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6082"/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65"/>
    <p:restoredTop sz="94704"/>
  </p:normalViewPr>
  <p:slideViewPr>
    <p:cSldViewPr snapToGrid="0">
      <p:cViewPr varScale="1">
        <p:scale>
          <a:sx n="56" d="100"/>
          <a:sy n="56" d="100"/>
        </p:scale>
        <p:origin x="17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8638-29FC-5841-B71B-77D71D9B5B45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E8FE6-EF32-6C49-976B-0270C24E9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1825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8638-29FC-5841-B71B-77D71D9B5B45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E8FE6-EF32-6C49-976B-0270C24E9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43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8638-29FC-5841-B71B-77D71D9B5B45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E8FE6-EF32-6C49-976B-0270C24E9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8109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8638-29FC-5841-B71B-77D71D9B5B45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E8FE6-EF32-6C49-976B-0270C24E9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646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8638-29FC-5841-B71B-77D71D9B5B45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E8FE6-EF32-6C49-976B-0270C24E9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923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8638-29FC-5841-B71B-77D71D9B5B45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E8FE6-EF32-6C49-976B-0270C24E9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6423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8638-29FC-5841-B71B-77D71D9B5B45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E8FE6-EF32-6C49-976B-0270C24E9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685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8638-29FC-5841-B71B-77D71D9B5B45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E8FE6-EF32-6C49-976B-0270C24E9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107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8638-29FC-5841-B71B-77D71D9B5B45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E8FE6-EF32-6C49-976B-0270C24E9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2609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8638-29FC-5841-B71B-77D71D9B5B45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E8FE6-EF32-6C49-976B-0270C24E9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751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8638-29FC-5841-B71B-77D71D9B5B45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E8FE6-EF32-6C49-976B-0270C24E9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5806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1B8638-29FC-5841-B71B-77D71D9B5B45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CE8FE6-EF32-6C49-976B-0270C24E92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8919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1" name="円/楕円 1300">
            <a:extLst>
              <a:ext uri="{FF2B5EF4-FFF2-40B4-BE49-F238E27FC236}">
                <a16:creationId xmlns:a16="http://schemas.microsoft.com/office/drawing/2014/main" id="{4A5C9A82-5DE4-1DAA-EF59-804168EE5BFA}"/>
              </a:ext>
            </a:extLst>
          </p:cNvPr>
          <p:cNvSpPr/>
          <p:nvPr/>
        </p:nvSpPr>
        <p:spPr>
          <a:xfrm>
            <a:off x="3981915" y="6338167"/>
            <a:ext cx="886251" cy="886251"/>
          </a:xfrm>
          <a:prstGeom prst="ellipse">
            <a:avLst/>
          </a:prstGeom>
          <a:solidFill>
            <a:srgbClr val="FF8AD8">
              <a:alpha val="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6" name="Picture 2" descr="川上未映子さん、英ブッカー国際賞受賞逃す 長編小説「ヘヴン」 - 産経ニュース" hidden="1">
            <a:extLst>
              <a:ext uri="{FF2B5EF4-FFF2-40B4-BE49-F238E27FC236}">
                <a16:creationId xmlns:a16="http://schemas.microsoft.com/office/drawing/2014/main" id="{E9D2883F-31E2-42C5-8369-3D1265760A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4625"/>
            <a:ext cx="9601200" cy="991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02DBAC1F-94FA-022C-9AF9-D03EEBB6F63D}"/>
              </a:ext>
            </a:extLst>
          </p:cNvPr>
          <p:cNvSpPr/>
          <p:nvPr/>
        </p:nvSpPr>
        <p:spPr>
          <a:xfrm>
            <a:off x="3673232" y="5737177"/>
            <a:ext cx="476530" cy="302400"/>
          </a:xfrm>
          <a:custGeom>
            <a:avLst/>
            <a:gdLst>
              <a:gd name="connsiteX0" fmla="*/ 243 w 476530"/>
              <a:gd name="connsiteY0" fmla="*/ 304848 h 305496"/>
              <a:gd name="connsiteX1" fmla="*/ 397118 w 476530"/>
              <a:gd name="connsiteY1" fmla="*/ 209598 h 305496"/>
              <a:gd name="connsiteX2" fmla="*/ 327268 w 476530"/>
              <a:gd name="connsiteY2" fmla="*/ 203248 h 305496"/>
              <a:gd name="connsiteX3" fmla="*/ 476493 w 476530"/>
              <a:gd name="connsiteY3" fmla="*/ 48 h 305496"/>
              <a:gd name="connsiteX4" fmla="*/ 311393 w 476530"/>
              <a:gd name="connsiteY4" fmla="*/ 184198 h 305496"/>
              <a:gd name="connsiteX5" fmla="*/ 289168 w 476530"/>
              <a:gd name="connsiteY5" fmla="*/ 196898 h 305496"/>
              <a:gd name="connsiteX6" fmla="*/ 336793 w 476530"/>
              <a:gd name="connsiteY6" fmla="*/ 155623 h 305496"/>
              <a:gd name="connsiteX7" fmla="*/ 243 w 476530"/>
              <a:gd name="connsiteY7" fmla="*/ 304848 h 305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6530" h="305496">
                <a:moveTo>
                  <a:pt x="243" y="304848"/>
                </a:moveTo>
                <a:cubicBezTo>
                  <a:pt x="10297" y="313844"/>
                  <a:pt x="342614" y="226531"/>
                  <a:pt x="397118" y="209598"/>
                </a:cubicBezTo>
                <a:cubicBezTo>
                  <a:pt x="451622" y="192665"/>
                  <a:pt x="314039" y="238173"/>
                  <a:pt x="327268" y="203248"/>
                </a:cubicBezTo>
                <a:cubicBezTo>
                  <a:pt x="340497" y="168323"/>
                  <a:pt x="479139" y="3223"/>
                  <a:pt x="476493" y="48"/>
                </a:cubicBezTo>
                <a:cubicBezTo>
                  <a:pt x="473847" y="-3127"/>
                  <a:pt x="342614" y="151390"/>
                  <a:pt x="311393" y="184198"/>
                </a:cubicBezTo>
                <a:cubicBezTo>
                  <a:pt x="280172" y="217006"/>
                  <a:pt x="284935" y="201660"/>
                  <a:pt x="289168" y="196898"/>
                </a:cubicBezTo>
                <a:cubicBezTo>
                  <a:pt x="293401" y="192136"/>
                  <a:pt x="379126" y="140277"/>
                  <a:pt x="336793" y="155623"/>
                </a:cubicBezTo>
                <a:cubicBezTo>
                  <a:pt x="294460" y="170969"/>
                  <a:pt x="-9811" y="295852"/>
                  <a:pt x="243" y="3048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44020B74-DC6F-DCC9-B0DE-F2C9B758EE55}"/>
              </a:ext>
            </a:extLst>
          </p:cNvPr>
          <p:cNvSpPr/>
          <p:nvPr/>
        </p:nvSpPr>
        <p:spPr>
          <a:xfrm>
            <a:off x="3917610" y="5568950"/>
            <a:ext cx="425827" cy="350788"/>
          </a:xfrm>
          <a:custGeom>
            <a:avLst/>
            <a:gdLst>
              <a:gd name="connsiteX0" fmla="*/ 35265 w 425827"/>
              <a:gd name="connsiteY0" fmla="*/ 349250 h 350788"/>
              <a:gd name="connsiteX1" fmla="*/ 336890 w 425827"/>
              <a:gd name="connsiteY1" fmla="*/ 85725 h 350788"/>
              <a:gd name="connsiteX2" fmla="*/ 324190 w 425827"/>
              <a:gd name="connsiteY2" fmla="*/ 101600 h 350788"/>
              <a:gd name="connsiteX3" fmla="*/ 425790 w 425827"/>
              <a:gd name="connsiteY3" fmla="*/ 0 h 350788"/>
              <a:gd name="connsiteX4" fmla="*/ 311490 w 425827"/>
              <a:gd name="connsiteY4" fmla="*/ 101600 h 350788"/>
              <a:gd name="connsiteX5" fmla="*/ 346415 w 425827"/>
              <a:gd name="connsiteY5" fmla="*/ 28575 h 350788"/>
              <a:gd name="connsiteX6" fmla="*/ 101940 w 425827"/>
              <a:gd name="connsiteY6" fmla="*/ 190500 h 350788"/>
              <a:gd name="connsiteX7" fmla="*/ 203540 w 425827"/>
              <a:gd name="connsiteY7" fmla="*/ 107950 h 350788"/>
              <a:gd name="connsiteX8" fmla="*/ 98765 w 425827"/>
              <a:gd name="connsiteY8" fmla="*/ 184150 h 350788"/>
              <a:gd name="connsiteX9" fmla="*/ 340 w 425827"/>
              <a:gd name="connsiteY9" fmla="*/ 292100 h 350788"/>
              <a:gd name="connsiteX10" fmla="*/ 133690 w 425827"/>
              <a:gd name="connsiteY10" fmla="*/ 200025 h 350788"/>
              <a:gd name="connsiteX11" fmla="*/ 35265 w 425827"/>
              <a:gd name="connsiteY11" fmla="*/ 349250 h 350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25827" h="350788">
                <a:moveTo>
                  <a:pt x="35265" y="349250"/>
                </a:moveTo>
                <a:cubicBezTo>
                  <a:pt x="69132" y="330200"/>
                  <a:pt x="288736" y="127000"/>
                  <a:pt x="336890" y="85725"/>
                </a:cubicBezTo>
                <a:cubicBezTo>
                  <a:pt x="385044" y="44450"/>
                  <a:pt x="309373" y="115887"/>
                  <a:pt x="324190" y="101600"/>
                </a:cubicBezTo>
                <a:cubicBezTo>
                  <a:pt x="339007" y="87313"/>
                  <a:pt x="427907" y="0"/>
                  <a:pt x="425790" y="0"/>
                </a:cubicBezTo>
                <a:cubicBezTo>
                  <a:pt x="423673" y="0"/>
                  <a:pt x="324719" y="96838"/>
                  <a:pt x="311490" y="101600"/>
                </a:cubicBezTo>
                <a:cubicBezTo>
                  <a:pt x="298261" y="106362"/>
                  <a:pt x="381340" y="13758"/>
                  <a:pt x="346415" y="28575"/>
                </a:cubicBezTo>
                <a:cubicBezTo>
                  <a:pt x="311490" y="43392"/>
                  <a:pt x="125752" y="177271"/>
                  <a:pt x="101940" y="190500"/>
                </a:cubicBezTo>
                <a:cubicBezTo>
                  <a:pt x="78128" y="203729"/>
                  <a:pt x="204069" y="109008"/>
                  <a:pt x="203540" y="107950"/>
                </a:cubicBezTo>
                <a:cubicBezTo>
                  <a:pt x="203011" y="106892"/>
                  <a:pt x="132632" y="153458"/>
                  <a:pt x="98765" y="184150"/>
                </a:cubicBezTo>
                <a:cubicBezTo>
                  <a:pt x="64898" y="214842"/>
                  <a:pt x="-5481" y="289454"/>
                  <a:pt x="340" y="292100"/>
                </a:cubicBezTo>
                <a:cubicBezTo>
                  <a:pt x="6161" y="294746"/>
                  <a:pt x="125753" y="195792"/>
                  <a:pt x="133690" y="200025"/>
                </a:cubicBezTo>
                <a:cubicBezTo>
                  <a:pt x="141627" y="204258"/>
                  <a:pt x="1398" y="368300"/>
                  <a:pt x="35265" y="3492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AD44CB28-D7ED-F07B-5960-FF4544F4E8EF}"/>
              </a:ext>
            </a:extLst>
          </p:cNvPr>
          <p:cNvSpPr/>
          <p:nvPr/>
        </p:nvSpPr>
        <p:spPr>
          <a:xfrm>
            <a:off x="4101872" y="5569943"/>
            <a:ext cx="813821" cy="197520"/>
          </a:xfrm>
          <a:custGeom>
            <a:avLst/>
            <a:gdLst>
              <a:gd name="connsiteX0" fmla="*/ 111353 w 813821"/>
              <a:gd name="connsiteY0" fmla="*/ 94257 h 197520"/>
              <a:gd name="connsiteX1" fmla="*/ 454253 w 813821"/>
              <a:gd name="connsiteY1" fmla="*/ 52982 h 197520"/>
              <a:gd name="connsiteX2" fmla="*/ 381228 w 813821"/>
              <a:gd name="connsiteY2" fmla="*/ 56157 h 197520"/>
              <a:gd name="connsiteX3" fmla="*/ 562203 w 813821"/>
              <a:gd name="connsiteY3" fmla="*/ 113307 h 197520"/>
              <a:gd name="connsiteX4" fmla="*/ 530453 w 813821"/>
              <a:gd name="connsiteY4" fmla="*/ 94257 h 197520"/>
              <a:gd name="connsiteX5" fmla="*/ 803503 w 813821"/>
              <a:gd name="connsiteY5" fmla="*/ 192682 h 197520"/>
              <a:gd name="connsiteX6" fmla="*/ 724128 w 813821"/>
              <a:gd name="connsiteY6" fmla="*/ 167282 h 197520"/>
              <a:gd name="connsiteX7" fmla="*/ 422503 w 813821"/>
              <a:gd name="connsiteY7" fmla="*/ 37107 h 197520"/>
              <a:gd name="connsiteX8" fmla="*/ 463778 w 813821"/>
              <a:gd name="connsiteY8" fmla="*/ 52982 h 197520"/>
              <a:gd name="connsiteX9" fmla="*/ 295503 w 813821"/>
              <a:gd name="connsiteY9" fmla="*/ 2182 h 197520"/>
              <a:gd name="connsiteX10" fmla="*/ 368528 w 813821"/>
              <a:gd name="connsiteY10" fmla="*/ 11707 h 197520"/>
              <a:gd name="connsiteX11" fmla="*/ 209778 w 813821"/>
              <a:gd name="connsiteY11" fmla="*/ 33932 h 197520"/>
              <a:gd name="connsiteX12" fmla="*/ 228828 w 813821"/>
              <a:gd name="connsiteY12" fmla="*/ 33932 h 197520"/>
              <a:gd name="connsiteX13" fmla="*/ 228 w 813821"/>
              <a:gd name="connsiteY13" fmla="*/ 126007 h 197520"/>
              <a:gd name="connsiteX14" fmla="*/ 276453 w 813821"/>
              <a:gd name="connsiteY14" fmla="*/ 43457 h 197520"/>
              <a:gd name="connsiteX15" fmla="*/ 111353 w 813821"/>
              <a:gd name="connsiteY15" fmla="*/ 94257 h 19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13821" h="197520">
                <a:moveTo>
                  <a:pt x="111353" y="94257"/>
                </a:moveTo>
                <a:cubicBezTo>
                  <a:pt x="140986" y="95844"/>
                  <a:pt x="409274" y="59332"/>
                  <a:pt x="454253" y="52982"/>
                </a:cubicBezTo>
                <a:cubicBezTo>
                  <a:pt x="499232" y="46632"/>
                  <a:pt x="363236" y="46103"/>
                  <a:pt x="381228" y="56157"/>
                </a:cubicBezTo>
                <a:cubicBezTo>
                  <a:pt x="399220" y="66211"/>
                  <a:pt x="537332" y="106957"/>
                  <a:pt x="562203" y="113307"/>
                </a:cubicBezTo>
                <a:cubicBezTo>
                  <a:pt x="587074" y="119657"/>
                  <a:pt x="490236" y="81028"/>
                  <a:pt x="530453" y="94257"/>
                </a:cubicBezTo>
                <a:cubicBezTo>
                  <a:pt x="570670" y="107486"/>
                  <a:pt x="771224" y="180511"/>
                  <a:pt x="803503" y="192682"/>
                </a:cubicBezTo>
                <a:cubicBezTo>
                  <a:pt x="835782" y="204853"/>
                  <a:pt x="787628" y="193211"/>
                  <a:pt x="724128" y="167282"/>
                </a:cubicBezTo>
                <a:cubicBezTo>
                  <a:pt x="660628" y="141353"/>
                  <a:pt x="465895" y="56157"/>
                  <a:pt x="422503" y="37107"/>
                </a:cubicBezTo>
                <a:cubicBezTo>
                  <a:pt x="379111" y="18057"/>
                  <a:pt x="484945" y="58803"/>
                  <a:pt x="463778" y="52982"/>
                </a:cubicBezTo>
                <a:cubicBezTo>
                  <a:pt x="442611" y="47161"/>
                  <a:pt x="311378" y="9061"/>
                  <a:pt x="295503" y="2182"/>
                </a:cubicBezTo>
                <a:cubicBezTo>
                  <a:pt x="279628" y="-4697"/>
                  <a:pt x="382815" y="6415"/>
                  <a:pt x="368528" y="11707"/>
                </a:cubicBezTo>
                <a:cubicBezTo>
                  <a:pt x="354241" y="16999"/>
                  <a:pt x="233061" y="30228"/>
                  <a:pt x="209778" y="33932"/>
                </a:cubicBezTo>
                <a:cubicBezTo>
                  <a:pt x="186495" y="37636"/>
                  <a:pt x="263753" y="18586"/>
                  <a:pt x="228828" y="33932"/>
                </a:cubicBezTo>
                <a:cubicBezTo>
                  <a:pt x="193903" y="49278"/>
                  <a:pt x="-7710" y="124419"/>
                  <a:pt x="228" y="126007"/>
                </a:cubicBezTo>
                <a:cubicBezTo>
                  <a:pt x="8166" y="127595"/>
                  <a:pt x="251053" y="49278"/>
                  <a:pt x="276453" y="43457"/>
                </a:cubicBezTo>
                <a:cubicBezTo>
                  <a:pt x="301853" y="37636"/>
                  <a:pt x="81720" y="92670"/>
                  <a:pt x="111353" y="942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A44E46C1-929D-4322-3BCE-D43E0255E885}"/>
              </a:ext>
            </a:extLst>
          </p:cNvPr>
          <p:cNvSpPr/>
          <p:nvPr/>
        </p:nvSpPr>
        <p:spPr>
          <a:xfrm>
            <a:off x="4391025" y="5556166"/>
            <a:ext cx="320709" cy="60450"/>
          </a:xfrm>
          <a:custGeom>
            <a:avLst/>
            <a:gdLst>
              <a:gd name="connsiteX0" fmla="*/ 0 w 320709"/>
              <a:gd name="connsiteY0" fmla="*/ 22309 h 60450"/>
              <a:gd name="connsiteX1" fmla="*/ 301625 w 320709"/>
              <a:gd name="connsiteY1" fmla="*/ 84 h 60450"/>
              <a:gd name="connsiteX2" fmla="*/ 234950 w 320709"/>
              <a:gd name="connsiteY2" fmla="*/ 31834 h 60450"/>
              <a:gd name="connsiteX3" fmla="*/ 320675 w 320709"/>
              <a:gd name="connsiteY3" fmla="*/ 60409 h 60450"/>
              <a:gd name="connsiteX4" fmla="*/ 244475 w 320709"/>
              <a:gd name="connsiteY4" fmla="*/ 25484 h 60450"/>
              <a:gd name="connsiteX5" fmla="*/ 174625 w 320709"/>
              <a:gd name="connsiteY5" fmla="*/ 15959 h 60450"/>
              <a:gd name="connsiteX6" fmla="*/ 0 w 320709"/>
              <a:gd name="connsiteY6" fmla="*/ 22309 h 60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0709" h="60450">
                <a:moveTo>
                  <a:pt x="0" y="22309"/>
                </a:moveTo>
                <a:cubicBezTo>
                  <a:pt x="21167" y="19663"/>
                  <a:pt x="262467" y="-1503"/>
                  <a:pt x="301625" y="84"/>
                </a:cubicBezTo>
                <a:cubicBezTo>
                  <a:pt x="340783" y="1671"/>
                  <a:pt x="231775" y="21780"/>
                  <a:pt x="234950" y="31834"/>
                </a:cubicBezTo>
                <a:cubicBezTo>
                  <a:pt x="238125" y="41888"/>
                  <a:pt x="319087" y="61467"/>
                  <a:pt x="320675" y="60409"/>
                </a:cubicBezTo>
                <a:cubicBezTo>
                  <a:pt x="322263" y="59351"/>
                  <a:pt x="268817" y="32892"/>
                  <a:pt x="244475" y="25484"/>
                </a:cubicBezTo>
                <a:cubicBezTo>
                  <a:pt x="220133" y="18076"/>
                  <a:pt x="212196" y="14901"/>
                  <a:pt x="174625" y="15959"/>
                </a:cubicBezTo>
                <a:lnTo>
                  <a:pt x="0" y="2230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B8284967-2EEE-BD2F-B74B-74F1299E0CB9}"/>
              </a:ext>
            </a:extLst>
          </p:cNvPr>
          <p:cNvSpPr/>
          <p:nvPr/>
        </p:nvSpPr>
        <p:spPr>
          <a:xfrm>
            <a:off x="4453368" y="5552719"/>
            <a:ext cx="425379" cy="201542"/>
          </a:xfrm>
          <a:custGeom>
            <a:avLst/>
            <a:gdLst>
              <a:gd name="connsiteX0" fmla="*/ 1157 w 425379"/>
              <a:gd name="connsiteY0" fmla="*/ 356 h 201542"/>
              <a:gd name="connsiteX1" fmla="*/ 366282 w 425379"/>
              <a:gd name="connsiteY1" fmla="*/ 124181 h 201542"/>
              <a:gd name="connsiteX2" fmla="*/ 363107 w 425379"/>
              <a:gd name="connsiteY2" fmla="*/ 114656 h 201542"/>
              <a:gd name="connsiteX3" fmla="*/ 423432 w 425379"/>
              <a:gd name="connsiteY3" fmla="*/ 200381 h 201542"/>
              <a:gd name="connsiteX4" fmla="*/ 398032 w 425379"/>
              <a:gd name="connsiteY4" fmla="*/ 162281 h 201542"/>
              <a:gd name="connsiteX5" fmla="*/ 277382 w 425379"/>
              <a:gd name="connsiteY5" fmla="*/ 133706 h 201542"/>
              <a:gd name="connsiteX6" fmla="*/ 391682 w 425379"/>
              <a:gd name="connsiteY6" fmla="*/ 143231 h 201542"/>
              <a:gd name="connsiteX7" fmla="*/ 340882 w 425379"/>
              <a:gd name="connsiteY7" fmla="*/ 124181 h 201542"/>
              <a:gd name="connsiteX8" fmla="*/ 201182 w 425379"/>
              <a:gd name="connsiteY8" fmla="*/ 79731 h 201542"/>
              <a:gd name="connsiteX9" fmla="*/ 248807 w 425379"/>
              <a:gd name="connsiteY9" fmla="*/ 86081 h 201542"/>
              <a:gd name="connsiteX10" fmla="*/ 1157 w 425379"/>
              <a:gd name="connsiteY10" fmla="*/ 356 h 201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5379" h="201542">
                <a:moveTo>
                  <a:pt x="1157" y="356"/>
                </a:moveTo>
                <a:cubicBezTo>
                  <a:pt x="20736" y="6706"/>
                  <a:pt x="366282" y="124181"/>
                  <a:pt x="366282" y="124181"/>
                </a:cubicBezTo>
                <a:cubicBezTo>
                  <a:pt x="426607" y="143231"/>
                  <a:pt x="353582" y="101956"/>
                  <a:pt x="363107" y="114656"/>
                </a:cubicBezTo>
                <a:cubicBezTo>
                  <a:pt x="372632" y="127356"/>
                  <a:pt x="417611" y="192444"/>
                  <a:pt x="423432" y="200381"/>
                </a:cubicBezTo>
                <a:cubicBezTo>
                  <a:pt x="429253" y="208318"/>
                  <a:pt x="422374" y="173393"/>
                  <a:pt x="398032" y="162281"/>
                </a:cubicBezTo>
                <a:cubicBezTo>
                  <a:pt x="373690" y="151169"/>
                  <a:pt x="278440" y="136881"/>
                  <a:pt x="277382" y="133706"/>
                </a:cubicBezTo>
                <a:cubicBezTo>
                  <a:pt x="276324" y="130531"/>
                  <a:pt x="381099" y="144819"/>
                  <a:pt x="391682" y="143231"/>
                </a:cubicBezTo>
                <a:cubicBezTo>
                  <a:pt x="402265" y="141644"/>
                  <a:pt x="372632" y="134764"/>
                  <a:pt x="340882" y="124181"/>
                </a:cubicBezTo>
                <a:cubicBezTo>
                  <a:pt x="309132" y="113598"/>
                  <a:pt x="216528" y="86081"/>
                  <a:pt x="201182" y="79731"/>
                </a:cubicBezTo>
                <a:cubicBezTo>
                  <a:pt x="185836" y="73381"/>
                  <a:pt x="281086" y="97723"/>
                  <a:pt x="248807" y="86081"/>
                </a:cubicBezTo>
                <a:cubicBezTo>
                  <a:pt x="216528" y="74439"/>
                  <a:pt x="-18422" y="-5994"/>
                  <a:pt x="1157" y="3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39F54CC3-475A-D7BD-06D0-E6A5EA6CFFBB}"/>
              </a:ext>
            </a:extLst>
          </p:cNvPr>
          <p:cNvSpPr/>
          <p:nvPr/>
        </p:nvSpPr>
        <p:spPr>
          <a:xfrm>
            <a:off x="3915660" y="5765720"/>
            <a:ext cx="993588" cy="195518"/>
          </a:xfrm>
          <a:custGeom>
            <a:avLst/>
            <a:gdLst>
              <a:gd name="connsiteX0" fmla="*/ 199140 w 993588"/>
              <a:gd name="connsiteY0" fmla="*/ 19130 h 195518"/>
              <a:gd name="connsiteX1" fmla="*/ 116590 w 993588"/>
              <a:gd name="connsiteY1" fmla="*/ 146130 h 195518"/>
              <a:gd name="connsiteX2" fmla="*/ 192790 w 993588"/>
              <a:gd name="connsiteY2" fmla="*/ 146130 h 195518"/>
              <a:gd name="connsiteX3" fmla="*/ 224540 w 993588"/>
              <a:gd name="connsiteY3" fmla="*/ 168355 h 195518"/>
              <a:gd name="connsiteX4" fmla="*/ 275340 w 993588"/>
              <a:gd name="connsiteY4" fmla="*/ 136605 h 195518"/>
              <a:gd name="connsiteX5" fmla="*/ 411865 w 993588"/>
              <a:gd name="connsiteY5" fmla="*/ 114380 h 195518"/>
              <a:gd name="connsiteX6" fmla="*/ 310265 w 993588"/>
              <a:gd name="connsiteY6" fmla="*/ 152480 h 195518"/>
              <a:gd name="connsiteX7" fmla="*/ 624590 w 993588"/>
              <a:gd name="connsiteY7" fmla="*/ 76280 h 195518"/>
              <a:gd name="connsiteX8" fmla="*/ 618240 w 993588"/>
              <a:gd name="connsiteY8" fmla="*/ 63580 h 195518"/>
              <a:gd name="connsiteX9" fmla="*/ 764290 w 993588"/>
              <a:gd name="connsiteY9" fmla="*/ 15955 h 195518"/>
              <a:gd name="connsiteX10" fmla="*/ 726190 w 993588"/>
              <a:gd name="connsiteY10" fmla="*/ 22305 h 195518"/>
              <a:gd name="connsiteX11" fmla="*/ 989715 w 993588"/>
              <a:gd name="connsiteY11" fmla="*/ 80 h 195518"/>
              <a:gd name="connsiteX12" fmla="*/ 875415 w 993588"/>
              <a:gd name="connsiteY12" fmla="*/ 15955 h 195518"/>
              <a:gd name="connsiteX13" fmla="*/ 764290 w 993588"/>
              <a:gd name="connsiteY13" fmla="*/ 44530 h 195518"/>
              <a:gd name="connsiteX14" fmla="*/ 643640 w 993588"/>
              <a:gd name="connsiteY14" fmla="*/ 79455 h 195518"/>
              <a:gd name="connsiteX15" fmla="*/ 735715 w 993588"/>
              <a:gd name="connsiteY15" fmla="*/ 41355 h 195518"/>
              <a:gd name="connsiteX16" fmla="*/ 554740 w 993588"/>
              <a:gd name="connsiteY16" fmla="*/ 114380 h 195518"/>
              <a:gd name="connsiteX17" fmla="*/ 335665 w 993588"/>
              <a:gd name="connsiteY17" fmla="*/ 187405 h 195518"/>
              <a:gd name="connsiteX18" fmla="*/ 402340 w 993588"/>
              <a:gd name="connsiteY18" fmla="*/ 139780 h 195518"/>
              <a:gd name="connsiteX19" fmla="*/ 253115 w 993588"/>
              <a:gd name="connsiteY19" fmla="*/ 168355 h 195518"/>
              <a:gd name="connsiteX20" fmla="*/ 237240 w 993588"/>
              <a:gd name="connsiteY20" fmla="*/ 190580 h 195518"/>
              <a:gd name="connsiteX21" fmla="*/ 272165 w 993588"/>
              <a:gd name="connsiteY21" fmla="*/ 193755 h 195518"/>
              <a:gd name="connsiteX22" fmla="*/ 199140 w 993588"/>
              <a:gd name="connsiteY22" fmla="*/ 168355 h 195518"/>
              <a:gd name="connsiteX23" fmla="*/ 2290 w 993588"/>
              <a:gd name="connsiteY23" fmla="*/ 174705 h 195518"/>
              <a:gd name="connsiteX24" fmla="*/ 97540 w 993588"/>
              <a:gd name="connsiteY24" fmla="*/ 146130 h 195518"/>
              <a:gd name="connsiteX25" fmla="*/ 199140 w 993588"/>
              <a:gd name="connsiteY25" fmla="*/ 19130 h 195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993588" h="195518">
                <a:moveTo>
                  <a:pt x="199140" y="19130"/>
                </a:moveTo>
                <a:cubicBezTo>
                  <a:pt x="202315" y="19130"/>
                  <a:pt x="117648" y="124963"/>
                  <a:pt x="116590" y="146130"/>
                </a:cubicBezTo>
                <a:cubicBezTo>
                  <a:pt x="115532" y="167297"/>
                  <a:pt x="174798" y="142426"/>
                  <a:pt x="192790" y="146130"/>
                </a:cubicBezTo>
                <a:cubicBezTo>
                  <a:pt x="210782" y="149834"/>
                  <a:pt x="210782" y="169942"/>
                  <a:pt x="224540" y="168355"/>
                </a:cubicBezTo>
                <a:cubicBezTo>
                  <a:pt x="238298" y="166768"/>
                  <a:pt x="244119" y="145601"/>
                  <a:pt x="275340" y="136605"/>
                </a:cubicBezTo>
                <a:cubicBezTo>
                  <a:pt x="306561" y="127609"/>
                  <a:pt x="406044" y="111734"/>
                  <a:pt x="411865" y="114380"/>
                </a:cubicBezTo>
                <a:cubicBezTo>
                  <a:pt x="417686" y="117026"/>
                  <a:pt x="274811" y="158830"/>
                  <a:pt x="310265" y="152480"/>
                </a:cubicBezTo>
                <a:cubicBezTo>
                  <a:pt x="345719" y="146130"/>
                  <a:pt x="573261" y="91097"/>
                  <a:pt x="624590" y="76280"/>
                </a:cubicBezTo>
                <a:cubicBezTo>
                  <a:pt x="675919" y="61463"/>
                  <a:pt x="594957" y="73634"/>
                  <a:pt x="618240" y="63580"/>
                </a:cubicBezTo>
                <a:cubicBezTo>
                  <a:pt x="641523" y="53526"/>
                  <a:pt x="746298" y="22834"/>
                  <a:pt x="764290" y="15955"/>
                </a:cubicBezTo>
                <a:cubicBezTo>
                  <a:pt x="782282" y="9076"/>
                  <a:pt x="688619" y="24951"/>
                  <a:pt x="726190" y="22305"/>
                </a:cubicBezTo>
                <a:cubicBezTo>
                  <a:pt x="763761" y="19659"/>
                  <a:pt x="964844" y="1138"/>
                  <a:pt x="989715" y="80"/>
                </a:cubicBezTo>
                <a:cubicBezTo>
                  <a:pt x="1014586" y="-978"/>
                  <a:pt x="912986" y="8547"/>
                  <a:pt x="875415" y="15955"/>
                </a:cubicBezTo>
                <a:cubicBezTo>
                  <a:pt x="837844" y="23363"/>
                  <a:pt x="802919" y="33947"/>
                  <a:pt x="764290" y="44530"/>
                </a:cubicBezTo>
                <a:cubicBezTo>
                  <a:pt x="725661" y="55113"/>
                  <a:pt x="648403" y="79984"/>
                  <a:pt x="643640" y="79455"/>
                </a:cubicBezTo>
                <a:cubicBezTo>
                  <a:pt x="638878" y="78926"/>
                  <a:pt x="750532" y="35534"/>
                  <a:pt x="735715" y="41355"/>
                </a:cubicBezTo>
                <a:cubicBezTo>
                  <a:pt x="720898" y="47176"/>
                  <a:pt x="621415" y="90038"/>
                  <a:pt x="554740" y="114380"/>
                </a:cubicBezTo>
                <a:cubicBezTo>
                  <a:pt x="488065" y="138722"/>
                  <a:pt x="361065" y="183172"/>
                  <a:pt x="335665" y="187405"/>
                </a:cubicBezTo>
                <a:cubicBezTo>
                  <a:pt x="310265" y="191638"/>
                  <a:pt x="416098" y="142955"/>
                  <a:pt x="402340" y="139780"/>
                </a:cubicBezTo>
                <a:cubicBezTo>
                  <a:pt x="388582" y="136605"/>
                  <a:pt x="280632" y="159888"/>
                  <a:pt x="253115" y="168355"/>
                </a:cubicBezTo>
                <a:cubicBezTo>
                  <a:pt x="225598" y="176822"/>
                  <a:pt x="234065" y="186347"/>
                  <a:pt x="237240" y="190580"/>
                </a:cubicBezTo>
                <a:cubicBezTo>
                  <a:pt x="240415" y="194813"/>
                  <a:pt x="278515" y="197459"/>
                  <a:pt x="272165" y="193755"/>
                </a:cubicBezTo>
                <a:cubicBezTo>
                  <a:pt x="265815" y="190051"/>
                  <a:pt x="244119" y="171530"/>
                  <a:pt x="199140" y="168355"/>
                </a:cubicBezTo>
                <a:cubicBezTo>
                  <a:pt x="154161" y="165180"/>
                  <a:pt x="19223" y="178409"/>
                  <a:pt x="2290" y="174705"/>
                </a:cubicBezTo>
                <a:cubicBezTo>
                  <a:pt x="-14643" y="171001"/>
                  <a:pt x="66848" y="169413"/>
                  <a:pt x="97540" y="146130"/>
                </a:cubicBezTo>
                <a:cubicBezTo>
                  <a:pt x="128232" y="122847"/>
                  <a:pt x="195965" y="19130"/>
                  <a:pt x="199140" y="191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F60391FC-F282-C62C-874A-4156A5F0C705}"/>
              </a:ext>
            </a:extLst>
          </p:cNvPr>
          <p:cNvSpPr/>
          <p:nvPr/>
        </p:nvSpPr>
        <p:spPr>
          <a:xfrm>
            <a:off x="4511603" y="5622922"/>
            <a:ext cx="301379" cy="207073"/>
          </a:xfrm>
          <a:custGeom>
            <a:avLst/>
            <a:gdLst>
              <a:gd name="connsiteX0" fmla="*/ 72 w 301379"/>
              <a:gd name="connsiteY0" fmla="*/ 3 h 207073"/>
              <a:gd name="connsiteX1" fmla="*/ 158822 w 301379"/>
              <a:gd name="connsiteY1" fmla="*/ 82553 h 207073"/>
              <a:gd name="connsiteX2" fmla="*/ 133422 w 301379"/>
              <a:gd name="connsiteY2" fmla="*/ 133353 h 207073"/>
              <a:gd name="connsiteX3" fmla="*/ 50872 w 301379"/>
              <a:gd name="connsiteY3" fmla="*/ 206378 h 207073"/>
              <a:gd name="connsiteX4" fmla="*/ 82622 w 301379"/>
              <a:gd name="connsiteY4" fmla="*/ 168278 h 207073"/>
              <a:gd name="connsiteX5" fmla="*/ 295347 w 301379"/>
              <a:gd name="connsiteY5" fmla="*/ 136528 h 207073"/>
              <a:gd name="connsiteX6" fmla="*/ 244547 w 301379"/>
              <a:gd name="connsiteY6" fmla="*/ 117478 h 207073"/>
              <a:gd name="connsiteX7" fmla="*/ 260422 w 301379"/>
              <a:gd name="connsiteY7" fmla="*/ 85728 h 207073"/>
              <a:gd name="connsiteX8" fmla="*/ 260422 w 301379"/>
              <a:gd name="connsiteY8" fmla="*/ 127003 h 207073"/>
              <a:gd name="connsiteX9" fmla="*/ 149297 w 301379"/>
              <a:gd name="connsiteY9" fmla="*/ 146053 h 207073"/>
              <a:gd name="connsiteX10" fmla="*/ 206447 w 301379"/>
              <a:gd name="connsiteY10" fmla="*/ 95253 h 207073"/>
              <a:gd name="connsiteX11" fmla="*/ 161997 w 301379"/>
              <a:gd name="connsiteY11" fmla="*/ 111128 h 207073"/>
              <a:gd name="connsiteX12" fmla="*/ 181047 w 301379"/>
              <a:gd name="connsiteY12" fmla="*/ 79378 h 207073"/>
              <a:gd name="connsiteX13" fmla="*/ 72 w 301379"/>
              <a:gd name="connsiteY13" fmla="*/ 3 h 207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01379" h="207073">
                <a:moveTo>
                  <a:pt x="72" y="3"/>
                </a:moveTo>
                <a:cubicBezTo>
                  <a:pt x="-3632" y="532"/>
                  <a:pt x="136597" y="60328"/>
                  <a:pt x="158822" y="82553"/>
                </a:cubicBezTo>
                <a:cubicBezTo>
                  <a:pt x="181047" y="104778"/>
                  <a:pt x="151414" y="112716"/>
                  <a:pt x="133422" y="133353"/>
                </a:cubicBezTo>
                <a:cubicBezTo>
                  <a:pt x="115430" y="153991"/>
                  <a:pt x="59339" y="200557"/>
                  <a:pt x="50872" y="206378"/>
                </a:cubicBezTo>
                <a:cubicBezTo>
                  <a:pt x="42405" y="212199"/>
                  <a:pt x="41876" y="179920"/>
                  <a:pt x="82622" y="168278"/>
                </a:cubicBezTo>
                <a:cubicBezTo>
                  <a:pt x="123368" y="156636"/>
                  <a:pt x="268359" y="144995"/>
                  <a:pt x="295347" y="136528"/>
                </a:cubicBezTo>
                <a:cubicBezTo>
                  <a:pt x="322335" y="128061"/>
                  <a:pt x="250368" y="125945"/>
                  <a:pt x="244547" y="117478"/>
                </a:cubicBezTo>
                <a:cubicBezTo>
                  <a:pt x="238726" y="109011"/>
                  <a:pt x="257776" y="84141"/>
                  <a:pt x="260422" y="85728"/>
                </a:cubicBezTo>
                <a:cubicBezTo>
                  <a:pt x="263068" y="87316"/>
                  <a:pt x="278943" y="116949"/>
                  <a:pt x="260422" y="127003"/>
                </a:cubicBezTo>
                <a:cubicBezTo>
                  <a:pt x="241901" y="137057"/>
                  <a:pt x="158293" y="151345"/>
                  <a:pt x="149297" y="146053"/>
                </a:cubicBezTo>
                <a:cubicBezTo>
                  <a:pt x="140301" y="140761"/>
                  <a:pt x="204330" y="101074"/>
                  <a:pt x="206447" y="95253"/>
                </a:cubicBezTo>
                <a:cubicBezTo>
                  <a:pt x="208564" y="89432"/>
                  <a:pt x="166230" y="113774"/>
                  <a:pt x="161997" y="111128"/>
                </a:cubicBezTo>
                <a:cubicBezTo>
                  <a:pt x="157764" y="108482"/>
                  <a:pt x="206447" y="96841"/>
                  <a:pt x="181047" y="79378"/>
                </a:cubicBezTo>
                <a:cubicBezTo>
                  <a:pt x="155647" y="61915"/>
                  <a:pt x="3776" y="-526"/>
                  <a:pt x="72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>
            <a:extLst>
              <a:ext uri="{FF2B5EF4-FFF2-40B4-BE49-F238E27FC236}">
                <a16:creationId xmlns:a16="http://schemas.microsoft.com/office/drawing/2014/main" id="{975A9199-24B9-86E3-D686-F50E7EDE1E81}"/>
              </a:ext>
            </a:extLst>
          </p:cNvPr>
          <p:cNvSpPr/>
          <p:nvPr/>
        </p:nvSpPr>
        <p:spPr>
          <a:xfrm>
            <a:off x="3906140" y="5629541"/>
            <a:ext cx="275616" cy="356464"/>
          </a:xfrm>
          <a:custGeom>
            <a:avLst/>
            <a:gdLst>
              <a:gd name="connsiteX0" fmla="*/ 275335 w 275616"/>
              <a:gd name="connsiteY0" fmla="*/ 2909 h 356464"/>
              <a:gd name="connsiteX1" fmla="*/ 24510 w 275616"/>
              <a:gd name="connsiteY1" fmla="*/ 339459 h 356464"/>
              <a:gd name="connsiteX2" fmla="*/ 34035 w 275616"/>
              <a:gd name="connsiteY2" fmla="*/ 307709 h 356464"/>
              <a:gd name="connsiteX3" fmla="*/ 2285 w 275616"/>
              <a:gd name="connsiteY3" fmla="*/ 317234 h 356464"/>
              <a:gd name="connsiteX4" fmla="*/ 107060 w 275616"/>
              <a:gd name="connsiteY4" fmla="*/ 110859 h 356464"/>
              <a:gd name="connsiteX5" fmla="*/ 75310 w 275616"/>
              <a:gd name="connsiteY5" fmla="*/ 171184 h 356464"/>
              <a:gd name="connsiteX6" fmla="*/ 275335 w 275616"/>
              <a:gd name="connsiteY6" fmla="*/ 2909 h 356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5616" h="356464">
                <a:moveTo>
                  <a:pt x="275335" y="2909"/>
                </a:moveTo>
                <a:cubicBezTo>
                  <a:pt x="266868" y="30955"/>
                  <a:pt x="64727" y="288659"/>
                  <a:pt x="24510" y="339459"/>
                </a:cubicBezTo>
                <a:cubicBezTo>
                  <a:pt x="-15707" y="390259"/>
                  <a:pt x="37739" y="311413"/>
                  <a:pt x="34035" y="307709"/>
                </a:cubicBezTo>
                <a:cubicBezTo>
                  <a:pt x="30331" y="304005"/>
                  <a:pt x="-9886" y="350042"/>
                  <a:pt x="2285" y="317234"/>
                </a:cubicBezTo>
                <a:cubicBezTo>
                  <a:pt x="14456" y="284426"/>
                  <a:pt x="94889" y="135201"/>
                  <a:pt x="107060" y="110859"/>
                </a:cubicBezTo>
                <a:cubicBezTo>
                  <a:pt x="119231" y="86517"/>
                  <a:pt x="52027" y="183884"/>
                  <a:pt x="75310" y="171184"/>
                </a:cubicBezTo>
                <a:cubicBezTo>
                  <a:pt x="98593" y="158484"/>
                  <a:pt x="283802" y="-25137"/>
                  <a:pt x="275335" y="29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>
            <a:extLst>
              <a:ext uri="{FF2B5EF4-FFF2-40B4-BE49-F238E27FC236}">
                <a16:creationId xmlns:a16="http://schemas.microsoft.com/office/drawing/2014/main" id="{12168D73-EF69-DD3D-94D5-FAF72DCAF4F5}"/>
              </a:ext>
            </a:extLst>
          </p:cNvPr>
          <p:cNvSpPr/>
          <p:nvPr/>
        </p:nvSpPr>
        <p:spPr>
          <a:xfrm>
            <a:off x="4098829" y="5620751"/>
            <a:ext cx="401561" cy="269948"/>
          </a:xfrm>
          <a:custGeom>
            <a:avLst/>
            <a:gdLst>
              <a:gd name="connsiteX0" fmla="*/ 320771 w 401561"/>
              <a:gd name="connsiteY0" fmla="*/ 2174 h 269948"/>
              <a:gd name="connsiteX1" fmla="*/ 390621 w 401561"/>
              <a:gd name="connsiteY1" fmla="*/ 91074 h 269948"/>
              <a:gd name="connsiteX2" fmla="*/ 400146 w 401561"/>
              <a:gd name="connsiteY2" fmla="*/ 160924 h 269948"/>
              <a:gd name="connsiteX3" fmla="*/ 377921 w 401561"/>
              <a:gd name="connsiteY3" fmla="*/ 214899 h 269948"/>
              <a:gd name="connsiteX4" fmla="*/ 196946 w 401561"/>
              <a:gd name="connsiteY4" fmla="*/ 268874 h 269948"/>
              <a:gd name="connsiteX5" fmla="*/ 73121 w 401561"/>
              <a:gd name="connsiteY5" fmla="*/ 246649 h 269948"/>
              <a:gd name="connsiteX6" fmla="*/ 38196 w 401561"/>
              <a:gd name="connsiteY6" fmla="*/ 195849 h 269948"/>
              <a:gd name="connsiteX7" fmla="*/ 96 w 401561"/>
              <a:gd name="connsiteY7" fmla="*/ 170449 h 269948"/>
              <a:gd name="connsiteX8" fmla="*/ 31846 w 401561"/>
              <a:gd name="connsiteY8" fmla="*/ 113299 h 269948"/>
              <a:gd name="connsiteX9" fmla="*/ 152496 w 401561"/>
              <a:gd name="connsiteY9" fmla="*/ 33924 h 269948"/>
              <a:gd name="connsiteX10" fmla="*/ 320771 w 401561"/>
              <a:gd name="connsiteY10" fmla="*/ 2174 h 269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1561" h="269948">
                <a:moveTo>
                  <a:pt x="320771" y="2174"/>
                </a:moveTo>
                <a:cubicBezTo>
                  <a:pt x="360459" y="11699"/>
                  <a:pt x="377392" y="64616"/>
                  <a:pt x="390621" y="91074"/>
                </a:cubicBezTo>
                <a:cubicBezTo>
                  <a:pt x="403850" y="117532"/>
                  <a:pt x="402263" y="140287"/>
                  <a:pt x="400146" y="160924"/>
                </a:cubicBezTo>
                <a:cubicBezTo>
                  <a:pt x="398029" y="181561"/>
                  <a:pt x="411788" y="196907"/>
                  <a:pt x="377921" y="214899"/>
                </a:cubicBezTo>
                <a:cubicBezTo>
                  <a:pt x="344054" y="232891"/>
                  <a:pt x="247746" y="263582"/>
                  <a:pt x="196946" y="268874"/>
                </a:cubicBezTo>
                <a:cubicBezTo>
                  <a:pt x="146146" y="274166"/>
                  <a:pt x="99579" y="258820"/>
                  <a:pt x="73121" y="246649"/>
                </a:cubicBezTo>
                <a:cubicBezTo>
                  <a:pt x="46663" y="234478"/>
                  <a:pt x="50367" y="208549"/>
                  <a:pt x="38196" y="195849"/>
                </a:cubicBezTo>
                <a:cubicBezTo>
                  <a:pt x="26025" y="183149"/>
                  <a:pt x="1154" y="184207"/>
                  <a:pt x="96" y="170449"/>
                </a:cubicBezTo>
                <a:cubicBezTo>
                  <a:pt x="-962" y="156691"/>
                  <a:pt x="6446" y="136053"/>
                  <a:pt x="31846" y="113299"/>
                </a:cubicBezTo>
                <a:cubicBezTo>
                  <a:pt x="57246" y="90545"/>
                  <a:pt x="104342" y="51386"/>
                  <a:pt x="152496" y="33924"/>
                </a:cubicBezTo>
                <a:cubicBezTo>
                  <a:pt x="200650" y="16462"/>
                  <a:pt x="281083" y="-7351"/>
                  <a:pt x="320771" y="217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月 12">
            <a:extLst>
              <a:ext uri="{FF2B5EF4-FFF2-40B4-BE49-F238E27FC236}">
                <a16:creationId xmlns:a16="http://schemas.microsoft.com/office/drawing/2014/main" id="{ED892149-5BFD-3B15-80C9-EAC3314B4013}"/>
              </a:ext>
            </a:extLst>
          </p:cNvPr>
          <p:cNvSpPr/>
          <p:nvPr/>
        </p:nvSpPr>
        <p:spPr>
          <a:xfrm rot="8599832">
            <a:off x="4218029" y="5682995"/>
            <a:ext cx="173214" cy="168571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18F139BA-2DBC-01C6-68A1-AA245CE4092C}"/>
              </a:ext>
            </a:extLst>
          </p:cNvPr>
          <p:cNvSpPr/>
          <p:nvPr/>
        </p:nvSpPr>
        <p:spPr>
          <a:xfrm>
            <a:off x="4558323" y="4956033"/>
            <a:ext cx="367324" cy="202571"/>
          </a:xfrm>
          <a:custGeom>
            <a:avLst/>
            <a:gdLst>
              <a:gd name="connsiteX0" fmla="*/ 977 w 367324"/>
              <a:gd name="connsiteY0" fmla="*/ 142 h 202571"/>
              <a:gd name="connsiteX1" fmla="*/ 343877 w 367324"/>
              <a:gd name="connsiteY1" fmla="*/ 190642 h 202571"/>
              <a:gd name="connsiteX2" fmla="*/ 324827 w 367324"/>
              <a:gd name="connsiteY2" fmla="*/ 177942 h 202571"/>
              <a:gd name="connsiteX3" fmla="*/ 226402 w 367324"/>
              <a:gd name="connsiteY3" fmla="*/ 139842 h 202571"/>
              <a:gd name="connsiteX4" fmla="*/ 239102 w 367324"/>
              <a:gd name="connsiteY4" fmla="*/ 158892 h 202571"/>
              <a:gd name="connsiteX5" fmla="*/ 977 w 367324"/>
              <a:gd name="connsiteY5" fmla="*/ 142 h 202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7324" h="202571">
                <a:moveTo>
                  <a:pt x="977" y="142"/>
                </a:moveTo>
                <a:cubicBezTo>
                  <a:pt x="18439" y="5434"/>
                  <a:pt x="343877" y="190642"/>
                  <a:pt x="343877" y="190642"/>
                </a:cubicBezTo>
                <a:cubicBezTo>
                  <a:pt x="397852" y="220275"/>
                  <a:pt x="344406" y="186409"/>
                  <a:pt x="324827" y="177942"/>
                </a:cubicBezTo>
                <a:cubicBezTo>
                  <a:pt x="305248" y="169475"/>
                  <a:pt x="226402" y="139842"/>
                  <a:pt x="226402" y="139842"/>
                </a:cubicBezTo>
                <a:cubicBezTo>
                  <a:pt x="212115" y="136667"/>
                  <a:pt x="272969" y="179530"/>
                  <a:pt x="239102" y="158892"/>
                </a:cubicBezTo>
                <a:cubicBezTo>
                  <a:pt x="205235" y="138255"/>
                  <a:pt x="-16485" y="-5150"/>
                  <a:pt x="977" y="1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EDDC02C6-21CD-40EB-CBB1-0528CF3E0DCA}"/>
              </a:ext>
            </a:extLst>
          </p:cNvPr>
          <p:cNvSpPr/>
          <p:nvPr/>
        </p:nvSpPr>
        <p:spPr>
          <a:xfrm>
            <a:off x="4213225" y="5054535"/>
            <a:ext cx="501915" cy="127076"/>
          </a:xfrm>
          <a:custGeom>
            <a:avLst/>
            <a:gdLst>
              <a:gd name="connsiteX0" fmla="*/ 0 w 501915"/>
              <a:gd name="connsiteY0" fmla="*/ 6415 h 127076"/>
              <a:gd name="connsiteX1" fmla="*/ 327025 w 501915"/>
              <a:gd name="connsiteY1" fmla="*/ 6415 h 127076"/>
              <a:gd name="connsiteX2" fmla="*/ 457200 w 501915"/>
              <a:gd name="connsiteY2" fmla="*/ 73090 h 127076"/>
              <a:gd name="connsiteX3" fmla="*/ 438150 w 501915"/>
              <a:gd name="connsiteY3" fmla="*/ 47690 h 127076"/>
              <a:gd name="connsiteX4" fmla="*/ 501650 w 501915"/>
              <a:gd name="connsiteY4" fmla="*/ 127065 h 127076"/>
              <a:gd name="connsiteX5" fmla="*/ 409575 w 501915"/>
              <a:gd name="connsiteY5" fmla="*/ 41340 h 127076"/>
              <a:gd name="connsiteX6" fmla="*/ 295275 w 501915"/>
              <a:gd name="connsiteY6" fmla="*/ 22290 h 127076"/>
              <a:gd name="connsiteX7" fmla="*/ 307975 w 501915"/>
              <a:gd name="connsiteY7" fmla="*/ 69915 h 127076"/>
              <a:gd name="connsiteX8" fmla="*/ 361950 w 501915"/>
              <a:gd name="connsiteY8" fmla="*/ 111190 h 127076"/>
              <a:gd name="connsiteX9" fmla="*/ 288925 w 501915"/>
              <a:gd name="connsiteY9" fmla="*/ 19115 h 127076"/>
              <a:gd name="connsiteX10" fmla="*/ 288925 w 501915"/>
              <a:gd name="connsiteY10" fmla="*/ 65 h 127076"/>
              <a:gd name="connsiteX11" fmla="*/ 0 w 501915"/>
              <a:gd name="connsiteY11" fmla="*/ 6415 h 127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1915" h="127076">
                <a:moveTo>
                  <a:pt x="0" y="6415"/>
                </a:moveTo>
                <a:cubicBezTo>
                  <a:pt x="125412" y="859"/>
                  <a:pt x="250825" y="-4697"/>
                  <a:pt x="327025" y="6415"/>
                </a:cubicBezTo>
                <a:cubicBezTo>
                  <a:pt x="403225" y="17527"/>
                  <a:pt x="438679" y="66211"/>
                  <a:pt x="457200" y="73090"/>
                </a:cubicBezTo>
                <a:cubicBezTo>
                  <a:pt x="475721" y="79969"/>
                  <a:pt x="430742" y="38694"/>
                  <a:pt x="438150" y="47690"/>
                </a:cubicBezTo>
                <a:cubicBezTo>
                  <a:pt x="445558" y="56686"/>
                  <a:pt x="506412" y="128123"/>
                  <a:pt x="501650" y="127065"/>
                </a:cubicBezTo>
                <a:cubicBezTo>
                  <a:pt x="496888" y="126007"/>
                  <a:pt x="443971" y="58802"/>
                  <a:pt x="409575" y="41340"/>
                </a:cubicBezTo>
                <a:cubicBezTo>
                  <a:pt x="375179" y="23878"/>
                  <a:pt x="312208" y="17528"/>
                  <a:pt x="295275" y="22290"/>
                </a:cubicBezTo>
                <a:cubicBezTo>
                  <a:pt x="278342" y="27052"/>
                  <a:pt x="296863" y="55099"/>
                  <a:pt x="307975" y="69915"/>
                </a:cubicBezTo>
                <a:cubicBezTo>
                  <a:pt x="319087" y="84731"/>
                  <a:pt x="365125" y="119657"/>
                  <a:pt x="361950" y="111190"/>
                </a:cubicBezTo>
                <a:cubicBezTo>
                  <a:pt x="358775" y="102723"/>
                  <a:pt x="301096" y="37636"/>
                  <a:pt x="288925" y="19115"/>
                </a:cubicBezTo>
                <a:cubicBezTo>
                  <a:pt x="276754" y="594"/>
                  <a:pt x="288925" y="65"/>
                  <a:pt x="288925" y="65"/>
                </a:cubicBezTo>
                <a:lnTo>
                  <a:pt x="0" y="641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>
            <a:extLst>
              <a:ext uri="{FF2B5EF4-FFF2-40B4-BE49-F238E27FC236}">
                <a16:creationId xmlns:a16="http://schemas.microsoft.com/office/drawing/2014/main" id="{0D299CDB-8A9B-6F58-D993-EB877E2F07AB}"/>
              </a:ext>
            </a:extLst>
          </p:cNvPr>
          <p:cNvSpPr/>
          <p:nvPr/>
        </p:nvSpPr>
        <p:spPr>
          <a:xfrm>
            <a:off x="4148990" y="5020628"/>
            <a:ext cx="419842" cy="167445"/>
          </a:xfrm>
          <a:custGeom>
            <a:avLst/>
            <a:gdLst>
              <a:gd name="connsiteX0" fmla="*/ 735 w 419842"/>
              <a:gd name="connsiteY0" fmla="*/ 97472 h 167445"/>
              <a:gd name="connsiteX1" fmla="*/ 242035 w 419842"/>
              <a:gd name="connsiteY1" fmla="*/ 2222 h 167445"/>
              <a:gd name="connsiteX2" fmla="*/ 254735 w 419842"/>
              <a:gd name="connsiteY2" fmla="*/ 30797 h 167445"/>
              <a:gd name="connsiteX3" fmla="*/ 330935 w 419842"/>
              <a:gd name="connsiteY3" fmla="*/ 37147 h 167445"/>
              <a:gd name="connsiteX4" fmla="*/ 264260 w 419842"/>
              <a:gd name="connsiteY4" fmla="*/ 43497 h 167445"/>
              <a:gd name="connsiteX5" fmla="*/ 419835 w 419842"/>
              <a:gd name="connsiteY5" fmla="*/ 167322 h 167445"/>
              <a:gd name="connsiteX6" fmla="*/ 270610 w 419842"/>
              <a:gd name="connsiteY6" fmla="*/ 65722 h 167445"/>
              <a:gd name="connsiteX7" fmla="*/ 191235 w 419842"/>
              <a:gd name="connsiteY7" fmla="*/ 21272 h 167445"/>
              <a:gd name="connsiteX8" fmla="*/ 121385 w 419842"/>
              <a:gd name="connsiteY8" fmla="*/ 43497 h 167445"/>
              <a:gd name="connsiteX9" fmla="*/ 165835 w 419842"/>
              <a:gd name="connsiteY9" fmla="*/ 8572 h 167445"/>
              <a:gd name="connsiteX10" fmla="*/ 735 w 419842"/>
              <a:gd name="connsiteY10" fmla="*/ 97472 h 167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19842" h="167445">
                <a:moveTo>
                  <a:pt x="735" y="97472"/>
                </a:moveTo>
                <a:cubicBezTo>
                  <a:pt x="13435" y="96414"/>
                  <a:pt x="199702" y="13334"/>
                  <a:pt x="242035" y="2222"/>
                </a:cubicBezTo>
                <a:cubicBezTo>
                  <a:pt x="284368" y="-8890"/>
                  <a:pt x="239918" y="24976"/>
                  <a:pt x="254735" y="30797"/>
                </a:cubicBezTo>
                <a:cubicBezTo>
                  <a:pt x="269552" y="36618"/>
                  <a:pt x="329347" y="35030"/>
                  <a:pt x="330935" y="37147"/>
                </a:cubicBezTo>
                <a:cubicBezTo>
                  <a:pt x="332523" y="39264"/>
                  <a:pt x="249443" y="21801"/>
                  <a:pt x="264260" y="43497"/>
                </a:cubicBezTo>
                <a:cubicBezTo>
                  <a:pt x="279077" y="65193"/>
                  <a:pt x="418777" y="163618"/>
                  <a:pt x="419835" y="167322"/>
                </a:cubicBezTo>
                <a:cubicBezTo>
                  <a:pt x="420893" y="171026"/>
                  <a:pt x="308710" y="90064"/>
                  <a:pt x="270610" y="65722"/>
                </a:cubicBezTo>
                <a:cubicBezTo>
                  <a:pt x="232510" y="41380"/>
                  <a:pt x="216106" y="24976"/>
                  <a:pt x="191235" y="21272"/>
                </a:cubicBezTo>
                <a:cubicBezTo>
                  <a:pt x="166364" y="17568"/>
                  <a:pt x="125618" y="45614"/>
                  <a:pt x="121385" y="43497"/>
                </a:cubicBezTo>
                <a:cubicBezTo>
                  <a:pt x="117152" y="41380"/>
                  <a:pt x="188060" y="-4128"/>
                  <a:pt x="165835" y="8572"/>
                </a:cubicBezTo>
                <a:cubicBezTo>
                  <a:pt x="143610" y="21272"/>
                  <a:pt x="-11965" y="98530"/>
                  <a:pt x="735" y="974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A1BC9D6D-75EA-66A4-EB66-9FACBE251AF0}"/>
              </a:ext>
            </a:extLst>
          </p:cNvPr>
          <p:cNvSpPr/>
          <p:nvPr/>
        </p:nvSpPr>
        <p:spPr>
          <a:xfrm>
            <a:off x="3921093" y="5140127"/>
            <a:ext cx="603619" cy="95513"/>
          </a:xfrm>
          <a:custGeom>
            <a:avLst/>
            <a:gdLst>
              <a:gd name="connsiteX0" fmla="*/ 32 w 603619"/>
              <a:gd name="connsiteY0" fmla="*/ 35123 h 95513"/>
              <a:gd name="connsiteX1" fmla="*/ 323882 w 603619"/>
              <a:gd name="connsiteY1" fmla="*/ 198 h 95513"/>
              <a:gd name="connsiteX2" fmla="*/ 584232 w 603619"/>
              <a:gd name="connsiteY2" fmla="*/ 54173 h 95513"/>
              <a:gd name="connsiteX3" fmla="*/ 514382 w 603619"/>
              <a:gd name="connsiteY3" fmla="*/ 25598 h 95513"/>
              <a:gd name="connsiteX4" fmla="*/ 409607 w 603619"/>
              <a:gd name="connsiteY4" fmla="*/ 16073 h 95513"/>
              <a:gd name="connsiteX5" fmla="*/ 314357 w 603619"/>
              <a:gd name="connsiteY5" fmla="*/ 28773 h 95513"/>
              <a:gd name="connsiteX6" fmla="*/ 390557 w 603619"/>
              <a:gd name="connsiteY6" fmla="*/ 82748 h 95513"/>
              <a:gd name="connsiteX7" fmla="*/ 603282 w 603619"/>
              <a:gd name="connsiteY7" fmla="*/ 95448 h 95513"/>
              <a:gd name="connsiteX8" fmla="*/ 336582 w 603619"/>
              <a:gd name="connsiteY8" fmla="*/ 85923 h 95513"/>
              <a:gd name="connsiteX9" fmla="*/ 311182 w 603619"/>
              <a:gd name="connsiteY9" fmla="*/ 50998 h 95513"/>
              <a:gd name="connsiteX10" fmla="*/ 342932 w 603619"/>
              <a:gd name="connsiteY10" fmla="*/ 12898 h 95513"/>
              <a:gd name="connsiteX11" fmla="*/ 32 w 603619"/>
              <a:gd name="connsiteY11" fmla="*/ 35123 h 95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03619" h="95513">
                <a:moveTo>
                  <a:pt x="32" y="35123"/>
                </a:moveTo>
                <a:cubicBezTo>
                  <a:pt x="-3143" y="33006"/>
                  <a:pt x="226515" y="-2977"/>
                  <a:pt x="323882" y="198"/>
                </a:cubicBezTo>
                <a:cubicBezTo>
                  <a:pt x="421249" y="3373"/>
                  <a:pt x="552482" y="49940"/>
                  <a:pt x="584232" y="54173"/>
                </a:cubicBezTo>
                <a:cubicBezTo>
                  <a:pt x="615982" y="58406"/>
                  <a:pt x="543486" y="31948"/>
                  <a:pt x="514382" y="25598"/>
                </a:cubicBezTo>
                <a:cubicBezTo>
                  <a:pt x="485278" y="19248"/>
                  <a:pt x="442944" y="15544"/>
                  <a:pt x="409607" y="16073"/>
                </a:cubicBezTo>
                <a:cubicBezTo>
                  <a:pt x="376270" y="16602"/>
                  <a:pt x="317532" y="17660"/>
                  <a:pt x="314357" y="28773"/>
                </a:cubicBezTo>
                <a:cubicBezTo>
                  <a:pt x="311182" y="39886"/>
                  <a:pt x="342403" y="71636"/>
                  <a:pt x="390557" y="82748"/>
                </a:cubicBezTo>
                <a:cubicBezTo>
                  <a:pt x="438711" y="93861"/>
                  <a:pt x="612278" y="94919"/>
                  <a:pt x="603282" y="95448"/>
                </a:cubicBezTo>
                <a:cubicBezTo>
                  <a:pt x="594286" y="95977"/>
                  <a:pt x="385265" y="93331"/>
                  <a:pt x="336582" y="85923"/>
                </a:cubicBezTo>
                <a:cubicBezTo>
                  <a:pt x="287899" y="78515"/>
                  <a:pt x="310124" y="63169"/>
                  <a:pt x="311182" y="50998"/>
                </a:cubicBezTo>
                <a:cubicBezTo>
                  <a:pt x="312240" y="38827"/>
                  <a:pt x="390557" y="18190"/>
                  <a:pt x="342932" y="12898"/>
                </a:cubicBezTo>
                <a:cubicBezTo>
                  <a:pt x="295307" y="7606"/>
                  <a:pt x="3207" y="37240"/>
                  <a:pt x="32" y="351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05B77015-E8FC-DD54-8F93-E0A5E6146F27}"/>
              </a:ext>
            </a:extLst>
          </p:cNvPr>
          <p:cNvSpPr/>
          <p:nvPr/>
        </p:nvSpPr>
        <p:spPr>
          <a:xfrm>
            <a:off x="3789207" y="5124448"/>
            <a:ext cx="618161" cy="286025"/>
          </a:xfrm>
          <a:custGeom>
            <a:avLst/>
            <a:gdLst>
              <a:gd name="connsiteX0" fmla="*/ 1743 w 618161"/>
              <a:gd name="connsiteY0" fmla="*/ 285752 h 286025"/>
              <a:gd name="connsiteX1" fmla="*/ 373218 w 618161"/>
              <a:gd name="connsiteY1" fmla="*/ 25402 h 286025"/>
              <a:gd name="connsiteX2" fmla="*/ 217643 w 618161"/>
              <a:gd name="connsiteY2" fmla="*/ 114302 h 286025"/>
              <a:gd name="connsiteX3" fmla="*/ 319243 w 618161"/>
              <a:gd name="connsiteY3" fmla="*/ 98427 h 286025"/>
              <a:gd name="connsiteX4" fmla="*/ 312893 w 618161"/>
              <a:gd name="connsiteY4" fmla="*/ 123827 h 286025"/>
              <a:gd name="connsiteX5" fmla="*/ 185893 w 618161"/>
              <a:gd name="connsiteY5" fmla="*/ 241302 h 286025"/>
              <a:gd name="connsiteX6" fmla="*/ 265268 w 618161"/>
              <a:gd name="connsiteY6" fmla="*/ 152402 h 286025"/>
              <a:gd name="connsiteX7" fmla="*/ 617693 w 618161"/>
              <a:gd name="connsiteY7" fmla="*/ 146052 h 286025"/>
              <a:gd name="connsiteX8" fmla="*/ 338293 w 618161"/>
              <a:gd name="connsiteY8" fmla="*/ 146052 h 286025"/>
              <a:gd name="connsiteX9" fmla="*/ 239868 w 618161"/>
              <a:gd name="connsiteY9" fmla="*/ 114302 h 286025"/>
              <a:gd name="connsiteX10" fmla="*/ 239868 w 618161"/>
              <a:gd name="connsiteY10" fmla="*/ 2 h 286025"/>
              <a:gd name="connsiteX11" fmla="*/ 185893 w 618161"/>
              <a:gd name="connsiteY11" fmla="*/ 117477 h 286025"/>
              <a:gd name="connsiteX12" fmla="*/ 230343 w 618161"/>
              <a:gd name="connsiteY12" fmla="*/ 76202 h 286025"/>
              <a:gd name="connsiteX13" fmla="*/ 1743 w 618161"/>
              <a:gd name="connsiteY13" fmla="*/ 285752 h 286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18161" h="286025">
                <a:moveTo>
                  <a:pt x="1743" y="285752"/>
                </a:moveTo>
                <a:cubicBezTo>
                  <a:pt x="25555" y="277285"/>
                  <a:pt x="337235" y="53977"/>
                  <a:pt x="373218" y="25402"/>
                </a:cubicBezTo>
                <a:cubicBezTo>
                  <a:pt x="409201" y="-3173"/>
                  <a:pt x="226639" y="102131"/>
                  <a:pt x="217643" y="114302"/>
                </a:cubicBezTo>
                <a:cubicBezTo>
                  <a:pt x="208647" y="126473"/>
                  <a:pt x="303368" y="96839"/>
                  <a:pt x="319243" y="98427"/>
                </a:cubicBezTo>
                <a:cubicBezTo>
                  <a:pt x="335118" y="100014"/>
                  <a:pt x="335118" y="100015"/>
                  <a:pt x="312893" y="123827"/>
                </a:cubicBezTo>
                <a:cubicBezTo>
                  <a:pt x="290668" y="147639"/>
                  <a:pt x="193831" y="236539"/>
                  <a:pt x="185893" y="241302"/>
                </a:cubicBezTo>
                <a:cubicBezTo>
                  <a:pt x="177956" y="246064"/>
                  <a:pt x="193301" y="168277"/>
                  <a:pt x="265268" y="152402"/>
                </a:cubicBezTo>
                <a:cubicBezTo>
                  <a:pt x="337235" y="136527"/>
                  <a:pt x="605522" y="147110"/>
                  <a:pt x="617693" y="146052"/>
                </a:cubicBezTo>
                <a:cubicBezTo>
                  <a:pt x="629864" y="144994"/>
                  <a:pt x="401264" y="151344"/>
                  <a:pt x="338293" y="146052"/>
                </a:cubicBezTo>
                <a:cubicBezTo>
                  <a:pt x="275322" y="140760"/>
                  <a:pt x="256272" y="138644"/>
                  <a:pt x="239868" y="114302"/>
                </a:cubicBezTo>
                <a:cubicBezTo>
                  <a:pt x="223464" y="89960"/>
                  <a:pt x="248864" y="-527"/>
                  <a:pt x="239868" y="2"/>
                </a:cubicBezTo>
                <a:cubicBezTo>
                  <a:pt x="230872" y="531"/>
                  <a:pt x="187480" y="104777"/>
                  <a:pt x="185893" y="117477"/>
                </a:cubicBezTo>
                <a:cubicBezTo>
                  <a:pt x="184306" y="130177"/>
                  <a:pt x="255214" y="48685"/>
                  <a:pt x="230343" y="76202"/>
                </a:cubicBezTo>
                <a:cubicBezTo>
                  <a:pt x="205472" y="103719"/>
                  <a:pt x="-22069" y="294219"/>
                  <a:pt x="1743" y="2857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F3AD0ADA-6988-DB03-1B57-E12CF508115C}"/>
              </a:ext>
            </a:extLst>
          </p:cNvPr>
          <p:cNvSpPr/>
          <p:nvPr/>
        </p:nvSpPr>
        <p:spPr>
          <a:xfrm>
            <a:off x="3577242" y="5203318"/>
            <a:ext cx="703746" cy="355732"/>
          </a:xfrm>
          <a:custGeom>
            <a:avLst/>
            <a:gdLst>
              <a:gd name="connsiteX0" fmla="*/ 4158 w 703746"/>
              <a:gd name="connsiteY0" fmla="*/ 352932 h 355732"/>
              <a:gd name="connsiteX1" fmla="*/ 401033 w 703746"/>
              <a:gd name="connsiteY1" fmla="*/ 3682 h 355732"/>
              <a:gd name="connsiteX2" fmla="*/ 235933 w 703746"/>
              <a:gd name="connsiteY2" fmla="*/ 171957 h 355732"/>
              <a:gd name="connsiteX3" fmla="*/ 270858 w 703746"/>
              <a:gd name="connsiteY3" fmla="*/ 210057 h 355732"/>
              <a:gd name="connsiteX4" fmla="*/ 455008 w 703746"/>
              <a:gd name="connsiteY4" fmla="*/ 149732 h 355732"/>
              <a:gd name="connsiteX5" fmla="*/ 413733 w 703746"/>
              <a:gd name="connsiteY5" fmla="*/ 181482 h 355732"/>
              <a:gd name="connsiteX6" fmla="*/ 702658 w 703746"/>
              <a:gd name="connsiteY6" fmla="*/ 3682 h 355732"/>
              <a:gd name="connsiteX7" fmla="*/ 518508 w 703746"/>
              <a:gd name="connsiteY7" fmla="*/ 114807 h 355732"/>
              <a:gd name="connsiteX8" fmla="*/ 683608 w 703746"/>
              <a:gd name="connsiteY8" fmla="*/ 60832 h 355732"/>
              <a:gd name="connsiteX9" fmla="*/ 521683 w 703746"/>
              <a:gd name="connsiteY9" fmla="*/ 146557 h 355732"/>
              <a:gd name="connsiteX10" fmla="*/ 242283 w 703746"/>
              <a:gd name="connsiteY10" fmla="*/ 200532 h 355732"/>
              <a:gd name="connsiteX11" fmla="*/ 220058 w 703746"/>
              <a:gd name="connsiteY11" fmla="*/ 292607 h 355732"/>
              <a:gd name="connsiteX12" fmla="*/ 235933 w 703746"/>
              <a:gd name="connsiteY12" fmla="*/ 162432 h 355732"/>
              <a:gd name="connsiteX13" fmla="*/ 258158 w 703746"/>
              <a:gd name="connsiteY13" fmla="*/ 114807 h 355732"/>
              <a:gd name="connsiteX14" fmla="*/ 169258 w 703746"/>
              <a:gd name="connsiteY14" fmla="*/ 203707 h 355732"/>
              <a:gd name="connsiteX15" fmla="*/ 191483 w 703746"/>
              <a:gd name="connsiteY15" fmla="*/ 168782 h 355732"/>
              <a:gd name="connsiteX16" fmla="*/ 4158 w 703746"/>
              <a:gd name="connsiteY16" fmla="*/ 352932 h 355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03746" h="355732">
                <a:moveTo>
                  <a:pt x="4158" y="352932"/>
                </a:moveTo>
                <a:cubicBezTo>
                  <a:pt x="39083" y="325415"/>
                  <a:pt x="362404" y="33844"/>
                  <a:pt x="401033" y="3682"/>
                </a:cubicBezTo>
                <a:cubicBezTo>
                  <a:pt x="439662" y="-26481"/>
                  <a:pt x="257629" y="137561"/>
                  <a:pt x="235933" y="171957"/>
                </a:cubicBezTo>
                <a:cubicBezTo>
                  <a:pt x="214237" y="206353"/>
                  <a:pt x="234346" y="213761"/>
                  <a:pt x="270858" y="210057"/>
                </a:cubicBezTo>
                <a:cubicBezTo>
                  <a:pt x="307370" y="206353"/>
                  <a:pt x="431196" y="154494"/>
                  <a:pt x="455008" y="149732"/>
                </a:cubicBezTo>
                <a:cubicBezTo>
                  <a:pt x="478820" y="144970"/>
                  <a:pt x="372458" y="205824"/>
                  <a:pt x="413733" y="181482"/>
                </a:cubicBezTo>
                <a:cubicBezTo>
                  <a:pt x="455008" y="157140"/>
                  <a:pt x="685196" y="14794"/>
                  <a:pt x="702658" y="3682"/>
                </a:cubicBezTo>
                <a:cubicBezTo>
                  <a:pt x="720120" y="-7430"/>
                  <a:pt x="521683" y="105282"/>
                  <a:pt x="518508" y="114807"/>
                </a:cubicBezTo>
                <a:cubicBezTo>
                  <a:pt x="515333" y="124332"/>
                  <a:pt x="683079" y="55540"/>
                  <a:pt x="683608" y="60832"/>
                </a:cubicBezTo>
                <a:cubicBezTo>
                  <a:pt x="684137" y="66124"/>
                  <a:pt x="595237" y="123274"/>
                  <a:pt x="521683" y="146557"/>
                </a:cubicBezTo>
                <a:cubicBezTo>
                  <a:pt x="448129" y="169840"/>
                  <a:pt x="292554" y="176190"/>
                  <a:pt x="242283" y="200532"/>
                </a:cubicBezTo>
                <a:cubicBezTo>
                  <a:pt x="192012" y="224874"/>
                  <a:pt x="221116" y="298957"/>
                  <a:pt x="220058" y="292607"/>
                </a:cubicBezTo>
                <a:cubicBezTo>
                  <a:pt x="219000" y="286257"/>
                  <a:pt x="229583" y="192065"/>
                  <a:pt x="235933" y="162432"/>
                </a:cubicBezTo>
                <a:cubicBezTo>
                  <a:pt x="242283" y="132799"/>
                  <a:pt x="269270" y="107928"/>
                  <a:pt x="258158" y="114807"/>
                </a:cubicBezTo>
                <a:cubicBezTo>
                  <a:pt x="247046" y="121686"/>
                  <a:pt x="180370" y="194711"/>
                  <a:pt x="169258" y="203707"/>
                </a:cubicBezTo>
                <a:cubicBezTo>
                  <a:pt x="158146" y="212703"/>
                  <a:pt x="217941" y="140736"/>
                  <a:pt x="191483" y="168782"/>
                </a:cubicBezTo>
                <a:cubicBezTo>
                  <a:pt x="165025" y="196828"/>
                  <a:pt x="-30767" y="380449"/>
                  <a:pt x="4158" y="3529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1938D2E4-3A36-563D-43A4-2FEBDF4514A0}"/>
              </a:ext>
            </a:extLst>
          </p:cNvPr>
          <p:cNvSpPr/>
          <p:nvPr/>
        </p:nvSpPr>
        <p:spPr>
          <a:xfrm>
            <a:off x="3424399" y="5238954"/>
            <a:ext cx="521298" cy="430798"/>
          </a:xfrm>
          <a:custGeom>
            <a:avLst/>
            <a:gdLst>
              <a:gd name="connsiteX0" fmla="*/ 30001 w 521298"/>
              <a:gd name="connsiteY0" fmla="*/ 406196 h 430798"/>
              <a:gd name="connsiteX1" fmla="*/ 506251 w 521298"/>
              <a:gd name="connsiteY1" fmla="*/ 9321 h 430798"/>
              <a:gd name="connsiteX2" fmla="*/ 391951 w 521298"/>
              <a:gd name="connsiteY2" fmla="*/ 136321 h 430798"/>
              <a:gd name="connsiteX3" fmla="*/ 287176 w 521298"/>
              <a:gd name="connsiteY3" fmla="*/ 260146 h 430798"/>
              <a:gd name="connsiteX4" fmla="*/ 347501 w 521298"/>
              <a:gd name="connsiteY4" fmla="*/ 161721 h 430798"/>
              <a:gd name="connsiteX5" fmla="*/ 80801 w 521298"/>
              <a:gd name="connsiteY5" fmla="*/ 361746 h 430798"/>
              <a:gd name="connsiteX6" fmla="*/ 30001 w 521298"/>
              <a:gd name="connsiteY6" fmla="*/ 406196 h 430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298" h="430798">
                <a:moveTo>
                  <a:pt x="30001" y="406196"/>
                </a:moveTo>
                <a:cubicBezTo>
                  <a:pt x="100909" y="347459"/>
                  <a:pt x="445926" y="54300"/>
                  <a:pt x="506251" y="9321"/>
                </a:cubicBezTo>
                <a:cubicBezTo>
                  <a:pt x="566576" y="-35658"/>
                  <a:pt x="428464" y="94517"/>
                  <a:pt x="391951" y="136321"/>
                </a:cubicBezTo>
                <a:cubicBezTo>
                  <a:pt x="355438" y="178125"/>
                  <a:pt x="294584" y="255913"/>
                  <a:pt x="287176" y="260146"/>
                </a:cubicBezTo>
                <a:cubicBezTo>
                  <a:pt x="279768" y="264379"/>
                  <a:pt x="381897" y="144788"/>
                  <a:pt x="347501" y="161721"/>
                </a:cubicBezTo>
                <a:cubicBezTo>
                  <a:pt x="313105" y="178654"/>
                  <a:pt x="132130" y="317825"/>
                  <a:pt x="80801" y="361746"/>
                </a:cubicBezTo>
                <a:cubicBezTo>
                  <a:pt x="29472" y="405667"/>
                  <a:pt x="-40907" y="464933"/>
                  <a:pt x="30001" y="4061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E3DCB41F-174E-8E63-773C-7B039111CE16}"/>
              </a:ext>
            </a:extLst>
          </p:cNvPr>
          <p:cNvSpPr/>
          <p:nvPr/>
        </p:nvSpPr>
        <p:spPr>
          <a:xfrm>
            <a:off x="4454513" y="4949822"/>
            <a:ext cx="308956" cy="190768"/>
          </a:xfrm>
          <a:custGeom>
            <a:avLst/>
            <a:gdLst>
              <a:gd name="connsiteX0" fmla="*/ 12 w 308956"/>
              <a:gd name="connsiteY0" fmla="*/ 57153 h 190768"/>
              <a:gd name="connsiteX1" fmla="*/ 196862 w 308956"/>
              <a:gd name="connsiteY1" fmla="*/ 117478 h 190768"/>
              <a:gd name="connsiteX2" fmla="*/ 307987 w 308956"/>
              <a:gd name="connsiteY2" fmla="*/ 190503 h 190768"/>
              <a:gd name="connsiteX3" fmla="*/ 247662 w 308956"/>
              <a:gd name="connsiteY3" fmla="*/ 139703 h 190768"/>
              <a:gd name="connsiteX4" fmla="*/ 190512 w 308956"/>
              <a:gd name="connsiteY4" fmla="*/ 79378 h 190768"/>
              <a:gd name="connsiteX5" fmla="*/ 244487 w 308956"/>
              <a:gd name="connsiteY5" fmla="*/ 3 h 190768"/>
              <a:gd name="connsiteX6" fmla="*/ 187337 w 308956"/>
              <a:gd name="connsiteY6" fmla="*/ 76203 h 190768"/>
              <a:gd name="connsiteX7" fmla="*/ 12 w 308956"/>
              <a:gd name="connsiteY7" fmla="*/ 57153 h 190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8956" h="190768">
                <a:moveTo>
                  <a:pt x="12" y="57153"/>
                </a:moveTo>
                <a:cubicBezTo>
                  <a:pt x="1599" y="64032"/>
                  <a:pt x="145533" y="95253"/>
                  <a:pt x="196862" y="117478"/>
                </a:cubicBezTo>
                <a:cubicBezTo>
                  <a:pt x="248191" y="139703"/>
                  <a:pt x="299520" y="186799"/>
                  <a:pt x="307987" y="190503"/>
                </a:cubicBezTo>
                <a:cubicBezTo>
                  <a:pt x="316454" y="194207"/>
                  <a:pt x="267241" y="158224"/>
                  <a:pt x="247662" y="139703"/>
                </a:cubicBezTo>
                <a:cubicBezTo>
                  <a:pt x="228083" y="121182"/>
                  <a:pt x="191041" y="102661"/>
                  <a:pt x="190512" y="79378"/>
                </a:cubicBezTo>
                <a:cubicBezTo>
                  <a:pt x="189983" y="56095"/>
                  <a:pt x="245016" y="532"/>
                  <a:pt x="244487" y="3"/>
                </a:cubicBezTo>
                <a:cubicBezTo>
                  <a:pt x="243958" y="-526"/>
                  <a:pt x="228083" y="65620"/>
                  <a:pt x="187337" y="76203"/>
                </a:cubicBezTo>
                <a:cubicBezTo>
                  <a:pt x="146591" y="86786"/>
                  <a:pt x="-1575" y="50274"/>
                  <a:pt x="12" y="571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7953C0FC-9F7B-FBEE-A861-F661F22A114C}"/>
              </a:ext>
            </a:extLst>
          </p:cNvPr>
          <p:cNvSpPr/>
          <p:nvPr/>
        </p:nvSpPr>
        <p:spPr>
          <a:xfrm>
            <a:off x="4146550" y="5488039"/>
            <a:ext cx="577907" cy="42811"/>
          </a:xfrm>
          <a:custGeom>
            <a:avLst/>
            <a:gdLst>
              <a:gd name="connsiteX0" fmla="*/ 0 w 577907"/>
              <a:gd name="connsiteY0" fmla="*/ 42811 h 42811"/>
              <a:gd name="connsiteX1" fmla="*/ 482600 w 577907"/>
              <a:gd name="connsiteY1" fmla="*/ 1536 h 42811"/>
              <a:gd name="connsiteX2" fmla="*/ 482600 w 577907"/>
              <a:gd name="connsiteY2" fmla="*/ 17411 h 42811"/>
              <a:gd name="connsiteX3" fmla="*/ 577850 w 577907"/>
              <a:gd name="connsiteY3" fmla="*/ 36461 h 42811"/>
              <a:gd name="connsiteX4" fmla="*/ 495300 w 577907"/>
              <a:gd name="connsiteY4" fmla="*/ 17411 h 42811"/>
              <a:gd name="connsiteX5" fmla="*/ 412750 w 577907"/>
              <a:gd name="connsiteY5" fmla="*/ 4711 h 42811"/>
              <a:gd name="connsiteX6" fmla="*/ 346075 w 577907"/>
              <a:gd name="connsiteY6" fmla="*/ 11061 h 42811"/>
              <a:gd name="connsiteX7" fmla="*/ 374650 w 577907"/>
              <a:gd name="connsiteY7" fmla="*/ 1536 h 42811"/>
              <a:gd name="connsiteX8" fmla="*/ 0 w 577907"/>
              <a:gd name="connsiteY8" fmla="*/ 42811 h 42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7907" h="42811">
                <a:moveTo>
                  <a:pt x="0" y="42811"/>
                </a:moveTo>
                <a:cubicBezTo>
                  <a:pt x="17992" y="42811"/>
                  <a:pt x="402167" y="5769"/>
                  <a:pt x="482600" y="1536"/>
                </a:cubicBezTo>
                <a:cubicBezTo>
                  <a:pt x="563033" y="-2697"/>
                  <a:pt x="466725" y="11590"/>
                  <a:pt x="482600" y="17411"/>
                </a:cubicBezTo>
                <a:cubicBezTo>
                  <a:pt x="498475" y="23232"/>
                  <a:pt x="575733" y="36461"/>
                  <a:pt x="577850" y="36461"/>
                </a:cubicBezTo>
                <a:cubicBezTo>
                  <a:pt x="579967" y="36461"/>
                  <a:pt x="522817" y="22703"/>
                  <a:pt x="495300" y="17411"/>
                </a:cubicBezTo>
                <a:cubicBezTo>
                  <a:pt x="467783" y="12119"/>
                  <a:pt x="437621" y="5769"/>
                  <a:pt x="412750" y="4711"/>
                </a:cubicBezTo>
                <a:cubicBezTo>
                  <a:pt x="387879" y="3653"/>
                  <a:pt x="352425" y="11590"/>
                  <a:pt x="346075" y="11061"/>
                </a:cubicBezTo>
                <a:cubicBezTo>
                  <a:pt x="339725" y="10532"/>
                  <a:pt x="437092" y="-4814"/>
                  <a:pt x="374650" y="1536"/>
                </a:cubicBezTo>
                <a:lnTo>
                  <a:pt x="0" y="4281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BABA5C8F-6CA6-8FF7-1CF6-1C61867D4013}"/>
              </a:ext>
            </a:extLst>
          </p:cNvPr>
          <p:cNvSpPr/>
          <p:nvPr/>
        </p:nvSpPr>
        <p:spPr>
          <a:xfrm>
            <a:off x="4483578" y="5584364"/>
            <a:ext cx="367424" cy="146918"/>
          </a:xfrm>
          <a:custGeom>
            <a:avLst/>
            <a:gdLst>
              <a:gd name="connsiteX0" fmla="*/ 2697 w 367424"/>
              <a:gd name="connsiteY0" fmla="*/ 461 h 146918"/>
              <a:gd name="connsiteX1" fmla="*/ 329722 w 367424"/>
              <a:gd name="connsiteY1" fmla="*/ 133811 h 146918"/>
              <a:gd name="connsiteX2" fmla="*/ 355122 w 367424"/>
              <a:gd name="connsiteY2" fmla="*/ 140161 h 146918"/>
              <a:gd name="connsiteX3" fmla="*/ 282097 w 367424"/>
              <a:gd name="connsiteY3" fmla="*/ 117936 h 146918"/>
              <a:gd name="connsiteX4" fmla="*/ 155097 w 367424"/>
              <a:gd name="connsiteY4" fmla="*/ 76661 h 146918"/>
              <a:gd name="connsiteX5" fmla="*/ 174147 w 367424"/>
              <a:gd name="connsiteY5" fmla="*/ 89361 h 146918"/>
              <a:gd name="connsiteX6" fmla="*/ 2697 w 367424"/>
              <a:gd name="connsiteY6" fmla="*/ 461 h 146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7424" h="146918">
                <a:moveTo>
                  <a:pt x="2697" y="461"/>
                </a:moveTo>
                <a:cubicBezTo>
                  <a:pt x="28626" y="7869"/>
                  <a:pt x="270985" y="110528"/>
                  <a:pt x="329722" y="133811"/>
                </a:cubicBezTo>
                <a:cubicBezTo>
                  <a:pt x="388459" y="157094"/>
                  <a:pt x="363059" y="142807"/>
                  <a:pt x="355122" y="140161"/>
                </a:cubicBezTo>
                <a:cubicBezTo>
                  <a:pt x="347185" y="137515"/>
                  <a:pt x="282097" y="117936"/>
                  <a:pt x="282097" y="117936"/>
                </a:cubicBezTo>
                <a:lnTo>
                  <a:pt x="155097" y="76661"/>
                </a:lnTo>
                <a:cubicBezTo>
                  <a:pt x="137105" y="71899"/>
                  <a:pt x="202722" y="101532"/>
                  <a:pt x="174147" y="89361"/>
                </a:cubicBezTo>
                <a:cubicBezTo>
                  <a:pt x="145572" y="77190"/>
                  <a:pt x="-23232" y="-6947"/>
                  <a:pt x="2697" y="4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EC949231-F809-1BA5-4BEE-D84AED94D734}"/>
              </a:ext>
            </a:extLst>
          </p:cNvPr>
          <p:cNvSpPr/>
          <p:nvPr/>
        </p:nvSpPr>
        <p:spPr>
          <a:xfrm>
            <a:off x="5963908" y="4971657"/>
            <a:ext cx="182899" cy="430253"/>
          </a:xfrm>
          <a:custGeom>
            <a:avLst/>
            <a:gdLst>
              <a:gd name="connsiteX0" fmla="*/ 182892 w 182899"/>
              <a:gd name="connsiteY0" fmla="*/ 393 h 430253"/>
              <a:gd name="connsiteX1" fmla="*/ 46367 w 182899"/>
              <a:gd name="connsiteY1" fmla="*/ 209943 h 430253"/>
              <a:gd name="connsiteX2" fmla="*/ 55892 w 182899"/>
              <a:gd name="connsiteY2" fmla="*/ 178193 h 430253"/>
              <a:gd name="connsiteX3" fmla="*/ 1917 w 182899"/>
              <a:gd name="connsiteY3" fmla="*/ 289318 h 430253"/>
              <a:gd name="connsiteX4" fmla="*/ 11442 w 182899"/>
              <a:gd name="connsiteY4" fmla="*/ 257568 h 430253"/>
              <a:gd name="connsiteX5" fmla="*/ 5092 w 182899"/>
              <a:gd name="connsiteY5" fmla="*/ 425843 h 430253"/>
              <a:gd name="connsiteX6" fmla="*/ 24142 w 182899"/>
              <a:gd name="connsiteY6" fmla="*/ 375043 h 430253"/>
              <a:gd name="connsiteX7" fmla="*/ 71767 w 182899"/>
              <a:gd name="connsiteY7" fmla="*/ 308368 h 430253"/>
              <a:gd name="connsiteX8" fmla="*/ 8267 w 182899"/>
              <a:gd name="connsiteY8" fmla="*/ 406793 h 430253"/>
              <a:gd name="connsiteX9" fmla="*/ 8267 w 182899"/>
              <a:gd name="connsiteY9" fmla="*/ 333768 h 430253"/>
              <a:gd name="connsiteX10" fmla="*/ 30492 w 182899"/>
              <a:gd name="connsiteY10" fmla="*/ 171843 h 430253"/>
              <a:gd name="connsiteX11" fmla="*/ 1917 w 182899"/>
              <a:gd name="connsiteY11" fmla="*/ 238518 h 430253"/>
              <a:gd name="connsiteX12" fmla="*/ 84467 w 182899"/>
              <a:gd name="connsiteY12" fmla="*/ 98818 h 430253"/>
              <a:gd name="connsiteX13" fmla="*/ 24142 w 182899"/>
              <a:gd name="connsiteY13" fmla="*/ 216293 h 430253"/>
              <a:gd name="connsiteX14" fmla="*/ 84467 w 182899"/>
              <a:gd name="connsiteY14" fmla="*/ 121043 h 430253"/>
              <a:gd name="connsiteX15" fmla="*/ 52717 w 182899"/>
              <a:gd name="connsiteY15" fmla="*/ 155968 h 430253"/>
              <a:gd name="connsiteX16" fmla="*/ 182892 w 182899"/>
              <a:gd name="connsiteY16" fmla="*/ 393 h 430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2899" h="430253">
                <a:moveTo>
                  <a:pt x="182892" y="393"/>
                </a:moveTo>
                <a:cubicBezTo>
                  <a:pt x="181834" y="9389"/>
                  <a:pt x="67534" y="180310"/>
                  <a:pt x="46367" y="209943"/>
                </a:cubicBezTo>
                <a:cubicBezTo>
                  <a:pt x="25200" y="239576"/>
                  <a:pt x="63300" y="164964"/>
                  <a:pt x="55892" y="178193"/>
                </a:cubicBezTo>
                <a:cubicBezTo>
                  <a:pt x="48484" y="191422"/>
                  <a:pt x="9325" y="276089"/>
                  <a:pt x="1917" y="289318"/>
                </a:cubicBezTo>
                <a:cubicBezTo>
                  <a:pt x="-5491" y="302547"/>
                  <a:pt x="10913" y="234814"/>
                  <a:pt x="11442" y="257568"/>
                </a:cubicBezTo>
                <a:cubicBezTo>
                  <a:pt x="11971" y="280322"/>
                  <a:pt x="2975" y="406264"/>
                  <a:pt x="5092" y="425843"/>
                </a:cubicBezTo>
                <a:cubicBezTo>
                  <a:pt x="7209" y="445422"/>
                  <a:pt x="13030" y="394622"/>
                  <a:pt x="24142" y="375043"/>
                </a:cubicBezTo>
                <a:cubicBezTo>
                  <a:pt x="35254" y="355464"/>
                  <a:pt x="74413" y="303076"/>
                  <a:pt x="71767" y="308368"/>
                </a:cubicBezTo>
                <a:cubicBezTo>
                  <a:pt x="69121" y="313660"/>
                  <a:pt x="18850" y="402560"/>
                  <a:pt x="8267" y="406793"/>
                </a:cubicBezTo>
                <a:cubicBezTo>
                  <a:pt x="-2316" y="411026"/>
                  <a:pt x="4563" y="372926"/>
                  <a:pt x="8267" y="333768"/>
                </a:cubicBezTo>
                <a:cubicBezTo>
                  <a:pt x="11971" y="294610"/>
                  <a:pt x="31550" y="187718"/>
                  <a:pt x="30492" y="171843"/>
                </a:cubicBezTo>
                <a:cubicBezTo>
                  <a:pt x="29434" y="155968"/>
                  <a:pt x="-7079" y="250689"/>
                  <a:pt x="1917" y="238518"/>
                </a:cubicBezTo>
                <a:cubicBezTo>
                  <a:pt x="10913" y="226347"/>
                  <a:pt x="80763" y="102522"/>
                  <a:pt x="84467" y="98818"/>
                </a:cubicBezTo>
                <a:cubicBezTo>
                  <a:pt x="88171" y="95114"/>
                  <a:pt x="24142" y="212589"/>
                  <a:pt x="24142" y="216293"/>
                </a:cubicBezTo>
                <a:cubicBezTo>
                  <a:pt x="24142" y="219997"/>
                  <a:pt x="79704" y="131097"/>
                  <a:pt x="84467" y="121043"/>
                </a:cubicBezTo>
                <a:cubicBezTo>
                  <a:pt x="89229" y="110989"/>
                  <a:pt x="40546" y="172372"/>
                  <a:pt x="52717" y="155968"/>
                </a:cubicBezTo>
                <a:cubicBezTo>
                  <a:pt x="64888" y="139564"/>
                  <a:pt x="183950" y="-8603"/>
                  <a:pt x="182892" y="3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217ACDB4-7CF0-AB76-F884-173D81D31DD3}"/>
              </a:ext>
            </a:extLst>
          </p:cNvPr>
          <p:cNvSpPr/>
          <p:nvPr/>
        </p:nvSpPr>
        <p:spPr>
          <a:xfrm>
            <a:off x="6105418" y="4825972"/>
            <a:ext cx="601040" cy="200100"/>
          </a:xfrm>
          <a:custGeom>
            <a:avLst/>
            <a:gdLst>
              <a:gd name="connsiteX0" fmla="*/ 107 w 601040"/>
              <a:gd name="connsiteY0" fmla="*/ 200053 h 200100"/>
              <a:gd name="connsiteX1" fmla="*/ 203307 w 601040"/>
              <a:gd name="connsiteY1" fmla="*/ 123853 h 200100"/>
              <a:gd name="connsiteX2" fmla="*/ 511282 w 601040"/>
              <a:gd name="connsiteY2" fmla="*/ 149253 h 200100"/>
              <a:gd name="connsiteX3" fmla="*/ 460482 w 601040"/>
              <a:gd name="connsiteY3" fmla="*/ 114328 h 200100"/>
              <a:gd name="connsiteX4" fmla="*/ 600182 w 601040"/>
              <a:gd name="connsiteY4" fmla="*/ 152428 h 200100"/>
              <a:gd name="connsiteX5" fmla="*/ 517632 w 601040"/>
              <a:gd name="connsiteY5" fmla="*/ 107978 h 200100"/>
              <a:gd name="connsiteX6" fmla="*/ 482707 w 601040"/>
              <a:gd name="connsiteY6" fmla="*/ 69878 h 200100"/>
              <a:gd name="connsiteX7" fmla="*/ 520807 w 601040"/>
              <a:gd name="connsiteY7" fmla="*/ 120678 h 200100"/>
              <a:gd name="connsiteX8" fmla="*/ 358882 w 601040"/>
              <a:gd name="connsiteY8" fmla="*/ 82578 h 200100"/>
              <a:gd name="connsiteX9" fmla="*/ 301732 w 601040"/>
              <a:gd name="connsiteY9" fmla="*/ 28 h 200100"/>
              <a:gd name="connsiteX10" fmla="*/ 358882 w 601040"/>
              <a:gd name="connsiteY10" fmla="*/ 92103 h 200100"/>
              <a:gd name="connsiteX11" fmla="*/ 289032 w 601040"/>
              <a:gd name="connsiteY11" fmla="*/ 82578 h 200100"/>
              <a:gd name="connsiteX12" fmla="*/ 247757 w 601040"/>
              <a:gd name="connsiteY12" fmla="*/ 31778 h 200100"/>
              <a:gd name="connsiteX13" fmla="*/ 304907 w 601040"/>
              <a:gd name="connsiteY13" fmla="*/ 117503 h 200100"/>
              <a:gd name="connsiteX14" fmla="*/ 266807 w 601040"/>
              <a:gd name="connsiteY14" fmla="*/ 101628 h 200100"/>
              <a:gd name="connsiteX15" fmla="*/ 196957 w 601040"/>
              <a:gd name="connsiteY15" fmla="*/ 44478 h 200100"/>
              <a:gd name="connsiteX16" fmla="*/ 241407 w 601040"/>
              <a:gd name="connsiteY16" fmla="*/ 101628 h 200100"/>
              <a:gd name="connsiteX17" fmla="*/ 200132 w 601040"/>
              <a:gd name="connsiteY17" fmla="*/ 104803 h 200100"/>
              <a:gd name="connsiteX18" fmla="*/ 174732 w 601040"/>
              <a:gd name="connsiteY18" fmla="*/ 120678 h 200100"/>
              <a:gd name="connsiteX19" fmla="*/ 228707 w 601040"/>
              <a:gd name="connsiteY19" fmla="*/ 111153 h 200100"/>
              <a:gd name="connsiteX20" fmla="*/ 107 w 601040"/>
              <a:gd name="connsiteY20" fmla="*/ 200053 h 20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1040" h="200100">
                <a:moveTo>
                  <a:pt x="107" y="200053"/>
                </a:moveTo>
                <a:cubicBezTo>
                  <a:pt x="-4126" y="202170"/>
                  <a:pt x="118111" y="132320"/>
                  <a:pt x="203307" y="123853"/>
                </a:cubicBezTo>
                <a:cubicBezTo>
                  <a:pt x="288503" y="115386"/>
                  <a:pt x="468420" y="150840"/>
                  <a:pt x="511282" y="149253"/>
                </a:cubicBezTo>
                <a:cubicBezTo>
                  <a:pt x="554144" y="147666"/>
                  <a:pt x="445665" y="113799"/>
                  <a:pt x="460482" y="114328"/>
                </a:cubicBezTo>
                <a:cubicBezTo>
                  <a:pt x="475299" y="114857"/>
                  <a:pt x="590657" y="153486"/>
                  <a:pt x="600182" y="152428"/>
                </a:cubicBezTo>
                <a:cubicBezTo>
                  <a:pt x="609707" y="151370"/>
                  <a:pt x="537211" y="121736"/>
                  <a:pt x="517632" y="107978"/>
                </a:cubicBezTo>
                <a:cubicBezTo>
                  <a:pt x="498053" y="94220"/>
                  <a:pt x="482178" y="67761"/>
                  <a:pt x="482707" y="69878"/>
                </a:cubicBezTo>
                <a:cubicBezTo>
                  <a:pt x="483236" y="71995"/>
                  <a:pt x="541444" y="118561"/>
                  <a:pt x="520807" y="120678"/>
                </a:cubicBezTo>
                <a:cubicBezTo>
                  <a:pt x="500170" y="122795"/>
                  <a:pt x="395395" y="102686"/>
                  <a:pt x="358882" y="82578"/>
                </a:cubicBezTo>
                <a:cubicBezTo>
                  <a:pt x="322369" y="62470"/>
                  <a:pt x="301732" y="-1559"/>
                  <a:pt x="301732" y="28"/>
                </a:cubicBezTo>
                <a:cubicBezTo>
                  <a:pt x="301732" y="1615"/>
                  <a:pt x="360999" y="78345"/>
                  <a:pt x="358882" y="92103"/>
                </a:cubicBezTo>
                <a:cubicBezTo>
                  <a:pt x="356765" y="105861"/>
                  <a:pt x="307553" y="92632"/>
                  <a:pt x="289032" y="82578"/>
                </a:cubicBezTo>
                <a:cubicBezTo>
                  <a:pt x="270511" y="72524"/>
                  <a:pt x="245111" y="25957"/>
                  <a:pt x="247757" y="31778"/>
                </a:cubicBezTo>
                <a:cubicBezTo>
                  <a:pt x="250403" y="37599"/>
                  <a:pt x="301732" y="105861"/>
                  <a:pt x="304907" y="117503"/>
                </a:cubicBezTo>
                <a:cubicBezTo>
                  <a:pt x="308082" y="129145"/>
                  <a:pt x="284799" y="113799"/>
                  <a:pt x="266807" y="101628"/>
                </a:cubicBezTo>
                <a:cubicBezTo>
                  <a:pt x="248815" y="89457"/>
                  <a:pt x="201190" y="44478"/>
                  <a:pt x="196957" y="44478"/>
                </a:cubicBezTo>
                <a:cubicBezTo>
                  <a:pt x="192724" y="44478"/>
                  <a:pt x="240878" y="91574"/>
                  <a:pt x="241407" y="101628"/>
                </a:cubicBezTo>
                <a:cubicBezTo>
                  <a:pt x="241936" y="111682"/>
                  <a:pt x="211245" y="101628"/>
                  <a:pt x="200132" y="104803"/>
                </a:cubicBezTo>
                <a:cubicBezTo>
                  <a:pt x="189019" y="107978"/>
                  <a:pt x="169970" y="119620"/>
                  <a:pt x="174732" y="120678"/>
                </a:cubicBezTo>
                <a:cubicBezTo>
                  <a:pt x="179494" y="121736"/>
                  <a:pt x="254636" y="102157"/>
                  <a:pt x="228707" y="111153"/>
                </a:cubicBezTo>
                <a:cubicBezTo>
                  <a:pt x="202778" y="120149"/>
                  <a:pt x="4340" y="197936"/>
                  <a:pt x="107" y="2000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4B6D2C01-9631-56E6-ACE2-3C1054AF7309}"/>
              </a:ext>
            </a:extLst>
          </p:cNvPr>
          <p:cNvSpPr/>
          <p:nvPr/>
        </p:nvSpPr>
        <p:spPr>
          <a:xfrm>
            <a:off x="6088753" y="4931946"/>
            <a:ext cx="409957" cy="94132"/>
          </a:xfrm>
          <a:custGeom>
            <a:avLst/>
            <a:gdLst>
              <a:gd name="connsiteX0" fmla="*/ 42172 w 409957"/>
              <a:gd name="connsiteY0" fmla="*/ 27404 h 94132"/>
              <a:gd name="connsiteX1" fmla="*/ 283472 w 409957"/>
              <a:gd name="connsiteY1" fmla="*/ 2004 h 94132"/>
              <a:gd name="connsiteX2" fmla="*/ 407297 w 409957"/>
              <a:gd name="connsiteY2" fmla="*/ 2004 h 94132"/>
              <a:gd name="connsiteX3" fmla="*/ 346972 w 409957"/>
              <a:gd name="connsiteY3" fmla="*/ 5179 h 94132"/>
              <a:gd name="connsiteX4" fmla="*/ 108847 w 409957"/>
              <a:gd name="connsiteY4" fmla="*/ 46454 h 94132"/>
              <a:gd name="connsiteX5" fmla="*/ 4072 w 409957"/>
              <a:gd name="connsiteY5" fmla="*/ 94079 h 94132"/>
              <a:gd name="connsiteX6" fmla="*/ 42172 w 409957"/>
              <a:gd name="connsiteY6" fmla="*/ 27404 h 94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9957" h="94132">
                <a:moveTo>
                  <a:pt x="42172" y="27404"/>
                </a:moveTo>
                <a:cubicBezTo>
                  <a:pt x="88739" y="12058"/>
                  <a:pt x="222618" y="6237"/>
                  <a:pt x="283472" y="2004"/>
                </a:cubicBezTo>
                <a:cubicBezTo>
                  <a:pt x="344326" y="-2229"/>
                  <a:pt x="396714" y="1475"/>
                  <a:pt x="407297" y="2004"/>
                </a:cubicBezTo>
                <a:cubicBezTo>
                  <a:pt x="417880" y="2533"/>
                  <a:pt x="396714" y="-2229"/>
                  <a:pt x="346972" y="5179"/>
                </a:cubicBezTo>
                <a:cubicBezTo>
                  <a:pt x="297230" y="12587"/>
                  <a:pt x="165997" y="31637"/>
                  <a:pt x="108847" y="46454"/>
                </a:cubicBezTo>
                <a:cubicBezTo>
                  <a:pt x="51697" y="61271"/>
                  <a:pt x="12010" y="95667"/>
                  <a:pt x="4072" y="94079"/>
                </a:cubicBezTo>
                <a:cubicBezTo>
                  <a:pt x="-3866" y="92491"/>
                  <a:pt x="-4395" y="42750"/>
                  <a:pt x="42172" y="274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489A1798-7B2F-C41C-BCBB-0A6FFF1D0C7A}"/>
              </a:ext>
            </a:extLst>
          </p:cNvPr>
          <p:cNvSpPr/>
          <p:nvPr/>
        </p:nvSpPr>
        <p:spPr>
          <a:xfrm>
            <a:off x="5964832" y="5121275"/>
            <a:ext cx="74280" cy="269453"/>
          </a:xfrm>
          <a:custGeom>
            <a:avLst/>
            <a:gdLst>
              <a:gd name="connsiteX0" fmla="*/ 74018 w 74280"/>
              <a:gd name="connsiteY0" fmla="*/ 0 h 269453"/>
              <a:gd name="connsiteX1" fmla="*/ 32743 w 74280"/>
              <a:gd name="connsiteY1" fmla="*/ 142875 h 269453"/>
              <a:gd name="connsiteX2" fmla="*/ 23218 w 74280"/>
              <a:gd name="connsiteY2" fmla="*/ 266700 h 269453"/>
              <a:gd name="connsiteX3" fmla="*/ 29568 w 74280"/>
              <a:gd name="connsiteY3" fmla="*/ 219075 h 269453"/>
              <a:gd name="connsiteX4" fmla="*/ 4168 w 74280"/>
              <a:gd name="connsiteY4" fmla="*/ 107950 h 269453"/>
              <a:gd name="connsiteX5" fmla="*/ 10518 w 74280"/>
              <a:gd name="connsiteY5" fmla="*/ 142875 h 269453"/>
              <a:gd name="connsiteX6" fmla="*/ 74018 w 74280"/>
              <a:gd name="connsiteY6" fmla="*/ 0 h 269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280" h="269453">
                <a:moveTo>
                  <a:pt x="74018" y="0"/>
                </a:moveTo>
                <a:cubicBezTo>
                  <a:pt x="77722" y="0"/>
                  <a:pt x="41210" y="98425"/>
                  <a:pt x="32743" y="142875"/>
                </a:cubicBezTo>
                <a:cubicBezTo>
                  <a:pt x="24276" y="187325"/>
                  <a:pt x="23747" y="254000"/>
                  <a:pt x="23218" y="266700"/>
                </a:cubicBezTo>
                <a:cubicBezTo>
                  <a:pt x="22689" y="279400"/>
                  <a:pt x="32743" y="245533"/>
                  <a:pt x="29568" y="219075"/>
                </a:cubicBezTo>
                <a:cubicBezTo>
                  <a:pt x="26393" y="192617"/>
                  <a:pt x="7343" y="120650"/>
                  <a:pt x="4168" y="107950"/>
                </a:cubicBezTo>
                <a:cubicBezTo>
                  <a:pt x="993" y="95250"/>
                  <a:pt x="-5886" y="162983"/>
                  <a:pt x="10518" y="142875"/>
                </a:cubicBezTo>
                <a:cubicBezTo>
                  <a:pt x="26922" y="122767"/>
                  <a:pt x="70314" y="0"/>
                  <a:pt x="7401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91591D5B-C02C-12C2-79A0-147F9E47E622}"/>
              </a:ext>
            </a:extLst>
          </p:cNvPr>
          <p:cNvSpPr/>
          <p:nvPr/>
        </p:nvSpPr>
        <p:spPr>
          <a:xfrm>
            <a:off x="6265258" y="4944592"/>
            <a:ext cx="446911" cy="135466"/>
          </a:xfrm>
          <a:custGeom>
            <a:avLst/>
            <a:gdLst>
              <a:gd name="connsiteX0" fmla="*/ 2192 w 446911"/>
              <a:gd name="connsiteY0" fmla="*/ 11583 h 135466"/>
              <a:gd name="connsiteX1" fmla="*/ 354617 w 446911"/>
              <a:gd name="connsiteY1" fmla="*/ 62383 h 135466"/>
              <a:gd name="connsiteX2" fmla="*/ 303817 w 446911"/>
              <a:gd name="connsiteY2" fmla="*/ 71908 h 135466"/>
              <a:gd name="connsiteX3" fmla="*/ 367317 w 446911"/>
              <a:gd name="connsiteY3" fmla="*/ 116358 h 135466"/>
              <a:gd name="connsiteX4" fmla="*/ 338742 w 446911"/>
              <a:gd name="connsiteY4" fmla="*/ 135408 h 135466"/>
              <a:gd name="connsiteX5" fmla="*/ 443517 w 446911"/>
              <a:gd name="connsiteY5" fmla="*/ 122708 h 135466"/>
              <a:gd name="connsiteX6" fmla="*/ 414942 w 446911"/>
              <a:gd name="connsiteY6" fmla="*/ 119533 h 135466"/>
              <a:gd name="connsiteX7" fmla="*/ 351442 w 446911"/>
              <a:gd name="connsiteY7" fmla="*/ 106833 h 135466"/>
              <a:gd name="connsiteX8" fmla="*/ 275242 w 446911"/>
              <a:gd name="connsiteY8" fmla="*/ 90958 h 135466"/>
              <a:gd name="connsiteX9" fmla="*/ 306992 w 446911"/>
              <a:gd name="connsiteY9" fmla="*/ 87783 h 135466"/>
              <a:gd name="connsiteX10" fmla="*/ 313342 w 446911"/>
              <a:gd name="connsiteY10" fmla="*/ 43333 h 135466"/>
              <a:gd name="connsiteX11" fmla="*/ 97442 w 446911"/>
              <a:gd name="connsiteY11" fmla="*/ 2058 h 135466"/>
              <a:gd name="connsiteX12" fmla="*/ 202217 w 446911"/>
              <a:gd name="connsiteY12" fmla="*/ 8408 h 135466"/>
              <a:gd name="connsiteX13" fmla="*/ 2192 w 446911"/>
              <a:gd name="connsiteY13" fmla="*/ 11583 h 135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6911" h="135466">
                <a:moveTo>
                  <a:pt x="2192" y="11583"/>
                </a:moveTo>
                <a:cubicBezTo>
                  <a:pt x="27592" y="20579"/>
                  <a:pt x="304346" y="52329"/>
                  <a:pt x="354617" y="62383"/>
                </a:cubicBezTo>
                <a:cubicBezTo>
                  <a:pt x="404888" y="72437"/>
                  <a:pt x="301700" y="62912"/>
                  <a:pt x="303817" y="71908"/>
                </a:cubicBezTo>
                <a:cubicBezTo>
                  <a:pt x="305934" y="80904"/>
                  <a:pt x="361496" y="105775"/>
                  <a:pt x="367317" y="116358"/>
                </a:cubicBezTo>
                <a:cubicBezTo>
                  <a:pt x="373138" y="126941"/>
                  <a:pt x="326042" y="134350"/>
                  <a:pt x="338742" y="135408"/>
                </a:cubicBezTo>
                <a:cubicBezTo>
                  <a:pt x="351442" y="136466"/>
                  <a:pt x="443517" y="122708"/>
                  <a:pt x="443517" y="122708"/>
                </a:cubicBezTo>
                <a:cubicBezTo>
                  <a:pt x="456217" y="120062"/>
                  <a:pt x="430288" y="122179"/>
                  <a:pt x="414942" y="119533"/>
                </a:cubicBezTo>
                <a:cubicBezTo>
                  <a:pt x="399596" y="116887"/>
                  <a:pt x="351442" y="106833"/>
                  <a:pt x="351442" y="106833"/>
                </a:cubicBezTo>
                <a:cubicBezTo>
                  <a:pt x="328159" y="102071"/>
                  <a:pt x="282650" y="94133"/>
                  <a:pt x="275242" y="90958"/>
                </a:cubicBezTo>
                <a:cubicBezTo>
                  <a:pt x="267834" y="87783"/>
                  <a:pt x="300642" y="95720"/>
                  <a:pt x="306992" y="87783"/>
                </a:cubicBezTo>
                <a:cubicBezTo>
                  <a:pt x="313342" y="79846"/>
                  <a:pt x="348267" y="57621"/>
                  <a:pt x="313342" y="43333"/>
                </a:cubicBezTo>
                <a:cubicBezTo>
                  <a:pt x="278417" y="29046"/>
                  <a:pt x="115963" y="7879"/>
                  <a:pt x="97442" y="2058"/>
                </a:cubicBezTo>
                <a:cubicBezTo>
                  <a:pt x="78921" y="-3763"/>
                  <a:pt x="224442" y="4175"/>
                  <a:pt x="202217" y="8408"/>
                </a:cubicBezTo>
                <a:cubicBezTo>
                  <a:pt x="179992" y="12641"/>
                  <a:pt x="-23208" y="2587"/>
                  <a:pt x="2192" y="115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4981A21A-A05D-3935-A5FA-2A24745D0A6B}"/>
              </a:ext>
            </a:extLst>
          </p:cNvPr>
          <p:cNvSpPr/>
          <p:nvPr/>
        </p:nvSpPr>
        <p:spPr>
          <a:xfrm>
            <a:off x="6543538" y="4962048"/>
            <a:ext cx="308204" cy="112569"/>
          </a:xfrm>
          <a:custGeom>
            <a:avLst/>
            <a:gdLst>
              <a:gd name="connsiteX0" fmla="*/ 137 w 308204"/>
              <a:gd name="connsiteY0" fmla="*/ 477 h 112569"/>
              <a:gd name="connsiteX1" fmla="*/ 158887 w 308204"/>
              <a:gd name="connsiteY1" fmla="*/ 35402 h 112569"/>
              <a:gd name="connsiteX2" fmla="*/ 222387 w 308204"/>
              <a:gd name="connsiteY2" fmla="*/ 44927 h 112569"/>
              <a:gd name="connsiteX3" fmla="*/ 212862 w 308204"/>
              <a:gd name="connsiteY3" fmla="*/ 67152 h 112569"/>
              <a:gd name="connsiteX4" fmla="*/ 308112 w 308204"/>
              <a:gd name="connsiteY4" fmla="*/ 48102 h 112569"/>
              <a:gd name="connsiteX5" fmla="*/ 228737 w 308204"/>
              <a:gd name="connsiteY5" fmla="*/ 63977 h 112569"/>
              <a:gd name="connsiteX6" fmla="*/ 143012 w 308204"/>
              <a:gd name="connsiteY6" fmla="*/ 111602 h 112569"/>
              <a:gd name="connsiteX7" fmla="*/ 146187 w 308204"/>
              <a:gd name="connsiteY7" fmla="*/ 95727 h 112569"/>
              <a:gd name="connsiteX8" fmla="*/ 31887 w 308204"/>
              <a:gd name="connsiteY8" fmla="*/ 92552 h 112569"/>
              <a:gd name="connsiteX9" fmla="*/ 117612 w 308204"/>
              <a:gd name="connsiteY9" fmla="*/ 83027 h 112569"/>
              <a:gd name="connsiteX10" fmla="*/ 79512 w 308204"/>
              <a:gd name="connsiteY10" fmla="*/ 60802 h 112569"/>
              <a:gd name="connsiteX11" fmla="*/ 130312 w 308204"/>
              <a:gd name="connsiteY11" fmla="*/ 63977 h 112569"/>
              <a:gd name="connsiteX12" fmla="*/ 137 w 308204"/>
              <a:gd name="connsiteY12" fmla="*/ 477 h 112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08204" h="112569">
                <a:moveTo>
                  <a:pt x="137" y="477"/>
                </a:moveTo>
                <a:cubicBezTo>
                  <a:pt x="4899" y="-4285"/>
                  <a:pt x="121845" y="27994"/>
                  <a:pt x="158887" y="35402"/>
                </a:cubicBezTo>
                <a:cubicBezTo>
                  <a:pt x="195929" y="42810"/>
                  <a:pt x="213391" y="39635"/>
                  <a:pt x="222387" y="44927"/>
                </a:cubicBezTo>
                <a:cubicBezTo>
                  <a:pt x="231383" y="50219"/>
                  <a:pt x="198575" y="66623"/>
                  <a:pt x="212862" y="67152"/>
                </a:cubicBezTo>
                <a:cubicBezTo>
                  <a:pt x="227150" y="67681"/>
                  <a:pt x="308112" y="48102"/>
                  <a:pt x="308112" y="48102"/>
                </a:cubicBezTo>
                <a:cubicBezTo>
                  <a:pt x="310758" y="47573"/>
                  <a:pt x="256254" y="53394"/>
                  <a:pt x="228737" y="63977"/>
                </a:cubicBezTo>
                <a:cubicBezTo>
                  <a:pt x="201220" y="74560"/>
                  <a:pt x="156770" y="106310"/>
                  <a:pt x="143012" y="111602"/>
                </a:cubicBezTo>
                <a:cubicBezTo>
                  <a:pt x="129254" y="116894"/>
                  <a:pt x="164708" y="98902"/>
                  <a:pt x="146187" y="95727"/>
                </a:cubicBezTo>
                <a:cubicBezTo>
                  <a:pt x="127666" y="92552"/>
                  <a:pt x="36649" y="94669"/>
                  <a:pt x="31887" y="92552"/>
                </a:cubicBezTo>
                <a:cubicBezTo>
                  <a:pt x="27125" y="90435"/>
                  <a:pt x="109675" y="88319"/>
                  <a:pt x="117612" y="83027"/>
                </a:cubicBezTo>
                <a:cubicBezTo>
                  <a:pt x="125549" y="77735"/>
                  <a:pt x="77395" y="63977"/>
                  <a:pt x="79512" y="60802"/>
                </a:cubicBezTo>
                <a:cubicBezTo>
                  <a:pt x="81629" y="57627"/>
                  <a:pt x="144599" y="67152"/>
                  <a:pt x="130312" y="63977"/>
                </a:cubicBezTo>
                <a:cubicBezTo>
                  <a:pt x="116025" y="60802"/>
                  <a:pt x="-4625" y="5239"/>
                  <a:pt x="137" y="4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9DD19065-65B5-EBCA-633B-E801E2B0C861}"/>
              </a:ext>
            </a:extLst>
          </p:cNvPr>
          <p:cNvSpPr/>
          <p:nvPr/>
        </p:nvSpPr>
        <p:spPr>
          <a:xfrm>
            <a:off x="5980783" y="5000620"/>
            <a:ext cx="661463" cy="401132"/>
          </a:xfrm>
          <a:custGeom>
            <a:avLst/>
            <a:gdLst>
              <a:gd name="connsiteX0" fmla="*/ 594642 w 661463"/>
              <a:gd name="connsiteY0" fmla="*/ 5 h 401132"/>
              <a:gd name="connsiteX1" fmla="*/ 661317 w 661463"/>
              <a:gd name="connsiteY1" fmla="*/ 57155 h 401132"/>
              <a:gd name="connsiteX2" fmla="*/ 572417 w 661463"/>
              <a:gd name="connsiteY2" fmla="*/ 127005 h 401132"/>
              <a:gd name="connsiteX3" fmla="*/ 597817 w 661463"/>
              <a:gd name="connsiteY3" fmla="*/ 117480 h 401132"/>
              <a:gd name="connsiteX4" fmla="*/ 385092 w 661463"/>
              <a:gd name="connsiteY4" fmla="*/ 203205 h 401132"/>
              <a:gd name="connsiteX5" fmla="*/ 451767 w 661463"/>
              <a:gd name="connsiteY5" fmla="*/ 177805 h 401132"/>
              <a:gd name="connsiteX6" fmla="*/ 353342 w 661463"/>
              <a:gd name="connsiteY6" fmla="*/ 247655 h 401132"/>
              <a:gd name="connsiteX7" fmla="*/ 232692 w 661463"/>
              <a:gd name="connsiteY7" fmla="*/ 266705 h 401132"/>
              <a:gd name="connsiteX8" fmla="*/ 121567 w 661463"/>
              <a:gd name="connsiteY8" fmla="*/ 285755 h 401132"/>
              <a:gd name="connsiteX9" fmla="*/ 4092 w 661463"/>
              <a:gd name="connsiteY9" fmla="*/ 400055 h 401132"/>
              <a:gd name="connsiteX10" fmla="*/ 61242 w 661463"/>
              <a:gd name="connsiteY10" fmla="*/ 339730 h 401132"/>
              <a:gd name="connsiteX11" fmla="*/ 378742 w 661463"/>
              <a:gd name="connsiteY11" fmla="*/ 282580 h 401132"/>
              <a:gd name="connsiteX12" fmla="*/ 92992 w 661463"/>
              <a:gd name="connsiteY12" fmla="*/ 333380 h 401132"/>
              <a:gd name="connsiteX13" fmla="*/ 153317 w 661463"/>
              <a:gd name="connsiteY13" fmla="*/ 288930 h 401132"/>
              <a:gd name="connsiteX14" fmla="*/ 413667 w 661463"/>
              <a:gd name="connsiteY14" fmla="*/ 254005 h 401132"/>
              <a:gd name="connsiteX15" fmla="*/ 426367 w 661463"/>
              <a:gd name="connsiteY15" fmla="*/ 225430 h 401132"/>
              <a:gd name="connsiteX16" fmla="*/ 591467 w 661463"/>
              <a:gd name="connsiteY16" fmla="*/ 174630 h 401132"/>
              <a:gd name="connsiteX17" fmla="*/ 331117 w 661463"/>
              <a:gd name="connsiteY17" fmla="*/ 273055 h 401132"/>
              <a:gd name="connsiteX18" fmla="*/ 426367 w 661463"/>
              <a:gd name="connsiteY18" fmla="*/ 209555 h 401132"/>
              <a:gd name="connsiteX19" fmla="*/ 635917 w 661463"/>
              <a:gd name="connsiteY19" fmla="*/ 111130 h 401132"/>
              <a:gd name="connsiteX20" fmla="*/ 600992 w 661463"/>
              <a:gd name="connsiteY20" fmla="*/ 111130 h 401132"/>
              <a:gd name="connsiteX21" fmla="*/ 645442 w 661463"/>
              <a:gd name="connsiteY21" fmla="*/ 60330 h 401132"/>
              <a:gd name="connsiteX22" fmla="*/ 594642 w 661463"/>
              <a:gd name="connsiteY22" fmla="*/ 5 h 401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61463" h="401132">
                <a:moveTo>
                  <a:pt x="594642" y="5"/>
                </a:moveTo>
                <a:cubicBezTo>
                  <a:pt x="597288" y="-524"/>
                  <a:pt x="665021" y="35988"/>
                  <a:pt x="661317" y="57155"/>
                </a:cubicBezTo>
                <a:cubicBezTo>
                  <a:pt x="657613" y="78322"/>
                  <a:pt x="583000" y="116951"/>
                  <a:pt x="572417" y="127005"/>
                </a:cubicBezTo>
                <a:cubicBezTo>
                  <a:pt x="561834" y="137059"/>
                  <a:pt x="597817" y="117480"/>
                  <a:pt x="597817" y="117480"/>
                </a:cubicBezTo>
                <a:lnTo>
                  <a:pt x="385092" y="203205"/>
                </a:lnTo>
                <a:cubicBezTo>
                  <a:pt x="360750" y="213259"/>
                  <a:pt x="457059" y="170397"/>
                  <a:pt x="451767" y="177805"/>
                </a:cubicBezTo>
                <a:cubicBezTo>
                  <a:pt x="446475" y="185213"/>
                  <a:pt x="389854" y="232838"/>
                  <a:pt x="353342" y="247655"/>
                </a:cubicBezTo>
                <a:cubicBezTo>
                  <a:pt x="316830" y="262472"/>
                  <a:pt x="232692" y="266705"/>
                  <a:pt x="232692" y="266705"/>
                </a:cubicBezTo>
                <a:cubicBezTo>
                  <a:pt x="194063" y="273055"/>
                  <a:pt x="159667" y="263530"/>
                  <a:pt x="121567" y="285755"/>
                </a:cubicBezTo>
                <a:cubicBezTo>
                  <a:pt x="83467" y="307980"/>
                  <a:pt x="14146" y="391059"/>
                  <a:pt x="4092" y="400055"/>
                </a:cubicBezTo>
                <a:cubicBezTo>
                  <a:pt x="-5962" y="409051"/>
                  <a:pt x="-1200" y="359309"/>
                  <a:pt x="61242" y="339730"/>
                </a:cubicBezTo>
                <a:cubicBezTo>
                  <a:pt x="123684" y="320151"/>
                  <a:pt x="373451" y="283638"/>
                  <a:pt x="378742" y="282580"/>
                </a:cubicBezTo>
                <a:cubicBezTo>
                  <a:pt x="384033" y="281522"/>
                  <a:pt x="130563" y="332322"/>
                  <a:pt x="92992" y="333380"/>
                </a:cubicBezTo>
                <a:cubicBezTo>
                  <a:pt x="55421" y="334438"/>
                  <a:pt x="99871" y="302159"/>
                  <a:pt x="153317" y="288930"/>
                </a:cubicBezTo>
                <a:cubicBezTo>
                  <a:pt x="206763" y="275701"/>
                  <a:pt x="368159" y="264588"/>
                  <a:pt x="413667" y="254005"/>
                </a:cubicBezTo>
                <a:cubicBezTo>
                  <a:pt x="459175" y="243422"/>
                  <a:pt x="396734" y="238659"/>
                  <a:pt x="426367" y="225430"/>
                </a:cubicBezTo>
                <a:cubicBezTo>
                  <a:pt x="456000" y="212201"/>
                  <a:pt x="607342" y="166693"/>
                  <a:pt x="591467" y="174630"/>
                </a:cubicBezTo>
                <a:cubicBezTo>
                  <a:pt x="575592" y="182567"/>
                  <a:pt x="358634" y="267234"/>
                  <a:pt x="331117" y="273055"/>
                </a:cubicBezTo>
                <a:cubicBezTo>
                  <a:pt x="303600" y="278876"/>
                  <a:pt x="375567" y="236542"/>
                  <a:pt x="426367" y="209555"/>
                </a:cubicBezTo>
                <a:cubicBezTo>
                  <a:pt x="477167" y="182568"/>
                  <a:pt x="606813" y="127534"/>
                  <a:pt x="635917" y="111130"/>
                </a:cubicBezTo>
                <a:cubicBezTo>
                  <a:pt x="665021" y="94726"/>
                  <a:pt x="599405" y="119597"/>
                  <a:pt x="600992" y="111130"/>
                </a:cubicBezTo>
                <a:cubicBezTo>
                  <a:pt x="602579" y="102663"/>
                  <a:pt x="642267" y="75147"/>
                  <a:pt x="645442" y="60330"/>
                </a:cubicBezTo>
                <a:cubicBezTo>
                  <a:pt x="648617" y="45513"/>
                  <a:pt x="591996" y="534"/>
                  <a:pt x="594642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F924845C-C493-7350-1AA0-3E58CF5BD1B7}"/>
              </a:ext>
            </a:extLst>
          </p:cNvPr>
          <p:cNvSpPr/>
          <p:nvPr/>
        </p:nvSpPr>
        <p:spPr>
          <a:xfrm>
            <a:off x="6451805" y="5057509"/>
            <a:ext cx="264849" cy="210140"/>
          </a:xfrm>
          <a:custGeom>
            <a:avLst/>
            <a:gdLst>
              <a:gd name="connsiteX0" fmla="*/ 202995 w 264849"/>
              <a:gd name="connsiteY0" fmla="*/ 266 h 210140"/>
              <a:gd name="connsiteX1" fmla="*/ 237920 w 264849"/>
              <a:gd name="connsiteY1" fmla="*/ 66941 h 210140"/>
              <a:gd name="connsiteX2" fmla="*/ 155370 w 264849"/>
              <a:gd name="connsiteY2" fmla="*/ 114566 h 210140"/>
              <a:gd name="connsiteX3" fmla="*/ 196645 w 264849"/>
              <a:gd name="connsiteY3" fmla="*/ 105041 h 210140"/>
              <a:gd name="connsiteX4" fmla="*/ 82345 w 264849"/>
              <a:gd name="connsiteY4" fmla="*/ 168541 h 210140"/>
              <a:gd name="connsiteX5" fmla="*/ 6145 w 264849"/>
              <a:gd name="connsiteY5" fmla="*/ 206641 h 210140"/>
              <a:gd name="connsiteX6" fmla="*/ 247445 w 264849"/>
              <a:gd name="connsiteY6" fmla="*/ 79641 h 210140"/>
              <a:gd name="connsiteX7" fmla="*/ 237920 w 264849"/>
              <a:gd name="connsiteY7" fmla="*/ 44716 h 210140"/>
              <a:gd name="connsiteX8" fmla="*/ 202995 w 264849"/>
              <a:gd name="connsiteY8" fmla="*/ 266 h 210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4849" h="210140">
                <a:moveTo>
                  <a:pt x="202995" y="266"/>
                </a:moveTo>
                <a:cubicBezTo>
                  <a:pt x="202995" y="3970"/>
                  <a:pt x="245857" y="47891"/>
                  <a:pt x="237920" y="66941"/>
                </a:cubicBezTo>
                <a:cubicBezTo>
                  <a:pt x="229983" y="85991"/>
                  <a:pt x="162249" y="108216"/>
                  <a:pt x="155370" y="114566"/>
                </a:cubicBezTo>
                <a:cubicBezTo>
                  <a:pt x="148491" y="120916"/>
                  <a:pt x="208816" y="96045"/>
                  <a:pt x="196645" y="105041"/>
                </a:cubicBezTo>
                <a:cubicBezTo>
                  <a:pt x="184474" y="114037"/>
                  <a:pt x="114095" y="151608"/>
                  <a:pt x="82345" y="168541"/>
                </a:cubicBezTo>
                <a:cubicBezTo>
                  <a:pt x="50595" y="185474"/>
                  <a:pt x="-21372" y="221458"/>
                  <a:pt x="6145" y="206641"/>
                </a:cubicBezTo>
                <a:cubicBezTo>
                  <a:pt x="33662" y="191824"/>
                  <a:pt x="208816" y="106628"/>
                  <a:pt x="247445" y="79641"/>
                </a:cubicBezTo>
                <a:cubicBezTo>
                  <a:pt x="286074" y="52654"/>
                  <a:pt x="250091" y="56887"/>
                  <a:pt x="237920" y="44716"/>
                </a:cubicBezTo>
                <a:cubicBezTo>
                  <a:pt x="225749" y="32545"/>
                  <a:pt x="202995" y="-3438"/>
                  <a:pt x="202995" y="2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9FBA76F5-05B5-58A2-C7DF-94118F5899CC}"/>
              </a:ext>
            </a:extLst>
          </p:cNvPr>
          <p:cNvSpPr/>
          <p:nvPr/>
        </p:nvSpPr>
        <p:spPr>
          <a:xfrm>
            <a:off x="6001532" y="4936503"/>
            <a:ext cx="542205" cy="337790"/>
          </a:xfrm>
          <a:custGeom>
            <a:avLst/>
            <a:gdLst>
              <a:gd name="connsiteX0" fmla="*/ 542143 w 542205"/>
              <a:gd name="connsiteY0" fmla="*/ 38722 h 337790"/>
              <a:gd name="connsiteX1" fmla="*/ 348468 w 542205"/>
              <a:gd name="connsiteY1" fmla="*/ 45072 h 337790"/>
              <a:gd name="connsiteX2" fmla="*/ 332593 w 542205"/>
              <a:gd name="connsiteY2" fmla="*/ 60947 h 337790"/>
              <a:gd name="connsiteX3" fmla="*/ 367518 w 542205"/>
              <a:gd name="connsiteY3" fmla="*/ 114922 h 337790"/>
              <a:gd name="connsiteX4" fmla="*/ 380218 w 542205"/>
              <a:gd name="connsiteY4" fmla="*/ 162547 h 337790"/>
              <a:gd name="connsiteX5" fmla="*/ 383393 w 542205"/>
              <a:gd name="connsiteY5" fmla="*/ 226047 h 337790"/>
              <a:gd name="connsiteX6" fmla="*/ 338943 w 542205"/>
              <a:gd name="connsiteY6" fmla="*/ 302247 h 337790"/>
              <a:gd name="connsiteX7" fmla="*/ 275443 w 542205"/>
              <a:gd name="connsiteY7" fmla="*/ 327647 h 337790"/>
              <a:gd name="connsiteX8" fmla="*/ 119868 w 542205"/>
              <a:gd name="connsiteY8" fmla="*/ 337172 h 337790"/>
              <a:gd name="connsiteX9" fmla="*/ 56368 w 542205"/>
              <a:gd name="connsiteY9" fmla="*/ 311772 h 337790"/>
              <a:gd name="connsiteX10" fmla="*/ 30968 w 542205"/>
              <a:gd name="connsiteY10" fmla="*/ 251447 h 337790"/>
              <a:gd name="connsiteX11" fmla="*/ 2393 w 542205"/>
              <a:gd name="connsiteY11" fmla="*/ 245097 h 337790"/>
              <a:gd name="connsiteX12" fmla="*/ 97643 w 542205"/>
              <a:gd name="connsiteY12" fmla="*/ 99047 h 337790"/>
              <a:gd name="connsiteX13" fmla="*/ 145268 w 542205"/>
              <a:gd name="connsiteY13" fmla="*/ 45072 h 337790"/>
              <a:gd name="connsiteX14" fmla="*/ 215118 w 542205"/>
              <a:gd name="connsiteY14" fmla="*/ 35547 h 337790"/>
              <a:gd name="connsiteX15" fmla="*/ 415143 w 542205"/>
              <a:gd name="connsiteY15" fmla="*/ 622 h 337790"/>
              <a:gd name="connsiteX16" fmla="*/ 370693 w 542205"/>
              <a:gd name="connsiteY16" fmla="*/ 16497 h 337790"/>
              <a:gd name="connsiteX17" fmla="*/ 542143 w 542205"/>
              <a:gd name="connsiteY17" fmla="*/ 38722 h 337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42205" h="337790">
                <a:moveTo>
                  <a:pt x="542143" y="38722"/>
                </a:moveTo>
                <a:cubicBezTo>
                  <a:pt x="538439" y="43484"/>
                  <a:pt x="348468" y="45072"/>
                  <a:pt x="348468" y="45072"/>
                </a:cubicBezTo>
                <a:cubicBezTo>
                  <a:pt x="313543" y="48776"/>
                  <a:pt x="329418" y="49305"/>
                  <a:pt x="332593" y="60947"/>
                </a:cubicBezTo>
                <a:cubicBezTo>
                  <a:pt x="335768" y="72589"/>
                  <a:pt x="359581" y="97989"/>
                  <a:pt x="367518" y="114922"/>
                </a:cubicBezTo>
                <a:cubicBezTo>
                  <a:pt x="375455" y="131855"/>
                  <a:pt x="377572" y="144026"/>
                  <a:pt x="380218" y="162547"/>
                </a:cubicBezTo>
                <a:cubicBezTo>
                  <a:pt x="382864" y="181068"/>
                  <a:pt x="390272" y="202764"/>
                  <a:pt x="383393" y="226047"/>
                </a:cubicBezTo>
                <a:cubicBezTo>
                  <a:pt x="376514" y="249330"/>
                  <a:pt x="356935" y="285314"/>
                  <a:pt x="338943" y="302247"/>
                </a:cubicBezTo>
                <a:cubicBezTo>
                  <a:pt x="320951" y="319180"/>
                  <a:pt x="311955" y="321826"/>
                  <a:pt x="275443" y="327647"/>
                </a:cubicBezTo>
                <a:cubicBezTo>
                  <a:pt x="238931" y="333468"/>
                  <a:pt x="156380" y="339818"/>
                  <a:pt x="119868" y="337172"/>
                </a:cubicBezTo>
                <a:cubicBezTo>
                  <a:pt x="83356" y="334526"/>
                  <a:pt x="71185" y="326059"/>
                  <a:pt x="56368" y="311772"/>
                </a:cubicBezTo>
                <a:cubicBezTo>
                  <a:pt x="41551" y="297485"/>
                  <a:pt x="39964" y="262559"/>
                  <a:pt x="30968" y="251447"/>
                </a:cubicBezTo>
                <a:cubicBezTo>
                  <a:pt x="21972" y="240335"/>
                  <a:pt x="-8719" y="270497"/>
                  <a:pt x="2393" y="245097"/>
                </a:cubicBezTo>
                <a:cubicBezTo>
                  <a:pt x="13505" y="219697"/>
                  <a:pt x="73831" y="132384"/>
                  <a:pt x="97643" y="99047"/>
                </a:cubicBezTo>
                <a:cubicBezTo>
                  <a:pt x="121455" y="65710"/>
                  <a:pt x="125689" y="55655"/>
                  <a:pt x="145268" y="45072"/>
                </a:cubicBezTo>
                <a:cubicBezTo>
                  <a:pt x="164847" y="34489"/>
                  <a:pt x="215118" y="35547"/>
                  <a:pt x="215118" y="35547"/>
                </a:cubicBezTo>
                <a:lnTo>
                  <a:pt x="415143" y="622"/>
                </a:lnTo>
                <a:cubicBezTo>
                  <a:pt x="441072" y="-2553"/>
                  <a:pt x="356406" y="6972"/>
                  <a:pt x="370693" y="16497"/>
                </a:cubicBezTo>
                <a:cubicBezTo>
                  <a:pt x="384980" y="26022"/>
                  <a:pt x="545847" y="33960"/>
                  <a:pt x="542143" y="3872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774E1956-63D0-37EF-764C-D4CF3B596975}"/>
              </a:ext>
            </a:extLst>
          </p:cNvPr>
          <p:cNvSpPr/>
          <p:nvPr/>
        </p:nvSpPr>
        <p:spPr>
          <a:xfrm>
            <a:off x="5989782" y="4866562"/>
            <a:ext cx="201825" cy="306531"/>
          </a:xfrm>
          <a:custGeom>
            <a:avLst/>
            <a:gdLst>
              <a:gd name="connsiteX0" fmla="*/ 1443 w 201825"/>
              <a:gd name="connsiteY0" fmla="*/ 305513 h 306531"/>
              <a:gd name="connsiteX1" fmla="*/ 198293 w 201825"/>
              <a:gd name="connsiteY1" fmla="*/ 3888 h 306531"/>
              <a:gd name="connsiteX2" fmla="*/ 128443 w 201825"/>
              <a:gd name="connsiteY2" fmla="*/ 130888 h 306531"/>
              <a:gd name="connsiteX3" fmla="*/ 134793 w 201825"/>
              <a:gd name="connsiteY3" fmla="*/ 80088 h 306531"/>
              <a:gd name="connsiteX4" fmla="*/ 103043 w 201825"/>
              <a:gd name="connsiteY4" fmla="*/ 134063 h 306531"/>
              <a:gd name="connsiteX5" fmla="*/ 109393 w 201825"/>
              <a:gd name="connsiteY5" fmla="*/ 102313 h 306531"/>
              <a:gd name="connsiteX6" fmla="*/ 1443 w 201825"/>
              <a:gd name="connsiteY6" fmla="*/ 305513 h 306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1825" h="306531">
                <a:moveTo>
                  <a:pt x="1443" y="305513"/>
                </a:moveTo>
                <a:cubicBezTo>
                  <a:pt x="16260" y="289109"/>
                  <a:pt x="177126" y="32992"/>
                  <a:pt x="198293" y="3888"/>
                </a:cubicBezTo>
                <a:cubicBezTo>
                  <a:pt x="219460" y="-25216"/>
                  <a:pt x="139026" y="118188"/>
                  <a:pt x="128443" y="130888"/>
                </a:cubicBezTo>
                <a:cubicBezTo>
                  <a:pt x="117860" y="143588"/>
                  <a:pt x="139026" y="79559"/>
                  <a:pt x="134793" y="80088"/>
                </a:cubicBezTo>
                <a:cubicBezTo>
                  <a:pt x="130560" y="80617"/>
                  <a:pt x="107276" y="130359"/>
                  <a:pt x="103043" y="134063"/>
                </a:cubicBezTo>
                <a:cubicBezTo>
                  <a:pt x="98810" y="137767"/>
                  <a:pt x="128443" y="69505"/>
                  <a:pt x="109393" y="102313"/>
                </a:cubicBezTo>
                <a:cubicBezTo>
                  <a:pt x="90343" y="135121"/>
                  <a:pt x="-13374" y="321917"/>
                  <a:pt x="1443" y="3055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月 33">
            <a:extLst>
              <a:ext uri="{FF2B5EF4-FFF2-40B4-BE49-F238E27FC236}">
                <a16:creationId xmlns:a16="http://schemas.microsoft.com/office/drawing/2014/main" id="{CB08D3F8-6805-F281-AB12-E6A81ED4696E}"/>
              </a:ext>
            </a:extLst>
          </p:cNvPr>
          <p:cNvSpPr/>
          <p:nvPr/>
        </p:nvSpPr>
        <p:spPr>
          <a:xfrm rot="8599832">
            <a:off x="6117156" y="5032028"/>
            <a:ext cx="173214" cy="168571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>
            <a:extLst>
              <a:ext uri="{FF2B5EF4-FFF2-40B4-BE49-F238E27FC236}">
                <a16:creationId xmlns:a16="http://schemas.microsoft.com/office/drawing/2014/main" id="{78D54411-0979-6436-FCB7-0F08C6CA449B}"/>
              </a:ext>
            </a:extLst>
          </p:cNvPr>
          <p:cNvSpPr/>
          <p:nvPr/>
        </p:nvSpPr>
        <p:spPr>
          <a:xfrm>
            <a:off x="5927604" y="4892146"/>
            <a:ext cx="270097" cy="337156"/>
          </a:xfrm>
          <a:custGeom>
            <a:avLst/>
            <a:gdLst>
              <a:gd name="connsiteX0" fmla="*/ 121 w 270097"/>
              <a:gd name="connsiteY0" fmla="*/ 337079 h 337156"/>
              <a:gd name="connsiteX1" fmla="*/ 146171 w 270097"/>
              <a:gd name="connsiteY1" fmla="*/ 60854 h 337156"/>
              <a:gd name="connsiteX2" fmla="*/ 92196 w 270097"/>
              <a:gd name="connsiteY2" fmla="*/ 162454 h 337156"/>
              <a:gd name="connsiteX3" fmla="*/ 171571 w 270097"/>
              <a:gd name="connsiteY3" fmla="*/ 57679 h 337156"/>
              <a:gd name="connsiteX4" fmla="*/ 269996 w 270097"/>
              <a:gd name="connsiteY4" fmla="*/ 529 h 337156"/>
              <a:gd name="connsiteX5" fmla="*/ 152521 w 270097"/>
              <a:gd name="connsiteY5" fmla="*/ 89429 h 337156"/>
              <a:gd name="connsiteX6" fmla="*/ 95371 w 270097"/>
              <a:gd name="connsiteY6" fmla="*/ 130704 h 337156"/>
              <a:gd name="connsiteX7" fmla="*/ 120771 w 270097"/>
              <a:gd name="connsiteY7" fmla="*/ 89429 h 337156"/>
              <a:gd name="connsiteX8" fmla="*/ 121 w 270097"/>
              <a:gd name="connsiteY8" fmla="*/ 337079 h 337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0097" h="337156">
                <a:moveTo>
                  <a:pt x="121" y="337079"/>
                </a:moveTo>
                <a:cubicBezTo>
                  <a:pt x="4354" y="332317"/>
                  <a:pt x="130825" y="89958"/>
                  <a:pt x="146171" y="60854"/>
                </a:cubicBezTo>
                <a:cubicBezTo>
                  <a:pt x="161517" y="31750"/>
                  <a:pt x="87963" y="162983"/>
                  <a:pt x="92196" y="162454"/>
                </a:cubicBezTo>
                <a:cubicBezTo>
                  <a:pt x="96429" y="161925"/>
                  <a:pt x="141938" y="84666"/>
                  <a:pt x="171571" y="57679"/>
                </a:cubicBezTo>
                <a:cubicBezTo>
                  <a:pt x="201204" y="30691"/>
                  <a:pt x="273171" y="-4763"/>
                  <a:pt x="269996" y="529"/>
                </a:cubicBezTo>
                <a:cubicBezTo>
                  <a:pt x="266821" y="5821"/>
                  <a:pt x="181625" y="67733"/>
                  <a:pt x="152521" y="89429"/>
                </a:cubicBezTo>
                <a:cubicBezTo>
                  <a:pt x="123417" y="111125"/>
                  <a:pt x="100663" y="130704"/>
                  <a:pt x="95371" y="130704"/>
                </a:cubicBezTo>
                <a:cubicBezTo>
                  <a:pt x="90079" y="130704"/>
                  <a:pt x="137704" y="53975"/>
                  <a:pt x="120771" y="89429"/>
                </a:cubicBezTo>
                <a:cubicBezTo>
                  <a:pt x="103838" y="124883"/>
                  <a:pt x="-4112" y="341841"/>
                  <a:pt x="121" y="3370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5306D0C0-4F85-B17D-E6D9-FF9266279B46}"/>
              </a:ext>
            </a:extLst>
          </p:cNvPr>
          <p:cNvSpPr/>
          <p:nvPr/>
        </p:nvSpPr>
        <p:spPr>
          <a:xfrm>
            <a:off x="6121285" y="4829542"/>
            <a:ext cx="606540" cy="152247"/>
          </a:xfrm>
          <a:custGeom>
            <a:avLst/>
            <a:gdLst>
              <a:gd name="connsiteX0" fmla="*/ 115 w 606540"/>
              <a:gd name="connsiteY0" fmla="*/ 91708 h 152247"/>
              <a:gd name="connsiteX1" fmla="*/ 282690 w 606540"/>
              <a:gd name="connsiteY1" fmla="*/ 28208 h 152247"/>
              <a:gd name="connsiteX2" fmla="*/ 438265 w 606540"/>
              <a:gd name="connsiteY2" fmla="*/ 31383 h 152247"/>
              <a:gd name="connsiteX3" fmla="*/ 374765 w 606540"/>
              <a:gd name="connsiteY3" fmla="*/ 2808 h 152247"/>
              <a:gd name="connsiteX4" fmla="*/ 565265 w 606540"/>
              <a:gd name="connsiteY4" fmla="*/ 110758 h 152247"/>
              <a:gd name="connsiteX5" fmla="*/ 549390 w 606540"/>
              <a:gd name="connsiteY5" fmla="*/ 82183 h 152247"/>
              <a:gd name="connsiteX6" fmla="*/ 606540 w 606540"/>
              <a:gd name="connsiteY6" fmla="*/ 152033 h 152247"/>
              <a:gd name="connsiteX7" fmla="*/ 549390 w 606540"/>
              <a:gd name="connsiteY7" fmla="*/ 101233 h 152247"/>
              <a:gd name="connsiteX8" fmla="*/ 431915 w 606540"/>
              <a:gd name="connsiteY8" fmla="*/ 25033 h 152247"/>
              <a:gd name="connsiteX9" fmla="*/ 228715 w 606540"/>
              <a:gd name="connsiteY9" fmla="*/ 15508 h 152247"/>
              <a:gd name="connsiteX10" fmla="*/ 317615 w 606540"/>
              <a:gd name="connsiteY10" fmla="*/ 12333 h 152247"/>
              <a:gd name="connsiteX11" fmla="*/ 115 w 606540"/>
              <a:gd name="connsiteY11" fmla="*/ 91708 h 152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06540" h="152247">
                <a:moveTo>
                  <a:pt x="115" y="91708"/>
                </a:moveTo>
                <a:cubicBezTo>
                  <a:pt x="-5706" y="94354"/>
                  <a:pt x="209665" y="38262"/>
                  <a:pt x="282690" y="28208"/>
                </a:cubicBezTo>
                <a:cubicBezTo>
                  <a:pt x="355715" y="18154"/>
                  <a:pt x="422919" y="35616"/>
                  <a:pt x="438265" y="31383"/>
                </a:cubicBezTo>
                <a:cubicBezTo>
                  <a:pt x="453611" y="27150"/>
                  <a:pt x="353598" y="-10421"/>
                  <a:pt x="374765" y="2808"/>
                </a:cubicBezTo>
                <a:cubicBezTo>
                  <a:pt x="395932" y="16037"/>
                  <a:pt x="536161" y="97529"/>
                  <a:pt x="565265" y="110758"/>
                </a:cubicBezTo>
                <a:cubicBezTo>
                  <a:pt x="594369" y="123987"/>
                  <a:pt x="542511" y="75304"/>
                  <a:pt x="549390" y="82183"/>
                </a:cubicBezTo>
                <a:cubicBezTo>
                  <a:pt x="556269" y="89062"/>
                  <a:pt x="606540" y="148858"/>
                  <a:pt x="606540" y="152033"/>
                </a:cubicBezTo>
                <a:cubicBezTo>
                  <a:pt x="606540" y="155208"/>
                  <a:pt x="578494" y="122400"/>
                  <a:pt x="549390" y="101233"/>
                </a:cubicBezTo>
                <a:cubicBezTo>
                  <a:pt x="520286" y="80066"/>
                  <a:pt x="485361" y="39320"/>
                  <a:pt x="431915" y="25033"/>
                </a:cubicBezTo>
                <a:cubicBezTo>
                  <a:pt x="378469" y="10746"/>
                  <a:pt x="247765" y="17625"/>
                  <a:pt x="228715" y="15508"/>
                </a:cubicBezTo>
                <a:cubicBezTo>
                  <a:pt x="209665" y="13391"/>
                  <a:pt x="356773" y="-367"/>
                  <a:pt x="317615" y="12333"/>
                </a:cubicBezTo>
                <a:cubicBezTo>
                  <a:pt x="278457" y="25033"/>
                  <a:pt x="5936" y="89062"/>
                  <a:pt x="115" y="917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AFB86762-2565-C617-10DB-27A43F5A9819}"/>
              </a:ext>
            </a:extLst>
          </p:cNvPr>
          <p:cNvSpPr/>
          <p:nvPr/>
        </p:nvSpPr>
        <p:spPr>
          <a:xfrm>
            <a:off x="6111750" y="4833791"/>
            <a:ext cx="339268" cy="87462"/>
          </a:xfrm>
          <a:custGeom>
            <a:avLst/>
            <a:gdLst>
              <a:gd name="connsiteX0" fmla="*/ 125 w 339268"/>
              <a:gd name="connsiteY0" fmla="*/ 87459 h 87462"/>
              <a:gd name="connsiteX1" fmla="*/ 317625 w 339268"/>
              <a:gd name="connsiteY1" fmla="*/ 8084 h 87462"/>
              <a:gd name="connsiteX2" fmla="*/ 279525 w 339268"/>
              <a:gd name="connsiteY2" fmla="*/ 11259 h 87462"/>
              <a:gd name="connsiteX3" fmla="*/ 125 w 339268"/>
              <a:gd name="connsiteY3" fmla="*/ 87459 h 8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9268" h="87462">
                <a:moveTo>
                  <a:pt x="125" y="87459"/>
                </a:moveTo>
                <a:cubicBezTo>
                  <a:pt x="6475" y="86930"/>
                  <a:pt x="271058" y="20784"/>
                  <a:pt x="317625" y="8084"/>
                </a:cubicBezTo>
                <a:cubicBezTo>
                  <a:pt x="364192" y="-4616"/>
                  <a:pt x="328208" y="-1441"/>
                  <a:pt x="279525" y="11259"/>
                </a:cubicBezTo>
                <a:cubicBezTo>
                  <a:pt x="230842" y="23959"/>
                  <a:pt x="-6225" y="87988"/>
                  <a:pt x="125" y="874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7AB3BC4A-73B5-F8D8-03F6-B0BB8A35DEF4}"/>
              </a:ext>
            </a:extLst>
          </p:cNvPr>
          <p:cNvSpPr/>
          <p:nvPr/>
        </p:nvSpPr>
        <p:spPr>
          <a:xfrm>
            <a:off x="5889518" y="5091734"/>
            <a:ext cx="83281" cy="370717"/>
          </a:xfrm>
          <a:custGeom>
            <a:avLst/>
            <a:gdLst>
              <a:gd name="connsiteX0" fmla="*/ 76307 w 83281"/>
              <a:gd name="connsiteY0" fmla="*/ 966 h 370717"/>
              <a:gd name="connsiteX1" fmla="*/ 60432 w 83281"/>
              <a:gd name="connsiteY1" fmla="*/ 264491 h 370717"/>
              <a:gd name="connsiteX2" fmla="*/ 82657 w 83281"/>
              <a:gd name="connsiteY2" fmla="*/ 369266 h 370717"/>
              <a:gd name="connsiteX3" fmla="*/ 69957 w 83281"/>
              <a:gd name="connsiteY3" fmla="*/ 312116 h 370717"/>
              <a:gd name="connsiteX4" fmla="*/ 107 w 83281"/>
              <a:gd name="connsiteY4" fmla="*/ 131141 h 370717"/>
              <a:gd name="connsiteX5" fmla="*/ 54082 w 83281"/>
              <a:gd name="connsiteY5" fmla="*/ 280366 h 370717"/>
              <a:gd name="connsiteX6" fmla="*/ 57257 w 83281"/>
              <a:gd name="connsiteY6" fmla="*/ 178766 h 370717"/>
              <a:gd name="connsiteX7" fmla="*/ 76307 w 83281"/>
              <a:gd name="connsiteY7" fmla="*/ 966 h 370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281" h="370717">
                <a:moveTo>
                  <a:pt x="76307" y="966"/>
                </a:moveTo>
                <a:cubicBezTo>
                  <a:pt x="76836" y="15254"/>
                  <a:pt x="59374" y="203108"/>
                  <a:pt x="60432" y="264491"/>
                </a:cubicBezTo>
                <a:cubicBezTo>
                  <a:pt x="61490" y="325874"/>
                  <a:pt x="81069" y="361328"/>
                  <a:pt x="82657" y="369266"/>
                </a:cubicBezTo>
                <a:cubicBezTo>
                  <a:pt x="84245" y="377204"/>
                  <a:pt x="83715" y="351803"/>
                  <a:pt x="69957" y="312116"/>
                </a:cubicBezTo>
                <a:cubicBezTo>
                  <a:pt x="56199" y="272429"/>
                  <a:pt x="2753" y="136433"/>
                  <a:pt x="107" y="131141"/>
                </a:cubicBezTo>
                <a:cubicBezTo>
                  <a:pt x="-2539" y="125849"/>
                  <a:pt x="44557" y="272429"/>
                  <a:pt x="54082" y="280366"/>
                </a:cubicBezTo>
                <a:cubicBezTo>
                  <a:pt x="63607" y="288303"/>
                  <a:pt x="54082" y="222687"/>
                  <a:pt x="57257" y="178766"/>
                </a:cubicBezTo>
                <a:cubicBezTo>
                  <a:pt x="60432" y="134845"/>
                  <a:pt x="75778" y="-13322"/>
                  <a:pt x="76307" y="9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5B98E84B-08D3-BCFE-DD16-255760398BEA}"/>
              </a:ext>
            </a:extLst>
          </p:cNvPr>
          <p:cNvSpPr/>
          <p:nvPr/>
        </p:nvSpPr>
        <p:spPr>
          <a:xfrm>
            <a:off x="6057861" y="5295900"/>
            <a:ext cx="82589" cy="76548"/>
          </a:xfrm>
          <a:custGeom>
            <a:avLst/>
            <a:gdLst>
              <a:gd name="connsiteX0" fmla="*/ 82589 w 82589"/>
              <a:gd name="connsiteY0" fmla="*/ 0 h 76548"/>
              <a:gd name="connsiteX1" fmla="*/ 39 w 82589"/>
              <a:gd name="connsiteY1" fmla="*/ 76200 h 76548"/>
              <a:gd name="connsiteX2" fmla="*/ 82589 w 82589"/>
              <a:gd name="connsiteY2" fmla="*/ 0 h 76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589" h="76548">
                <a:moveTo>
                  <a:pt x="82589" y="0"/>
                </a:moveTo>
                <a:cubicBezTo>
                  <a:pt x="82589" y="0"/>
                  <a:pt x="-2078" y="69850"/>
                  <a:pt x="39" y="76200"/>
                </a:cubicBezTo>
                <a:cubicBezTo>
                  <a:pt x="2156" y="82550"/>
                  <a:pt x="82589" y="0"/>
                  <a:pt x="8258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>
            <a:extLst>
              <a:ext uri="{FF2B5EF4-FFF2-40B4-BE49-F238E27FC236}">
                <a16:creationId xmlns:a16="http://schemas.microsoft.com/office/drawing/2014/main" id="{01B4418D-A8ED-72E4-565A-1807CF341979}"/>
              </a:ext>
            </a:extLst>
          </p:cNvPr>
          <p:cNvSpPr/>
          <p:nvPr/>
        </p:nvSpPr>
        <p:spPr>
          <a:xfrm>
            <a:off x="5935913" y="5302250"/>
            <a:ext cx="385622" cy="133416"/>
          </a:xfrm>
          <a:custGeom>
            <a:avLst/>
            <a:gdLst>
              <a:gd name="connsiteX0" fmla="*/ 385512 w 385622"/>
              <a:gd name="connsiteY0" fmla="*/ 0 h 133416"/>
              <a:gd name="connsiteX1" fmla="*/ 207712 w 385622"/>
              <a:gd name="connsiteY1" fmla="*/ 41275 h 133416"/>
              <a:gd name="connsiteX2" fmla="*/ 1337 w 385622"/>
              <a:gd name="connsiteY2" fmla="*/ 127000 h 133416"/>
              <a:gd name="connsiteX3" fmla="*/ 121987 w 385622"/>
              <a:gd name="connsiteY3" fmla="*/ 73025 h 133416"/>
              <a:gd name="connsiteX4" fmla="*/ 185487 w 385622"/>
              <a:gd name="connsiteY4" fmla="*/ 76200 h 133416"/>
              <a:gd name="connsiteX5" fmla="*/ 121987 w 385622"/>
              <a:gd name="connsiteY5" fmla="*/ 133350 h 133416"/>
              <a:gd name="connsiteX6" fmla="*/ 191837 w 385622"/>
              <a:gd name="connsiteY6" fmla="*/ 63500 h 133416"/>
              <a:gd name="connsiteX7" fmla="*/ 144212 w 385622"/>
              <a:gd name="connsiteY7" fmla="*/ 41275 h 133416"/>
              <a:gd name="connsiteX8" fmla="*/ 182312 w 385622"/>
              <a:gd name="connsiteY8" fmla="*/ 41275 h 133416"/>
              <a:gd name="connsiteX9" fmla="*/ 385512 w 385622"/>
              <a:gd name="connsiteY9" fmla="*/ 0 h 133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5622" h="133416">
                <a:moveTo>
                  <a:pt x="385512" y="0"/>
                </a:moveTo>
                <a:cubicBezTo>
                  <a:pt x="389745" y="0"/>
                  <a:pt x="271741" y="20108"/>
                  <a:pt x="207712" y="41275"/>
                </a:cubicBezTo>
                <a:cubicBezTo>
                  <a:pt x="143683" y="62442"/>
                  <a:pt x="15624" y="121708"/>
                  <a:pt x="1337" y="127000"/>
                </a:cubicBezTo>
                <a:cubicBezTo>
                  <a:pt x="-12950" y="132292"/>
                  <a:pt x="91295" y="81492"/>
                  <a:pt x="121987" y="73025"/>
                </a:cubicBezTo>
                <a:cubicBezTo>
                  <a:pt x="152679" y="64558"/>
                  <a:pt x="185487" y="66146"/>
                  <a:pt x="185487" y="76200"/>
                </a:cubicBezTo>
                <a:cubicBezTo>
                  <a:pt x="185487" y="86254"/>
                  <a:pt x="120929" y="135467"/>
                  <a:pt x="121987" y="133350"/>
                </a:cubicBezTo>
                <a:cubicBezTo>
                  <a:pt x="123045" y="131233"/>
                  <a:pt x="188133" y="78846"/>
                  <a:pt x="191837" y="63500"/>
                </a:cubicBezTo>
                <a:cubicBezTo>
                  <a:pt x="195541" y="48154"/>
                  <a:pt x="145799" y="44979"/>
                  <a:pt x="144212" y="41275"/>
                </a:cubicBezTo>
                <a:cubicBezTo>
                  <a:pt x="142625" y="37571"/>
                  <a:pt x="144212" y="44979"/>
                  <a:pt x="182312" y="41275"/>
                </a:cubicBezTo>
                <a:cubicBezTo>
                  <a:pt x="220412" y="37571"/>
                  <a:pt x="381279" y="0"/>
                  <a:pt x="38551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EC86DC50-9903-564C-62AC-50C20CDB043F}"/>
              </a:ext>
            </a:extLst>
          </p:cNvPr>
          <p:cNvSpPr/>
          <p:nvPr/>
        </p:nvSpPr>
        <p:spPr>
          <a:xfrm>
            <a:off x="6412200" y="5138042"/>
            <a:ext cx="260505" cy="149446"/>
          </a:xfrm>
          <a:custGeom>
            <a:avLst/>
            <a:gdLst>
              <a:gd name="connsiteX0" fmla="*/ 1300 w 260505"/>
              <a:gd name="connsiteY0" fmla="*/ 148333 h 149446"/>
              <a:gd name="connsiteX1" fmla="*/ 255300 w 260505"/>
              <a:gd name="connsiteY1" fmla="*/ 2283 h 149446"/>
              <a:gd name="connsiteX2" fmla="*/ 160050 w 260505"/>
              <a:gd name="connsiteY2" fmla="*/ 65783 h 149446"/>
              <a:gd name="connsiteX3" fmla="*/ 1300 w 260505"/>
              <a:gd name="connsiteY3" fmla="*/ 148333 h 149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0505" h="149446">
                <a:moveTo>
                  <a:pt x="1300" y="148333"/>
                </a:moveTo>
                <a:cubicBezTo>
                  <a:pt x="17175" y="137750"/>
                  <a:pt x="228842" y="16041"/>
                  <a:pt x="255300" y="2283"/>
                </a:cubicBezTo>
                <a:cubicBezTo>
                  <a:pt x="281758" y="-11475"/>
                  <a:pt x="200796" y="40383"/>
                  <a:pt x="160050" y="65783"/>
                </a:cubicBezTo>
                <a:cubicBezTo>
                  <a:pt x="119304" y="91183"/>
                  <a:pt x="-14575" y="158916"/>
                  <a:pt x="1300" y="1483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>
            <a:extLst>
              <a:ext uri="{FF2B5EF4-FFF2-40B4-BE49-F238E27FC236}">
                <a16:creationId xmlns:a16="http://schemas.microsoft.com/office/drawing/2014/main" id="{D68F26CA-7375-5F00-0BBC-AA206D74077C}"/>
              </a:ext>
            </a:extLst>
          </p:cNvPr>
          <p:cNvSpPr/>
          <p:nvPr/>
        </p:nvSpPr>
        <p:spPr>
          <a:xfrm>
            <a:off x="6234301" y="5222872"/>
            <a:ext cx="452699" cy="235690"/>
          </a:xfrm>
          <a:custGeom>
            <a:avLst/>
            <a:gdLst>
              <a:gd name="connsiteX0" fmla="*/ 452249 w 452699"/>
              <a:gd name="connsiteY0" fmla="*/ 3 h 235690"/>
              <a:gd name="connsiteX1" fmla="*/ 398274 w 452699"/>
              <a:gd name="connsiteY1" fmla="*/ 76203 h 235690"/>
              <a:gd name="connsiteX2" fmla="*/ 407799 w 452699"/>
              <a:gd name="connsiteY2" fmla="*/ 117478 h 235690"/>
              <a:gd name="connsiteX3" fmla="*/ 391924 w 452699"/>
              <a:gd name="connsiteY3" fmla="*/ 85728 h 235690"/>
              <a:gd name="connsiteX4" fmla="*/ 226824 w 452699"/>
              <a:gd name="connsiteY4" fmla="*/ 41278 h 235690"/>
              <a:gd name="connsiteX5" fmla="*/ 388749 w 452699"/>
              <a:gd name="connsiteY5" fmla="*/ 114303 h 235690"/>
              <a:gd name="connsiteX6" fmla="*/ 255399 w 452699"/>
              <a:gd name="connsiteY6" fmla="*/ 47628 h 235690"/>
              <a:gd name="connsiteX7" fmla="*/ 388749 w 452699"/>
              <a:gd name="connsiteY7" fmla="*/ 104778 h 235690"/>
              <a:gd name="connsiteX8" fmla="*/ 382399 w 452699"/>
              <a:gd name="connsiteY8" fmla="*/ 152403 h 235690"/>
              <a:gd name="connsiteX9" fmla="*/ 220474 w 452699"/>
              <a:gd name="connsiteY9" fmla="*/ 187328 h 235690"/>
              <a:gd name="connsiteX10" fmla="*/ 264924 w 452699"/>
              <a:gd name="connsiteY10" fmla="*/ 196853 h 235690"/>
              <a:gd name="connsiteX11" fmla="*/ 1399 w 452699"/>
              <a:gd name="connsiteY11" fmla="*/ 234953 h 235690"/>
              <a:gd name="connsiteX12" fmla="*/ 398274 w 452699"/>
              <a:gd name="connsiteY12" fmla="*/ 158753 h 235690"/>
              <a:gd name="connsiteX13" fmla="*/ 353824 w 452699"/>
              <a:gd name="connsiteY13" fmla="*/ 111128 h 235690"/>
              <a:gd name="connsiteX14" fmla="*/ 410974 w 452699"/>
              <a:gd name="connsiteY14" fmla="*/ 57153 h 235690"/>
              <a:gd name="connsiteX15" fmla="*/ 363349 w 452699"/>
              <a:gd name="connsiteY15" fmla="*/ 73028 h 235690"/>
              <a:gd name="connsiteX16" fmla="*/ 452249 w 452699"/>
              <a:gd name="connsiteY16" fmla="*/ 3 h 235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2699" h="235690">
                <a:moveTo>
                  <a:pt x="452249" y="3"/>
                </a:moveTo>
                <a:cubicBezTo>
                  <a:pt x="458070" y="532"/>
                  <a:pt x="405682" y="56624"/>
                  <a:pt x="398274" y="76203"/>
                </a:cubicBezTo>
                <a:cubicBezTo>
                  <a:pt x="390866" y="95782"/>
                  <a:pt x="408857" y="115890"/>
                  <a:pt x="407799" y="117478"/>
                </a:cubicBezTo>
                <a:cubicBezTo>
                  <a:pt x="406741" y="119066"/>
                  <a:pt x="422086" y="98428"/>
                  <a:pt x="391924" y="85728"/>
                </a:cubicBezTo>
                <a:cubicBezTo>
                  <a:pt x="361761" y="73028"/>
                  <a:pt x="227353" y="36516"/>
                  <a:pt x="226824" y="41278"/>
                </a:cubicBezTo>
                <a:cubicBezTo>
                  <a:pt x="226295" y="46041"/>
                  <a:pt x="383987" y="113245"/>
                  <a:pt x="388749" y="114303"/>
                </a:cubicBezTo>
                <a:cubicBezTo>
                  <a:pt x="393511" y="115361"/>
                  <a:pt x="255399" y="49215"/>
                  <a:pt x="255399" y="47628"/>
                </a:cubicBezTo>
                <a:cubicBezTo>
                  <a:pt x="255399" y="46041"/>
                  <a:pt x="367582" y="87316"/>
                  <a:pt x="388749" y="104778"/>
                </a:cubicBezTo>
                <a:cubicBezTo>
                  <a:pt x="409916" y="122240"/>
                  <a:pt x="410445" y="138645"/>
                  <a:pt x="382399" y="152403"/>
                </a:cubicBezTo>
                <a:cubicBezTo>
                  <a:pt x="354353" y="166161"/>
                  <a:pt x="240053" y="179920"/>
                  <a:pt x="220474" y="187328"/>
                </a:cubicBezTo>
                <a:cubicBezTo>
                  <a:pt x="200895" y="194736"/>
                  <a:pt x="301436" y="188916"/>
                  <a:pt x="264924" y="196853"/>
                </a:cubicBezTo>
                <a:cubicBezTo>
                  <a:pt x="228412" y="204790"/>
                  <a:pt x="-20826" y="241303"/>
                  <a:pt x="1399" y="234953"/>
                </a:cubicBezTo>
                <a:cubicBezTo>
                  <a:pt x="23624" y="228603"/>
                  <a:pt x="339537" y="179390"/>
                  <a:pt x="398274" y="158753"/>
                </a:cubicBezTo>
                <a:cubicBezTo>
                  <a:pt x="457011" y="138116"/>
                  <a:pt x="351707" y="128061"/>
                  <a:pt x="353824" y="111128"/>
                </a:cubicBezTo>
                <a:cubicBezTo>
                  <a:pt x="355941" y="94195"/>
                  <a:pt x="409386" y="63503"/>
                  <a:pt x="410974" y="57153"/>
                </a:cubicBezTo>
                <a:cubicBezTo>
                  <a:pt x="412561" y="50803"/>
                  <a:pt x="361232" y="78849"/>
                  <a:pt x="363349" y="73028"/>
                </a:cubicBezTo>
                <a:cubicBezTo>
                  <a:pt x="365466" y="67207"/>
                  <a:pt x="446428" y="-526"/>
                  <a:pt x="452249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93835DB2-6BB0-7FDE-E0B4-50513D3C16AB}"/>
              </a:ext>
            </a:extLst>
          </p:cNvPr>
          <p:cNvSpPr/>
          <p:nvPr/>
        </p:nvSpPr>
        <p:spPr>
          <a:xfrm>
            <a:off x="5986676" y="5273225"/>
            <a:ext cx="643007" cy="162654"/>
          </a:xfrm>
          <a:custGeom>
            <a:avLst/>
            <a:gdLst>
              <a:gd name="connsiteX0" fmla="*/ 1374 w 643007"/>
              <a:gd name="connsiteY0" fmla="*/ 162375 h 162654"/>
              <a:gd name="connsiteX1" fmla="*/ 322049 w 643007"/>
              <a:gd name="connsiteY1" fmla="*/ 51250 h 162654"/>
              <a:gd name="connsiteX2" fmla="*/ 474449 w 643007"/>
              <a:gd name="connsiteY2" fmla="*/ 57600 h 162654"/>
              <a:gd name="connsiteX3" fmla="*/ 461749 w 643007"/>
              <a:gd name="connsiteY3" fmla="*/ 48075 h 162654"/>
              <a:gd name="connsiteX4" fmla="*/ 642724 w 643007"/>
              <a:gd name="connsiteY4" fmla="*/ 63950 h 162654"/>
              <a:gd name="connsiteX5" fmla="*/ 414124 w 643007"/>
              <a:gd name="connsiteY5" fmla="*/ 48075 h 162654"/>
              <a:gd name="connsiteX6" fmla="*/ 220449 w 643007"/>
              <a:gd name="connsiteY6" fmla="*/ 450 h 162654"/>
              <a:gd name="connsiteX7" fmla="*/ 341099 w 643007"/>
              <a:gd name="connsiteY7" fmla="*/ 25850 h 162654"/>
              <a:gd name="connsiteX8" fmla="*/ 226799 w 643007"/>
              <a:gd name="connsiteY8" fmla="*/ 54425 h 162654"/>
              <a:gd name="connsiteX9" fmla="*/ 299824 w 643007"/>
              <a:gd name="connsiteY9" fmla="*/ 54425 h 162654"/>
              <a:gd name="connsiteX10" fmla="*/ 169649 w 643007"/>
              <a:gd name="connsiteY10" fmla="*/ 76650 h 162654"/>
              <a:gd name="connsiteX11" fmla="*/ 23599 w 643007"/>
              <a:gd name="connsiteY11" fmla="*/ 95700 h 162654"/>
              <a:gd name="connsiteX12" fmla="*/ 198224 w 643007"/>
              <a:gd name="connsiteY12" fmla="*/ 83000 h 162654"/>
              <a:gd name="connsiteX13" fmla="*/ 1374 w 643007"/>
              <a:gd name="connsiteY13" fmla="*/ 162375 h 162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43007" h="162654">
                <a:moveTo>
                  <a:pt x="1374" y="162375"/>
                </a:moveTo>
                <a:cubicBezTo>
                  <a:pt x="22011" y="157083"/>
                  <a:pt x="243203" y="68713"/>
                  <a:pt x="322049" y="51250"/>
                </a:cubicBezTo>
                <a:cubicBezTo>
                  <a:pt x="400895" y="33787"/>
                  <a:pt x="451166" y="58129"/>
                  <a:pt x="474449" y="57600"/>
                </a:cubicBezTo>
                <a:cubicBezTo>
                  <a:pt x="497732" y="57071"/>
                  <a:pt x="433703" y="47017"/>
                  <a:pt x="461749" y="48075"/>
                </a:cubicBezTo>
                <a:cubicBezTo>
                  <a:pt x="489795" y="49133"/>
                  <a:pt x="650661" y="63950"/>
                  <a:pt x="642724" y="63950"/>
                </a:cubicBezTo>
                <a:cubicBezTo>
                  <a:pt x="634787" y="63950"/>
                  <a:pt x="484503" y="58658"/>
                  <a:pt x="414124" y="48075"/>
                </a:cubicBezTo>
                <a:cubicBezTo>
                  <a:pt x="343745" y="37492"/>
                  <a:pt x="232620" y="4154"/>
                  <a:pt x="220449" y="450"/>
                </a:cubicBezTo>
                <a:cubicBezTo>
                  <a:pt x="208278" y="-3254"/>
                  <a:pt x="340041" y="16854"/>
                  <a:pt x="341099" y="25850"/>
                </a:cubicBezTo>
                <a:cubicBezTo>
                  <a:pt x="342157" y="34846"/>
                  <a:pt x="233678" y="49663"/>
                  <a:pt x="226799" y="54425"/>
                </a:cubicBezTo>
                <a:cubicBezTo>
                  <a:pt x="219920" y="59187"/>
                  <a:pt x="309349" y="50721"/>
                  <a:pt x="299824" y="54425"/>
                </a:cubicBezTo>
                <a:cubicBezTo>
                  <a:pt x="290299" y="58129"/>
                  <a:pt x="215687" y="69771"/>
                  <a:pt x="169649" y="76650"/>
                </a:cubicBezTo>
                <a:cubicBezTo>
                  <a:pt x="123612" y="83529"/>
                  <a:pt x="18837" y="94642"/>
                  <a:pt x="23599" y="95700"/>
                </a:cubicBezTo>
                <a:cubicBezTo>
                  <a:pt x="28361" y="96758"/>
                  <a:pt x="197166" y="69771"/>
                  <a:pt x="198224" y="83000"/>
                </a:cubicBezTo>
                <a:cubicBezTo>
                  <a:pt x="199282" y="96229"/>
                  <a:pt x="-19263" y="167667"/>
                  <a:pt x="1374" y="1623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B458D788-9101-FC64-229F-625107068CF7}"/>
              </a:ext>
            </a:extLst>
          </p:cNvPr>
          <p:cNvSpPr/>
          <p:nvPr/>
        </p:nvSpPr>
        <p:spPr>
          <a:xfrm>
            <a:off x="6118210" y="5346604"/>
            <a:ext cx="401395" cy="104883"/>
          </a:xfrm>
          <a:custGeom>
            <a:avLst/>
            <a:gdLst>
              <a:gd name="connsiteX0" fmla="*/ 15 w 401395"/>
              <a:gd name="connsiteY0" fmla="*/ 104871 h 104883"/>
              <a:gd name="connsiteX1" fmla="*/ 139715 w 401395"/>
              <a:gd name="connsiteY1" fmla="*/ 22321 h 104883"/>
              <a:gd name="connsiteX2" fmla="*/ 400065 w 401395"/>
              <a:gd name="connsiteY2" fmla="*/ 15971 h 104883"/>
              <a:gd name="connsiteX3" fmla="*/ 247665 w 401395"/>
              <a:gd name="connsiteY3" fmla="*/ 9621 h 104883"/>
              <a:gd name="connsiteX4" fmla="*/ 82565 w 401395"/>
              <a:gd name="connsiteY4" fmla="*/ 96 h 104883"/>
              <a:gd name="connsiteX5" fmla="*/ 130190 w 401395"/>
              <a:gd name="connsiteY5" fmla="*/ 15971 h 104883"/>
              <a:gd name="connsiteX6" fmla="*/ 15 w 401395"/>
              <a:gd name="connsiteY6" fmla="*/ 104871 h 104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1395" h="104883">
                <a:moveTo>
                  <a:pt x="15" y="104871"/>
                </a:moveTo>
                <a:cubicBezTo>
                  <a:pt x="1603" y="105929"/>
                  <a:pt x="73040" y="37138"/>
                  <a:pt x="139715" y="22321"/>
                </a:cubicBezTo>
                <a:cubicBezTo>
                  <a:pt x="206390" y="7504"/>
                  <a:pt x="382073" y="18088"/>
                  <a:pt x="400065" y="15971"/>
                </a:cubicBezTo>
                <a:cubicBezTo>
                  <a:pt x="418057" y="13854"/>
                  <a:pt x="247665" y="9621"/>
                  <a:pt x="247665" y="9621"/>
                </a:cubicBezTo>
                <a:cubicBezTo>
                  <a:pt x="194749" y="6975"/>
                  <a:pt x="102144" y="-962"/>
                  <a:pt x="82565" y="96"/>
                </a:cubicBezTo>
                <a:cubicBezTo>
                  <a:pt x="62986" y="1154"/>
                  <a:pt x="140773" y="-962"/>
                  <a:pt x="130190" y="15971"/>
                </a:cubicBezTo>
                <a:cubicBezTo>
                  <a:pt x="119607" y="32904"/>
                  <a:pt x="-1573" y="103813"/>
                  <a:pt x="15" y="1048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>
            <a:extLst>
              <a:ext uri="{FF2B5EF4-FFF2-40B4-BE49-F238E27FC236}">
                <a16:creationId xmlns:a16="http://schemas.microsoft.com/office/drawing/2014/main" id="{A47FD54E-75DB-A501-AE92-8C87E4D3C8DF}"/>
              </a:ext>
            </a:extLst>
          </p:cNvPr>
          <p:cNvSpPr/>
          <p:nvPr/>
        </p:nvSpPr>
        <p:spPr>
          <a:xfrm>
            <a:off x="6600283" y="5019598"/>
            <a:ext cx="251807" cy="301705"/>
          </a:xfrm>
          <a:custGeom>
            <a:avLst/>
            <a:gdLst>
              <a:gd name="connsiteX0" fmla="*/ 251367 w 251807"/>
              <a:gd name="connsiteY0" fmla="*/ 57227 h 301705"/>
              <a:gd name="connsiteX1" fmla="*/ 127542 w 251807"/>
              <a:gd name="connsiteY1" fmla="*/ 146127 h 301705"/>
              <a:gd name="connsiteX2" fmla="*/ 143417 w 251807"/>
              <a:gd name="connsiteY2" fmla="*/ 206452 h 301705"/>
              <a:gd name="connsiteX3" fmla="*/ 60867 w 251807"/>
              <a:gd name="connsiteY3" fmla="*/ 301702 h 301705"/>
              <a:gd name="connsiteX4" fmla="*/ 146592 w 251807"/>
              <a:gd name="connsiteY4" fmla="*/ 209627 h 301705"/>
              <a:gd name="connsiteX5" fmla="*/ 133892 w 251807"/>
              <a:gd name="connsiteY5" fmla="*/ 155652 h 301705"/>
              <a:gd name="connsiteX6" fmla="*/ 118017 w 251807"/>
              <a:gd name="connsiteY6" fmla="*/ 139777 h 301705"/>
              <a:gd name="connsiteX7" fmla="*/ 159292 w 251807"/>
              <a:gd name="connsiteY7" fmla="*/ 92152 h 301705"/>
              <a:gd name="connsiteX8" fmla="*/ 542 w 251807"/>
              <a:gd name="connsiteY8" fmla="*/ 3252 h 301705"/>
              <a:gd name="connsiteX9" fmla="*/ 108492 w 251807"/>
              <a:gd name="connsiteY9" fmla="*/ 69927 h 301705"/>
              <a:gd name="connsiteX10" fmla="*/ 140242 w 251807"/>
              <a:gd name="connsiteY10" fmla="*/ 66752 h 301705"/>
              <a:gd name="connsiteX11" fmla="*/ 184692 w 251807"/>
              <a:gd name="connsiteY11" fmla="*/ 77 h 301705"/>
              <a:gd name="connsiteX12" fmla="*/ 159292 w 251807"/>
              <a:gd name="connsiteY12" fmla="*/ 54052 h 301705"/>
              <a:gd name="connsiteX13" fmla="*/ 168817 w 251807"/>
              <a:gd name="connsiteY13" fmla="*/ 85802 h 301705"/>
              <a:gd name="connsiteX14" fmla="*/ 251367 w 251807"/>
              <a:gd name="connsiteY14" fmla="*/ 57227 h 301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51807" h="301705">
                <a:moveTo>
                  <a:pt x="251367" y="57227"/>
                </a:moveTo>
                <a:cubicBezTo>
                  <a:pt x="244488" y="67281"/>
                  <a:pt x="145534" y="121256"/>
                  <a:pt x="127542" y="146127"/>
                </a:cubicBezTo>
                <a:cubicBezTo>
                  <a:pt x="109550" y="170998"/>
                  <a:pt x="154529" y="180523"/>
                  <a:pt x="143417" y="206452"/>
                </a:cubicBezTo>
                <a:cubicBezTo>
                  <a:pt x="132304" y="232381"/>
                  <a:pt x="60338" y="301173"/>
                  <a:pt x="60867" y="301702"/>
                </a:cubicBezTo>
                <a:cubicBezTo>
                  <a:pt x="61396" y="302231"/>
                  <a:pt x="134421" y="233969"/>
                  <a:pt x="146592" y="209627"/>
                </a:cubicBezTo>
                <a:cubicBezTo>
                  <a:pt x="158763" y="185285"/>
                  <a:pt x="138654" y="167294"/>
                  <a:pt x="133892" y="155652"/>
                </a:cubicBezTo>
                <a:cubicBezTo>
                  <a:pt x="129130" y="144010"/>
                  <a:pt x="113784" y="150360"/>
                  <a:pt x="118017" y="139777"/>
                </a:cubicBezTo>
                <a:cubicBezTo>
                  <a:pt x="122250" y="129194"/>
                  <a:pt x="178871" y="114906"/>
                  <a:pt x="159292" y="92152"/>
                </a:cubicBezTo>
                <a:cubicBezTo>
                  <a:pt x="139713" y="69398"/>
                  <a:pt x="9009" y="6956"/>
                  <a:pt x="542" y="3252"/>
                </a:cubicBezTo>
                <a:cubicBezTo>
                  <a:pt x="-7925" y="-452"/>
                  <a:pt x="85209" y="59344"/>
                  <a:pt x="108492" y="69927"/>
                </a:cubicBezTo>
                <a:cubicBezTo>
                  <a:pt x="131775" y="80510"/>
                  <a:pt x="127542" y="78394"/>
                  <a:pt x="140242" y="66752"/>
                </a:cubicBezTo>
                <a:cubicBezTo>
                  <a:pt x="152942" y="55110"/>
                  <a:pt x="181517" y="2194"/>
                  <a:pt x="184692" y="77"/>
                </a:cubicBezTo>
                <a:cubicBezTo>
                  <a:pt x="187867" y="-2040"/>
                  <a:pt x="161938" y="39765"/>
                  <a:pt x="159292" y="54052"/>
                </a:cubicBezTo>
                <a:cubicBezTo>
                  <a:pt x="156646" y="68339"/>
                  <a:pt x="155059" y="82627"/>
                  <a:pt x="168817" y="85802"/>
                </a:cubicBezTo>
                <a:cubicBezTo>
                  <a:pt x="182575" y="88977"/>
                  <a:pt x="258246" y="47173"/>
                  <a:pt x="251367" y="572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>
            <a:extLst>
              <a:ext uri="{FF2B5EF4-FFF2-40B4-BE49-F238E27FC236}">
                <a16:creationId xmlns:a16="http://schemas.microsoft.com/office/drawing/2014/main" id="{60F2578B-6F8A-D867-2040-1F8169C69F74}"/>
              </a:ext>
            </a:extLst>
          </p:cNvPr>
          <p:cNvSpPr/>
          <p:nvPr/>
        </p:nvSpPr>
        <p:spPr>
          <a:xfrm>
            <a:off x="6136506" y="4883032"/>
            <a:ext cx="532311" cy="89018"/>
          </a:xfrm>
          <a:custGeom>
            <a:avLst/>
            <a:gdLst>
              <a:gd name="connsiteX0" fmla="*/ 3944 w 532311"/>
              <a:gd name="connsiteY0" fmla="*/ 73143 h 89018"/>
              <a:gd name="connsiteX1" fmla="*/ 315094 w 532311"/>
              <a:gd name="connsiteY1" fmla="*/ 38218 h 89018"/>
              <a:gd name="connsiteX2" fmla="*/ 337319 w 532311"/>
              <a:gd name="connsiteY2" fmla="*/ 41393 h 89018"/>
              <a:gd name="connsiteX3" fmla="*/ 530994 w 532311"/>
              <a:gd name="connsiteY3" fmla="*/ 89018 h 89018"/>
              <a:gd name="connsiteX4" fmla="*/ 419869 w 532311"/>
              <a:gd name="connsiteY4" fmla="*/ 41393 h 89018"/>
              <a:gd name="connsiteX5" fmla="*/ 369069 w 532311"/>
              <a:gd name="connsiteY5" fmla="*/ 118 h 89018"/>
              <a:gd name="connsiteX6" fmla="*/ 289694 w 532311"/>
              <a:gd name="connsiteY6" fmla="*/ 28693 h 89018"/>
              <a:gd name="connsiteX7" fmla="*/ 188094 w 532311"/>
              <a:gd name="connsiteY7" fmla="*/ 22343 h 89018"/>
              <a:gd name="connsiteX8" fmla="*/ 223019 w 532311"/>
              <a:gd name="connsiteY8" fmla="*/ 31868 h 89018"/>
              <a:gd name="connsiteX9" fmla="*/ 143644 w 532311"/>
              <a:gd name="connsiteY9" fmla="*/ 54093 h 89018"/>
              <a:gd name="connsiteX10" fmla="*/ 3944 w 532311"/>
              <a:gd name="connsiteY10" fmla="*/ 73143 h 89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2311" h="89018">
                <a:moveTo>
                  <a:pt x="3944" y="73143"/>
                </a:moveTo>
                <a:cubicBezTo>
                  <a:pt x="32519" y="70497"/>
                  <a:pt x="259532" y="43510"/>
                  <a:pt x="315094" y="38218"/>
                </a:cubicBezTo>
                <a:cubicBezTo>
                  <a:pt x="370656" y="32926"/>
                  <a:pt x="301336" y="32926"/>
                  <a:pt x="337319" y="41393"/>
                </a:cubicBezTo>
                <a:cubicBezTo>
                  <a:pt x="373302" y="49860"/>
                  <a:pt x="517236" y="89018"/>
                  <a:pt x="530994" y="89018"/>
                </a:cubicBezTo>
                <a:cubicBezTo>
                  <a:pt x="544752" y="89018"/>
                  <a:pt x="446857" y="56210"/>
                  <a:pt x="419869" y="41393"/>
                </a:cubicBezTo>
                <a:cubicBezTo>
                  <a:pt x="392881" y="26576"/>
                  <a:pt x="390765" y="2235"/>
                  <a:pt x="369069" y="118"/>
                </a:cubicBezTo>
                <a:cubicBezTo>
                  <a:pt x="347373" y="-1999"/>
                  <a:pt x="319857" y="24989"/>
                  <a:pt x="289694" y="28693"/>
                </a:cubicBezTo>
                <a:cubicBezTo>
                  <a:pt x="259532" y="32397"/>
                  <a:pt x="199206" y="21814"/>
                  <a:pt x="188094" y="22343"/>
                </a:cubicBezTo>
                <a:cubicBezTo>
                  <a:pt x="176982" y="22872"/>
                  <a:pt x="230427" y="26576"/>
                  <a:pt x="223019" y="31868"/>
                </a:cubicBezTo>
                <a:cubicBezTo>
                  <a:pt x="215611" y="37160"/>
                  <a:pt x="176981" y="46685"/>
                  <a:pt x="143644" y="54093"/>
                </a:cubicBezTo>
                <a:cubicBezTo>
                  <a:pt x="110307" y="61501"/>
                  <a:pt x="-24631" y="75789"/>
                  <a:pt x="3944" y="731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>
            <a:extLst>
              <a:ext uri="{FF2B5EF4-FFF2-40B4-BE49-F238E27FC236}">
                <a16:creationId xmlns:a16="http://schemas.microsoft.com/office/drawing/2014/main" id="{E759AA6D-C071-8601-6527-AA02B3CFFEC9}"/>
              </a:ext>
            </a:extLst>
          </p:cNvPr>
          <p:cNvSpPr/>
          <p:nvPr/>
        </p:nvSpPr>
        <p:spPr>
          <a:xfrm>
            <a:off x="6115161" y="4863043"/>
            <a:ext cx="317654" cy="79067"/>
          </a:xfrm>
          <a:custGeom>
            <a:avLst/>
            <a:gdLst>
              <a:gd name="connsiteX0" fmla="*/ 12589 w 317654"/>
              <a:gd name="connsiteY0" fmla="*/ 77257 h 79067"/>
              <a:gd name="connsiteX1" fmla="*/ 60214 w 317654"/>
              <a:gd name="connsiteY1" fmla="*/ 61382 h 79067"/>
              <a:gd name="connsiteX2" fmla="*/ 307864 w 317654"/>
              <a:gd name="connsiteY2" fmla="*/ 1057 h 79067"/>
              <a:gd name="connsiteX3" fmla="*/ 244364 w 317654"/>
              <a:gd name="connsiteY3" fmla="*/ 26457 h 79067"/>
              <a:gd name="connsiteX4" fmla="*/ 12589 w 317654"/>
              <a:gd name="connsiteY4" fmla="*/ 77257 h 79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654" h="79067">
                <a:moveTo>
                  <a:pt x="12589" y="77257"/>
                </a:moveTo>
                <a:cubicBezTo>
                  <a:pt x="-18103" y="83078"/>
                  <a:pt x="11002" y="74082"/>
                  <a:pt x="60214" y="61382"/>
                </a:cubicBezTo>
                <a:cubicBezTo>
                  <a:pt x="109426" y="48682"/>
                  <a:pt x="277172" y="6878"/>
                  <a:pt x="307864" y="1057"/>
                </a:cubicBezTo>
                <a:cubicBezTo>
                  <a:pt x="338556" y="-4764"/>
                  <a:pt x="291460" y="14815"/>
                  <a:pt x="244364" y="26457"/>
                </a:cubicBezTo>
                <a:cubicBezTo>
                  <a:pt x="197268" y="38099"/>
                  <a:pt x="43281" y="71436"/>
                  <a:pt x="12589" y="772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リーフォーム 1">
            <a:extLst>
              <a:ext uri="{FF2B5EF4-FFF2-40B4-BE49-F238E27FC236}">
                <a16:creationId xmlns:a16="http://schemas.microsoft.com/office/drawing/2014/main" id="{6DE08C7A-2D96-AB04-D4B3-B037F0D59109}"/>
              </a:ext>
            </a:extLst>
          </p:cNvPr>
          <p:cNvSpPr/>
          <p:nvPr/>
        </p:nvSpPr>
        <p:spPr>
          <a:xfrm>
            <a:off x="5457238" y="5095317"/>
            <a:ext cx="303396" cy="681634"/>
          </a:xfrm>
          <a:custGeom>
            <a:avLst/>
            <a:gdLst>
              <a:gd name="connsiteX0" fmla="*/ 11091 w 303396"/>
              <a:gd name="connsiteY0" fmla="*/ 746 h 681634"/>
              <a:gd name="connsiteX1" fmla="*/ 126746 w 303396"/>
              <a:gd name="connsiteY1" fmla="*/ 362169 h 681634"/>
              <a:gd name="connsiteX2" fmla="*/ 126746 w 303396"/>
              <a:gd name="connsiteY2" fmla="*/ 333255 h 681634"/>
              <a:gd name="connsiteX3" fmla="*/ 217102 w 303396"/>
              <a:gd name="connsiteY3" fmla="*/ 528424 h 681634"/>
              <a:gd name="connsiteX4" fmla="*/ 217102 w 303396"/>
              <a:gd name="connsiteY4" fmla="*/ 474210 h 681634"/>
              <a:gd name="connsiteX5" fmla="*/ 293001 w 303396"/>
              <a:gd name="connsiteY5" fmla="*/ 676607 h 681634"/>
              <a:gd name="connsiteX6" fmla="*/ 289387 w 303396"/>
              <a:gd name="connsiteY6" fmla="*/ 604323 h 681634"/>
              <a:gd name="connsiteX7" fmla="*/ 170117 w 303396"/>
              <a:gd name="connsiteY7" fmla="*/ 430840 h 681634"/>
              <a:gd name="connsiteX8" fmla="*/ 123132 w 303396"/>
              <a:gd name="connsiteY8" fmla="*/ 195915 h 681634"/>
              <a:gd name="connsiteX9" fmla="*/ 137589 w 303396"/>
              <a:gd name="connsiteY9" fmla="*/ 427225 h 681634"/>
              <a:gd name="connsiteX10" fmla="*/ 126746 w 303396"/>
              <a:gd name="connsiteY10" fmla="*/ 380240 h 681634"/>
              <a:gd name="connsiteX11" fmla="*/ 248 w 303396"/>
              <a:gd name="connsiteY11" fmla="*/ 156158 h 681634"/>
              <a:gd name="connsiteX12" fmla="*/ 94218 w 303396"/>
              <a:gd name="connsiteY12" fmla="*/ 322413 h 681634"/>
              <a:gd name="connsiteX13" fmla="*/ 86990 w 303396"/>
              <a:gd name="connsiteY13" fmla="*/ 268199 h 681634"/>
              <a:gd name="connsiteX14" fmla="*/ 11091 w 303396"/>
              <a:gd name="connsiteY14" fmla="*/ 746 h 681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3396" h="681634">
                <a:moveTo>
                  <a:pt x="11091" y="746"/>
                </a:moveTo>
                <a:cubicBezTo>
                  <a:pt x="17717" y="16408"/>
                  <a:pt x="107470" y="306751"/>
                  <a:pt x="126746" y="362169"/>
                </a:cubicBezTo>
                <a:cubicBezTo>
                  <a:pt x="146022" y="417587"/>
                  <a:pt x="111687" y="305546"/>
                  <a:pt x="126746" y="333255"/>
                </a:cubicBezTo>
                <a:cubicBezTo>
                  <a:pt x="141805" y="360964"/>
                  <a:pt x="202043" y="504932"/>
                  <a:pt x="217102" y="528424"/>
                </a:cubicBezTo>
                <a:cubicBezTo>
                  <a:pt x="232161" y="551916"/>
                  <a:pt x="204452" y="449513"/>
                  <a:pt x="217102" y="474210"/>
                </a:cubicBezTo>
                <a:cubicBezTo>
                  <a:pt x="229752" y="498907"/>
                  <a:pt x="280954" y="654922"/>
                  <a:pt x="293001" y="676607"/>
                </a:cubicBezTo>
                <a:cubicBezTo>
                  <a:pt x="305048" y="698292"/>
                  <a:pt x="309868" y="645284"/>
                  <a:pt x="289387" y="604323"/>
                </a:cubicBezTo>
                <a:cubicBezTo>
                  <a:pt x="268906" y="563362"/>
                  <a:pt x="197826" y="498908"/>
                  <a:pt x="170117" y="430840"/>
                </a:cubicBezTo>
                <a:cubicBezTo>
                  <a:pt x="142408" y="362772"/>
                  <a:pt x="128553" y="196517"/>
                  <a:pt x="123132" y="195915"/>
                </a:cubicBezTo>
                <a:cubicBezTo>
                  <a:pt x="117711" y="195313"/>
                  <a:pt x="136987" y="396504"/>
                  <a:pt x="137589" y="427225"/>
                </a:cubicBezTo>
                <a:cubicBezTo>
                  <a:pt x="138191" y="457946"/>
                  <a:pt x="149636" y="425418"/>
                  <a:pt x="126746" y="380240"/>
                </a:cubicBezTo>
                <a:cubicBezTo>
                  <a:pt x="103856" y="335062"/>
                  <a:pt x="248" y="156158"/>
                  <a:pt x="248" y="156158"/>
                </a:cubicBezTo>
                <a:cubicBezTo>
                  <a:pt x="-5173" y="146520"/>
                  <a:pt x="79761" y="303740"/>
                  <a:pt x="94218" y="322413"/>
                </a:cubicBezTo>
                <a:cubicBezTo>
                  <a:pt x="108675" y="341087"/>
                  <a:pt x="97833" y="315786"/>
                  <a:pt x="86990" y="268199"/>
                </a:cubicBezTo>
                <a:cubicBezTo>
                  <a:pt x="76147" y="220612"/>
                  <a:pt x="4465" y="-14916"/>
                  <a:pt x="11091" y="746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C75B6C74-BB64-99A4-A79A-06CD9E90604E}"/>
              </a:ext>
            </a:extLst>
          </p:cNvPr>
          <p:cNvSpPr/>
          <p:nvPr/>
        </p:nvSpPr>
        <p:spPr>
          <a:xfrm>
            <a:off x="5395474" y="5126271"/>
            <a:ext cx="221622" cy="574652"/>
          </a:xfrm>
          <a:custGeom>
            <a:avLst/>
            <a:gdLst>
              <a:gd name="connsiteX0" fmla="*/ 7799 w 221622"/>
              <a:gd name="connsiteY0" fmla="*/ 2320 h 574652"/>
              <a:gd name="connsiteX1" fmla="*/ 51169 w 221622"/>
              <a:gd name="connsiteY1" fmla="*/ 540840 h 574652"/>
              <a:gd name="connsiteX2" fmla="*/ 43941 w 221622"/>
              <a:gd name="connsiteY2" fmla="*/ 443256 h 574652"/>
              <a:gd name="connsiteX3" fmla="*/ 47555 w 221622"/>
              <a:gd name="connsiteY3" fmla="*/ 258931 h 574652"/>
              <a:gd name="connsiteX4" fmla="*/ 101769 w 221622"/>
              <a:gd name="connsiteY4" fmla="*/ 396271 h 574652"/>
              <a:gd name="connsiteX5" fmla="*/ 221038 w 221622"/>
              <a:gd name="connsiteY5" fmla="*/ 573369 h 574652"/>
              <a:gd name="connsiteX6" fmla="*/ 141525 w 221622"/>
              <a:gd name="connsiteY6" fmla="*/ 472170 h 574652"/>
              <a:gd name="connsiteX7" fmla="*/ 11413 w 221622"/>
              <a:gd name="connsiteY7" fmla="*/ 396271 h 574652"/>
              <a:gd name="connsiteX8" fmla="*/ 145139 w 221622"/>
              <a:gd name="connsiteY8" fmla="*/ 475784 h 574652"/>
              <a:gd name="connsiteX9" fmla="*/ 83698 w 221622"/>
              <a:gd name="connsiteY9" fmla="*/ 385429 h 574652"/>
              <a:gd name="connsiteX10" fmla="*/ 47555 w 221622"/>
              <a:gd name="connsiteY10" fmla="*/ 316758 h 574652"/>
              <a:gd name="connsiteX11" fmla="*/ 36713 w 221622"/>
              <a:gd name="connsiteY11" fmla="*/ 356515 h 574652"/>
              <a:gd name="connsiteX12" fmla="*/ 11413 w 221622"/>
              <a:gd name="connsiteY12" fmla="*/ 255316 h 574652"/>
              <a:gd name="connsiteX13" fmla="*/ 570 w 221622"/>
              <a:gd name="connsiteY13" fmla="*/ 342058 h 574652"/>
              <a:gd name="connsiteX14" fmla="*/ 7799 w 221622"/>
              <a:gd name="connsiteY14" fmla="*/ 2320 h 574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21622" h="574652">
                <a:moveTo>
                  <a:pt x="7799" y="2320"/>
                </a:moveTo>
                <a:cubicBezTo>
                  <a:pt x="16232" y="35450"/>
                  <a:pt x="45145" y="467351"/>
                  <a:pt x="51169" y="540840"/>
                </a:cubicBezTo>
                <a:cubicBezTo>
                  <a:pt x="57193" y="614329"/>
                  <a:pt x="44543" y="490241"/>
                  <a:pt x="43941" y="443256"/>
                </a:cubicBezTo>
                <a:cubicBezTo>
                  <a:pt x="43339" y="396271"/>
                  <a:pt x="37917" y="266762"/>
                  <a:pt x="47555" y="258931"/>
                </a:cubicBezTo>
                <a:cubicBezTo>
                  <a:pt x="57193" y="251100"/>
                  <a:pt x="72855" y="343865"/>
                  <a:pt x="101769" y="396271"/>
                </a:cubicBezTo>
                <a:cubicBezTo>
                  <a:pt x="130683" y="448677"/>
                  <a:pt x="214412" y="560719"/>
                  <a:pt x="221038" y="573369"/>
                </a:cubicBezTo>
                <a:cubicBezTo>
                  <a:pt x="227664" y="586019"/>
                  <a:pt x="176462" y="501686"/>
                  <a:pt x="141525" y="472170"/>
                </a:cubicBezTo>
                <a:cubicBezTo>
                  <a:pt x="106588" y="442654"/>
                  <a:pt x="10811" y="395669"/>
                  <a:pt x="11413" y="396271"/>
                </a:cubicBezTo>
                <a:cubicBezTo>
                  <a:pt x="12015" y="396873"/>
                  <a:pt x="133092" y="477591"/>
                  <a:pt x="145139" y="475784"/>
                </a:cubicBezTo>
                <a:cubicBezTo>
                  <a:pt x="157186" y="473977"/>
                  <a:pt x="99962" y="411933"/>
                  <a:pt x="83698" y="385429"/>
                </a:cubicBezTo>
                <a:cubicBezTo>
                  <a:pt x="67434" y="358925"/>
                  <a:pt x="55386" y="321577"/>
                  <a:pt x="47555" y="316758"/>
                </a:cubicBezTo>
                <a:cubicBezTo>
                  <a:pt x="39724" y="311939"/>
                  <a:pt x="42737" y="366755"/>
                  <a:pt x="36713" y="356515"/>
                </a:cubicBezTo>
                <a:cubicBezTo>
                  <a:pt x="30689" y="346275"/>
                  <a:pt x="17437" y="257725"/>
                  <a:pt x="11413" y="255316"/>
                </a:cubicBezTo>
                <a:cubicBezTo>
                  <a:pt x="5389" y="252907"/>
                  <a:pt x="1775" y="383019"/>
                  <a:pt x="570" y="342058"/>
                </a:cubicBezTo>
                <a:cubicBezTo>
                  <a:pt x="-635" y="301097"/>
                  <a:pt x="-634" y="-30810"/>
                  <a:pt x="7799" y="232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>
            <a:extLst>
              <a:ext uri="{FF2B5EF4-FFF2-40B4-BE49-F238E27FC236}">
                <a16:creationId xmlns:a16="http://schemas.microsoft.com/office/drawing/2014/main" id="{E1A2E172-33DA-DCAE-A543-BDA1DA0A93A0}"/>
              </a:ext>
            </a:extLst>
          </p:cNvPr>
          <p:cNvSpPr/>
          <p:nvPr/>
        </p:nvSpPr>
        <p:spPr>
          <a:xfrm>
            <a:off x="5573379" y="5789801"/>
            <a:ext cx="454327" cy="564343"/>
          </a:xfrm>
          <a:custGeom>
            <a:avLst/>
            <a:gdLst>
              <a:gd name="connsiteX0" fmla="*/ 3377 w 454327"/>
              <a:gd name="connsiteY0" fmla="*/ 3808 h 564343"/>
              <a:gd name="connsiteX1" fmla="*/ 361185 w 454327"/>
              <a:gd name="connsiteY1" fmla="*/ 437516 h 564343"/>
              <a:gd name="connsiteX2" fmla="*/ 451541 w 454327"/>
              <a:gd name="connsiteY2" fmla="*/ 560400 h 564343"/>
              <a:gd name="connsiteX3" fmla="*/ 422627 w 454327"/>
              <a:gd name="connsiteY3" fmla="*/ 524257 h 564343"/>
              <a:gd name="connsiteX4" fmla="*/ 335886 w 454327"/>
              <a:gd name="connsiteY4" fmla="*/ 426673 h 564343"/>
              <a:gd name="connsiteX5" fmla="*/ 198545 w 454327"/>
              <a:gd name="connsiteY5" fmla="*/ 68865 h 564343"/>
              <a:gd name="connsiteX6" fmla="*/ 292515 w 454327"/>
              <a:gd name="connsiteY6" fmla="*/ 354389 h 564343"/>
              <a:gd name="connsiteX7" fmla="*/ 249144 w 454327"/>
              <a:gd name="connsiteY7" fmla="*/ 296561 h 564343"/>
              <a:gd name="connsiteX8" fmla="*/ 97347 w 454327"/>
              <a:gd name="connsiteY8" fmla="*/ 180906 h 564343"/>
              <a:gd name="connsiteX9" fmla="*/ 176860 w 454327"/>
              <a:gd name="connsiteY9" fmla="*/ 224276 h 564343"/>
              <a:gd name="connsiteX10" fmla="*/ 3377 w 454327"/>
              <a:gd name="connsiteY10" fmla="*/ 3808 h 564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54327" h="564343">
                <a:moveTo>
                  <a:pt x="3377" y="3808"/>
                </a:moveTo>
                <a:cubicBezTo>
                  <a:pt x="34098" y="39348"/>
                  <a:pt x="286491" y="344751"/>
                  <a:pt x="361185" y="437516"/>
                </a:cubicBezTo>
                <a:cubicBezTo>
                  <a:pt x="435879" y="530281"/>
                  <a:pt x="441301" y="545943"/>
                  <a:pt x="451541" y="560400"/>
                </a:cubicBezTo>
                <a:cubicBezTo>
                  <a:pt x="461781" y="574857"/>
                  <a:pt x="441903" y="546545"/>
                  <a:pt x="422627" y="524257"/>
                </a:cubicBezTo>
                <a:cubicBezTo>
                  <a:pt x="403351" y="501969"/>
                  <a:pt x="373233" y="502572"/>
                  <a:pt x="335886" y="426673"/>
                </a:cubicBezTo>
                <a:cubicBezTo>
                  <a:pt x="298539" y="350774"/>
                  <a:pt x="205773" y="80912"/>
                  <a:pt x="198545" y="68865"/>
                </a:cubicBezTo>
                <a:cubicBezTo>
                  <a:pt x="191317" y="56818"/>
                  <a:pt x="284082" y="316440"/>
                  <a:pt x="292515" y="354389"/>
                </a:cubicBezTo>
                <a:cubicBezTo>
                  <a:pt x="300948" y="392338"/>
                  <a:pt x="281672" y="325475"/>
                  <a:pt x="249144" y="296561"/>
                </a:cubicBezTo>
                <a:cubicBezTo>
                  <a:pt x="216616" y="267647"/>
                  <a:pt x="109394" y="192953"/>
                  <a:pt x="97347" y="180906"/>
                </a:cubicBezTo>
                <a:cubicBezTo>
                  <a:pt x="85300" y="168859"/>
                  <a:pt x="192522" y="256202"/>
                  <a:pt x="176860" y="224276"/>
                </a:cubicBezTo>
                <a:cubicBezTo>
                  <a:pt x="161198" y="192350"/>
                  <a:pt x="-27344" y="-31732"/>
                  <a:pt x="3377" y="380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2C7D4858-60BC-DFFB-ED2F-B86BC09F50D0}"/>
              </a:ext>
            </a:extLst>
          </p:cNvPr>
          <p:cNvSpPr/>
          <p:nvPr/>
        </p:nvSpPr>
        <p:spPr>
          <a:xfrm>
            <a:off x="6328465" y="6429470"/>
            <a:ext cx="80518" cy="239690"/>
          </a:xfrm>
          <a:custGeom>
            <a:avLst/>
            <a:gdLst>
              <a:gd name="connsiteX0" fmla="*/ 50 w 80518"/>
              <a:gd name="connsiteY0" fmla="*/ 244 h 239690"/>
              <a:gd name="connsiteX1" fmla="*/ 57878 w 80518"/>
              <a:gd name="connsiteY1" fmla="*/ 108671 h 239690"/>
              <a:gd name="connsiteX2" fmla="*/ 72335 w 80518"/>
              <a:gd name="connsiteY2" fmla="*/ 166498 h 239690"/>
              <a:gd name="connsiteX3" fmla="*/ 61492 w 80518"/>
              <a:gd name="connsiteY3" fmla="*/ 238783 h 239690"/>
              <a:gd name="connsiteX4" fmla="*/ 61492 w 80518"/>
              <a:gd name="connsiteY4" fmla="*/ 202641 h 239690"/>
              <a:gd name="connsiteX5" fmla="*/ 25350 w 80518"/>
              <a:gd name="connsiteY5" fmla="*/ 137585 h 239690"/>
              <a:gd name="connsiteX6" fmla="*/ 75949 w 80518"/>
              <a:gd name="connsiteY6" fmla="*/ 188184 h 239690"/>
              <a:gd name="connsiteX7" fmla="*/ 68721 w 80518"/>
              <a:gd name="connsiteY7" fmla="*/ 141199 h 239690"/>
              <a:gd name="connsiteX8" fmla="*/ 50 w 80518"/>
              <a:gd name="connsiteY8" fmla="*/ 244 h 239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0518" h="239690">
                <a:moveTo>
                  <a:pt x="50" y="244"/>
                </a:moveTo>
                <a:cubicBezTo>
                  <a:pt x="-1757" y="-5177"/>
                  <a:pt x="45831" y="80962"/>
                  <a:pt x="57878" y="108671"/>
                </a:cubicBezTo>
                <a:cubicBezTo>
                  <a:pt x="69925" y="136380"/>
                  <a:pt x="71733" y="144813"/>
                  <a:pt x="72335" y="166498"/>
                </a:cubicBezTo>
                <a:cubicBezTo>
                  <a:pt x="72937" y="188183"/>
                  <a:pt x="63299" y="232759"/>
                  <a:pt x="61492" y="238783"/>
                </a:cubicBezTo>
                <a:cubicBezTo>
                  <a:pt x="59685" y="244807"/>
                  <a:pt x="67516" y="219507"/>
                  <a:pt x="61492" y="202641"/>
                </a:cubicBezTo>
                <a:cubicBezTo>
                  <a:pt x="55468" y="185775"/>
                  <a:pt x="22941" y="139994"/>
                  <a:pt x="25350" y="137585"/>
                </a:cubicBezTo>
                <a:cubicBezTo>
                  <a:pt x="27759" y="135176"/>
                  <a:pt x="68721" y="187582"/>
                  <a:pt x="75949" y="188184"/>
                </a:cubicBezTo>
                <a:cubicBezTo>
                  <a:pt x="83178" y="188786"/>
                  <a:pt x="82575" y="174329"/>
                  <a:pt x="68721" y="141199"/>
                </a:cubicBezTo>
                <a:cubicBezTo>
                  <a:pt x="54867" y="108069"/>
                  <a:pt x="1857" y="5665"/>
                  <a:pt x="50" y="2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 49">
            <a:extLst>
              <a:ext uri="{FF2B5EF4-FFF2-40B4-BE49-F238E27FC236}">
                <a16:creationId xmlns:a16="http://schemas.microsoft.com/office/drawing/2014/main" id="{B566AEA5-E15F-8F40-51B5-78137052EAF0}"/>
              </a:ext>
            </a:extLst>
          </p:cNvPr>
          <p:cNvSpPr/>
          <p:nvPr/>
        </p:nvSpPr>
        <p:spPr>
          <a:xfrm>
            <a:off x="5339662" y="6704157"/>
            <a:ext cx="263691" cy="303644"/>
          </a:xfrm>
          <a:custGeom>
            <a:avLst/>
            <a:gdLst>
              <a:gd name="connsiteX0" fmla="*/ 85296 w 263691"/>
              <a:gd name="connsiteY0" fmla="*/ 238 h 303644"/>
              <a:gd name="connsiteX1" fmla="*/ 81682 w 263691"/>
              <a:gd name="connsiteY1" fmla="*/ 123122 h 303644"/>
              <a:gd name="connsiteX2" fmla="*/ 132281 w 263691"/>
              <a:gd name="connsiteY2" fmla="*/ 238777 h 303644"/>
              <a:gd name="connsiteX3" fmla="*/ 70839 w 263691"/>
              <a:gd name="connsiteY3" fmla="*/ 202635 h 303644"/>
              <a:gd name="connsiteX4" fmla="*/ 164809 w 263691"/>
              <a:gd name="connsiteY4" fmla="*/ 264077 h 303644"/>
              <a:gd name="connsiteX5" fmla="*/ 258779 w 263691"/>
              <a:gd name="connsiteY5" fmla="*/ 296605 h 303644"/>
              <a:gd name="connsiteX6" fmla="*/ 240708 w 263691"/>
              <a:gd name="connsiteY6" fmla="*/ 271305 h 303644"/>
              <a:gd name="connsiteX7" fmla="*/ 157581 w 263691"/>
              <a:gd name="connsiteY7" fmla="*/ 162879 h 303644"/>
              <a:gd name="connsiteX8" fmla="*/ 247936 w 263691"/>
              <a:gd name="connsiteY8" fmla="*/ 296605 h 303644"/>
              <a:gd name="connsiteX9" fmla="*/ 175652 w 263691"/>
              <a:gd name="connsiteY9" fmla="*/ 264077 h 303644"/>
              <a:gd name="connsiteX10" fmla="*/ 2169 w 263691"/>
              <a:gd name="connsiteY10" fmla="*/ 86980 h 303644"/>
              <a:gd name="connsiteX11" fmla="*/ 78068 w 263691"/>
              <a:gd name="connsiteY11" fmla="*/ 155650 h 303644"/>
              <a:gd name="connsiteX12" fmla="*/ 85296 w 263691"/>
              <a:gd name="connsiteY12" fmla="*/ 238 h 303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63691" h="303644">
                <a:moveTo>
                  <a:pt x="85296" y="238"/>
                </a:moveTo>
                <a:cubicBezTo>
                  <a:pt x="85898" y="-5183"/>
                  <a:pt x="73851" y="83366"/>
                  <a:pt x="81682" y="123122"/>
                </a:cubicBezTo>
                <a:cubicBezTo>
                  <a:pt x="89513" y="162878"/>
                  <a:pt x="134088" y="225525"/>
                  <a:pt x="132281" y="238777"/>
                </a:cubicBezTo>
                <a:cubicBezTo>
                  <a:pt x="130474" y="252029"/>
                  <a:pt x="65418" y="198418"/>
                  <a:pt x="70839" y="202635"/>
                </a:cubicBezTo>
                <a:cubicBezTo>
                  <a:pt x="76260" y="206852"/>
                  <a:pt x="133486" y="248415"/>
                  <a:pt x="164809" y="264077"/>
                </a:cubicBezTo>
                <a:cubicBezTo>
                  <a:pt x="196132" y="279739"/>
                  <a:pt x="246129" y="295400"/>
                  <a:pt x="258779" y="296605"/>
                </a:cubicBezTo>
                <a:cubicBezTo>
                  <a:pt x="271429" y="297810"/>
                  <a:pt x="257574" y="293593"/>
                  <a:pt x="240708" y="271305"/>
                </a:cubicBezTo>
                <a:cubicBezTo>
                  <a:pt x="223842" y="249017"/>
                  <a:pt x="156376" y="158662"/>
                  <a:pt x="157581" y="162879"/>
                </a:cubicBezTo>
                <a:cubicBezTo>
                  <a:pt x="158786" y="167096"/>
                  <a:pt x="244924" y="279739"/>
                  <a:pt x="247936" y="296605"/>
                </a:cubicBezTo>
                <a:cubicBezTo>
                  <a:pt x="250948" y="313471"/>
                  <a:pt x="216613" y="299014"/>
                  <a:pt x="175652" y="264077"/>
                </a:cubicBezTo>
                <a:cubicBezTo>
                  <a:pt x="134691" y="229140"/>
                  <a:pt x="18433" y="105051"/>
                  <a:pt x="2169" y="86980"/>
                </a:cubicBezTo>
                <a:cubicBezTo>
                  <a:pt x="-14095" y="68909"/>
                  <a:pt x="66021" y="165288"/>
                  <a:pt x="78068" y="155650"/>
                </a:cubicBezTo>
                <a:cubicBezTo>
                  <a:pt x="90115" y="146012"/>
                  <a:pt x="84694" y="5659"/>
                  <a:pt x="85296" y="2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E73ECE66-7D6A-B867-1B7A-F874EF7549BF}"/>
              </a:ext>
            </a:extLst>
          </p:cNvPr>
          <p:cNvSpPr/>
          <p:nvPr/>
        </p:nvSpPr>
        <p:spPr>
          <a:xfrm>
            <a:off x="5940184" y="6476415"/>
            <a:ext cx="96900" cy="361989"/>
          </a:xfrm>
          <a:custGeom>
            <a:avLst/>
            <a:gdLst>
              <a:gd name="connsiteX0" fmla="*/ 23294 w 96900"/>
              <a:gd name="connsiteY0" fmla="*/ 284 h 361989"/>
              <a:gd name="connsiteX1" fmla="*/ 16066 w 96900"/>
              <a:gd name="connsiteY1" fmla="*/ 173767 h 361989"/>
              <a:gd name="connsiteX2" fmla="*/ 16066 w 96900"/>
              <a:gd name="connsiteY2" fmla="*/ 152081 h 361989"/>
              <a:gd name="connsiteX3" fmla="*/ 52208 w 96900"/>
              <a:gd name="connsiteY3" fmla="*/ 246051 h 361989"/>
              <a:gd name="connsiteX4" fmla="*/ 41365 w 96900"/>
              <a:gd name="connsiteY4" fmla="*/ 180995 h 361989"/>
              <a:gd name="connsiteX5" fmla="*/ 95579 w 96900"/>
              <a:gd name="connsiteY5" fmla="*/ 347250 h 361989"/>
              <a:gd name="connsiteX6" fmla="*/ 73893 w 96900"/>
              <a:gd name="connsiteY6" fmla="*/ 260508 h 361989"/>
              <a:gd name="connsiteX7" fmla="*/ 5223 w 96900"/>
              <a:gd name="connsiteY7" fmla="*/ 144853 h 361989"/>
              <a:gd name="connsiteX8" fmla="*/ 5223 w 96900"/>
              <a:gd name="connsiteY8" fmla="*/ 256894 h 361989"/>
              <a:gd name="connsiteX9" fmla="*/ 8837 w 96900"/>
              <a:gd name="connsiteY9" fmla="*/ 361707 h 361989"/>
              <a:gd name="connsiteX10" fmla="*/ 5223 w 96900"/>
              <a:gd name="connsiteY10" fmla="*/ 224366 h 361989"/>
              <a:gd name="connsiteX11" fmla="*/ 23294 w 96900"/>
              <a:gd name="connsiteY11" fmla="*/ 284 h 361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6900" h="361989">
                <a:moveTo>
                  <a:pt x="23294" y="284"/>
                </a:moveTo>
                <a:cubicBezTo>
                  <a:pt x="25101" y="-8149"/>
                  <a:pt x="16066" y="173767"/>
                  <a:pt x="16066" y="173767"/>
                </a:cubicBezTo>
                <a:cubicBezTo>
                  <a:pt x="14861" y="199066"/>
                  <a:pt x="10042" y="140034"/>
                  <a:pt x="16066" y="152081"/>
                </a:cubicBezTo>
                <a:cubicBezTo>
                  <a:pt x="22090" y="164128"/>
                  <a:pt x="47992" y="241232"/>
                  <a:pt x="52208" y="246051"/>
                </a:cubicBezTo>
                <a:cubicBezTo>
                  <a:pt x="56425" y="250870"/>
                  <a:pt x="34136" y="164128"/>
                  <a:pt x="41365" y="180995"/>
                </a:cubicBezTo>
                <a:cubicBezTo>
                  <a:pt x="48594" y="197862"/>
                  <a:pt x="90158" y="333998"/>
                  <a:pt x="95579" y="347250"/>
                </a:cubicBezTo>
                <a:cubicBezTo>
                  <a:pt x="101000" y="360502"/>
                  <a:pt x="88952" y="294241"/>
                  <a:pt x="73893" y="260508"/>
                </a:cubicBezTo>
                <a:cubicBezTo>
                  <a:pt x="58834" y="226775"/>
                  <a:pt x="16668" y="145455"/>
                  <a:pt x="5223" y="144853"/>
                </a:cubicBezTo>
                <a:cubicBezTo>
                  <a:pt x="-6222" y="144251"/>
                  <a:pt x="4621" y="220752"/>
                  <a:pt x="5223" y="256894"/>
                </a:cubicBezTo>
                <a:cubicBezTo>
                  <a:pt x="5825" y="293036"/>
                  <a:pt x="8837" y="367128"/>
                  <a:pt x="8837" y="361707"/>
                </a:cubicBezTo>
                <a:cubicBezTo>
                  <a:pt x="8837" y="356286"/>
                  <a:pt x="4018" y="282796"/>
                  <a:pt x="5223" y="224366"/>
                </a:cubicBezTo>
                <a:cubicBezTo>
                  <a:pt x="6428" y="165936"/>
                  <a:pt x="21487" y="8717"/>
                  <a:pt x="23294" y="2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FBA8E1ED-BB60-B666-8A23-A849BE8E98DA}"/>
              </a:ext>
            </a:extLst>
          </p:cNvPr>
          <p:cNvSpPr/>
          <p:nvPr/>
        </p:nvSpPr>
        <p:spPr>
          <a:xfrm>
            <a:off x="5757459" y="6382317"/>
            <a:ext cx="292920" cy="469358"/>
          </a:xfrm>
          <a:custGeom>
            <a:avLst/>
            <a:gdLst>
              <a:gd name="connsiteX0" fmla="*/ 75907 w 292920"/>
              <a:gd name="connsiteY0" fmla="*/ 32940 h 469358"/>
              <a:gd name="connsiteX1" fmla="*/ 166263 w 292920"/>
              <a:gd name="connsiteY1" fmla="*/ 101610 h 469358"/>
              <a:gd name="connsiteX2" fmla="*/ 133735 w 292920"/>
              <a:gd name="connsiteY2" fmla="*/ 184738 h 469358"/>
              <a:gd name="connsiteX3" fmla="*/ 151806 w 292920"/>
              <a:gd name="connsiteY3" fmla="*/ 300393 h 469358"/>
              <a:gd name="connsiteX4" fmla="*/ 133735 w 292920"/>
              <a:gd name="connsiteY4" fmla="*/ 267865 h 469358"/>
              <a:gd name="connsiteX5" fmla="*/ 184334 w 292920"/>
              <a:gd name="connsiteY5" fmla="*/ 372677 h 469358"/>
              <a:gd name="connsiteX6" fmla="*/ 144577 w 292920"/>
              <a:gd name="connsiteY6" fmla="*/ 354606 h 469358"/>
              <a:gd name="connsiteX7" fmla="*/ 220476 w 292920"/>
              <a:gd name="connsiteY7" fmla="*/ 466647 h 469358"/>
              <a:gd name="connsiteX8" fmla="*/ 187948 w 292920"/>
              <a:gd name="connsiteY8" fmla="*/ 419662 h 469358"/>
              <a:gd name="connsiteX9" fmla="*/ 68679 w 292920"/>
              <a:gd name="connsiteY9" fmla="*/ 257022 h 469358"/>
              <a:gd name="connsiteX10" fmla="*/ 140963 w 292920"/>
              <a:gd name="connsiteY10" fmla="*/ 361835 h 469358"/>
              <a:gd name="connsiteX11" fmla="*/ 130120 w 292920"/>
              <a:gd name="connsiteY11" fmla="*/ 296779 h 469358"/>
              <a:gd name="connsiteX12" fmla="*/ 133735 w 292920"/>
              <a:gd name="connsiteY12" fmla="*/ 213651 h 469358"/>
              <a:gd name="connsiteX13" fmla="*/ 144577 w 292920"/>
              <a:gd name="connsiteY13" fmla="*/ 163052 h 469358"/>
              <a:gd name="connsiteX14" fmla="*/ 8 w 292920"/>
              <a:gd name="connsiteY14" fmla="*/ 101610 h 469358"/>
              <a:gd name="connsiteX15" fmla="*/ 151806 w 292920"/>
              <a:gd name="connsiteY15" fmla="*/ 126910 h 469358"/>
              <a:gd name="connsiteX16" fmla="*/ 162649 w 292920"/>
              <a:gd name="connsiteY16" fmla="*/ 108839 h 469358"/>
              <a:gd name="connsiteX17" fmla="*/ 292761 w 292920"/>
              <a:gd name="connsiteY17" fmla="*/ 412 h 469358"/>
              <a:gd name="connsiteX18" fmla="*/ 191562 w 292920"/>
              <a:gd name="connsiteY18" fmla="*/ 69082 h 469358"/>
              <a:gd name="connsiteX19" fmla="*/ 177105 w 292920"/>
              <a:gd name="connsiteY19" fmla="*/ 72696 h 469358"/>
              <a:gd name="connsiteX20" fmla="*/ 75907 w 292920"/>
              <a:gd name="connsiteY20" fmla="*/ 32940 h 469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92920" h="469358">
                <a:moveTo>
                  <a:pt x="75907" y="32940"/>
                </a:moveTo>
                <a:cubicBezTo>
                  <a:pt x="74100" y="37759"/>
                  <a:pt x="156625" y="76310"/>
                  <a:pt x="166263" y="101610"/>
                </a:cubicBezTo>
                <a:cubicBezTo>
                  <a:pt x="175901" y="126910"/>
                  <a:pt x="136144" y="151608"/>
                  <a:pt x="133735" y="184738"/>
                </a:cubicBezTo>
                <a:cubicBezTo>
                  <a:pt x="131326" y="217868"/>
                  <a:pt x="151806" y="286539"/>
                  <a:pt x="151806" y="300393"/>
                </a:cubicBezTo>
                <a:cubicBezTo>
                  <a:pt x="151806" y="314247"/>
                  <a:pt x="128314" y="255818"/>
                  <a:pt x="133735" y="267865"/>
                </a:cubicBezTo>
                <a:cubicBezTo>
                  <a:pt x="139156" y="279912"/>
                  <a:pt x="182527" y="358220"/>
                  <a:pt x="184334" y="372677"/>
                </a:cubicBezTo>
                <a:cubicBezTo>
                  <a:pt x="186141" y="387134"/>
                  <a:pt x="138553" y="338944"/>
                  <a:pt x="144577" y="354606"/>
                </a:cubicBezTo>
                <a:cubicBezTo>
                  <a:pt x="150601" y="370268"/>
                  <a:pt x="213248" y="455804"/>
                  <a:pt x="220476" y="466647"/>
                </a:cubicBezTo>
                <a:cubicBezTo>
                  <a:pt x="227704" y="477490"/>
                  <a:pt x="213247" y="454599"/>
                  <a:pt x="187948" y="419662"/>
                </a:cubicBezTo>
                <a:cubicBezTo>
                  <a:pt x="162649" y="384725"/>
                  <a:pt x="76510" y="266660"/>
                  <a:pt x="68679" y="257022"/>
                </a:cubicBezTo>
                <a:cubicBezTo>
                  <a:pt x="60848" y="247384"/>
                  <a:pt x="130723" y="355209"/>
                  <a:pt x="140963" y="361835"/>
                </a:cubicBezTo>
                <a:cubicBezTo>
                  <a:pt x="151203" y="368461"/>
                  <a:pt x="131325" y="321476"/>
                  <a:pt x="130120" y="296779"/>
                </a:cubicBezTo>
                <a:cubicBezTo>
                  <a:pt x="128915" y="272082"/>
                  <a:pt x="131326" y="235939"/>
                  <a:pt x="133735" y="213651"/>
                </a:cubicBezTo>
                <a:cubicBezTo>
                  <a:pt x="136145" y="191363"/>
                  <a:pt x="166865" y="181725"/>
                  <a:pt x="144577" y="163052"/>
                </a:cubicBezTo>
                <a:cubicBezTo>
                  <a:pt x="122289" y="144379"/>
                  <a:pt x="-1197" y="107634"/>
                  <a:pt x="8" y="101610"/>
                </a:cubicBezTo>
                <a:cubicBezTo>
                  <a:pt x="1213" y="95586"/>
                  <a:pt x="124699" y="125705"/>
                  <a:pt x="151806" y="126910"/>
                </a:cubicBezTo>
                <a:cubicBezTo>
                  <a:pt x="178913" y="128115"/>
                  <a:pt x="139157" y="129922"/>
                  <a:pt x="162649" y="108839"/>
                </a:cubicBezTo>
                <a:cubicBezTo>
                  <a:pt x="186141" y="87756"/>
                  <a:pt x="287942" y="7038"/>
                  <a:pt x="292761" y="412"/>
                </a:cubicBezTo>
                <a:cubicBezTo>
                  <a:pt x="297580" y="-6214"/>
                  <a:pt x="191562" y="69082"/>
                  <a:pt x="191562" y="69082"/>
                </a:cubicBezTo>
                <a:cubicBezTo>
                  <a:pt x="172286" y="81129"/>
                  <a:pt x="194574" y="78117"/>
                  <a:pt x="177105" y="72696"/>
                </a:cubicBezTo>
                <a:cubicBezTo>
                  <a:pt x="159636" y="67275"/>
                  <a:pt x="77714" y="28121"/>
                  <a:pt x="75907" y="329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21C0AD59-DB88-4C57-9487-C0C85A9EEB73}"/>
              </a:ext>
            </a:extLst>
          </p:cNvPr>
          <p:cNvSpPr/>
          <p:nvPr/>
        </p:nvSpPr>
        <p:spPr>
          <a:xfrm>
            <a:off x="5720928" y="6100637"/>
            <a:ext cx="390368" cy="376082"/>
          </a:xfrm>
          <a:custGeom>
            <a:avLst/>
            <a:gdLst>
              <a:gd name="connsiteX0" fmla="*/ 397 w 390368"/>
              <a:gd name="connsiteY0" fmla="*/ 182 h 376082"/>
              <a:gd name="connsiteX1" fmla="*/ 116052 w 390368"/>
              <a:gd name="connsiteY1" fmla="*/ 170051 h 376082"/>
              <a:gd name="connsiteX2" fmla="*/ 166651 w 390368"/>
              <a:gd name="connsiteY2" fmla="*/ 267635 h 376082"/>
              <a:gd name="connsiteX3" fmla="*/ 152195 w 390368"/>
              <a:gd name="connsiteY3" fmla="*/ 231493 h 376082"/>
              <a:gd name="connsiteX4" fmla="*/ 235322 w 390368"/>
              <a:gd name="connsiteY4" fmla="*/ 267635 h 376082"/>
              <a:gd name="connsiteX5" fmla="*/ 195565 w 390368"/>
              <a:gd name="connsiteY5" fmla="*/ 271249 h 376082"/>
              <a:gd name="connsiteX6" fmla="*/ 372663 w 390368"/>
              <a:gd name="connsiteY6" fmla="*/ 278478 h 376082"/>
              <a:gd name="connsiteX7" fmla="*/ 372663 w 390368"/>
              <a:gd name="connsiteY7" fmla="*/ 303777 h 376082"/>
              <a:gd name="connsiteX8" fmla="*/ 271464 w 390368"/>
              <a:gd name="connsiteY8" fmla="*/ 376062 h 376082"/>
              <a:gd name="connsiteX9" fmla="*/ 361820 w 390368"/>
              <a:gd name="connsiteY9" fmla="*/ 311006 h 376082"/>
              <a:gd name="connsiteX10" fmla="*/ 278693 w 390368"/>
              <a:gd name="connsiteY10" fmla="*/ 292935 h 376082"/>
              <a:gd name="connsiteX11" fmla="*/ 199180 w 390368"/>
              <a:gd name="connsiteY11" fmla="*/ 289320 h 376082"/>
              <a:gd name="connsiteX12" fmla="*/ 126895 w 390368"/>
              <a:gd name="connsiteY12" fmla="*/ 296549 h 376082"/>
              <a:gd name="connsiteX13" fmla="*/ 69067 w 390368"/>
              <a:gd name="connsiteY13" fmla="*/ 245950 h 376082"/>
              <a:gd name="connsiteX14" fmla="*/ 137738 w 390368"/>
              <a:gd name="connsiteY14" fmla="*/ 292935 h 376082"/>
              <a:gd name="connsiteX15" fmla="*/ 134123 w 390368"/>
              <a:gd name="connsiteY15" fmla="*/ 231493 h 376082"/>
              <a:gd name="connsiteX16" fmla="*/ 101595 w 390368"/>
              <a:gd name="connsiteY16" fmla="*/ 159208 h 376082"/>
              <a:gd name="connsiteX17" fmla="*/ 50996 w 390368"/>
              <a:gd name="connsiteY17" fmla="*/ 170051 h 376082"/>
              <a:gd name="connsiteX18" fmla="*/ 76296 w 390368"/>
              <a:gd name="connsiteY18" fmla="*/ 137523 h 376082"/>
              <a:gd name="connsiteX19" fmla="*/ 397 w 390368"/>
              <a:gd name="connsiteY19" fmla="*/ 182 h 376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0368" h="376082">
                <a:moveTo>
                  <a:pt x="397" y="182"/>
                </a:moveTo>
                <a:cubicBezTo>
                  <a:pt x="7023" y="5603"/>
                  <a:pt x="88343" y="125476"/>
                  <a:pt x="116052" y="170051"/>
                </a:cubicBezTo>
                <a:cubicBezTo>
                  <a:pt x="143761" y="214626"/>
                  <a:pt x="160627" y="257395"/>
                  <a:pt x="166651" y="267635"/>
                </a:cubicBezTo>
                <a:cubicBezTo>
                  <a:pt x="172675" y="277875"/>
                  <a:pt x="140750" y="231493"/>
                  <a:pt x="152195" y="231493"/>
                </a:cubicBezTo>
                <a:cubicBezTo>
                  <a:pt x="163640" y="231493"/>
                  <a:pt x="228094" y="261009"/>
                  <a:pt x="235322" y="267635"/>
                </a:cubicBezTo>
                <a:cubicBezTo>
                  <a:pt x="242550" y="274261"/>
                  <a:pt x="172675" y="269442"/>
                  <a:pt x="195565" y="271249"/>
                </a:cubicBezTo>
                <a:cubicBezTo>
                  <a:pt x="218455" y="273056"/>
                  <a:pt x="343147" y="273057"/>
                  <a:pt x="372663" y="278478"/>
                </a:cubicBezTo>
                <a:cubicBezTo>
                  <a:pt x="402179" y="283899"/>
                  <a:pt x="389529" y="287513"/>
                  <a:pt x="372663" y="303777"/>
                </a:cubicBezTo>
                <a:cubicBezTo>
                  <a:pt x="355797" y="320041"/>
                  <a:pt x="273271" y="374857"/>
                  <a:pt x="271464" y="376062"/>
                </a:cubicBezTo>
                <a:cubicBezTo>
                  <a:pt x="269657" y="377267"/>
                  <a:pt x="360615" y="324860"/>
                  <a:pt x="361820" y="311006"/>
                </a:cubicBezTo>
                <a:cubicBezTo>
                  <a:pt x="363025" y="297152"/>
                  <a:pt x="305800" y="296549"/>
                  <a:pt x="278693" y="292935"/>
                </a:cubicBezTo>
                <a:cubicBezTo>
                  <a:pt x="251586" y="289321"/>
                  <a:pt x="224480" y="288718"/>
                  <a:pt x="199180" y="289320"/>
                </a:cubicBezTo>
                <a:cubicBezTo>
                  <a:pt x="173880" y="289922"/>
                  <a:pt x="148581" y="303777"/>
                  <a:pt x="126895" y="296549"/>
                </a:cubicBezTo>
                <a:cubicBezTo>
                  <a:pt x="105209" y="289321"/>
                  <a:pt x="67260" y="246552"/>
                  <a:pt x="69067" y="245950"/>
                </a:cubicBezTo>
                <a:cubicBezTo>
                  <a:pt x="70874" y="245348"/>
                  <a:pt x="126895" y="295344"/>
                  <a:pt x="137738" y="292935"/>
                </a:cubicBezTo>
                <a:cubicBezTo>
                  <a:pt x="148581" y="290526"/>
                  <a:pt x="140147" y="253781"/>
                  <a:pt x="134123" y="231493"/>
                </a:cubicBezTo>
                <a:cubicBezTo>
                  <a:pt x="128099" y="209205"/>
                  <a:pt x="115449" y="169448"/>
                  <a:pt x="101595" y="159208"/>
                </a:cubicBezTo>
                <a:cubicBezTo>
                  <a:pt x="87741" y="148968"/>
                  <a:pt x="55212" y="173665"/>
                  <a:pt x="50996" y="170051"/>
                </a:cubicBezTo>
                <a:cubicBezTo>
                  <a:pt x="46780" y="166437"/>
                  <a:pt x="80512" y="163425"/>
                  <a:pt x="76296" y="137523"/>
                </a:cubicBezTo>
                <a:cubicBezTo>
                  <a:pt x="72080" y="111621"/>
                  <a:pt x="-6229" y="-5239"/>
                  <a:pt x="397" y="1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96331650-02EF-4A98-AC9D-AFF44DE003D5}"/>
              </a:ext>
            </a:extLst>
          </p:cNvPr>
          <p:cNvSpPr/>
          <p:nvPr/>
        </p:nvSpPr>
        <p:spPr>
          <a:xfrm>
            <a:off x="5622926" y="6371438"/>
            <a:ext cx="240340" cy="345271"/>
          </a:xfrm>
          <a:custGeom>
            <a:avLst/>
            <a:gdLst>
              <a:gd name="connsiteX0" fmla="*/ 98399 w 240340"/>
              <a:gd name="connsiteY0" fmla="*/ 448 h 345271"/>
              <a:gd name="connsiteX1" fmla="*/ 116470 w 240340"/>
              <a:gd name="connsiteY1" fmla="*/ 119718 h 345271"/>
              <a:gd name="connsiteX2" fmla="*/ 145384 w 240340"/>
              <a:gd name="connsiteY2" fmla="*/ 181160 h 345271"/>
              <a:gd name="connsiteX3" fmla="*/ 181526 w 240340"/>
              <a:gd name="connsiteY3" fmla="*/ 343800 h 345271"/>
              <a:gd name="connsiteX4" fmla="*/ 170683 w 240340"/>
              <a:gd name="connsiteY4" fmla="*/ 257058 h 345271"/>
              <a:gd name="connsiteX5" fmla="*/ 239354 w 240340"/>
              <a:gd name="connsiteY5" fmla="*/ 181160 h 345271"/>
              <a:gd name="connsiteX6" fmla="*/ 206826 w 240340"/>
              <a:gd name="connsiteY6" fmla="*/ 206459 h 345271"/>
              <a:gd name="connsiteX7" fmla="*/ 145384 w 240340"/>
              <a:gd name="connsiteY7" fmla="*/ 152246 h 345271"/>
              <a:gd name="connsiteX8" fmla="*/ 195983 w 240340"/>
              <a:gd name="connsiteY8" fmla="*/ 217302 h 345271"/>
              <a:gd name="connsiteX9" fmla="*/ 174298 w 240340"/>
              <a:gd name="connsiteY9" fmla="*/ 231759 h 345271"/>
              <a:gd name="connsiteX10" fmla="*/ 815 w 240340"/>
              <a:gd name="connsiteY10" fmla="*/ 116104 h 345271"/>
              <a:gd name="connsiteX11" fmla="*/ 109242 w 240340"/>
              <a:gd name="connsiteY11" fmla="*/ 166703 h 345271"/>
              <a:gd name="connsiteX12" fmla="*/ 98399 w 240340"/>
              <a:gd name="connsiteY12" fmla="*/ 448 h 345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0340" h="345271">
                <a:moveTo>
                  <a:pt x="98399" y="448"/>
                </a:moveTo>
                <a:cubicBezTo>
                  <a:pt x="99604" y="-7383"/>
                  <a:pt x="108639" y="89599"/>
                  <a:pt x="116470" y="119718"/>
                </a:cubicBezTo>
                <a:cubicBezTo>
                  <a:pt x="124301" y="149837"/>
                  <a:pt x="134541" y="143813"/>
                  <a:pt x="145384" y="181160"/>
                </a:cubicBezTo>
                <a:cubicBezTo>
                  <a:pt x="156227" y="218507"/>
                  <a:pt x="177310" y="331150"/>
                  <a:pt x="181526" y="343800"/>
                </a:cubicBezTo>
                <a:cubicBezTo>
                  <a:pt x="185743" y="356450"/>
                  <a:pt x="161045" y="284165"/>
                  <a:pt x="170683" y="257058"/>
                </a:cubicBezTo>
                <a:cubicBezTo>
                  <a:pt x="180321" y="229951"/>
                  <a:pt x="233330" y="189593"/>
                  <a:pt x="239354" y="181160"/>
                </a:cubicBezTo>
                <a:cubicBezTo>
                  <a:pt x="245378" y="172727"/>
                  <a:pt x="222488" y="211278"/>
                  <a:pt x="206826" y="206459"/>
                </a:cubicBezTo>
                <a:cubicBezTo>
                  <a:pt x="191164" y="201640"/>
                  <a:pt x="147191" y="150439"/>
                  <a:pt x="145384" y="152246"/>
                </a:cubicBezTo>
                <a:cubicBezTo>
                  <a:pt x="143577" y="154053"/>
                  <a:pt x="195983" y="217302"/>
                  <a:pt x="195983" y="217302"/>
                </a:cubicBezTo>
                <a:cubicBezTo>
                  <a:pt x="200802" y="230554"/>
                  <a:pt x="206826" y="248625"/>
                  <a:pt x="174298" y="231759"/>
                </a:cubicBezTo>
                <a:cubicBezTo>
                  <a:pt x="141770" y="214893"/>
                  <a:pt x="11658" y="126947"/>
                  <a:pt x="815" y="116104"/>
                </a:cubicBezTo>
                <a:cubicBezTo>
                  <a:pt x="-10028" y="105261"/>
                  <a:pt x="90569" y="182365"/>
                  <a:pt x="109242" y="166703"/>
                </a:cubicBezTo>
                <a:cubicBezTo>
                  <a:pt x="127915" y="151041"/>
                  <a:pt x="97194" y="8279"/>
                  <a:pt x="98399" y="4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49E2B8C9-1E42-322B-FA91-0E40D49C1974}"/>
              </a:ext>
            </a:extLst>
          </p:cNvPr>
          <p:cNvSpPr/>
          <p:nvPr/>
        </p:nvSpPr>
        <p:spPr>
          <a:xfrm>
            <a:off x="5970678" y="6469435"/>
            <a:ext cx="162875" cy="345331"/>
          </a:xfrm>
          <a:custGeom>
            <a:avLst/>
            <a:gdLst>
              <a:gd name="connsiteX0" fmla="*/ 162669 w 162875"/>
              <a:gd name="connsiteY0" fmla="*/ 35 h 345331"/>
              <a:gd name="connsiteX1" fmla="*/ 47014 w 162875"/>
              <a:gd name="connsiteY1" fmla="*/ 43406 h 345331"/>
              <a:gd name="connsiteX2" fmla="*/ 54242 w 162875"/>
              <a:gd name="connsiteY2" fmla="*/ 90391 h 345331"/>
              <a:gd name="connsiteX3" fmla="*/ 54242 w 162875"/>
              <a:gd name="connsiteY3" fmla="*/ 184361 h 345331"/>
              <a:gd name="connsiteX4" fmla="*/ 43399 w 162875"/>
              <a:gd name="connsiteY4" fmla="*/ 151833 h 345331"/>
              <a:gd name="connsiteX5" fmla="*/ 29 w 162875"/>
              <a:gd name="connsiteY5" fmla="*/ 343387 h 345331"/>
              <a:gd name="connsiteX6" fmla="*/ 36171 w 162875"/>
              <a:gd name="connsiteY6" fmla="*/ 238574 h 345331"/>
              <a:gd name="connsiteX7" fmla="*/ 10871 w 162875"/>
              <a:gd name="connsiteY7" fmla="*/ 43406 h 345331"/>
              <a:gd name="connsiteX8" fmla="*/ 43399 w 162875"/>
              <a:gd name="connsiteY8" fmla="*/ 173518 h 345331"/>
              <a:gd name="connsiteX9" fmla="*/ 47014 w 162875"/>
              <a:gd name="connsiteY9" fmla="*/ 68706 h 345331"/>
              <a:gd name="connsiteX10" fmla="*/ 47014 w 162875"/>
              <a:gd name="connsiteY10" fmla="*/ 28949 h 345331"/>
              <a:gd name="connsiteX11" fmla="*/ 14486 w 162875"/>
              <a:gd name="connsiteY11" fmla="*/ 50635 h 345331"/>
              <a:gd name="connsiteX12" fmla="*/ 162669 w 162875"/>
              <a:gd name="connsiteY12" fmla="*/ 35 h 34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2875" h="345331">
                <a:moveTo>
                  <a:pt x="162669" y="35"/>
                </a:moveTo>
                <a:cubicBezTo>
                  <a:pt x="168090" y="-1170"/>
                  <a:pt x="65085" y="28347"/>
                  <a:pt x="47014" y="43406"/>
                </a:cubicBezTo>
                <a:cubicBezTo>
                  <a:pt x="28943" y="58465"/>
                  <a:pt x="53037" y="66899"/>
                  <a:pt x="54242" y="90391"/>
                </a:cubicBezTo>
                <a:cubicBezTo>
                  <a:pt x="55447" y="113883"/>
                  <a:pt x="56049" y="174121"/>
                  <a:pt x="54242" y="184361"/>
                </a:cubicBezTo>
                <a:cubicBezTo>
                  <a:pt x="52435" y="194601"/>
                  <a:pt x="52434" y="125329"/>
                  <a:pt x="43399" y="151833"/>
                </a:cubicBezTo>
                <a:cubicBezTo>
                  <a:pt x="34364" y="178337"/>
                  <a:pt x="1234" y="328930"/>
                  <a:pt x="29" y="343387"/>
                </a:cubicBezTo>
                <a:cubicBezTo>
                  <a:pt x="-1176" y="357844"/>
                  <a:pt x="34364" y="288571"/>
                  <a:pt x="36171" y="238574"/>
                </a:cubicBezTo>
                <a:cubicBezTo>
                  <a:pt x="37978" y="188577"/>
                  <a:pt x="9666" y="54249"/>
                  <a:pt x="10871" y="43406"/>
                </a:cubicBezTo>
                <a:cubicBezTo>
                  <a:pt x="12076" y="32563"/>
                  <a:pt x="37375" y="169301"/>
                  <a:pt x="43399" y="173518"/>
                </a:cubicBezTo>
                <a:cubicBezTo>
                  <a:pt x="49423" y="177735"/>
                  <a:pt x="46412" y="92801"/>
                  <a:pt x="47014" y="68706"/>
                </a:cubicBezTo>
                <a:cubicBezTo>
                  <a:pt x="47616" y="44611"/>
                  <a:pt x="52435" y="31961"/>
                  <a:pt x="47014" y="28949"/>
                </a:cubicBezTo>
                <a:cubicBezTo>
                  <a:pt x="41593" y="25937"/>
                  <a:pt x="-1778" y="54249"/>
                  <a:pt x="14486" y="50635"/>
                </a:cubicBezTo>
                <a:cubicBezTo>
                  <a:pt x="30750" y="47021"/>
                  <a:pt x="157248" y="1240"/>
                  <a:pt x="162669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1CD0EA11-B3A5-C515-EF80-D621A83C986D}"/>
              </a:ext>
            </a:extLst>
          </p:cNvPr>
          <p:cNvSpPr/>
          <p:nvPr/>
        </p:nvSpPr>
        <p:spPr>
          <a:xfrm>
            <a:off x="5526075" y="6641481"/>
            <a:ext cx="469948" cy="203929"/>
          </a:xfrm>
          <a:custGeom>
            <a:avLst/>
            <a:gdLst>
              <a:gd name="connsiteX0" fmla="*/ 82 w 469948"/>
              <a:gd name="connsiteY0" fmla="*/ 167727 h 203929"/>
              <a:gd name="connsiteX1" fmla="*/ 137422 w 469948"/>
              <a:gd name="connsiteY1" fmla="*/ 102671 h 203929"/>
              <a:gd name="connsiteX2" fmla="*/ 245849 w 469948"/>
              <a:gd name="connsiteY2" fmla="*/ 1472 h 203929"/>
              <a:gd name="connsiteX3" fmla="*/ 213321 w 469948"/>
              <a:gd name="connsiteY3" fmla="*/ 44843 h 203929"/>
              <a:gd name="connsiteX4" fmla="*/ 296448 w 469948"/>
              <a:gd name="connsiteY4" fmla="*/ 77371 h 203929"/>
              <a:gd name="connsiteX5" fmla="*/ 328976 w 469948"/>
              <a:gd name="connsiteY5" fmla="*/ 106285 h 203929"/>
              <a:gd name="connsiteX6" fmla="*/ 300063 w 469948"/>
              <a:gd name="connsiteY6" fmla="*/ 62914 h 203929"/>
              <a:gd name="connsiteX7" fmla="*/ 357890 w 469948"/>
              <a:gd name="connsiteY7" fmla="*/ 146042 h 203929"/>
              <a:gd name="connsiteX8" fmla="*/ 292834 w 469948"/>
              <a:gd name="connsiteY8" fmla="*/ 167727 h 203929"/>
              <a:gd name="connsiteX9" fmla="*/ 365119 w 469948"/>
              <a:gd name="connsiteY9" fmla="*/ 160498 h 203929"/>
              <a:gd name="connsiteX10" fmla="*/ 469931 w 469948"/>
              <a:gd name="connsiteY10" fmla="*/ 203869 h 203929"/>
              <a:gd name="connsiteX11" fmla="*/ 372347 w 469948"/>
              <a:gd name="connsiteY11" fmla="*/ 149656 h 203929"/>
              <a:gd name="connsiteX12" fmla="*/ 242235 w 469948"/>
              <a:gd name="connsiteY12" fmla="*/ 55686 h 203929"/>
              <a:gd name="connsiteX13" fmla="*/ 101280 w 469948"/>
              <a:gd name="connsiteY13" fmla="*/ 8701 h 203929"/>
              <a:gd name="connsiteX14" fmla="*/ 213321 w 469948"/>
              <a:gd name="connsiteY14" fmla="*/ 44843 h 203929"/>
              <a:gd name="connsiteX15" fmla="*/ 173565 w 469948"/>
              <a:gd name="connsiteY15" fmla="*/ 91828 h 203929"/>
              <a:gd name="connsiteX16" fmla="*/ 18153 w 469948"/>
              <a:gd name="connsiteY16" fmla="*/ 95442 h 203929"/>
              <a:gd name="connsiteX17" fmla="*/ 115737 w 469948"/>
              <a:gd name="connsiteY17" fmla="*/ 102671 h 203929"/>
              <a:gd name="connsiteX18" fmla="*/ 82 w 469948"/>
              <a:gd name="connsiteY18" fmla="*/ 167727 h 203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69948" h="203929">
                <a:moveTo>
                  <a:pt x="82" y="167727"/>
                </a:moveTo>
                <a:cubicBezTo>
                  <a:pt x="3696" y="167727"/>
                  <a:pt x="96461" y="130380"/>
                  <a:pt x="137422" y="102671"/>
                </a:cubicBezTo>
                <a:cubicBezTo>
                  <a:pt x="178383" y="74962"/>
                  <a:pt x="233199" y="11110"/>
                  <a:pt x="245849" y="1472"/>
                </a:cubicBezTo>
                <a:cubicBezTo>
                  <a:pt x="258499" y="-8166"/>
                  <a:pt x="204888" y="32193"/>
                  <a:pt x="213321" y="44843"/>
                </a:cubicBezTo>
                <a:cubicBezTo>
                  <a:pt x="221754" y="57493"/>
                  <a:pt x="277172" y="67131"/>
                  <a:pt x="296448" y="77371"/>
                </a:cubicBezTo>
                <a:cubicBezTo>
                  <a:pt x="315724" y="87611"/>
                  <a:pt x="328373" y="108695"/>
                  <a:pt x="328976" y="106285"/>
                </a:cubicBezTo>
                <a:cubicBezTo>
                  <a:pt x="329579" y="103875"/>
                  <a:pt x="295244" y="56288"/>
                  <a:pt x="300063" y="62914"/>
                </a:cubicBezTo>
                <a:cubicBezTo>
                  <a:pt x="304882" y="69540"/>
                  <a:pt x="359095" y="128573"/>
                  <a:pt x="357890" y="146042"/>
                </a:cubicBezTo>
                <a:cubicBezTo>
                  <a:pt x="356685" y="163511"/>
                  <a:pt x="291629" y="165318"/>
                  <a:pt x="292834" y="167727"/>
                </a:cubicBezTo>
                <a:cubicBezTo>
                  <a:pt x="294039" y="170136"/>
                  <a:pt x="335603" y="154474"/>
                  <a:pt x="365119" y="160498"/>
                </a:cubicBezTo>
                <a:cubicBezTo>
                  <a:pt x="394635" y="166522"/>
                  <a:pt x="468726" y="205676"/>
                  <a:pt x="469931" y="203869"/>
                </a:cubicBezTo>
                <a:cubicBezTo>
                  <a:pt x="471136" y="202062"/>
                  <a:pt x="410296" y="174353"/>
                  <a:pt x="372347" y="149656"/>
                </a:cubicBezTo>
                <a:cubicBezTo>
                  <a:pt x="334398" y="124959"/>
                  <a:pt x="287413" y="79178"/>
                  <a:pt x="242235" y="55686"/>
                </a:cubicBezTo>
                <a:cubicBezTo>
                  <a:pt x="197057" y="32194"/>
                  <a:pt x="106099" y="10508"/>
                  <a:pt x="101280" y="8701"/>
                </a:cubicBezTo>
                <a:cubicBezTo>
                  <a:pt x="96461" y="6894"/>
                  <a:pt x="201274" y="30988"/>
                  <a:pt x="213321" y="44843"/>
                </a:cubicBezTo>
                <a:cubicBezTo>
                  <a:pt x="225369" y="58697"/>
                  <a:pt x="206093" y="83395"/>
                  <a:pt x="173565" y="91828"/>
                </a:cubicBezTo>
                <a:cubicBezTo>
                  <a:pt x="141037" y="100261"/>
                  <a:pt x="27791" y="93635"/>
                  <a:pt x="18153" y="95442"/>
                </a:cubicBezTo>
                <a:cubicBezTo>
                  <a:pt x="8515" y="97249"/>
                  <a:pt x="118749" y="89419"/>
                  <a:pt x="115737" y="102671"/>
                </a:cubicBezTo>
                <a:cubicBezTo>
                  <a:pt x="112725" y="115923"/>
                  <a:pt x="-3532" y="167727"/>
                  <a:pt x="82" y="1677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A6FFA554-2759-3C8C-C8A5-99249B68BCC7}"/>
              </a:ext>
            </a:extLst>
          </p:cNvPr>
          <p:cNvSpPr/>
          <p:nvPr/>
        </p:nvSpPr>
        <p:spPr>
          <a:xfrm>
            <a:off x="5580366" y="6317626"/>
            <a:ext cx="231763" cy="354922"/>
          </a:xfrm>
          <a:custGeom>
            <a:avLst/>
            <a:gdLst>
              <a:gd name="connsiteX0" fmla="*/ 50603 w 231763"/>
              <a:gd name="connsiteY0" fmla="*/ 14504 h 354922"/>
              <a:gd name="connsiteX1" fmla="*/ 72289 w 231763"/>
              <a:gd name="connsiteY1" fmla="*/ 253043 h 354922"/>
              <a:gd name="connsiteX2" fmla="*/ 72289 w 231763"/>
              <a:gd name="connsiteY2" fmla="*/ 354241 h 354922"/>
              <a:gd name="connsiteX3" fmla="*/ 75903 w 231763"/>
              <a:gd name="connsiteY3" fmla="*/ 296414 h 354922"/>
              <a:gd name="connsiteX4" fmla="*/ 231315 w 231763"/>
              <a:gd name="connsiteY4" fmla="*/ 278342 h 354922"/>
              <a:gd name="connsiteX5" fmla="*/ 122888 w 231763"/>
              <a:gd name="connsiteY5" fmla="*/ 278342 h 354922"/>
              <a:gd name="connsiteX6" fmla="*/ 115659 w 231763"/>
              <a:gd name="connsiteY6" fmla="*/ 242200 h 354922"/>
              <a:gd name="connsiteX7" fmla="*/ 108431 w 231763"/>
              <a:gd name="connsiteY7" fmla="*/ 177144 h 354922"/>
              <a:gd name="connsiteX8" fmla="*/ 155416 w 231763"/>
              <a:gd name="connsiteY8" fmla="*/ 47 h 354922"/>
              <a:gd name="connsiteX9" fmla="*/ 97588 w 231763"/>
              <a:gd name="connsiteY9" fmla="*/ 195215 h 354922"/>
              <a:gd name="connsiteX10" fmla="*/ 101202 w 231763"/>
              <a:gd name="connsiteY10" fmla="*/ 296414 h 354922"/>
              <a:gd name="connsiteX11" fmla="*/ 72289 w 231763"/>
              <a:gd name="connsiteY11" fmla="*/ 220515 h 354922"/>
              <a:gd name="connsiteX12" fmla="*/ 4 w 231763"/>
              <a:gd name="connsiteY12" fmla="*/ 86788 h 354922"/>
              <a:gd name="connsiteX13" fmla="*/ 75903 w 231763"/>
              <a:gd name="connsiteY13" fmla="*/ 148230 h 354922"/>
              <a:gd name="connsiteX14" fmla="*/ 57832 w 231763"/>
              <a:gd name="connsiteY14" fmla="*/ 177144 h 354922"/>
              <a:gd name="connsiteX15" fmla="*/ 50603 w 231763"/>
              <a:gd name="connsiteY15" fmla="*/ 14504 h 354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31763" h="354922">
                <a:moveTo>
                  <a:pt x="50603" y="14504"/>
                </a:moveTo>
                <a:cubicBezTo>
                  <a:pt x="53013" y="27154"/>
                  <a:pt x="68675" y="196420"/>
                  <a:pt x="72289" y="253043"/>
                </a:cubicBezTo>
                <a:cubicBezTo>
                  <a:pt x="75903" y="309666"/>
                  <a:pt x="71687" y="347013"/>
                  <a:pt x="72289" y="354241"/>
                </a:cubicBezTo>
                <a:cubicBezTo>
                  <a:pt x="72891" y="361470"/>
                  <a:pt x="49399" y="309064"/>
                  <a:pt x="75903" y="296414"/>
                </a:cubicBezTo>
                <a:cubicBezTo>
                  <a:pt x="102407" y="283764"/>
                  <a:pt x="223484" y="281354"/>
                  <a:pt x="231315" y="278342"/>
                </a:cubicBezTo>
                <a:cubicBezTo>
                  <a:pt x="239146" y="275330"/>
                  <a:pt x="142164" y="284366"/>
                  <a:pt x="122888" y="278342"/>
                </a:cubicBezTo>
                <a:cubicBezTo>
                  <a:pt x="103612" y="272318"/>
                  <a:pt x="118069" y="259066"/>
                  <a:pt x="115659" y="242200"/>
                </a:cubicBezTo>
                <a:cubicBezTo>
                  <a:pt x="113250" y="225334"/>
                  <a:pt x="101805" y="217503"/>
                  <a:pt x="108431" y="177144"/>
                </a:cubicBezTo>
                <a:cubicBezTo>
                  <a:pt x="115057" y="136785"/>
                  <a:pt x="157223" y="-2965"/>
                  <a:pt x="155416" y="47"/>
                </a:cubicBezTo>
                <a:cubicBezTo>
                  <a:pt x="153609" y="3059"/>
                  <a:pt x="106624" y="145820"/>
                  <a:pt x="97588" y="195215"/>
                </a:cubicBezTo>
                <a:cubicBezTo>
                  <a:pt x="88552" y="244610"/>
                  <a:pt x="105418" y="292197"/>
                  <a:pt x="101202" y="296414"/>
                </a:cubicBezTo>
                <a:cubicBezTo>
                  <a:pt x="96986" y="300631"/>
                  <a:pt x="89155" y="255453"/>
                  <a:pt x="72289" y="220515"/>
                </a:cubicBezTo>
                <a:cubicBezTo>
                  <a:pt x="55423" y="185577"/>
                  <a:pt x="-598" y="98835"/>
                  <a:pt x="4" y="86788"/>
                </a:cubicBezTo>
                <a:cubicBezTo>
                  <a:pt x="606" y="74741"/>
                  <a:pt x="66265" y="133171"/>
                  <a:pt x="75903" y="148230"/>
                </a:cubicBezTo>
                <a:cubicBezTo>
                  <a:pt x="85541" y="163289"/>
                  <a:pt x="60844" y="201841"/>
                  <a:pt x="57832" y="177144"/>
                </a:cubicBezTo>
                <a:cubicBezTo>
                  <a:pt x="54820" y="152447"/>
                  <a:pt x="48193" y="1854"/>
                  <a:pt x="50603" y="145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0EB11F16-7AF5-ECB0-E682-7644038A3981}"/>
              </a:ext>
            </a:extLst>
          </p:cNvPr>
          <p:cNvSpPr/>
          <p:nvPr/>
        </p:nvSpPr>
        <p:spPr>
          <a:xfrm>
            <a:off x="5355971" y="6603197"/>
            <a:ext cx="184660" cy="293262"/>
          </a:xfrm>
          <a:custGeom>
            <a:avLst/>
            <a:gdLst>
              <a:gd name="connsiteX0" fmla="*/ 25616 w 184660"/>
              <a:gd name="connsiteY0" fmla="*/ 0 h 293262"/>
              <a:gd name="connsiteX1" fmla="*/ 50916 w 184660"/>
              <a:gd name="connsiteY1" fmla="*/ 83127 h 293262"/>
              <a:gd name="connsiteX2" fmla="*/ 317 w 184660"/>
              <a:gd name="connsiteY2" fmla="*/ 162640 h 293262"/>
              <a:gd name="connsiteX3" fmla="*/ 29231 w 184660"/>
              <a:gd name="connsiteY3" fmla="*/ 133726 h 293262"/>
              <a:gd name="connsiteX4" fmla="*/ 25616 w 184660"/>
              <a:gd name="connsiteY4" fmla="*/ 292752 h 293262"/>
              <a:gd name="connsiteX5" fmla="*/ 7545 w 184660"/>
              <a:gd name="connsiteY5" fmla="*/ 180711 h 293262"/>
              <a:gd name="connsiteX6" fmla="*/ 101515 w 184660"/>
              <a:gd name="connsiteY6" fmla="*/ 79513 h 293262"/>
              <a:gd name="connsiteX7" fmla="*/ 184642 w 184660"/>
              <a:gd name="connsiteY7" fmla="*/ 169869 h 293262"/>
              <a:gd name="connsiteX8" fmla="*/ 108744 w 184660"/>
              <a:gd name="connsiteY8" fmla="*/ 86741 h 293262"/>
              <a:gd name="connsiteX9" fmla="*/ 61759 w 184660"/>
              <a:gd name="connsiteY9" fmla="*/ 83127 h 293262"/>
              <a:gd name="connsiteX10" fmla="*/ 25616 w 184660"/>
              <a:gd name="connsiteY10" fmla="*/ 0 h 29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4660" h="293262">
                <a:moveTo>
                  <a:pt x="25616" y="0"/>
                </a:moveTo>
                <a:cubicBezTo>
                  <a:pt x="23809" y="0"/>
                  <a:pt x="55132" y="56020"/>
                  <a:pt x="50916" y="83127"/>
                </a:cubicBezTo>
                <a:cubicBezTo>
                  <a:pt x="46700" y="110234"/>
                  <a:pt x="3931" y="154207"/>
                  <a:pt x="317" y="162640"/>
                </a:cubicBezTo>
                <a:cubicBezTo>
                  <a:pt x="-3297" y="171073"/>
                  <a:pt x="25015" y="112041"/>
                  <a:pt x="29231" y="133726"/>
                </a:cubicBezTo>
                <a:cubicBezTo>
                  <a:pt x="33447" y="155411"/>
                  <a:pt x="29230" y="284921"/>
                  <a:pt x="25616" y="292752"/>
                </a:cubicBezTo>
                <a:cubicBezTo>
                  <a:pt x="22002" y="300583"/>
                  <a:pt x="-5105" y="216251"/>
                  <a:pt x="7545" y="180711"/>
                </a:cubicBezTo>
                <a:cubicBezTo>
                  <a:pt x="20195" y="145171"/>
                  <a:pt x="71999" y="81320"/>
                  <a:pt x="101515" y="79513"/>
                </a:cubicBezTo>
                <a:cubicBezTo>
                  <a:pt x="131031" y="77706"/>
                  <a:pt x="183437" y="168664"/>
                  <a:pt x="184642" y="169869"/>
                </a:cubicBezTo>
                <a:cubicBezTo>
                  <a:pt x="185847" y="171074"/>
                  <a:pt x="129224" y="101198"/>
                  <a:pt x="108744" y="86741"/>
                </a:cubicBezTo>
                <a:cubicBezTo>
                  <a:pt x="88264" y="72284"/>
                  <a:pt x="78625" y="97584"/>
                  <a:pt x="61759" y="83127"/>
                </a:cubicBezTo>
                <a:cubicBezTo>
                  <a:pt x="44893" y="68670"/>
                  <a:pt x="27423" y="0"/>
                  <a:pt x="2561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25025863-9D76-5FB1-AF2C-4A9BD9225576}"/>
              </a:ext>
            </a:extLst>
          </p:cNvPr>
          <p:cNvSpPr/>
          <p:nvPr/>
        </p:nvSpPr>
        <p:spPr>
          <a:xfrm>
            <a:off x="5518921" y="5605521"/>
            <a:ext cx="401692" cy="726204"/>
          </a:xfrm>
          <a:custGeom>
            <a:avLst/>
            <a:gdLst>
              <a:gd name="connsiteX0" fmla="*/ 122891 w 401692"/>
              <a:gd name="connsiteY0" fmla="*/ 722994 h 726204"/>
              <a:gd name="connsiteX1" fmla="*/ 173490 w 401692"/>
              <a:gd name="connsiteY1" fmla="*/ 661553 h 726204"/>
              <a:gd name="connsiteX2" fmla="*/ 224089 w 401692"/>
              <a:gd name="connsiteY2" fmla="*/ 553126 h 726204"/>
              <a:gd name="connsiteX3" fmla="*/ 90363 w 401692"/>
              <a:gd name="connsiteY3" fmla="*/ 372414 h 726204"/>
              <a:gd name="connsiteX4" fmla="*/ 177104 w 401692"/>
              <a:gd name="connsiteY4" fmla="*/ 466384 h 726204"/>
              <a:gd name="connsiteX5" fmla="*/ 18078 w 401692"/>
              <a:gd name="connsiteY5" fmla="*/ 224231 h 726204"/>
              <a:gd name="connsiteX6" fmla="*/ 39764 w 401692"/>
              <a:gd name="connsiteY6" fmla="*/ 149 h 726204"/>
              <a:gd name="connsiteX7" fmla="*/ 7 w 401692"/>
              <a:gd name="connsiteY7" fmla="*/ 191703 h 726204"/>
              <a:gd name="connsiteX8" fmla="*/ 43378 w 401692"/>
              <a:gd name="connsiteY8" fmla="*/ 321815 h 726204"/>
              <a:gd name="connsiteX9" fmla="*/ 119277 w 401692"/>
              <a:gd name="connsiteY9" fmla="*/ 397714 h 726204"/>
              <a:gd name="connsiteX10" fmla="*/ 119277 w 401692"/>
              <a:gd name="connsiteY10" fmla="*/ 376028 h 726204"/>
              <a:gd name="connsiteX11" fmla="*/ 397572 w 401692"/>
              <a:gd name="connsiteY11" fmla="*/ 694081 h 726204"/>
              <a:gd name="connsiteX12" fmla="*/ 281917 w 401692"/>
              <a:gd name="connsiteY12" fmla="*/ 542283 h 726204"/>
              <a:gd name="connsiteX13" fmla="*/ 227704 w 401692"/>
              <a:gd name="connsiteY13" fmla="*/ 603725 h 726204"/>
              <a:gd name="connsiteX14" fmla="*/ 227704 w 401692"/>
              <a:gd name="connsiteY14" fmla="*/ 563968 h 726204"/>
              <a:gd name="connsiteX15" fmla="*/ 122891 w 401692"/>
              <a:gd name="connsiteY15" fmla="*/ 722994 h 726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01692" h="726204">
                <a:moveTo>
                  <a:pt x="122891" y="722994"/>
                </a:moveTo>
                <a:cubicBezTo>
                  <a:pt x="113855" y="739258"/>
                  <a:pt x="156624" y="689864"/>
                  <a:pt x="173490" y="661553"/>
                </a:cubicBezTo>
                <a:cubicBezTo>
                  <a:pt x="190356" y="633242"/>
                  <a:pt x="237943" y="601316"/>
                  <a:pt x="224089" y="553126"/>
                </a:cubicBezTo>
                <a:cubicBezTo>
                  <a:pt x="210235" y="504936"/>
                  <a:pt x="98194" y="386871"/>
                  <a:pt x="90363" y="372414"/>
                </a:cubicBezTo>
                <a:cubicBezTo>
                  <a:pt x="82532" y="357957"/>
                  <a:pt x="189152" y="491081"/>
                  <a:pt x="177104" y="466384"/>
                </a:cubicBezTo>
                <a:cubicBezTo>
                  <a:pt x="165057" y="441687"/>
                  <a:pt x="40968" y="301937"/>
                  <a:pt x="18078" y="224231"/>
                </a:cubicBezTo>
                <a:cubicBezTo>
                  <a:pt x="-4812" y="146525"/>
                  <a:pt x="42776" y="5570"/>
                  <a:pt x="39764" y="149"/>
                </a:cubicBezTo>
                <a:cubicBezTo>
                  <a:pt x="36752" y="-5272"/>
                  <a:pt x="-595" y="138092"/>
                  <a:pt x="7" y="191703"/>
                </a:cubicBezTo>
                <a:cubicBezTo>
                  <a:pt x="609" y="245314"/>
                  <a:pt x="23500" y="287480"/>
                  <a:pt x="43378" y="321815"/>
                </a:cubicBezTo>
                <a:cubicBezTo>
                  <a:pt x="63256" y="356150"/>
                  <a:pt x="106627" y="388679"/>
                  <a:pt x="119277" y="397714"/>
                </a:cubicBezTo>
                <a:cubicBezTo>
                  <a:pt x="131927" y="406749"/>
                  <a:pt x="72895" y="326634"/>
                  <a:pt x="119277" y="376028"/>
                </a:cubicBezTo>
                <a:cubicBezTo>
                  <a:pt x="165659" y="425422"/>
                  <a:pt x="370465" y="666372"/>
                  <a:pt x="397572" y="694081"/>
                </a:cubicBezTo>
                <a:cubicBezTo>
                  <a:pt x="424679" y="721790"/>
                  <a:pt x="310228" y="557342"/>
                  <a:pt x="281917" y="542283"/>
                </a:cubicBezTo>
                <a:cubicBezTo>
                  <a:pt x="253606" y="527224"/>
                  <a:pt x="236740" y="600111"/>
                  <a:pt x="227704" y="603725"/>
                </a:cubicBezTo>
                <a:cubicBezTo>
                  <a:pt x="218669" y="607339"/>
                  <a:pt x="242763" y="541680"/>
                  <a:pt x="227704" y="563968"/>
                </a:cubicBezTo>
                <a:cubicBezTo>
                  <a:pt x="212645" y="586256"/>
                  <a:pt x="131927" y="706730"/>
                  <a:pt x="122891" y="72299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50D4CCA6-6EEE-9111-1F17-0EEB5F70146D}"/>
              </a:ext>
            </a:extLst>
          </p:cNvPr>
          <p:cNvSpPr/>
          <p:nvPr/>
        </p:nvSpPr>
        <p:spPr>
          <a:xfrm>
            <a:off x="5554968" y="5341751"/>
            <a:ext cx="593965" cy="941803"/>
          </a:xfrm>
          <a:custGeom>
            <a:avLst/>
            <a:gdLst>
              <a:gd name="connsiteX0" fmla="*/ 97687 w 593965"/>
              <a:gd name="connsiteY0" fmla="*/ 80 h 941803"/>
              <a:gd name="connsiteX1" fmla="*/ 112143 w 593965"/>
              <a:gd name="connsiteY1" fmla="*/ 404874 h 941803"/>
              <a:gd name="connsiteX2" fmla="*/ 112143 w 593965"/>
              <a:gd name="connsiteY2" fmla="*/ 368731 h 941803"/>
              <a:gd name="connsiteX3" fmla="*/ 209728 w 593965"/>
              <a:gd name="connsiteY3" fmla="*/ 527757 h 941803"/>
              <a:gd name="connsiteX4" fmla="*/ 227799 w 593965"/>
              <a:gd name="connsiteY4" fmla="*/ 466315 h 941803"/>
              <a:gd name="connsiteX5" fmla="*/ 235027 w 593965"/>
              <a:gd name="connsiteY5" fmla="*/ 607270 h 941803"/>
              <a:gd name="connsiteX6" fmla="*/ 249484 w 593965"/>
              <a:gd name="connsiteY6" fmla="*/ 469930 h 941803"/>
              <a:gd name="connsiteX7" fmla="*/ 318155 w 593965"/>
              <a:gd name="connsiteY7" fmla="*/ 737383 h 941803"/>
              <a:gd name="connsiteX8" fmla="*/ 336226 w 593965"/>
              <a:gd name="connsiteY8" fmla="*/ 690398 h 941803"/>
              <a:gd name="connsiteX9" fmla="*/ 451881 w 593965"/>
              <a:gd name="connsiteY9" fmla="*/ 798824 h 941803"/>
              <a:gd name="connsiteX10" fmla="*/ 444653 w 593965"/>
              <a:gd name="connsiteY10" fmla="*/ 773525 h 941803"/>
              <a:gd name="connsiteX11" fmla="*/ 506094 w 593965"/>
              <a:gd name="connsiteY11" fmla="*/ 914480 h 941803"/>
              <a:gd name="connsiteX12" fmla="*/ 509709 w 593965"/>
              <a:gd name="connsiteY12" fmla="*/ 925323 h 941803"/>
              <a:gd name="connsiteX13" fmla="*/ 325383 w 593965"/>
              <a:gd name="connsiteY13" fmla="*/ 925323 h 941803"/>
              <a:gd name="connsiteX14" fmla="*/ 585607 w 593965"/>
              <a:gd name="connsiteY14" fmla="*/ 939779 h 941803"/>
              <a:gd name="connsiteX15" fmla="*/ 520551 w 593965"/>
              <a:gd name="connsiteY15" fmla="*/ 874723 h 941803"/>
              <a:gd name="connsiteX16" fmla="*/ 426581 w 593965"/>
              <a:gd name="connsiteY16" fmla="*/ 769911 h 941803"/>
              <a:gd name="connsiteX17" fmla="*/ 415739 w 593965"/>
              <a:gd name="connsiteY17" fmla="*/ 896409 h 941803"/>
              <a:gd name="connsiteX18" fmla="*/ 419353 w 593965"/>
              <a:gd name="connsiteY18" fmla="*/ 773525 h 941803"/>
              <a:gd name="connsiteX19" fmla="*/ 321769 w 593965"/>
              <a:gd name="connsiteY19" fmla="*/ 686783 h 941803"/>
              <a:gd name="connsiteX20" fmla="*/ 310926 w 593965"/>
              <a:gd name="connsiteY20" fmla="*/ 397645 h 941803"/>
              <a:gd name="connsiteX21" fmla="*/ 300083 w 593965"/>
              <a:gd name="connsiteY21" fmla="*/ 730154 h 941803"/>
              <a:gd name="connsiteX22" fmla="*/ 282012 w 593965"/>
              <a:gd name="connsiteY22" fmla="*/ 654255 h 941803"/>
              <a:gd name="connsiteX23" fmla="*/ 256713 w 593965"/>
              <a:gd name="connsiteY23" fmla="*/ 607270 h 941803"/>
              <a:gd name="connsiteX24" fmla="*/ 3717 w 593965"/>
              <a:gd name="connsiteY24" fmla="*/ 386802 h 941803"/>
              <a:gd name="connsiteX25" fmla="*/ 235027 w 593965"/>
              <a:gd name="connsiteY25" fmla="*/ 585585 h 941803"/>
              <a:gd name="connsiteX26" fmla="*/ 209728 w 593965"/>
              <a:gd name="connsiteY26" fmla="*/ 524143 h 941803"/>
              <a:gd name="connsiteX27" fmla="*/ 126600 w 593965"/>
              <a:gd name="connsiteY27" fmla="*/ 441016 h 941803"/>
              <a:gd name="connsiteX28" fmla="*/ 102 w 593965"/>
              <a:gd name="connsiteY28" fmla="*/ 235005 h 941803"/>
              <a:gd name="connsiteX29" fmla="*/ 104915 w 593965"/>
              <a:gd name="connsiteY29" fmla="*/ 368731 h 941803"/>
              <a:gd name="connsiteX30" fmla="*/ 97687 w 593965"/>
              <a:gd name="connsiteY30" fmla="*/ 80 h 941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93965" h="941803">
                <a:moveTo>
                  <a:pt x="97687" y="80"/>
                </a:moveTo>
                <a:cubicBezTo>
                  <a:pt x="98892" y="6104"/>
                  <a:pt x="109734" y="343432"/>
                  <a:pt x="112143" y="404874"/>
                </a:cubicBezTo>
                <a:cubicBezTo>
                  <a:pt x="114552" y="466316"/>
                  <a:pt x="95879" y="348251"/>
                  <a:pt x="112143" y="368731"/>
                </a:cubicBezTo>
                <a:cubicBezTo>
                  <a:pt x="128407" y="389211"/>
                  <a:pt x="190452" y="511493"/>
                  <a:pt x="209728" y="527757"/>
                </a:cubicBezTo>
                <a:cubicBezTo>
                  <a:pt x="229004" y="544021"/>
                  <a:pt x="223582" y="453063"/>
                  <a:pt x="227799" y="466315"/>
                </a:cubicBezTo>
                <a:cubicBezTo>
                  <a:pt x="232016" y="479567"/>
                  <a:pt x="231413" y="606668"/>
                  <a:pt x="235027" y="607270"/>
                </a:cubicBezTo>
                <a:cubicBezTo>
                  <a:pt x="238641" y="607872"/>
                  <a:pt x="235629" y="448245"/>
                  <a:pt x="249484" y="469930"/>
                </a:cubicBezTo>
                <a:cubicBezTo>
                  <a:pt x="263339" y="491616"/>
                  <a:pt x="303698" y="700638"/>
                  <a:pt x="318155" y="737383"/>
                </a:cubicBezTo>
                <a:cubicBezTo>
                  <a:pt x="332612" y="774128"/>
                  <a:pt x="313938" y="680158"/>
                  <a:pt x="336226" y="690398"/>
                </a:cubicBezTo>
                <a:cubicBezTo>
                  <a:pt x="358514" y="700638"/>
                  <a:pt x="433810" y="784970"/>
                  <a:pt x="451881" y="798824"/>
                </a:cubicBezTo>
                <a:cubicBezTo>
                  <a:pt x="469952" y="812678"/>
                  <a:pt x="435617" y="754249"/>
                  <a:pt x="444653" y="773525"/>
                </a:cubicBezTo>
                <a:cubicBezTo>
                  <a:pt x="453689" y="792801"/>
                  <a:pt x="495251" y="889180"/>
                  <a:pt x="506094" y="914480"/>
                </a:cubicBezTo>
                <a:cubicBezTo>
                  <a:pt x="516937" y="939780"/>
                  <a:pt x="539827" y="923516"/>
                  <a:pt x="509709" y="925323"/>
                </a:cubicBezTo>
                <a:cubicBezTo>
                  <a:pt x="479591" y="927130"/>
                  <a:pt x="312733" y="922914"/>
                  <a:pt x="325383" y="925323"/>
                </a:cubicBezTo>
                <a:cubicBezTo>
                  <a:pt x="338033" y="927732"/>
                  <a:pt x="553079" y="948212"/>
                  <a:pt x="585607" y="939779"/>
                </a:cubicBezTo>
                <a:cubicBezTo>
                  <a:pt x="618135" y="931346"/>
                  <a:pt x="547055" y="903034"/>
                  <a:pt x="520551" y="874723"/>
                </a:cubicBezTo>
                <a:cubicBezTo>
                  <a:pt x="494047" y="846412"/>
                  <a:pt x="444050" y="766297"/>
                  <a:pt x="426581" y="769911"/>
                </a:cubicBezTo>
                <a:cubicBezTo>
                  <a:pt x="409112" y="773525"/>
                  <a:pt x="416944" y="895807"/>
                  <a:pt x="415739" y="896409"/>
                </a:cubicBezTo>
                <a:cubicBezTo>
                  <a:pt x="414534" y="897011"/>
                  <a:pt x="435015" y="808463"/>
                  <a:pt x="419353" y="773525"/>
                </a:cubicBezTo>
                <a:cubicBezTo>
                  <a:pt x="403691" y="738587"/>
                  <a:pt x="339840" y="749430"/>
                  <a:pt x="321769" y="686783"/>
                </a:cubicBezTo>
                <a:cubicBezTo>
                  <a:pt x="303698" y="624136"/>
                  <a:pt x="314540" y="390417"/>
                  <a:pt x="310926" y="397645"/>
                </a:cubicBezTo>
                <a:cubicBezTo>
                  <a:pt x="307312" y="404873"/>
                  <a:pt x="304902" y="687386"/>
                  <a:pt x="300083" y="730154"/>
                </a:cubicBezTo>
                <a:cubicBezTo>
                  <a:pt x="295264" y="772922"/>
                  <a:pt x="289240" y="674736"/>
                  <a:pt x="282012" y="654255"/>
                </a:cubicBezTo>
                <a:cubicBezTo>
                  <a:pt x="274784" y="633774"/>
                  <a:pt x="303096" y="651846"/>
                  <a:pt x="256713" y="607270"/>
                </a:cubicBezTo>
                <a:cubicBezTo>
                  <a:pt x="210331" y="562695"/>
                  <a:pt x="7331" y="390416"/>
                  <a:pt x="3717" y="386802"/>
                </a:cubicBezTo>
                <a:cubicBezTo>
                  <a:pt x="103" y="383188"/>
                  <a:pt x="200692" y="562695"/>
                  <a:pt x="235027" y="585585"/>
                </a:cubicBezTo>
                <a:cubicBezTo>
                  <a:pt x="269362" y="608475"/>
                  <a:pt x="227799" y="548238"/>
                  <a:pt x="209728" y="524143"/>
                </a:cubicBezTo>
                <a:cubicBezTo>
                  <a:pt x="191657" y="500048"/>
                  <a:pt x="161538" y="489206"/>
                  <a:pt x="126600" y="441016"/>
                </a:cubicBezTo>
                <a:cubicBezTo>
                  <a:pt x="91662" y="392826"/>
                  <a:pt x="3716" y="247053"/>
                  <a:pt x="102" y="235005"/>
                </a:cubicBezTo>
                <a:cubicBezTo>
                  <a:pt x="-3512" y="222958"/>
                  <a:pt x="89856" y="410294"/>
                  <a:pt x="104915" y="368731"/>
                </a:cubicBezTo>
                <a:cubicBezTo>
                  <a:pt x="119974" y="327168"/>
                  <a:pt x="96482" y="-5944"/>
                  <a:pt x="97687" y="8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99F10344-F49C-274D-E225-853ACFA49E2B}"/>
              </a:ext>
            </a:extLst>
          </p:cNvPr>
          <p:cNvSpPr/>
          <p:nvPr/>
        </p:nvSpPr>
        <p:spPr>
          <a:xfrm>
            <a:off x="5504384" y="5887326"/>
            <a:ext cx="224171" cy="535162"/>
          </a:xfrm>
          <a:custGeom>
            <a:avLst/>
            <a:gdLst>
              <a:gd name="connsiteX0" fmla="*/ 87 w 224171"/>
              <a:gd name="connsiteY0" fmla="*/ 253 h 535162"/>
              <a:gd name="connsiteX1" fmla="*/ 50686 w 224171"/>
              <a:gd name="connsiteY1" fmla="*/ 274935 h 535162"/>
              <a:gd name="connsiteX2" fmla="*/ 29001 w 224171"/>
              <a:gd name="connsiteY2" fmla="*/ 419504 h 535162"/>
              <a:gd name="connsiteX3" fmla="*/ 57915 w 224171"/>
              <a:gd name="connsiteY3" fmla="*/ 368905 h 535162"/>
              <a:gd name="connsiteX4" fmla="*/ 65143 w 224171"/>
              <a:gd name="connsiteY4" fmla="*/ 531545 h 535162"/>
              <a:gd name="connsiteX5" fmla="*/ 79600 w 224171"/>
              <a:gd name="connsiteY5" fmla="*/ 466489 h 535162"/>
              <a:gd name="connsiteX6" fmla="*/ 224169 w 224171"/>
              <a:gd name="connsiteY6" fmla="*/ 293006 h 535162"/>
              <a:gd name="connsiteX7" fmla="*/ 75986 w 224171"/>
              <a:gd name="connsiteY7" fmla="*/ 423118 h 535162"/>
              <a:gd name="connsiteX8" fmla="*/ 162727 w 224171"/>
              <a:gd name="connsiteY8" fmla="*/ 271321 h 535162"/>
              <a:gd name="connsiteX9" fmla="*/ 32615 w 224171"/>
              <a:gd name="connsiteY9" fmla="*/ 473717 h 535162"/>
              <a:gd name="connsiteX10" fmla="*/ 47072 w 224171"/>
              <a:gd name="connsiteY10" fmla="*/ 405047 h 535162"/>
              <a:gd name="connsiteX11" fmla="*/ 47072 w 224171"/>
              <a:gd name="connsiteY11" fmla="*/ 285778 h 535162"/>
              <a:gd name="connsiteX12" fmla="*/ 29001 w 224171"/>
              <a:gd name="connsiteY12" fmla="*/ 332763 h 535162"/>
              <a:gd name="connsiteX13" fmla="*/ 119357 w 224171"/>
              <a:gd name="connsiteY13" fmla="*/ 188193 h 535162"/>
              <a:gd name="connsiteX14" fmla="*/ 65143 w 224171"/>
              <a:gd name="connsiteY14" fmla="*/ 224336 h 535162"/>
              <a:gd name="connsiteX15" fmla="*/ 87 w 224171"/>
              <a:gd name="connsiteY15" fmla="*/ 253 h 535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24171" h="535162">
                <a:moveTo>
                  <a:pt x="87" y="253"/>
                </a:moveTo>
                <a:cubicBezTo>
                  <a:pt x="-2322" y="8686"/>
                  <a:pt x="45867" y="205060"/>
                  <a:pt x="50686" y="274935"/>
                </a:cubicBezTo>
                <a:cubicBezTo>
                  <a:pt x="55505" y="344810"/>
                  <a:pt x="27796" y="403842"/>
                  <a:pt x="29001" y="419504"/>
                </a:cubicBezTo>
                <a:cubicBezTo>
                  <a:pt x="30206" y="435166"/>
                  <a:pt x="51891" y="350232"/>
                  <a:pt x="57915" y="368905"/>
                </a:cubicBezTo>
                <a:cubicBezTo>
                  <a:pt x="63939" y="387578"/>
                  <a:pt x="61529" y="515281"/>
                  <a:pt x="65143" y="531545"/>
                </a:cubicBezTo>
                <a:cubicBezTo>
                  <a:pt x="68757" y="547809"/>
                  <a:pt x="53096" y="506246"/>
                  <a:pt x="79600" y="466489"/>
                </a:cubicBezTo>
                <a:cubicBezTo>
                  <a:pt x="106104" y="426733"/>
                  <a:pt x="224771" y="300235"/>
                  <a:pt x="224169" y="293006"/>
                </a:cubicBezTo>
                <a:cubicBezTo>
                  <a:pt x="223567" y="285778"/>
                  <a:pt x="86226" y="426732"/>
                  <a:pt x="75986" y="423118"/>
                </a:cubicBezTo>
                <a:cubicBezTo>
                  <a:pt x="65746" y="419504"/>
                  <a:pt x="169955" y="262888"/>
                  <a:pt x="162727" y="271321"/>
                </a:cubicBezTo>
                <a:cubicBezTo>
                  <a:pt x="155499" y="279754"/>
                  <a:pt x="51891" y="451429"/>
                  <a:pt x="32615" y="473717"/>
                </a:cubicBezTo>
                <a:cubicBezTo>
                  <a:pt x="13339" y="496005"/>
                  <a:pt x="44663" y="436370"/>
                  <a:pt x="47072" y="405047"/>
                </a:cubicBezTo>
                <a:cubicBezTo>
                  <a:pt x="49482" y="373724"/>
                  <a:pt x="50084" y="297825"/>
                  <a:pt x="47072" y="285778"/>
                </a:cubicBezTo>
                <a:cubicBezTo>
                  <a:pt x="44060" y="273731"/>
                  <a:pt x="16954" y="349027"/>
                  <a:pt x="29001" y="332763"/>
                </a:cubicBezTo>
                <a:cubicBezTo>
                  <a:pt x="41048" y="316499"/>
                  <a:pt x="113333" y="206264"/>
                  <a:pt x="119357" y="188193"/>
                </a:cubicBezTo>
                <a:cubicBezTo>
                  <a:pt x="125381" y="170122"/>
                  <a:pt x="80805" y="252045"/>
                  <a:pt x="65143" y="224336"/>
                </a:cubicBezTo>
                <a:cubicBezTo>
                  <a:pt x="49481" y="196627"/>
                  <a:pt x="2496" y="-8180"/>
                  <a:pt x="87" y="25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00AE96FC-08B6-6245-8E96-917FCB0F5983}"/>
              </a:ext>
            </a:extLst>
          </p:cNvPr>
          <p:cNvSpPr/>
          <p:nvPr/>
        </p:nvSpPr>
        <p:spPr>
          <a:xfrm>
            <a:off x="5453763" y="6249706"/>
            <a:ext cx="180953" cy="466886"/>
          </a:xfrm>
          <a:custGeom>
            <a:avLst/>
            <a:gdLst>
              <a:gd name="connsiteX0" fmla="*/ 32637 w 180953"/>
              <a:gd name="connsiteY0" fmla="*/ 2911 h 466886"/>
              <a:gd name="connsiteX1" fmla="*/ 166363 w 180953"/>
              <a:gd name="connsiteY1" fmla="*/ 331805 h 466886"/>
              <a:gd name="connsiteX2" fmla="*/ 159135 w 180953"/>
              <a:gd name="connsiteY2" fmla="*/ 310120 h 466886"/>
              <a:gd name="connsiteX3" fmla="*/ 151907 w 180953"/>
              <a:gd name="connsiteY3" fmla="*/ 465532 h 466886"/>
              <a:gd name="connsiteX4" fmla="*/ 43480 w 180953"/>
              <a:gd name="connsiteY4" fmla="*/ 378790 h 466886"/>
              <a:gd name="connsiteX5" fmla="*/ 3723 w 180953"/>
              <a:gd name="connsiteY5" fmla="*/ 259521 h 466886"/>
              <a:gd name="connsiteX6" fmla="*/ 43480 w 180953"/>
              <a:gd name="connsiteY6" fmla="*/ 447461 h 466886"/>
              <a:gd name="connsiteX7" fmla="*/ 61551 w 180953"/>
              <a:gd name="connsiteY7" fmla="*/ 396862 h 466886"/>
              <a:gd name="connsiteX8" fmla="*/ 104922 w 180953"/>
              <a:gd name="connsiteY8" fmla="*/ 422161 h 466886"/>
              <a:gd name="connsiteX9" fmla="*/ 104922 w 180953"/>
              <a:gd name="connsiteY9" fmla="*/ 360719 h 466886"/>
              <a:gd name="connsiteX10" fmla="*/ 166363 w 180953"/>
              <a:gd name="connsiteY10" fmla="*/ 201693 h 466886"/>
              <a:gd name="connsiteX11" fmla="*/ 112150 w 180953"/>
              <a:gd name="connsiteY11" fmla="*/ 320963 h 466886"/>
              <a:gd name="connsiteX12" fmla="*/ 104922 w 180953"/>
              <a:gd name="connsiteY12" fmla="*/ 400476 h 466886"/>
              <a:gd name="connsiteX13" fmla="*/ 166363 w 180953"/>
              <a:gd name="connsiteY13" fmla="*/ 414933 h 466886"/>
              <a:gd name="connsiteX14" fmla="*/ 173592 w 180953"/>
              <a:gd name="connsiteY14" fmla="*/ 331805 h 466886"/>
              <a:gd name="connsiteX15" fmla="*/ 133835 w 180953"/>
              <a:gd name="connsiteY15" fmla="*/ 216150 h 466886"/>
              <a:gd name="connsiteX16" fmla="*/ 180820 w 180953"/>
              <a:gd name="connsiteY16" fmla="*/ 67967 h 466886"/>
              <a:gd name="connsiteX17" fmla="*/ 115764 w 180953"/>
              <a:gd name="connsiteY17" fmla="*/ 176394 h 466886"/>
              <a:gd name="connsiteX18" fmla="*/ 109 w 180953"/>
              <a:gd name="connsiteY18" fmla="*/ 104109 h 466886"/>
              <a:gd name="connsiteX19" fmla="*/ 94079 w 180953"/>
              <a:gd name="connsiteY19" fmla="*/ 165551 h 466886"/>
              <a:gd name="connsiteX20" fmla="*/ 32637 w 180953"/>
              <a:gd name="connsiteY20" fmla="*/ 2911 h 466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80953" h="466886">
                <a:moveTo>
                  <a:pt x="32637" y="2911"/>
                </a:moveTo>
                <a:cubicBezTo>
                  <a:pt x="44684" y="30620"/>
                  <a:pt x="145280" y="280604"/>
                  <a:pt x="166363" y="331805"/>
                </a:cubicBezTo>
                <a:cubicBezTo>
                  <a:pt x="187446" y="383006"/>
                  <a:pt x="161544" y="287832"/>
                  <a:pt x="159135" y="310120"/>
                </a:cubicBezTo>
                <a:cubicBezTo>
                  <a:pt x="156726" y="332408"/>
                  <a:pt x="171183" y="454087"/>
                  <a:pt x="151907" y="465532"/>
                </a:cubicBezTo>
                <a:cubicBezTo>
                  <a:pt x="132631" y="476977"/>
                  <a:pt x="68177" y="413125"/>
                  <a:pt x="43480" y="378790"/>
                </a:cubicBezTo>
                <a:cubicBezTo>
                  <a:pt x="18783" y="344455"/>
                  <a:pt x="3723" y="248076"/>
                  <a:pt x="3723" y="259521"/>
                </a:cubicBezTo>
                <a:cubicBezTo>
                  <a:pt x="3723" y="270966"/>
                  <a:pt x="33842" y="424571"/>
                  <a:pt x="43480" y="447461"/>
                </a:cubicBezTo>
                <a:cubicBezTo>
                  <a:pt x="53118" y="470351"/>
                  <a:pt x="51311" y="401079"/>
                  <a:pt x="61551" y="396862"/>
                </a:cubicBezTo>
                <a:cubicBezTo>
                  <a:pt x="71791" y="392645"/>
                  <a:pt x="97694" y="428185"/>
                  <a:pt x="104922" y="422161"/>
                </a:cubicBezTo>
                <a:cubicBezTo>
                  <a:pt x="112150" y="416137"/>
                  <a:pt x="94682" y="397464"/>
                  <a:pt x="104922" y="360719"/>
                </a:cubicBezTo>
                <a:cubicBezTo>
                  <a:pt x="115162" y="323974"/>
                  <a:pt x="165158" y="208319"/>
                  <a:pt x="166363" y="201693"/>
                </a:cubicBezTo>
                <a:cubicBezTo>
                  <a:pt x="167568" y="195067"/>
                  <a:pt x="122390" y="287833"/>
                  <a:pt x="112150" y="320963"/>
                </a:cubicBezTo>
                <a:cubicBezTo>
                  <a:pt x="101910" y="354093"/>
                  <a:pt x="95887" y="384814"/>
                  <a:pt x="104922" y="400476"/>
                </a:cubicBezTo>
                <a:cubicBezTo>
                  <a:pt x="113957" y="416138"/>
                  <a:pt x="154918" y="426378"/>
                  <a:pt x="166363" y="414933"/>
                </a:cubicBezTo>
                <a:cubicBezTo>
                  <a:pt x="177808" y="403488"/>
                  <a:pt x="179013" y="364935"/>
                  <a:pt x="173592" y="331805"/>
                </a:cubicBezTo>
                <a:cubicBezTo>
                  <a:pt x="168171" y="298675"/>
                  <a:pt x="132630" y="260123"/>
                  <a:pt x="133835" y="216150"/>
                </a:cubicBezTo>
                <a:cubicBezTo>
                  <a:pt x="135040" y="172177"/>
                  <a:pt x="183832" y="74593"/>
                  <a:pt x="180820" y="67967"/>
                </a:cubicBezTo>
                <a:cubicBezTo>
                  <a:pt x="177808" y="61341"/>
                  <a:pt x="145882" y="170370"/>
                  <a:pt x="115764" y="176394"/>
                </a:cubicBezTo>
                <a:cubicBezTo>
                  <a:pt x="85646" y="182418"/>
                  <a:pt x="3723" y="105916"/>
                  <a:pt x="109" y="104109"/>
                </a:cubicBezTo>
                <a:cubicBezTo>
                  <a:pt x="-3505" y="102302"/>
                  <a:pt x="83236" y="176996"/>
                  <a:pt x="94079" y="165551"/>
                </a:cubicBezTo>
                <a:cubicBezTo>
                  <a:pt x="104922" y="154106"/>
                  <a:pt x="20590" y="-24798"/>
                  <a:pt x="32637" y="29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4" name="フリーフォーム 1023">
            <a:extLst>
              <a:ext uri="{FF2B5EF4-FFF2-40B4-BE49-F238E27FC236}">
                <a16:creationId xmlns:a16="http://schemas.microsoft.com/office/drawing/2014/main" id="{0839334D-FD14-7C66-1BB6-9A1E1438414D}"/>
              </a:ext>
            </a:extLst>
          </p:cNvPr>
          <p:cNvSpPr/>
          <p:nvPr/>
        </p:nvSpPr>
        <p:spPr>
          <a:xfrm>
            <a:off x="5510491" y="6718770"/>
            <a:ext cx="182325" cy="311449"/>
          </a:xfrm>
          <a:custGeom>
            <a:avLst/>
            <a:gdLst>
              <a:gd name="connsiteX0" fmla="*/ 181920 w 182325"/>
              <a:gd name="connsiteY0" fmla="*/ 82 h 311449"/>
              <a:gd name="connsiteX1" fmla="*/ 127707 w 182325"/>
              <a:gd name="connsiteY1" fmla="*/ 148266 h 311449"/>
              <a:gd name="connsiteX2" fmla="*/ 127707 w 182325"/>
              <a:gd name="connsiteY2" fmla="*/ 209707 h 311449"/>
              <a:gd name="connsiteX3" fmla="*/ 113250 w 182325"/>
              <a:gd name="connsiteY3" fmla="*/ 184408 h 311449"/>
              <a:gd name="connsiteX4" fmla="*/ 145778 w 182325"/>
              <a:gd name="connsiteY4" fmla="*/ 310906 h 311449"/>
              <a:gd name="connsiteX5" fmla="*/ 95179 w 182325"/>
              <a:gd name="connsiteY5" fmla="*/ 224164 h 311449"/>
              <a:gd name="connsiteX6" fmla="*/ 1209 w 182325"/>
              <a:gd name="connsiteY6" fmla="*/ 83209 h 311449"/>
              <a:gd name="connsiteX7" fmla="*/ 44579 w 182325"/>
              <a:gd name="connsiteY7" fmla="*/ 162722 h 311449"/>
              <a:gd name="connsiteX8" fmla="*/ 84336 w 182325"/>
              <a:gd name="connsiteY8" fmla="*/ 119352 h 311449"/>
              <a:gd name="connsiteX9" fmla="*/ 77107 w 182325"/>
              <a:gd name="connsiteY9" fmla="*/ 188022 h 311449"/>
              <a:gd name="connsiteX10" fmla="*/ 102407 w 182325"/>
              <a:gd name="connsiteY10" fmla="*/ 177179 h 311449"/>
              <a:gd name="connsiteX11" fmla="*/ 113250 w 182325"/>
              <a:gd name="connsiteY11" fmla="*/ 184408 h 311449"/>
              <a:gd name="connsiteX12" fmla="*/ 120478 w 182325"/>
              <a:gd name="connsiteY12" fmla="*/ 97666 h 311449"/>
              <a:gd name="connsiteX13" fmla="*/ 95179 w 182325"/>
              <a:gd name="connsiteY13" fmla="*/ 169951 h 311449"/>
              <a:gd name="connsiteX14" fmla="*/ 181920 w 182325"/>
              <a:gd name="connsiteY14" fmla="*/ 82 h 311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2325" h="311449">
                <a:moveTo>
                  <a:pt x="181920" y="82"/>
                </a:moveTo>
                <a:cubicBezTo>
                  <a:pt x="187341" y="-3532"/>
                  <a:pt x="136742" y="113329"/>
                  <a:pt x="127707" y="148266"/>
                </a:cubicBezTo>
                <a:cubicBezTo>
                  <a:pt x="118672" y="183203"/>
                  <a:pt x="130116" y="203683"/>
                  <a:pt x="127707" y="209707"/>
                </a:cubicBezTo>
                <a:cubicBezTo>
                  <a:pt x="125298" y="215731"/>
                  <a:pt x="110238" y="167542"/>
                  <a:pt x="113250" y="184408"/>
                </a:cubicBezTo>
                <a:cubicBezTo>
                  <a:pt x="116262" y="201274"/>
                  <a:pt x="148790" y="304280"/>
                  <a:pt x="145778" y="310906"/>
                </a:cubicBezTo>
                <a:cubicBezTo>
                  <a:pt x="142766" y="317532"/>
                  <a:pt x="119274" y="262114"/>
                  <a:pt x="95179" y="224164"/>
                </a:cubicBezTo>
                <a:cubicBezTo>
                  <a:pt x="71084" y="186215"/>
                  <a:pt x="9642" y="93449"/>
                  <a:pt x="1209" y="83209"/>
                </a:cubicBezTo>
                <a:cubicBezTo>
                  <a:pt x="-7224" y="72969"/>
                  <a:pt x="30725" y="156698"/>
                  <a:pt x="44579" y="162722"/>
                </a:cubicBezTo>
                <a:cubicBezTo>
                  <a:pt x="58433" y="168746"/>
                  <a:pt x="78915" y="115135"/>
                  <a:pt x="84336" y="119352"/>
                </a:cubicBezTo>
                <a:cubicBezTo>
                  <a:pt x="89757" y="123569"/>
                  <a:pt x="74095" y="178384"/>
                  <a:pt x="77107" y="188022"/>
                </a:cubicBezTo>
                <a:cubicBezTo>
                  <a:pt x="80119" y="197660"/>
                  <a:pt x="96383" y="177781"/>
                  <a:pt x="102407" y="177179"/>
                </a:cubicBezTo>
                <a:cubicBezTo>
                  <a:pt x="108431" y="176577"/>
                  <a:pt x="110238" y="197660"/>
                  <a:pt x="113250" y="184408"/>
                </a:cubicBezTo>
                <a:cubicBezTo>
                  <a:pt x="116262" y="171156"/>
                  <a:pt x="123490" y="100075"/>
                  <a:pt x="120478" y="97666"/>
                </a:cubicBezTo>
                <a:cubicBezTo>
                  <a:pt x="117466" y="95257"/>
                  <a:pt x="88553" y="182601"/>
                  <a:pt x="95179" y="169951"/>
                </a:cubicBezTo>
                <a:cubicBezTo>
                  <a:pt x="101805" y="157301"/>
                  <a:pt x="176499" y="3696"/>
                  <a:pt x="181920" y="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5" name="フリーフォーム 1024">
            <a:extLst>
              <a:ext uri="{FF2B5EF4-FFF2-40B4-BE49-F238E27FC236}">
                <a16:creationId xmlns:a16="http://schemas.microsoft.com/office/drawing/2014/main" id="{BCB51A5F-199C-05EF-6856-FDEA4358D200}"/>
              </a:ext>
            </a:extLst>
          </p:cNvPr>
          <p:cNvSpPr/>
          <p:nvPr/>
        </p:nvSpPr>
        <p:spPr>
          <a:xfrm>
            <a:off x="6019689" y="6383867"/>
            <a:ext cx="177946" cy="440862"/>
          </a:xfrm>
          <a:custGeom>
            <a:avLst/>
            <a:gdLst>
              <a:gd name="connsiteX0" fmla="*/ 28686 w 177946"/>
              <a:gd name="connsiteY0" fmla="*/ 58208 h 440862"/>
              <a:gd name="connsiteX1" fmla="*/ 79486 w 177946"/>
              <a:gd name="connsiteY1" fmla="*/ 242358 h 440862"/>
              <a:gd name="connsiteX2" fmla="*/ 44561 w 177946"/>
              <a:gd name="connsiteY2" fmla="*/ 223308 h 440862"/>
              <a:gd name="connsiteX3" fmla="*/ 111 w 177946"/>
              <a:gd name="connsiteY3" fmla="*/ 340783 h 440862"/>
              <a:gd name="connsiteX4" fmla="*/ 31861 w 177946"/>
              <a:gd name="connsiteY4" fmla="*/ 302683 h 440862"/>
              <a:gd name="connsiteX5" fmla="*/ 31861 w 177946"/>
              <a:gd name="connsiteY5" fmla="*/ 439208 h 440862"/>
              <a:gd name="connsiteX6" fmla="*/ 63611 w 177946"/>
              <a:gd name="connsiteY6" fmla="*/ 363008 h 440862"/>
              <a:gd name="connsiteX7" fmla="*/ 177911 w 177946"/>
              <a:gd name="connsiteY7" fmla="*/ 143933 h 440862"/>
              <a:gd name="connsiteX8" fmla="*/ 50911 w 177946"/>
              <a:gd name="connsiteY8" fmla="*/ 369358 h 440862"/>
              <a:gd name="connsiteX9" fmla="*/ 47736 w 177946"/>
              <a:gd name="connsiteY9" fmla="*/ 296333 h 440862"/>
              <a:gd name="connsiteX10" fmla="*/ 142986 w 177946"/>
              <a:gd name="connsiteY10" fmla="*/ 1058 h 440862"/>
              <a:gd name="connsiteX11" fmla="*/ 69961 w 177946"/>
              <a:gd name="connsiteY11" fmla="*/ 194733 h 440862"/>
              <a:gd name="connsiteX12" fmla="*/ 54086 w 177946"/>
              <a:gd name="connsiteY12" fmla="*/ 115358 h 440862"/>
              <a:gd name="connsiteX13" fmla="*/ 28686 w 177946"/>
              <a:gd name="connsiteY13" fmla="*/ 58208 h 440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7946" h="440862">
                <a:moveTo>
                  <a:pt x="28686" y="58208"/>
                </a:moveTo>
                <a:cubicBezTo>
                  <a:pt x="32919" y="79375"/>
                  <a:pt x="76840" y="214841"/>
                  <a:pt x="79486" y="242358"/>
                </a:cubicBezTo>
                <a:cubicBezTo>
                  <a:pt x="82132" y="269875"/>
                  <a:pt x="57790" y="206904"/>
                  <a:pt x="44561" y="223308"/>
                </a:cubicBezTo>
                <a:cubicBezTo>
                  <a:pt x="31332" y="239712"/>
                  <a:pt x="2228" y="327554"/>
                  <a:pt x="111" y="340783"/>
                </a:cubicBezTo>
                <a:cubicBezTo>
                  <a:pt x="-2006" y="354012"/>
                  <a:pt x="26569" y="286279"/>
                  <a:pt x="31861" y="302683"/>
                </a:cubicBezTo>
                <a:cubicBezTo>
                  <a:pt x="37153" y="319087"/>
                  <a:pt x="26569" y="429154"/>
                  <a:pt x="31861" y="439208"/>
                </a:cubicBezTo>
                <a:cubicBezTo>
                  <a:pt x="37153" y="449262"/>
                  <a:pt x="39269" y="412220"/>
                  <a:pt x="63611" y="363008"/>
                </a:cubicBezTo>
                <a:cubicBezTo>
                  <a:pt x="87953" y="313796"/>
                  <a:pt x="180028" y="142875"/>
                  <a:pt x="177911" y="143933"/>
                </a:cubicBezTo>
                <a:cubicBezTo>
                  <a:pt x="175794" y="144991"/>
                  <a:pt x="72607" y="343958"/>
                  <a:pt x="50911" y="369358"/>
                </a:cubicBezTo>
                <a:cubicBezTo>
                  <a:pt x="29215" y="394758"/>
                  <a:pt x="32390" y="357716"/>
                  <a:pt x="47736" y="296333"/>
                </a:cubicBezTo>
                <a:cubicBezTo>
                  <a:pt x="63082" y="234950"/>
                  <a:pt x="139282" y="17991"/>
                  <a:pt x="142986" y="1058"/>
                </a:cubicBezTo>
                <a:cubicBezTo>
                  <a:pt x="146690" y="-15875"/>
                  <a:pt x="84778" y="175683"/>
                  <a:pt x="69961" y="194733"/>
                </a:cubicBezTo>
                <a:cubicBezTo>
                  <a:pt x="55144" y="213783"/>
                  <a:pt x="58848" y="139700"/>
                  <a:pt x="54086" y="115358"/>
                </a:cubicBezTo>
                <a:cubicBezTo>
                  <a:pt x="49324" y="91016"/>
                  <a:pt x="24453" y="37041"/>
                  <a:pt x="28686" y="582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7" name="フリーフォーム 1026">
            <a:extLst>
              <a:ext uri="{FF2B5EF4-FFF2-40B4-BE49-F238E27FC236}">
                <a16:creationId xmlns:a16="http://schemas.microsoft.com/office/drawing/2014/main" id="{B2D96670-2001-CF42-C58C-0D9ED2F64555}"/>
              </a:ext>
            </a:extLst>
          </p:cNvPr>
          <p:cNvSpPr/>
          <p:nvPr/>
        </p:nvSpPr>
        <p:spPr>
          <a:xfrm>
            <a:off x="5879865" y="6162537"/>
            <a:ext cx="398510" cy="351473"/>
          </a:xfrm>
          <a:custGeom>
            <a:avLst/>
            <a:gdLst>
              <a:gd name="connsiteX0" fmla="*/ 235 w 398510"/>
              <a:gd name="connsiteY0" fmla="*/ 143013 h 351473"/>
              <a:gd name="connsiteX1" fmla="*/ 276460 w 398510"/>
              <a:gd name="connsiteY1" fmla="*/ 219213 h 351473"/>
              <a:gd name="connsiteX2" fmla="*/ 266935 w 398510"/>
              <a:gd name="connsiteY2" fmla="*/ 139838 h 351473"/>
              <a:gd name="connsiteX3" fmla="*/ 305035 w 398510"/>
              <a:gd name="connsiteY3" fmla="*/ 263663 h 351473"/>
              <a:gd name="connsiteX4" fmla="*/ 324085 w 398510"/>
              <a:gd name="connsiteY4" fmla="*/ 206513 h 351473"/>
              <a:gd name="connsiteX5" fmla="*/ 397110 w 398510"/>
              <a:gd name="connsiteY5" fmla="*/ 349388 h 351473"/>
              <a:gd name="connsiteX6" fmla="*/ 368535 w 398510"/>
              <a:gd name="connsiteY6" fmla="*/ 292238 h 351473"/>
              <a:gd name="connsiteX7" fmla="*/ 324085 w 398510"/>
              <a:gd name="connsiteY7" fmla="*/ 301763 h 351473"/>
              <a:gd name="connsiteX8" fmla="*/ 285985 w 398510"/>
              <a:gd name="connsiteY8" fmla="*/ 298588 h 351473"/>
              <a:gd name="connsiteX9" fmla="*/ 311385 w 398510"/>
              <a:gd name="connsiteY9" fmla="*/ 292238 h 351473"/>
              <a:gd name="connsiteX10" fmla="*/ 266935 w 398510"/>
              <a:gd name="connsiteY10" fmla="*/ 308113 h 351473"/>
              <a:gd name="connsiteX11" fmla="*/ 374885 w 398510"/>
              <a:gd name="connsiteY11" fmla="*/ 289063 h 351473"/>
              <a:gd name="connsiteX12" fmla="*/ 308210 w 398510"/>
              <a:gd name="connsiteY12" fmla="*/ 241438 h 351473"/>
              <a:gd name="connsiteX13" fmla="*/ 105010 w 398510"/>
              <a:gd name="connsiteY13" fmla="*/ 138 h 351473"/>
              <a:gd name="connsiteX14" fmla="*/ 273285 w 398510"/>
              <a:gd name="connsiteY14" fmla="*/ 206513 h 351473"/>
              <a:gd name="connsiteX15" fmla="*/ 228835 w 398510"/>
              <a:gd name="connsiteY15" fmla="*/ 193813 h 351473"/>
              <a:gd name="connsiteX16" fmla="*/ 235 w 398510"/>
              <a:gd name="connsiteY16" fmla="*/ 143013 h 351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98510" h="351473">
                <a:moveTo>
                  <a:pt x="235" y="143013"/>
                </a:moveTo>
                <a:cubicBezTo>
                  <a:pt x="8172" y="147246"/>
                  <a:pt x="232010" y="219742"/>
                  <a:pt x="276460" y="219213"/>
                </a:cubicBezTo>
                <a:cubicBezTo>
                  <a:pt x="320910" y="218684"/>
                  <a:pt x="262173" y="132430"/>
                  <a:pt x="266935" y="139838"/>
                </a:cubicBezTo>
                <a:cubicBezTo>
                  <a:pt x="271698" y="147246"/>
                  <a:pt x="295510" y="252551"/>
                  <a:pt x="305035" y="263663"/>
                </a:cubicBezTo>
                <a:cubicBezTo>
                  <a:pt x="314560" y="274776"/>
                  <a:pt x="308739" y="192226"/>
                  <a:pt x="324085" y="206513"/>
                </a:cubicBezTo>
                <a:cubicBezTo>
                  <a:pt x="339431" y="220801"/>
                  <a:pt x="389702" y="335101"/>
                  <a:pt x="397110" y="349388"/>
                </a:cubicBezTo>
                <a:cubicBezTo>
                  <a:pt x="404518" y="363675"/>
                  <a:pt x="380706" y="300175"/>
                  <a:pt x="368535" y="292238"/>
                </a:cubicBezTo>
                <a:cubicBezTo>
                  <a:pt x="356364" y="284301"/>
                  <a:pt x="337843" y="300705"/>
                  <a:pt x="324085" y="301763"/>
                </a:cubicBezTo>
                <a:cubicBezTo>
                  <a:pt x="310327" y="302821"/>
                  <a:pt x="288102" y="300176"/>
                  <a:pt x="285985" y="298588"/>
                </a:cubicBezTo>
                <a:cubicBezTo>
                  <a:pt x="283868" y="297000"/>
                  <a:pt x="314560" y="290651"/>
                  <a:pt x="311385" y="292238"/>
                </a:cubicBezTo>
                <a:cubicBezTo>
                  <a:pt x="308210" y="293825"/>
                  <a:pt x="256352" y="308642"/>
                  <a:pt x="266935" y="308113"/>
                </a:cubicBezTo>
                <a:cubicBezTo>
                  <a:pt x="277518" y="307584"/>
                  <a:pt x="368006" y="300175"/>
                  <a:pt x="374885" y="289063"/>
                </a:cubicBezTo>
                <a:cubicBezTo>
                  <a:pt x="381764" y="277951"/>
                  <a:pt x="353189" y="289592"/>
                  <a:pt x="308210" y="241438"/>
                </a:cubicBezTo>
                <a:cubicBezTo>
                  <a:pt x="263231" y="193284"/>
                  <a:pt x="110831" y="5959"/>
                  <a:pt x="105010" y="138"/>
                </a:cubicBezTo>
                <a:cubicBezTo>
                  <a:pt x="99189" y="-5683"/>
                  <a:pt x="252648" y="174234"/>
                  <a:pt x="273285" y="206513"/>
                </a:cubicBezTo>
                <a:cubicBezTo>
                  <a:pt x="293923" y="238792"/>
                  <a:pt x="270639" y="201221"/>
                  <a:pt x="228835" y="193813"/>
                </a:cubicBezTo>
                <a:cubicBezTo>
                  <a:pt x="187031" y="186405"/>
                  <a:pt x="-7702" y="138780"/>
                  <a:pt x="235" y="1430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8" name="フリーフォーム 1027">
            <a:extLst>
              <a:ext uri="{FF2B5EF4-FFF2-40B4-BE49-F238E27FC236}">
                <a16:creationId xmlns:a16="http://schemas.microsoft.com/office/drawing/2014/main" id="{1E4B29FF-3FF5-7EA8-C476-01900120ED61}"/>
              </a:ext>
            </a:extLst>
          </p:cNvPr>
          <p:cNvSpPr/>
          <p:nvPr/>
        </p:nvSpPr>
        <p:spPr>
          <a:xfrm>
            <a:off x="6024747" y="6450003"/>
            <a:ext cx="173123" cy="377122"/>
          </a:xfrm>
          <a:custGeom>
            <a:avLst/>
            <a:gdLst>
              <a:gd name="connsiteX0" fmla="*/ 172853 w 173123"/>
              <a:gd name="connsiteY0" fmla="*/ 1597 h 377122"/>
              <a:gd name="connsiteX1" fmla="*/ 1403 w 173123"/>
              <a:gd name="connsiteY1" fmla="*/ 373072 h 377122"/>
              <a:gd name="connsiteX2" fmla="*/ 93478 w 173123"/>
              <a:gd name="connsiteY2" fmla="*/ 188922 h 377122"/>
              <a:gd name="connsiteX3" fmla="*/ 128403 w 173123"/>
              <a:gd name="connsiteY3" fmla="*/ 26997 h 377122"/>
              <a:gd name="connsiteX4" fmla="*/ 42678 w 173123"/>
              <a:gd name="connsiteY4" fmla="*/ 230197 h 377122"/>
              <a:gd name="connsiteX5" fmla="*/ 172853 w 173123"/>
              <a:gd name="connsiteY5" fmla="*/ 1597 h 377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3123" h="377122">
                <a:moveTo>
                  <a:pt x="172853" y="1597"/>
                </a:moveTo>
                <a:cubicBezTo>
                  <a:pt x="165974" y="25409"/>
                  <a:pt x="14632" y="341851"/>
                  <a:pt x="1403" y="373072"/>
                </a:cubicBezTo>
                <a:cubicBezTo>
                  <a:pt x="-11826" y="404293"/>
                  <a:pt x="72311" y="246601"/>
                  <a:pt x="93478" y="188922"/>
                </a:cubicBezTo>
                <a:cubicBezTo>
                  <a:pt x="114645" y="131243"/>
                  <a:pt x="136870" y="20118"/>
                  <a:pt x="128403" y="26997"/>
                </a:cubicBezTo>
                <a:cubicBezTo>
                  <a:pt x="119936" y="33876"/>
                  <a:pt x="32095" y="232314"/>
                  <a:pt x="42678" y="230197"/>
                </a:cubicBezTo>
                <a:cubicBezTo>
                  <a:pt x="53261" y="228080"/>
                  <a:pt x="179732" y="-22215"/>
                  <a:pt x="172853" y="15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9" name="フリーフォーム 1028">
            <a:extLst>
              <a:ext uri="{FF2B5EF4-FFF2-40B4-BE49-F238E27FC236}">
                <a16:creationId xmlns:a16="http://schemas.microsoft.com/office/drawing/2014/main" id="{6C77C5FA-6402-72A0-97E7-09C74708E2F3}"/>
              </a:ext>
            </a:extLst>
          </p:cNvPr>
          <p:cNvSpPr/>
          <p:nvPr/>
        </p:nvSpPr>
        <p:spPr>
          <a:xfrm>
            <a:off x="6173859" y="6463996"/>
            <a:ext cx="217418" cy="356070"/>
          </a:xfrm>
          <a:custGeom>
            <a:avLst/>
            <a:gdLst>
              <a:gd name="connsiteX0" fmla="*/ 1516 w 217418"/>
              <a:gd name="connsiteY0" fmla="*/ 98729 h 356070"/>
              <a:gd name="connsiteX1" fmla="*/ 71366 w 217418"/>
              <a:gd name="connsiteY1" fmla="*/ 114604 h 356070"/>
              <a:gd name="connsiteX2" fmla="*/ 106291 w 217418"/>
              <a:gd name="connsiteY2" fmla="*/ 136829 h 356070"/>
              <a:gd name="connsiteX3" fmla="*/ 109466 w 217418"/>
              <a:gd name="connsiteY3" fmla="*/ 133654 h 356070"/>
              <a:gd name="connsiteX4" fmla="*/ 87241 w 217418"/>
              <a:gd name="connsiteY4" fmla="*/ 206679 h 356070"/>
              <a:gd name="connsiteX5" fmla="*/ 23741 w 217418"/>
              <a:gd name="connsiteY5" fmla="*/ 270179 h 356070"/>
              <a:gd name="connsiteX6" fmla="*/ 90416 w 217418"/>
              <a:gd name="connsiteY6" fmla="*/ 209854 h 356070"/>
              <a:gd name="connsiteX7" fmla="*/ 4691 w 217418"/>
              <a:gd name="connsiteY7" fmla="*/ 355904 h 356070"/>
              <a:gd name="connsiteX8" fmla="*/ 87241 w 217418"/>
              <a:gd name="connsiteY8" fmla="*/ 238429 h 356070"/>
              <a:gd name="connsiteX9" fmla="*/ 176141 w 217418"/>
              <a:gd name="connsiteY9" fmla="*/ 216204 h 356070"/>
              <a:gd name="connsiteX10" fmla="*/ 131691 w 217418"/>
              <a:gd name="connsiteY10" fmla="*/ 203504 h 356070"/>
              <a:gd name="connsiteX11" fmla="*/ 217416 w 217418"/>
              <a:gd name="connsiteY11" fmla="*/ 304 h 356070"/>
              <a:gd name="connsiteX12" fmla="*/ 128516 w 217418"/>
              <a:gd name="connsiteY12" fmla="*/ 155879 h 356070"/>
              <a:gd name="connsiteX13" fmla="*/ 166616 w 217418"/>
              <a:gd name="connsiteY13" fmla="*/ 82854 h 356070"/>
              <a:gd name="connsiteX14" fmla="*/ 74541 w 217418"/>
              <a:gd name="connsiteY14" fmla="*/ 76504 h 356070"/>
              <a:gd name="connsiteX15" fmla="*/ 84066 w 217418"/>
              <a:gd name="connsiteY15" fmla="*/ 79679 h 356070"/>
              <a:gd name="connsiteX16" fmla="*/ 169791 w 217418"/>
              <a:gd name="connsiteY16" fmla="*/ 101904 h 356070"/>
              <a:gd name="connsiteX17" fmla="*/ 144391 w 217418"/>
              <a:gd name="connsiteY17" fmla="*/ 146354 h 356070"/>
              <a:gd name="connsiteX18" fmla="*/ 1516 w 217418"/>
              <a:gd name="connsiteY18" fmla="*/ 98729 h 356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17418" h="356070">
                <a:moveTo>
                  <a:pt x="1516" y="98729"/>
                </a:moveTo>
                <a:cubicBezTo>
                  <a:pt x="-10655" y="93437"/>
                  <a:pt x="53904" y="108254"/>
                  <a:pt x="71366" y="114604"/>
                </a:cubicBezTo>
                <a:cubicBezTo>
                  <a:pt x="88828" y="120954"/>
                  <a:pt x="99941" y="133654"/>
                  <a:pt x="106291" y="136829"/>
                </a:cubicBezTo>
                <a:cubicBezTo>
                  <a:pt x="112641" y="140004"/>
                  <a:pt x="112641" y="122012"/>
                  <a:pt x="109466" y="133654"/>
                </a:cubicBezTo>
                <a:cubicBezTo>
                  <a:pt x="106291" y="145296"/>
                  <a:pt x="101529" y="183925"/>
                  <a:pt x="87241" y="206679"/>
                </a:cubicBezTo>
                <a:cubicBezTo>
                  <a:pt x="72954" y="229433"/>
                  <a:pt x="23212" y="269650"/>
                  <a:pt x="23741" y="270179"/>
                </a:cubicBezTo>
                <a:cubicBezTo>
                  <a:pt x="24270" y="270708"/>
                  <a:pt x="93591" y="195567"/>
                  <a:pt x="90416" y="209854"/>
                </a:cubicBezTo>
                <a:cubicBezTo>
                  <a:pt x="87241" y="224141"/>
                  <a:pt x="5220" y="351142"/>
                  <a:pt x="4691" y="355904"/>
                </a:cubicBezTo>
                <a:cubicBezTo>
                  <a:pt x="4162" y="360667"/>
                  <a:pt x="58666" y="261712"/>
                  <a:pt x="87241" y="238429"/>
                </a:cubicBezTo>
                <a:cubicBezTo>
                  <a:pt x="115816" y="215146"/>
                  <a:pt x="168733" y="222025"/>
                  <a:pt x="176141" y="216204"/>
                </a:cubicBezTo>
                <a:cubicBezTo>
                  <a:pt x="183549" y="210383"/>
                  <a:pt x="124812" y="239487"/>
                  <a:pt x="131691" y="203504"/>
                </a:cubicBezTo>
                <a:cubicBezTo>
                  <a:pt x="138570" y="167521"/>
                  <a:pt x="217945" y="8241"/>
                  <a:pt x="217416" y="304"/>
                </a:cubicBezTo>
                <a:cubicBezTo>
                  <a:pt x="216887" y="-7634"/>
                  <a:pt x="136983" y="142121"/>
                  <a:pt x="128516" y="155879"/>
                </a:cubicBezTo>
                <a:cubicBezTo>
                  <a:pt x="120049" y="169637"/>
                  <a:pt x="175612" y="96083"/>
                  <a:pt x="166616" y="82854"/>
                </a:cubicBezTo>
                <a:cubicBezTo>
                  <a:pt x="157620" y="69625"/>
                  <a:pt x="88299" y="77033"/>
                  <a:pt x="74541" y="76504"/>
                </a:cubicBezTo>
                <a:cubicBezTo>
                  <a:pt x="60783" y="75975"/>
                  <a:pt x="84066" y="79679"/>
                  <a:pt x="84066" y="79679"/>
                </a:cubicBezTo>
                <a:cubicBezTo>
                  <a:pt x="99941" y="83912"/>
                  <a:pt x="159737" y="90792"/>
                  <a:pt x="169791" y="101904"/>
                </a:cubicBezTo>
                <a:cubicBezTo>
                  <a:pt x="179845" y="113016"/>
                  <a:pt x="176141" y="146883"/>
                  <a:pt x="144391" y="146354"/>
                </a:cubicBezTo>
                <a:cubicBezTo>
                  <a:pt x="112641" y="145825"/>
                  <a:pt x="13687" y="104021"/>
                  <a:pt x="1516" y="987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A283E990-53E0-E20C-870B-013A98C8FE7E}"/>
              </a:ext>
            </a:extLst>
          </p:cNvPr>
          <p:cNvSpPr/>
          <p:nvPr/>
        </p:nvSpPr>
        <p:spPr>
          <a:xfrm>
            <a:off x="6175500" y="6838701"/>
            <a:ext cx="103858" cy="218339"/>
          </a:xfrm>
          <a:custGeom>
            <a:avLst/>
            <a:gdLst>
              <a:gd name="connsiteX0" fmla="*/ 448 w 103858"/>
              <a:gd name="connsiteY0" fmla="*/ 561 h 218339"/>
              <a:gd name="connsiteX1" fmla="*/ 60408 w 103858"/>
              <a:gd name="connsiteY1" fmla="*/ 97997 h 218339"/>
              <a:gd name="connsiteX2" fmla="*/ 101631 w 103858"/>
              <a:gd name="connsiteY2" fmla="*/ 214171 h 218339"/>
              <a:gd name="connsiteX3" fmla="*/ 97884 w 103858"/>
              <a:gd name="connsiteY3" fmla="*/ 187938 h 218339"/>
              <a:gd name="connsiteX4" fmla="*/ 94136 w 103858"/>
              <a:gd name="connsiteY4" fmla="*/ 142968 h 218339"/>
              <a:gd name="connsiteX5" fmla="*/ 448 w 103858"/>
              <a:gd name="connsiteY5" fmla="*/ 561 h 218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3858" h="218339">
                <a:moveTo>
                  <a:pt x="448" y="561"/>
                </a:moveTo>
                <a:cubicBezTo>
                  <a:pt x="-5173" y="-6934"/>
                  <a:pt x="43544" y="62395"/>
                  <a:pt x="60408" y="97997"/>
                </a:cubicBezTo>
                <a:cubicBezTo>
                  <a:pt x="77272" y="133599"/>
                  <a:pt x="101631" y="214171"/>
                  <a:pt x="101631" y="214171"/>
                </a:cubicBezTo>
                <a:cubicBezTo>
                  <a:pt x="107877" y="229161"/>
                  <a:pt x="99133" y="199805"/>
                  <a:pt x="97884" y="187938"/>
                </a:cubicBezTo>
                <a:cubicBezTo>
                  <a:pt x="96635" y="176071"/>
                  <a:pt x="107253" y="169825"/>
                  <a:pt x="94136" y="142968"/>
                </a:cubicBezTo>
                <a:cubicBezTo>
                  <a:pt x="81020" y="116111"/>
                  <a:pt x="6069" y="8056"/>
                  <a:pt x="448" y="56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0" name="フリーフォーム 1029">
            <a:extLst>
              <a:ext uri="{FF2B5EF4-FFF2-40B4-BE49-F238E27FC236}">
                <a16:creationId xmlns:a16="http://schemas.microsoft.com/office/drawing/2014/main" id="{7185CE78-32CD-92CD-CB8A-FB7D1882504D}"/>
              </a:ext>
            </a:extLst>
          </p:cNvPr>
          <p:cNvSpPr/>
          <p:nvPr/>
        </p:nvSpPr>
        <p:spPr>
          <a:xfrm>
            <a:off x="5962338" y="6886222"/>
            <a:ext cx="42405" cy="309057"/>
          </a:xfrm>
          <a:custGeom>
            <a:avLst/>
            <a:gdLst>
              <a:gd name="connsiteX0" fmla="*/ 0 w 42405"/>
              <a:gd name="connsiteY0" fmla="*/ 1758 h 309057"/>
              <a:gd name="connsiteX1" fmla="*/ 29980 w 42405"/>
              <a:gd name="connsiteY1" fmla="*/ 200378 h 309057"/>
              <a:gd name="connsiteX2" fmla="*/ 29980 w 42405"/>
              <a:gd name="connsiteY2" fmla="*/ 237853 h 309057"/>
              <a:gd name="connsiteX3" fmla="*/ 0 w 42405"/>
              <a:gd name="connsiteY3" fmla="*/ 309057 h 309057"/>
              <a:gd name="connsiteX4" fmla="*/ 0 w 42405"/>
              <a:gd name="connsiteY4" fmla="*/ 309057 h 309057"/>
              <a:gd name="connsiteX5" fmla="*/ 41223 w 42405"/>
              <a:gd name="connsiteY5" fmla="*/ 211621 h 309057"/>
              <a:gd name="connsiteX6" fmla="*/ 29980 w 42405"/>
              <a:gd name="connsiteY6" fmla="*/ 222863 h 309057"/>
              <a:gd name="connsiteX7" fmla="*/ 41223 w 42405"/>
              <a:gd name="connsiteY7" fmla="*/ 136670 h 309057"/>
              <a:gd name="connsiteX8" fmla="*/ 41223 w 42405"/>
              <a:gd name="connsiteY8" fmla="*/ 174145 h 309057"/>
              <a:gd name="connsiteX9" fmla="*/ 33728 w 42405"/>
              <a:gd name="connsiteY9" fmla="*/ 99194 h 309057"/>
              <a:gd name="connsiteX10" fmla="*/ 29980 w 42405"/>
              <a:gd name="connsiteY10" fmla="*/ 102942 h 309057"/>
              <a:gd name="connsiteX11" fmla="*/ 0 w 42405"/>
              <a:gd name="connsiteY11" fmla="*/ 1758 h 309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2405" h="309057">
                <a:moveTo>
                  <a:pt x="0" y="1758"/>
                </a:moveTo>
                <a:cubicBezTo>
                  <a:pt x="0" y="17997"/>
                  <a:pt x="24983" y="161029"/>
                  <a:pt x="29980" y="200378"/>
                </a:cubicBezTo>
                <a:cubicBezTo>
                  <a:pt x="34977" y="239727"/>
                  <a:pt x="34977" y="219740"/>
                  <a:pt x="29980" y="237853"/>
                </a:cubicBezTo>
                <a:cubicBezTo>
                  <a:pt x="24983" y="255966"/>
                  <a:pt x="0" y="309057"/>
                  <a:pt x="0" y="309057"/>
                </a:cubicBezTo>
                <a:lnTo>
                  <a:pt x="0" y="309057"/>
                </a:lnTo>
                <a:lnTo>
                  <a:pt x="41223" y="211621"/>
                </a:lnTo>
                <a:cubicBezTo>
                  <a:pt x="46220" y="197255"/>
                  <a:pt x="29980" y="235355"/>
                  <a:pt x="29980" y="222863"/>
                </a:cubicBezTo>
                <a:cubicBezTo>
                  <a:pt x="29980" y="210371"/>
                  <a:pt x="39349" y="144790"/>
                  <a:pt x="41223" y="136670"/>
                </a:cubicBezTo>
                <a:cubicBezTo>
                  <a:pt x="43097" y="128550"/>
                  <a:pt x="42472" y="180391"/>
                  <a:pt x="41223" y="174145"/>
                </a:cubicBezTo>
                <a:cubicBezTo>
                  <a:pt x="39974" y="167899"/>
                  <a:pt x="35602" y="111061"/>
                  <a:pt x="33728" y="99194"/>
                </a:cubicBezTo>
                <a:cubicBezTo>
                  <a:pt x="31854" y="87327"/>
                  <a:pt x="35601" y="119181"/>
                  <a:pt x="29980" y="102942"/>
                </a:cubicBezTo>
                <a:cubicBezTo>
                  <a:pt x="24359" y="86703"/>
                  <a:pt x="0" y="-14481"/>
                  <a:pt x="0" y="175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1" name="フリーフォーム 1030">
            <a:extLst>
              <a:ext uri="{FF2B5EF4-FFF2-40B4-BE49-F238E27FC236}">
                <a16:creationId xmlns:a16="http://schemas.microsoft.com/office/drawing/2014/main" id="{1FF0CE3C-B4E1-A06C-7B01-769603B8DFDE}"/>
              </a:ext>
            </a:extLst>
          </p:cNvPr>
          <p:cNvSpPr/>
          <p:nvPr/>
        </p:nvSpPr>
        <p:spPr>
          <a:xfrm>
            <a:off x="6059531" y="6917365"/>
            <a:ext cx="98465" cy="203774"/>
          </a:xfrm>
          <a:custGeom>
            <a:avLst/>
            <a:gdLst>
              <a:gd name="connsiteX0" fmla="*/ 243 w 98465"/>
              <a:gd name="connsiteY0" fmla="*/ 596 h 203774"/>
              <a:gd name="connsiteX1" fmla="*/ 75194 w 98465"/>
              <a:gd name="connsiteY1" fmla="*/ 180478 h 203774"/>
              <a:gd name="connsiteX2" fmla="*/ 97679 w 98465"/>
              <a:gd name="connsiteY2" fmla="*/ 195468 h 203774"/>
              <a:gd name="connsiteX3" fmla="*/ 52708 w 98465"/>
              <a:gd name="connsiteY3" fmla="*/ 124265 h 203774"/>
              <a:gd name="connsiteX4" fmla="*/ 243 w 98465"/>
              <a:gd name="connsiteY4" fmla="*/ 596 h 203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465" h="203774">
                <a:moveTo>
                  <a:pt x="243" y="596"/>
                </a:moveTo>
                <a:cubicBezTo>
                  <a:pt x="3991" y="9965"/>
                  <a:pt x="75194" y="180478"/>
                  <a:pt x="75194" y="180478"/>
                </a:cubicBezTo>
                <a:cubicBezTo>
                  <a:pt x="91433" y="212957"/>
                  <a:pt x="101427" y="204837"/>
                  <a:pt x="97679" y="195468"/>
                </a:cubicBezTo>
                <a:cubicBezTo>
                  <a:pt x="93931" y="186099"/>
                  <a:pt x="68323" y="153621"/>
                  <a:pt x="52708" y="124265"/>
                </a:cubicBezTo>
                <a:cubicBezTo>
                  <a:pt x="37093" y="94909"/>
                  <a:pt x="-3505" y="-8773"/>
                  <a:pt x="243" y="596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2" name="フリーフォーム 1031">
            <a:extLst>
              <a:ext uri="{FF2B5EF4-FFF2-40B4-BE49-F238E27FC236}">
                <a16:creationId xmlns:a16="http://schemas.microsoft.com/office/drawing/2014/main" id="{F83C18B2-FBF6-9AB1-6380-9AF8B5513C51}"/>
              </a:ext>
            </a:extLst>
          </p:cNvPr>
          <p:cNvSpPr/>
          <p:nvPr/>
        </p:nvSpPr>
        <p:spPr>
          <a:xfrm>
            <a:off x="6058779" y="6902106"/>
            <a:ext cx="49987" cy="126519"/>
          </a:xfrm>
          <a:custGeom>
            <a:avLst/>
            <a:gdLst>
              <a:gd name="connsiteX0" fmla="*/ 995 w 49987"/>
              <a:gd name="connsiteY0" fmla="*/ 864 h 126519"/>
              <a:gd name="connsiteX1" fmla="*/ 49713 w 49987"/>
              <a:gd name="connsiteY1" fmla="*/ 124533 h 126519"/>
              <a:gd name="connsiteX2" fmla="*/ 19732 w 49987"/>
              <a:gd name="connsiteY2" fmla="*/ 72068 h 126519"/>
              <a:gd name="connsiteX3" fmla="*/ 995 w 49987"/>
              <a:gd name="connsiteY3" fmla="*/ 864 h 126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987" h="126519">
                <a:moveTo>
                  <a:pt x="995" y="864"/>
                </a:moveTo>
                <a:cubicBezTo>
                  <a:pt x="5992" y="9608"/>
                  <a:pt x="46590" y="112666"/>
                  <a:pt x="49713" y="124533"/>
                </a:cubicBezTo>
                <a:cubicBezTo>
                  <a:pt x="52836" y="136400"/>
                  <a:pt x="28476" y="92055"/>
                  <a:pt x="19732" y="72068"/>
                </a:cubicBezTo>
                <a:cubicBezTo>
                  <a:pt x="10988" y="52081"/>
                  <a:pt x="-4002" y="-7880"/>
                  <a:pt x="995" y="86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3" name="フリーフォーム 1032">
            <a:extLst>
              <a:ext uri="{FF2B5EF4-FFF2-40B4-BE49-F238E27FC236}">
                <a16:creationId xmlns:a16="http://schemas.microsoft.com/office/drawing/2014/main" id="{678259CE-6F46-07B4-123C-85895188AE57}"/>
              </a:ext>
            </a:extLst>
          </p:cNvPr>
          <p:cNvSpPr/>
          <p:nvPr/>
        </p:nvSpPr>
        <p:spPr>
          <a:xfrm>
            <a:off x="6010711" y="6906313"/>
            <a:ext cx="92541" cy="249816"/>
          </a:xfrm>
          <a:custGeom>
            <a:avLst/>
            <a:gdLst>
              <a:gd name="connsiteX0" fmla="*/ 345 w 92541"/>
              <a:gd name="connsiteY0" fmla="*/ 405 h 249816"/>
              <a:gd name="connsiteX1" fmla="*/ 90286 w 92541"/>
              <a:gd name="connsiteY1" fmla="*/ 240248 h 249816"/>
              <a:gd name="connsiteX2" fmla="*/ 60305 w 92541"/>
              <a:gd name="connsiteY2" fmla="*/ 184035 h 249816"/>
              <a:gd name="connsiteX3" fmla="*/ 345 w 92541"/>
              <a:gd name="connsiteY3" fmla="*/ 405 h 249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541" h="249816">
                <a:moveTo>
                  <a:pt x="345" y="405"/>
                </a:moveTo>
                <a:cubicBezTo>
                  <a:pt x="5342" y="9774"/>
                  <a:pt x="80293" y="209643"/>
                  <a:pt x="90286" y="240248"/>
                </a:cubicBezTo>
                <a:cubicBezTo>
                  <a:pt x="100279" y="270853"/>
                  <a:pt x="74671" y="221511"/>
                  <a:pt x="60305" y="184035"/>
                </a:cubicBezTo>
                <a:cubicBezTo>
                  <a:pt x="45939" y="146559"/>
                  <a:pt x="-4652" y="-8964"/>
                  <a:pt x="345" y="40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4" name="フリーフォーム 1033">
            <a:extLst>
              <a:ext uri="{FF2B5EF4-FFF2-40B4-BE49-F238E27FC236}">
                <a16:creationId xmlns:a16="http://schemas.microsoft.com/office/drawing/2014/main" id="{AE7E0C00-FED6-5FEB-D4F2-E444FE120995}"/>
              </a:ext>
            </a:extLst>
          </p:cNvPr>
          <p:cNvSpPr/>
          <p:nvPr/>
        </p:nvSpPr>
        <p:spPr>
          <a:xfrm>
            <a:off x="6097223" y="6850322"/>
            <a:ext cx="132579" cy="228751"/>
          </a:xfrm>
          <a:custGeom>
            <a:avLst/>
            <a:gdLst>
              <a:gd name="connsiteX0" fmla="*/ 26 w 132579"/>
              <a:gd name="connsiteY0" fmla="*/ 183 h 228751"/>
              <a:gd name="connsiteX1" fmla="*/ 123695 w 132579"/>
              <a:gd name="connsiteY1" fmla="*/ 217540 h 228751"/>
              <a:gd name="connsiteX2" fmla="*/ 112452 w 132579"/>
              <a:gd name="connsiteY2" fmla="*/ 180065 h 228751"/>
              <a:gd name="connsiteX3" fmla="*/ 26 w 132579"/>
              <a:gd name="connsiteY3" fmla="*/ 183 h 228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579" h="228751">
                <a:moveTo>
                  <a:pt x="26" y="183"/>
                </a:moveTo>
                <a:cubicBezTo>
                  <a:pt x="1900" y="6429"/>
                  <a:pt x="104957" y="187560"/>
                  <a:pt x="123695" y="217540"/>
                </a:cubicBezTo>
                <a:cubicBezTo>
                  <a:pt x="142433" y="247520"/>
                  <a:pt x="128067" y="211294"/>
                  <a:pt x="112452" y="180065"/>
                </a:cubicBezTo>
                <a:cubicBezTo>
                  <a:pt x="96837" y="148836"/>
                  <a:pt x="-1848" y="-6063"/>
                  <a:pt x="26" y="18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5" name="フリーフォーム 1034">
            <a:extLst>
              <a:ext uri="{FF2B5EF4-FFF2-40B4-BE49-F238E27FC236}">
                <a16:creationId xmlns:a16="http://schemas.microsoft.com/office/drawing/2014/main" id="{8B2F7D97-CB86-D728-54F2-29B512B224D4}"/>
              </a:ext>
            </a:extLst>
          </p:cNvPr>
          <p:cNvSpPr/>
          <p:nvPr/>
        </p:nvSpPr>
        <p:spPr>
          <a:xfrm>
            <a:off x="5628417" y="6769497"/>
            <a:ext cx="197248" cy="155614"/>
          </a:xfrm>
          <a:custGeom>
            <a:avLst/>
            <a:gdLst>
              <a:gd name="connsiteX0" fmla="*/ 858 w 197248"/>
              <a:gd name="connsiteY0" fmla="*/ 155178 h 155614"/>
              <a:gd name="connsiteX1" fmla="*/ 77058 w 197248"/>
              <a:gd name="connsiteY1" fmla="*/ 50403 h 155614"/>
              <a:gd name="connsiteX2" fmla="*/ 194533 w 197248"/>
              <a:gd name="connsiteY2" fmla="*/ 5953 h 155614"/>
              <a:gd name="connsiteX3" fmla="*/ 150083 w 197248"/>
              <a:gd name="connsiteY3" fmla="*/ 9128 h 155614"/>
              <a:gd name="connsiteX4" fmla="*/ 42133 w 197248"/>
              <a:gd name="connsiteY4" fmla="*/ 85328 h 155614"/>
              <a:gd name="connsiteX5" fmla="*/ 858 w 197248"/>
              <a:gd name="connsiteY5" fmla="*/ 155178 h 155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7248" h="155614">
                <a:moveTo>
                  <a:pt x="858" y="155178"/>
                </a:moveTo>
                <a:cubicBezTo>
                  <a:pt x="6679" y="149357"/>
                  <a:pt x="44779" y="75274"/>
                  <a:pt x="77058" y="50403"/>
                </a:cubicBezTo>
                <a:cubicBezTo>
                  <a:pt x="109337" y="25532"/>
                  <a:pt x="182362" y="12832"/>
                  <a:pt x="194533" y="5953"/>
                </a:cubicBezTo>
                <a:cubicBezTo>
                  <a:pt x="206704" y="-926"/>
                  <a:pt x="175483" y="-4101"/>
                  <a:pt x="150083" y="9128"/>
                </a:cubicBezTo>
                <a:cubicBezTo>
                  <a:pt x="124683" y="22357"/>
                  <a:pt x="64358" y="63632"/>
                  <a:pt x="42133" y="85328"/>
                </a:cubicBezTo>
                <a:cubicBezTo>
                  <a:pt x="19908" y="107024"/>
                  <a:pt x="-4963" y="160999"/>
                  <a:pt x="858" y="1551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6" name="フリーフォーム 1035">
            <a:extLst>
              <a:ext uri="{FF2B5EF4-FFF2-40B4-BE49-F238E27FC236}">
                <a16:creationId xmlns:a16="http://schemas.microsoft.com/office/drawing/2014/main" id="{E0403485-A5E9-F87E-6307-9D3E0753CFB3}"/>
              </a:ext>
            </a:extLst>
          </p:cNvPr>
          <p:cNvSpPr/>
          <p:nvPr/>
        </p:nvSpPr>
        <p:spPr>
          <a:xfrm>
            <a:off x="5695830" y="6724603"/>
            <a:ext cx="79500" cy="88983"/>
          </a:xfrm>
          <a:custGeom>
            <a:avLst/>
            <a:gdLst>
              <a:gd name="connsiteX0" fmla="*/ 120 w 79500"/>
              <a:gd name="connsiteY0" fmla="*/ 88947 h 88983"/>
              <a:gd name="connsiteX1" fmla="*/ 41395 w 79500"/>
              <a:gd name="connsiteY1" fmla="*/ 22272 h 88983"/>
              <a:gd name="connsiteX2" fmla="*/ 79495 w 79500"/>
              <a:gd name="connsiteY2" fmla="*/ 47 h 88983"/>
              <a:gd name="connsiteX3" fmla="*/ 44570 w 79500"/>
              <a:gd name="connsiteY3" fmla="*/ 15922 h 88983"/>
              <a:gd name="connsiteX4" fmla="*/ 28695 w 79500"/>
              <a:gd name="connsiteY4" fmla="*/ 31797 h 88983"/>
              <a:gd name="connsiteX5" fmla="*/ 120 w 79500"/>
              <a:gd name="connsiteY5" fmla="*/ 88947 h 88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00" h="88983">
                <a:moveTo>
                  <a:pt x="120" y="88947"/>
                </a:moveTo>
                <a:cubicBezTo>
                  <a:pt x="2237" y="87359"/>
                  <a:pt x="28166" y="37089"/>
                  <a:pt x="41395" y="22272"/>
                </a:cubicBezTo>
                <a:cubicBezTo>
                  <a:pt x="54624" y="7455"/>
                  <a:pt x="78966" y="1105"/>
                  <a:pt x="79495" y="47"/>
                </a:cubicBezTo>
                <a:cubicBezTo>
                  <a:pt x="80024" y="-1011"/>
                  <a:pt x="44570" y="15922"/>
                  <a:pt x="44570" y="15922"/>
                </a:cubicBezTo>
                <a:cubicBezTo>
                  <a:pt x="36103" y="21214"/>
                  <a:pt x="32928" y="24389"/>
                  <a:pt x="28695" y="31797"/>
                </a:cubicBezTo>
                <a:cubicBezTo>
                  <a:pt x="24462" y="39205"/>
                  <a:pt x="-1997" y="90535"/>
                  <a:pt x="120" y="889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7" name="フリーフォーム 1036">
            <a:extLst>
              <a:ext uri="{FF2B5EF4-FFF2-40B4-BE49-F238E27FC236}">
                <a16:creationId xmlns:a16="http://schemas.microsoft.com/office/drawing/2014/main" id="{874823A5-954A-E397-9F58-FF5E966E68EF}"/>
              </a:ext>
            </a:extLst>
          </p:cNvPr>
          <p:cNvSpPr/>
          <p:nvPr/>
        </p:nvSpPr>
        <p:spPr>
          <a:xfrm>
            <a:off x="6072410" y="6660286"/>
            <a:ext cx="60611" cy="157856"/>
          </a:xfrm>
          <a:custGeom>
            <a:avLst/>
            <a:gdLst>
              <a:gd name="connsiteX0" fmla="*/ 58515 w 60611"/>
              <a:gd name="connsiteY0" fmla="*/ 864 h 157856"/>
              <a:gd name="connsiteX1" fmla="*/ 48990 w 60611"/>
              <a:gd name="connsiteY1" fmla="*/ 67539 h 157856"/>
              <a:gd name="connsiteX2" fmla="*/ 1365 w 60611"/>
              <a:gd name="connsiteY2" fmla="*/ 156439 h 157856"/>
              <a:gd name="connsiteX3" fmla="*/ 17240 w 60611"/>
              <a:gd name="connsiteY3" fmla="*/ 115164 h 157856"/>
              <a:gd name="connsiteX4" fmla="*/ 58515 w 60611"/>
              <a:gd name="connsiteY4" fmla="*/ 864 h 157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11" h="157856">
                <a:moveTo>
                  <a:pt x="58515" y="864"/>
                </a:moveTo>
                <a:cubicBezTo>
                  <a:pt x="63807" y="-7073"/>
                  <a:pt x="58515" y="41610"/>
                  <a:pt x="48990" y="67539"/>
                </a:cubicBezTo>
                <a:cubicBezTo>
                  <a:pt x="39465" y="93468"/>
                  <a:pt x="6657" y="148502"/>
                  <a:pt x="1365" y="156439"/>
                </a:cubicBezTo>
                <a:cubicBezTo>
                  <a:pt x="-3927" y="164376"/>
                  <a:pt x="7186" y="137389"/>
                  <a:pt x="17240" y="115164"/>
                </a:cubicBezTo>
                <a:cubicBezTo>
                  <a:pt x="27294" y="92939"/>
                  <a:pt x="53223" y="8801"/>
                  <a:pt x="58515" y="8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8" name="フリーフォーム 1037">
            <a:extLst>
              <a:ext uri="{FF2B5EF4-FFF2-40B4-BE49-F238E27FC236}">
                <a16:creationId xmlns:a16="http://schemas.microsoft.com/office/drawing/2014/main" id="{CEC2715B-6096-95D8-688D-5B2236253F53}"/>
              </a:ext>
            </a:extLst>
          </p:cNvPr>
          <p:cNvSpPr/>
          <p:nvPr/>
        </p:nvSpPr>
        <p:spPr>
          <a:xfrm>
            <a:off x="6143578" y="6584759"/>
            <a:ext cx="101175" cy="87554"/>
          </a:xfrm>
          <a:custGeom>
            <a:avLst/>
            <a:gdLst>
              <a:gd name="connsiteX0" fmla="*/ 47 w 101175"/>
              <a:gd name="connsiteY0" fmla="*/ 66866 h 87554"/>
              <a:gd name="connsiteX1" fmla="*/ 92122 w 101175"/>
              <a:gd name="connsiteY1" fmla="*/ 70041 h 87554"/>
              <a:gd name="connsiteX2" fmla="*/ 98472 w 101175"/>
              <a:gd name="connsiteY2" fmla="*/ 191 h 87554"/>
              <a:gd name="connsiteX3" fmla="*/ 98472 w 101175"/>
              <a:gd name="connsiteY3" fmla="*/ 47816 h 87554"/>
              <a:gd name="connsiteX4" fmla="*/ 98472 w 101175"/>
              <a:gd name="connsiteY4" fmla="*/ 82741 h 87554"/>
              <a:gd name="connsiteX5" fmla="*/ 79422 w 101175"/>
              <a:gd name="connsiteY5" fmla="*/ 85916 h 87554"/>
              <a:gd name="connsiteX6" fmla="*/ 47 w 101175"/>
              <a:gd name="connsiteY6" fmla="*/ 66866 h 87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175" h="87554">
                <a:moveTo>
                  <a:pt x="47" y="66866"/>
                </a:moveTo>
                <a:cubicBezTo>
                  <a:pt x="2164" y="64220"/>
                  <a:pt x="75718" y="81153"/>
                  <a:pt x="92122" y="70041"/>
                </a:cubicBezTo>
                <a:cubicBezTo>
                  <a:pt x="108526" y="58929"/>
                  <a:pt x="97414" y="3895"/>
                  <a:pt x="98472" y="191"/>
                </a:cubicBezTo>
                <a:cubicBezTo>
                  <a:pt x="99530" y="-3513"/>
                  <a:pt x="98472" y="47816"/>
                  <a:pt x="98472" y="47816"/>
                </a:cubicBezTo>
                <a:lnTo>
                  <a:pt x="98472" y="82741"/>
                </a:lnTo>
                <a:cubicBezTo>
                  <a:pt x="95297" y="89091"/>
                  <a:pt x="91064" y="88033"/>
                  <a:pt x="79422" y="85916"/>
                </a:cubicBezTo>
                <a:cubicBezTo>
                  <a:pt x="67780" y="83799"/>
                  <a:pt x="-2070" y="69512"/>
                  <a:pt x="47" y="66866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9" name="フリーフォーム 1038">
            <a:extLst>
              <a:ext uri="{FF2B5EF4-FFF2-40B4-BE49-F238E27FC236}">
                <a16:creationId xmlns:a16="http://schemas.microsoft.com/office/drawing/2014/main" id="{AD8B381C-783F-F424-7F82-0AC47CFD85D6}"/>
              </a:ext>
            </a:extLst>
          </p:cNvPr>
          <p:cNvSpPr/>
          <p:nvPr/>
        </p:nvSpPr>
        <p:spPr>
          <a:xfrm>
            <a:off x="5775300" y="6845211"/>
            <a:ext cx="174731" cy="56098"/>
          </a:xfrm>
          <a:custGeom>
            <a:avLst/>
            <a:gdLst>
              <a:gd name="connsiteX0" fmla="*/ 25 w 174731"/>
              <a:gd name="connsiteY0" fmla="*/ 89 h 56098"/>
              <a:gd name="connsiteX1" fmla="*/ 161950 w 174731"/>
              <a:gd name="connsiteY1" fmla="*/ 54064 h 56098"/>
              <a:gd name="connsiteX2" fmla="*/ 149250 w 174731"/>
              <a:gd name="connsiteY2" fmla="*/ 41364 h 56098"/>
              <a:gd name="connsiteX3" fmla="*/ 25 w 174731"/>
              <a:gd name="connsiteY3" fmla="*/ 89 h 56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731" h="56098">
                <a:moveTo>
                  <a:pt x="25" y="89"/>
                </a:moveTo>
                <a:cubicBezTo>
                  <a:pt x="2142" y="2206"/>
                  <a:pt x="161950" y="54064"/>
                  <a:pt x="161950" y="54064"/>
                </a:cubicBezTo>
                <a:cubicBezTo>
                  <a:pt x="186821" y="60943"/>
                  <a:pt x="171475" y="48772"/>
                  <a:pt x="149250" y="41364"/>
                </a:cubicBezTo>
                <a:cubicBezTo>
                  <a:pt x="127025" y="33956"/>
                  <a:pt x="-2092" y="-2028"/>
                  <a:pt x="25" y="8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0" name="フリーフォーム 1039">
            <a:extLst>
              <a:ext uri="{FF2B5EF4-FFF2-40B4-BE49-F238E27FC236}">
                <a16:creationId xmlns:a16="http://schemas.microsoft.com/office/drawing/2014/main" id="{2112DFF0-81E0-8B85-5CAC-5FE338935E98}"/>
              </a:ext>
            </a:extLst>
          </p:cNvPr>
          <p:cNvSpPr/>
          <p:nvPr/>
        </p:nvSpPr>
        <p:spPr>
          <a:xfrm>
            <a:off x="5721243" y="6854628"/>
            <a:ext cx="79490" cy="89624"/>
          </a:xfrm>
          <a:custGeom>
            <a:avLst/>
            <a:gdLst>
              <a:gd name="connsiteX0" fmla="*/ 107 w 79490"/>
              <a:gd name="connsiteY0" fmla="*/ 197 h 89624"/>
              <a:gd name="connsiteX1" fmla="*/ 57257 w 79490"/>
              <a:gd name="connsiteY1" fmla="*/ 47822 h 89624"/>
              <a:gd name="connsiteX2" fmla="*/ 76307 w 79490"/>
              <a:gd name="connsiteY2" fmla="*/ 89097 h 89624"/>
              <a:gd name="connsiteX3" fmla="*/ 73132 w 79490"/>
              <a:gd name="connsiteY3" fmla="*/ 66872 h 89624"/>
              <a:gd name="connsiteX4" fmla="*/ 107 w 79490"/>
              <a:gd name="connsiteY4" fmla="*/ 197 h 89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490" h="89624">
                <a:moveTo>
                  <a:pt x="107" y="197"/>
                </a:moveTo>
                <a:cubicBezTo>
                  <a:pt x="-2539" y="-2978"/>
                  <a:pt x="44557" y="33005"/>
                  <a:pt x="57257" y="47822"/>
                </a:cubicBezTo>
                <a:cubicBezTo>
                  <a:pt x="69957" y="62639"/>
                  <a:pt x="73661" y="85922"/>
                  <a:pt x="76307" y="89097"/>
                </a:cubicBezTo>
                <a:cubicBezTo>
                  <a:pt x="78953" y="92272"/>
                  <a:pt x="83186" y="80630"/>
                  <a:pt x="73132" y="66872"/>
                </a:cubicBezTo>
                <a:cubicBezTo>
                  <a:pt x="63078" y="53114"/>
                  <a:pt x="2753" y="3372"/>
                  <a:pt x="107" y="19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1" name="フリーフォーム 1040">
            <a:extLst>
              <a:ext uri="{FF2B5EF4-FFF2-40B4-BE49-F238E27FC236}">
                <a16:creationId xmlns:a16="http://schemas.microsoft.com/office/drawing/2014/main" id="{4AFDDFB9-4949-26D2-D03B-A001BF395A71}"/>
              </a:ext>
            </a:extLst>
          </p:cNvPr>
          <p:cNvSpPr/>
          <p:nvPr/>
        </p:nvSpPr>
        <p:spPr>
          <a:xfrm>
            <a:off x="5689433" y="6972068"/>
            <a:ext cx="97653" cy="64099"/>
          </a:xfrm>
          <a:custGeom>
            <a:avLst/>
            <a:gdLst>
              <a:gd name="connsiteX0" fmla="*/ 167 w 97653"/>
              <a:gd name="connsiteY0" fmla="*/ 232 h 64099"/>
              <a:gd name="connsiteX1" fmla="*/ 70017 w 97653"/>
              <a:gd name="connsiteY1" fmla="*/ 28807 h 64099"/>
              <a:gd name="connsiteX2" fmla="*/ 89067 w 97653"/>
              <a:gd name="connsiteY2" fmla="*/ 63732 h 64099"/>
              <a:gd name="connsiteX3" fmla="*/ 92242 w 97653"/>
              <a:gd name="connsiteY3" fmla="*/ 44682 h 64099"/>
              <a:gd name="connsiteX4" fmla="*/ 167 w 97653"/>
              <a:gd name="connsiteY4" fmla="*/ 232 h 64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53" h="64099">
                <a:moveTo>
                  <a:pt x="167" y="232"/>
                </a:moveTo>
                <a:cubicBezTo>
                  <a:pt x="-3537" y="-2414"/>
                  <a:pt x="55200" y="18224"/>
                  <a:pt x="70017" y="28807"/>
                </a:cubicBezTo>
                <a:cubicBezTo>
                  <a:pt x="84834" y="39390"/>
                  <a:pt x="89067" y="63732"/>
                  <a:pt x="89067" y="63732"/>
                </a:cubicBezTo>
                <a:cubicBezTo>
                  <a:pt x="92771" y="66378"/>
                  <a:pt x="104413" y="54207"/>
                  <a:pt x="92242" y="44682"/>
                </a:cubicBezTo>
                <a:cubicBezTo>
                  <a:pt x="80071" y="35157"/>
                  <a:pt x="3871" y="2878"/>
                  <a:pt x="167" y="23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フリーフォーム 1041">
            <a:extLst>
              <a:ext uri="{FF2B5EF4-FFF2-40B4-BE49-F238E27FC236}">
                <a16:creationId xmlns:a16="http://schemas.microsoft.com/office/drawing/2014/main" id="{3A662669-DCE6-EF13-2268-FC1A4E397DA8}"/>
              </a:ext>
            </a:extLst>
          </p:cNvPr>
          <p:cNvSpPr/>
          <p:nvPr/>
        </p:nvSpPr>
        <p:spPr>
          <a:xfrm>
            <a:off x="6045080" y="6689494"/>
            <a:ext cx="141203" cy="171739"/>
          </a:xfrm>
          <a:custGeom>
            <a:avLst/>
            <a:gdLst>
              <a:gd name="connsiteX0" fmla="*/ 120 w 141203"/>
              <a:gd name="connsiteY0" fmla="*/ 171681 h 171739"/>
              <a:gd name="connsiteX1" fmla="*/ 95370 w 141203"/>
              <a:gd name="connsiteY1" fmla="*/ 73256 h 171739"/>
              <a:gd name="connsiteX2" fmla="*/ 95370 w 141203"/>
              <a:gd name="connsiteY2" fmla="*/ 92306 h 171739"/>
              <a:gd name="connsiteX3" fmla="*/ 139820 w 141203"/>
              <a:gd name="connsiteY3" fmla="*/ 231 h 171739"/>
              <a:gd name="connsiteX4" fmla="*/ 127120 w 141203"/>
              <a:gd name="connsiteY4" fmla="*/ 66906 h 171739"/>
              <a:gd name="connsiteX5" fmla="*/ 98545 w 141203"/>
              <a:gd name="connsiteY5" fmla="*/ 95481 h 171739"/>
              <a:gd name="connsiteX6" fmla="*/ 117595 w 141203"/>
              <a:gd name="connsiteY6" fmla="*/ 57381 h 171739"/>
              <a:gd name="connsiteX7" fmla="*/ 120 w 141203"/>
              <a:gd name="connsiteY7" fmla="*/ 171681 h 171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1203" h="171739">
                <a:moveTo>
                  <a:pt x="120" y="171681"/>
                </a:moveTo>
                <a:cubicBezTo>
                  <a:pt x="-3584" y="174327"/>
                  <a:pt x="79495" y="86485"/>
                  <a:pt x="95370" y="73256"/>
                </a:cubicBezTo>
                <a:cubicBezTo>
                  <a:pt x="111245" y="60027"/>
                  <a:pt x="87962" y="104477"/>
                  <a:pt x="95370" y="92306"/>
                </a:cubicBezTo>
                <a:cubicBezTo>
                  <a:pt x="102778" y="80135"/>
                  <a:pt x="134528" y="4464"/>
                  <a:pt x="139820" y="231"/>
                </a:cubicBezTo>
                <a:cubicBezTo>
                  <a:pt x="145112" y="-4002"/>
                  <a:pt x="133999" y="51031"/>
                  <a:pt x="127120" y="66906"/>
                </a:cubicBezTo>
                <a:cubicBezTo>
                  <a:pt x="120241" y="82781"/>
                  <a:pt x="100132" y="97068"/>
                  <a:pt x="98545" y="95481"/>
                </a:cubicBezTo>
                <a:cubicBezTo>
                  <a:pt x="96958" y="93894"/>
                  <a:pt x="128178" y="45739"/>
                  <a:pt x="117595" y="57381"/>
                </a:cubicBezTo>
                <a:cubicBezTo>
                  <a:pt x="107012" y="69023"/>
                  <a:pt x="3824" y="169035"/>
                  <a:pt x="120" y="1716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3" name="フリーフォーム 1042">
            <a:extLst>
              <a:ext uri="{FF2B5EF4-FFF2-40B4-BE49-F238E27FC236}">
                <a16:creationId xmlns:a16="http://schemas.microsoft.com/office/drawing/2014/main" id="{630AE8C0-4074-1C32-6158-DE42E367082F}"/>
              </a:ext>
            </a:extLst>
          </p:cNvPr>
          <p:cNvSpPr/>
          <p:nvPr/>
        </p:nvSpPr>
        <p:spPr>
          <a:xfrm>
            <a:off x="5602287" y="7286158"/>
            <a:ext cx="586931" cy="487897"/>
          </a:xfrm>
          <a:custGeom>
            <a:avLst/>
            <a:gdLst>
              <a:gd name="connsiteX0" fmla="*/ 7938 w 586931"/>
              <a:gd name="connsiteY0" fmla="*/ 479892 h 487897"/>
              <a:gd name="connsiteX1" fmla="*/ 363538 w 586931"/>
              <a:gd name="connsiteY1" fmla="*/ 13167 h 487897"/>
              <a:gd name="connsiteX2" fmla="*/ 306388 w 586931"/>
              <a:gd name="connsiteY2" fmla="*/ 121117 h 487897"/>
              <a:gd name="connsiteX3" fmla="*/ 404813 w 586931"/>
              <a:gd name="connsiteY3" fmla="*/ 41742 h 487897"/>
              <a:gd name="connsiteX4" fmla="*/ 455613 w 586931"/>
              <a:gd name="connsiteY4" fmla="*/ 38567 h 487897"/>
              <a:gd name="connsiteX5" fmla="*/ 481013 w 586931"/>
              <a:gd name="connsiteY5" fmla="*/ 3642 h 487897"/>
              <a:gd name="connsiteX6" fmla="*/ 566738 w 586931"/>
              <a:gd name="connsiteY6" fmla="*/ 89367 h 487897"/>
              <a:gd name="connsiteX7" fmla="*/ 547688 w 586931"/>
              <a:gd name="connsiteY7" fmla="*/ 13167 h 487897"/>
              <a:gd name="connsiteX8" fmla="*/ 585788 w 586931"/>
              <a:gd name="connsiteY8" fmla="*/ 213192 h 487897"/>
              <a:gd name="connsiteX9" fmla="*/ 569913 w 586931"/>
              <a:gd name="connsiteY9" fmla="*/ 102067 h 487897"/>
              <a:gd name="connsiteX10" fmla="*/ 500063 w 586931"/>
              <a:gd name="connsiteY10" fmla="*/ 13167 h 487897"/>
              <a:gd name="connsiteX11" fmla="*/ 458788 w 586931"/>
              <a:gd name="connsiteY11" fmla="*/ 63967 h 487897"/>
              <a:gd name="connsiteX12" fmla="*/ 442913 w 586931"/>
              <a:gd name="connsiteY12" fmla="*/ 105242 h 487897"/>
              <a:gd name="connsiteX13" fmla="*/ 481013 w 586931"/>
              <a:gd name="connsiteY13" fmla="*/ 3642 h 487897"/>
              <a:gd name="connsiteX14" fmla="*/ 407988 w 586931"/>
              <a:gd name="connsiteY14" fmla="*/ 70317 h 487897"/>
              <a:gd name="connsiteX15" fmla="*/ 300038 w 586931"/>
              <a:gd name="connsiteY15" fmla="*/ 130642 h 487897"/>
              <a:gd name="connsiteX16" fmla="*/ 296863 w 586931"/>
              <a:gd name="connsiteY16" fmla="*/ 57617 h 487897"/>
              <a:gd name="connsiteX17" fmla="*/ 255588 w 586931"/>
              <a:gd name="connsiteY17" fmla="*/ 143342 h 487897"/>
              <a:gd name="connsiteX18" fmla="*/ 265113 w 586931"/>
              <a:gd name="connsiteY18" fmla="*/ 95717 h 487897"/>
              <a:gd name="connsiteX19" fmla="*/ 150813 w 586931"/>
              <a:gd name="connsiteY19" fmla="*/ 263992 h 487897"/>
              <a:gd name="connsiteX20" fmla="*/ 290513 w 586931"/>
              <a:gd name="connsiteY20" fmla="*/ 178267 h 487897"/>
              <a:gd name="connsiteX21" fmla="*/ 103188 w 586931"/>
              <a:gd name="connsiteY21" fmla="*/ 295742 h 487897"/>
              <a:gd name="connsiteX22" fmla="*/ 115888 w 586931"/>
              <a:gd name="connsiteY22" fmla="*/ 308442 h 487897"/>
              <a:gd name="connsiteX23" fmla="*/ 7938 w 586931"/>
              <a:gd name="connsiteY23" fmla="*/ 479892 h 48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86931" h="487897">
                <a:moveTo>
                  <a:pt x="7938" y="479892"/>
                </a:moveTo>
                <a:cubicBezTo>
                  <a:pt x="49213" y="430680"/>
                  <a:pt x="313796" y="72963"/>
                  <a:pt x="363538" y="13167"/>
                </a:cubicBezTo>
                <a:cubicBezTo>
                  <a:pt x="413280" y="-46629"/>
                  <a:pt x="299509" y="116355"/>
                  <a:pt x="306388" y="121117"/>
                </a:cubicBezTo>
                <a:cubicBezTo>
                  <a:pt x="313267" y="125879"/>
                  <a:pt x="379942" y="55500"/>
                  <a:pt x="404813" y="41742"/>
                </a:cubicBezTo>
                <a:cubicBezTo>
                  <a:pt x="429684" y="27984"/>
                  <a:pt x="442913" y="44917"/>
                  <a:pt x="455613" y="38567"/>
                </a:cubicBezTo>
                <a:cubicBezTo>
                  <a:pt x="468313" y="32217"/>
                  <a:pt x="462492" y="-4825"/>
                  <a:pt x="481013" y="3642"/>
                </a:cubicBezTo>
                <a:cubicBezTo>
                  <a:pt x="499534" y="12109"/>
                  <a:pt x="555626" y="87780"/>
                  <a:pt x="566738" y="89367"/>
                </a:cubicBezTo>
                <a:cubicBezTo>
                  <a:pt x="577850" y="90954"/>
                  <a:pt x="544513" y="-7471"/>
                  <a:pt x="547688" y="13167"/>
                </a:cubicBezTo>
                <a:cubicBezTo>
                  <a:pt x="550863" y="33804"/>
                  <a:pt x="582084" y="198375"/>
                  <a:pt x="585788" y="213192"/>
                </a:cubicBezTo>
                <a:cubicBezTo>
                  <a:pt x="589492" y="228009"/>
                  <a:pt x="584200" y="135404"/>
                  <a:pt x="569913" y="102067"/>
                </a:cubicBezTo>
                <a:cubicBezTo>
                  <a:pt x="555626" y="68730"/>
                  <a:pt x="518584" y="19517"/>
                  <a:pt x="500063" y="13167"/>
                </a:cubicBezTo>
                <a:cubicBezTo>
                  <a:pt x="481542" y="6817"/>
                  <a:pt x="468313" y="48621"/>
                  <a:pt x="458788" y="63967"/>
                </a:cubicBezTo>
                <a:cubicBezTo>
                  <a:pt x="449263" y="79313"/>
                  <a:pt x="439209" y="115296"/>
                  <a:pt x="442913" y="105242"/>
                </a:cubicBezTo>
                <a:cubicBezTo>
                  <a:pt x="446617" y="95188"/>
                  <a:pt x="486834" y="9463"/>
                  <a:pt x="481013" y="3642"/>
                </a:cubicBezTo>
                <a:cubicBezTo>
                  <a:pt x="475192" y="-2179"/>
                  <a:pt x="438150" y="49150"/>
                  <a:pt x="407988" y="70317"/>
                </a:cubicBezTo>
                <a:cubicBezTo>
                  <a:pt x="377826" y="91484"/>
                  <a:pt x="318559" y="132759"/>
                  <a:pt x="300038" y="130642"/>
                </a:cubicBezTo>
                <a:cubicBezTo>
                  <a:pt x="281517" y="128525"/>
                  <a:pt x="304271" y="55500"/>
                  <a:pt x="296863" y="57617"/>
                </a:cubicBezTo>
                <a:cubicBezTo>
                  <a:pt x="289455" y="59734"/>
                  <a:pt x="260880" y="136992"/>
                  <a:pt x="255588" y="143342"/>
                </a:cubicBezTo>
                <a:cubicBezTo>
                  <a:pt x="250296" y="149692"/>
                  <a:pt x="282575" y="75609"/>
                  <a:pt x="265113" y="95717"/>
                </a:cubicBezTo>
                <a:cubicBezTo>
                  <a:pt x="247651" y="115825"/>
                  <a:pt x="146580" y="250234"/>
                  <a:pt x="150813" y="263992"/>
                </a:cubicBezTo>
                <a:cubicBezTo>
                  <a:pt x="155046" y="277750"/>
                  <a:pt x="298450" y="172975"/>
                  <a:pt x="290513" y="178267"/>
                </a:cubicBezTo>
                <a:cubicBezTo>
                  <a:pt x="282576" y="183559"/>
                  <a:pt x="132292" y="274046"/>
                  <a:pt x="103188" y="295742"/>
                </a:cubicBezTo>
                <a:cubicBezTo>
                  <a:pt x="74084" y="317438"/>
                  <a:pt x="132821" y="280396"/>
                  <a:pt x="115888" y="308442"/>
                </a:cubicBezTo>
                <a:cubicBezTo>
                  <a:pt x="98955" y="336488"/>
                  <a:pt x="-33337" y="529104"/>
                  <a:pt x="7938" y="4798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4" name="フリーフォーム 1043">
            <a:extLst>
              <a:ext uri="{FF2B5EF4-FFF2-40B4-BE49-F238E27FC236}">
                <a16:creationId xmlns:a16="http://schemas.microsoft.com/office/drawing/2014/main" id="{D766B048-9747-7A00-839C-5611BCEDB271}"/>
              </a:ext>
            </a:extLst>
          </p:cNvPr>
          <p:cNvSpPr/>
          <p:nvPr/>
        </p:nvSpPr>
        <p:spPr>
          <a:xfrm>
            <a:off x="6079734" y="7201421"/>
            <a:ext cx="218195" cy="263209"/>
          </a:xfrm>
          <a:custGeom>
            <a:avLst/>
            <a:gdLst>
              <a:gd name="connsiteX0" fmla="*/ 48016 w 218195"/>
              <a:gd name="connsiteY0" fmla="*/ 218554 h 263209"/>
              <a:gd name="connsiteX1" fmla="*/ 213116 w 218195"/>
              <a:gd name="connsiteY1" fmla="*/ 5829 h 263209"/>
              <a:gd name="connsiteX2" fmla="*/ 175016 w 218195"/>
              <a:gd name="connsiteY2" fmla="*/ 66154 h 263209"/>
              <a:gd name="connsiteX3" fmla="*/ 165491 w 218195"/>
              <a:gd name="connsiteY3" fmla="*/ 132829 h 263209"/>
              <a:gd name="connsiteX4" fmla="*/ 178191 w 218195"/>
              <a:gd name="connsiteY4" fmla="*/ 263004 h 263209"/>
              <a:gd name="connsiteX5" fmla="*/ 178191 w 218195"/>
              <a:gd name="connsiteY5" fmla="*/ 161404 h 263209"/>
              <a:gd name="connsiteX6" fmla="*/ 136916 w 218195"/>
              <a:gd name="connsiteY6" fmla="*/ 101079 h 263209"/>
              <a:gd name="connsiteX7" fmla="*/ 391 w 218195"/>
              <a:gd name="connsiteY7" fmla="*/ 12179 h 263209"/>
              <a:gd name="connsiteX8" fmla="*/ 95641 w 218195"/>
              <a:gd name="connsiteY8" fmla="*/ 94729 h 263209"/>
              <a:gd name="connsiteX9" fmla="*/ 98816 w 218195"/>
              <a:gd name="connsiteY9" fmla="*/ 129654 h 263209"/>
              <a:gd name="connsiteX10" fmla="*/ 124216 w 218195"/>
              <a:gd name="connsiteY10" fmla="*/ 82029 h 263209"/>
              <a:gd name="connsiteX11" fmla="*/ 48016 w 218195"/>
              <a:gd name="connsiteY11" fmla="*/ 218554 h 263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18195" h="263209">
                <a:moveTo>
                  <a:pt x="48016" y="218554"/>
                </a:moveTo>
                <a:cubicBezTo>
                  <a:pt x="62833" y="205854"/>
                  <a:pt x="191949" y="31229"/>
                  <a:pt x="213116" y="5829"/>
                </a:cubicBezTo>
                <a:cubicBezTo>
                  <a:pt x="234283" y="-19571"/>
                  <a:pt x="182954" y="44987"/>
                  <a:pt x="175016" y="66154"/>
                </a:cubicBezTo>
                <a:cubicBezTo>
                  <a:pt x="167079" y="87321"/>
                  <a:pt x="164962" y="100021"/>
                  <a:pt x="165491" y="132829"/>
                </a:cubicBezTo>
                <a:cubicBezTo>
                  <a:pt x="166020" y="165637"/>
                  <a:pt x="176074" y="258242"/>
                  <a:pt x="178191" y="263004"/>
                </a:cubicBezTo>
                <a:cubicBezTo>
                  <a:pt x="180308" y="267766"/>
                  <a:pt x="185070" y="188391"/>
                  <a:pt x="178191" y="161404"/>
                </a:cubicBezTo>
                <a:cubicBezTo>
                  <a:pt x="171312" y="134417"/>
                  <a:pt x="166549" y="125950"/>
                  <a:pt x="136916" y="101079"/>
                </a:cubicBezTo>
                <a:cubicBezTo>
                  <a:pt x="107283" y="76208"/>
                  <a:pt x="7270" y="13237"/>
                  <a:pt x="391" y="12179"/>
                </a:cubicBezTo>
                <a:cubicBezTo>
                  <a:pt x="-6488" y="11121"/>
                  <a:pt x="79237" y="75150"/>
                  <a:pt x="95641" y="94729"/>
                </a:cubicBezTo>
                <a:cubicBezTo>
                  <a:pt x="112045" y="114308"/>
                  <a:pt x="94054" y="131771"/>
                  <a:pt x="98816" y="129654"/>
                </a:cubicBezTo>
                <a:cubicBezTo>
                  <a:pt x="103578" y="127537"/>
                  <a:pt x="130566" y="67212"/>
                  <a:pt x="124216" y="82029"/>
                </a:cubicBezTo>
                <a:cubicBezTo>
                  <a:pt x="117866" y="96846"/>
                  <a:pt x="33199" y="231254"/>
                  <a:pt x="48016" y="2185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5" name="フリーフォーム 1044">
            <a:extLst>
              <a:ext uri="{FF2B5EF4-FFF2-40B4-BE49-F238E27FC236}">
                <a16:creationId xmlns:a16="http://schemas.microsoft.com/office/drawing/2014/main" id="{5E3CE4BE-8C0D-F808-9340-099408884B71}"/>
              </a:ext>
            </a:extLst>
          </p:cNvPr>
          <p:cNvSpPr/>
          <p:nvPr/>
        </p:nvSpPr>
        <p:spPr>
          <a:xfrm>
            <a:off x="5895900" y="7267345"/>
            <a:ext cx="238876" cy="277005"/>
          </a:xfrm>
          <a:custGeom>
            <a:avLst/>
            <a:gdLst>
              <a:gd name="connsiteX0" fmla="*/ 238200 w 238876"/>
              <a:gd name="connsiteY0" fmla="*/ 230 h 277005"/>
              <a:gd name="connsiteX1" fmla="*/ 187400 w 238876"/>
              <a:gd name="connsiteY1" fmla="*/ 133580 h 277005"/>
              <a:gd name="connsiteX2" fmla="*/ 177875 w 238876"/>
              <a:gd name="connsiteY2" fmla="*/ 200255 h 277005"/>
              <a:gd name="connsiteX3" fmla="*/ 181050 w 238876"/>
              <a:gd name="connsiteY3" fmla="*/ 168505 h 277005"/>
              <a:gd name="connsiteX4" fmla="*/ 155650 w 238876"/>
              <a:gd name="connsiteY4" fmla="*/ 276455 h 277005"/>
              <a:gd name="connsiteX5" fmla="*/ 155650 w 238876"/>
              <a:gd name="connsiteY5" fmla="*/ 212955 h 277005"/>
              <a:gd name="connsiteX6" fmla="*/ 75 w 238876"/>
              <a:gd name="connsiteY6" fmla="*/ 270105 h 277005"/>
              <a:gd name="connsiteX7" fmla="*/ 177875 w 238876"/>
              <a:gd name="connsiteY7" fmla="*/ 187555 h 277005"/>
              <a:gd name="connsiteX8" fmla="*/ 174700 w 238876"/>
              <a:gd name="connsiteY8" fmla="*/ 146280 h 277005"/>
              <a:gd name="connsiteX9" fmla="*/ 177875 w 238876"/>
              <a:gd name="connsiteY9" fmla="*/ 133580 h 277005"/>
              <a:gd name="connsiteX10" fmla="*/ 146125 w 238876"/>
              <a:gd name="connsiteY10" fmla="*/ 168505 h 277005"/>
              <a:gd name="connsiteX11" fmla="*/ 238200 w 238876"/>
              <a:gd name="connsiteY11" fmla="*/ 230 h 277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8876" h="277005">
                <a:moveTo>
                  <a:pt x="238200" y="230"/>
                </a:moveTo>
                <a:cubicBezTo>
                  <a:pt x="245079" y="-5591"/>
                  <a:pt x="197454" y="100242"/>
                  <a:pt x="187400" y="133580"/>
                </a:cubicBezTo>
                <a:cubicBezTo>
                  <a:pt x="177346" y="166918"/>
                  <a:pt x="178933" y="194434"/>
                  <a:pt x="177875" y="200255"/>
                </a:cubicBezTo>
                <a:cubicBezTo>
                  <a:pt x="176817" y="206076"/>
                  <a:pt x="184754" y="155805"/>
                  <a:pt x="181050" y="168505"/>
                </a:cubicBezTo>
                <a:cubicBezTo>
                  <a:pt x="177346" y="181205"/>
                  <a:pt x="159883" y="269047"/>
                  <a:pt x="155650" y="276455"/>
                </a:cubicBezTo>
                <a:cubicBezTo>
                  <a:pt x="151417" y="283863"/>
                  <a:pt x="181579" y="214013"/>
                  <a:pt x="155650" y="212955"/>
                </a:cubicBezTo>
                <a:cubicBezTo>
                  <a:pt x="129721" y="211897"/>
                  <a:pt x="-3629" y="274338"/>
                  <a:pt x="75" y="270105"/>
                </a:cubicBezTo>
                <a:cubicBezTo>
                  <a:pt x="3779" y="265872"/>
                  <a:pt x="148771" y="208193"/>
                  <a:pt x="177875" y="187555"/>
                </a:cubicBezTo>
                <a:cubicBezTo>
                  <a:pt x="206979" y="166918"/>
                  <a:pt x="174700" y="155276"/>
                  <a:pt x="174700" y="146280"/>
                </a:cubicBezTo>
                <a:cubicBezTo>
                  <a:pt x="174700" y="137284"/>
                  <a:pt x="182637" y="129876"/>
                  <a:pt x="177875" y="133580"/>
                </a:cubicBezTo>
                <a:cubicBezTo>
                  <a:pt x="173113" y="137284"/>
                  <a:pt x="140304" y="186497"/>
                  <a:pt x="146125" y="168505"/>
                </a:cubicBezTo>
                <a:cubicBezTo>
                  <a:pt x="151946" y="150513"/>
                  <a:pt x="231321" y="6051"/>
                  <a:pt x="238200" y="2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6" name="フリーフォーム 1045">
            <a:extLst>
              <a:ext uri="{FF2B5EF4-FFF2-40B4-BE49-F238E27FC236}">
                <a16:creationId xmlns:a16="http://schemas.microsoft.com/office/drawing/2014/main" id="{BFD72390-6BE8-4099-5C2E-C550BF219255}"/>
              </a:ext>
            </a:extLst>
          </p:cNvPr>
          <p:cNvSpPr/>
          <p:nvPr/>
        </p:nvSpPr>
        <p:spPr>
          <a:xfrm>
            <a:off x="6102892" y="7162789"/>
            <a:ext cx="438216" cy="331939"/>
          </a:xfrm>
          <a:custGeom>
            <a:avLst/>
            <a:gdLst>
              <a:gd name="connsiteX0" fmla="*/ 56608 w 438216"/>
              <a:gd name="connsiteY0" fmla="*/ 117486 h 331939"/>
              <a:gd name="connsiteX1" fmla="*/ 224883 w 438216"/>
              <a:gd name="connsiteY1" fmla="*/ 38111 h 331939"/>
              <a:gd name="connsiteX2" fmla="*/ 193133 w 438216"/>
              <a:gd name="connsiteY2" fmla="*/ 69861 h 331939"/>
              <a:gd name="connsiteX3" fmla="*/ 212183 w 438216"/>
              <a:gd name="connsiteY3" fmla="*/ 117486 h 331939"/>
              <a:gd name="connsiteX4" fmla="*/ 205833 w 438216"/>
              <a:gd name="connsiteY4" fmla="*/ 174636 h 331939"/>
              <a:gd name="connsiteX5" fmla="*/ 253458 w 438216"/>
              <a:gd name="connsiteY5" fmla="*/ 130186 h 331939"/>
              <a:gd name="connsiteX6" fmla="*/ 161383 w 438216"/>
              <a:gd name="connsiteY6" fmla="*/ 330211 h 331939"/>
              <a:gd name="connsiteX7" fmla="*/ 231233 w 438216"/>
              <a:gd name="connsiteY7" fmla="*/ 222261 h 331939"/>
              <a:gd name="connsiteX8" fmla="*/ 247108 w 438216"/>
              <a:gd name="connsiteY8" fmla="*/ 136536 h 331939"/>
              <a:gd name="connsiteX9" fmla="*/ 383633 w 438216"/>
              <a:gd name="connsiteY9" fmla="*/ 85736 h 331939"/>
              <a:gd name="connsiteX10" fmla="*/ 332833 w 438216"/>
              <a:gd name="connsiteY10" fmla="*/ 95261 h 331939"/>
              <a:gd name="connsiteX11" fmla="*/ 437608 w 438216"/>
              <a:gd name="connsiteY11" fmla="*/ 44461 h 331939"/>
              <a:gd name="connsiteX12" fmla="*/ 275683 w 438216"/>
              <a:gd name="connsiteY12" fmla="*/ 114311 h 331939"/>
              <a:gd name="connsiteX13" fmla="*/ 243933 w 438216"/>
              <a:gd name="connsiteY13" fmla="*/ 88911 h 331939"/>
              <a:gd name="connsiteX14" fmla="*/ 358233 w 438216"/>
              <a:gd name="connsiteY14" fmla="*/ 11 h 331939"/>
              <a:gd name="connsiteX15" fmla="*/ 243933 w 438216"/>
              <a:gd name="connsiteY15" fmla="*/ 95261 h 331939"/>
              <a:gd name="connsiteX16" fmla="*/ 177258 w 438216"/>
              <a:gd name="connsiteY16" fmla="*/ 142886 h 331939"/>
              <a:gd name="connsiteX17" fmla="*/ 212183 w 438216"/>
              <a:gd name="connsiteY17" fmla="*/ 82561 h 331939"/>
              <a:gd name="connsiteX18" fmla="*/ 155033 w 438216"/>
              <a:gd name="connsiteY18" fmla="*/ 79386 h 331939"/>
              <a:gd name="connsiteX19" fmla="*/ 2633 w 438216"/>
              <a:gd name="connsiteY19" fmla="*/ 130186 h 331939"/>
              <a:gd name="connsiteX20" fmla="*/ 56608 w 438216"/>
              <a:gd name="connsiteY20" fmla="*/ 117486 h 331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38216" h="331939">
                <a:moveTo>
                  <a:pt x="56608" y="117486"/>
                </a:moveTo>
                <a:cubicBezTo>
                  <a:pt x="93650" y="102140"/>
                  <a:pt x="202129" y="46048"/>
                  <a:pt x="224883" y="38111"/>
                </a:cubicBezTo>
                <a:cubicBezTo>
                  <a:pt x="247637" y="30173"/>
                  <a:pt x="195250" y="56632"/>
                  <a:pt x="193133" y="69861"/>
                </a:cubicBezTo>
                <a:cubicBezTo>
                  <a:pt x="191016" y="83090"/>
                  <a:pt x="210066" y="100024"/>
                  <a:pt x="212183" y="117486"/>
                </a:cubicBezTo>
                <a:cubicBezTo>
                  <a:pt x="214300" y="134948"/>
                  <a:pt x="198954" y="172519"/>
                  <a:pt x="205833" y="174636"/>
                </a:cubicBezTo>
                <a:cubicBezTo>
                  <a:pt x="212712" y="176753"/>
                  <a:pt x="260866" y="104257"/>
                  <a:pt x="253458" y="130186"/>
                </a:cubicBezTo>
                <a:cubicBezTo>
                  <a:pt x="246050" y="156115"/>
                  <a:pt x="165087" y="314865"/>
                  <a:pt x="161383" y="330211"/>
                </a:cubicBezTo>
                <a:cubicBezTo>
                  <a:pt x="157679" y="345557"/>
                  <a:pt x="216946" y="254540"/>
                  <a:pt x="231233" y="222261"/>
                </a:cubicBezTo>
                <a:cubicBezTo>
                  <a:pt x="245521" y="189982"/>
                  <a:pt x="221708" y="159290"/>
                  <a:pt x="247108" y="136536"/>
                </a:cubicBezTo>
                <a:cubicBezTo>
                  <a:pt x="272508" y="113782"/>
                  <a:pt x="369346" y="92615"/>
                  <a:pt x="383633" y="85736"/>
                </a:cubicBezTo>
                <a:cubicBezTo>
                  <a:pt x="397921" y="78857"/>
                  <a:pt x="323837" y="102140"/>
                  <a:pt x="332833" y="95261"/>
                </a:cubicBezTo>
                <a:cubicBezTo>
                  <a:pt x="341829" y="88382"/>
                  <a:pt x="447133" y="41286"/>
                  <a:pt x="437608" y="44461"/>
                </a:cubicBezTo>
                <a:cubicBezTo>
                  <a:pt x="428083" y="47636"/>
                  <a:pt x="307962" y="106903"/>
                  <a:pt x="275683" y="114311"/>
                </a:cubicBezTo>
                <a:cubicBezTo>
                  <a:pt x="243404" y="121719"/>
                  <a:pt x="230175" y="107961"/>
                  <a:pt x="243933" y="88911"/>
                </a:cubicBezTo>
                <a:cubicBezTo>
                  <a:pt x="257691" y="69861"/>
                  <a:pt x="358233" y="-1047"/>
                  <a:pt x="358233" y="11"/>
                </a:cubicBezTo>
                <a:cubicBezTo>
                  <a:pt x="358233" y="1069"/>
                  <a:pt x="274095" y="71449"/>
                  <a:pt x="243933" y="95261"/>
                </a:cubicBezTo>
                <a:cubicBezTo>
                  <a:pt x="213771" y="119073"/>
                  <a:pt x="182550" y="145003"/>
                  <a:pt x="177258" y="142886"/>
                </a:cubicBezTo>
                <a:cubicBezTo>
                  <a:pt x="171966" y="140769"/>
                  <a:pt x="215887" y="93144"/>
                  <a:pt x="212183" y="82561"/>
                </a:cubicBezTo>
                <a:cubicBezTo>
                  <a:pt x="208479" y="71978"/>
                  <a:pt x="189958" y="71449"/>
                  <a:pt x="155033" y="79386"/>
                </a:cubicBezTo>
                <a:cubicBezTo>
                  <a:pt x="120108" y="87323"/>
                  <a:pt x="14275" y="127011"/>
                  <a:pt x="2633" y="130186"/>
                </a:cubicBezTo>
                <a:cubicBezTo>
                  <a:pt x="-9009" y="133361"/>
                  <a:pt x="19566" y="132832"/>
                  <a:pt x="56608" y="1174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7" name="フリーフォーム 1046">
            <a:extLst>
              <a:ext uri="{FF2B5EF4-FFF2-40B4-BE49-F238E27FC236}">
                <a16:creationId xmlns:a16="http://schemas.microsoft.com/office/drawing/2014/main" id="{7293BBCB-BC8C-CDC6-3C96-4099C615AFDF}"/>
              </a:ext>
            </a:extLst>
          </p:cNvPr>
          <p:cNvSpPr/>
          <p:nvPr/>
        </p:nvSpPr>
        <p:spPr>
          <a:xfrm>
            <a:off x="6337223" y="7181013"/>
            <a:ext cx="509697" cy="121500"/>
          </a:xfrm>
          <a:custGeom>
            <a:avLst/>
            <a:gdLst>
              <a:gd name="connsiteX0" fmla="*/ 77 w 509697"/>
              <a:gd name="connsiteY0" fmla="*/ 23062 h 121500"/>
              <a:gd name="connsiteX1" fmla="*/ 206452 w 509697"/>
              <a:gd name="connsiteY1" fmla="*/ 16712 h 121500"/>
              <a:gd name="connsiteX2" fmla="*/ 168352 w 509697"/>
              <a:gd name="connsiteY2" fmla="*/ 837 h 121500"/>
              <a:gd name="connsiteX3" fmla="*/ 387427 w 509697"/>
              <a:gd name="connsiteY3" fmla="*/ 45287 h 121500"/>
              <a:gd name="connsiteX4" fmla="*/ 317577 w 509697"/>
              <a:gd name="connsiteY4" fmla="*/ 19887 h 121500"/>
              <a:gd name="connsiteX5" fmla="*/ 501727 w 509697"/>
              <a:gd name="connsiteY5" fmla="*/ 70687 h 121500"/>
              <a:gd name="connsiteX6" fmla="*/ 454102 w 509697"/>
              <a:gd name="connsiteY6" fmla="*/ 51637 h 121500"/>
              <a:gd name="connsiteX7" fmla="*/ 254077 w 509697"/>
              <a:gd name="connsiteY7" fmla="*/ 121487 h 121500"/>
              <a:gd name="connsiteX8" fmla="*/ 428702 w 509697"/>
              <a:gd name="connsiteY8" fmla="*/ 45287 h 121500"/>
              <a:gd name="connsiteX9" fmla="*/ 330277 w 509697"/>
              <a:gd name="connsiteY9" fmla="*/ 35762 h 121500"/>
              <a:gd name="connsiteX10" fmla="*/ 260427 w 509697"/>
              <a:gd name="connsiteY10" fmla="*/ 42112 h 121500"/>
              <a:gd name="connsiteX11" fmla="*/ 200102 w 509697"/>
              <a:gd name="connsiteY11" fmla="*/ 83387 h 121500"/>
              <a:gd name="connsiteX12" fmla="*/ 266777 w 509697"/>
              <a:gd name="connsiteY12" fmla="*/ 26237 h 121500"/>
              <a:gd name="connsiteX13" fmla="*/ 200102 w 509697"/>
              <a:gd name="connsiteY13" fmla="*/ 26237 h 121500"/>
              <a:gd name="connsiteX14" fmla="*/ 69927 w 509697"/>
              <a:gd name="connsiteY14" fmla="*/ 38937 h 121500"/>
              <a:gd name="connsiteX15" fmla="*/ 181052 w 509697"/>
              <a:gd name="connsiteY15" fmla="*/ 19887 h 121500"/>
              <a:gd name="connsiteX16" fmla="*/ 77 w 509697"/>
              <a:gd name="connsiteY16" fmla="*/ 23062 h 12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09697" h="121500">
                <a:moveTo>
                  <a:pt x="77" y="23062"/>
                </a:moveTo>
                <a:cubicBezTo>
                  <a:pt x="4310" y="22533"/>
                  <a:pt x="178406" y="20416"/>
                  <a:pt x="206452" y="16712"/>
                </a:cubicBezTo>
                <a:cubicBezTo>
                  <a:pt x="234498" y="13008"/>
                  <a:pt x="138190" y="-3926"/>
                  <a:pt x="168352" y="837"/>
                </a:cubicBezTo>
                <a:cubicBezTo>
                  <a:pt x="198515" y="5599"/>
                  <a:pt x="362556" y="42112"/>
                  <a:pt x="387427" y="45287"/>
                </a:cubicBezTo>
                <a:cubicBezTo>
                  <a:pt x="412298" y="48462"/>
                  <a:pt x="298527" y="15654"/>
                  <a:pt x="317577" y="19887"/>
                </a:cubicBezTo>
                <a:cubicBezTo>
                  <a:pt x="336627" y="24120"/>
                  <a:pt x="478973" y="65395"/>
                  <a:pt x="501727" y="70687"/>
                </a:cubicBezTo>
                <a:cubicBezTo>
                  <a:pt x="524481" y="75979"/>
                  <a:pt x="495377" y="43170"/>
                  <a:pt x="454102" y="51637"/>
                </a:cubicBezTo>
                <a:cubicBezTo>
                  <a:pt x="412827" y="60104"/>
                  <a:pt x="258310" y="122545"/>
                  <a:pt x="254077" y="121487"/>
                </a:cubicBezTo>
                <a:cubicBezTo>
                  <a:pt x="249844" y="120429"/>
                  <a:pt x="416002" y="59575"/>
                  <a:pt x="428702" y="45287"/>
                </a:cubicBezTo>
                <a:cubicBezTo>
                  <a:pt x="441402" y="31000"/>
                  <a:pt x="358323" y="36291"/>
                  <a:pt x="330277" y="35762"/>
                </a:cubicBezTo>
                <a:cubicBezTo>
                  <a:pt x="302231" y="35233"/>
                  <a:pt x="282123" y="34175"/>
                  <a:pt x="260427" y="42112"/>
                </a:cubicBezTo>
                <a:cubicBezTo>
                  <a:pt x="238731" y="50049"/>
                  <a:pt x="199044" y="86033"/>
                  <a:pt x="200102" y="83387"/>
                </a:cubicBezTo>
                <a:cubicBezTo>
                  <a:pt x="201160" y="80741"/>
                  <a:pt x="266777" y="35762"/>
                  <a:pt x="266777" y="26237"/>
                </a:cubicBezTo>
                <a:cubicBezTo>
                  <a:pt x="266777" y="16712"/>
                  <a:pt x="232910" y="24120"/>
                  <a:pt x="200102" y="26237"/>
                </a:cubicBezTo>
                <a:cubicBezTo>
                  <a:pt x="167294" y="28354"/>
                  <a:pt x="73102" y="39995"/>
                  <a:pt x="69927" y="38937"/>
                </a:cubicBezTo>
                <a:cubicBezTo>
                  <a:pt x="66752" y="37879"/>
                  <a:pt x="196398" y="23062"/>
                  <a:pt x="181052" y="19887"/>
                </a:cubicBezTo>
                <a:cubicBezTo>
                  <a:pt x="165706" y="16712"/>
                  <a:pt x="-4156" y="23591"/>
                  <a:pt x="77" y="2306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8" name="フリーフォーム 1047">
            <a:extLst>
              <a:ext uri="{FF2B5EF4-FFF2-40B4-BE49-F238E27FC236}">
                <a16:creationId xmlns:a16="http://schemas.microsoft.com/office/drawing/2014/main" id="{8BB40BFD-BED3-1DFA-6DD7-86D36432E74B}"/>
              </a:ext>
            </a:extLst>
          </p:cNvPr>
          <p:cNvSpPr/>
          <p:nvPr/>
        </p:nvSpPr>
        <p:spPr>
          <a:xfrm>
            <a:off x="5686184" y="7315514"/>
            <a:ext cx="752581" cy="279086"/>
          </a:xfrm>
          <a:custGeom>
            <a:avLst/>
            <a:gdLst>
              <a:gd name="connsiteX0" fmla="*/ 241 w 752581"/>
              <a:gd name="connsiteY0" fmla="*/ 279086 h 279086"/>
              <a:gd name="connsiteX1" fmla="*/ 400291 w 752581"/>
              <a:gd name="connsiteY1" fmla="*/ 250511 h 279086"/>
              <a:gd name="connsiteX2" fmla="*/ 387591 w 752581"/>
              <a:gd name="connsiteY2" fmla="*/ 237811 h 279086"/>
              <a:gd name="connsiteX3" fmla="*/ 501891 w 752581"/>
              <a:gd name="connsiteY3" fmla="*/ 101286 h 279086"/>
              <a:gd name="connsiteX4" fmla="*/ 501891 w 752581"/>
              <a:gd name="connsiteY4" fmla="*/ 133036 h 279086"/>
              <a:gd name="connsiteX5" fmla="*/ 670166 w 752581"/>
              <a:gd name="connsiteY5" fmla="*/ 63186 h 279086"/>
              <a:gd name="connsiteX6" fmla="*/ 568566 w 752581"/>
              <a:gd name="connsiteY6" fmla="*/ 123511 h 279086"/>
              <a:gd name="connsiteX7" fmla="*/ 743191 w 752581"/>
              <a:gd name="connsiteY7" fmla="*/ 6036 h 279086"/>
              <a:gd name="connsiteX8" fmla="*/ 724141 w 752581"/>
              <a:gd name="connsiteY8" fmla="*/ 25086 h 279086"/>
              <a:gd name="connsiteX9" fmla="*/ 682866 w 752581"/>
              <a:gd name="connsiteY9" fmla="*/ 94936 h 279086"/>
              <a:gd name="connsiteX10" fmla="*/ 692391 w 752581"/>
              <a:gd name="connsiteY10" fmla="*/ 63186 h 279086"/>
              <a:gd name="connsiteX11" fmla="*/ 552691 w 752581"/>
              <a:gd name="connsiteY11" fmla="*/ 117161 h 279086"/>
              <a:gd name="connsiteX12" fmla="*/ 447916 w 752581"/>
              <a:gd name="connsiteY12" fmla="*/ 129861 h 279086"/>
              <a:gd name="connsiteX13" fmla="*/ 378066 w 752581"/>
              <a:gd name="connsiteY13" fmla="*/ 187011 h 279086"/>
              <a:gd name="connsiteX14" fmla="*/ 419341 w 752581"/>
              <a:gd name="connsiteY14" fmla="*/ 142561 h 279086"/>
              <a:gd name="connsiteX15" fmla="*/ 412991 w 752581"/>
              <a:gd name="connsiteY15" fmla="*/ 174311 h 279086"/>
              <a:gd name="connsiteX16" fmla="*/ 381241 w 752581"/>
              <a:gd name="connsiteY16" fmla="*/ 206061 h 279086"/>
              <a:gd name="connsiteX17" fmla="*/ 270116 w 752581"/>
              <a:gd name="connsiteY17" fmla="*/ 272736 h 279086"/>
              <a:gd name="connsiteX18" fmla="*/ 339966 w 752581"/>
              <a:gd name="connsiteY18" fmla="*/ 250511 h 279086"/>
              <a:gd name="connsiteX19" fmla="*/ 241 w 752581"/>
              <a:gd name="connsiteY19" fmla="*/ 279086 h 279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52581" h="279086">
                <a:moveTo>
                  <a:pt x="241" y="279086"/>
                </a:moveTo>
                <a:cubicBezTo>
                  <a:pt x="10295" y="279086"/>
                  <a:pt x="335733" y="257390"/>
                  <a:pt x="400291" y="250511"/>
                </a:cubicBezTo>
                <a:cubicBezTo>
                  <a:pt x="464849" y="243632"/>
                  <a:pt x="370658" y="262682"/>
                  <a:pt x="387591" y="237811"/>
                </a:cubicBezTo>
                <a:cubicBezTo>
                  <a:pt x="404524" y="212940"/>
                  <a:pt x="482841" y="118748"/>
                  <a:pt x="501891" y="101286"/>
                </a:cubicBezTo>
                <a:cubicBezTo>
                  <a:pt x="520941" y="83824"/>
                  <a:pt x="473845" y="139386"/>
                  <a:pt x="501891" y="133036"/>
                </a:cubicBezTo>
                <a:cubicBezTo>
                  <a:pt x="529937" y="126686"/>
                  <a:pt x="659054" y="64773"/>
                  <a:pt x="670166" y="63186"/>
                </a:cubicBezTo>
                <a:cubicBezTo>
                  <a:pt x="681278" y="61599"/>
                  <a:pt x="556395" y="133036"/>
                  <a:pt x="568566" y="123511"/>
                </a:cubicBezTo>
                <a:cubicBezTo>
                  <a:pt x="580737" y="113986"/>
                  <a:pt x="717262" y="22440"/>
                  <a:pt x="743191" y="6036"/>
                </a:cubicBezTo>
                <a:cubicBezTo>
                  <a:pt x="769120" y="-10368"/>
                  <a:pt x="734195" y="10269"/>
                  <a:pt x="724141" y="25086"/>
                </a:cubicBezTo>
                <a:cubicBezTo>
                  <a:pt x="714087" y="39903"/>
                  <a:pt x="688158" y="88586"/>
                  <a:pt x="682866" y="94936"/>
                </a:cubicBezTo>
                <a:cubicBezTo>
                  <a:pt x="677574" y="101286"/>
                  <a:pt x="714087" y="59482"/>
                  <a:pt x="692391" y="63186"/>
                </a:cubicBezTo>
                <a:cubicBezTo>
                  <a:pt x="670695" y="66890"/>
                  <a:pt x="593437" y="106048"/>
                  <a:pt x="552691" y="117161"/>
                </a:cubicBezTo>
                <a:cubicBezTo>
                  <a:pt x="511945" y="128273"/>
                  <a:pt x="477020" y="118219"/>
                  <a:pt x="447916" y="129861"/>
                </a:cubicBezTo>
                <a:cubicBezTo>
                  <a:pt x="418812" y="141503"/>
                  <a:pt x="382828" y="184894"/>
                  <a:pt x="378066" y="187011"/>
                </a:cubicBezTo>
                <a:cubicBezTo>
                  <a:pt x="373304" y="189128"/>
                  <a:pt x="413520" y="144678"/>
                  <a:pt x="419341" y="142561"/>
                </a:cubicBezTo>
                <a:cubicBezTo>
                  <a:pt x="425162" y="140444"/>
                  <a:pt x="419341" y="163728"/>
                  <a:pt x="412991" y="174311"/>
                </a:cubicBezTo>
                <a:cubicBezTo>
                  <a:pt x="406641" y="184894"/>
                  <a:pt x="405053" y="189657"/>
                  <a:pt x="381241" y="206061"/>
                </a:cubicBezTo>
                <a:cubicBezTo>
                  <a:pt x="357429" y="222465"/>
                  <a:pt x="276995" y="265328"/>
                  <a:pt x="270116" y="272736"/>
                </a:cubicBezTo>
                <a:cubicBezTo>
                  <a:pt x="263237" y="280144"/>
                  <a:pt x="383358" y="248394"/>
                  <a:pt x="339966" y="250511"/>
                </a:cubicBezTo>
                <a:cubicBezTo>
                  <a:pt x="296574" y="252628"/>
                  <a:pt x="-9813" y="279086"/>
                  <a:pt x="241" y="2790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9" name="フリーフォーム 1048">
            <a:extLst>
              <a:ext uri="{FF2B5EF4-FFF2-40B4-BE49-F238E27FC236}">
                <a16:creationId xmlns:a16="http://schemas.microsoft.com/office/drawing/2014/main" id="{8970A70C-7732-FA26-F036-104E5771AD86}"/>
              </a:ext>
            </a:extLst>
          </p:cNvPr>
          <p:cNvSpPr/>
          <p:nvPr/>
        </p:nvSpPr>
        <p:spPr>
          <a:xfrm>
            <a:off x="6327035" y="7225402"/>
            <a:ext cx="528885" cy="232691"/>
          </a:xfrm>
          <a:custGeom>
            <a:avLst/>
            <a:gdLst>
              <a:gd name="connsiteX0" fmla="*/ 740 w 528885"/>
              <a:gd name="connsiteY0" fmla="*/ 232673 h 232691"/>
              <a:gd name="connsiteX1" fmla="*/ 248390 w 528885"/>
              <a:gd name="connsiteY1" fmla="*/ 105673 h 232691"/>
              <a:gd name="connsiteX2" fmla="*/ 181715 w 528885"/>
              <a:gd name="connsiteY2" fmla="*/ 112023 h 232691"/>
              <a:gd name="connsiteX3" fmla="*/ 388090 w 528885"/>
              <a:gd name="connsiteY3" fmla="*/ 89798 h 232691"/>
              <a:gd name="connsiteX4" fmla="*/ 410315 w 528885"/>
              <a:gd name="connsiteY4" fmla="*/ 102498 h 232691"/>
              <a:gd name="connsiteX5" fmla="*/ 375390 w 528885"/>
              <a:gd name="connsiteY5" fmla="*/ 140598 h 232691"/>
              <a:gd name="connsiteX6" fmla="*/ 527790 w 528885"/>
              <a:gd name="connsiteY6" fmla="*/ 898 h 232691"/>
              <a:gd name="connsiteX7" fmla="*/ 438890 w 528885"/>
              <a:gd name="connsiteY7" fmla="*/ 83448 h 232691"/>
              <a:gd name="connsiteX8" fmla="*/ 343640 w 528885"/>
              <a:gd name="connsiteY8" fmla="*/ 140598 h 232691"/>
              <a:gd name="connsiteX9" fmla="*/ 381740 w 528885"/>
              <a:gd name="connsiteY9" fmla="*/ 96148 h 232691"/>
              <a:gd name="connsiteX10" fmla="*/ 242040 w 528885"/>
              <a:gd name="connsiteY10" fmla="*/ 108848 h 232691"/>
              <a:gd name="connsiteX11" fmla="*/ 95990 w 528885"/>
              <a:gd name="connsiteY11" fmla="*/ 127898 h 232691"/>
              <a:gd name="connsiteX12" fmla="*/ 169015 w 528885"/>
              <a:gd name="connsiteY12" fmla="*/ 115198 h 232691"/>
              <a:gd name="connsiteX13" fmla="*/ 740 w 528885"/>
              <a:gd name="connsiteY13" fmla="*/ 232673 h 232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28885" h="232691">
                <a:moveTo>
                  <a:pt x="740" y="232673"/>
                </a:moveTo>
                <a:cubicBezTo>
                  <a:pt x="13969" y="231086"/>
                  <a:pt x="218227" y="125781"/>
                  <a:pt x="248390" y="105673"/>
                </a:cubicBezTo>
                <a:cubicBezTo>
                  <a:pt x="278553" y="85565"/>
                  <a:pt x="181715" y="112023"/>
                  <a:pt x="181715" y="112023"/>
                </a:cubicBezTo>
                <a:cubicBezTo>
                  <a:pt x="204998" y="109377"/>
                  <a:pt x="349990" y="91386"/>
                  <a:pt x="388090" y="89798"/>
                </a:cubicBezTo>
                <a:cubicBezTo>
                  <a:pt x="426190" y="88210"/>
                  <a:pt x="412432" y="94031"/>
                  <a:pt x="410315" y="102498"/>
                </a:cubicBezTo>
                <a:cubicBezTo>
                  <a:pt x="408198" y="110965"/>
                  <a:pt x="355811" y="157531"/>
                  <a:pt x="375390" y="140598"/>
                </a:cubicBezTo>
                <a:cubicBezTo>
                  <a:pt x="394969" y="123665"/>
                  <a:pt x="517207" y="10423"/>
                  <a:pt x="527790" y="898"/>
                </a:cubicBezTo>
                <a:cubicBezTo>
                  <a:pt x="538373" y="-8627"/>
                  <a:pt x="469582" y="60165"/>
                  <a:pt x="438890" y="83448"/>
                </a:cubicBezTo>
                <a:cubicBezTo>
                  <a:pt x="408198" y="106731"/>
                  <a:pt x="353165" y="138481"/>
                  <a:pt x="343640" y="140598"/>
                </a:cubicBezTo>
                <a:cubicBezTo>
                  <a:pt x="334115" y="142715"/>
                  <a:pt x="398673" y="101440"/>
                  <a:pt x="381740" y="96148"/>
                </a:cubicBezTo>
                <a:cubicBezTo>
                  <a:pt x="364807" y="90856"/>
                  <a:pt x="289665" y="103556"/>
                  <a:pt x="242040" y="108848"/>
                </a:cubicBezTo>
                <a:cubicBezTo>
                  <a:pt x="194415" y="114140"/>
                  <a:pt x="108161" y="126840"/>
                  <a:pt x="95990" y="127898"/>
                </a:cubicBezTo>
                <a:cubicBezTo>
                  <a:pt x="83819" y="128956"/>
                  <a:pt x="182244" y="99323"/>
                  <a:pt x="169015" y="115198"/>
                </a:cubicBezTo>
                <a:cubicBezTo>
                  <a:pt x="155786" y="131073"/>
                  <a:pt x="-12489" y="234260"/>
                  <a:pt x="740" y="2326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0" name="フリーフォーム 1049">
            <a:extLst>
              <a:ext uri="{FF2B5EF4-FFF2-40B4-BE49-F238E27FC236}">
                <a16:creationId xmlns:a16="http://schemas.microsoft.com/office/drawing/2014/main" id="{27B396F0-D189-3615-6639-0950BC52D243}"/>
              </a:ext>
            </a:extLst>
          </p:cNvPr>
          <p:cNvSpPr/>
          <p:nvPr/>
        </p:nvSpPr>
        <p:spPr>
          <a:xfrm>
            <a:off x="5352889" y="7267490"/>
            <a:ext cx="1497753" cy="568492"/>
          </a:xfrm>
          <a:custGeom>
            <a:avLst/>
            <a:gdLst>
              <a:gd name="connsiteX0" fmla="*/ 161 w 1497753"/>
              <a:gd name="connsiteY0" fmla="*/ 568410 h 568492"/>
              <a:gd name="connsiteX1" fmla="*/ 368461 w 1497753"/>
              <a:gd name="connsiteY1" fmla="*/ 450935 h 568492"/>
              <a:gd name="connsiteX2" fmla="*/ 301786 w 1497753"/>
              <a:gd name="connsiteY2" fmla="*/ 450935 h 568492"/>
              <a:gd name="connsiteX3" fmla="*/ 692311 w 1497753"/>
              <a:gd name="connsiteY3" fmla="*/ 276310 h 568492"/>
              <a:gd name="connsiteX4" fmla="*/ 511336 w 1497753"/>
              <a:gd name="connsiteY4" fmla="*/ 336635 h 568492"/>
              <a:gd name="connsiteX5" fmla="*/ 959011 w 1497753"/>
              <a:gd name="connsiteY5" fmla="*/ 200110 h 568492"/>
              <a:gd name="connsiteX6" fmla="*/ 863761 w 1497753"/>
              <a:gd name="connsiteY6" fmla="*/ 231860 h 568492"/>
              <a:gd name="connsiteX7" fmla="*/ 1206661 w 1497753"/>
              <a:gd name="connsiteY7" fmla="*/ 98510 h 568492"/>
              <a:gd name="connsiteX8" fmla="*/ 1403511 w 1497753"/>
              <a:gd name="connsiteY8" fmla="*/ 101685 h 568492"/>
              <a:gd name="connsiteX9" fmla="*/ 1266986 w 1497753"/>
              <a:gd name="connsiteY9" fmla="*/ 114385 h 568492"/>
              <a:gd name="connsiteX10" fmla="*/ 1438436 w 1497753"/>
              <a:gd name="connsiteY10" fmla="*/ 76285 h 568492"/>
              <a:gd name="connsiteX11" fmla="*/ 1495586 w 1497753"/>
              <a:gd name="connsiteY11" fmla="*/ 85 h 568492"/>
              <a:gd name="connsiteX12" fmla="*/ 1374936 w 1497753"/>
              <a:gd name="connsiteY12" fmla="*/ 92160 h 568492"/>
              <a:gd name="connsiteX13" fmla="*/ 1225711 w 1497753"/>
              <a:gd name="connsiteY13" fmla="*/ 120735 h 568492"/>
              <a:gd name="connsiteX14" fmla="*/ 1098711 w 1497753"/>
              <a:gd name="connsiteY14" fmla="*/ 193760 h 568492"/>
              <a:gd name="connsiteX15" fmla="*/ 1197136 w 1497753"/>
              <a:gd name="connsiteY15" fmla="*/ 108035 h 568492"/>
              <a:gd name="connsiteX16" fmla="*/ 917736 w 1497753"/>
              <a:gd name="connsiteY16" fmla="*/ 231860 h 568492"/>
              <a:gd name="connsiteX17" fmla="*/ 524036 w 1497753"/>
              <a:gd name="connsiteY17" fmla="*/ 323935 h 568492"/>
              <a:gd name="connsiteX18" fmla="*/ 600236 w 1497753"/>
              <a:gd name="connsiteY18" fmla="*/ 282660 h 568492"/>
              <a:gd name="connsiteX19" fmla="*/ 409736 w 1497753"/>
              <a:gd name="connsiteY19" fmla="*/ 396960 h 568492"/>
              <a:gd name="connsiteX20" fmla="*/ 320836 w 1497753"/>
              <a:gd name="connsiteY20" fmla="*/ 422360 h 568492"/>
              <a:gd name="connsiteX21" fmla="*/ 406561 w 1497753"/>
              <a:gd name="connsiteY21" fmla="*/ 384260 h 568492"/>
              <a:gd name="connsiteX22" fmla="*/ 222411 w 1497753"/>
              <a:gd name="connsiteY22" fmla="*/ 485860 h 568492"/>
              <a:gd name="connsiteX23" fmla="*/ 320836 w 1497753"/>
              <a:gd name="connsiteY23" fmla="*/ 469985 h 568492"/>
              <a:gd name="connsiteX24" fmla="*/ 161 w 1497753"/>
              <a:gd name="connsiteY24" fmla="*/ 568410 h 568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497753" h="568492">
                <a:moveTo>
                  <a:pt x="161" y="568410"/>
                </a:moveTo>
                <a:cubicBezTo>
                  <a:pt x="8099" y="565235"/>
                  <a:pt x="318190" y="470514"/>
                  <a:pt x="368461" y="450935"/>
                </a:cubicBezTo>
                <a:cubicBezTo>
                  <a:pt x="418732" y="431356"/>
                  <a:pt x="247811" y="480039"/>
                  <a:pt x="301786" y="450935"/>
                </a:cubicBezTo>
                <a:cubicBezTo>
                  <a:pt x="355761" y="421831"/>
                  <a:pt x="657386" y="295360"/>
                  <a:pt x="692311" y="276310"/>
                </a:cubicBezTo>
                <a:cubicBezTo>
                  <a:pt x="727236" y="257260"/>
                  <a:pt x="466886" y="349335"/>
                  <a:pt x="511336" y="336635"/>
                </a:cubicBezTo>
                <a:cubicBezTo>
                  <a:pt x="555786" y="323935"/>
                  <a:pt x="900274" y="217572"/>
                  <a:pt x="959011" y="200110"/>
                </a:cubicBezTo>
                <a:cubicBezTo>
                  <a:pt x="1017748" y="182648"/>
                  <a:pt x="822486" y="248793"/>
                  <a:pt x="863761" y="231860"/>
                </a:cubicBezTo>
                <a:cubicBezTo>
                  <a:pt x="905036" y="214927"/>
                  <a:pt x="1116703" y="120206"/>
                  <a:pt x="1206661" y="98510"/>
                </a:cubicBezTo>
                <a:cubicBezTo>
                  <a:pt x="1296619" y="76814"/>
                  <a:pt x="1393457" y="99039"/>
                  <a:pt x="1403511" y="101685"/>
                </a:cubicBezTo>
                <a:cubicBezTo>
                  <a:pt x="1413565" y="104331"/>
                  <a:pt x="1261165" y="118618"/>
                  <a:pt x="1266986" y="114385"/>
                </a:cubicBezTo>
                <a:cubicBezTo>
                  <a:pt x="1272807" y="110152"/>
                  <a:pt x="1400336" y="95335"/>
                  <a:pt x="1438436" y="76285"/>
                </a:cubicBezTo>
                <a:cubicBezTo>
                  <a:pt x="1476536" y="57235"/>
                  <a:pt x="1506169" y="-2561"/>
                  <a:pt x="1495586" y="85"/>
                </a:cubicBezTo>
                <a:cubicBezTo>
                  <a:pt x="1485003" y="2731"/>
                  <a:pt x="1419915" y="72052"/>
                  <a:pt x="1374936" y="92160"/>
                </a:cubicBezTo>
                <a:cubicBezTo>
                  <a:pt x="1329957" y="112268"/>
                  <a:pt x="1271748" y="103802"/>
                  <a:pt x="1225711" y="120735"/>
                </a:cubicBezTo>
                <a:cubicBezTo>
                  <a:pt x="1179674" y="137668"/>
                  <a:pt x="1103473" y="195877"/>
                  <a:pt x="1098711" y="193760"/>
                </a:cubicBezTo>
                <a:cubicBezTo>
                  <a:pt x="1093949" y="191643"/>
                  <a:pt x="1227298" y="101685"/>
                  <a:pt x="1197136" y="108035"/>
                </a:cubicBezTo>
                <a:cubicBezTo>
                  <a:pt x="1166974" y="114385"/>
                  <a:pt x="1029919" y="195877"/>
                  <a:pt x="917736" y="231860"/>
                </a:cubicBezTo>
                <a:cubicBezTo>
                  <a:pt x="805553" y="267843"/>
                  <a:pt x="576953" y="315468"/>
                  <a:pt x="524036" y="323935"/>
                </a:cubicBezTo>
                <a:cubicBezTo>
                  <a:pt x="471119" y="332402"/>
                  <a:pt x="619286" y="270489"/>
                  <a:pt x="600236" y="282660"/>
                </a:cubicBezTo>
                <a:cubicBezTo>
                  <a:pt x="581186" y="294831"/>
                  <a:pt x="456303" y="373677"/>
                  <a:pt x="409736" y="396960"/>
                </a:cubicBezTo>
                <a:cubicBezTo>
                  <a:pt x="363169" y="420243"/>
                  <a:pt x="321365" y="424477"/>
                  <a:pt x="320836" y="422360"/>
                </a:cubicBezTo>
                <a:cubicBezTo>
                  <a:pt x="320307" y="420243"/>
                  <a:pt x="422965" y="373677"/>
                  <a:pt x="406561" y="384260"/>
                </a:cubicBezTo>
                <a:cubicBezTo>
                  <a:pt x="390157" y="394843"/>
                  <a:pt x="236698" y="471573"/>
                  <a:pt x="222411" y="485860"/>
                </a:cubicBezTo>
                <a:cubicBezTo>
                  <a:pt x="208124" y="500147"/>
                  <a:pt x="362111" y="457814"/>
                  <a:pt x="320836" y="469985"/>
                </a:cubicBezTo>
                <a:cubicBezTo>
                  <a:pt x="279561" y="482156"/>
                  <a:pt x="-7777" y="571585"/>
                  <a:pt x="161" y="5684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1" name="フリーフォーム 1050">
            <a:extLst>
              <a:ext uri="{FF2B5EF4-FFF2-40B4-BE49-F238E27FC236}">
                <a16:creationId xmlns:a16="http://schemas.microsoft.com/office/drawing/2014/main" id="{FAF17462-9DC3-14D8-05D0-EBB410A3119E}"/>
              </a:ext>
            </a:extLst>
          </p:cNvPr>
          <p:cNvSpPr/>
          <p:nvPr/>
        </p:nvSpPr>
        <p:spPr>
          <a:xfrm>
            <a:off x="5388180" y="7671663"/>
            <a:ext cx="373683" cy="153784"/>
          </a:xfrm>
          <a:custGeom>
            <a:avLst/>
            <a:gdLst>
              <a:gd name="connsiteX0" fmla="*/ 2970 w 373683"/>
              <a:gd name="connsiteY0" fmla="*/ 151537 h 153784"/>
              <a:gd name="connsiteX1" fmla="*/ 361745 w 373683"/>
              <a:gd name="connsiteY1" fmla="*/ 5487 h 153784"/>
              <a:gd name="connsiteX2" fmla="*/ 276020 w 373683"/>
              <a:gd name="connsiteY2" fmla="*/ 37237 h 153784"/>
              <a:gd name="connsiteX3" fmla="*/ 155370 w 373683"/>
              <a:gd name="connsiteY3" fmla="*/ 97562 h 153784"/>
              <a:gd name="connsiteX4" fmla="*/ 190295 w 373683"/>
              <a:gd name="connsiteY4" fmla="*/ 94387 h 153784"/>
              <a:gd name="connsiteX5" fmla="*/ 2970 w 373683"/>
              <a:gd name="connsiteY5" fmla="*/ 151537 h 153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3683" h="153784">
                <a:moveTo>
                  <a:pt x="2970" y="151537"/>
                </a:moveTo>
                <a:cubicBezTo>
                  <a:pt x="31545" y="136720"/>
                  <a:pt x="316237" y="24537"/>
                  <a:pt x="361745" y="5487"/>
                </a:cubicBezTo>
                <a:cubicBezTo>
                  <a:pt x="407253" y="-13563"/>
                  <a:pt x="310416" y="21891"/>
                  <a:pt x="276020" y="37237"/>
                </a:cubicBezTo>
                <a:cubicBezTo>
                  <a:pt x="241624" y="52583"/>
                  <a:pt x="169657" y="88037"/>
                  <a:pt x="155370" y="97562"/>
                </a:cubicBezTo>
                <a:cubicBezTo>
                  <a:pt x="141083" y="107087"/>
                  <a:pt x="219928" y="85391"/>
                  <a:pt x="190295" y="94387"/>
                </a:cubicBezTo>
                <a:cubicBezTo>
                  <a:pt x="160662" y="103383"/>
                  <a:pt x="-25605" y="166354"/>
                  <a:pt x="2970" y="1515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2" name="フリーフォーム 1051">
            <a:extLst>
              <a:ext uri="{FF2B5EF4-FFF2-40B4-BE49-F238E27FC236}">
                <a16:creationId xmlns:a16="http://schemas.microsoft.com/office/drawing/2014/main" id="{1644E7D4-2381-3C61-929D-C8AF022F014D}"/>
              </a:ext>
            </a:extLst>
          </p:cNvPr>
          <p:cNvSpPr/>
          <p:nvPr/>
        </p:nvSpPr>
        <p:spPr>
          <a:xfrm>
            <a:off x="6149257" y="7387849"/>
            <a:ext cx="667871" cy="410124"/>
          </a:xfrm>
          <a:custGeom>
            <a:avLst/>
            <a:gdLst>
              <a:gd name="connsiteX0" fmla="*/ 667468 w 667871"/>
              <a:gd name="connsiteY0" fmla="*/ 376 h 410124"/>
              <a:gd name="connsiteX1" fmla="*/ 365843 w 667871"/>
              <a:gd name="connsiteY1" fmla="*/ 270251 h 410124"/>
              <a:gd name="connsiteX2" fmla="*/ 388068 w 667871"/>
              <a:gd name="connsiteY2" fmla="*/ 232151 h 410124"/>
              <a:gd name="connsiteX3" fmla="*/ 184868 w 667871"/>
              <a:gd name="connsiteY3" fmla="*/ 400426 h 410124"/>
              <a:gd name="connsiteX4" fmla="*/ 245193 w 667871"/>
              <a:gd name="connsiteY4" fmla="*/ 343276 h 410124"/>
              <a:gd name="connsiteX5" fmla="*/ 346793 w 667871"/>
              <a:gd name="connsiteY5" fmla="*/ 286126 h 410124"/>
              <a:gd name="connsiteX6" fmla="*/ 337268 w 667871"/>
              <a:gd name="connsiteY6" fmla="*/ 368676 h 410124"/>
              <a:gd name="connsiteX7" fmla="*/ 369018 w 667871"/>
              <a:gd name="connsiteY7" fmla="*/ 48001 h 410124"/>
              <a:gd name="connsiteX8" fmla="*/ 340443 w 667871"/>
              <a:gd name="connsiteY8" fmla="*/ 241676 h 410124"/>
              <a:gd name="connsiteX9" fmla="*/ 245193 w 667871"/>
              <a:gd name="connsiteY9" fmla="*/ 352801 h 410124"/>
              <a:gd name="connsiteX10" fmla="*/ 321393 w 667871"/>
              <a:gd name="connsiteY10" fmla="*/ 251201 h 410124"/>
              <a:gd name="connsiteX11" fmla="*/ 105493 w 667871"/>
              <a:gd name="connsiteY11" fmla="*/ 330576 h 410124"/>
              <a:gd name="connsiteX12" fmla="*/ 718 w 667871"/>
              <a:gd name="connsiteY12" fmla="*/ 409951 h 410124"/>
              <a:gd name="connsiteX13" fmla="*/ 153118 w 667871"/>
              <a:gd name="connsiteY13" fmla="*/ 308351 h 410124"/>
              <a:gd name="connsiteX14" fmla="*/ 203918 w 667871"/>
              <a:gd name="connsiteY14" fmla="*/ 295651 h 410124"/>
              <a:gd name="connsiteX15" fmla="*/ 118193 w 667871"/>
              <a:gd name="connsiteY15" fmla="*/ 378201 h 410124"/>
              <a:gd name="connsiteX16" fmla="*/ 207093 w 667871"/>
              <a:gd name="connsiteY16" fmla="*/ 308351 h 410124"/>
              <a:gd name="connsiteX17" fmla="*/ 286468 w 667871"/>
              <a:gd name="connsiteY17" fmla="*/ 368676 h 410124"/>
              <a:gd name="connsiteX18" fmla="*/ 229318 w 667871"/>
              <a:gd name="connsiteY18" fmla="*/ 317876 h 410124"/>
              <a:gd name="connsiteX19" fmla="*/ 311868 w 667871"/>
              <a:gd name="connsiteY19" fmla="*/ 251201 h 410124"/>
              <a:gd name="connsiteX20" fmla="*/ 467443 w 667871"/>
              <a:gd name="connsiteY20" fmla="*/ 111501 h 410124"/>
              <a:gd name="connsiteX21" fmla="*/ 315043 w 667871"/>
              <a:gd name="connsiteY21" fmla="*/ 276601 h 410124"/>
              <a:gd name="connsiteX22" fmla="*/ 499193 w 667871"/>
              <a:gd name="connsiteY22" fmla="*/ 159126 h 410124"/>
              <a:gd name="connsiteX23" fmla="*/ 432518 w 667871"/>
              <a:gd name="connsiteY23" fmla="*/ 209926 h 410124"/>
              <a:gd name="connsiteX24" fmla="*/ 667468 w 667871"/>
              <a:gd name="connsiteY24" fmla="*/ 376 h 410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67871" h="410124">
                <a:moveTo>
                  <a:pt x="667468" y="376"/>
                </a:moveTo>
                <a:cubicBezTo>
                  <a:pt x="656356" y="10430"/>
                  <a:pt x="412410" y="231622"/>
                  <a:pt x="365843" y="270251"/>
                </a:cubicBezTo>
                <a:cubicBezTo>
                  <a:pt x="319276" y="308880"/>
                  <a:pt x="418230" y="210455"/>
                  <a:pt x="388068" y="232151"/>
                </a:cubicBezTo>
                <a:cubicBezTo>
                  <a:pt x="357906" y="253847"/>
                  <a:pt x="208680" y="381905"/>
                  <a:pt x="184868" y="400426"/>
                </a:cubicBezTo>
                <a:cubicBezTo>
                  <a:pt x="161056" y="418947"/>
                  <a:pt x="218206" y="362326"/>
                  <a:pt x="245193" y="343276"/>
                </a:cubicBezTo>
                <a:cubicBezTo>
                  <a:pt x="272180" y="324226"/>
                  <a:pt x="331447" y="281893"/>
                  <a:pt x="346793" y="286126"/>
                </a:cubicBezTo>
                <a:cubicBezTo>
                  <a:pt x="362139" y="290359"/>
                  <a:pt x="333564" y="408363"/>
                  <a:pt x="337268" y="368676"/>
                </a:cubicBezTo>
                <a:cubicBezTo>
                  <a:pt x="340972" y="328989"/>
                  <a:pt x="368489" y="69168"/>
                  <a:pt x="369018" y="48001"/>
                </a:cubicBezTo>
                <a:cubicBezTo>
                  <a:pt x="369547" y="26834"/>
                  <a:pt x="361080" y="190876"/>
                  <a:pt x="340443" y="241676"/>
                </a:cubicBezTo>
                <a:cubicBezTo>
                  <a:pt x="319806" y="292476"/>
                  <a:pt x="248368" y="351214"/>
                  <a:pt x="245193" y="352801"/>
                </a:cubicBezTo>
                <a:cubicBezTo>
                  <a:pt x="242018" y="354388"/>
                  <a:pt x="344676" y="254905"/>
                  <a:pt x="321393" y="251201"/>
                </a:cubicBezTo>
                <a:cubicBezTo>
                  <a:pt x="298110" y="247497"/>
                  <a:pt x="158939" y="304118"/>
                  <a:pt x="105493" y="330576"/>
                </a:cubicBezTo>
                <a:cubicBezTo>
                  <a:pt x="52047" y="357034"/>
                  <a:pt x="-7219" y="413655"/>
                  <a:pt x="718" y="409951"/>
                </a:cubicBezTo>
                <a:cubicBezTo>
                  <a:pt x="8655" y="406247"/>
                  <a:pt x="119251" y="327401"/>
                  <a:pt x="153118" y="308351"/>
                </a:cubicBezTo>
                <a:cubicBezTo>
                  <a:pt x="186985" y="289301"/>
                  <a:pt x="209739" y="284009"/>
                  <a:pt x="203918" y="295651"/>
                </a:cubicBezTo>
                <a:cubicBezTo>
                  <a:pt x="198097" y="307293"/>
                  <a:pt x="117664" y="376084"/>
                  <a:pt x="118193" y="378201"/>
                </a:cubicBezTo>
                <a:cubicBezTo>
                  <a:pt x="118722" y="380318"/>
                  <a:pt x="179047" y="309938"/>
                  <a:pt x="207093" y="308351"/>
                </a:cubicBezTo>
                <a:cubicBezTo>
                  <a:pt x="235139" y="306764"/>
                  <a:pt x="282764" y="367089"/>
                  <a:pt x="286468" y="368676"/>
                </a:cubicBezTo>
                <a:cubicBezTo>
                  <a:pt x="290172" y="370263"/>
                  <a:pt x="225085" y="337455"/>
                  <a:pt x="229318" y="317876"/>
                </a:cubicBezTo>
                <a:cubicBezTo>
                  <a:pt x="233551" y="298297"/>
                  <a:pt x="272181" y="285597"/>
                  <a:pt x="311868" y="251201"/>
                </a:cubicBezTo>
                <a:cubicBezTo>
                  <a:pt x="351555" y="216805"/>
                  <a:pt x="466914" y="107268"/>
                  <a:pt x="467443" y="111501"/>
                </a:cubicBezTo>
                <a:cubicBezTo>
                  <a:pt x="467972" y="115734"/>
                  <a:pt x="309751" y="268664"/>
                  <a:pt x="315043" y="276601"/>
                </a:cubicBezTo>
                <a:cubicBezTo>
                  <a:pt x="320335" y="284538"/>
                  <a:pt x="479614" y="170238"/>
                  <a:pt x="499193" y="159126"/>
                </a:cubicBezTo>
                <a:cubicBezTo>
                  <a:pt x="518772" y="148014"/>
                  <a:pt x="408176" y="235326"/>
                  <a:pt x="432518" y="209926"/>
                </a:cubicBezTo>
                <a:cubicBezTo>
                  <a:pt x="456860" y="184526"/>
                  <a:pt x="678580" y="-9678"/>
                  <a:pt x="667468" y="3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3" name="フリーフォーム 1052">
            <a:extLst>
              <a:ext uri="{FF2B5EF4-FFF2-40B4-BE49-F238E27FC236}">
                <a16:creationId xmlns:a16="http://schemas.microsoft.com/office/drawing/2014/main" id="{51EFC1F0-613A-4D06-F257-1CEDC762EAA1}"/>
              </a:ext>
            </a:extLst>
          </p:cNvPr>
          <p:cNvSpPr/>
          <p:nvPr/>
        </p:nvSpPr>
        <p:spPr>
          <a:xfrm>
            <a:off x="5744431" y="7413529"/>
            <a:ext cx="888144" cy="438372"/>
          </a:xfrm>
          <a:custGeom>
            <a:avLst/>
            <a:gdLst>
              <a:gd name="connsiteX0" fmla="*/ 8669 w 888144"/>
              <a:gd name="connsiteY0" fmla="*/ 314421 h 438372"/>
              <a:gd name="connsiteX1" fmla="*/ 608744 w 888144"/>
              <a:gd name="connsiteY1" fmla="*/ 76296 h 438372"/>
              <a:gd name="connsiteX2" fmla="*/ 532544 w 888144"/>
              <a:gd name="connsiteY2" fmla="*/ 136621 h 438372"/>
              <a:gd name="connsiteX3" fmla="*/ 513494 w 888144"/>
              <a:gd name="connsiteY3" fmla="*/ 203296 h 438372"/>
              <a:gd name="connsiteX4" fmla="*/ 554769 w 888144"/>
              <a:gd name="connsiteY4" fmla="*/ 168371 h 438372"/>
              <a:gd name="connsiteX5" fmla="*/ 570644 w 888144"/>
              <a:gd name="connsiteY5" fmla="*/ 244571 h 438372"/>
              <a:gd name="connsiteX6" fmla="*/ 576994 w 888144"/>
              <a:gd name="connsiteY6" fmla="*/ 438246 h 438372"/>
              <a:gd name="connsiteX7" fmla="*/ 580169 w 888144"/>
              <a:gd name="connsiteY7" fmla="*/ 273146 h 438372"/>
              <a:gd name="connsiteX8" fmla="*/ 554769 w 888144"/>
              <a:gd name="connsiteY8" fmla="*/ 203296 h 438372"/>
              <a:gd name="connsiteX9" fmla="*/ 484919 w 888144"/>
              <a:gd name="connsiteY9" fmla="*/ 269971 h 438372"/>
              <a:gd name="connsiteX10" fmla="*/ 592869 w 888144"/>
              <a:gd name="connsiteY10" fmla="*/ 152496 h 438372"/>
              <a:gd name="connsiteX11" fmla="*/ 503969 w 888144"/>
              <a:gd name="connsiteY11" fmla="*/ 225521 h 438372"/>
              <a:gd name="connsiteX12" fmla="*/ 561119 w 888144"/>
              <a:gd name="connsiteY12" fmla="*/ 120746 h 438372"/>
              <a:gd name="connsiteX13" fmla="*/ 888144 w 888144"/>
              <a:gd name="connsiteY13" fmla="*/ 96 h 438372"/>
              <a:gd name="connsiteX14" fmla="*/ 557944 w 888144"/>
              <a:gd name="connsiteY14" fmla="*/ 101696 h 438372"/>
              <a:gd name="connsiteX15" fmla="*/ 462694 w 888144"/>
              <a:gd name="connsiteY15" fmla="*/ 174721 h 438372"/>
              <a:gd name="connsiteX16" fmla="*/ 357919 w 888144"/>
              <a:gd name="connsiteY16" fmla="*/ 241396 h 438372"/>
              <a:gd name="connsiteX17" fmla="*/ 542069 w 888144"/>
              <a:gd name="connsiteY17" fmla="*/ 108046 h 438372"/>
              <a:gd name="connsiteX18" fmla="*/ 361094 w 888144"/>
              <a:gd name="connsiteY18" fmla="*/ 177896 h 438372"/>
              <a:gd name="connsiteX19" fmla="*/ 135669 w 888144"/>
              <a:gd name="connsiteY19" fmla="*/ 193771 h 438372"/>
              <a:gd name="connsiteX20" fmla="*/ 243619 w 888144"/>
              <a:gd name="connsiteY20" fmla="*/ 209646 h 438372"/>
              <a:gd name="connsiteX21" fmla="*/ 8669 w 888144"/>
              <a:gd name="connsiteY21" fmla="*/ 314421 h 438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888144" h="438372">
                <a:moveTo>
                  <a:pt x="8669" y="314421"/>
                </a:moveTo>
                <a:cubicBezTo>
                  <a:pt x="69523" y="292196"/>
                  <a:pt x="521432" y="105929"/>
                  <a:pt x="608744" y="76296"/>
                </a:cubicBezTo>
                <a:cubicBezTo>
                  <a:pt x="696056" y="46663"/>
                  <a:pt x="548419" y="115454"/>
                  <a:pt x="532544" y="136621"/>
                </a:cubicBezTo>
                <a:cubicBezTo>
                  <a:pt x="516669" y="157788"/>
                  <a:pt x="509790" y="198004"/>
                  <a:pt x="513494" y="203296"/>
                </a:cubicBezTo>
                <a:cubicBezTo>
                  <a:pt x="517198" y="208588"/>
                  <a:pt x="545244" y="161492"/>
                  <a:pt x="554769" y="168371"/>
                </a:cubicBezTo>
                <a:cubicBezTo>
                  <a:pt x="564294" y="175250"/>
                  <a:pt x="566940" y="199592"/>
                  <a:pt x="570644" y="244571"/>
                </a:cubicBezTo>
                <a:cubicBezTo>
                  <a:pt x="574348" y="289550"/>
                  <a:pt x="575407" y="433484"/>
                  <a:pt x="576994" y="438246"/>
                </a:cubicBezTo>
                <a:cubicBezTo>
                  <a:pt x="578581" y="443008"/>
                  <a:pt x="583873" y="312304"/>
                  <a:pt x="580169" y="273146"/>
                </a:cubicBezTo>
                <a:cubicBezTo>
                  <a:pt x="576465" y="233988"/>
                  <a:pt x="570644" y="203825"/>
                  <a:pt x="554769" y="203296"/>
                </a:cubicBezTo>
                <a:cubicBezTo>
                  <a:pt x="538894" y="202767"/>
                  <a:pt x="478569" y="278438"/>
                  <a:pt x="484919" y="269971"/>
                </a:cubicBezTo>
                <a:cubicBezTo>
                  <a:pt x="491269" y="261504"/>
                  <a:pt x="589694" y="159904"/>
                  <a:pt x="592869" y="152496"/>
                </a:cubicBezTo>
                <a:cubicBezTo>
                  <a:pt x="596044" y="145088"/>
                  <a:pt x="509261" y="230813"/>
                  <a:pt x="503969" y="225521"/>
                </a:cubicBezTo>
                <a:cubicBezTo>
                  <a:pt x="498677" y="220229"/>
                  <a:pt x="497090" y="158317"/>
                  <a:pt x="561119" y="120746"/>
                </a:cubicBezTo>
                <a:cubicBezTo>
                  <a:pt x="625148" y="83175"/>
                  <a:pt x="888673" y="3271"/>
                  <a:pt x="888144" y="96"/>
                </a:cubicBezTo>
                <a:cubicBezTo>
                  <a:pt x="887615" y="-3079"/>
                  <a:pt x="628852" y="72592"/>
                  <a:pt x="557944" y="101696"/>
                </a:cubicBezTo>
                <a:cubicBezTo>
                  <a:pt x="487036" y="130800"/>
                  <a:pt x="496031" y="151438"/>
                  <a:pt x="462694" y="174721"/>
                </a:cubicBezTo>
                <a:cubicBezTo>
                  <a:pt x="429357" y="198004"/>
                  <a:pt x="344690" y="252508"/>
                  <a:pt x="357919" y="241396"/>
                </a:cubicBezTo>
                <a:cubicBezTo>
                  <a:pt x="371148" y="230284"/>
                  <a:pt x="541540" y="118629"/>
                  <a:pt x="542069" y="108046"/>
                </a:cubicBezTo>
                <a:cubicBezTo>
                  <a:pt x="542598" y="97463"/>
                  <a:pt x="428827" y="163609"/>
                  <a:pt x="361094" y="177896"/>
                </a:cubicBezTo>
                <a:cubicBezTo>
                  <a:pt x="293361" y="192183"/>
                  <a:pt x="155248" y="188479"/>
                  <a:pt x="135669" y="193771"/>
                </a:cubicBezTo>
                <a:cubicBezTo>
                  <a:pt x="116090" y="199063"/>
                  <a:pt x="260552" y="195359"/>
                  <a:pt x="243619" y="209646"/>
                </a:cubicBezTo>
                <a:cubicBezTo>
                  <a:pt x="226686" y="223933"/>
                  <a:pt x="-52185" y="336646"/>
                  <a:pt x="8669" y="3144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4" name="フリーフォーム 1053">
            <a:extLst>
              <a:ext uri="{FF2B5EF4-FFF2-40B4-BE49-F238E27FC236}">
                <a16:creationId xmlns:a16="http://schemas.microsoft.com/office/drawing/2014/main" id="{D7377232-CEDB-8CB4-71B1-D876FE9FC300}"/>
              </a:ext>
            </a:extLst>
          </p:cNvPr>
          <p:cNvSpPr/>
          <p:nvPr/>
        </p:nvSpPr>
        <p:spPr>
          <a:xfrm>
            <a:off x="5369178" y="7645254"/>
            <a:ext cx="862270" cy="216046"/>
          </a:xfrm>
          <a:custGeom>
            <a:avLst/>
            <a:gdLst>
              <a:gd name="connsiteX0" fmla="*/ 2922 w 862270"/>
              <a:gd name="connsiteY0" fmla="*/ 193821 h 216046"/>
              <a:gd name="connsiteX1" fmla="*/ 688722 w 862270"/>
              <a:gd name="connsiteY1" fmla="*/ 25546 h 216046"/>
              <a:gd name="connsiteX2" fmla="*/ 577597 w 862270"/>
              <a:gd name="connsiteY2" fmla="*/ 66821 h 216046"/>
              <a:gd name="connsiteX3" fmla="*/ 860172 w 862270"/>
              <a:gd name="connsiteY3" fmla="*/ 47771 h 216046"/>
              <a:gd name="connsiteX4" fmla="*/ 685547 w 862270"/>
              <a:gd name="connsiteY4" fmla="*/ 92221 h 216046"/>
              <a:gd name="connsiteX5" fmla="*/ 310897 w 862270"/>
              <a:gd name="connsiteY5" fmla="*/ 216046 h 216046"/>
              <a:gd name="connsiteX6" fmla="*/ 755397 w 862270"/>
              <a:gd name="connsiteY6" fmla="*/ 92221 h 216046"/>
              <a:gd name="connsiteX7" fmla="*/ 660147 w 862270"/>
              <a:gd name="connsiteY7" fmla="*/ 187471 h 216046"/>
              <a:gd name="connsiteX8" fmla="*/ 809372 w 862270"/>
              <a:gd name="connsiteY8" fmla="*/ 73171 h 216046"/>
              <a:gd name="connsiteX9" fmla="*/ 691897 w 862270"/>
              <a:gd name="connsiteY9" fmla="*/ 76346 h 216046"/>
              <a:gd name="connsiteX10" fmla="*/ 520447 w 862270"/>
              <a:gd name="connsiteY10" fmla="*/ 92221 h 216046"/>
              <a:gd name="connsiteX11" fmla="*/ 631572 w 862270"/>
              <a:gd name="connsiteY11" fmla="*/ 146 h 216046"/>
              <a:gd name="connsiteX12" fmla="*/ 495047 w 862270"/>
              <a:gd name="connsiteY12" fmla="*/ 73171 h 216046"/>
              <a:gd name="connsiteX13" fmla="*/ 355347 w 862270"/>
              <a:gd name="connsiteY13" fmla="*/ 162071 h 216046"/>
              <a:gd name="connsiteX14" fmla="*/ 437897 w 862270"/>
              <a:gd name="connsiteY14" fmla="*/ 92221 h 216046"/>
              <a:gd name="connsiteX15" fmla="*/ 2922 w 862270"/>
              <a:gd name="connsiteY15" fmla="*/ 193821 h 216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62270" h="216046">
                <a:moveTo>
                  <a:pt x="2922" y="193821"/>
                </a:moveTo>
                <a:cubicBezTo>
                  <a:pt x="44726" y="182709"/>
                  <a:pt x="592943" y="46713"/>
                  <a:pt x="688722" y="25546"/>
                </a:cubicBezTo>
                <a:cubicBezTo>
                  <a:pt x="784501" y="4379"/>
                  <a:pt x="549022" y="63117"/>
                  <a:pt x="577597" y="66821"/>
                </a:cubicBezTo>
                <a:cubicBezTo>
                  <a:pt x="606172" y="70525"/>
                  <a:pt x="842180" y="43538"/>
                  <a:pt x="860172" y="47771"/>
                </a:cubicBezTo>
                <a:cubicBezTo>
                  <a:pt x="878164" y="52004"/>
                  <a:pt x="777093" y="64175"/>
                  <a:pt x="685547" y="92221"/>
                </a:cubicBezTo>
                <a:cubicBezTo>
                  <a:pt x="594001" y="120267"/>
                  <a:pt x="299255" y="216046"/>
                  <a:pt x="310897" y="216046"/>
                </a:cubicBezTo>
                <a:cubicBezTo>
                  <a:pt x="322539" y="216046"/>
                  <a:pt x="697189" y="96983"/>
                  <a:pt x="755397" y="92221"/>
                </a:cubicBezTo>
                <a:cubicBezTo>
                  <a:pt x="813605" y="87459"/>
                  <a:pt x="651151" y="190646"/>
                  <a:pt x="660147" y="187471"/>
                </a:cubicBezTo>
                <a:cubicBezTo>
                  <a:pt x="669143" y="184296"/>
                  <a:pt x="804080" y="91692"/>
                  <a:pt x="809372" y="73171"/>
                </a:cubicBezTo>
                <a:cubicBezTo>
                  <a:pt x="814664" y="54650"/>
                  <a:pt x="740051" y="73171"/>
                  <a:pt x="691897" y="76346"/>
                </a:cubicBezTo>
                <a:cubicBezTo>
                  <a:pt x="643743" y="79521"/>
                  <a:pt x="530501" y="104921"/>
                  <a:pt x="520447" y="92221"/>
                </a:cubicBezTo>
                <a:cubicBezTo>
                  <a:pt x="510393" y="79521"/>
                  <a:pt x="635805" y="3321"/>
                  <a:pt x="631572" y="146"/>
                </a:cubicBezTo>
                <a:cubicBezTo>
                  <a:pt x="627339" y="-3029"/>
                  <a:pt x="541085" y="46183"/>
                  <a:pt x="495047" y="73171"/>
                </a:cubicBezTo>
                <a:cubicBezTo>
                  <a:pt x="449009" y="100159"/>
                  <a:pt x="364872" y="158896"/>
                  <a:pt x="355347" y="162071"/>
                </a:cubicBezTo>
                <a:cubicBezTo>
                  <a:pt x="345822" y="165246"/>
                  <a:pt x="495047" y="83754"/>
                  <a:pt x="437897" y="92221"/>
                </a:cubicBezTo>
                <a:cubicBezTo>
                  <a:pt x="380747" y="100688"/>
                  <a:pt x="-38882" y="204933"/>
                  <a:pt x="2922" y="1938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5" name="フリーフォーム 1054">
            <a:extLst>
              <a:ext uri="{FF2B5EF4-FFF2-40B4-BE49-F238E27FC236}">
                <a16:creationId xmlns:a16="http://schemas.microsoft.com/office/drawing/2014/main" id="{45680765-B998-F57A-5965-628434CCC7C3}"/>
              </a:ext>
            </a:extLst>
          </p:cNvPr>
          <p:cNvSpPr/>
          <p:nvPr/>
        </p:nvSpPr>
        <p:spPr>
          <a:xfrm>
            <a:off x="6094441" y="7372287"/>
            <a:ext cx="795461" cy="442830"/>
          </a:xfrm>
          <a:custGeom>
            <a:avLst/>
            <a:gdLst>
              <a:gd name="connsiteX0" fmla="*/ 7909 w 795461"/>
              <a:gd name="connsiteY0" fmla="*/ 438213 h 442830"/>
              <a:gd name="connsiteX1" fmla="*/ 468284 w 795461"/>
              <a:gd name="connsiteY1" fmla="*/ 19113 h 442830"/>
              <a:gd name="connsiteX2" fmla="*/ 300009 w 795461"/>
              <a:gd name="connsiteY2" fmla="*/ 187388 h 442830"/>
              <a:gd name="connsiteX3" fmla="*/ 573059 w 795461"/>
              <a:gd name="connsiteY3" fmla="*/ 47688 h 442830"/>
              <a:gd name="connsiteX4" fmla="*/ 493684 w 795461"/>
              <a:gd name="connsiteY4" fmla="*/ 133413 h 442830"/>
              <a:gd name="connsiteX5" fmla="*/ 795309 w 795461"/>
              <a:gd name="connsiteY5" fmla="*/ 63 h 442830"/>
              <a:gd name="connsiteX6" fmla="*/ 538134 w 795461"/>
              <a:gd name="connsiteY6" fmla="*/ 114363 h 442830"/>
              <a:gd name="connsiteX7" fmla="*/ 398434 w 795461"/>
              <a:gd name="connsiteY7" fmla="*/ 177863 h 442830"/>
              <a:gd name="connsiteX8" fmla="*/ 379384 w 795461"/>
              <a:gd name="connsiteY8" fmla="*/ 187388 h 442830"/>
              <a:gd name="connsiteX9" fmla="*/ 407959 w 795461"/>
              <a:gd name="connsiteY9" fmla="*/ 149288 h 442830"/>
              <a:gd name="connsiteX10" fmla="*/ 296834 w 795461"/>
              <a:gd name="connsiteY10" fmla="*/ 168338 h 442830"/>
              <a:gd name="connsiteX11" fmla="*/ 296834 w 795461"/>
              <a:gd name="connsiteY11" fmla="*/ 149288 h 442830"/>
              <a:gd name="connsiteX12" fmla="*/ 153959 w 795461"/>
              <a:gd name="connsiteY12" fmla="*/ 266763 h 442830"/>
              <a:gd name="connsiteX13" fmla="*/ 173009 w 795461"/>
              <a:gd name="connsiteY13" fmla="*/ 244538 h 442830"/>
              <a:gd name="connsiteX14" fmla="*/ 7909 w 795461"/>
              <a:gd name="connsiteY14" fmla="*/ 438213 h 442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95461" h="442830">
                <a:moveTo>
                  <a:pt x="7909" y="438213"/>
                </a:moveTo>
                <a:cubicBezTo>
                  <a:pt x="57121" y="400642"/>
                  <a:pt x="419601" y="60917"/>
                  <a:pt x="468284" y="19113"/>
                </a:cubicBezTo>
                <a:cubicBezTo>
                  <a:pt x="516967" y="-22691"/>
                  <a:pt x="282546" y="182625"/>
                  <a:pt x="300009" y="187388"/>
                </a:cubicBezTo>
                <a:cubicBezTo>
                  <a:pt x="317472" y="192151"/>
                  <a:pt x="540780" y="56684"/>
                  <a:pt x="573059" y="47688"/>
                </a:cubicBezTo>
                <a:cubicBezTo>
                  <a:pt x="605338" y="38692"/>
                  <a:pt x="456642" y="141350"/>
                  <a:pt x="493684" y="133413"/>
                </a:cubicBezTo>
                <a:cubicBezTo>
                  <a:pt x="530726" y="125475"/>
                  <a:pt x="787901" y="3238"/>
                  <a:pt x="795309" y="63"/>
                </a:cubicBezTo>
                <a:cubicBezTo>
                  <a:pt x="802717" y="-3112"/>
                  <a:pt x="538134" y="114363"/>
                  <a:pt x="538134" y="114363"/>
                </a:cubicBezTo>
                <a:lnTo>
                  <a:pt x="398434" y="177863"/>
                </a:lnTo>
                <a:cubicBezTo>
                  <a:pt x="371976" y="190034"/>
                  <a:pt x="377797" y="192150"/>
                  <a:pt x="379384" y="187388"/>
                </a:cubicBezTo>
                <a:cubicBezTo>
                  <a:pt x="380971" y="182626"/>
                  <a:pt x="421717" y="152463"/>
                  <a:pt x="407959" y="149288"/>
                </a:cubicBezTo>
                <a:cubicBezTo>
                  <a:pt x="394201" y="146113"/>
                  <a:pt x="315355" y="168338"/>
                  <a:pt x="296834" y="168338"/>
                </a:cubicBezTo>
                <a:cubicBezTo>
                  <a:pt x="278313" y="168338"/>
                  <a:pt x="320646" y="132884"/>
                  <a:pt x="296834" y="149288"/>
                </a:cubicBezTo>
                <a:cubicBezTo>
                  <a:pt x="273022" y="165692"/>
                  <a:pt x="174597" y="250888"/>
                  <a:pt x="153959" y="266763"/>
                </a:cubicBezTo>
                <a:cubicBezTo>
                  <a:pt x="133322" y="282638"/>
                  <a:pt x="191530" y="216492"/>
                  <a:pt x="173009" y="244538"/>
                </a:cubicBezTo>
                <a:cubicBezTo>
                  <a:pt x="154488" y="272584"/>
                  <a:pt x="-41303" y="475784"/>
                  <a:pt x="7909" y="4382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6" name="フリーフォーム 1055">
            <a:extLst>
              <a:ext uri="{FF2B5EF4-FFF2-40B4-BE49-F238E27FC236}">
                <a16:creationId xmlns:a16="http://schemas.microsoft.com/office/drawing/2014/main" id="{E6E43D96-3547-A3A4-7C10-55CD6913A25E}"/>
              </a:ext>
            </a:extLst>
          </p:cNvPr>
          <p:cNvSpPr/>
          <p:nvPr/>
        </p:nvSpPr>
        <p:spPr>
          <a:xfrm>
            <a:off x="5295722" y="7749839"/>
            <a:ext cx="663925" cy="121390"/>
          </a:xfrm>
          <a:custGeom>
            <a:avLst/>
            <a:gdLst>
              <a:gd name="connsiteX0" fmla="*/ 6528 w 663925"/>
              <a:gd name="connsiteY0" fmla="*/ 120986 h 121390"/>
              <a:gd name="connsiteX1" fmla="*/ 473253 w 663925"/>
              <a:gd name="connsiteY1" fmla="*/ 60661 h 121390"/>
              <a:gd name="connsiteX2" fmla="*/ 384353 w 663925"/>
              <a:gd name="connsiteY2" fmla="*/ 98761 h 121390"/>
              <a:gd name="connsiteX3" fmla="*/ 365303 w 663925"/>
              <a:gd name="connsiteY3" fmla="*/ 98761 h 121390"/>
              <a:gd name="connsiteX4" fmla="*/ 663753 w 663925"/>
              <a:gd name="connsiteY4" fmla="*/ 336 h 121390"/>
              <a:gd name="connsiteX5" fmla="*/ 406578 w 663925"/>
              <a:gd name="connsiteY5" fmla="*/ 67011 h 121390"/>
              <a:gd name="connsiteX6" fmla="*/ 285928 w 663925"/>
              <a:gd name="connsiteY6" fmla="*/ 79711 h 121390"/>
              <a:gd name="connsiteX7" fmla="*/ 454203 w 663925"/>
              <a:gd name="connsiteY7" fmla="*/ 47961 h 121390"/>
              <a:gd name="connsiteX8" fmla="*/ 387528 w 663925"/>
              <a:gd name="connsiteY8" fmla="*/ 63836 h 121390"/>
              <a:gd name="connsiteX9" fmla="*/ 209728 w 663925"/>
              <a:gd name="connsiteY9" fmla="*/ 86061 h 121390"/>
              <a:gd name="connsiteX10" fmla="*/ 6528 w 663925"/>
              <a:gd name="connsiteY10" fmla="*/ 120986 h 121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63925" h="121390">
                <a:moveTo>
                  <a:pt x="6528" y="120986"/>
                </a:moveTo>
                <a:cubicBezTo>
                  <a:pt x="50449" y="116753"/>
                  <a:pt x="410282" y="64365"/>
                  <a:pt x="473253" y="60661"/>
                </a:cubicBezTo>
                <a:cubicBezTo>
                  <a:pt x="536224" y="56957"/>
                  <a:pt x="402345" y="92411"/>
                  <a:pt x="384353" y="98761"/>
                </a:cubicBezTo>
                <a:cubicBezTo>
                  <a:pt x="366361" y="105111"/>
                  <a:pt x="318736" y="115165"/>
                  <a:pt x="365303" y="98761"/>
                </a:cubicBezTo>
                <a:cubicBezTo>
                  <a:pt x="411870" y="82357"/>
                  <a:pt x="656874" y="5628"/>
                  <a:pt x="663753" y="336"/>
                </a:cubicBezTo>
                <a:cubicBezTo>
                  <a:pt x="670632" y="-4956"/>
                  <a:pt x="469549" y="53782"/>
                  <a:pt x="406578" y="67011"/>
                </a:cubicBezTo>
                <a:cubicBezTo>
                  <a:pt x="343607" y="80240"/>
                  <a:pt x="277990" y="82886"/>
                  <a:pt x="285928" y="79711"/>
                </a:cubicBezTo>
                <a:cubicBezTo>
                  <a:pt x="293866" y="76536"/>
                  <a:pt x="437270" y="50607"/>
                  <a:pt x="454203" y="47961"/>
                </a:cubicBezTo>
                <a:cubicBezTo>
                  <a:pt x="471136" y="45315"/>
                  <a:pt x="428274" y="57486"/>
                  <a:pt x="387528" y="63836"/>
                </a:cubicBezTo>
                <a:cubicBezTo>
                  <a:pt x="346782" y="70186"/>
                  <a:pt x="266878" y="77065"/>
                  <a:pt x="209728" y="86061"/>
                </a:cubicBezTo>
                <a:cubicBezTo>
                  <a:pt x="152578" y="95057"/>
                  <a:pt x="-37393" y="125219"/>
                  <a:pt x="6528" y="1209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7" name="フリーフォーム 1056">
            <a:extLst>
              <a:ext uri="{FF2B5EF4-FFF2-40B4-BE49-F238E27FC236}">
                <a16:creationId xmlns:a16="http://schemas.microsoft.com/office/drawing/2014/main" id="{548412BF-4F71-F476-76F9-8414A41704F7}"/>
              </a:ext>
            </a:extLst>
          </p:cNvPr>
          <p:cNvSpPr/>
          <p:nvPr/>
        </p:nvSpPr>
        <p:spPr>
          <a:xfrm>
            <a:off x="6384922" y="7353291"/>
            <a:ext cx="463571" cy="476266"/>
          </a:xfrm>
          <a:custGeom>
            <a:avLst/>
            <a:gdLst>
              <a:gd name="connsiteX0" fmla="*/ 463553 w 463571"/>
              <a:gd name="connsiteY0" fmla="*/ 9 h 476266"/>
              <a:gd name="connsiteX1" fmla="*/ 254003 w 463571"/>
              <a:gd name="connsiteY1" fmla="*/ 241309 h 476266"/>
              <a:gd name="connsiteX2" fmla="*/ 285753 w 463571"/>
              <a:gd name="connsiteY2" fmla="*/ 180984 h 476266"/>
              <a:gd name="connsiteX3" fmla="*/ 3 w 463571"/>
              <a:gd name="connsiteY3" fmla="*/ 476259 h 476266"/>
              <a:gd name="connsiteX4" fmla="*/ 292103 w 463571"/>
              <a:gd name="connsiteY4" fmla="*/ 171459 h 476266"/>
              <a:gd name="connsiteX5" fmla="*/ 241303 w 463571"/>
              <a:gd name="connsiteY5" fmla="*/ 231784 h 476266"/>
              <a:gd name="connsiteX6" fmla="*/ 463553 w 463571"/>
              <a:gd name="connsiteY6" fmla="*/ 9 h 476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3571" h="476266">
                <a:moveTo>
                  <a:pt x="463553" y="9"/>
                </a:moveTo>
                <a:cubicBezTo>
                  <a:pt x="465670" y="1597"/>
                  <a:pt x="283636" y="211147"/>
                  <a:pt x="254003" y="241309"/>
                </a:cubicBezTo>
                <a:cubicBezTo>
                  <a:pt x="224370" y="271472"/>
                  <a:pt x="328086" y="141826"/>
                  <a:pt x="285753" y="180984"/>
                </a:cubicBezTo>
                <a:cubicBezTo>
                  <a:pt x="243420" y="220142"/>
                  <a:pt x="-1055" y="477847"/>
                  <a:pt x="3" y="476259"/>
                </a:cubicBezTo>
                <a:cubicBezTo>
                  <a:pt x="1061" y="474671"/>
                  <a:pt x="251886" y="212205"/>
                  <a:pt x="292103" y="171459"/>
                </a:cubicBezTo>
                <a:cubicBezTo>
                  <a:pt x="332320" y="130713"/>
                  <a:pt x="215903" y="258242"/>
                  <a:pt x="241303" y="231784"/>
                </a:cubicBezTo>
                <a:cubicBezTo>
                  <a:pt x="266703" y="205326"/>
                  <a:pt x="461436" y="-1579"/>
                  <a:pt x="463553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8" name="フリーフォーム 1057">
            <a:extLst>
              <a:ext uri="{FF2B5EF4-FFF2-40B4-BE49-F238E27FC236}">
                <a16:creationId xmlns:a16="http://schemas.microsoft.com/office/drawing/2014/main" id="{423577AB-C5F5-7FD4-8D5A-36B7503D6F31}"/>
              </a:ext>
            </a:extLst>
          </p:cNvPr>
          <p:cNvSpPr/>
          <p:nvPr/>
        </p:nvSpPr>
        <p:spPr>
          <a:xfrm>
            <a:off x="5175889" y="7715247"/>
            <a:ext cx="269269" cy="215328"/>
          </a:xfrm>
          <a:custGeom>
            <a:avLst/>
            <a:gdLst>
              <a:gd name="connsiteX0" fmla="*/ 66036 w 269269"/>
              <a:gd name="connsiteY0" fmla="*/ 3 h 215328"/>
              <a:gd name="connsiteX1" fmla="*/ 113661 w 269269"/>
              <a:gd name="connsiteY1" fmla="*/ 92078 h 215328"/>
              <a:gd name="connsiteX2" fmla="*/ 2536 w 269269"/>
              <a:gd name="connsiteY2" fmla="*/ 212728 h 215328"/>
              <a:gd name="connsiteX3" fmla="*/ 50161 w 269269"/>
              <a:gd name="connsiteY3" fmla="*/ 174628 h 215328"/>
              <a:gd name="connsiteX4" fmla="*/ 208911 w 269269"/>
              <a:gd name="connsiteY4" fmla="*/ 171453 h 215328"/>
              <a:gd name="connsiteX5" fmla="*/ 107311 w 269269"/>
              <a:gd name="connsiteY5" fmla="*/ 168278 h 215328"/>
              <a:gd name="connsiteX6" fmla="*/ 269236 w 269269"/>
              <a:gd name="connsiteY6" fmla="*/ 31753 h 215328"/>
              <a:gd name="connsiteX7" fmla="*/ 91436 w 269269"/>
              <a:gd name="connsiteY7" fmla="*/ 155578 h 215328"/>
              <a:gd name="connsiteX8" fmla="*/ 129536 w 269269"/>
              <a:gd name="connsiteY8" fmla="*/ 95253 h 215328"/>
              <a:gd name="connsiteX9" fmla="*/ 66036 w 269269"/>
              <a:gd name="connsiteY9" fmla="*/ 3 h 215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9269" h="215328">
                <a:moveTo>
                  <a:pt x="66036" y="3"/>
                </a:moveTo>
                <a:cubicBezTo>
                  <a:pt x="63390" y="-526"/>
                  <a:pt x="124244" y="56624"/>
                  <a:pt x="113661" y="92078"/>
                </a:cubicBezTo>
                <a:cubicBezTo>
                  <a:pt x="103078" y="127532"/>
                  <a:pt x="13119" y="198970"/>
                  <a:pt x="2536" y="212728"/>
                </a:cubicBezTo>
                <a:cubicBezTo>
                  <a:pt x="-8047" y="226486"/>
                  <a:pt x="15765" y="181507"/>
                  <a:pt x="50161" y="174628"/>
                </a:cubicBezTo>
                <a:cubicBezTo>
                  <a:pt x="84557" y="167749"/>
                  <a:pt x="199386" y="172511"/>
                  <a:pt x="208911" y="171453"/>
                </a:cubicBezTo>
                <a:cubicBezTo>
                  <a:pt x="218436" y="170395"/>
                  <a:pt x="97257" y="191561"/>
                  <a:pt x="107311" y="168278"/>
                </a:cubicBezTo>
                <a:cubicBezTo>
                  <a:pt x="117365" y="144995"/>
                  <a:pt x="271882" y="33870"/>
                  <a:pt x="269236" y="31753"/>
                </a:cubicBezTo>
                <a:cubicBezTo>
                  <a:pt x="266590" y="29636"/>
                  <a:pt x="114719" y="144995"/>
                  <a:pt x="91436" y="155578"/>
                </a:cubicBezTo>
                <a:cubicBezTo>
                  <a:pt x="68153" y="166161"/>
                  <a:pt x="129007" y="116949"/>
                  <a:pt x="129536" y="95253"/>
                </a:cubicBezTo>
                <a:cubicBezTo>
                  <a:pt x="130065" y="73557"/>
                  <a:pt x="68682" y="532"/>
                  <a:pt x="66036" y="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9" name="フリーフォーム 1058">
            <a:extLst>
              <a:ext uri="{FF2B5EF4-FFF2-40B4-BE49-F238E27FC236}">
                <a16:creationId xmlns:a16="http://schemas.microsoft.com/office/drawing/2014/main" id="{EC5410C9-FF57-02AB-C0F5-061782ABDBFF}"/>
              </a:ext>
            </a:extLst>
          </p:cNvPr>
          <p:cNvSpPr/>
          <p:nvPr/>
        </p:nvSpPr>
        <p:spPr>
          <a:xfrm>
            <a:off x="6762725" y="6962761"/>
            <a:ext cx="334521" cy="252490"/>
          </a:xfrm>
          <a:custGeom>
            <a:avLst/>
            <a:gdLst>
              <a:gd name="connsiteX0" fmla="*/ 209575 w 334521"/>
              <a:gd name="connsiteY0" fmla="*/ 14 h 252490"/>
              <a:gd name="connsiteX1" fmla="*/ 247675 w 334521"/>
              <a:gd name="connsiteY1" fmla="*/ 168289 h 252490"/>
              <a:gd name="connsiteX2" fmla="*/ 209575 w 334521"/>
              <a:gd name="connsiteY2" fmla="*/ 225439 h 252490"/>
              <a:gd name="connsiteX3" fmla="*/ 161950 w 334521"/>
              <a:gd name="connsiteY3" fmla="*/ 250839 h 252490"/>
              <a:gd name="connsiteX4" fmla="*/ 25 w 334521"/>
              <a:gd name="connsiteY4" fmla="*/ 247664 h 252490"/>
              <a:gd name="connsiteX5" fmla="*/ 174650 w 334521"/>
              <a:gd name="connsiteY5" fmla="*/ 228614 h 252490"/>
              <a:gd name="connsiteX6" fmla="*/ 330225 w 334521"/>
              <a:gd name="connsiteY6" fmla="*/ 196864 h 252490"/>
              <a:gd name="connsiteX7" fmla="*/ 292125 w 334521"/>
              <a:gd name="connsiteY7" fmla="*/ 196864 h 252490"/>
              <a:gd name="connsiteX8" fmla="*/ 304825 w 334521"/>
              <a:gd name="connsiteY8" fmla="*/ 101614 h 252490"/>
              <a:gd name="connsiteX9" fmla="*/ 269900 w 334521"/>
              <a:gd name="connsiteY9" fmla="*/ 215914 h 252490"/>
              <a:gd name="connsiteX10" fmla="*/ 266725 w 334521"/>
              <a:gd name="connsiteY10" fmla="*/ 177814 h 252490"/>
              <a:gd name="connsiteX11" fmla="*/ 209575 w 334521"/>
              <a:gd name="connsiteY11" fmla="*/ 14 h 252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34521" h="252490">
                <a:moveTo>
                  <a:pt x="209575" y="14"/>
                </a:moveTo>
                <a:cubicBezTo>
                  <a:pt x="206400" y="-1573"/>
                  <a:pt x="247675" y="130718"/>
                  <a:pt x="247675" y="168289"/>
                </a:cubicBezTo>
                <a:cubicBezTo>
                  <a:pt x="247675" y="205860"/>
                  <a:pt x="223863" y="211681"/>
                  <a:pt x="209575" y="225439"/>
                </a:cubicBezTo>
                <a:cubicBezTo>
                  <a:pt x="195287" y="239197"/>
                  <a:pt x="196875" y="247135"/>
                  <a:pt x="161950" y="250839"/>
                </a:cubicBezTo>
                <a:cubicBezTo>
                  <a:pt x="127025" y="254543"/>
                  <a:pt x="-2092" y="251368"/>
                  <a:pt x="25" y="247664"/>
                </a:cubicBezTo>
                <a:cubicBezTo>
                  <a:pt x="2142" y="243960"/>
                  <a:pt x="119617" y="237081"/>
                  <a:pt x="174650" y="228614"/>
                </a:cubicBezTo>
                <a:cubicBezTo>
                  <a:pt x="229683" y="220147"/>
                  <a:pt x="310646" y="202156"/>
                  <a:pt x="330225" y="196864"/>
                </a:cubicBezTo>
                <a:cubicBezTo>
                  <a:pt x="349804" y="191572"/>
                  <a:pt x="296358" y="212739"/>
                  <a:pt x="292125" y="196864"/>
                </a:cubicBezTo>
                <a:cubicBezTo>
                  <a:pt x="287892" y="180989"/>
                  <a:pt x="308529" y="98439"/>
                  <a:pt x="304825" y="101614"/>
                </a:cubicBezTo>
                <a:cubicBezTo>
                  <a:pt x="301121" y="104789"/>
                  <a:pt x="276250" y="203214"/>
                  <a:pt x="269900" y="215914"/>
                </a:cubicBezTo>
                <a:cubicBezTo>
                  <a:pt x="263550" y="228614"/>
                  <a:pt x="274662" y="211151"/>
                  <a:pt x="266725" y="177814"/>
                </a:cubicBezTo>
                <a:cubicBezTo>
                  <a:pt x="258788" y="144477"/>
                  <a:pt x="212750" y="1601"/>
                  <a:pt x="209575" y="1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0" name="フリーフォーム 1059">
            <a:extLst>
              <a:ext uri="{FF2B5EF4-FFF2-40B4-BE49-F238E27FC236}">
                <a16:creationId xmlns:a16="http://schemas.microsoft.com/office/drawing/2014/main" id="{52264C11-FCD9-252C-4929-1775FD9E930E}"/>
              </a:ext>
            </a:extLst>
          </p:cNvPr>
          <p:cNvSpPr/>
          <p:nvPr/>
        </p:nvSpPr>
        <p:spPr>
          <a:xfrm>
            <a:off x="3773693" y="5547769"/>
            <a:ext cx="409973" cy="209348"/>
          </a:xfrm>
          <a:custGeom>
            <a:avLst/>
            <a:gdLst>
              <a:gd name="connsiteX0" fmla="*/ 391084 w 409973"/>
              <a:gd name="connsiteY0" fmla="*/ 12671 h 209348"/>
              <a:gd name="connsiteX1" fmla="*/ 9776 w 409973"/>
              <a:gd name="connsiteY1" fmla="*/ 205177 h 209348"/>
              <a:gd name="connsiteX2" fmla="*/ 124539 w 409973"/>
              <a:gd name="connsiteY2" fmla="*/ 142242 h 209348"/>
              <a:gd name="connsiteX3" fmla="*/ 250407 w 409973"/>
              <a:gd name="connsiteY3" fmla="*/ 108924 h 209348"/>
              <a:gd name="connsiteX4" fmla="*/ 220791 w 409973"/>
              <a:gd name="connsiteY4" fmla="*/ 105222 h 209348"/>
              <a:gd name="connsiteX5" fmla="*/ 339256 w 409973"/>
              <a:gd name="connsiteY5" fmla="*/ 27480 h 209348"/>
              <a:gd name="connsiteX6" fmla="*/ 391084 w 409973"/>
              <a:gd name="connsiteY6" fmla="*/ 12671 h 209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9973" h="209348">
                <a:moveTo>
                  <a:pt x="391084" y="12671"/>
                </a:moveTo>
                <a:cubicBezTo>
                  <a:pt x="336171" y="42287"/>
                  <a:pt x="54200" y="183582"/>
                  <a:pt x="9776" y="205177"/>
                </a:cubicBezTo>
                <a:cubicBezTo>
                  <a:pt x="-34648" y="226772"/>
                  <a:pt x="84434" y="158284"/>
                  <a:pt x="124539" y="142242"/>
                </a:cubicBezTo>
                <a:cubicBezTo>
                  <a:pt x="164644" y="126200"/>
                  <a:pt x="234365" y="115094"/>
                  <a:pt x="250407" y="108924"/>
                </a:cubicBezTo>
                <a:cubicBezTo>
                  <a:pt x="266449" y="102754"/>
                  <a:pt x="205983" y="118796"/>
                  <a:pt x="220791" y="105222"/>
                </a:cubicBezTo>
                <a:cubicBezTo>
                  <a:pt x="235599" y="91648"/>
                  <a:pt x="312108" y="42288"/>
                  <a:pt x="339256" y="27480"/>
                </a:cubicBezTo>
                <a:cubicBezTo>
                  <a:pt x="366404" y="12672"/>
                  <a:pt x="445997" y="-16945"/>
                  <a:pt x="391084" y="126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1" name="フリーフォーム 1060">
            <a:extLst>
              <a:ext uri="{FF2B5EF4-FFF2-40B4-BE49-F238E27FC236}">
                <a16:creationId xmlns:a16="http://schemas.microsoft.com/office/drawing/2014/main" id="{2191FCA4-B29B-57BA-B19D-6DA3CEA30FF9}"/>
              </a:ext>
            </a:extLst>
          </p:cNvPr>
          <p:cNvSpPr/>
          <p:nvPr/>
        </p:nvSpPr>
        <p:spPr>
          <a:xfrm>
            <a:off x="3798270" y="5718896"/>
            <a:ext cx="137626" cy="254455"/>
          </a:xfrm>
          <a:custGeom>
            <a:avLst/>
            <a:gdLst>
              <a:gd name="connsiteX0" fmla="*/ 136982 w 137626"/>
              <a:gd name="connsiteY0" fmla="*/ 4434 h 254455"/>
              <a:gd name="connsiteX1" fmla="*/ 7411 w 137626"/>
              <a:gd name="connsiteY1" fmla="*/ 252469 h 254455"/>
              <a:gd name="connsiteX2" fmla="*/ 81451 w 137626"/>
              <a:gd name="connsiteY2" fmla="*/ 119196 h 254455"/>
              <a:gd name="connsiteX3" fmla="*/ 59239 w 137626"/>
              <a:gd name="connsiteY3" fmla="*/ 85878 h 254455"/>
              <a:gd name="connsiteX4" fmla="*/ 7 w 137626"/>
              <a:gd name="connsiteY4" fmla="*/ 67368 h 254455"/>
              <a:gd name="connsiteX5" fmla="*/ 55537 w 137626"/>
              <a:gd name="connsiteY5" fmla="*/ 89580 h 254455"/>
              <a:gd name="connsiteX6" fmla="*/ 136982 w 137626"/>
              <a:gd name="connsiteY6" fmla="*/ 4434 h 254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7626" h="254455">
                <a:moveTo>
                  <a:pt x="136982" y="4434"/>
                </a:moveTo>
                <a:cubicBezTo>
                  <a:pt x="128961" y="31582"/>
                  <a:pt x="16666" y="233342"/>
                  <a:pt x="7411" y="252469"/>
                </a:cubicBezTo>
                <a:cubicBezTo>
                  <a:pt x="-1844" y="271596"/>
                  <a:pt x="72813" y="146961"/>
                  <a:pt x="81451" y="119196"/>
                </a:cubicBezTo>
                <a:cubicBezTo>
                  <a:pt x="90089" y="91431"/>
                  <a:pt x="72813" y="94516"/>
                  <a:pt x="59239" y="85878"/>
                </a:cubicBezTo>
                <a:cubicBezTo>
                  <a:pt x="45665" y="77240"/>
                  <a:pt x="624" y="66751"/>
                  <a:pt x="7" y="67368"/>
                </a:cubicBezTo>
                <a:cubicBezTo>
                  <a:pt x="-610" y="67985"/>
                  <a:pt x="35176" y="95750"/>
                  <a:pt x="55537" y="89580"/>
                </a:cubicBezTo>
                <a:cubicBezTo>
                  <a:pt x="75898" y="83410"/>
                  <a:pt x="145003" y="-22714"/>
                  <a:pt x="136982" y="44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2" name="フリーフォーム 1061">
            <a:extLst>
              <a:ext uri="{FF2B5EF4-FFF2-40B4-BE49-F238E27FC236}">
                <a16:creationId xmlns:a16="http://schemas.microsoft.com/office/drawing/2014/main" id="{D978C4EF-2927-C391-4F8E-41AB3B0234DA}"/>
              </a:ext>
            </a:extLst>
          </p:cNvPr>
          <p:cNvSpPr/>
          <p:nvPr/>
        </p:nvSpPr>
        <p:spPr>
          <a:xfrm>
            <a:off x="3594164" y="5823284"/>
            <a:ext cx="196750" cy="217585"/>
          </a:xfrm>
          <a:custGeom>
            <a:avLst/>
            <a:gdLst>
              <a:gd name="connsiteX0" fmla="*/ 196709 w 196750"/>
              <a:gd name="connsiteY0" fmla="*/ 0 h 217585"/>
              <a:gd name="connsiteX1" fmla="*/ 74542 w 196750"/>
              <a:gd name="connsiteY1" fmla="*/ 207314 h 217585"/>
              <a:gd name="connsiteX2" fmla="*/ 96754 w 196750"/>
              <a:gd name="connsiteY2" fmla="*/ 170293 h 217585"/>
              <a:gd name="connsiteX3" fmla="*/ 502 w 196750"/>
              <a:gd name="connsiteY3" fmla="*/ 33318 h 217585"/>
              <a:gd name="connsiteX4" fmla="*/ 59734 w 196750"/>
              <a:gd name="connsiteY4" fmla="*/ 140677 h 217585"/>
              <a:gd name="connsiteX5" fmla="*/ 78244 w 196750"/>
              <a:gd name="connsiteY5" fmla="*/ 92551 h 217585"/>
              <a:gd name="connsiteX6" fmla="*/ 59734 w 196750"/>
              <a:gd name="connsiteY6" fmla="*/ 207314 h 217585"/>
              <a:gd name="connsiteX7" fmla="*/ 196709 w 196750"/>
              <a:gd name="connsiteY7" fmla="*/ 0 h 217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6750" h="217585">
                <a:moveTo>
                  <a:pt x="196709" y="0"/>
                </a:moveTo>
                <a:cubicBezTo>
                  <a:pt x="199177" y="0"/>
                  <a:pt x="91201" y="178932"/>
                  <a:pt x="74542" y="207314"/>
                </a:cubicBezTo>
                <a:cubicBezTo>
                  <a:pt x="57883" y="235696"/>
                  <a:pt x="109094" y="199292"/>
                  <a:pt x="96754" y="170293"/>
                </a:cubicBezTo>
                <a:cubicBezTo>
                  <a:pt x="84414" y="141294"/>
                  <a:pt x="6672" y="38254"/>
                  <a:pt x="502" y="33318"/>
                </a:cubicBezTo>
                <a:cubicBezTo>
                  <a:pt x="-5668" y="28382"/>
                  <a:pt x="46777" y="130805"/>
                  <a:pt x="59734" y="140677"/>
                </a:cubicBezTo>
                <a:cubicBezTo>
                  <a:pt x="72691" y="150549"/>
                  <a:pt x="78244" y="81445"/>
                  <a:pt x="78244" y="92551"/>
                </a:cubicBezTo>
                <a:cubicBezTo>
                  <a:pt x="78244" y="103657"/>
                  <a:pt x="41841" y="220271"/>
                  <a:pt x="59734" y="207314"/>
                </a:cubicBezTo>
                <a:cubicBezTo>
                  <a:pt x="77627" y="194357"/>
                  <a:pt x="194241" y="0"/>
                  <a:pt x="19670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3" name="フリーフォーム 1062">
            <a:extLst>
              <a:ext uri="{FF2B5EF4-FFF2-40B4-BE49-F238E27FC236}">
                <a16:creationId xmlns:a16="http://schemas.microsoft.com/office/drawing/2014/main" id="{BDB7CD9C-0E45-5605-97B5-320E5ED635CF}"/>
              </a:ext>
            </a:extLst>
          </p:cNvPr>
          <p:cNvSpPr/>
          <p:nvPr/>
        </p:nvSpPr>
        <p:spPr>
          <a:xfrm>
            <a:off x="4808740" y="5467531"/>
            <a:ext cx="132146" cy="150782"/>
          </a:xfrm>
          <a:custGeom>
            <a:avLst/>
            <a:gdLst>
              <a:gd name="connsiteX0" fmla="*/ 190 w 132146"/>
              <a:gd name="connsiteY0" fmla="*/ 92909 h 150782"/>
              <a:gd name="connsiteX1" fmla="*/ 122356 w 132146"/>
              <a:gd name="connsiteY1" fmla="*/ 133632 h 150782"/>
              <a:gd name="connsiteX2" fmla="*/ 118654 w 132146"/>
              <a:gd name="connsiteY2" fmla="*/ 141036 h 150782"/>
              <a:gd name="connsiteX3" fmla="*/ 70528 w 132146"/>
              <a:gd name="connsiteY3" fmla="*/ 359 h 150782"/>
              <a:gd name="connsiteX4" fmla="*/ 92740 w 132146"/>
              <a:gd name="connsiteY4" fmla="*/ 100314 h 150782"/>
              <a:gd name="connsiteX5" fmla="*/ 190 w 132146"/>
              <a:gd name="connsiteY5" fmla="*/ 92909 h 15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146" h="150782">
                <a:moveTo>
                  <a:pt x="190" y="92909"/>
                </a:moveTo>
                <a:cubicBezTo>
                  <a:pt x="5126" y="98462"/>
                  <a:pt x="102612" y="125611"/>
                  <a:pt x="122356" y="133632"/>
                </a:cubicBezTo>
                <a:cubicBezTo>
                  <a:pt x="142100" y="141653"/>
                  <a:pt x="127292" y="163248"/>
                  <a:pt x="118654" y="141036"/>
                </a:cubicBezTo>
                <a:cubicBezTo>
                  <a:pt x="110016" y="118824"/>
                  <a:pt x="74847" y="7146"/>
                  <a:pt x="70528" y="359"/>
                </a:cubicBezTo>
                <a:cubicBezTo>
                  <a:pt x="66209" y="-6428"/>
                  <a:pt x="97676" y="84889"/>
                  <a:pt x="92740" y="100314"/>
                </a:cubicBezTo>
                <a:cubicBezTo>
                  <a:pt x="87804" y="115739"/>
                  <a:pt x="-4746" y="87356"/>
                  <a:pt x="190" y="9290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4" name="フリーフォーム 1063">
            <a:extLst>
              <a:ext uri="{FF2B5EF4-FFF2-40B4-BE49-F238E27FC236}">
                <a16:creationId xmlns:a16="http://schemas.microsoft.com/office/drawing/2014/main" id="{D6C3D0FB-2FF2-42A5-6591-2291FFD830F0}"/>
              </a:ext>
            </a:extLst>
          </p:cNvPr>
          <p:cNvSpPr/>
          <p:nvPr/>
        </p:nvSpPr>
        <p:spPr>
          <a:xfrm>
            <a:off x="5884721" y="4817111"/>
            <a:ext cx="170587" cy="392311"/>
          </a:xfrm>
          <a:custGeom>
            <a:avLst/>
            <a:gdLst>
              <a:gd name="connsiteX0" fmla="*/ 170004 w 170587"/>
              <a:gd name="connsiteY0" fmla="*/ 2539 h 392311"/>
              <a:gd name="connsiteX1" fmla="*/ 4904 w 170587"/>
              <a:gd name="connsiteY1" fmla="*/ 380364 h 392311"/>
              <a:gd name="connsiteX2" fmla="*/ 49354 w 170587"/>
              <a:gd name="connsiteY2" fmla="*/ 281939 h 392311"/>
              <a:gd name="connsiteX3" fmla="*/ 109679 w 170587"/>
              <a:gd name="connsiteY3" fmla="*/ 120014 h 392311"/>
              <a:gd name="connsiteX4" fmla="*/ 62054 w 170587"/>
              <a:gd name="connsiteY4" fmla="*/ 208914 h 392311"/>
              <a:gd name="connsiteX5" fmla="*/ 170004 w 170587"/>
              <a:gd name="connsiteY5" fmla="*/ 2539 h 392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0587" h="392311">
                <a:moveTo>
                  <a:pt x="170004" y="2539"/>
                </a:moveTo>
                <a:cubicBezTo>
                  <a:pt x="160479" y="31114"/>
                  <a:pt x="25012" y="333797"/>
                  <a:pt x="4904" y="380364"/>
                </a:cubicBezTo>
                <a:cubicBezTo>
                  <a:pt x="-15204" y="426931"/>
                  <a:pt x="31892" y="325331"/>
                  <a:pt x="49354" y="281939"/>
                </a:cubicBezTo>
                <a:cubicBezTo>
                  <a:pt x="66816" y="238547"/>
                  <a:pt x="107562" y="132185"/>
                  <a:pt x="109679" y="120014"/>
                </a:cubicBezTo>
                <a:cubicBezTo>
                  <a:pt x="111796" y="107843"/>
                  <a:pt x="54646" y="222143"/>
                  <a:pt x="62054" y="208914"/>
                </a:cubicBezTo>
                <a:cubicBezTo>
                  <a:pt x="69462" y="195685"/>
                  <a:pt x="179529" y="-26036"/>
                  <a:pt x="170004" y="25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5" name="フリーフォーム 1064">
            <a:extLst>
              <a:ext uri="{FF2B5EF4-FFF2-40B4-BE49-F238E27FC236}">
                <a16:creationId xmlns:a16="http://schemas.microsoft.com/office/drawing/2014/main" id="{CE3135BC-09E1-C8A1-97BB-6BFC4AF35DB8}"/>
              </a:ext>
            </a:extLst>
          </p:cNvPr>
          <p:cNvSpPr/>
          <p:nvPr/>
        </p:nvSpPr>
        <p:spPr>
          <a:xfrm>
            <a:off x="6229313" y="4751161"/>
            <a:ext cx="337853" cy="65356"/>
          </a:xfrm>
          <a:custGeom>
            <a:avLst/>
            <a:gdLst>
              <a:gd name="connsiteX0" fmla="*/ 37 w 337853"/>
              <a:gd name="connsiteY0" fmla="*/ 65314 h 65356"/>
              <a:gd name="connsiteX1" fmla="*/ 168312 w 337853"/>
              <a:gd name="connsiteY1" fmla="*/ 20864 h 65356"/>
              <a:gd name="connsiteX2" fmla="*/ 333412 w 337853"/>
              <a:gd name="connsiteY2" fmla="*/ 52614 h 65356"/>
              <a:gd name="connsiteX3" fmla="*/ 276262 w 337853"/>
              <a:gd name="connsiteY3" fmla="*/ 36739 h 65356"/>
              <a:gd name="connsiteX4" fmla="*/ 123862 w 337853"/>
              <a:gd name="connsiteY4" fmla="*/ 1814 h 65356"/>
              <a:gd name="connsiteX5" fmla="*/ 152437 w 337853"/>
              <a:gd name="connsiteY5" fmla="*/ 11339 h 65356"/>
              <a:gd name="connsiteX6" fmla="*/ 37 w 337853"/>
              <a:gd name="connsiteY6" fmla="*/ 65314 h 65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7853" h="65356">
                <a:moveTo>
                  <a:pt x="37" y="65314"/>
                </a:moveTo>
                <a:cubicBezTo>
                  <a:pt x="2683" y="66902"/>
                  <a:pt x="112750" y="22981"/>
                  <a:pt x="168312" y="20864"/>
                </a:cubicBezTo>
                <a:cubicBezTo>
                  <a:pt x="223874" y="18747"/>
                  <a:pt x="315420" y="49968"/>
                  <a:pt x="333412" y="52614"/>
                </a:cubicBezTo>
                <a:cubicBezTo>
                  <a:pt x="351404" y="55260"/>
                  <a:pt x="311187" y="45206"/>
                  <a:pt x="276262" y="36739"/>
                </a:cubicBezTo>
                <a:cubicBezTo>
                  <a:pt x="241337" y="28272"/>
                  <a:pt x="144499" y="6047"/>
                  <a:pt x="123862" y="1814"/>
                </a:cubicBezTo>
                <a:cubicBezTo>
                  <a:pt x="103225" y="-2419"/>
                  <a:pt x="169370" y="756"/>
                  <a:pt x="152437" y="11339"/>
                </a:cubicBezTo>
                <a:cubicBezTo>
                  <a:pt x="135504" y="21922"/>
                  <a:pt x="-2609" y="63726"/>
                  <a:pt x="37" y="653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6" name="フリーフォーム 1065">
            <a:extLst>
              <a:ext uri="{FF2B5EF4-FFF2-40B4-BE49-F238E27FC236}">
                <a16:creationId xmlns:a16="http://schemas.microsoft.com/office/drawing/2014/main" id="{9DCF5DCF-9DA5-E077-498A-1A3A42E56A15}"/>
              </a:ext>
            </a:extLst>
          </p:cNvPr>
          <p:cNvSpPr/>
          <p:nvPr/>
        </p:nvSpPr>
        <p:spPr>
          <a:xfrm>
            <a:off x="6530974" y="4740259"/>
            <a:ext cx="189846" cy="200737"/>
          </a:xfrm>
          <a:custGeom>
            <a:avLst/>
            <a:gdLst>
              <a:gd name="connsiteX0" fmla="*/ 1 w 189846"/>
              <a:gd name="connsiteY0" fmla="*/ 16 h 200737"/>
              <a:gd name="connsiteX1" fmla="*/ 155576 w 189846"/>
              <a:gd name="connsiteY1" fmla="*/ 127016 h 200737"/>
              <a:gd name="connsiteX2" fmla="*/ 187326 w 189846"/>
              <a:gd name="connsiteY2" fmla="*/ 200041 h 200737"/>
              <a:gd name="connsiteX3" fmla="*/ 184151 w 189846"/>
              <a:gd name="connsiteY3" fmla="*/ 158766 h 200737"/>
              <a:gd name="connsiteX4" fmla="*/ 187326 w 189846"/>
              <a:gd name="connsiteY4" fmla="*/ 76216 h 200737"/>
              <a:gd name="connsiteX5" fmla="*/ 184151 w 189846"/>
              <a:gd name="connsiteY5" fmla="*/ 133366 h 200737"/>
              <a:gd name="connsiteX6" fmla="*/ 123826 w 189846"/>
              <a:gd name="connsiteY6" fmla="*/ 57166 h 200737"/>
              <a:gd name="connsiteX7" fmla="*/ 158751 w 189846"/>
              <a:gd name="connsiteY7" fmla="*/ 117491 h 200737"/>
              <a:gd name="connsiteX8" fmla="*/ 1 w 189846"/>
              <a:gd name="connsiteY8" fmla="*/ 16 h 200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9846" h="200737">
                <a:moveTo>
                  <a:pt x="1" y="16"/>
                </a:moveTo>
                <a:cubicBezTo>
                  <a:pt x="-528" y="1603"/>
                  <a:pt x="124355" y="93679"/>
                  <a:pt x="155576" y="127016"/>
                </a:cubicBezTo>
                <a:cubicBezTo>
                  <a:pt x="186797" y="160353"/>
                  <a:pt x="182564" y="194749"/>
                  <a:pt x="187326" y="200041"/>
                </a:cubicBezTo>
                <a:cubicBezTo>
                  <a:pt x="192089" y="205333"/>
                  <a:pt x="184151" y="179403"/>
                  <a:pt x="184151" y="158766"/>
                </a:cubicBezTo>
                <a:cubicBezTo>
                  <a:pt x="184151" y="138129"/>
                  <a:pt x="187326" y="80449"/>
                  <a:pt x="187326" y="76216"/>
                </a:cubicBezTo>
                <a:cubicBezTo>
                  <a:pt x="187326" y="71983"/>
                  <a:pt x="194734" y="136541"/>
                  <a:pt x="184151" y="133366"/>
                </a:cubicBezTo>
                <a:cubicBezTo>
                  <a:pt x="173568" y="130191"/>
                  <a:pt x="128059" y="59812"/>
                  <a:pt x="123826" y="57166"/>
                </a:cubicBezTo>
                <a:cubicBezTo>
                  <a:pt x="119593" y="54520"/>
                  <a:pt x="173568" y="122783"/>
                  <a:pt x="158751" y="117491"/>
                </a:cubicBezTo>
                <a:cubicBezTo>
                  <a:pt x="143934" y="112199"/>
                  <a:pt x="530" y="-1571"/>
                  <a:pt x="1" y="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7" name="フリーフォーム 1066">
            <a:extLst>
              <a:ext uri="{FF2B5EF4-FFF2-40B4-BE49-F238E27FC236}">
                <a16:creationId xmlns:a16="http://schemas.microsoft.com/office/drawing/2014/main" id="{E36DBACA-F7AD-CBFF-12C1-31F67FC40FBE}"/>
              </a:ext>
            </a:extLst>
          </p:cNvPr>
          <p:cNvSpPr/>
          <p:nvPr/>
        </p:nvSpPr>
        <p:spPr>
          <a:xfrm>
            <a:off x="5609513" y="4526935"/>
            <a:ext cx="213686" cy="392293"/>
          </a:xfrm>
          <a:custGeom>
            <a:avLst/>
            <a:gdLst>
              <a:gd name="connsiteX0" fmla="*/ 213437 w 213686"/>
              <a:gd name="connsiteY0" fmla="*/ 615 h 392293"/>
              <a:gd name="connsiteX1" fmla="*/ 51512 w 213686"/>
              <a:gd name="connsiteY1" fmla="*/ 257790 h 392293"/>
              <a:gd name="connsiteX2" fmla="*/ 140412 w 213686"/>
              <a:gd name="connsiteY2" fmla="*/ 178415 h 392293"/>
              <a:gd name="connsiteX3" fmla="*/ 712 w 213686"/>
              <a:gd name="connsiteY3" fmla="*/ 391140 h 392293"/>
              <a:gd name="connsiteX4" fmla="*/ 86437 w 213686"/>
              <a:gd name="connsiteY4" fmla="*/ 260965 h 392293"/>
              <a:gd name="connsiteX5" fmla="*/ 95962 w 213686"/>
              <a:gd name="connsiteY5" fmla="*/ 206990 h 392293"/>
              <a:gd name="connsiteX6" fmla="*/ 67387 w 213686"/>
              <a:gd name="connsiteY6" fmla="*/ 235565 h 392293"/>
              <a:gd name="connsiteX7" fmla="*/ 111837 w 213686"/>
              <a:gd name="connsiteY7" fmla="*/ 168890 h 392293"/>
              <a:gd name="connsiteX8" fmla="*/ 89612 w 213686"/>
              <a:gd name="connsiteY8" fmla="*/ 184765 h 392293"/>
              <a:gd name="connsiteX9" fmla="*/ 213437 w 213686"/>
              <a:gd name="connsiteY9" fmla="*/ 615 h 392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3686" h="392293">
                <a:moveTo>
                  <a:pt x="213437" y="615"/>
                </a:moveTo>
                <a:cubicBezTo>
                  <a:pt x="207087" y="12786"/>
                  <a:pt x="63683" y="228157"/>
                  <a:pt x="51512" y="257790"/>
                </a:cubicBezTo>
                <a:cubicBezTo>
                  <a:pt x="39341" y="287423"/>
                  <a:pt x="148879" y="156190"/>
                  <a:pt x="140412" y="178415"/>
                </a:cubicBezTo>
                <a:cubicBezTo>
                  <a:pt x="131945" y="200640"/>
                  <a:pt x="9708" y="377382"/>
                  <a:pt x="712" y="391140"/>
                </a:cubicBezTo>
                <a:cubicBezTo>
                  <a:pt x="-8284" y="404898"/>
                  <a:pt x="70562" y="291657"/>
                  <a:pt x="86437" y="260965"/>
                </a:cubicBezTo>
                <a:cubicBezTo>
                  <a:pt x="102312" y="230273"/>
                  <a:pt x="99137" y="211223"/>
                  <a:pt x="95962" y="206990"/>
                </a:cubicBezTo>
                <a:cubicBezTo>
                  <a:pt x="92787" y="202757"/>
                  <a:pt x="64741" y="241915"/>
                  <a:pt x="67387" y="235565"/>
                </a:cubicBezTo>
                <a:cubicBezTo>
                  <a:pt x="70033" y="229215"/>
                  <a:pt x="108133" y="177357"/>
                  <a:pt x="111837" y="168890"/>
                </a:cubicBezTo>
                <a:cubicBezTo>
                  <a:pt x="115541" y="160423"/>
                  <a:pt x="76383" y="209107"/>
                  <a:pt x="89612" y="184765"/>
                </a:cubicBezTo>
                <a:cubicBezTo>
                  <a:pt x="102841" y="160423"/>
                  <a:pt x="219787" y="-11556"/>
                  <a:pt x="213437" y="6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8" name="フリーフォーム 1067">
            <a:extLst>
              <a:ext uri="{FF2B5EF4-FFF2-40B4-BE49-F238E27FC236}">
                <a16:creationId xmlns:a16="http://schemas.microsoft.com/office/drawing/2014/main" id="{6A693CD5-C6C1-ECDA-5CE5-D972BC469E8B}"/>
              </a:ext>
            </a:extLst>
          </p:cNvPr>
          <p:cNvSpPr/>
          <p:nvPr/>
        </p:nvSpPr>
        <p:spPr>
          <a:xfrm>
            <a:off x="5656556" y="4478000"/>
            <a:ext cx="410021" cy="380328"/>
          </a:xfrm>
          <a:custGeom>
            <a:avLst/>
            <a:gdLst>
              <a:gd name="connsiteX0" fmla="*/ 7644 w 410021"/>
              <a:gd name="connsiteY0" fmla="*/ 373400 h 380328"/>
              <a:gd name="connsiteX1" fmla="*/ 401344 w 410021"/>
              <a:gd name="connsiteY1" fmla="*/ 8275 h 380328"/>
              <a:gd name="connsiteX2" fmla="*/ 274344 w 410021"/>
              <a:gd name="connsiteY2" fmla="*/ 132100 h 380328"/>
              <a:gd name="connsiteX3" fmla="*/ 207669 w 410021"/>
              <a:gd name="connsiteY3" fmla="*/ 290850 h 380328"/>
              <a:gd name="connsiteX4" fmla="*/ 210844 w 410021"/>
              <a:gd name="connsiteY4" fmla="*/ 252750 h 380328"/>
              <a:gd name="connsiteX5" fmla="*/ 140994 w 410021"/>
              <a:gd name="connsiteY5" fmla="*/ 357525 h 380328"/>
              <a:gd name="connsiteX6" fmla="*/ 245769 w 410021"/>
              <a:gd name="connsiteY6" fmla="*/ 179725 h 380328"/>
              <a:gd name="connsiteX7" fmla="*/ 166394 w 410021"/>
              <a:gd name="connsiteY7" fmla="*/ 230525 h 380328"/>
              <a:gd name="connsiteX8" fmla="*/ 125119 w 410021"/>
              <a:gd name="connsiteY8" fmla="*/ 328950 h 380328"/>
              <a:gd name="connsiteX9" fmla="*/ 140994 w 410021"/>
              <a:gd name="connsiteY9" fmla="*/ 252750 h 380328"/>
              <a:gd name="connsiteX10" fmla="*/ 7644 w 410021"/>
              <a:gd name="connsiteY10" fmla="*/ 373400 h 380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10021" h="380328">
                <a:moveTo>
                  <a:pt x="7644" y="373400"/>
                </a:moveTo>
                <a:cubicBezTo>
                  <a:pt x="51036" y="332654"/>
                  <a:pt x="356894" y="48492"/>
                  <a:pt x="401344" y="8275"/>
                </a:cubicBezTo>
                <a:cubicBezTo>
                  <a:pt x="445794" y="-31942"/>
                  <a:pt x="306623" y="85004"/>
                  <a:pt x="274344" y="132100"/>
                </a:cubicBezTo>
                <a:cubicBezTo>
                  <a:pt x="242065" y="179196"/>
                  <a:pt x="218252" y="270742"/>
                  <a:pt x="207669" y="290850"/>
                </a:cubicBezTo>
                <a:cubicBezTo>
                  <a:pt x="197086" y="310958"/>
                  <a:pt x="221956" y="241638"/>
                  <a:pt x="210844" y="252750"/>
                </a:cubicBezTo>
                <a:cubicBezTo>
                  <a:pt x="199732" y="263862"/>
                  <a:pt x="135173" y="369696"/>
                  <a:pt x="140994" y="357525"/>
                </a:cubicBezTo>
                <a:cubicBezTo>
                  <a:pt x="146815" y="345354"/>
                  <a:pt x="241536" y="200892"/>
                  <a:pt x="245769" y="179725"/>
                </a:cubicBezTo>
                <a:cubicBezTo>
                  <a:pt x="250002" y="158558"/>
                  <a:pt x="186502" y="205654"/>
                  <a:pt x="166394" y="230525"/>
                </a:cubicBezTo>
                <a:cubicBezTo>
                  <a:pt x="146286" y="255396"/>
                  <a:pt x="129352" y="325246"/>
                  <a:pt x="125119" y="328950"/>
                </a:cubicBezTo>
                <a:cubicBezTo>
                  <a:pt x="120886" y="332654"/>
                  <a:pt x="163219" y="243225"/>
                  <a:pt x="140994" y="252750"/>
                </a:cubicBezTo>
                <a:cubicBezTo>
                  <a:pt x="118769" y="262275"/>
                  <a:pt x="-35748" y="414146"/>
                  <a:pt x="7644" y="3734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9" name="フリーフォーム 1068">
            <a:extLst>
              <a:ext uri="{FF2B5EF4-FFF2-40B4-BE49-F238E27FC236}">
                <a16:creationId xmlns:a16="http://schemas.microsoft.com/office/drawing/2014/main" id="{4EFBB752-FA4B-4949-BB8B-D91AD58B9C2B}"/>
              </a:ext>
            </a:extLst>
          </p:cNvPr>
          <p:cNvSpPr/>
          <p:nvPr/>
        </p:nvSpPr>
        <p:spPr>
          <a:xfrm>
            <a:off x="5762035" y="4365511"/>
            <a:ext cx="318299" cy="292613"/>
          </a:xfrm>
          <a:custGeom>
            <a:avLst/>
            <a:gdLst>
              <a:gd name="connsiteX0" fmla="*/ 590 w 318299"/>
              <a:gd name="connsiteY0" fmla="*/ 292214 h 292613"/>
              <a:gd name="connsiteX1" fmla="*/ 251415 w 318299"/>
              <a:gd name="connsiteY1" fmla="*/ 9639 h 292613"/>
              <a:gd name="connsiteX2" fmla="*/ 235540 w 318299"/>
              <a:gd name="connsiteY2" fmla="*/ 66789 h 292613"/>
              <a:gd name="connsiteX3" fmla="*/ 318090 w 318299"/>
              <a:gd name="connsiteY3" fmla="*/ 76314 h 292613"/>
              <a:gd name="connsiteX4" fmla="*/ 260940 w 318299"/>
              <a:gd name="connsiteY4" fmla="*/ 79489 h 292613"/>
              <a:gd name="connsiteX5" fmla="*/ 149815 w 318299"/>
              <a:gd name="connsiteY5" fmla="*/ 82664 h 292613"/>
              <a:gd name="connsiteX6" fmla="*/ 99015 w 318299"/>
              <a:gd name="connsiteY6" fmla="*/ 111239 h 292613"/>
              <a:gd name="connsiteX7" fmla="*/ 178390 w 318299"/>
              <a:gd name="connsiteY7" fmla="*/ 73139 h 292613"/>
              <a:gd name="connsiteX8" fmla="*/ 590 w 318299"/>
              <a:gd name="connsiteY8" fmla="*/ 292214 h 292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8299" h="292613">
                <a:moveTo>
                  <a:pt x="590" y="292214"/>
                </a:moveTo>
                <a:cubicBezTo>
                  <a:pt x="12761" y="281631"/>
                  <a:pt x="212257" y="47210"/>
                  <a:pt x="251415" y="9639"/>
                </a:cubicBezTo>
                <a:cubicBezTo>
                  <a:pt x="290573" y="-27932"/>
                  <a:pt x="224428" y="55677"/>
                  <a:pt x="235540" y="66789"/>
                </a:cubicBezTo>
                <a:cubicBezTo>
                  <a:pt x="246652" y="77901"/>
                  <a:pt x="313857" y="74197"/>
                  <a:pt x="318090" y="76314"/>
                </a:cubicBezTo>
                <a:cubicBezTo>
                  <a:pt x="322323" y="78431"/>
                  <a:pt x="260940" y="79489"/>
                  <a:pt x="260940" y="79489"/>
                </a:cubicBezTo>
                <a:lnTo>
                  <a:pt x="149815" y="82664"/>
                </a:lnTo>
                <a:cubicBezTo>
                  <a:pt x="122828" y="87956"/>
                  <a:pt x="94253" y="112826"/>
                  <a:pt x="99015" y="111239"/>
                </a:cubicBezTo>
                <a:cubicBezTo>
                  <a:pt x="103777" y="109652"/>
                  <a:pt x="188444" y="46681"/>
                  <a:pt x="178390" y="73139"/>
                </a:cubicBezTo>
                <a:cubicBezTo>
                  <a:pt x="168336" y="99597"/>
                  <a:pt x="-11581" y="302797"/>
                  <a:pt x="590" y="2922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0" name="フリーフォーム 1069">
            <a:extLst>
              <a:ext uri="{FF2B5EF4-FFF2-40B4-BE49-F238E27FC236}">
                <a16:creationId xmlns:a16="http://schemas.microsoft.com/office/drawing/2014/main" id="{F9EA3E75-23AD-B58D-D405-7B60585BCF4D}"/>
              </a:ext>
            </a:extLst>
          </p:cNvPr>
          <p:cNvSpPr/>
          <p:nvPr/>
        </p:nvSpPr>
        <p:spPr>
          <a:xfrm>
            <a:off x="5933877" y="4349525"/>
            <a:ext cx="402524" cy="165577"/>
          </a:xfrm>
          <a:custGeom>
            <a:avLst/>
            <a:gdLst>
              <a:gd name="connsiteX0" fmla="*/ 198 w 402524"/>
              <a:gd name="connsiteY0" fmla="*/ 165325 h 165577"/>
              <a:gd name="connsiteX1" fmla="*/ 200223 w 402524"/>
              <a:gd name="connsiteY1" fmla="*/ 92300 h 165577"/>
              <a:gd name="connsiteX2" fmla="*/ 400248 w 402524"/>
              <a:gd name="connsiteY2" fmla="*/ 101825 h 165577"/>
              <a:gd name="connsiteX3" fmla="*/ 298648 w 402524"/>
              <a:gd name="connsiteY3" fmla="*/ 92300 h 165577"/>
              <a:gd name="connsiteX4" fmla="*/ 149423 w 402524"/>
              <a:gd name="connsiteY4" fmla="*/ 225 h 165577"/>
              <a:gd name="connsiteX5" fmla="*/ 231973 w 402524"/>
              <a:gd name="connsiteY5" fmla="*/ 66900 h 165577"/>
              <a:gd name="connsiteX6" fmla="*/ 279598 w 402524"/>
              <a:gd name="connsiteY6" fmla="*/ 85950 h 165577"/>
              <a:gd name="connsiteX7" fmla="*/ 206573 w 402524"/>
              <a:gd name="connsiteY7" fmla="*/ 85950 h 165577"/>
              <a:gd name="connsiteX8" fmla="*/ 92273 w 402524"/>
              <a:gd name="connsiteY8" fmla="*/ 95475 h 165577"/>
              <a:gd name="connsiteX9" fmla="*/ 184348 w 402524"/>
              <a:gd name="connsiteY9" fmla="*/ 101825 h 165577"/>
              <a:gd name="connsiteX10" fmla="*/ 165298 w 402524"/>
              <a:gd name="connsiteY10" fmla="*/ 152625 h 165577"/>
              <a:gd name="connsiteX11" fmla="*/ 349448 w 402524"/>
              <a:gd name="connsiteY11" fmla="*/ 139925 h 165577"/>
              <a:gd name="connsiteX12" fmla="*/ 155773 w 402524"/>
              <a:gd name="connsiteY12" fmla="*/ 152625 h 165577"/>
              <a:gd name="connsiteX13" fmla="*/ 162123 w 402524"/>
              <a:gd name="connsiteY13" fmla="*/ 117700 h 165577"/>
              <a:gd name="connsiteX14" fmla="*/ 198 w 402524"/>
              <a:gd name="connsiteY14" fmla="*/ 165325 h 165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02524" h="165577">
                <a:moveTo>
                  <a:pt x="198" y="165325"/>
                </a:moveTo>
                <a:cubicBezTo>
                  <a:pt x="6548" y="161092"/>
                  <a:pt x="133548" y="102883"/>
                  <a:pt x="200223" y="92300"/>
                </a:cubicBezTo>
                <a:cubicBezTo>
                  <a:pt x="266898" y="81717"/>
                  <a:pt x="383844" y="101825"/>
                  <a:pt x="400248" y="101825"/>
                </a:cubicBezTo>
                <a:cubicBezTo>
                  <a:pt x="416652" y="101825"/>
                  <a:pt x="340452" y="109233"/>
                  <a:pt x="298648" y="92300"/>
                </a:cubicBezTo>
                <a:cubicBezTo>
                  <a:pt x="256844" y="75367"/>
                  <a:pt x="160536" y="4458"/>
                  <a:pt x="149423" y="225"/>
                </a:cubicBezTo>
                <a:cubicBezTo>
                  <a:pt x="138311" y="-4008"/>
                  <a:pt x="210277" y="52612"/>
                  <a:pt x="231973" y="66900"/>
                </a:cubicBezTo>
                <a:cubicBezTo>
                  <a:pt x="253669" y="81187"/>
                  <a:pt x="283831" y="82775"/>
                  <a:pt x="279598" y="85950"/>
                </a:cubicBezTo>
                <a:cubicBezTo>
                  <a:pt x="275365" y="89125"/>
                  <a:pt x="237794" y="84363"/>
                  <a:pt x="206573" y="85950"/>
                </a:cubicBezTo>
                <a:cubicBezTo>
                  <a:pt x="175352" y="87537"/>
                  <a:pt x="95977" y="92829"/>
                  <a:pt x="92273" y="95475"/>
                </a:cubicBezTo>
                <a:cubicBezTo>
                  <a:pt x="88569" y="98121"/>
                  <a:pt x="172177" y="92300"/>
                  <a:pt x="184348" y="101825"/>
                </a:cubicBezTo>
                <a:cubicBezTo>
                  <a:pt x="196519" y="111350"/>
                  <a:pt x="137781" y="146275"/>
                  <a:pt x="165298" y="152625"/>
                </a:cubicBezTo>
                <a:cubicBezTo>
                  <a:pt x="192815" y="158975"/>
                  <a:pt x="351035" y="139925"/>
                  <a:pt x="349448" y="139925"/>
                </a:cubicBezTo>
                <a:cubicBezTo>
                  <a:pt x="347861" y="139925"/>
                  <a:pt x="186994" y="156329"/>
                  <a:pt x="155773" y="152625"/>
                </a:cubicBezTo>
                <a:cubicBezTo>
                  <a:pt x="124552" y="148921"/>
                  <a:pt x="182231" y="116112"/>
                  <a:pt x="162123" y="117700"/>
                </a:cubicBezTo>
                <a:cubicBezTo>
                  <a:pt x="142015" y="119287"/>
                  <a:pt x="-6152" y="169558"/>
                  <a:pt x="198" y="1653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1" name="フリーフォーム 1070">
            <a:extLst>
              <a:ext uri="{FF2B5EF4-FFF2-40B4-BE49-F238E27FC236}">
                <a16:creationId xmlns:a16="http://schemas.microsoft.com/office/drawing/2014/main" id="{8AE58DB5-BA64-7665-FD54-3B5ABFB86744}"/>
              </a:ext>
            </a:extLst>
          </p:cNvPr>
          <p:cNvSpPr/>
          <p:nvPr/>
        </p:nvSpPr>
        <p:spPr>
          <a:xfrm>
            <a:off x="6007093" y="4480838"/>
            <a:ext cx="349995" cy="183577"/>
          </a:xfrm>
          <a:custGeom>
            <a:avLst/>
            <a:gdLst>
              <a:gd name="connsiteX0" fmla="*/ 12707 w 349995"/>
              <a:gd name="connsiteY0" fmla="*/ 183237 h 183577"/>
              <a:gd name="connsiteX1" fmla="*/ 323857 w 349995"/>
              <a:gd name="connsiteY1" fmla="*/ 11787 h 183577"/>
              <a:gd name="connsiteX2" fmla="*/ 323857 w 349995"/>
              <a:gd name="connsiteY2" fmla="*/ 18137 h 183577"/>
              <a:gd name="connsiteX3" fmla="*/ 247657 w 349995"/>
              <a:gd name="connsiteY3" fmla="*/ 43537 h 183577"/>
              <a:gd name="connsiteX4" fmla="*/ 7 w 349995"/>
              <a:gd name="connsiteY4" fmla="*/ 68937 h 183577"/>
              <a:gd name="connsiteX5" fmla="*/ 238132 w 349995"/>
              <a:gd name="connsiteY5" fmla="*/ 56237 h 183577"/>
              <a:gd name="connsiteX6" fmla="*/ 12707 w 349995"/>
              <a:gd name="connsiteY6" fmla="*/ 183237 h 183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9995" h="183577">
                <a:moveTo>
                  <a:pt x="12707" y="183237"/>
                </a:moveTo>
                <a:cubicBezTo>
                  <a:pt x="26994" y="175829"/>
                  <a:pt x="323857" y="11787"/>
                  <a:pt x="323857" y="11787"/>
                </a:cubicBezTo>
                <a:cubicBezTo>
                  <a:pt x="375715" y="-15730"/>
                  <a:pt x="336557" y="12845"/>
                  <a:pt x="323857" y="18137"/>
                </a:cubicBezTo>
                <a:cubicBezTo>
                  <a:pt x="311157" y="23429"/>
                  <a:pt x="301632" y="35070"/>
                  <a:pt x="247657" y="43537"/>
                </a:cubicBezTo>
                <a:cubicBezTo>
                  <a:pt x="193682" y="52004"/>
                  <a:pt x="1595" y="66820"/>
                  <a:pt x="7" y="68937"/>
                </a:cubicBezTo>
                <a:cubicBezTo>
                  <a:pt x="-1581" y="71054"/>
                  <a:pt x="240778" y="37716"/>
                  <a:pt x="238132" y="56237"/>
                </a:cubicBezTo>
                <a:cubicBezTo>
                  <a:pt x="235486" y="74758"/>
                  <a:pt x="-1580" y="190645"/>
                  <a:pt x="12707" y="1832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2" name="フリーフォーム 1071">
            <a:extLst>
              <a:ext uri="{FF2B5EF4-FFF2-40B4-BE49-F238E27FC236}">
                <a16:creationId xmlns:a16="http://schemas.microsoft.com/office/drawing/2014/main" id="{68886AFC-27BF-BD34-EC9C-F6CEFE1AA33B}"/>
              </a:ext>
            </a:extLst>
          </p:cNvPr>
          <p:cNvSpPr/>
          <p:nvPr/>
        </p:nvSpPr>
        <p:spPr>
          <a:xfrm>
            <a:off x="5917964" y="4446042"/>
            <a:ext cx="635016" cy="188171"/>
          </a:xfrm>
          <a:custGeom>
            <a:avLst/>
            <a:gdLst>
              <a:gd name="connsiteX0" fmla="*/ 82786 w 635016"/>
              <a:gd name="connsiteY0" fmla="*/ 164058 h 188171"/>
              <a:gd name="connsiteX1" fmla="*/ 247886 w 635016"/>
              <a:gd name="connsiteY1" fmla="*/ 65633 h 188171"/>
              <a:gd name="connsiteX2" fmla="*/ 463786 w 635016"/>
              <a:gd name="connsiteY2" fmla="*/ 5308 h 188171"/>
              <a:gd name="connsiteX3" fmla="*/ 632061 w 635016"/>
              <a:gd name="connsiteY3" fmla="*/ 11658 h 188171"/>
              <a:gd name="connsiteX4" fmla="*/ 565386 w 635016"/>
              <a:gd name="connsiteY4" fmla="*/ 21183 h 188171"/>
              <a:gd name="connsiteX5" fmla="*/ 492361 w 635016"/>
              <a:gd name="connsiteY5" fmla="*/ 65633 h 188171"/>
              <a:gd name="connsiteX6" fmla="*/ 559036 w 635016"/>
              <a:gd name="connsiteY6" fmla="*/ 2133 h 188171"/>
              <a:gd name="connsiteX7" fmla="*/ 435211 w 635016"/>
              <a:gd name="connsiteY7" fmla="*/ 21183 h 188171"/>
              <a:gd name="connsiteX8" fmla="*/ 276461 w 635016"/>
              <a:gd name="connsiteY8" fmla="*/ 81508 h 188171"/>
              <a:gd name="connsiteX9" fmla="*/ 384411 w 635016"/>
              <a:gd name="connsiteY9" fmla="*/ 18008 h 188171"/>
              <a:gd name="connsiteX10" fmla="*/ 16111 w 635016"/>
              <a:gd name="connsiteY10" fmla="*/ 176758 h 188171"/>
              <a:gd name="connsiteX11" fmla="*/ 82786 w 635016"/>
              <a:gd name="connsiteY11" fmla="*/ 164058 h 188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35016" h="188171">
                <a:moveTo>
                  <a:pt x="82786" y="164058"/>
                </a:moveTo>
                <a:cubicBezTo>
                  <a:pt x="121415" y="145537"/>
                  <a:pt x="184386" y="92091"/>
                  <a:pt x="247886" y="65633"/>
                </a:cubicBezTo>
                <a:cubicBezTo>
                  <a:pt x="311386" y="39175"/>
                  <a:pt x="399757" y="14304"/>
                  <a:pt x="463786" y="5308"/>
                </a:cubicBezTo>
                <a:cubicBezTo>
                  <a:pt x="527815" y="-3688"/>
                  <a:pt x="615128" y="9012"/>
                  <a:pt x="632061" y="11658"/>
                </a:cubicBezTo>
                <a:cubicBezTo>
                  <a:pt x="648994" y="14304"/>
                  <a:pt x="588669" y="12187"/>
                  <a:pt x="565386" y="21183"/>
                </a:cubicBezTo>
                <a:cubicBezTo>
                  <a:pt x="542103" y="30179"/>
                  <a:pt x="493419" y="68808"/>
                  <a:pt x="492361" y="65633"/>
                </a:cubicBezTo>
                <a:cubicBezTo>
                  <a:pt x="491303" y="62458"/>
                  <a:pt x="568561" y="9541"/>
                  <a:pt x="559036" y="2133"/>
                </a:cubicBezTo>
                <a:cubicBezTo>
                  <a:pt x="549511" y="-5275"/>
                  <a:pt x="482307" y="7954"/>
                  <a:pt x="435211" y="21183"/>
                </a:cubicBezTo>
                <a:cubicBezTo>
                  <a:pt x="388115" y="34412"/>
                  <a:pt x="284928" y="82037"/>
                  <a:pt x="276461" y="81508"/>
                </a:cubicBezTo>
                <a:cubicBezTo>
                  <a:pt x="267994" y="80979"/>
                  <a:pt x="427803" y="2133"/>
                  <a:pt x="384411" y="18008"/>
                </a:cubicBezTo>
                <a:cubicBezTo>
                  <a:pt x="341019" y="33883"/>
                  <a:pt x="65853" y="152946"/>
                  <a:pt x="16111" y="176758"/>
                </a:cubicBezTo>
                <a:cubicBezTo>
                  <a:pt x="-33631" y="200570"/>
                  <a:pt x="44157" y="182579"/>
                  <a:pt x="82786" y="1640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3" name="フリーフォーム 1072">
            <a:extLst>
              <a:ext uri="{FF2B5EF4-FFF2-40B4-BE49-F238E27FC236}">
                <a16:creationId xmlns:a16="http://schemas.microsoft.com/office/drawing/2014/main" id="{8C55FA8B-B0F3-BB78-8B60-73BCFEFAADCA}"/>
              </a:ext>
            </a:extLst>
          </p:cNvPr>
          <p:cNvSpPr/>
          <p:nvPr/>
        </p:nvSpPr>
        <p:spPr>
          <a:xfrm>
            <a:off x="6155633" y="4257895"/>
            <a:ext cx="453919" cy="193457"/>
          </a:xfrm>
          <a:custGeom>
            <a:avLst/>
            <a:gdLst>
              <a:gd name="connsiteX0" fmla="*/ 451542 w 453919"/>
              <a:gd name="connsiteY0" fmla="*/ 168055 h 193457"/>
              <a:gd name="connsiteX1" fmla="*/ 105467 w 453919"/>
              <a:gd name="connsiteY1" fmla="*/ 2955 h 193457"/>
              <a:gd name="connsiteX2" fmla="*/ 216592 w 453919"/>
              <a:gd name="connsiteY2" fmla="*/ 63280 h 193457"/>
              <a:gd name="connsiteX3" fmla="*/ 149917 w 453919"/>
              <a:gd name="connsiteY3" fmla="*/ 79155 h 193457"/>
              <a:gd name="connsiteX4" fmla="*/ 289617 w 453919"/>
              <a:gd name="connsiteY4" fmla="*/ 177580 h 193457"/>
              <a:gd name="connsiteX5" fmla="*/ 200717 w 453919"/>
              <a:gd name="connsiteY5" fmla="*/ 126780 h 193457"/>
              <a:gd name="connsiteX6" fmla="*/ 137217 w 453919"/>
              <a:gd name="connsiteY6" fmla="*/ 88680 h 193457"/>
              <a:gd name="connsiteX7" fmla="*/ 64192 w 453919"/>
              <a:gd name="connsiteY7" fmla="*/ 88680 h 193457"/>
              <a:gd name="connsiteX8" fmla="*/ 168967 w 453919"/>
              <a:gd name="connsiteY8" fmla="*/ 193455 h 193457"/>
              <a:gd name="connsiteX9" fmla="*/ 64192 w 453919"/>
              <a:gd name="connsiteY9" fmla="*/ 91855 h 193457"/>
              <a:gd name="connsiteX10" fmla="*/ 692 w 453919"/>
              <a:gd name="connsiteY10" fmla="*/ 95030 h 193457"/>
              <a:gd name="connsiteX11" fmla="*/ 32442 w 453919"/>
              <a:gd name="connsiteY11" fmla="*/ 129955 h 193457"/>
              <a:gd name="connsiteX12" fmla="*/ 64192 w 453919"/>
              <a:gd name="connsiteY12" fmla="*/ 91855 h 193457"/>
              <a:gd name="connsiteX13" fmla="*/ 137217 w 453919"/>
              <a:gd name="connsiteY13" fmla="*/ 82330 h 193457"/>
              <a:gd name="connsiteX14" fmla="*/ 156267 w 453919"/>
              <a:gd name="connsiteY14" fmla="*/ 47405 h 193457"/>
              <a:gd name="connsiteX15" fmla="*/ 299142 w 453919"/>
              <a:gd name="connsiteY15" fmla="*/ 117255 h 193457"/>
              <a:gd name="connsiteX16" fmla="*/ 261042 w 453919"/>
              <a:gd name="connsiteY16" fmla="*/ 60105 h 193457"/>
              <a:gd name="connsiteX17" fmla="*/ 451542 w 453919"/>
              <a:gd name="connsiteY17" fmla="*/ 168055 h 193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53919" h="193457">
                <a:moveTo>
                  <a:pt x="451542" y="168055"/>
                </a:moveTo>
                <a:cubicBezTo>
                  <a:pt x="425613" y="158530"/>
                  <a:pt x="144625" y="20417"/>
                  <a:pt x="105467" y="2955"/>
                </a:cubicBezTo>
                <a:cubicBezTo>
                  <a:pt x="66309" y="-14507"/>
                  <a:pt x="209184" y="50580"/>
                  <a:pt x="216592" y="63280"/>
                </a:cubicBezTo>
                <a:cubicBezTo>
                  <a:pt x="224000" y="75980"/>
                  <a:pt x="137746" y="60105"/>
                  <a:pt x="149917" y="79155"/>
                </a:cubicBezTo>
                <a:cubicBezTo>
                  <a:pt x="162088" y="98205"/>
                  <a:pt x="281150" y="169643"/>
                  <a:pt x="289617" y="177580"/>
                </a:cubicBezTo>
                <a:cubicBezTo>
                  <a:pt x="298084" y="185518"/>
                  <a:pt x="226117" y="141597"/>
                  <a:pt x="200717" y="126780"/>
                </a:cubicBezTo>
                <a:cubicBezTo>
                  <a:pt x="175317" y="111963"/>
                  <a:pt x="159971" y="95030"/>
                  <a:pt x="137217" y="88680"/>
                </a:cubicBezTo>
                <a:cubicBezTo>
                  <a:pt x="114463" y="82330"/>
                  <a:pt x="58900" y="71218"/>
                  <a:pt x="64192" y="88680"/>
                </a:cubicBezTo>
                <a:cubicBezTo>
                  <a:pt x="69484" y="106142"/>
                  <a:pt x="168967" y="192926"/>
                  <a:pt x="168967" y="193455"/>
                </a:cubicBezTo>
                <a:cubicBezTo>
                  <a:pt x="168967" y="193984"/>
                  <a:pt x="92238" y="108259"/>
                  <a:pt x="64192" y="91855"/>
                </a:cubicBezTo>
                <a:cubicBezTo>
                  <a:pt x="36146" y="75451"/>
                  <a:pt x="5984" y="88680"/>
                  <a:pt x="692" y="95030"/>
                </a:cubicBezTo>
                <a:cubicBezTo>
                  <a:pt x="-4600" y="101380"/>
                  <a:pt x="21859" y="130484"/>
                  <a:pt x="32442" y="129955"/>
                </a:cubicBezTo>
                <a:cubicBezTo>
                  <a:pt x="43025" y="129426"/>
                  <a:pt x="46730" y="99792"/>
                  <a:pt x="64192" y="91855"/>
                </a:cubicBezTo>
                <a:cubicBezTo>
                  <a:pt x="81654" y="83918"/>
                  <a:pt x="121871" y="89738"/>
                  <a:pt x="137217" y="82330"/>
                </a:cubicBezTo>
                <a:cubicBezTo>
                  <a:pt x="152563" y="74922"/>
                  <a:pt x="129279" y="41584"/>
                  <a:pt x="156267" y="47405"/>
                </a:cubicBezTo>
                <a:cubicBezTo>
                  <a:pt x="183255" y="53226"/>
                  <a:pt x="281680" y="115138"/>
                  <a:pt x="299142" y="117255"/>
                </a:cubicBezTo>
                <a:cubicBezTo>
                  <a:pt x="316604" y="119372"/>
                  <a:pt x="238817" y="48463"/>
                  <a:pt x="261042" y="60105"/>
                </a:cubicBezTo>
                <a:cubicBezTo>
                  <a:pt x="283267" y="71747"/>
                  <a:pt x="477471" y="177580"/>
                  <a:pt x="451542" y="1680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4" name="フリーフォーム 1073">
            <a:extLst>
              <a:ext uri="{FF2B5EF4-FFF2-40B4-BE49-F238E27FC236}">
                <a16:creationId xmlns:a16="http://schemas.microsoft.com/office/drawing/2014/main" id="{11402C3F-1105-3D0E-D94D-3535DB65BCE4}"/>
              </a:ext>
            </a:extLst>
          </p:cNvPr>
          <p:cNvSpPr/>
          <p:nvPr/>
        </p:nvSpPr>
        <p:spPr>
          <a:xfrm>
            <a:off x="5368748" y="5680959"/>
            <a:ext cx="225996" cy="904310"/>
          </a:xfrm>
          <a:custGeom>
            <a:avLst/>
            <a:gdLst>
              <a:gd name="connsiteX0" fmla="*/ 137530 w 225996"/>
              <a:gd name="connsiteY0" fmla="*/ 911 h 904310"/>
              <a:gd name="connsiteX1" fmla="*/ 97774 w 225996"/>
              <a:gd name="connsiteY1" fmla="*/ 381911 h 904310"/>
              <a:gd name="connsiteX2" fmla="*/ 117652 w 225996"/>
              <a:gd name="connsiteY2" fmla="*/ 342154 h 904310"/>
              <a:gd name="connsiteX3" fmla="*/ 117652 w 225996"/>
              <a:gd name="connsiteY3" fmla="*/ 458111 h 904310"/>
              <a:gd name="connsiteX4" fmla="*/ 117652 w 225996"/>
              <a:gd name="connsiteY4" fmla="*/ 411728 h 904310"/>
              <a:gd name="connsiteX5" fmla="*/ 154095 w 225996"/>
              <a:gd name="connsiteY5" fmla="*/ 587319 h 904310"/>
              <a:gd name="connsiteX6" fmla="*/ 137530 w 225996"/>
              <a:gd name="connsiteY6" fmla="*/ 511119 h 904310"/>
              <a:gd name="connsiteX7" fmla="*/ 117652 w 225996"/>
              <a:gd name="connsiteY7" fmla="*/ 650267 h 904310"/>
              <a:gd name="connsiteX8" fmla="*/ 147469 w 225996"/>
              <a:gd name="connsiteY8" fmla="*/ 736406 h 904310"/>
              <a:gd name="connsiteX9" fmla="*/ 140843 w 225996"/>
              <a:gd name="connsiteY9" fmla="*/ 673458 h 904310"/>
              <a:gd name="connsiteX10" fmla="*/ 213730 w 225996"/>
              <a:gd name="connsiteY10" fmla="*/ 898745 h 904310"/>
              <a:gd name="connsiteX11" fmla="*/ 203791 w 225996"/>
              <a:gd name="connsiteY11" fmla="*/ 815919 h 904310"/>
              <a:gd name="connsiteX12" fmla="*/ 1695 w 225996"/>
              <a:gd name="connsiteY12" fmla="*/ 600571 h 904310"/>
              <a:gd name="connsiteX13" fmla="*/ 107713 w 225996"/>
              <a:gd name="connsiteY13" fmla="*/ 680084 h 904310"/>
              <a:gd name="connsiteX14" fmla="*/ 120965 w 225996"/>
              <a:gd name="connsiteY14" fmla="*/ 580693 h 904310"/>
              <a:gd name="connsiteX15" fmla="*/ 104400 w 225996"/>
              <a:gd name="connsiteY15" fmla="*/ 391850 h 904310"/>
              <a:gd name="connsiteX16" fmla="*/ 107713 w 225996"/>
              <a:gd name="connsiteY16" fmla="*/ 418354 h 904310"/>
              <a:gd name="connsiteX17" fmla="*/ 81209 w 225996"/>
              <a:gd name="connsiteY17" fmla="*/ 140058 h 904310"/>
              <a:gd name="connsiteX18" fmla="*/ 87835 w 225996"/>
              <a:gd name="connsiteY18" fmla="*/ 305711 h 904310"/>
              <a:gd name="connsiteX19" fmla="*/ 107713 w 225996"/>
              <a:gd name="connsiteY19" fmla="*/ 159937 h 904310"/>
              <a:gd name="connsiteX20" fmla="*/ 87835 w 225996"/>
              <a:gd name="connsiteY20" fmla="*/ 272580 h 904310"/>
              <a:gd name="connsiteX21" fmla="*/ 137530 w 225996"/>
              <a:gd name="connsiteY21" fmla="*/ 911 h 904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25996" h="904310">
                <a:moveTo>
                  <a:pt x="137530" y="911"/>
                </a:moveTo>
                <a:cubicBezTo>
                  <a:pt x="139187" y="19133"/>
                  <a:pt x="101087" y="325037"/>
                  <a:pt x="97774" y="381911"/>
                </a:cubicBezTo>
                <a:cubicBezTo>
                  <a:pt x="94461" y="438785"/>
                  <a:pt x="114339" y="329454"/>
                  <a:pt x="117652" y="342154"/>
                </a:cubicBezTo>
                <a:cubicBezTo>
                  <a:pt x="120965" y="354854"/>
                  <a:pt x="117652" y="458111"/>
                  <a:pt x="117652" y="458111"/>
                </a:cubicBezTo>
                <a:cubicBezTo>
                  <a:pt x="117652" y="469707"/>
                  <a:pt x="111578" y="390193"/>
                  <a:pt x="117652" y="411728"/>
                </a:cubicBezTo>
                <a:cubicBezTo>
                  <a:pt x="123726" y="433263"/>
                  <a:pt x="150782" y="570754"/>
                  <a:pt x="154095" y="587319"/>
                </a:cubicBezTo>
                <a:cubicBezTo>
                  <a:pt x="157408" y="603884"/>
                  <a:pt x="143604" y="500628"/>
                  <a:pt x="137530" y="511119"/>
                </a:cubicBezTo>
                <a:cubicBezTo>
                  <a:pt x="131456" y="521610"/>
                  <a:pt x="115996" y="612719"/>
                  <a:pt x="117652" y="650267"/>
                </a:cubicBezTo>
                <a:cubicBezTo>
                  <a:pt x="119308" y="687815"/>
                  <a:pt x="143604" y="732541"/>
                  <a:pt x="147469" y="736406"/>
                </a:cubicBezTo>
                <a:cubicBezTo>
                  <a:pt x="151334" y="740271"/>
                  <a:pt x="129799" y="646401"/>
                  <a:pt x="140843" y="673458"/>
                </a:cubicBezTo>
                <a:cubicBezTo>
                  <a:pt x="151887" y="700515"/>
                  <a:pt x="203239" y="875002"/>
                  <a:pt x="213730" y="898745"/>
                </a:cubicBezTo>
                <a:cubicBezTo>
                  <a:pt x="224221" y="922488"/>
                  <a:pt x="239130" y="865615"/>
                  <a:pt x="203791" y="815919"/>
                </a:cubicBezTo>
                <a:cubicBezTo>
                  <a:pt x="168452" y="766223"/>
                  <a:pt x="17708" y="623210"/>
                  <a:pt x="1695" y="600571"/>
                </a:cubicBezTo>
                <a:cubicBezTo>
                  <a:pt x="-14318" y="577932"/>
                  <a:pt x="87835" y="683397"/>
                  <a:pt x="107713" y="680084"/>
                </a:cubicBezTo>
                <a:cubicBezTo>
                  <a:pt x="127591" y="676771"/>
                  <a:pt x="121517" y="628732"/>
                  <a:pt x="120965" y="580693"/>
                </a:cubicBezTo>
                <a:cubicBezTo>
                  <a:pt x="120413" y="532654"/>
                  <a:pt x="106609" y="418906"/>
                  <a:pt x="104400" y="391850"/>
                </a:cubicBezTo>
                <a:cubicBezTo>
                  <a:pt x="102191" y="364794"/>
                  <a:pt x="111578" y="460319"/>
                  <a:pt x="107713" y="418354"/>
                </a:cubicBezTo>
                <a:cubicBezTo>
                  <a:pt x="103848" y="376389"/>
                  <a:pt x="84522" y="158832"/>
                  <a:pt x="81209" y="140058"/>
                </a:cubicBezTo>
                <a:cubicBezTo>
                  <a:pt x="77896" y="121284"/>
                  <a:pt x="83418" y="302398"/>
                  <a:pt x="87835" y="305711"/>
                </a:cubicBezTo>
                <a:cubicBezTo>
                  <a:pt x="92252" y="309024"/>
                  <a:pt x="107713" y="165459"/>
                  <a:pt x="107713" y="159937"/>
                </a:cubicBezTo>
                <a:cubicBezTo>
                  <a:pt x="107713" y="154415"/>
                  <a:pt x="81209" y="301845"/>
                  <a:pt x="87835" y="272580"/>
                </a:cubicBezTo>
                <a:cubicBezTo>
                  <a:pt x="94461" y="243315"/>
                  <a:pt x="135873" y="-17311"/>
                  <a:pt x="137530" y="9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5" name="フリーフォーム 1074">
            <a:extLst>
              <a:ext uri="{FF2B5EF4-FFF2-40B4-BE49-F238E27FC236}">
                <a16:creationId xmlns:a16="http://schemas.microsoft.com/office/drawing/2014/main" id="{5A8A1DDF-919C-AFCF-226F-1F916BD99E9A}"/>
              </a:ext>
            </a:extLst>
          </p:cNvPr>
          <p:cNvSpPr/>
          <p:nvPr/>
        </p:nvSpPr>
        <p:spPr>
          <a:xfrm>
            <a:off x="5359489" y="6522858"/>
            <a:ext cx="67319" cy="205933"/>
          </a:xfrm>
          <a:custGeom>
            <a:avLst/>
            <a:gdLst>
              <a:gd name="connsiteX0" fmla="*/ 67276 w 67319"/>
              <a:gd name="connsiteY0" fmla="*/ 525 h 205933"/>
              <a:gd name="connsiteX1" fmla="*/ 14268 w 67319"/>
              <a:gd name="connsiteY1" fmla="*/ 152925 h 205933"/>
              <a:gd name="connsiteX2" fmla="*/ 14268 w 67319"/>
              <a:gd name="connsiteY2" fmla="*/ 205933 h 205933"/>
              <a:gd name="connsiteX3" fmla="*/ 17581 w 67319"/>
              <a:gd name="connsiteY3" fmla="*/ 152925 h 205933"/>
              <a:gd name="connsiteX4" fmla="*/ 7641 w 67319"/>
              <a:gd name="connsiteY4" fmla="*/ 30342 h 205933"/>
              <a:gd name="connsiteX5" fmla="*/ 4328 w 67319"/>
              <a:gd name="connsiteY5" fmla="*/ 99916 h 205933"/>
              <a:gd name="connsiteX6" fmla="*/ 67276 w 67319"/>
              <a:gd name="connsiteY6" fmla="*/ 525 h 20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319" h="205933">
                <a:moveTo>
                  <a:pt x="67276" y="525"/>
                </a:moveTo>
                <a:cubicBezTo>
                  <a:pt x="68933" y="9360"/>
                  <a:pt x="23103" y="118690"/>
                  <a:pt x="14268" y="152925"/>
                </a:cubicBezTo>
                <a:cubicBezTo>
                  <a:pt x="5433" y="187160"/>
                  <a:pt x="13716" y="205933"/>
                  <a:pt x="14268" y="205933"/>
                </a:cubicBezTo>
                <a:cubicBezTo>
                  <a:pt x="14820" y="205933"/>
                  <a:pt x="18685" y="182190"/>
                  <a:pt x="17581" y="152925"/>
                </a:cubicBezTo>
                <a:cubicBezTo>
                  <a:pt x="16477" y="123660"/>
                  <a:pt x="9850" y="39177"/>
                  <a:pt x="7641" y="30342"/>
                </a:cubicBezTo>
                <a:cubicBezTo>
                  <a:pt x="5432" y="21507"/>
                  <a:pt x="-6163" y="102677"/>
                  <a:pt x="4328" y="99916"/>
                </a:cubicBezTo>
                <a:cubicBezTo>
                  <a:pt x="14819" y="97155"/>
                  <a:pt x="65619" y="-8310"/>
                  <a:pt x="67276" y="5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6" name="フリーフォーム 1075">
            <a:extLst>
              <a:ext uri="{FF2B5EF4-FFF2-40B4-BE49-F238E27FC236}">
                <a16:creationId xmlns:a16="http://schemas.microsoft.com/office/drawing/2014/main" id="{329F9712-ACDC-2798-96AE-61E36991691F}"/>
              </a:ext>
            </a:extLst>
          </p:cNvPr>
          <p:cNvSpPr/>
          <p:nvPr/>
        </p:nvSpPr>
        <p:spPr>
          <a:xfrm>
            <a:off x="5819641" y="5912587"/>
            <a:ext cx="505171" cy="524656"/>
          </a:xfrm>
          <a:custGeom>
            <a:avLst/>
            <a:gdLst>
              <a:gd name="connsiteX0" fmla="*/ 1376 w 505171"/>
              <a:gd name="connsiteY0" fmla="*/ 1196 h 524656"/>
              <a:gd name="connsiteX1" fmla="*/ 223350 w 505171"/>
              <a:gd name="connsiteY1" fmla="*/ 223170 h 524656"/>
              <a:gd name="connsiteX2" fmla="*/ 355872 w 505171"/>
              <a:gd name="connsiteY2" fmla="*/ 372256 h 524656"/>
              <a:gd name="connsiteX3" fmla="*/ 379063 w 505171"/>
              <a:gd name="connsiteY3" fmla="*/ 425265 h 524656"/>
              <a:gd name="connsiteX4" fmla="*/ 385689 w 505171"/>
              <a:gd name="connsiteY4" fmla="*/ 388822 h 524656"/>
              <a:gd name="connsiteX5" fmla="*/ 504959 w 505171"/>
              <a:gd name="connsiteY5" fmla="*/ 524656 h 524656"/>
              <a:gd name="connsiteX6" fmla="*/ 352559 w 505171"/>
              <a:gd name="connsiteY6" fmla="*/ 388822 h 524656"/>
              <a:gd name="connsiteX7" fmla="*/ 432072 w 505171"/>
              <a:gd name="connsiteY7" fmla="*/ 455083 h 524656"/>
              <a:gd name="connsiteX8" fmla="*/ 382376 w 505171"/>
              <a:gd name="connsiteY8" fmla="*/ 392135 h 524656"/>
              <a:gd name="connsiteX9" fmla="*/ 210098 w 505171"/>
              <a:gd name="connsiteY9" fmla="*/ 146970 h 524656"/>
              <a:gd name="connsiteX10" fmla="*/ 249855 w 505171"/>
              <a:gd name="connsiteY10" fmla="*/ 252987 h 524656"/>
              <a:gd name="connsiteX11" fmla="*/ 302863 w 505171"/>
              <a:gd name="connsiteY11" fmla="*/ 279491 h 524656"/>
              <a:gd name="connsiteX12" fmla="*/ 137211 w 505171"/>
              <a:gd name="connsiteY12" fmla="*/ 140343 h 524656"/>
              <a:gd name="connsiteX13" fmla="*/ 1376 w 505171"/>
              <a:gd name="connsiteY13" fmla="*/ 1196 h 524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05171" h="524656">
                <a:moveTo>
                  <a:pt x="1376" y="1196"/>
                </a:moveTo>
                <a:cubicBezTo>
                  <a:pt x="15732" y="15000"/>
                  <a:pt x="164267" y="161327"/>
                  <a:pt x="223350" y="223170"/>
                </a:cubicBezTo>
                <a:cubicBezTo>
                  <a:pt x="282433" y="285013"/>
                  <a:pt x="329920" y="338574"/>
                  <a:pt x="355872" y="372256"/>
                </a:cubicBezTo>
                <a:cubicBezTo>
                  <a:pt x="381824" y="405939"/>
                  <a:pt x="374094" y="422504"/>
                  <a:pt x="379063" y="425265"/>
                </a:cubicBezTo>
                <a:cubicBezTo>
                  <a:pt x="384033" y="428026"/>
                  <a:pt x="364706" y="372257"/>
                  <a:pt x="385689" y="388822"/>
                </a:cubicBezTo>
                <a:cubicBezTo>
                  <a:pt x="406672" y="405387"/>
                  <a:pt x="510481" y="524656"/>
                  <a:pt x="504959" y="524656"/>
                </a:cubicBezTo>
                <a:cubicBezTo>
                  <a:pt x="499437" y="524656"/>
                  <a:pt x="364707" y="400417"/>
                  <a:pt x="352559" y="388822"/>
                </a:cubicBezTo>
                <a:cubicBezTo>
                  <a:pt x="340411" y="377227"/>
                  <a:pt x="427103" y="454531"/>
                  <a:pt x="432072" y="455083"/>
                </a:cubicBezTo>
                <a:cubicBezTo>
                  <a:pt x="437041" y="455635"/>
                  <a:pt x="419372" y="443487"/>
                  <a:pt x="382376" y="392135"/>
                </a:cubicBezTo>
                <a:cubicBezTo>
                  <a:pt x="345380" y="340783"/>
                  <a:pt x="232185" y="170161"/>
                  <a:pt x="210098" y="146970"/>
                </a:cubicBezTo>
                <a:cubicBezTo>
                  <a:pt x="188011" y="123779"/>
                  <a:pt x="234394" y="230900"/>
                  <a:pt x="249855" y="252987"/>
                </a:cubicBezTo>
                <a:cubicBezTo>
                  <a:pt x="265316" y="275074"/>
                  <a:pt x="321637" y="298265"/>
                  <a:pt x="302863" y="279491"/>
                </a:cubicBezTo>
                <a:cubicBezTo>
                  <a:pt x="284089" y="260717"/>
                  <a:pt x="185802" y="183964"/>
                  <a:pt x="137211" y="140343"/>
                </a:cubicBezTo>
                <a:cubicBezTo>
                  <a:pt x="88620" y="96722"/>
                  <a:pt x="-12980" y="-12608"/>
                  <a:pt x="1376" y="11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7" name="フリーフォーム 1076">
            <a:extLst>
              <a:ext uri="{FF2B5EF4-FFF2-40B4-BE49-F238E27FC236}">
                <a16:creationId xmlns:a16="http://schemas.microsoft.com/office/drawing/2014/main" id="{A458DBA6-BA78-DF77-F31D-D2541D67C8B6}"/>
              </a:ext>
            </a:extLst>
          </p:cNvPr>
          <p:cNvSpPr/>
          <p:nvPr/>
        </p:nvSpPr>
        <p:spPr>
          <a:xfrm>
            <a:off x="5321300" y="4949233"/>
            <a:ext cx="88900" cy="528379"/>
          </a:xfrm>
          <a:custGeom>
            <a:avLst/>
            <a:gdLst>
              <a:gd name="connsiteX0" fmla="*/ 88900 w 88900"/>
              <a:gd name="connsiteY0" fmla="*/ 592 h 528379"/>
              <a:gd name="connsiteX1" fmla="*/ 28575 w 88900"/>
              <a:gd name="connsiteY1" fmla="*/ 384767 h 528379"/>
              <a:gd name="connsiteX2" fmla="*/ 34925 w 88900"/>
              <a:gd name="connsiteY2" fmla="*/ 524467 h 528379"/>
              <a:gd name="connsiteX3" fmla="*/ 22225 w 88900"/>
              <a:gd name="connsiteY3" fmla="*/ 460967 h 528379"/>
              <a:gd name="connsiteX4" fmla="*/ 0 w 88900"/>
              <a:gd name="connsiteY4" fmla="*/ 172042 h 528379"/>
              <a:gd name="connsiteX5" fmla="*/ 22225 w 88900"/>
              <a:gd name="connsiteY5" fmla="*/ 384767 h 528379"/>
              <a:gd name="connsiteX6" fmla="*/ 34925 w 88900"/>
              <a:gd name="connsiteY6" fmla="*/ 264117 h 528379"/>
              <a:gd name="connsiteX7" fmla="*/ 28575 w 88900"/>
              <a:gd name="connsiteY7" fmla="*/ 295867 h 528379"/>
              <a:gd name="connsiteX8" fmla="*/ 88900 w 88900"/>
              <a:gd name="connsiteY8" fmla="*/ 592 h 528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8900" h="528379">
                <a:moveTo>
                  <a:pt x="88900" y="592"/>
                </a:moveTo>
                <a:cubicBezTo>
                  <a:pt x="88900" y="15409"/>
                  <a:pt x="37571" y="297454"/>
                  <a:pt x="28575" y="384767"/>
                </a:cubicBezTo>
                <a:cubicBezTo>
                  <a:pt x="19579" y="472080"/>
                  <a:pt x="35983" y="511767"/>
                  <a:pt x="34925" y="524467"/>
                </a:cubicBezTo>
                <a:cubicBezTo>
                  <a:pt x="33867" y="537167"/>
                  <a:pt x="28046" y="519705"/>
                  <a:pt x="22225" y="460967"/>
                </a:cubicBezTo>
                <a:cubicBezTo>
                  <a:pt x="16404" y="402230"/>
                  <a:pt x="0" y="184742"/>
                  <a:pt x="0" y="172042"/>
                </a:cubicBezTo>
                <a:cubicBezTo>
                  <a:pt x="0" y="159342"/>
                  <a:pt x="16404" y="369421"/>
                  <a:pt x="22225" y="384767"/>
                </a:cubicBezTo>
                <a:cubicBezTo>
                  <a:pt x="28046" y="400113"/>
                  <a:pt x="33867" y="278934"/>
                  <a:pt x="34925" y="264117"/>
                </a:cubicBezTo>
                <a:cubicBezTo>
                  <a:pt x="35983" y="249300"/>
                  <a:pt x="21696" y="338200"/>
                  <a:pt x="28575" y="295867"/>
                </a:cubicBezTo>
                <a:cubicBezTo>
                  <a:pt x="35454" y="253534"/>
                  <a:pt x="88900" y="-14225"/>
                  <a:pt x="88900" y="59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8" name="フリーフォーム 1077">
            <a:extLst>
              <a:ext uri="{FF2B5EF4-FFF2-40B4-BE49-F238E27FC236}">
                <a16:creationId xmlns:a16="http://schemas.microsoft.com/office/drawing/2014/main" id="{3E9431B9-22C7-D808-FCF0-3E560558ECE4}"/>
              </a:ext>
            </a:extLst>
          </p:cNvPr>
          <p:cNvSpPr/>
          <p:nvPr/>
        </p:nvSpPr>
        <p:spPr>
          <a:xfrm>
            <a:off x="5514608" y="4958615"/>
            <a:ext cx="120475" cy="325775"/>
          </a:xfrm>
          <a:custGeom>
            <a:avLst/>
            <a:gdLst>
              <a:gd name="connsiteX0" fmla="*/ 101967 w 120475"/>
              <a:gd name="connsiteY0" fmla="*/ 19785 h 325775"/>
              <a:gd name="connsiteX1" fmla="*/ 92442 w 120475"/>
              <a:gd name="connsiteY1" fmla="*/ 203935 h 325775"/>
              <a:gd name="connsiteX2" fmla="*/ 111492 w 120475"/>
              <a:gd name="connsiteY2" fmla="*/ 318235 h 325775"/>
              <a:gd name="connsiteX3" fmla="*/ 111492 w 120475"/>
              <a:gd name="connsiteY3" fmla="*/ 280135 h 325775"/>
              <a:gd name="connsiteX4" fmla="*/ 367 w 120475"/>
              <a:gd name="connsiteY4" fmla="*/ 735 h 325775"/>
              <a:gd name="connsiteX5" fmla="*/ 76567 w 120475"/>
              <a:gd name="connsiteY5" fmla="*/ 194410 h 325775"/>
              <a:gd name="connsiteX6" fmla="*/ 101967 w 120475"/>
              <a:gd name="connsiteY6" fmla="*/ 19785 h 32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0475" h="325775">
                <a:moveTo>
                  <a:pt x="101967" y="19785"/>
                </a:moveTo>
                <a:cubicBezTo>
                  <a:pt x="104613" y="21373"/>
                  <a:pt x="90854" y="154193"/>
                  <a:pt x="92442" y="203935"/>
                </a:cubicBezTo>
                <a:cubicBezTo>
                  <a:pt x="94029" y="253677"/>
                  <a:pt x="108317" y="305535"/>
                  <a:pt x="111492" y="318235"/>
                </a:cubicBezTo>
                <a:cubicBezTo>
                  <a:pt x="114667" y="330935"/>
                  <a:pt x="130013" y="333051"/>
                  <a:pt x="111492" y="280135"/>
                </a:cubicBezTo>
                <a:cubicBezTo>
                  <a:pt x="92971" y="227219"/>
                  <a:pt x="6188" y="15022"/>
                  <a:pt x="367" y="735"/>
                </a:cubicBezTo>
                <a:cubicBezTo>
                  <a:pt x="-5454" y="-13552"/>
                  <a:pt x="59634" y="184885"/>
                  <a:pt x="76567" y="194410"/>
                </a:cubicBezTo>
                <a:cubicBezTo>
                  <a:pt x="93500" y="203935"/>
                  <a:pt x="99321" y="18197"/>
                  <a:pt x="101967" y="197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9" name="フリーフォーム 1078">
            <a:extLst>
              <a:ext uri="{FF2B5EF4-FFF2-40B4-BE49-F238E27FC236}">
                <a16:creationId xmlns:a16="http://schemas.microsoft.com/office/drawing/2014/main" id="{DE9E4170-A56F-A716-ACA9-93079044099C}"/>
              </a:ext>
            </a:extLst>
          </p:cNvPr>
          <p:cNvSpPr/>
          <p:nvPr/>
        </p:nvSpPr>
        <p:spPr>
          <a:xfrm>
            <a:off x="5974865" y="5479850"/>
            <a:ext cx="169331" cy="146275"/>
          </a:xfrm>
          <a:custGeom>
            <a:avLst/>
            <a:gdLst>
              <a:gd name="connsiteX0" fmla="*/ 485 w 169331"/>
              <a:gd name="connsiteY0" fmla="*/ 200 h 146275"/>
              <a:gd name="connsiteX1" fmla="*/ 165585 w 169331"/>
              <a:gd name="connsiteY1" fmla="*/ 130375 h 146275"/>
              <a:gd name="connsiteX2" fmla="*/ 114785 w 169331"/>
              <a:gd name="connsiteY2" fmla="*/ 101800 h 146275"/>
              <a:gd name="connsiteX3" fmla="*/ 102085 w 169331"/>
              <a:gd name="connsiteY3" fmla="*/ 108150 h 146275"/>
              <a:gd name="connsiteX4" fmla="*/ 121135 w 169331"/>
              <a:gd name="connsiteY4" fmla="*/ 146250 h 146275"/>
              <a:gd name="connsiteX5" fmla="*/ 114785 w 169331"/>
              <a:gd name="connsiteY5" fmla="*/ 101800 h 146275"/>
              <a:gd name="connsiteX6" fmla="*/ 485 w 169331"/>
              <a:gd name="connsiteY6" fmla="*/ 200 h 146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9331" h="146275">
                <a:moveTo>
                  <a:pt x="485" y="200"/>
                </a:moveTo>
                <a:cubicBezTo>
                  <a:pt x="8952" y="4963"/>
                  <a:pt x="146535" y="113442"/>
                  <a:pt x="165585" y="130375"/>
                </a:cubicBezTo>
                <a:cubicBezTo>
                  <a:pt x="184635" y="147308"/>
                  <a:pt x="125368" y="105504"/>
                  <a:pt x="114785" y="101800"/>
                </a:cubicBezTo>
                <a:cubicBezTo>
                  <a:pt x="104202" y="98096"/>
                  <a:pt x="101027" y="100742"/>
                  <a:pt x="102085" y="108150"/>
                </a:cubicBezTo>
                <a:cubicBezTo>
                  <a:pt x="103143" y="115558"/>
                  <a:pt x="119018" y="147308"/>
                  <a:pt x="121135" y="146250"/>
                </a:cubicBezTo>
                <a:cubicBezTo>
                  <a:pt x="123252" y="145192"/>
                  <a:pt x="132777" y="126671"/>
                  <a:pt x="114785" y="101800"/>
                </a:cubicBezTo>
                <a:cubicBezTo>
                  <a:pt x="96793" y="76929"/>
                  <a:pt x="-7982" y="-4563"/>
                  <a:pt x="485" y="20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0" name="フリーフォーム 1079">
            <a:extLst>
              <a:ext uri="{FF2B5EF4-FFF2-40B4-BE49-F238E27FC236}">
                <a16:creationId xmlns:a16="http://schemas.microsoft.com/office/drawing/2014/main" id="{E0449BF2-9499-0F30-0DB3-E6DAB8F82BBA}"/>
              </a:ext>
            </a:extLst>
          </p:cNvPr>
          <p:cNvSpPr/>
          <p:nvPr/>
        </p:nvSpPr>
        <p:spPr>
          <a:xfrm>
            <a:off x="4873466" y="5743573"/>
            <a:ext cx="47860" cy="272835"/>
          </a:xfrm>
          <a:custGeom>
            <a:avLst/>
            <a:gdLst>
              <a:gd name="connsiteX0" fmla="*/ 16034 w 47860"/>
              <a:gd name="connsiteY0" fmla="*/ 2 h 272835"/>
              <a:gd name="connsiteX1" fmla="*/ 38259 w 47860"/>
              <a:gd name="connsiteY1" fmla="*/ 107952 h 272835"/>
              <a:gd name="connsiteX2" fmla="*/ 159 w 47860"/>
              <a:gd name="connsiteY2" fmla="*/ 269877 h 272835"/>
              <a:gd name="connsiteX3" fmla="*/ 25559 w 47860"/>
              <a:gd name="connsiteY3" fmla="*/ 206377 h 272835"/>
              <a:gd name="connsiteX4" fmla="*/ 47784 w 47860"/>
              <a:gd name="connsiteY4" fmla="*/ 127002 h 272835"/>
              <a:gd name="connsiteX5" fmla="*/ 25559 w 47860"/>
              <a:gd name="connsiteY5" fmla="*/ 152402 h 272835"/>
              <a:gd name="connsiteX6" fmla="*/ 47784 w 47860"/>
              <a:gd name="connsiteY6" fmla="*/ 104777 h 272835"/>
              <a:gd name="connsiteX7" fmla="*/ 16034 w 47860"/>
              <a:gd name="connsiteY7" fmla="*/ 2 h 272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860" h="272835">
                <a:moveTo>
                  <a:pt x="16034" y="2"/>
                </a:moveTo>
                <a:cubicBezTo>
                  <a:pt x="14447" y="531"/>
                  <a:pt x="40905" y="62973"/>
                  <a:pt x="38259" y="107952"/>
                </a:cubicBezTo>
                <a:cubicBezTo>
                  <a:pt x="35613" y="152931"/>
                  <a:pt x="2276" y="253473"/>
                  <a:pt x="159" y="269877"/>
                </a:cubicBezTo>
                <a:cubicBezTo>
                  <a:pt x="-1958" y="286281"/>
                  <a:pt x="17622" y="230190"/>
                  <a:pt x="25559" y="206377"/>
                </a:cubicBezTo>
                <a:cubicBezTo>
                  <a:pt x="33497" y="182565"/>
                  <a:pt x="47784" y="135998"/>
                  <a:pt x="47784" y="127002"/>
                </a:cubicBezTo>
                <a:cubicBezTo>
                  <a:pt x="47784" y="118006"/>
                  <a:pt x="25559" y="156106"/>
                  <a:pt x="25559" y="152402"/>
                </a:cubicBezTo>
                <a:cubicBezTo>
                  <a:pt x="25559" y="148698"/>
                  <a:pt x="49372" y="130177"/>
                  <a:pt x="47784" y="104777"/>
                </a:cubicBezTo>
                <a:cubicBezTo>
                  <a:pt x="46197" y="79377"/>
                  <a:pt x="17621" y="-527"/>
                  <a:pt x="16034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1" name="フリーフォーム 1080">
            <a:extLst>
              <a:ext uri="{FF2B5EF4-FFF2-40B4-BE49-F238E27FC236}">
                <a16:creationId xmlns:a16="http://schemas.microsoft.com/office/drawing/2014/main" id="{2B25467D-1245-5864-CF40-B7414563F0E8}"/>
              </a:ext>
            </a:extLst>
          </p:cNvPr>
          <p:cNvSpPr/>
          <p:nvPr/>
        </p:nvSpPr>
        <p:spPr>
          <a:xfrm>
            <a:off x="3974159" y="5749581"/>
            <a:ext cx="896545" cy="229475"/>
          </a:xfrm>
          <a:custGeom>
            <a:avLst/>
            <a:gdLst>
              <a:gd name="connsiteX0" fmla="*/ 941 w 896545"/>
              <a:gd name="connsiteY0" fmla="*/ 228944 h 229475"/>
              <a:gd name="connsiteX1" fmla="*/ 474016 w 896545"/>
              <a:gd name="connsiteY1" fmla="*/ 178144 h 229475"/>
              <a:gd name="connsiteX2" fmla="*/ 442266 w 896545"/>
              <a:gd name="connsiteY2" fmla="*/ 184494 h 229475"/>
              <a:gd name="connsiteX3" fmla="*/ 578791 w 896545"/>
              <a:gd name="connsiteY3" fmla="*/ 130519 h 229475"/>
              <a:gd name="connsiteX4" fmla="*/ 524816 w 896545"/>
              <a:gd name="connsiteY4" fmla="*/ 171794 h 229475"/>
              <a:gd name="connsiteX5" fmla="*/ 591491 w 896545"/>
              <a:gd name="connsiteY5" fmla="*/ 120994 h 229475"/>
              <a:gd name="connsiteX6" fmla="*/ 874066 w 896545"/>
              <a:gd name="connsiteY6" fmla="*/ 60669 h 229475"/>
              <a:gd name="connsiteX7" fmla="*/ 851841 w 896545"/>
              <a:gd name="connsiteY7" fmla="*/ 63844 h 229475"/>
              <a:gd name="connsiteX8" fmla="*/ 896291 w 896545"/>
              <a:gd name="connsiteY8" fmla="*/ 344 h 229475"/>
              <a:gd name="connsiteX9" fmla="*/ 851841 w 896545"/>
              <a:gd name="connsiteY9" fmla="*/ 41619 h 229475"/>
              <a:gd name="connsiteX10" fmla="*/ 591491 w 896545"/>
              <a:gd name="connsiteY10" fmla="*/ 108294 h 229475"/>
              <a:gd name="connsiteX11" fmla="*/ 499416 w 896545"/>
              <a:gd name="connsiteY11" fmla="*/ 152744 h 229475"/>
              <a:gd name="connsiteX12" fmla="*/ 505766 w 896545"/>
              <a:gd name="connsiteY12" fmla="*/ 155919 h 229475"/>
              <a:gd name="connsiteX13" fmla="*/ 308916 w 896545"/>
              <a:gd name="connsiteY13" fmla="*/ 197194 h 229475"/>
              <a:gd name="connsiteX14" fmla="*/ 350191 w 896545"/>
              <a:gd name="connsiteY14" fmla="*/ 203544 h 229475"/>
              <a:gd name="connsiteX15" fmla="*/ 941 w 896545"/>
              <a:gd name="connsiteY15" fmla="*/ 228944 h 229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96545" h="229475">
                <a:moveTo>
                  <a:pt x="941" y="228944"/>
                </a:moveTo>
                <a:cubicBezTo>
                  <a:pt x="21578" y="224711"/>
                  <a:pt x="400462" y="185552"/>
                  <a:pt x="474016" y="178144"/>
                </a:cubicBezTo>
                <a:cubicBezTo>
                  <a:pt x="547570" y="170736"/>
                  <a:pt x="424804" y="192431"/>
                  <a:pt x="442266" y="184494"/>
                </a:cubicBezTo>
                <a:cubicBezTo>
                  <a:pt x="459728" y="176557"/>
                  <a:pt x="565033" y="132636"/>
                  <a:pt x="578791" y="130519"/>
                </a:cubicBezTo>
                <a:cubicBezTo>
                  <a:pt x="592549" y="128402"/>
                  <a:pt x="522699" y="173382"/>
                  <a:pt x="524816" y="171794"/>
                </a:cubicBezTo>
                <a:cubicBezTo>
                  <a:pt x="526933" y="170206"/>
                  <a:pt x="533283" y="139515"/>
                  <a:pt x="591491" y="120994"/>
                </a:cubicBezTo>
                <a:cubicBezTo>
                  <a:pt x="649699" y="102473"/>
                  <a:pt x="830674" y="70194"/>
                  <a:pt x="874066" y="60669"/>
                </a:cubicBezTo>
                <a:cubicBezTo>
                  <a:pt x="917458" y="51144"/>
                  <a:pt x="848137" y="73898"/>
                  <a:pt x="851841" y="63844"/>
                </a:cubicBezTo>
                <a:cubicBezTo>
                  <a:pt x="855545" y="53790"/>
                  <a:pt x="896291" y="4048"/>
                  <a:pt x="896291" y="344"/>
                </a:cubicBezTo>
                <a:cubicBezTo>
                  <a:pt x="896291" y="-3360"/>
                  <a:pt x="902641" y="23627"/>
                  <a:pt x="851841" y="41619"/>
                </a:cubicBezTo>
                <a:cubicBezTo>
                  <a:pt x="801041" y="59611"/>
                  <a:pt x="650228" y="89773"/>
                  <a:pt x="591491" y="108294"/>
                </a:cubicBezTo>
                <a:cubicBezTo>
                  <a:pt x="532754" y="126815"/>
                  <a:pt x="513703" y="144807"/>
                  <a:pt x="499416" y="152744"/>
                </a:cubicBezTo>
                <a:cubicBezTo>
                  <a:pt x="485129" y="160681"/>
                  <a:pt x="537516" y="148511"/>
                  <a:pt x="505766" y="155919"/>
                </a:cubicBezTo>
                <a:cubicBezTo>
                  <a:pt x="474016" y="163327"/>
                  <a:pt x="334845" y="189257"/>
                  <a:pt x="308916" y="197194"/>
                </a:cubicBezTo>
                <a:cubicBezTo>
                  <a:pt x="282987" y="205131"/>
                  <a:pt x="395170" y="196136"/>
                  <a:pt x="350191" y="203544"/>
                </a:cubicBezTo>
                <a:cubicBezTo>
                  <a:pt x="305212" y="210952"/>
                  <a:pt x="-19696" y="233177"/>
                  <a:pt x="941" y="2289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2" name="フリーフォーム 1081">
            <a:extLst>
              <a:ext uri="{FF2B5EF4-FFF2-40B4-BE49-F238E27FC236}">
                <a16:creationId xmlns:a16="http://schemas.microsoft.com/office/drawing/2014/main" id="{5852580E-48D8-E3BA-F494-9F1A68A2CAAB}"/>
              </a:ext>
            </a:extLst>
          </p:cNvPr>
          <p:cNvSpPr/>
          <p:nvPr/>
        </p:nvSpPr>
        <p:spPr>
          <a:xfrm>
            <a:off x="4476745" y="5876832"/>
            <a:ext cx="323863" cy="203335"/>
          </a:xfrm>
          <a:custGeom>
            <a:avLst/>
            <a:gdLst>
              <a:gd name="connsiteX0" fmla="*/ 5 w 323863"/>
              <a:gd name="connsiteY0" fmla="*/ 203293 h 203335"/>
              <a:gd name="connsiteX1" fmla="*/ 200030 w 323863"/>
              <a:gd name="connsiteY1" fmla="*/ 50893 h 203335"/>
              <a:gd name="connsiteX2" fmla="*/ 323855 w 323863"/>
              <a:gd name="connsiteY2" fmla="*/ 93 h 203335"/>
              <a:gd name="connsiteX3" fmla="*/ 206380 w 323863"/>
              <a:gd name="connsiteY3" fmla="*/ 47718 h 203335"/>
              <a:gd name="connsiteX4" fmla="*/ 212730 w 323863"/>
              <a:gd name="connsiteY4" fmla="*/ 25493 h 203335"/>
              <a:gd name="connsiteX5" fmla="*/ 225430 w 323863"/>
              <a:gd name="connsiteY5" fmla="*/ 93 h 203335"/>
              <a:gd name="connsiteX6" fmla="*/ 206380 w 323863"/>
              <a:gd name="connsiteY6" fmla="*/ 35018 h 203335"/>
              <a:gd name="connsiteX7" fmla="*/ 5 w 323863"/>
              <a:gd name="connsiteY7" fmla="*/ 203293 h 203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3863" h="203335">
                <a:moveTo>
                  <a:pt x="5" y="203293"/>
                </a:moveTo>
                <a:cubicBezTo>
                  <a:pt x="-1053" y="205939"/>
                  <a:pt x="146055" y="84760"/>
                  <a:pt x="200030" y="50893"/>
                </a:cubicBezTo>
                <a:cubicBezTo>
                  <a:pt x="254005" y="17026"/>
                  <a:pt x="322797" y="622"/>
                  <a:pt x="323855" y="93"/>
                </a:cubicBezTo>
                <a:cubicBezTo>
                  <a:pt x="324913" y="-436"/>
                  <a:pt x="224901" y="43485"/>
                  <a:pt x="206380" y="47718"/>
                </a:cubicBezTo>
                <a:cubicBezTo>
                  <a:pt x="187859" y="51951"/>
                  <a:pt x="209555" y="33431"/>
                  <a:pt x="212730" y="25493"/>
                </a:cubicBezTo>
                <a:cubicBezTo>
                  <a:pt x="215905" y="17555"/>
                  <a:pt x="226488" y="-1495"/>
                  <a:pt x="225430" y="93"/>
                </a:cubicBezTo>
                <a:cubicBezTo>
                  <a:pt x="224372" y="1681"/>
                  <a:pt x="246068" y="2210"/>
                  <a:pt x="206380" y="35018"/>
                </a:cubicBezTo>
                <a:cubicBezTo>
                  <a:pt x="166692" y="67826"/>
                  <a:pt x="1063" y="200647"/>
                  <a:pt x="5" y="2032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3" name="フリーフォーム 1082">
            <a:extLst>
              <a:ext uri="{FF2B5EF4-FFF2-40B4-BE49-F238E27FC236}">
                <a16:creationId xmlns:a16="http://schemas.microsoft.com/office/drawing/2014/main" id="{F37BE2A5-E2D8-44D6-BAAE-ACDB6306DA6C}"/>
              </a:ext>
            </a:extLst>
          </p:cNvPr>
          <p:cNvSpPr/>
          <p:nvPr/>
        </p:nvSpPr>
        <p:spPr>
          <a:xfrm>
            <a:off x="5159083" y="5016293"/>
            <a:ext cx="163739" cy="593613"/>
          </a:xfrm>
          <a:custGeom>
            <a:avLst/>
            <a:gdLst>
              <a:gd name="connsiteX0" fmla="*/ 86017 w 163739"/>
              <a:gd name="connsiteY0" fmla="*/ 3382 h 593613"/>
              <a:gd name="connsiteX1" fmla="*/ 105067 w 163739"/>
              <a:gd name="connsiteY1" fmla="*/ 371682 h 593613"/>
              <a:gd name="connsiteX2" fmla="*/ 105067 w 163739"/>
              <a:gd name="connsiteY2" fmla="*/ 339932 h 593613"/>
              <a:gd name="connsiteX3" fmla="*/ 133642 w 163739"/>
              <a:gd name="connsiteY3" fmla="*/ 517732 h 593613"/>
              <a:gd name="connsiteX4" fmla="*/ 155867 w 163739"/>
              <a:gd name="connsiteY4" fmla="*/ 590757 h 593613"/>
              <a:gd name="connsiteX5" fmla="*/ 149517 w 163739"/>
              <a:gd name="connsiteY5" fmla="*/ 559007 h 593613"/>
              <a:gd name="connsiteX6" fmla="*/ 292 w 163739"/>
              <a:gd name="connsiteY6" fmla="*/ 381207 h 593613"/>
              <a:gd name="connsiteX7" fmla="*/ 111417 w 163739"/>
              <a:gd name="connsiteY7" fmla="*/ 505032 h 593613"/>
              <a:gd name="connsiteX8" fmla="*/ 111417 w 163739"/>
              <a:gd name="connsiteY8" fmla="*/ 425657 h 593613"/>
              <a:gd name="connsiteX9" fmla="*/ 6642 w 163739"/>
              <a:gd name="connsiteY9" fmla="*/ 244682 h 593613"/>
              <a:gd name="connsiteX10" fmla="*/ 63792 w 163739"/>
              <a:gd name="connsiteY10" fmla="*/ 346282 h 593613"/>
              <a:gd name="connsiteX11" fmla="*/ 70142 w 163739"/>
              <a:gd name="connsiteY11" fmla="*/ 308182 h 593613"/>
              <a:gd name="connsiteX12" fmla="*/ 92367 w 163739"/>
              <a:gd name="connsiteY12" fmla="*/ 343107 h 593613"/>
              <a:gd name="connsiteX13" fmla="*/ 89192 w 163739"/>
              <a:gd name="connsiteY13" fmla="*/ 225632 h 593613"/>
              <a:gd name="connsiteX14" fmla="*/ 98717 w 163739"/>
              <a:gd name="connsiteY14" fmla="*/ 136732 h 593613"/>
              <a:gd name="connsiteX15" fmla="*/ 86017 w 163739"/>
              <a:gd name="connsiteY15" fmla="*/ 184357 h 593613"/>
              <a:gd name="connsiteX16" fmla="*/ 86017 w 163739"/>
              <a:gd name="connsiteY16" fmla="*/ 3382 h 593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63739" h="593613">
                <a:moveTo>
                  <a:pt x="86017" y="3382"/>
                </a:moveTo>
                <a:cubicBezTo>
                  <a:pt x="89192" y="34603"/>
                  <a:pt x="101892" y="315590"/>
                  <a:pt x="105067" y="371682"/>
                </a:cubicBezTo>
                <a:cubicBezTo>
                  <a:pt x="108242" y="427774"/>
                  <a:pt x="100305" y="315590"/>
                  <a:pt x="105067" y="339932"/>
                </a:cubicBezTo>
                <a:cubicBezTo>
                  <a:pt x="109829" y="364274"/>
                  <a:pt x="125175" y="475928"/>
                  <a:pt x="133642" y="517732"/>
                </a:cubicBezTo>
                <a:cubicBezTo>
                  <a:pt x="142109" y="559536"/>
                  <a:pt x="153221" y="583878"/>
                  <a:pt x="155867" y="590757"/>
                </a:cubicBezTo>
                <a:cubicBezTo>
                  <a:pt x="158513" y="597636"/>
                  <a:pt x="175446" y="593932"/>
                  <a:pt x="149517" y="559007"/>
                </a:cubicBezTo>
                <a:cubicBezTo>
                  <a:pt x="123588" y="524082"/>
                  <a:pt x="6642" y="390203"/>
                  <a:pt x="292" y="381207"/>
                </a:cubicBezTo>
                <a:cubicBezTo>
                  <a:pt x="-6058" y="372211"/>
                  <a:pt x="92896" y="497624"/>
                  <a:pt x="111417" y="505032"/>
                </a:cubicBezTo>
                <a:cubicBezTo>
                  <a:pt x="129938" y="512440"/>
                  <a:pt x="128879" y="469049"/>
                  <a:pt x="111417" y="425657"/>
                </a:cubicBezTo>
                <a:cubicBezTo>
                  <a:pt x="93955" y="382265"/>
                  <a:pt x="14579" y="257911"/>
                  <a:pt x="6642" y="244682"/>
                </a:cubicBezTo>
                <a:cubicBezTo>
                  <a:pt x="-1295" y="231453"/>
                  <a:pt x="53209" y="335699"/>
                  <a:pt x="63792" y="346282"/>
                </a:cubicBezTo>
                <a:cubicBezTo>
                  <a:pt x="74375" y="356865"/>
                  <a:pt x="65379" y="308711"/>
                  <a:pt x="70142" y="308182"/>
                </a:cubicBezTo>
                <a:cubicBezTo>
                  <a:pt x="74904" y="307653"/>
                  <a:pt x="89192" y="356865"/>
                  <a:pt x="92367" y="343107"/>
                </a:cubicBezTo>
                <a:cubicBezTo>
                  <a:pt x="95542" y="329349"/>
                  <a:pt x="88134" y="260028"/>
                  <a:pt x="89192" y="225632"/>
                </a:cubicBezTo>
                <a:cubicBezTo>
                  <a:pt x="90250" y="191236"/>
                  <a:pt x="99246" y="143611"/>
                  <a:pt x="98717" y="136732"/>
                </a:cubicBezTo>
                <a:cubicBezTo>
                  <a:pt x="98188" y="129853"/>
                  <a:pt x="87604" y="201819"/>
                  <a:pt x="86017" y="184357"/>
                </a:cubicBezTo>
                <a:cubicBezTo>
                  <a:pt x="84430" y="166895"/>
                  <a:pt x="82842" y="-27839"/>
                  <a:pt x="86017" y="338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4" name="フリーフォーム 1083">
            <a:extLst>
              <a:ext uri="{FF2B5EF4-FFF2-40B4-BE49-F238E27FC236}">
                <a16:creationId xmlns:a16="http://schemas.microsoft.com/office/drawing/2014/main" id="{28ABF69D-AE56-AAA5-B90A-54B75385E69E}"/>
              </a:ext>
            </a:extLst>
          </p:cNvPr>
          <p:cNvSpPr/>
          <p:nvPr/>
        </p:nvSpPr>
        <p:spPr>
          <a:xfrm>
            <a:off x="5035546" y="5346687"/>
            <a:ext cx="231295" cy="339670"/>
          </a:xfrm>
          <a:custGeom>
            <a:avLst/>
            <a:gdLst>
              <a:gd name="connsiteX0" fmla="*/ 4 w 231295"/>
              <a:gd name="connsiteY0" fmla="*/ 13 h 339670"/>
              <a:gd name="connsiteX1" fmla="*/ 209554 w 231295"/>
              <a:gd name="connsiteY1" fmla="*/ 307988 h 339670"/>
              <a:gd name="connsiteX2" fmla="*/ 203204 w 231295"/>
              <a:gd name="connsiteY2" fmla="*/ 295288 h 339670"/>
              <a:gd name="connsiteX3" fmla="*/ 4 w 231295"/>
              <a:gd name="connsiteY3" fmla="*/ 13 h 339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1295" h="339670">
                <a:moveTo>
                  <a:pt x="4" y="13"/>
                </a:moveTo>
                <a:cubicBezTo>
                  <a:pt x="1062" y="2130"/>
                  <a:pt x="209554" y="307988"/>
                  <a:pt x="209554" y="307988"/>
                </a:cubicBezTo>
                <a:cubicBezTo>
                  <a:pt x="243421" y="357201"/>
                  <a:pt x="234954" y="346088"/>
                  <a:pt x="203204" y="295288"/>
                </a:cubicBezTo>
                <a:cubicBezTo>
                  <a:pt x="171454" y="244488"/>
                  <a:pt x="-1054" y="-2104"/>
                  <a:pt x="4" y="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5" name="フリーフォーム 1084">
            <a:extLst>
              <a:ext uri="{FF2B5EF4-FFF2-40B4-BE49-F238E27FC236}">
                <a16:creationId xmlns:a16="http://schemas.microsoft.com/office/drawing/2014/main" id="{B7F0B556-10A3-66C1-A746-05E7F37D382B}"/>
              </a:ext>
            </a:extLst>
          </p:cNvPr>
          <p:cNvSpPr/>
          <p:nvPr/>
        </p:nvSpPr>
        <p:spPr>
          <a:xfrm>
            <a:off x="6368100" y="7501096"/>
            <a:ext cx="386304" cy="303847"/>
          </a:xfrm>
          <a:custGeom>
            <a:avLst/>
            <a:gdLst>
              <a:gd name="connsiteX0" fmla="*/ 950 w 386304"/>
              <a:gd name="connsiteY0" fmla="*/ 303054 h 303847"/>
              <a:gd name="connsiteX1" fmla="*/ 261300 w 386304"/>
              <a:gd name="connsiteY1" fmla="*/ 103029 h 303847"/>
              <a:gd name="connsiteX2" fmla="*/ 232725 w 386304"/>
              <a:gd name="connsiteY2" fmla="*/ 157004 h 303847"/>
              <a:gd name="connsiteX3" fmla="*/ 385125 w 386304"/>
              <a:gd name="connsiteY3" fmla="*/ 1429 h 303847"/>
              <a:gd name="connsiteX4" fmla="*/ 299400 w 386304"/>
              <a:gd name="connsiteY4" fmla="*/ 83979 h 303847"/>
              <a:gd name="connsiteX5" fmla="*/ 226375 w 386304"/>
              <a:gd name="connsiteY5" fmla="*/ 157004 h 303847"/>
              <a:gd name="connsiteX6" fmla="*/ 134300 w 386304"/>
              <a:gd name="connsiteY6" fmla="*/ 245904 h 303847"/>
              <a:gd name="connsiteX7" fmla="*/ 172400 w 386304"/>
              <a:gd name="connsiteY7" fmla="*/ 176054 h 303847"/>
              <a:gd name="connsiteX8" fmla="*/ 950 w 386304"/>
              <a:gd name="connsiteY8" fmla="*/ 303054 h 303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6304" h="303847">
                <a:moveTo>
                  <a:pt x="950" y="303054"/>
                </a:moveTo>
                <a:cubicBezTo>
                  <a:pt x="15767" y="290883"/>
                  <a:pt x="222671" y="127371"/>
                  <a:pt x="261300" y="103029"/>
                </a:cubicBezTo>
                <a:cubicBezTo>
                  <a:pt x="299929" y="78687"/>
                  <a:pt x="212088" y="173937"/>
                  <a:pt x="232725" y="157004"/>
                </a:cubicBezTo>
                <a:cubicBezTo>
                  <a:pt x="253363" y="140071"/>
                  <a:pt x="374012" y="13600"/>
                  <a:pt x="385125" y="1429"/>
                </a:cubicBezTo>
                <a:cubicBezTo>
                  <a:pt x="396238" y="-10742"/>
                  <a:pt x="325858" y="58050"/>
                  <a:pt x="299400" y="83979"/>
                </a:cubicBezTo>
                <a:cubicBezTo>
                  <a:pt x="272942" y="109908"/>
                  <a:pt x="253892" y="130016"/>
                  <a:pt x="226375" y="157004"/>
                </a:cubicBezTo>
                <a:cubicBezTo>
                  <a:pt x="198858" y="183991"/>
                  <a:pt x="143296" y="242729"/>
                  <a:pt x="134300" y="245904"/>
                </a:cubicBezTo>
                <a:cubicBezTo>
                  <a:pt x="125304" y="249079"/>
                  <a:pt x="195683" y="168646"/>
                  <a:pt x="172400" y="176054"/>
                </a:cubicBezTo>
                <a:cubicBezTo>
                  <a:pt x="149117" y="183462"/>
                  <a:pt x="-13867" y="315225"/>
                  <a:pt x="950" y="3030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6" name="フリーフォーム 1085">
            <a:extLst>
              <a:ext uri="{FF2B5EF4-FFF2-40B4-BE49-F238E27FC236}">
                <a16:creationId xmlns:a16="http://schemas.microsoft.com/office/drawing/2014/main" id="{19EC688B-079C-0FDF-9891-4AD578DD94BA}"/>
              </a:ext>
            </a:extLst>
          </p:cNvPr>
          <p:cNvSpPr/>
          <p:nvPr/>
        </p:nvSpPr>
        <p:spPr>
          <a:xfrm>
            <a:off x="5791200" y="7727833"/>
            <a:ext cx="549934" cy="193819"/>
          </a:xfrm>
          <a:custGeom>
            <a:avLst/>
            <a:gdLst>
              <a:gd name="connsiteX0" fmla="*/ 88900 w 549934"/>
              <a:gd name="connsiteY0" fmla="*/ 66792 h 193819"/>
              <a:gd name="connsiteX1" fmla="*/ 323850 w 549934"/>
              <a:gd name="connsiteY1" fmla="*/ 111242 h 193819"/>
              <a:gd name="connsiteX2" fmla="*/ 241300 w 549934"/>
              <a:gd name="connsiteY2" fmla="*/ 117592 h 193819"/>
              <a:gd name="connsiteX3" fmla="*/ 0 w 549934"/>
              <a:gd name="connsiteY3" fmla="*/ 193792 h 193819"/>
              <a:gd name="connsiteX4" fmla="*/ 241300 w 549934"/>
              <a:gd name="connsiteY4" fmla="*/ 127117 h 193819"/>
              <a:gd name="connsiteX5" fmla="*/ 434975 w 549934"/>
              <a:gd name="connsiteY5" fmla="*/ 73142 h 193819"/>
              <a:gd name="connsiteX6" fmla="*/ 549275 w 549934"/>
              <a:gd name="connsiteY6" fmla="*/ 85842 h 193819"/>
              <a:gd name="connsiteX7" fmla="*/ 482600 w 549934"/>
              <a:gd name="connsiteY7" fmla="*/ 69967 h 193819"/>
              <a:gd name="connsiteX8" fmla="*/ 498475 w 549934"/>
              <a:gd name="connsiteY8" fmla="*/ 117 h 193819"/>
              <a:gd name="connsiteX9" fmla="*/ 463550 w 549934"/>
              <a:gd name="connsiteY9" fmla="*/ 54092 h 193819"/>
              <a:gd name="connsiteX10" fmla="*/ 336550 w 549934"/>
              <a:gd name="connsiteY10" fmla="*/ 82667 h 193819"/>
              <a:gd name="connsiteX11" fmla="*/ 263525 w 549934"/>
              <a:gd name="connsiteY11" fmla="*/ 127117 h 193819"/>
              <a:gd name="connsiteX12" fmla="*/ 123825 w 549934"/>
              <a:gd name="connsiteY12" fmla="*/ 127117 h 193819"/>
              <a:gd name="connsiteX13" fmla="*/ 228600 w 549934"/>
              <a:gd name="connsiteY13" fmla="*/ 111242 h 193819"/>
              <a:gd name="connsiteX14" fmla="*/ 88900 w 549934"/>
              <a:gd name="connsiteY14" fmla="*/ 66792 h 193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49934" h="193819">
                <a:moveTo>
                  <a:pt x="88900" y="66792"/>
                </a:moveTo>
                <a:cubicBezTo>
                  <a:pt x="104775" y="66792"/>
                  <a:pt x="298450" y="102775"/>
                  <a:pt x="323850" y="111242"/>
                </a:cubicBezTo>
                <a:cubicBezTo>
                  <a:pt x="349250" y="119709"/>
                  <a:pt x="295275" y="103834"/>
                  <a:pt x="241300" y="117592"/>
                </a:cubicBezTo>
                <a:cubicBezTo>
                  <a:pt x="187325" y="131350"/>
                  <a:pt x="0" y="192205"/>
                  <a:pt x="0" y="193792"/>
                </a:cubicBezTo>
                <a:cubicBezTo>
                  <a:pt x="0" y="195379"/>
                  <a:pt x="241300" y="127117"/>
                  <a:pt x="241300" y="127117"/>
                </a:cubicBezTo>
                <a:cubicBezTo>
                  <a:pt x="313796" y="107009"/>
                  <a:pt x="383646" y="80021"/>
                  <a:pt x="434975" y="73142"/>
                </a:cubicBezTo>
                <a:cubicBezTo>
                  <a:pt x="486304" y="66263"/>
                  <a:pt x="541338" y="86371"/>
                  <a:pt x="549275" y="85842"/>
                </a:cubicBezTo>
                <a:cubicBezTo>
                  <a:pt x="557213" y="85313"/>
                  <a:pt x="491067" y="84255"/>
                  <a:pt x="482600" y="69967"/>
                </a:cubicBezTo>
                <a:cubicBezTo>
                  <a:pt x="474133" y="55679"/>
                  <a:pt x="501650" y="2763"/>
                  <a:pt x="498475" y="117"/>
                </a:cubicBezTo>
                <a:cubicBezTo>
                  <a:pt x="495300" y="-2529"/>
                  <a:pt x="490538" y="40334"/>
                  <a:pt x="463550" y="54092"/>
                </a:cubicBezTo>
                <a:cubicBezTo>
                  <a:pt x="436563" y="67850"/>
                  <a:pt x="369887" y="70496"/>
                  <a:pt x="336550" y="82667"/>
                </a:cubicBezTo>
                <a:cubicBezTo>
                  <a:pt x="303213" y="94838"/>
                  <a:pt x="298979" y="119709"/>
                  <a:pt x="263525" y="127117"/>
                </a:cubicBezTo>
                <a:cubicBezTo>
                  <a:pt x="228071" y="134525"/>
                  <a:pt x="129646" y="129763"/>
                  <a:pt x="123825" y="127117"/>
                </a:cubicBezTo>
                <a:cubicBezTo>
                  <a:pt x="118004" y="124471"/>
                  <a:pt x="228071" y="123413"/>
                  <a:pt x="228600" y="111242"/>
                </a:cubicBezTo>
                <a:cubicBezTo>
                  <a:pt x="229129" y="99071"/>
                  <a:pt x="73025" y="66792"/>
                  <a:pt x="88900" y="667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7" name="フリーフォーム 1086">
            <a:extLst>
              <a:ext uri="{FF2B5EF4-FFF2-40B4-BE49-F238E27FC236}">
                <a16:creationId xmlns:a16="http://schemas.microsoft.com/office/drawing/2014/main" id="{47370EE9-35C2-1E7A-9836-A4F38A45AEEC}"/>
              </a:ext>
            </a:extLst>
          </p:cNvPr>
          <p:cNvSpPr/>
          <p:nvPr/>
        </p:nvSpPr>
        <p:spPr>
          <a:xfrm>
            <a:off x="6571535" y="4535429"/>
            <a:ext cx="498463" cy="837883"/>
          </a:xfrm>
          <a:custGeom>
            <a:avLst/>
            <a:gdLst>
              <a:gd name="connsiteX0" fmla="*/ 513 w 498463"/>
              <a:gd name="connsiteY0" fmla="*/ 1029 h 837883"/>
              <a:gd name="connsiteX1" fmla="*/ 284849 w 498463"/>
              <a:gd name="connsiteY1" fmla="*/ 353218 h 837883"/>
              <a:gd name="connsiteX2" fmla="*/ 288081 w 498463"/>
              <a:gd name="connsiteY2" fmla="*/ 333832 h 837883"/>
              <a:gd name="connsiteX3" fmla="*/ 359165 w 498463"/>
              <a:gd name="connsiteY3" fmla="*/ 511542 h 837883"/>
              <a:gd name="connsiteX4" fmla="*/ 365627 w 498463"/>
              <a:gd name="connsiteY4" fmla="*/ 472769 h 837883"/>
              <a:gd name="connsiteX5" fmla="*/ 420555 w 498463"/>
              <a:gd name="connsiteY5" fmla="*/ 595551 h 837883"/>
              <a:gd name="connsiteX6" fmla="*/ 414093 w 498463"/>
              <a:gd name="connsiteY6" fmla="*/ 566471 h 837883"/>
              <a:gd name="connsiteX7" fmla="*/ 498102 w 498463"/>
              <a:gd name="connsiteY7" fmla="*/ 837883 h 837883"/>
              <a:gd name="connsiteX8" fmla="*/ 446404 w 498463"/>
              <a:gd name="connsiteY8" fmla="*/ 566471 h 837883"/>
              <a:gd name="connsiteX9" fmla="*/ 494871 w 498463"/>
              <a:gd name="connsiteY9" fmla="*/ 692483 h 837883"/>
              <a:gd name="connsiteX10" fmla="*/ 407631 w 498463"/>
              <a:gd name="connsiteY10" fmla="*/ 540622 h 837883"/>
              <a:gd name="connsiteX11" fmla="*/ 294543 w 498463"/>
              <a:gd name="connsiteY11" fmla="*/ 346756 h 837883"/>
              <a:gd name="connsiteX12" fmla="*/ 58673 w 498463"/>
              <a:gd name="connsiteY12" fmla="*/ 181970 h 837883"/>
              <a:gd name="connsiteX13" fmla="*/ 210534 w 498463"/>
              <a:gd name="connsiteY13" fmla="*/ 243361 h 837883"/>
              <a:gd name="connsiteX14" fmla="*/ 513 w 498463"/>
              <a:gd name="connsiteY14" fmla="*/ 1029 h 837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98463" h="837883">
                <a:moveTo>
                  <a:pt x="513" y="1029"/>
                </a:moveTo>
                <a:cubicBezTo>
                  <a:pt x="12899" y="19338"/>
                  <a:pt x="236921" y="297751"/>
                  <a:pt x="284849" y="353218"/>
                </a:cubicBezTo>
                <a:cubicBezTo>
                  <a:pt x="332777" y="408685"/>
                  <a:pt x="275695" y="307445"/>
                  <a:pt x="288081" y="333832"/>
                </a:cubicBezTo>
                <a:cubicBezTo>
                  <a:pt x="300467" y="360219"/>
                  <a:pt x="346241" y="488386"/>
                  <a:pt x="359165" y="511542"/>
                </a:cubicBezTo>
                <a:cubicBezTo>
                  <a:pt x="372089" y="534698"/>
                  <a:pt x="355395" y="458767"/>
                  <a:pt x="365627" y="472769"/>
                </a:cubicBezTo>
                <a:cubicBezTo>
                  <a:pt x="375859" y="486771"/>
                  <a:pt x="420555" y="595551"/>
                  <a:pt x="420555" y="595551"/>
                </a:cubicBezTo>
                <a:cubicBezTo>
                  <a:pt x="428633" y="611168"/>
                  <a:pt x="401169" y="526082"/>
                  <a:pt x="414093" y="566471"/>
                </a:cubicBezTo>
                <a:cubicBezTo>
                  <a:pt x="427017" y="606860"/>
                  <a:pt x="492717" y="837883"/>
                  <a:pt x="498102" y="837883"/>
                </a:cubicBezTo>
                <a:cubicBezTo>
                  <a:pt x="503487" y="837883"/>
                  <a:pt x="446943" y="590704"/>
                  <a:pt x="446404" y="566471"/>
                </a:cubicBezTo>
                <a:cubicBezTo>
                  <a:pt x="445866" y="542238"/>
                  <a:pt x="501333" y="696791"/>
                  <a:pt x="494871" y="692483"/>
                </a:cubicBezTo>
                <a:cubicBezTo>
                  <a:pt x="488409" y="688175"/>
                  <a:pt x="441019" y="598243"/>
                  <a:pt x="407631" y="540622"/>
                </a:cubicBezTo>
                <a:cubicBezTo>
                  <a:pt x="374243" y="483001"/>
                  <a:pt x="352703" y="406531"/>
                  <a:pt x="294543" y="346756"/>
                </a:cubicBezTo>
                <a:cubicBezTo>
                  <a:pt x="236383" y="286981"/>
                  <a:pt x="72674" y="199202"/>
                  <a:pt x="58673" y="181970"/>
                </a:cubicBezTo>
                <a:cubicBezTo>
                  <a:pt x="44672" y="164738"/>
                  <a:pt x="216996" y="272441"/>
                  <a:pt x="210534" y="243361"/>
                </a:cubicBezTo>
                <a:cubicBezTo>
                  <a:pt x="204072" y="214281"/>
                  <a:pt x="-11873" y="-17280"/>
                  <a:pt x="513" y="10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8" name="フリーフォーム 1087">
            <a:extLst>
              <a:ext uri="{FF2B5EF4-FFF2-40B4-BE49-F238E27FC236}">
                <a16:creationId xmlns:a16="http://schemas.microsoft.com/office/drawing/2014/main" id="{D76C4A12-81B9-B862-F4F9-F87DC1D9750A}"/>
              </a:ext>
            </a:extLst>
          </p:cNvPr>
          <p:cNvSpPr/>
          <p:nvPr/>
        </p:nvSpPr>
        <p:spPr>
          <a:xfrm>
            <a:off x="7153560" y="5444229"/>
            <a:ext cx="147186" cy="607927"/>
          </a:xfrm>
          <a:custGeom>
            <a:avLst/>
            <a:gdLst>
              <a:gd name="connsiteX0" fmla="*/ 85 w 147186"/>
              <a:gd name="connsiteY0" fmla="*/ 167 h 607927"/>
              <a:gd name="connsiteX1" fmla="*/ 109942 w 147186"/>
              <a:gd name="connsiteY1" fmla="*/ 342663 h 607927"/>
              <a:gd name="connsiteX2" fmla="*/ 145485 w 147186"/>
              <a:gd name="connsiteY2" fmla="*/ 607613 h 607927"/>
              <a:gd name="connsiteX3" fmla="*/ 129329 w 147186"/>
              <a:gd name="connsiteY3" fmla="*/ 387898 h 607927"/>
              <a:gd name="connsiteX4" fmla="*/ 85 w 147186"/>
              <a:gd name="connsiteY4" fmla="*/ 167 h 607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7186" h="607927">
                <a:moveTo>
                  <a:pt x="85" y="167"/>
                </a:moveTo>
                <a:cubicBezTo>
                  <a:pt x="-3146" y="-7372"/>
                  <a:pt x="85709" y="241422"/>
                  <a:pt x="109942" y="342663"/>
                </a:cubicBezTo>
                <a:cubicBezTo>
                  <a:pt x="134175" y="443904"/>
                  <a:pt x="142254" y="600074"/>
                  <a:pt x="145485" y="607613"/>
                </a:cubicBezTo>
                <a:cubicBezTo>
                  <a:pt x="148716" y="615152"/>
                  <a:pt x="149254" y="485369"/>
                  <a:pt x="129329" y="387898"/>
                </a:cubicBezTo>
                <a:cubicBezTo>
                  <a:pt x="109404" y="290427"/>
                  <a:pt x="3316" y="7706"/>
                  <a:pt x="85" y="1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9" name="フリーフォーム 1088">
            <a:extLst>
              <a:ext uri="{FF2B5EF4-FFF2-40B4-BE49-F238E27FC236}">
                <a16:creationId xmlns:a16="http://schemas.microsoft.com/office/drawing/2014/main" id="{D5271781-772C-0232-171F-375B5A18536D}"/>
              </a:ext>
            </a:extLst>
          </p:cNvPr>
          <p:cNvSpPr/>
          <p:nvPr/>
        </p:nvSpPr>
        <p:spPr>
          <a:xfrm>
            <a:off x="7352292" y="6056732"/>
            <a:ext cx="31174" cy="757301"/>
          </a:xfrm>
          <a:custGeom>
            <a:avLst/>
            <a:gdLst>
              <a:gd name="connsiteX0" fmla="*/ 30761 w 31174"/>
              <a:gd name="connsiteY0" fmla="*/ 4803 h 757301"/>
              <a:gd name="connsiteX1" fmla="*/ 21068 w 31174"/>
              <a:gd name="connsiteY1" fmla="*/ 712413 h 757301"/>
              <a:gd name="connsiteX2" fmla="*/ 24299 w 31174"/>
              <a:gd name="connsiteY2" fmla="*/ 644560 h 757301"/>
              <a:gd name="connsiteX3" fmla="*/ 1681 w 31174"/>
              <a:gd name="connsiteY3" fmla="*/ 314988 h 757301"/>
              <a:gd name="connsiteX4" fmla="*/ 4912 w 31174"/>
              <a:gd name="connsiteY4" fmla="*/ 395766 h 757301"/>
              <a:gd name="connsiteX5" fmla="*/ 30761 w 31174"/>
              <a:gd name="connsiteY5" fmla="*/ 4803 h 757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174" h="757301">
                <a:moveTo>
                  <a:pt x="30761" y="4803"/>
                </a:moveTo>
                <a:cubicBezTo>
                  <a:pt x="33454" y="57577"/>
                  <a:pt x="22145" y="605787"/>
                  <a:pt x="21068" y="712413"/>
                </a:cubicBezTo>
                <a:cubicBezTo>
                  <a:pt x="19991" y="819039"/>
                  <a:pt x="27530" y="710798"/>
                  <a:pt x="24299" y="644560"/>
                </a:cubicBezTo>
                <a:cubicBezTo>
                  <a:pt x="21068" y="578323"/>
                  <a:pt x="4912" y="356454"/>
                  <a:pt x="1681" y="314988"/>
                </a:cubicBezTo>
                <a:cubicBezTo>
                  <a:pt x="-1550" y="273522"/>
                  <a:pt x="65" y="441001"/>
                  <a:pt x="4912" y="395766"/>
                </a:cubicBezTo>
                <a:cubicBezTo>
                  <a:pt x="9759" y="350531"/>
                  <a:pt x="28068" y="-47971"/>
                  <a:pt x="30761" y="48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0" name="フリーフォーム 1089">
            <a:extLst>
              <a:ext uri="{FF2B5EF4-FFF2-40B4-BE49-F238E27FC236}">
                <a16:creationId xmlns:a16="http://schemas.microsoft.com/office/drawing/2014/main" id="{6CB6F440-987E-AD3B-AD39-6A7CE1582C77}"/>
              </a:ext>
            </a:extLst>
          </p:cNvPr>
          <p:cNvSpPr/>
          <p:nvPr/>
        </p:nvSpPr>
        <p:spPr>
          <a:xfrm>
            <a:off x="7350729" y="7101656"/>
            <a:ext cx="22885" cy="434626"/>
          </a:xfrm>
          <a:custGeom>
            <a:avLst/>
            <a:gdLst>
              <a:gd name="connsiteX0" fmla="*/ 13 w 22885"/>
              <a:gd name="connsiteY0" fmla="*/ 292 h 434626"/>
              <a:gd name="connsiteX1" fmla="*/ 19400 w 22885"/>
              <a:gd name="connsiteY1" fmla="*/ 410641 h 434626"/>
              <a:gd name="connsiteX2" fmla="*/ 22631 w 22885"/>
              <a:gd name="connsiteY2" fmla="*/ 346019 h 434626"/>
              <a:gd name="connsiteX3" fmla="*/ 13 w 22885"/>
              <a:gd name="connsiteY3" fmla="*/ 292 h 434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85" h="434626">
                <a:moveTo>
                  <a:pt x="13" y="292"/>
                </a:moveTo>
                <a:cubicBezTo>
                  <a:pt x="-525" y="11062"/>
                  <a:pt x="15630" y="353020"/>
                  <a:pt x="19400" y="410641"/>
                </a:cubicBezTo>
                <a:cubicBezTo>
                  <a:pt x="23170" y="468262"/>
                  <a:pt x="23169" y="412256"/>
                  <a:pt x="22631" y="346019"/>
                </a:cubicBezTo>
                <a:cubicBezTo>
                  <a:pt x="22093" y="279782"/>
                  <a:pt x="551" y="-10478"/>
                  <a:pt x="13" y="2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1" name="フリーフォーム 1090">
            <a:extLst>
              <a:ext uri="{FF2B5EF4-FFF2-40B4-BE49-F238E27FC236}">
                <a16:creationId xmlns:a16="http://schemas.microsoft.com/office/drawing/2014/main" id="{C7A7EC78-4230-19DB-BBAF-C48D28C16BEA}"/>
              </a:ext>
            </a:extLst>
          </p:cNvPr>
          <p:cNvSpPr/>
          <p:nvPr/>
        </p:nvSpPr>
        <p:spPr>
          <a:xfrm>
            <a:off x="7421473" y="6702700"/>
            <a:ext cx="39479" cy="766558"/>
          </a:xfrm>
          <a:custGeom>
            <a:avLst/>
            <a:gdLst>
              <a:gd name="connsiteX0" fmla="*/ 353 w 39479"/>
              <a:gd name="connsiteY0" fmla="*/ 1823 h 766558"/>
              <a:gd name="connsiteX1" fmla="*/ 39126 w 39479"/>
              <a:gd name="connsiteY1" fmla="*/ 741744 h 766558"/>
              <a:gd name="connsiteX2" fmla="*/ 19740 w 39479"/>
              <a:gd name="connsiteY2" fmla="*/ 538185 h 766558"/>
              <a:gd name="connsiteX3" fmla="*/ 353 w 39479"/>
              <a:gd name="connsiteY3" fmla="*/ 1823 h 766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479" h="766558">
                <a:moveTo>
                  <a:pt x="353" y="1823"/>
                </a:moveTo>
                <a:cubicBezTo>
                  <a:pt x="3584" y="35749"/>
                  <a:pt x="35895" y="652350"/>
                  <a:pt x="39126" y="741744"/>
                </a:cubicBezTo>
                <a:cubicBezTo>
                  <a:pt x="42357" y="831138"/>
                  <a:pt x="22432" y="659351"/>
                  <a:pt x="19740" y="538185"/>
                </a:cubicBezTo>
                <a:cubicBezTo>
                  <a:pt x="17048" y="417019"/>
                  <a:pt x="-2878" y="-32103"/>
                  <a:pt x="353" y="18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2" name="フリーフォーム 1091">
            <a:extLst>
              <a:ext uri="{FF2B5EF4-FFF2-40B4-BE49-F238E27FC236}">
                <a16:creationId xmlns:a16="http://schemas.microsoft.com/office/drawing/2014/main" id="{81609281-B720-AFB0-8A58-D1D77BF64AB6}"/>
              </a:ext>
            </a:extLst>
          </p:cNvPr>
          <p:cNvSpPr/>
          <p:nvPr/>
        </p:nvSpPr>
        <p:spPr>
          <a:xfrm>
            <a:off x="7002969" y="7662695"/>
            <a:ext cx="418190" cy="832077"/>
          </a:xfrm>
          <a:custGeom>
            <a:avLst/>
            <a:gdLst>
              <a:gd name="connsiteX0" fmla="*/ 417942 w 418190"/>
              <a:gd name="connsiteY0" fmla="*/ 1351 h 832077"/>
              <a:gd name="connsiteX1" fmla="*/ 217091 w 418190"/>
              <a:gd name="connsiteY1" fmla="*/ 524621 h 832077"/>
              <a:gd name="connsiteX2" fmla="*/ 259376 w 418190"/>
              <a:gd name="connsiteY2" fmla="*/ 477051 h 832077"/>
              <a:gd name="connsiteX3" fmla="*/ 384 w 418190"/>
              <a:gd name="connsiteY3" fmla="*/ 831182 h 832077"/>
              <a:gd name="connsiteX4" fmla="*/ 201234 w 418190"/>
              <a:gd name="connsiteY4" fmla="*/ 577476 h 832077"/>
              <a:gd name="connsiteX5" fmla="*/ 206520 w 418190"/>
              <a:gd name="connsiteY5" fmla="*/ 545763 h 832077"/>
              <a:gd name="connsiteX6" fmla="*/ 185378 w 418190"/>
              <a:gd name="connsiteY6" fmla="*/ 265629 h 832077"/>
              <a:gd name="connsiteX7" fmla="*/ 211806 w 418190"/>
              <a:gd name="connsiteY7" fmla="*/ 545763 h 832077"/>
              <a:gd name="connsiteX8" fmla="*/ 280518 w 418190"/>
              <a:gd name="connsiteY8" fmla="*/ 339626 h 832077"/>
              <a:gd name="connsiteX9" fmla="*/ 259376 w 418190"/>
              <a:gd name="connsiteY9" fmla="*/ 371340 h 832077"/>
              <a:gd name="connsiteX10" fmla="*/ 417942 w 418190"/>
              <a:gd name="connsiteY10" fmla="*/ 1351 h 832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18190" h="832077">
                <a:moveTo>
                  <a:pt x="417942" y="1351"/>
                </a:moveTo>
                <a:cubicBezTo>
                  <a:pt x="410894" y="26898"/>
                  <a:pt x="243519" y="445338"/>
                  <a:pt x="217091" y="524621"/>
                </a:cubicBezTo>
                <a:cubicBezTo>
                  <a:pt x="190663" y="603904"/>
                  <a:pt x="295494" y="425958"/>
                  <a:pt x="259376" y="477051"/>
                </a:cubicBezTo>
                <a:cubicBezTo>
                  <a:pt x="223258" y="528144"/>
                  <a:pt x="10074" y="814445"/>
                  <a:pt x="384" y="831182"/>
                </a:cubicBezTo>
                <a:cubicBezTo>
                  <a:pt x="-9306" y="847919"/>
                  <a:pt x="166878" y="625046"/>
                  <a:pt x="201234" y="577476"/>
                </a:cubicBezTo>
                <a:cubicBezTo>
                  <a:pt x="235590" y="529906"/>
                  <a:pt x="209163" y="597737"/>
                  <a:pt x="206520" y="545763"/>
                </a:cubicBezTo>
                <a:cubicBezTo>
                  <a:pt x="203877" y="493789"/>
                  <a:pt x="184497" y="265629"/>
                  <a:pt x="185378" y="265629"/>
                </a:cubicBezTo>
                <a:cubicBezTo>
                  <a:pt x="186259" y="265629"/>
                  <a:pt x="195949" y="533430"/>
                  <a:pt x="211806" y="545763"/>
                </a:cubicBezTo>
                <a:cubicBezTo>
                  <a:pt x="227663" y="558096"/>
                  <a:pt x="272590" y="368697"/>
                  <a:pt x="280518" y="339626"/>
                </a:cubicBezTo>
                <a:cubicBezTo>
                  <a:pt x="288446" y="310556"/>
                  <a:pt x="239115" y="422434"/>
                  <a:pt x="259376" y="371340"/>
                </a:cubicBezTo>
                <a:cubicBezTo>
                  <a:pt x="279637" y="320246"/>
                  <a:pt x="424990" y="-24196"/>
                  <a:pt x="417942" y="13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3" name="フリーフォーム 1092">
            <a:extLst>
              <a:ext uri="{FF2B5EF4-FFF2-40B4-BE49-F238E27FC236}">
                <a16:creationId xmlns:a16="http://schemas.microsoft.com/office/drawing/2014/main" id="{AE961826-BB5B-B44F-F0C8-FF353AA03E1C}"/>
              </a:ext>
            </a:extLst>
          </p:cNvPr>
          <p:cNvSpPr/>
          <p:nvPr/>
        </p:nvSpPr>
        <p:spPr>
          <a:xfrm>
            <a:off x="6155444" y="8460032"/>
            <a:ext cx="884925" cy="422482"/>
          </a:xfrm>
          <a:custGeom>
            <a:avLst/>
            <a:gdLst>
              <a:gd name="connsiteX0" fmla="*/ 7506 w 884925"/>
              <a:gd name="connsiteY0" fmla="*/ 419691 h 422482"/>
              <a:gd name="connsiteX1" fmla="*/ 837338 w 884925"/>
              <a:gd name="connsiteY1" fmla="*/ 17989 h 422482"/>
              <a:gd name="connsiteX2" fmla="*/ 726341 w 884925"/>
              <a:gd name="connsiteY2" fmla="*/ 76130 h 422482"/>
              <a:gd name="connsiteX3" fmla="*/ 699913 w 884925"/>
              <a:gd name="connsiteY3" fmla="*/ 134271 h 422482"/>
              <a:gd name="connsiteX4" fmla="*/ 884907 w 884925"/>
              <a:gd name="connsiteY4" fmla="*/ 65559 h 422482"/>
              <a:gd name="connsiteX5" fmla="*/ 710484 w 884925"/>
              <a:gd name="connsiteY5" fmla="*/ 134271 h 422482"/>
              <a:gd name="connsiteX6" fmla="*/ 557203 w 884925"/>
              <a:gd name="connsiteY6" fmla="*/ 245267 h 422482"/>
              <a:gd name="connsiteX7" fmla="*/ 779196 w 884925"/>
              <a:gd name="connsiteY7" fmla="*/ 65559 h 422482"/>
              <a:gd name="connsiteX8" fmla="*/ 594202 w 884925"/>
              <a:gd name="connsiteY8" fmla="*/ 160699 h 422482"/>
              <a:gd name="connsiteX9" fmla="*/ 319354 w 884925"/>
              <a:gd name="connsiteY9" fmla="*/ 234696 h 422482"/>
              <a:gd name="connsiteX10" fmla="*/ 419779 w 884925"/>
              <a:gd name="connsiteY10" fmla="*/ 197697 h 422482"/>
              <a:gd name="connsiteX11" fmla="*/ 7506 w 884925"/>
              <a:gd name="connsiteY11" fmla="*/ 419691 h 42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84925" h="422482">
                <a:moveTo>
                  <a:pt x="7506" y="419691"/>
                </a:moveTo>
                <a:cubicBezTo>
                  <a:pt x="77099" y="389740"/>
                  <a:pt x="717532" y="75249"/>
                  <a:pt x="837338" y="17989"/>
                </a:cubicBezTo>
                <a:cubicBezTo>
                  <a:pt x="957144" y="-39271"/>
                  <a:pt x="749245" y="56750"/>
                  <a:pt x="726341" y="76130"/>
                </a:cubicBezTo>
                <a:cubicBezTo>
                  <a:pt x="703437" y="95510"/>
                  <a:pt x="673485" y="136033"/>
                  <a:pt x="699913" y="134271"/>
                </a:cubicBezTo>
                <a:cubicBezTo>
                  <a:pt x="726341" y="132509"/>
                  <a:pt x="883145" y="65559"/>
                  <a:pt x="884907" y="65559"/>
                </a:cubicBezTo>
                <a:cubicBezTo>
                  <a:pt x="886669" y="65559"/>
                  <a:pt x="765101" y="104320"/>
                  <a:pt x="710484" y="134271"/>
                </a:cubicBezTo>
                <a:cubicBezTo>
                  <a:pt x="655867" y="164222"/>
                  <a:pt x="545751" y="256719"/>
                  <a:pt x="557203" y="245267"/>
                </a:cubicBezTo>
                <a:cubicBezTo>
                  <a:pt x="568655" y="233815"/>
                  <a:pt x="773030" y="79654"/>
                  <a:pt x="779196" y="65559"/>
                </a:cubicBezTo>
                <a:cubicBezTo>
                  <a:pt x="785362" y="51464"/>
                  <a:pt x="670842" y="132509"/>
                  <a:pt x="594202" y="160699"/>
                </a:cubicBezTo>
                <a:cubicBezTo>
                  <a:pt x="517562" y="188889"/>
                  <a:pt x="348424" y="228530"/>
                  <a:pt x="319354" y="234696"/>
                </a:cubicBezTo>
                <a:cubicBezTo>
                  <a:pt x="290284" y="240862"/>
                  <a:pt x="465587" y="165984"/>
                  <a:pt x="419779" y="197697"/>
                </a:cubicBezTo>
                <a:cubicBezTo>
                  <a:pt x="373971" y="229410"/>
                  <a:pt x="-62087" y="449642"/>
                  <a:pt x="7506" y="4196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4" name="フリーフォーム 1093">
            <a:extLst>
              <a:ext uri="{FF2B5EF4-FFF2-40B4-BE49-F238E27FC236}">
                <a16:creationId xmlns:a16="http://schemas.microsoft.com/office/drawing/2014/main" id="{957370F3-D90A-39FE-2FA9-7DD3184925E1}"/>
              </a:ext>
            </a:extLst>
          </p:cNvPr>
          <p:cNvSpPr/>
          <p:nvPr/>
        </p:nvSpPr>
        <p:spPr>
          <a:xfrm>
            <a:off x="5623947" y="8615112"/>
            <a:ext cx="771764" cy="257123"/>
          </a:xfrm>
          <a:custGeom>
            <a:avLst/>
            <a:gdLst>
              <a:gd name="connsiteX0" fmla="*/ 10448 w 771764"/>
              <a:gd name="connsiteY0" fmla="*/ 164185 h 257123"/>
              <a:gd name="connsiteX1" fmla="*/ 671142 w 771764"/>
              <a:gd name="connsiteY1" fmla="*/ 238183 h 257123"/>
              <a:gd name="connsiteX2" fmla="*/ 576002 w 771764"/>
              <a:gd name="connsiteY2" fmla="*/ 227612 h 257123"/>
              <a:gd name="connsiteX3" fmla="*/ 417436 w 771764"/>
              <a:gd name="connsiteY3" fmla="*/ 243468 h 257123"/>
              <a:gd name="connsiteX4" fmla="*/ 771567 w 771764"/>
              <a:gd name="connsiteY4" fmla="*/ 333 h 257123"/>
              <a:gd name="connsiteX5" fmla="*/ 465006 w 771764"/>
              <a:gd name="connsiteY5" fmla="*/ 190613 h 257123"/>
              <a:gd name="connsiteX6" fmla="*/ 280011 w 771764"/>
              <a:gd name="connsiteY6" fmla="*/ 185327 h 257123"/>
              <a:gd name="connsiteX7" fmla="*/ 10448 w 771764"/>
              <a:gd name="connsiteY7" fmla="*/ 164185 h 257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1764" h="257123">
                <a:moveTo>
                  <a:pt x="10448" y="164185"/>
                </a:moveTo>
                <a:cubicBezTo>
                  <a:pt x="75636" y="172994"/>
                  <a:pt x="576883" y="227612"/>
                  <a:pt x="671142" y="238183"/>
                </a:cubicBezTo>
                <a:cubicBezTo>
                  <a:pt x="765401" y="248754"/>
                  <a:pt x="618286" y="226731"/>
                  <a:pt x="576002" y="227612"/>
                </a:cubicBezTo>
                <a:cubicBezTo>
                  <a:pt x="533718" y="228493"/>
                  <a:pt x="384842" y="281348"/>
                  <a:pt x="417436" y="243468"/>
                </a:cubicBezTo>
                <a:cubicBezTo>
                  <a:pt x="450030" y="205588"/>
                  <a:pt x="763639" y="9142"/>
                  <a:pt x="771567" y="333"/>
                </a:cubicBezTo>
                <a:cubicBezTo>
                  <a:pt x="779495" y="-8476"/>
                  <a:pt x="546932" y="159781"/>
                  <a:pt x="465006" y="190613"/>
                </a:cubicBezTo>
                <a:cubicBezTo>
                  <a:pt x="383080" y="221445"/>
                  <a:pt x="356651" y="189732"/>
                  <a:pt x="280011" y="185327"/>
                </a:cubicBezTo>
                <a:cubicBezTo>
                  <a:pt x="203371" y="180922"/>
                  <a:pt x="-54740" y="155376"/>
                  <a:pt x="10448" y="1641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5" name="フリーフォーム 1094">
            <a:extLst>
              <a:ext uri="{FF2B5EF4-FFF2-40B4-BE49-F238E27FC236}">
                <a16:creationId xmlns:a16="http://schemas.microsoft.com/office/drawing/2014/main" id="{F1D01E49-476D-7212-41F3-645E81EDD27B}"/>
              </a:ext>
            </a:extLst>
          </p:cNvPr>
          <p:cNvSpPr/>
          <p:nvPr/>
        </p:nvSpPr>
        <p:spPr>
          <a:xfrm>
            <a:off x="4307723" y="8329893"/>
            <a:ext cx="1756531" cy="648158"/>
          </a:xfrm>
          <a:custGeom>
            <a:avLst/>
            <a:gdLst>
              <a:gd name="connsiteX0" fmla="*/ 0 w 1756531"/>
              <a:gd name="connsiteY0" fmla="*/ 74130 h 648158"/>
              <a:gd name="connsiteX1" fmla="*/ 887972 w 1756531"/>
              <a:gd name="connsiteY1" fmla="*/ 459975 h 648158"/>
              <a:gd name="connsiteX2" fmla="*/ 824545 w 1756531"/>
              <a:gd name="connsiteY2" fmla="*/ 465261 h 648158"/>
              <a:gd name="connsiteX3" fmla="*/ 1289674 w 1756531"/>
              <a:gd name="connsiteY3" fmla="*/ 491689 h 648158"/>
              <a:gd name="connsiteX4" fmla="*/ 1247389 w 1756531"/>
              <a:gd name="connsiteY4" fmla="*/ 470546 h 648158"/>
              <a:gd name="connsiteX5" fmla="*/ 1744231 w 1756531"/>
              <a:gd name="connsiteY5" fmla="*/ 644969 h 648158"/>
              <a:gd name="connsiteX6" fmla="*/ 1575093 w 1756531"/>
              <a:gd name="connsiteY6" fmla="*/ 576257 h 648158"/>
              <a:gd name="connsiteX7" fmla="*/ 1242104 w 1756531"/>
              <a:gd name="connsiteY7" fmla="*/ 486403 h 648158"/>
              <a:gd name="connsiteX8" fmla="*/ 729405 w 1756531"/>
              <a:gd name="connsiteY8" fmla="*/ 586828 h 648158"/>
              <a:gd name="connsiteX9" fmla="*/ 946113 w 1756531"/>
              <a:gd name="connsiteY9" fmla="*/ 539258 h 648158"/>
              <a:gd name="connsiteX10" fmla="*/ 798117 w 1756531"/>
              <a:gd name="connsiteY10" fmla="*/ 481117 h 648158"/>
              <a:gd name="connsiteX11" fmla="*/ 628980 w 1756531"/>
              <a:gd name="connsiteY11" fmla="*/ 449404 h 648158"/>
              <a:gd name="connsiteX12" fmla="*/ 840402 w 1756531"/>
              <a:gd name="connsiteY12" fmla="*/ 438833 h 648158"/>
              <a:gd name="connsiteX13" fmla="*/ 597267 w 1756531"/>
              <a:gd name="connsiteY13" fmla="*/ 142842 h 648158"/>
              <a:gd name="connsiteX14" fmla="*/ 792832 w 1756531"/>
              <a:gd name="connsiteY14" fmla="*/ 391263 h 648158"/>
              <a:gd name="connsiteX15" fmla="*/ 718834 w 1756531"/>
              <a:gd name="connsiteY15" fmla="*/ 359550 h 648158"/>
              <a:gd name="connsiteX16" fmla="*/ 258991 w 1756531"/>
              <a:gd name="connsiteY16" fmla="*/ 132 h 648158"/>
              <a:gd name="connsiteX17" fmla="*/ 607838 w 1756531"/>
              <a:gd name="connsiteY17" fmla="*/ 317265 h 648158"/>
              <a:gd name="connsiteX18" fmla="*/ 502127 w 1756531"/>
              <a:gd name="connsiteY18" fmla="*/ 290838 h 648158"/>
              <a:gd name="connsiteX19" fmla="*/ 0 w 1756531"/>
              <a:gd name="connsiteY19" fmla="*/ 74130 h 648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756531" h="648158">
                <a:moveTo>
                  <a:pt x="0" y="74130"/>
                </a:moveTo>
                <a:lnTo>
                  <a:pt x="887972" y="459975"/>
                </a:lnTo>
                <a:cubicBezTo>
                  <a:pt x="1025396" y="525164"/>
                  <a:pt x="757595" y="459975"/>
                  <a:pt x="824545" y="465261"/>
                </a:cubicBezTo>
                <a:cubicBezTo>
                  <a:pt x="891495" y="470547"/>
                  <a:pt x="1219200" y="490808"/>
                  <a:pt x="1289674" y="491689"/>
                </a:cubicBezTo>
                <a:cubicBezTo>
                  <a:pt x="1360148" y="492570"/>
                  <a:pt x="1171630" y="444999"/>
                  <a:pt x="1247389" y="470546"/>
                </a:cubicBezTo>
                <a:cubicBezTo>
                  <a:pt x="1323148" y="496093"/>
                  <a:pt x="1689614" y="627351"/>
                  <a:pt x="1744231" y="644969"/>
                </a:cubicBezTo>
                <a:cubicBezTo>
                  <a:pt x="1798848" y="662587"/>
                  <a:pt x="1658781" y="602685"/>
                  <a:pt x="1575093" y="576257"/>
                </a:cubicBezTo>
                <a:cubicBezTo>
                  <a:pt x="1491405" y="549829"/>
                  <a:pt x="1383052" y="484641"/>
                  <a:pt x="1242104" y="486403"/>
                </a:cubicBezTo>
                <a:cubicBezTo>
                  <a:pt x="1101156" y="488165"/>
                  <a:pt x="778737" y="578019"/>
                  <a:pt x="729405" y="586828"/>
                </a:cubicBezTo>
                <a:cubicBezTo>
                  <a:pt x="680073" y="595637"/>
                  <a:pt x="934661" y="556876"/>
                  <a:pt x="946113" y="539258"/>
                </a:cubicBezTo>
                <a:cubicBezTo>
                  <a:pt x="957565" y="521640"/>
                  <a:pt x="850972" y="496093"/>
                  <a:pt x="798117" y="481117"/>
                </a:cubicBezTo>
                <a:cubicBezTo>
                  <a:pt x="745262" y="466141"/>
                  <a:pt x="621933" y="456451"/>
                  <a:pt x="628980" y="449404"/>
                </a:cubicBezTo>
                <a:cubicBezTo>
                  <a:pt x="636027" y="442357"/>
                  <a:pt x="845687" y="489927"/>
                  <a:pt x="840402" y="438833"/>
                </a:cubicBezTo>
                <a:cubicBezTo>
                  <a:pt x="835117" y="387739"/>
                  <a:pt x="605195" y="150770"/>
                  <a:pt x="597267" y="142842"/>
                </a:cubicBezTo>
                <a:cubicBezTo>
                  <a:pt x="589339" y="134914"/>
                  <a:pt x="772571" y="355145"/>
                  <a:pt x="792832" y="391263"/>
                </a:cubicBezTo>
                <a:cubicBezTo>
                  <a:pt x="813093" y="427381"/>
                  <a:pt x="807807" y="424738"/>
                  <a:pt x="718834" y="359550"/>
                </a:cubicBezTo>
                <a:cubicBezTo>
                  <a:pt x="629861" y="294362"/>
                  <a:pt x="277490" y="7179"/>
                  <a:pt x="258991" y="132"/>
                </a:cubicBezTo>
                <a:cubicBezTo>
                  <a:pt x="240492" y="-6915"/>
                  <a:pt x="567315" y="268814"/>
                  <a:pt x="607838" y="317265"/>
                </a:cubicBezTo>
                <a:cubicBezTo>
                  <a:pt x="648361" y="365716"/>
                  <a:pt x="599029" y="332241"/>
                  <a:pt x="502127" y="290838"/>
                </a:cubicBezTo>
                <a:lnTo>
                  <a:pt x="0" y="7413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6" name="フリーフォーム 1095">
            <a:extLst>
              <a:ext uri="{FF2B5EF4-FFF2-40B4-BE49-F238E27FC236}">
                <a16:creationId xmlns:a16="http://schemas.microsoft.com/office/drawing/2014/main" id="{A9480100-DD81-BE66-1121-C23697A3730A}"/>
              </a:ext>
            </a:extLst>
          </p:cNvPr>
          <p:cNvSpPr/>
          <p:nvPr/>
        </p:nvSpPr>
        <p:spPr>
          <a:xfrm>
            <a:off x="3948293" y="7933608"/>
            <a:ext cx="868069" cy="873076"/>
          </a:xfrm>
          <a:custGeom>
            <a:avLst/>
            <a:gdLst>
              <a:gd name="connsiteX0" fmla="*/ 12 w 868069"/>
              <a:gd name="connsiteY0" fmla="*/ 1 h 873076"/>
              <a:gd name="connsiteX1" fmla="*/ 507425 w 868069"/>
              <a:gd name="connsiteY1" fmla="*/ 565555 h 873076"/>
              <a:gd name="connsiteX2" fmla="*/ 639564 w 868069"/>
              <a:gd name="connsiteY2" fmla="*/ 655409 h 873076"/>
              <a:gd name="connsiteX3" fmla="*/ 565566 w 868069"/>
              <a:gd name="connsiteY3" fmla="*/ 602554 h 873076"/>
              <a:gd name="connsiteX4" fmla="*/ 866842 w 868069"/>
              <a:gd name="connsiteY4" fmla="*/ 872117 h 873076"/>
              <a:gd name="connsiteX5" fmla="*/ 655420 w 868069"/>
              <a:gd name="connsiteY5" fmla="*/ 671266 h 873076"/>
              <a:gd name="connsiteX6" fmla="*/ 259004 w 868069"/>
              <a:gd name="connsiteY6" fmla="*/ 153282 h 873076"/>
              <a:gd name="connsiteX7" fmla="*/ 523282 w 868069"/>
              <a:gd name="connsiteY7" fmla="*/ 560269 h 873076"/>
              <a:gd name="connsiteX8" fmla="*/ 12 w 868069"/>
              <a:gd name="connsiteY8" fmla="*/ 1 h 873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68069" h="873076">
                <a:moveTo>
                  <a:pt x="12" y="1"/>
                </a:moveTo>
                <a:cubicBezTo>
                  <a:pt x="-2631" y="882"/>
                  <a:pt x="400833" y="456320"/>
                  <a:pt x="507425" y="565555"/>
                </a:cubicBezTo>
                <a:cubicBezTo>
                  <a:pt x="614017" y="674790"/>
                  <a:pt x="629874" y="649243"/>
                  <a:pt x="639564" y="655409"/>
                </a:cubicBezTo>
                <a:cubicBezTo>
                  <a:pt x="649254" y="661576"/>
                  <a:pt x="527686" y="566436"/>
                  <a:pt x="565566" y="602554"/>
                </a:cubicBezTo>
                <a:cubicBezTo>
                  <a:pt x="603446" y="638672"/>
                  <a:pt x="851866" y="860665"/>
                  <a:pt x="866842" y="872117"/>
                </a:cubicBezTo>
                <a:cubicBezTo>
                  <a:pt x="881818" y="883569"/>
                  <a:pt x="756726" y="791072"/>
                  <a:pt x="655420" y="671266"/>
                </a:cubicBezTo>
                <a:cubicBezTo>
                  <a:pt x="554114" y="551460"/>
                  <a:pt x="281027" y="171781"/>
                  <a:pt x="259004" y="153282"/>
                </a:cubicBezTo>
                <a:cubicBezTo>
                  <a:pt x="236981" y="134783"/>
                  <a:pt x="564685" y="589339"/>
                  <a:pt x="523282" y="560269"/>
                </a:cubicBezTo>
                <a:cubicBezTo>
                  <a:pt x="481879" y="531199"/>
                  <a:pt x="2655" y="-880"/>
                  <a:pt x="12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7" name="フリーフォーム 1096">
            <a:extLst>
              <a:ext uri="{FF2B5EF4-FFF2-40B4-BE49-F238E27FC236}">
                <a16:creationId xmlns:a16="http://schemas.microsoft.com/office/drawing/2014/main" id="{AA1AB71C-5086-A06A-00F5-BC90A4A5679F}"/>
              </a:ext>
            </a:extLst>
          </p:cNvPr>
          <p:cNvSpPr/>
          <p:nvPr/>
        </p:nvSpPr>
        <p:spPr>
          <a:xfrm>
            <a:off x="3361036" y="6818107"/>
            <a:ext cx="366132" cy="859516"/>
          </a:xfrm>
          <a:custGeom>
            <a:avLst/>
            <a:gdLst>
              <a:gd name="connsiteX0" fmla="*/ 204510 w 366132"/>
              <a:gd name="connsiteY0" fmla="*/ 116604 h 859516"/>
              <a:gd name="connsiteX1" fmla="*/ 247469 w 366132"/>
              <a:gd name="connsiteY1" fmla="*/ 503230 h 859516"/>
              <a:gd name="connsiteX2" fmla="*/ 357933 w 366132"/>
              <a:gd name="connsiteY2" fmla="*/ 840760 h 859516"/>
              <a:gd name="connsiteX3" fmla="*/ 345659 w 366132"/>
              <a:gd name="connsiteY3" fmla="*/ 785528 h 859516"/>
              <a:gd name="connsiteX4" fmla="*/ 247469 w 366132"/>
              <a:gd name="connsiteY4" fmla="*/ 527778 h 859516"/>
              <a:gd name="connsiteX5" fmla="*/ 8129 w 366132"/>
              <a:gd name="connsiteY5" fmla="*/ 177974 h 859516"/>
              <a:gd name="connsiteX6" fmla="*/ 57224 w 366132"/>
              <a:gd name="connsiteY6" fmla="*/ 251616 h 859516"/>
              <a:gd name="connsiteX7" fmla="*/ 69498 w 366132"/>
              <a:gd name="connsiteY7" fmla="*/ 3 h 859516"/>
              <a:gd name="connsiteX8" fmla="*/ 69498 w 366132"/>
              <a:gd name="connsiteY8" fmla="*/ 257753 h 859516"/>
              <a:gd name="connsiteX9" fmla="*/ 167689 w 366132"/>
              <a:gd name="connsiteY9" fmla="*/ 362081 h 859516"/>
              <a:gd name="connsiteX10" fmla="*/ 186100 w 366132"/>
              <a:gd name="connsiteY10" fmla="*/ 276164 h 859516"/>
              <a:gd name="connsiteX11" fmla="*/ 204510 w 366132"/>
              <a:gd name="connsiteY11" fmla="*/ 116604 h 859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6132" h="859516">
                <a:moveTo>
                  <a:pt x="204510" y="116604"/>
                </a:moveTo>
                <a:cubicBezTo>
                  <a:pt x="214738" y="154448"/>
                  <a:pt x="221899" y="382537"/>
                  <a:pt x="247469" y="503230"/>
                </a:cubicBezTo>
                <a:cubicBezTo>
                  <a:pt x="273039" y="623923"/>
                  <a:pt x="341568" y="793710"/>
                  <a:pt x="357933" y="840760"/>
                </a:cubicBezTo>
                <a:cubicBezTo>
                  <a:pt x="374298" y="887810"/>
                  <a:pt x="364070" y="837692"/>
                  <a:pt x="345659" y="785528"/>
                </a:cubicBezTo>
                <a:cubicBezTo>
                  <a:pt x="327248" y="733364"/>
                  <a:pt x="303724" y="629037"/>
                  <a:pt x="247469" y="527778"/>
                </a:cubicBezTo>
                <a:cubicBezTo>
                  <a:pt x="191214" y="426519"/>
                  <a:pt x="39836" y="224001"/>
                  <a:pt x="8129" y="177974"/>
                </a:cubicBezTo>
                <a:cubicBezTo>
                  <a:pt x="-23579" y="131947"/>
                  <a:pt x="46996" y="281278"/>
                  <a:pt x="57224" y="251616"/>
                </a:cubicBezTo>
                <a:cubicBezTo>
                  <a:pt x="67452" y="221954"/>
                  <a:pt x="67452" y="-1020"/>
                  <a:pt x="69498" y="3"/>
                </a:cubicBezTo>
                <a:cubicBezTo>
                  <a:pt x="71544" y="1026"/>
                  <a:pt x="53133" y="197407"/>
                  <a:pt x="69498" y="257753"/>
                </a:cubicBezTo>
                <a:cubicBezTo>
                  <a:pt x="85863" y="318099"/>
                  <a:pt x="148255" y="359013"/>
                  <a:pt x="167689" y="362081"/>
                </a:cubicBezTo>
                <a:cubicBezTo>
                  <a:pt x="187123" y="365149"/>
                  <a:pt x="180986" y="312985"/>
                  <a:pt x="186100" y="276164"/>
                </a:cubicBezTo>
                <a:cubicBezTo>
                  <a:pt x="191214" y="239343"/>
                  <a:pt x="194282" y="78760"/>
                  <a:pt x="204510" y="1166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8" name="フリーフォーム 1097">
            <a:extLst>
              <a:ext uri="{FF2B5EF4-FFF2-40B4-BE49-F238E27FC236}">
                <a16:creationId xmlns:a16="http://schemas.microsoft.com/office/drawing/2014/main" id="{16B8647C-73D8-FE60-A0C8-FF495986C0E9}"/>
              </a:ext>
            </a:extLst>
          </p:cNvPr>
          <p:cNvSpPr/>
          <p:nvPr/>
        </p:nvSpPr>
        <p:spPr>
          <a:xfrm>
            <a:off x="3479607" y="5663013"/>
            <a:ext cx="153517" cy="915761"/>
          </a:xfrm>
          <a:custGeom>
            <a:avLst/>
            <a:gdLst>
              <a:gd name="connsiteX0" fmla="*/ 153445 w 153517"/>
              <a:gd name="connsiteY0" fmla="*/ 1357 h 915761"/>
              <a:gd name="connsiteX1" fmla="*/ 24570 w 153517"/>
              <a:gd name="connsiteY1" fmla="*/ 516858 h 915761"/>
              <a:gd name="connsiteX2" fmla="*/ 67529 w 153517"/>
              <a:gd name="connsiteY2" fmla="*/ 418668 h 915761"/>
              <a:gd name="connsiteX3" fmla="*/ 42981 w 153517"/>
              <a:gd name="connsiteY3" fmla="*/ 670281 h 915761"/>
              <a:gd name="connsiteX4" fmla="*/ 23 w 153517"/>
              <a:gd name="connsiteY4" fmla="*/ 915757 h 915761"/>
              <a:gd name="connsiteX5" fmla="*/ 49118 w 153517"/>
              <a:gd name="connsiteY5" fmla="*/ 664144 h 915761"/>
              <a:gd name="connsiteX6" fmla="*/ 55255 w 153517"/>
              <a:gd name="connsiteY6" fmla="*/ 529132 h 915761"/>
              <a:gd name="connsiteX7" fmla="*/ 55255 w 153517"/>
              <a:gd name="connsiteY7" fmla="*/ 277519 h 915761"/>
              <a:gd name="connsiteX8" fmla="*/ 42981 w 153517"/>
              <a:gd name="connsiteY8" fmla="*/ 363435 h 915761"/>
              <a:gd name="connsiteX9" fmla="*/ 153445 w 153517"/>
              <a:gd name="connsiteY9" fmla="*/ 1357 h 91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3517" h="915761">
                <a:moveTo>
                  <a:pt x="153445" y="1357"/>
                </a:moveTo>
                <a:cubicBezTo>
                  <a:pt x="150376" y="26928"/>
                  <a:pt x="38889" y="447306"/>
                  <a:pt x="24570" y="516858"/>
                </a:cubicBezTo>
                <a:cubicBezTo>
                  <a:pt x="10251" y="586410"/>
                  <a:pt x="64460" y="393097"/>
                  <a:pt x="67529" y="418668"/>
                </a:cubicBezTo>
                <a:cubicBezTo>
                  <a:pt x="70598" y="444239"/>
                  <a:pt x="54232" y="587433"/>
                  <a:pt x="42981" y="670281"/>
                </a:cubicBezTo>
                <a:cubicBezTo>
                  <a:pt x="31730" y="753129"/>
                  <a:pt x="-1000" y="916780"/>
                  <a:pt x="23" y="915757"/>
                </a:cubicBezTo>
                <a:cubicBezTo>
                  <a:pt x="1046" y="914734"/>
                  <a:pt x="39913" y="728581"/>
                  <a:pt x="49118" y="664144"/>
                </a:cubicBezTo>
                <a:cubicBezTo>
                  <a:pt x="58323" y="599707"/>
                  <a:pt x="54232" y="593569"/>
                  <a:pt x="55255" y="529132"/>
                </a:cubicBezTo>
                <a:cubicBezTo>
                  <a:pt x="56278" y="464695"/>
                  <a:pt x="57301" y="305135"/>
                  <a:pt x="55255" y="277519"/>
                </a:cubicBezTo>
                <a:cubicBezTo>
                  <a:pt x="53209" y="249903"/>
                  <a:pt x="24570" y="407416"/>
                  <a:pt x="42981" y="363435"/>
                </a:cubicBezTo>
                <a:cubicBezTo>
                  <a:pt x="61392" y="319454"/>
                  <a:pt x="156514" y="-24214"/>
                  <a:pt x="153445" y="13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9" name="フリーフォーム 1098">
            <a:extLst>
              <a:ext uri="{FF2B5EF4-FFF2-40B4-BE49-F238E27FC236}">
                <a16:creationId xmlns:a16="http://schemas.microsoft.com/office/drawing/2014/main" id="{BFD25032-9EFB-3C92-6EEF-6579F3B7FFE9}"/>
              </a:ext>
            </a:extLst>
          </p:cNvPr>
          <p:cNvSpPr/>
          <p:nvPr/>
        </p:nvSpPr>
        <p:spPr>
          <a:xfrm>
            <a:off x="3337822" y="5532428"/>
            <a:ext cx="332659" cy="1355432"/>
          </a:xfrm>
          <a:custGeom>
            <a:avLst/>
            <a:gdLst>
              <a:gd name="connsiteX0" fmla="*/ 332052 w 332659"/>
              <a:gd name="connsiteY0" fmla="*/ 3067 h 1355432"/>
              <a:gd name="connsiteX1" fmla="*/ 98849 w 332659"/>
              <a:gd name="connsiteY1" fmla="*/ 549253 h 1355432"/>
              <a:gd name="connsiteX2" fmla="*/ 12932 w 332659"/>
              <a:gd name="connsiteY2" fmla="*/ 788592 h 1355432"/>
              <a:gd name="connsiteX3" fmla="*/ 49754 w 332659"/>
              <a:gd name="connsiteY3" fmla="*/ 696538 h 1355432"/>
              <a:gd name="connsiteX4" fmla="*/ 86575 w 332659"/>
              <a:gd name="connsiteY4" fmla="*/ 831551 h 1355432"/>
              <a:gd name="connsiteX5" fmla="*/ 80438 w 332659"/>
              <a:gd name="connsiteY5" fmla="*/ 1015658 h 1355432"/>
              <a:gd name="connsiteX6" fmla="*/ 104986 w 332659"/>
              <a:gd name="connsiteY6" fmla="*/ 935878 h 1355432"/>
              <a:gd name="connsiteX7" fmla="*/ 659 w 332659"/>
              <a:gd name="connsiteY7" fmla="*/ 1353188 h 1355432"/>
              <a:gd name="connsiteX8" fmla="*/ 62028 w 332659"/>
              <a:gd name="connsiteY8" fmla="*/ 1089301 h 1355432"/>
              <a:gd name="connsiteX9" fmla="*/ 92712 w 332659"/>
              <a:gd name="connsiteY9" fmla="*/ 813140 h 1355432"/>
              <a:gd name="connsiteX10" fmla="*/ 49754 w 332659"/>
              <a:gd name="connsiteY10" fmla="*/ 702675 h 1355432"/>
              <a:gd name="connsiteX11" fmla="*/ 43617 w 332659"/>
              <a:gd name="connsiteY11" fmla="*/ 254681 h 1355432"/>
              <a:gd name="connsiteX12" fmla="*/ 43617 w 332659"/>
              <a:gd name="connsiteY12" fmla="*/ 702675 h 1355432"/>
              <a:gd name="connsiteX13" fmla="*/ 166355 w 332659"/>
              <a:gd name="connsiteY13" fmla="*/ 377419 h 1355432"/>
              <a:gd name="connsiteX14" fmla="*/ 160218 w 332659"/>
              <a:gd name="connsiteY14" fmla="*/ 193312 h 1355432"/>
              <a:gd name="connsiteX15" fmla="*/ 166355 w 332659"/>
              <a:gd name="connsiteY15" fmla="*/ 322187 h 1355432"/>
              <a:gd name="connsiteX16" fmla="*/ 332052 w 332659"/>
              <a:gd name="connsiteY16" fmla="*/ 3067 h 1355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2659" h="1355432">
                <a:moveTo>
                  <a:pt x="332052" y="3067"/>
                </a:moveTo>
                <a:cubicBezTo>
                  <a:pt x="320801" y="40911"/>
                  <a:pt x="152036" y="418332"/>
                  <a:pt x="98849" y="549253"/>
                </a:cubicBezTo>
                <a:cubicBezTo>
                  <a:pt x="45662" y="680174"/>
                  <a:pt x="21115" y="764044"/>
                  <a:pt x="12932" y="788592"/>
                </a:cubicBezTo>
                <a:cubicBezTo>
                  <a:pt x="4749" y="813140"/>
                  <a:pt x="37480" y="689378"/>
                  <a:pt x="49754" y="696538"/>
                </a:cubicBezTo>
                <a:cubicBezTo>
                  <a:pt x="62028" y="703698"/>
                  <a:pt x="81461" y="778364"/>
                  <a:pt x="86575" y="831551"/>
                </a:cubicBezTo>
                <a:cubicBezTo>
                  <a:pt x="91689" y="884738"/>
                  <a:pt x="77370" y="998270"/>
                  <a:pt x="80438" y="1015658"/>
                </a:cubicBezTo>
                <a:cubicBezTo>
                  <a:pt x="83506" y="1033046"/>
                  <a:pt x="118282" y="879623"/>
                  <a:pt x="104986" y="935878"/>
                </a:cubicBezTo>
                <a:cubicBezTo>
                  <a:pt x="91689" y="992133"/>
                  <a:pt x="7819" y="1327618"/>
                  <a:pt x="659" y="1353188"/>
                </a:cubicBezTo>
                <a:cubicBezTo>
                  <a:pt x="-6501" y="1378758"/>
                  <a:pt x="46686" y="1179309"/>
                  <a:pt x="62028" y="1089301"/>
                </a:cubicBezTo>
                <a:cubicBezTo>
                  <a:pt x="77370" y="999293"/>
                  <a:pt x="94758" y="877578"/>
                  <a:pt x="92712" y="813140"/>
                </a:cubicBezTo>
                <a:cubicBezTo>
                  <a:pt x="90666" y="748702"/>
                  <a:pt x="57936" y="795751"/>
                  <a:pt x="49754" y="702675"/>
                </a:cubicBezTo>
                <a:cubicBezTo>
                  <a:pt x="41572" y="609599"/>
                  <a:pt x="44640" y="254681"/>
                  <a:pt x="43617" y="254681"/>
                </a:cubicBezTo>
                <a:cubicBezTo>
                  <a:pt x="42594" y="254681"/>
                  <a:pt x="23161" y="682219"/>
                  <a:pt x="43617" y="702675"/>
                </a:cubicBezTo>
                <a:cubicBezTo>
                  <a:pt x="64073" y="723131"/>
                  <a:pt x="146922" y="462313"/>
                  <a:pt x="166355" y="377419"/>
                </a:cubicBezTo>
                <a:cubicBezTo>
                  <a:pt x="185788" y="292525"/>
                  <a:pt x="160218" y="202517"/>
                  <a:pt x="160218" y="193312"/>
                </a:cubicBezTo>
                <a:cubicBezTo>
                  <a:pt x="160218" y="184107"/>
                  <a:pt x="137716" y="354917"/>
                  <a:pt x="166355" y="322187"/>
                </a:cubicBezTo>
                <a:cubicBezTo>
                  <a:pt x="194994" y="289457"/>
                  <a:pt x="343303" y="-34777"/>
                  <a:pt x="332052" y="30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0" name="フリーフォーム 1099">
            <a:extLst>
              <a:ext uri="{FF2B5EF4-FFF2-40B4-BE49-F238E27FC236}">
                <a16:creationId xmlns:a16="http://schemas.microsoft.com/office/drawing/2014/main" id="{467112BF-3B1F-1679-6F71-91F89C774F28}"/>
              </a:ext>
            </a:extLst>
          </p:cNvPr>
          <p:cNvSpPr/>
          <p:nvPr/>
        </p:nvSpPr>
        <p:spPr>
          <a:xfrm>
            <a:off x="4829648" y="6603318"/>
            <a:ext cx="104495" cy="196381"/>
          </a:xfrm>
          <a:custGeom>
            <a:avLst/>
            <a:gdLst>
              <a:gd name="connsiteX0" fmla="*/ 102 w 104495"/>
              <a:gd name="connsiteY0" fmla="*/ 0 h 196381"/>
              <a:gd name="connsiteX1" fmla="*/ 79882 w 104495"/>
              <a:gd name="connsiteY1" fmla="*/ 122738 h 196381"/>
              <a:gd name="connsiteX2" fmla="*/ 98293 w 104495"/>
              <a:gd name="connsiteY2" fmla="*/ 196381 h 196381"/>
              <a:gd name="connsiteX3" fmla="*/ 98293 w 104495"/>
              <a:gd name="connsiteY3" fmla="*/ 122738 h 196381"/>
              <a:gd name="connsiteX4" fmla="*/ 102 w 104495"/>
              <a:gd name="connsiteY4" fmla="*/ 0 h 196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495" h="196381">
                <a:moveTo>
                  <a:pt x="102" y="0"/>
                </a:moveTo>
                <a:cubicBezTo>
                  <a:pt x="-2966" y="0"/>
                  <a:pt x="63517" y="90008"/>
                  <a:pt x="79882" y="122738"/>
                </a:cubicBezTo>
                <a:cubicBezTo>
                  <a:pt x="96247" y="155468"/>
                  <a:pt x="95225" y="196381"/>
                  <a:pt x="98293" y="196381"/>
                </a:cubicBezTo>
                <a:cubicBezTo>
                  <a:pt x="101361" y="196381"/>
                  <a:pt x="110567" y="152400"/>
                  <a:pt x="98293" y="122738"/>
                </a:cubicBezTo>
                <a:cubicBezTo>
                  <a:pt x="86019" y="93076"/>
                  <a:pt x="3170" y="0"/>
                  <a:pt x="10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1" name="フリーフォーム 1100">
            <a:extLst>
              <a:ext uri="{FF2B5EF4-FFF2-40B4-BE49-F238E27FC236}">
                <a16:creationId xmlns:a16="http://schemas.microsoft.com/office/drawing/2014/main" id="{91A79917-4980-0782-80C2-BECDC8FDFA4D}"/>
              </a:ext>
            </a:extLst>
          </p:cNvPr>
          <p:cNvSpPr/>
          <p:nvPr/>
        </p:nvSpPr>
        <p:spPr>
          <a:xfrm>
            <a:off x="4320382" y="6615328"/>
            <a:ext cx="191840" cy="121142"/>
          </a:xfrm>
          <a:custGeom>
            <a:avLst/>
            <a:gdLst>
              <a:gd name="connsiteX0" fmla="*/ 5 w 191840"/>
              <a:gd name="connsiteY0" fmla="*/ 264 h 121142"/>
              <a:gd name="connsiteX1" fmla="*/ 171838 w 191840"/>
              <a:gd name="connsiteY1" fmla="*/ 116865 h 121142"/>
              <a:gd name="connsiteX2" fmla="*/ 165701 w 191840"/>
              <a:gd name="connsiteY2" fmla="*/ 86181 h 121142"/>
              <a:gd name="connsiteX3" fmla="*/ 5 w 191840"/>
              <a:gd name="connsiteY3" fmla="*/ 264 h 121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1840" h="121142">
                <a:moveTo>
                  <a:pt x="5" y="264"/>
                </a:moveTo>
                <a:cubicBezTo>
                  <a:pt x="1028" y="5378"/>
                  <a:pt x="171838" y="116865"/>
                  <a:pt x="171838" y="116865"/>
                </a:cubicBezTo>
                <a:cubicBezTo>
                  <a:pt x="199454" y="131184"/>
                  <a:pt x="199454" y="106637"/>
                  <a:pt x="165701" y="86181"/>
                </a:cubicBezTo>
                <a:cubicBezTo>
                  <a:pt x="131948" y="65725"/>
                  <a:pt x="-1018" y="-4850"/>
                  <a:pt x="5" y="26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2" name="フリーフォーム 1101">
            <a:extLst>
              <a:ext uri="{FF2B5EF4-FFF2-40B4-BE49-F238E27FC236}">
                <a16:creationId xmlns:a16="http://schemas.microsoft.com/office/drawing/2014/main" id="{24429455-EC08-73FF-1F54-486CCD4761D7}"/>
              </a:ext>
            </a:extLst>
          </p:cNvPr>
          <p:cNvSpPr/>
          <p:nvPr/>
        </p:nvSpPr>
        <p:spPr>
          <a:xfrm>
            <a:off x="4074611" y="6940843"/>
            <a:ext cx="74014" cy="288876"/>
          </a:xfrm>
          <a:custGeom>
            <a:avLst/>
            <a:gdLst>
              <a:gd name="connsiteX0" fmla="*/ 299 w 74014"/>
              <a:gd name="connsiteY0" fmla="*/ 5 h 288876"/>
              <a:gd name="connsiteX1" fmla="*/ 12573 w 74014"/>
              <a:gd name="connsiteY1" fmla="*/ 177976 h 288876"/>
              <a:gd name="connsiteX2" fmla="*/ 73942 w 74014"/>
              <a:gd name="connsiteY2" fmla="*/ 288440 h 288876"/>
              <a:gd name="connsiteX3" fmla="*/ 24847 w 74014"/>
              <a:gd name="connsiteY3" fmla="*/ 214797 h 288876"/>
              <a:gd name="connsiteX4" fmla="*/ 18710 w 74014"/>
              <a:gd name="connsiteY4" fmla="*/ 171839 h 288876"/>
              <a:gd name="connsiteX5" fmla="*/ 299 w 74014"/>
              <a:gd name="connsiteY5" fmla="*/ 5 h 288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4014" h="288876">
                <a:moveTo>
                  <a:pt x="299" y="5"/>
                </a:moveTo>
                <a:cubicBezTo>
                  <a:pt x="-724" y="1028"/>
                  <a:pt x="299" y="129904"/>
                  <a:pt x="12573" y="177976"/>
                </a:cubicBezTo>
                <a:cubicBezTo>
                  <a:pt x="24847" y="226048"/>
                  <a:pt x="71896" y="282303"/>
                  <a:pt x="73942" y="288440"/>
                </a:cubicBezTo>
                <a:cubicBezTo>
                  <a:pt x="75988" y="294577"/>
                  <a:pt x="34052" y="234231"/>
                  <a:pt x="24847" y="214797"/>
                </a:cubicBezTo>
                <a:cubicBezTo>
                  <a:pt x="15642" y="195364"/>
                  <a:pt x="21778" y="206615"/>
                  <a:pt x="18710" y="171839"/>
                </a:cubicBezTo>
                <a:cubicBezTo>
                  <a:pt x="15642" y="137063"/>
                  <a:pt x="1322" y="-1018"/>
                  <a:pt x="299" y="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3" name="フリーフォーム 1102">
            <a:extLst>
              <a:ext uri="{FF2B5EF4-FFF2-40B4-BE49-F238E27FC236}">
                <a16:creationId xmlns:a16="http://schemas.microsoft.com/office/drawing/2014/main" id="{6EB86C54-C3E3-5528-DD6E-C80DB17D871B}"/>
              </a:ext>
            </a:extLst>
          </p:cNvPr>
          <p:cNvSpPr/>
          <p:nvPr/>
        </p:nvSpPr>
        <p:spPr>
          <a:xfrm>
            <a:off x="4589942" y="7824323"/>
            <a:ext cx="105147" cy="246570"/>
          </a:xfrm>
          <a:custGeom>
            <a:avLst/>
            <a:gdLst>
              <a:gd name="connsiteX0" fmla="*/ 469 w 105147"/>
              <a:gd name="connsiteY0" fmla="*/ 241 h 246570"/>
              <a:gd name="connsiteX1" fmla="*/ 37290 w 105147"/>
              <a:gd name="connsiteY1" fmla="*/ 147527 h 246570"/>
              <a:gd name="connsiteX2" fmla="*/ 104796 w 105147"/>
              <a:gd name="connsiteY2" fmla="*/ 245717 h 246570"/>
              <a:gd name="connsiteX3" fmla="*/ 61838 w 105147"/>
              <a:gd name="connsiteY3" fmla="*/ 184348 h 246570"/>
              <a:gd name="connsiteX4" fmla="*/ 469 w 105147"/>
              <a:gd name="connsiteY4" fmla="*/ 241 h 246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147" h="246570">
                <a:moveTo>
                  <a:pt x="469" y="241"/>
                </a:moveTo>
                <a:cubicBezTo>
                  <a:pt x="-3622" y="-5896"/>
                  <a:pt x="19902" y="106614"/>
                  <a:pt x="37290" y="147527"/>
                </a:cubicBezTo>
                <a:cubicBezTo>
                  <a:pt x="54678" y="188440"/>
                  <a:pt x="100705" y="239580"/>
                  <a:pt x="104796" y="245717"/>
                </a:cubicBezTo>
                <a:cubicBezTo>
                  <a:pt x="108887" y="251854"/>
                  <a:pt x="76157" y="224238"/>
                  <a:pt x="61838" y="184348"/>
                </a:cubicBezTo>
                <a:cubicBezTo>
                  <a:pt x="47519" y="144458"/>
                  <a:pt x="4560" y="6378"/>
                  <a:pt x="469" y="24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4" name="フリーフォーム 1103">
            <a:extLst>
              <a:ext uri="{FF2B5EF4-FFF2-40B4-BE49-F238E27FC236}">
                <a16:creationId xmlns:a16="http://schemas.microsoft.com/office/drawing/2014/main" id="{072AEDC8-E94C-FFBB-E3EC-DD3502DA425B}"/>
              </a:ext>
            </a:extLst>
          </p:cNvPr>
          <p:cNvSpPr/>
          <p:nvPr/>
        </p:nvSpPr>
        <p:spPr>
          <a:xfrm>
            <a:off x="3770839" y="6928197"/>
            <a:ext cx="58595" cy="339609"/>
          </a:xfrm>
          <a:custGeom>
            <a:avLst/>
            <a:gdLst>
              <a:gd name="connsiteX0" fmla="*/ 9499 w 58595"/>
              <a:gd name="connsiteY0" fmla="*/ 377 h 339609"/>
              <a:gd name="connsiteX1" fmla="*/ 3362 w 58595"/>
              <a:gd name="connsiteY1" fmla="*/ 209033 h 339609"/>
              <a:gd name="connsiteX2" fmla="*/ 58595 w 58595"/>
              <a:gd name="connsiteY2" fmla="*/ 337908 h 339609"/>
              <a:gd name="connsiteX3" fmla="*/ 3362 w 58595"/>
              <a:gd name="connsiteY3" fmla="*/ 264265 h 339609"/>
              <a:gd name="connsiteX4" fmla="*/ 9499 w 58595"/>
              <a:gd name="connsiteY4" fmla="*/ 377 h 339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595" h="339609">
                <a:moveTo>
                  <a:pt x="9499" y="377"/>
                </a:moveTo>
                <a:cubicBezTo>
                  <a:pt x="9499" y="-8828"/>
                  <a:pt x="-4821" y="152778"/>
                  <a:pt x="3362" y="209033"/>
                </a:cubicBezTo>
                <a:cubicBezTo>
                  <a:pt x="11545" y="265288"/>
                  <a:pt x="58595" y="328703"/>
                  <a:pt x="58595" y="337908"/>
                </a:cubicBezTo>
                <a:cubicBezTo>
                  <a:pt x="58595" y="347113"/>
                  <a:pt x="13590" y="318474"/>
                  <a:pt x="3362" y="264265"/>
                </a:cubicBezTo>
                <a:cubicBezTo>
                  <a:pt x="-6866" y="210056"/>
                  <a:pt x="9499" y="9582"/>
                  <a:pt x="9499" y="37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5" name="フリーフォーム 1104">
            <a:extLst>
              <a:ext uri="{FF2B5EF4-FFF2-40B4-BE49-F238E27FC236}">
                <a16:creationId xmlns:a16="http://schemas.microsoft.com/office/drawing/2014/main" id="{A3132538-32F3-DA32-40BD-CC162FE687FF}"/>
              </a:ext>
            </a:extLst>
          </p:cNvPr>
          <p:cNvSpPr/>
          <p:nvPr/>
        </p:nvSpPr>
        <p:spPr>
          <a:xfrm>
            <a:off x="5007359" y="6342814"/>
            <a:ext cx="66276" cy="174587"/>
          </a:xfrm>
          <a:custGeom>
            <a:avLst/>
            <a:gdLst>
              <a:gd name="connsiteX0" fmla="*/ 362 w 66276"/>
              <a:gd name="connsiteY0" fmla="*/ 2754 h 174587"/>
              <a:gd name="connsiteX1" fmla="*/ 61731 w 66276"/>
              <a:gd name="connsiteY1" fmla="*/ 113218 h 174587"/>
              <a:gd name="connsiteX2" fmla="*/ 61731 w 66276"/>
              <a:gd name="connsiteY2" fmla="*/ 174587 h 174587"/>
              <a:gd name="connsiteX3" fmla="*/ 61731 w 66276"/>
              <a:gd name="connsiteY3" fmla="*/ 107081 h 174587"/>
              <a:gd name="connsiteX4" fmla="*/ 37183 w 66276"/>
              <a:gd name="connsiteY4" fmla="*/ 39575 h 174587"/>
              <a:gd name="connsiteX5" fmla="*/ 362 w 66276"/>
              <a:gd name="connsiteY5" fmla="*/ 2754 h 174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6276" h="174587">
                <a:moveTo>
                  <a:pt x="362" y="2754"/>
                </a:moveTo>
                <a:cubicBezTo>
                  <a:pt x="4453" y="15028"/>
                  <a:pt x="51503" y="84579"/>
                  <a:pt x="61731" y="113218"/>
                </a:cubicBezTo>
                <a:cubicBezTo>
                  <a:pt x="71959" y="141857"/>
                  <a:pt x="61731" y="174587"/>
                  <a:pt x="61731" y="174587"/>
                </a:cubicBezTo>
                <a:cubicBezTo>
                  <a:pt x="61731" y="173564"/>
                  <a:pt x="65822" y="129583"/>
                  <a:pt x="61731" y="107081"/>
                </a:cubicBezTo>
                <a:cubicBezTo>
                  <a:pt x="57640" y="84579"/>
                  <a:pt x="46388" y="56963"/>
                  <a:pt x="37183" y="39575"/>
                </a:cubicBezTo>
                <a:cubicBezTo>
                  <a:pt x="27978" y="22187"/>
                  <a:pt x="-3729" y="-9520"/>
                  <a:pt x="362" y="27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6" name="フリーフォーム 1105">
            <a:extLst>
              <a:ext uri="{FF2B5EF4-FFF2-40B4-BE49-F238E27FC236}">
                <a16:creationId xmlns:a16="http://schemas.microsoft.com/office/drawing/2014/main" id="{057D9E88-6BE4-42E9-E779-BC54500255E4}"/>
              </a:ext>
            </a:extLst>
          </p:cNvPr>
          <p:cNvSpPr/>
          <p:nvPr/>
        </p:nvSpPr>
        <p:spPr>
          <a:xfrm>
            <a:off x="3673377" y="6412172"/>
            <a:ext cx="113508" cy="182265"/>
          </a:xfrm>
          <a:custGeom>
            <a:avLst/>
            <a:gdLst>
              <a:gd name="connsiteX0" fmla="*/ 113098 w 113508"/>
              <a:gd name="connsiteY0" fmla="*/ 902 h 182265"/>
              <a:gd name="connsiteX1" fmla="*/ 2634 w 113508"/>
              <a:gd name="connsiteY1" fmla="*/ 178872 h 182265"/>
              <a:gd name="connsiteX2" fmla="*/ 39455 w 113508"/>
              <a:gd name="connsiteY2" fmla="*/ 111366 h 182265"/>
              <a:gd name="connsiteX3" fmla="*/ 113098 w 113508"/>
              <a:gd name="connsiteY3" fmla="*/ 902 h 182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508" h="182265">
                <a:moveTo>
                  <a:pt x="113098" y="902"/>
                </a:moveTo>
                <a:cubicBezTo>
                  <a:pt x="106961" y="12153"/>
                  <a:pt x="14908" y="160461"/>
                  <a:pt x="2634" y="178872"/>
                </a:cubicBezTo>
                <a:cubicBezTo>
                  <a:pt x="-9640" y="197283"/>
                  <a:pt x="24113" y="135914"/>
                  <a:pt x="39455" y="111366"/>
                </a:cubicBezTo>
                <a:cubicBezTo>
                  <a:pt x="54797" y="86818"/>
                  <a:pt x="119235" y="-10349"/>
                  <a:pt x="113098" y="90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7" name="フリーフォーム 1106">
            <a:extLst>
              <a:ext uri="{FF2B5EF4-FFF2-40B4-BE49-F238E27FC236}">
                <a16:creationId xmlns:a16="http://schemas.microsoft.com/office/drawing/2014/main" id="{759E3C12-5137-55A1-616D-159BFF64910F}"/>
              </a:ext>
            </a:extLst>
          </p:cNvPr>
          <p:cNvSpPr/>
          <p:nvPr/>
        </p:nvSpPr>
        <p:spPr>
          <a:xfrm>
            <a:off x="5277625" y="7235420"/>
            <a:ext cx="251800" cy="36900"/>
          </a:xfrm>
          <a:custGeom>
            <a:avLst/>
            <a:gdLst>
              <a:gd name="connsiteX0" fmla="*/ 251733 w 251800"/>
              <a:gd name="connsiteY0" fmla="*/ 0 h 36900"/>
              <a:gd name="connsiteX1" fmla="*/ 110584 w 251800"/>
              <a:gd name="connsiteY1" fmla="*/ 36822 h 36900"/>
              <a:gd name="connsiteX2" fmla="*/ 120 w 251800"/>
              <a:gd name="connsiteY2" fmla="*/ 0 h 36900"/>
              <a:gd name="connsiteX3" fmla="*/ 92174 w 251800"/>
              <a:gd name="connsiteY3" fmla="*/ 36822 h 36900"/>
              <a:gd name="connsiteX4" fmla="*/ 251733 w 251800"/>
              <a:gd name="connsiteY4" fmla="*/ 0 h 36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1800" h="36900">
                <a:moveTo>
                  <a:pt x="251733" y="0"/>
                </a:moveTo>
                <a:cubicBezTo>
                  <a:pt x="254801" y="0"/>
                  <a:pt x="152519" y="36822"/>
                  <a:pt x="110584" y="36822"/>
                </a:cubicBezTo>
                <a:cubicBezTo>
                  <a:pt x="68649" y="36822"/>
                  <a:pt x="3188" y="0"/>
                  <a:pt x="120" y="0"/>
                </a:cubicBezTo>
                <a:cubicBezTo>
                  <a:pt x="-2948" y="0"/>
                  <a:pt x="53307" y="38868"/>
                  <a:pt x="92174" y="36822"/>
                </a:cubicBezTo>
                <a:cubicBezTo>
                  <a:pt x="131041" y="34776"/>
                  <a:pt x="248665" y="0"/>
                  <a:pt x="251733" y="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8" name="フリーフォーム 1107">
            <a:extLst>
              <a:ext uri="{FF2B5EF4-FFF2-40B4-BE49-F238E27FC236}">
                <a16:creationId xmlns:a16="http://schemas.microsoft.com/office/drawing/2014/main" id="{E0EC9F7F-229D-F2DF-EF40-BC8393CB08F5}"/>
              </a:ext>
            </a:extLst>
          </p:cNvPr>
          <p:cNvSpPr/>
          <p:nvPr/>
        </p:nvSpPr>
        <p:spPr>
          <a:xfrm>
            <a:off x="4853236" y="7965054"/>
            <a:ext cx="1293007" cy="704954"/>
          </a:xfrm>
          <a:custGeom>
            <a:avLst/>
            <a:gdLst>
              <a:gd name="connsiteX0" fmla="*/ 384217 w 1293007"/>
              <a:gd name="connsiteY0" fmla="*/ 135285 h 704954"/>
              <a:gd name="connsiteX1" fmla="*/ 6010 w 1293007"/>
              <a:gd name="connsiteY1" fmla="*/ 159222 h 704954"/>
              <a:gd name="connsiteX2" fmla="*/ 163995 w 1293007"/>
              <a:gd name="connsiteY2" fmla="*/ 149648 h 704954"/>
              <a:gd name="connsiteX3" fmla="*/ 326768 w 1293007"/>
              <a:gd name="connsiteY3" fmla="*/ 197522 h 704954"/>
              <a:gd name="connsiteX4" fmla="*/ 925198 w 1293007"/>
              <a:gd name="connsiteY4" fmla="*/ 479981 h 704954"/>
              <a:gd name="connsiteX5" fmla="*/ 920410 w 1293007"/>
              <a:gd name="connsiteY5" fmla="*/ 489555 h 704954"/>
              <a:gd name="connsiteX6" fmla="*/ 1284255 w 1293007"/>
              <a:gd name="connsiteY6" fmla="*/ 700203 h 704954"/>
              <a:gd name="connsiteX7" fmla="*/ 1164569 w 1293007"/>
              <a:gd name="connsiteY7" fmla="*/ 633178 h 704954"/>
              <a:gd name="connsiteX8" fmla="*/ 992222 w 1293007"/>
              <a:gd name="connsiteY8" fmla="*/ 594879 h 704954"/>
              <a:gd name="connsiteX9" fmla="*/ 34735 w 1293007"/>
              <a:gd name="connsiteY9" fmla="*/ 341145 h 704954"/>
              <a:gd name="connsiteX10" fmla="*/ 1068821 w 1293007"/>
              <a:gd name="connsiteY10" fmla="*/ 594879 h 704954"/>
              <a:gd name="connsiteX11" fmla="*/ 944347 w 1293007"/>
              <a:gd name="connsiteY11" fmla="*/ 523067 h 704954"/>
              <a:gd name="connsiteX12" fmla="*/ 298044 w 1293007"/>
              <a:gd name="connsiteY12" fmla="*/ 164010 h 704954"/>
              <a:gd name="connsiteX13" fmla="*/ 231019 w 1293007"/>
              <a:gd name="connsiteY13" fmla="*/ 1237 h 704954"/>
              <a:gd name="connsiteX14" fmla="*/ 211870 w 1293007"/>
              <a:gd name="connsiteY14" fmla="*/ 92198 h 704954"/>
              <a:gd name="connsiteX15" fmla="*/ 240594 w 1293007"/>
              <a:gd name="connsiteY15" fmla="*/ 149648 h 704954"/>
              <a:gd name="connsiteX16" fmla="*/ 384217 w 1293007"/>
              <a:gd name="connsiteY16" fmla="*/ 135285 h 704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93007" h="704954">
                <a:moveTo>
                  <a:pt x="384217" y="135285"/>
                </a:moveTo>
                <a:cubicBezTo>
                  <a:pt x="345120" y="136881"/>
                  <a:pt x="6010" y="159222"/>
                  <a:pt x="6010" y="159222"/>
                </a:cubicBezTo>
                <a:cubicBezTo>
                  <a:pt x="-30694" y="161616"/>
                  <a:pt x="110535" y="143265"/>
                  <a:pt x="163995" y="149648"/>
                </a:cubicBezTo>
                <a:cubicBezTo>
                  <a:pt x="217455" y="156031"/>
                  <a:pt x="199901" y="142467"/>
                  <a:pt x="326768" y="197522"/>
                </a:cubicBezTo>
                <a:cubicBezTo>
                  <a:pt x="453635" y="252577"/>
                  <a:pt x="925198" y="479981"/>
                  <a:pt x="925198" y="479981"/>
                </a:cubicBezTo>
                <a:cubicBezTo>
                  <a:pt x="1024138" y="528653"/>
                  <a:pt x="860567" y="452851"/>
                  <a:pt x="920410" y="489555"/>
                </a:cubicBezTo>
                <a:cubicBezTo>
                  <a:pt x="980253" y="526259"/>
                  <a:pt x="1243562" y="676266"/>
                  <a:pt x="1284255" y="700203"/>
                </a:cubicBezTo>
                <a:cubicBezTo>
                  <a:pt x="1324948" y="724140"/>
                  <a:pt x="1213241" y="650732"/>
                  <a:pt x="1164569" y="633178"/>
                </a:cubicBezTo>
                <a:cubicBezTo>
                  <a:pt x="1115897" y="615624"/>
                  <a:pt x="992222" y="594879"/>
                  <a:pt x="992222" y="594879"/>
                </a:cubicBezTo>
                <a:lnTo>
                  <a:pt x="34735" y="341145"/>
                </a:lnTo>
                <a:cubicBezTo>
                  <a:pt x="47501" y="341145"/>
                  <a:pt x="917219" y="564559"/>
                  <a:pt x="1068821" y="594879"/>
                </a:cubicBezTo>
                <a:cubicBezTo>
                  <a:pt x="1220423" y="625199"/>
                  <a:pt x="944347" y="523067"/>
                  <a:pt x="944347" y="523067"/>
                </a:cubicBezTo>
                <a:cubicBezTo>
                  <a:pt x="815884" y="451256"/>
                  <a:pt x="416932" y="250982"/>
                  <a:pt x="298044" y="164010"/>
                </a:cubicBezTo>
                <a:cubicBezTo>
                  <a:pt x="179156" y="77038"/>
                  <a:pt x="245381" y="13206"/>
                  <a:pt x="231019" y="1237"/>
                </a:cubicBezTo>
                <a:cubicBezTo>
                  <a:pt x="216657" y="-10732"/>
                  <a:pt x="210274" y="67463"/>
                  <a:pt x="211870" y="92198"/>
                </a:cubicBezTo>
                <a:cubicBezTo>
                  <a:pt x="213466" y="116933"/>
                  <a:pt x="213465" y="142467"/>
                  <a:pt x="240594" y="149648"/>
                </a:cubicBezTo>
                <a:cubicBezTo>
                  <a:pt x="267723" y="156829"/>
                  <a:pt x="423314" y="133689"/>
                  <a:pt x="384217" y="1352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9" name="フリーフォーム 1108">
            <a:extLst>
              <a:ext uri="{FF2B5EF4-FFF2-40B4-BE49-F238E27FC236}">
                <a16:creationId xmlns:a16="http://schemas.microsoft.com/office/drawing/2014/main" id="{D3B9C0A5-9E80-2709-6BCA-844E7D16EEB6}"/>
              </a:ext>
            </a:extLst>
          </p:cNvPr>
          <p:cNvSpPr/>
          <p:nvPr/>
        </p:nvSpPr>
        <p:spPr>
          <a:xfrm>
            <a:off x="6051317" y="8027471"/>
            <a:ext cx="623080" cy="441501"/>
          </a:xfrm>
          <a:custGeom>
            <a:avLst/>
            <a:gdLst>
              <a:gd name="connsiteX0" fmla="*/ 0 w 623080"/>
              <a:gd name="connsiteY0" fmla="*/ 441501 h 441501"/>
              <a:gd name="connsiteX1" fmla="*/ 335121 w 623080"/>
              <a:gd name="connsiteY1" fmla="*/ 34569 h 441501"/>
              <a:gd name="connsiteX2" fmla="*/ 287246 w 623080"/>
              <a:gd name="connsiteY2" fmla="*/ 101593 h 441501"/>
              <a:gd name="connsiteX3" fmla="*/ 454807 w 623080"/>
              <a:gd name="connsiteY3" fmla="*/ 29781 h 441501"/>
              <a:gd name="connsiteX4" fmla="*/ 622367 w 623080"/>
              <a:gd name="connsiteY4" fmla="*/ 1057 h 441501"/>
              <a:gd name="connsiteX5" fmla="*/ 387782 w 623080"/>
              <a:gd name="connsiteY5" fmla="*/ 63293 h 441501"/>
              <a:gd name="connsiteX6" fmla="*/ 220222 w 623080"/>
              <a:gd name="connsiteY6" fmla="*/ 144680 h 441501"/>
              <a:gd name="connsiteX7" fmla="*/ 258522 w 623080"/>
              <a:gd name="connsiteY7" fmla="*/ 101593 h 441501"/>
              <a:gd name="connsiteX8" fmla="*/ 0 w 623080"/>
              <a:gd name="connsiteY8" fmla="*/ 441501 h 441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3080" h="441501">
                <a:moveTo>
                  <a:pt x="0" y="441501"/>
                </a:moveTo>
                <a:lnTo>
                  <a:pt x="335121" y="34569"/>
                </a:lnTo>
                <a:cubicBezTo>
                  <a:pt x="382995" y="-22082"/>
                  <a:pt x="267298" y="102391"/>
                  <a:pt x="287246" y="101593"/>
                </a:cubicBezTo>
                <a:cubicBezTo>
                  <a:pt x="307194" y="100795"/>
                  <a:pt x="398954" y="46537"/>
                  <a:pt x="454807" y="29781"/>
                </a:cubicBezTo>
                <a:cubicBezTo>
                  <a:pt x="510660" y="13025"/>
                  <a:pt x="633538" y="-4528"/>
                  <a:pt x="622367" y="1057"/>
                </a:cubicBezTo>
                <a:cubicBezTo>
                  <a:pt x="611196" y="6642"/>
                  <a:pt x="454806" y="39356"/>
                  <a:pt x="387782" y="63293"/>
                </a:cubicBezTo>
                <a:cubicBezTo>
                  <a:pt x="320758" y="87230"/>
                  <a:pt x="241765" y="138297"/>
                  <a:pt x="220222" y="144680"/>
                </a:cubicBezTo>
                <a:cubicBezTo>
                  <a:pt x="198679" y="151063"/>
                  <a:pt x="258522" y="101593"/>
                  <a:pt x="258522" y="101593"/>
                </a:cubicBezTo>
                <a:lnTo>
                  <a:pt x="0" y="4415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0" name="フリーフォーム 1109">
            <a:extLst>
              <a:ext uri="{FF2B5EF4-FFF2-40B4-BE49-F238E27FC236}">
                <a16:creationId xmlns:a16="http://schemas.microsoft.com/office/drawing/2014/main" id="{E7EAE610-9136-28CD-3EBF-87A5A921C3CE}"/>
              </a:ext>
            </a:extLst>
          </p:cNvPr>
          <p:cNvSpPr/>
          <p:nvPr/>
        </p:nvSpPr>
        <p:spPr>
          <a:xfrm>
            <a:off x="5799865" y="7921442"/>
            <a:ext cx="747423" cy="164535"/>
          </a:xfrm>
          <a:custGeom>
            <a:avLst/>
            <a:gdLst>
              <a:gd name="connsiteX0" fmla="*/ 12081 w 747423"/>
              <a:gd name="connsiteY0" fmla="*/ 49637 h 164535"/>
              <a:gd name="connsiteX1" fmla="*/ 725408 w 747423"/>
              <a:gd name="connsiteY1" fmla="*/ 1762 h 164535"/>
              <a:gd name="connsiteX2" fmla="*/ 538698 w 747423"/>
              <a:gd name="connsiteY2" fmla="*/ 25699 h 164535"/>
              <a:gd name="connsiteX3" fmla="*/ 265815 w 747423"/>
              <a:gd name="connsiteY3" fmla="*/ 164535 h 164535"/>
              <a:gd name="connsiteX4" fmla="*/ 486037 w 747423"/>
              <a:gd name="connsiteY4" fmla="*/ 25699 h 164535"/>
              <a:gd name="connsiteX5" fmla="*/ 289752 w 747423"/>
              <a:gd name="connsiteY5" fmla="*/ 20912 h 164535"/>
              <a:gd name="connsiteX6" fmla="*/ 12081 w 747423"/>
              <a:gd name="connsiteY6" fmla="*/ 49637 h 164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7423" h="164535">
                <a:moveTo>
                  <a:pt x="12081" y="49637"/>
                </a:moveTo>
                <a:cubicBezTo>
                  <a:pt x="84690" y="46445"/>
                  <a:pt x="637639" y="5752"/>
                  <a:pt x="725408" y="1762"/>
                </a:cubicBezTo>
                <a:cubicBezTo>
                  <a:pt x="813177" y="-2228"/>
                  <a:pt x="615297" y="-1430"/>
                  <a:pt x="538698" y="25699"/>
                </a:cubicBezTo>
                <a:cubicBezTo>
                  <a:pt x="462099" y="52828"/>
                  <a:pt x="274592" y="164535"/>
                  <a:pt x="265815" y="164535"/>
                </a:cubicBezTo>
                <a:cubicBezTo>
                  <a:pt x="257038" y="164535"/>
                  <a:pt x="482048" y="49636"/>
                  <a:pt x="486037" y="25699"/>
                </a:cubicBezTo>
                <a:cubicBezTo>
                  <a:pt x="490026" y="1762"/>
                  <a:pt x="364755" y="16125"/>
                  <a:pt x="289752" y="20912"/>
                </a:cubicBezTo>
                <a:cubicBezTo>
                  <a:pt x="214749" y="25699"/>
                  <a:pt x="-60528" y="52829"/>
                  <a:pt x="12081" y="4963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1" name="フリーフォーム 1110">
            <a:extLst>
              <a:ext uri="{FF2B5EF4-FFF2-40B4-BE49-F238E27FC236}">
                <a16:creationId xmlns:a16="http://schemas.microsoft.com/office/drawing/2014/main" id="{4D82F8D0-40A5-11F4-A31A-9985A2E569EE}"/>
              </a:ext>
            </a:extLst>
          </p:cNvPr>
          <p:cNvSpPr/>
          <p:nvPr/>
        </p:nvSpPr>
        <p:spPr>
          <a:xfrm>
            <a:off x="6159035" y="7970877"/>
            <a:ext cx="337534" cy="710860"/>
          </a:xfrm>
          <a:custGeom>
            <a:avLst/>
            <a:gdLst>
              <a:gd name="connsiteX0" fmla="*/ 337514 w 337534"/>
              <a:gd name="connsiteY0" fmla="*/ 202 h 710860"/>
              <a:gd name="connsiteX1" fmla="*/ 78992 w 337534"/>
              <a:gd name="connsiteY1" fmla="*/ 435858 h 710860"/>
              <a:gd name="connsiteX2" fmla="*/ 50268 w 337534"/>
              <a:gd name="connsiteY2" fmla="*/ 703954 h 710860"/>
              <a:gd name="connsiteX3" fmla="*/ 59842 w 337534"/>
              <a:gd name="connsiteY3" fmla="*/ 603418 h 710860"/>
              <a:gd name="connsiteX4" fmla="*/ 7181 w 337534"/>
              <a:gd name="connsiteY4" fmla="*/ 301810 h 710860"/>
              <a:gd name="connsiteX5" fmla="*/ 11968 w 337534"/>
              <a:gd name="connsiteY5" fmla="*/ 502882 h 710860"/>
              <a:gd name="connsiteX6" fmla="*/ 112504 w 337534"/>
              <a:gd name="connsiteY6" fmla="*/ 325747 h 710860"/>
              <a:gd name="connsiteX7" fmla="*/ 64630 w 337534"/>
              <a:gd name="connsiteY7" fmla="*/ 378409 h 710860"/>
              <a:gd name="connsiteX8" fmla="*/ 337514 w 337534"/>
              <a:gd name="connsiteY8" fmla="*/ 202 h 710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7534" h="710860">
                <a:moveTo>
                  <a:pt x="337514" y="202"/>
                </a:moveTo>
                <a:cubicBezTo>
                  <a:pt x="339908" y="9777"/>
                  <a:pt x="126866" y="318566"/>
                  <a:pt x="78992" y="435858"/>
                </a:cubicBezTo>
                <a:cubicBezTo>
                  <a:pt x="31118" y="553150"/>
                  <a:pt x="53460" y="676027"/>
                  <a:pt x="50268" y="703954"/>
                </a:cubicBezTo>
                <a:cubicBezTo>
                  <a:pt x="47076" y="731881"/>
                  <a:pt x="67023" y="670442"/>
                  <a:pt x="59842" y="603418"/>
                </a:cubicBezTo>
                <a:cubicBezTo>
                  <a:pt x="52661" y="536394"/>
                  <a:pt x="15160" y="318566"/>
                  <a:pt x="7181" y="301810"/>
                </a:cubicBezTo>
                <a:cubicBezTo>
                  <a:pt x="-798" y="285054"/>
                  <a:pt x="-5586" y="498893"/>
                  <a:pt x="11968" y="502882"/>
                </a:cubicBezTo>
                <a:cubicBezTo>
                  <a:pt x="29522" y="506871"/>
                  <a:pt x="103727" y="346492"/>
                  <a:pt x="112504" y="325747"/>
                </a:cubicBezTo>
                <a:cubicBezTo>
                  <a:pt x="121281" y="305002"/>
                  <a:pt x="27128" y="432666"/>
                  <a:pt x="64630" y="378409"/>
                </a:cubicBezTo>
                <a:cubicBezTo>
                  <a:pt x="102132" y="324152"/>
                  <a:pt x="335120" y="-9373"/>
                  <a:pt x="337514" y="20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2" name="フリーフォーム 1111">
            <a:extLst>
              <a:ext uri="{FF2B5EF4-FFF2-40B4-BE49-F238E27FC236}">
                <a16:creationId xmlns:a16="http://schemas.microsoft.com/office/drawing/2014/main" id="{AE3A8A39-9966-6B96-C402-53D0D3C8D842}"/>
              </a:ext>
            </a:extLst>
          </p:cNvPr>
          <p:cNvSpPr/>
          <p:nvPr/>
        </p:nvSpPr>
        <p:spPr>
          <a:xfrm>
            <a:off x="6630531" y="8161749"/>
            <a:ext cx="191668" cy="433157"/>
          </a:xfrm>
          <a:custGeom>
            <a:avLst/>
            <a:gdLst>
              <a:gd name="connsiteX0" fmla="*/ 66 w 191668"/>
              <a:gd name="connsiteY0" fmla="*/ 10402 h 433157"/>
              <a:gd name="connsiteX1" fmla="*/ 91027 w 191668"/>
              <a:gd name="connsiteY1" fmla="*/ 177962 h 433157"/>
              <a:gd name="connsiteX2" fmla="*/ 67090 w 191668"/>
              <a:gd name="connsiteY2" fmla="*/ 431696 h 433157"/>
              <a:gd name="connsiteX3" fmla="*/ 86240 w 191668"/>
              <a:gd name="connsiteY3" fmla="*/ 268923 h 433157"/>
              <a:gd name="connsiteX4" fmla="*/ 191563 w 191668"/>
              <a:gd name="connsiteY4" fmla="*/ 827 h 433157"/>
              <a:gd name="connsiteX5" fmla="*/ 105389 w 191668"/>
              <a:gd name="connsiteY5" fmla="*/ 182749 h 433157"/>
              <a:gd name="connsiteX6" fmla="*/ 76665 w 191668"/>
              <a:gd name="connsiteY6" fmla="*/ 115725 h 433157"/>
              <a:gd name="connsiteX7" fmla="*/ 66 w 191668"/>
              <a:gd name="connsiteY7" fmla="*/ 10402 h 433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1668" h="433157">
                <a:moveTo>
                  <a:pt x="66" y="10402"/>
                </a:moveTo>
                <a:cubicBezTo>
                  <a:pt x="2460" y="20775"/>
                  <a:pt x="79856" y="107746"/>
                  <a:pt x="91027" y="177962"/>
                </a:cubicBezTo>
                <a:cubicBezTo>
                  <a:pt x="102198" y="248178"/>
                  <a:pt x="67888" y="416536"/>
                  <a:pt x="67090" y="431696"/>
                </a:cubicBezTo>
                <a:cubicBezTo>
                  <a:pt x="66292" y="446856"/>
                  <a:pt x="65495" y="340734"/>
                  <a:pt x="86240" y="268923"/>
                </a:cubicBezTo>
                <a:cubicBezTo>
                  <a:pt x="106985" y="197112"/>
                  <a:pt x="188372" y="15189"/>
                  <a:pt x="191563" y="827"/>
                </a:cubicBezTo>
                <a:cubicBezTo>
                  <a:pt x="194754" y="-13535"/>
                  <a:pt x="124539" y="163599"/>
                  <a:pt x="105389" y="182749"/>
                </a:cubicBezTo>
                <a:cubicBezTo>
                  <a:pt x="86239" y="201899"/>
                  <a:pt x="92623" y="142854"/>
                  <a:pt x="76665" y="115725"/>
                </a:cubicBezTo>
                <a:cubicBezTo>
                  <a:pt x="60707" y="88596"/>
                  <a:pt x="-2328" y="29"/>
                  <a:pt x="66" y="1040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3" name="フリーフォーム 1112">
            <a:extLst>
              <a:ext uri="{FF2B5EF4-FFF2-40B4-BE49-F238E27FC236}">
                <a16:creationId xmlns:a16="http://schemas.microsoft.com/office/drawing/2014/main" id="{F705A9D8-78E5-9A4F-386A-FD48D0CB1B74}"/>
              </a:ext>
            </a:extLst>
          </p:cNvPr>
          <p:cNvSpPr/>
          <p:nvPr/>
        </p:nvSpPr>
        <p:spPr>
          <a:xfrm>
            <a:off x="6347065" y="8183773"/>
            <a:ext cx="130722" cy="468289"/>
          </a:xfrm>
          <a:custGeom>
            <a:avLst/>
            <a:gdLst>
              <a:gd name="connsiteX0" fmla="*/ 130334 w 130722"/>
              <a:gd name="connsiteY0" fmla="*/ 2740 h 468289"/>
              <a:gd name="connsiteX1" fmla="*/ 10648 w 130722"/>
              <a:gd name="connsiteY1" fmla="*/ 294774 h 468289"/>
              <a:gd name="connsiteX2" fmla="*/ 5861 w 130722"/>
              <a:gd name="connsiteY2" fmla="*/ 467121 h 468289"/>
              <a:gd name="connsiteX3" fmla="*/ 10648 w 130722"/>
              <a:gd name="connsiteY3" fmla="*/ 352223 h 468289"/>
              <a:gd name="connsiteX4" fmla="*/ 72885 w 130722"/>
              <a:gd name="connsiteY4" fmla="*/ 21890 h 468289"/>
              <a:gd name="connsiteX5" fmla="*/ 48948 w 130722"/>
              <a:gd name="connsiteY5" fmla="*/ 141576 h 468289"/>
              <a:gd name="connsiteX6" fmla="*/ 130334 w 130722"/>
              <a:gd name="connsiteY6" fmla="*/ 2740 h 468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0722" h="468289">
                <a:moveTo>
                  <a:pt x="130334" y="2740"/>
                </a:moveTo>
                <a:cubicBezTo>
                  <a:pt x="123951" y="28273"/>
                  <a:pt x="31393" y="217377"/>
                  <a:pt x="10648" y="294774"/>
                </a:cubicBezTo>
                <a:cubicBezTo>
                  <a:pt x="-10097" y="372171"/>
                  <a:pt x="5861" y="457546"/>
                  <a:pt x="5861" y="467121"/>
                </a:cubicBezTo>
                <a:cubicBezTo>
                  <a:pt x="5861" y="476696"/>
                  <a:pt x="-523" y="426428"/>
                  <a:pt x="10648" y="352223"/>
                </a:cubicBezTo>
                <a:cubicBezTo>
                  <a:pt x="21819" y="278018"/>
                  <a:pt x="66502" y="56998"/>
                  <a:pt x="72885" y="21890"/>
                </a:cubicBezTo>
                <a:cubicBezTo>
                  <a:pt x="79268" y="-13218"/>
                  <a:pt x="35384" y="144768"/>
                  <a:pt x="48948" y="141576"/>
                </a:cubicBezTo>
                <a:cubicBezTo>
                  <a:pt x="62512" y="138384"/>
                  <a:pt x="136717" y="-22793"/>
                  <a:pt x="130334" y="274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4" name="フリーフォーム 1113">
            <a:extLst>
              <a:ext uri="{FF2B5EF4-FFF2-40B4-BE49-F238E27FC236}">
                <a16:creationId xmlns:a16="http://schemas.microsoft.com/office/drawing/2014/main" id="{87F161A2-736C-8AA4-4278-764FF7200829}"/>
              </a:ext>
            </a:extLst>
          </p:cNvPr>
          <p:cNvSpPr/>
          <p:nvPr/>
        </p:nvSpPr>
        <p:spPr>
          <a:xfrm>
            <a:off x="7161955" y="6945212"/>
            <a:ext cx="120043" cy="1082974"/>
          </a:xfrm>
          <a:custGeom>
            <a:avLst/>
            <a:gdLst>
              <a:gd name="connsiteX0" fmla="*/ 43134 w 120043"/>
              <a:gd name="connsiteY0" fmla="*/ 10930 h 1082974"/>
              <a:gd name="connsiteX1" fmla="*/ 47 w 120043"/>
              <a:gd name="connsiteY1" fmla="*/ 1025867 h 1082974"/>
              <a:gd name="connsiteX2" fmla="*/ 52709 w 120043"/>
              <a:gd name="connsiteY2" fmla="*/ 867881 h 1082974"/>
              <a:gd name="connsiteX3" fmla="*/ 119733 w 120043"/>
              <a:gd name="connsiteY3" fmla="*/ 135404 h 1082974"/>
              <a:gd name="connsiteX4" fmla="*/ 23984 w 120043"/>
              <a:gd name="connsiteY4" fmla="*/ 896606 h 1082974"/>
              <a:gd name="connsiteX5" fmla="*/ 43134 w 120043"/>
              <a:gd name="connsiteY5" fmla="*/ 369988 h 1082974"/>
              <a:gd name="connsiteX6" fmla="*/ 33559 w 120043"/>
              <a:gd name="connsiteY6" fmla="*/ 480099 h 1082974"/>
              <a:gd name="connsiteX7" fmla="*/ 43134 w 120043"/>
              <a:gd name="connsiteY7" fmla="*/ 10930 h 1082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0043" h="1082974">
                <a:moveTo>
                  <a:pt x="43134" y="10930"/>
                </a:moveTo>
                <a:cubicBezTo>
                  <a:pt x="37549" y="101891"/>
                  <a:pt x="-1549" y="883042"/>
                  <a:pt x="47" y="1025867"/>
                </a:cubicBezTo>
                <a:cubicBezTo>
                  <a:pt x="1643" y="1168692"/>
                  <a:pt x="32761" y="1016291"/>
                  <a:pt x="52709" y="867881"/>
                </a:cubicBezTo>
                <a:cubicBezTo>
                  <a:pt x="72657" y="719471"/>
                  <a:pt x="124520" y="130617"/>
                  <a:pt x="119733" y="135404"/>
                </a:cubicBezTo>
                <a:cubicBezTo>
                  <a:pt x="114946" y="140191"/>
                  <a:pt x="36750" y="857509"/>
                  <a:pt x="23984" y="896606"/>
                </a:cubicBezTo>
                <a:cubicBezTo>
                  <a:pt x="11218" y="935703"/>
                  <a:pt x="41538" y="439406"/>
                  <a:pt x="43134" y="369988"/>
                </a:cubicBezTo>
                <a:cubicBezTo>
                  <a:pt x="44730" y="300570"/>
                  <a:pt x="35953" y="535154"/>
                  <a:pt x="33559" y="480099"/>
                </a:cubicBezTo>
                <a:cubicBezTo>
                  <a:pt x="31165" y="425044"/>
                  <a:pt x="48719" y="-80031"/>
                  <a:pt x="43134" y="109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5" name="フリーフォーム 1114">
            <a:extLst>
              <a:ext uri="{FF2B5EF4-FFF2-40B4-BE49-F238E27FC236}">
                <a16:creationId xmlns:a16="http://schemas.microsoft.com/office/drawing/2014/main" id="{BD48011D-C3CC-C18D-E969-E3EEB30594B9}"/>
              </a:ext>
            </a:extLst>
          </p:cNvPr>
          <p:cNvSpPr/>
          <p:nvPr/>
        </p:nvSpPr>
        <p:spPr>
          <a:xfrm>
            <a:off x="6944381" y="5423186"/>
            <a:ext cx="224753" cy="847084"/>
          </a:xfrm>
          <a:custGeom>
            <a:avLst/>
            <a:gdLst>
              <a:gd name="connsiteX0" fmla="*/ 2 w 224753"/>
              <a:gd name="connsiteY0" fmla="*/ 7 h 847084"/>
              <a:gd name="connsiteX1" fmla="*/ 147486 w 224753"/>
              <a:gd name="connsiteY1" fmla="*/ 244408 h 847084"/>
              <a:gd name="connsiteX2" fmla="*/ 219121 w 224753"/>
              <a:gd name="connsiteY2" fmla="*/ 547804 h 847084"/>
              <a:gd name="connsiteX3" fmla="*/ 219121 w 224753"/>
              <a:gd name="connsiteY3" fmla="*/ 505666 h 847084"/>
              <a:gd name="connsiteX4" fmla="*/ 210694 w 224753"/>
              <a:gd name="connsiteY4" fmla="*/ 846985 h 847084"/>
              <a:gd name="connsiteX5" fmla="*/ 206480 w 224753"/>
              <a:gd name="connsiteY5" fmla="*/ 467741 h 847084"/>
              <a:gd name="connsiteX6" fmla="*/ 210694 w 224753"/>
              <a:gd name="connsiteY6" fmla="*/ 235981 h 847084"/>
              <a:gd name="connsiteX7" fmla="*/ 206480 w 224753"/>
              <a:gd name="connsiteY7" fmla="*/ 349754 h 847084"/>
              <a:gd name="connsiteX8" fmla="*/ 155914 w 224753"/>
              <a:gd name="connsiteY8" fmla="*/ 189629 h 847084"/>
              <a:gd name="connsiteX9" fmla="*/ 143272 w 224753"/>
              <a:gd name="connsiteY9" fmla="*/ 235981 h 847084"/>
              <a:gd name="connsiteX10" fmla="*/ 2 w 224753"/>
              <a:gd name="connsiteY10" fmla="*/ 7 h 847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24753" h="847084">
                <a:moveTo>
                  <a:pt x="2" y="7"/>
                </a:moveTo>
                <a:cubicBezTo>
                  <a:pt x="704" y="1411"/>
                  <a:pt x="110966" y="153109"/>
                  <a:pt x="147486" y="244408"/>
                </a:cubicBezTo>
                <a:cubicBezTo>
                  <a:pt x="184006" y="335708"/>
                  <a:pt x="207182" y="504261"/>
                  <a:pt x="219121" y="547804"/>
                </a:cubicBezTo>
                <a:cubicBezTo>
                  <a:pt x="231060" y="591347"/>
                  <a:pt x="220525" y="455803"/>
                  <a:pt x="219121" y="505666"/>
                </a:cubicBezTo>
                <a:cubicBezTo>
                  <a:pt x="217717" y="555529"/>
                  <a:pt x="212801" y="853306"/>
                  <a:pt x="210694" y="846985"/>
                </a:cubicBezTo>
                <a:cubicBezTo>
                  <a:pt x="208587" y="840664"/>
                  <a:pt x="206480" y="569575"/>
                  <a:pt x="206480" y="467741"/>
                </a:cubicBezTo>
                <a:cubicBezTo>
                  <a:pt x="206480" y="365907"/>
                  <a:pt x="210694" y="255645"/>
                  <a:pt x="210694" y="235981"/>
                </a:cubicBezTo>
                <a:cubicBezTo>
                  <a:pt x="210694" y="216317"/>
                  <a:pt x="215610" y="357479"/>
                  <a:pt x="206480" y="349754"/>
                </a:cubicBezTo>
                <a:cubicBezTo>
                  <a:pt x="197350" y="342029"/>
                  <a:pt x="166449" y="208591"/>
                  <a:pt x="155914" y="189629"/>
                </a:cubicBezTo>
                <a:cubicBezTo>
                  <a:pt x="145379" y="170667"/>
                  <a:pt x="162936" y="265478"/>
                  <a:pt x="143272" y="235981"/>
                </a:cubicBezTo>
                <a:cubicBezTo>
                  <a:pt x="123608" y="206484"/>
                  <a:pt x="-700" y="-1397"/>
                  <a:pt x="2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6" name="フリーフォーム 1115">
            <a:extLst>
              <a:ext uri="{FF2B5EF4-FFF2-40B4-BE49-F238E27FC236}">
                <a16:creationId xmlns:a16="http://schemas.microsoft.com/office/drawing/2014/main" id="{16E3C395-7828-B291-867C-84DF77DC3238}"/>
              </a:ext>
            </a:extLst>
          </p:cNvPr>
          <p:cNvSpPr/>
          <p:nvPr/>
        </p:nvSpPr>
        <p:spPr>
          <a:xfrm>
            <a:off x="6855303" y="5713943"/>
            <a:ext cx="38567" cy="176996"/>
          </a:xfrm>
          <a:custGeom>
            <a:avLst/>
            <a:gdLst>
              <a:gd name="connsiteX0" fmla="*/ 17445 w 38567"/>
              <a:gd name="connsiteY0" fmla="*/ 4 h 176996"/>
              <a:gd name="connsiteX1" fmla="*/ 9018 w 38567"/>
              <a:gd name="connsiteY1" fmla="*/ 113777 h 176996"/>
              <a:gd name="connsiteX2" fmla="*/ 38515 w 38567"/>
              <a:gd name="connsiteY2" fmla="*/ 176984 h 176996"/>
              <a:gd name="connsiteX3" fmla="*/ 590 w 38567"/>
              <a:gd name="connsiteY3" fmla="*/ 117991 h 176996"/>
              <a:gd name="connsiteX4" fmla="*/ 17445 w 38567"/>
              <a:gd name="connsiteY4" fmla="*/ 4 h 176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567" h="176996">
                <a:moveTo>
                  <a:pt x="17445" y="4"/>
                </a:moveTo>
                <a:cubicBezTo>
                  <a:pt x="18850" y="-698"/>
                  <a:pt x="5506" y="84280"/>
                  <a:pt x="9018" y="113777"/>
                </a:cubicBezTo>
                <a:cubicBezTo>
                  <a:pt x="12530" y="143274"/>
                  <a:pt x="39920" y="176282"/>
                  <a:pt x="38515" y="176984"/>
                </a:cubicBezTo>
                <a:cubicBezTo>
                  <a:pt x="37110" y="177686"/>
                  <a:pt x="4804" y="147488"/>
                  <a:pt x="590" y="117991"/>
                </a:cubicBezTo>
                <a:cubicBezTo>
                  <a:pt x="-3624" y="88494"/>
                  <a:pt x="16040" y="706"/>
                  <a:pt x="17445" y="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7" name="フリーフォーム 1116">
            <a:extLst>
              <a:ext uri="{FF2B5EF4-FFF2-40B4-BE49-F238E27FC236}">
                <a16:creationId xmlns:a16="http://schemas.microsoft.com/office/drawing/2014/main" id="{556E5BC4-1583-8873-AAA3-D57BF9B98F2C}"/>
              </a:ext>
            </a:extLst>
          </p:cNvPr>
          <p:cNvSpPr/>
          <p:nvPr/>
        </p:nvSpPr>
        <p:spPr>
          <a:xfrm>
            <a:off x="6699681" y="6370984"/>
            <a:ext cx="160745" cy="203733"/>
          </a:xfrm>
          <a:custGeom>
            <a:avLst/>
            <a:gdLst>
              <a:gd name="connsiteX0" fmla="*/ 301 w 160745"/>
              <a:gd name="connsiteY0" fmla="*/ 319 h 203733"/>
              <a:gd name="connsiteX1" fmla="*/ 151998 w 160745"/>
              <a:gd name="connsiteY1" fmla="*/ 198369 h 203733"/>
              <a:gd name="connsiteX2" fmla="*/ 139357 w 160745"/>
              <a:gd name="connsiteY2" fmla="*/ 147803 h 203733"/>
              <a:gd name="connsiteX3" fmla="*/ 114074 w 160745"/>
              <a:gd name="connsiteY3" fmla="*/ 152017 h 203733"/>
              <a:gd name="connsiteX4" fmla="*/ 301 w 160745"/>
              <a:gd name="connsiteY4" fmla="*/ 319 h 203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745" h="203733">
                <a:moveTo>
                  <a:pt x="301" y="319"/>
                </a:moveTo>
                <a:cubicBezTo>
                  <a:pt x="6622" y="8044"/>
                  <a:pt x="128822" y="173788"/>
                  <a:pt x="151998" y="198369"/>
                </a:cubicBezTo>
                <a:cubicBezTo>
                  <a:pt x="175174" y="222950"/>
                  <a:pt x="145678" y="155528"/>
                  <a:pt x="139357" y="147803"/>
                </a:cubicBezTo>
                <a:cubicBezTo>
                  <a:pt x="133036" y="140078"/>
                  <a:pt x="139357" y="176598"/>
                  <a:pt x="114074" y="152017"/>
                </a:cubicBezTo>
                <a:cubicBezTo>
                  <a:pt x="88791" y="127436"/>
                  <a:pt x="-6020" y="-7406"/>
                  <a:pt x="301" y="31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8" name="フリーフォーム 1117">
            <a:extLst>
              <a:ext uri="{FF2B5EF4-FFF2-40B4-BE49-F238E27FC236}">
                <a16:creationId xmlns:a16="http://schemas.microsoft.com/office/drawing/2014/main" id="{A132CDC4-0B1A-1028-3AEE-19D04EF0AC13}"/>
              </a:ext>
            </a:extLst>
          </p:cNvPr>
          <p:cNvSpPr/>
          <p:nvPr/>
        </p:nvSpPr>
        <p:spPr>
          <a:xfrm>
            <a:off x="7066229" y="6434181"/>
            <a:ext cx="29868" cy="329666"/>
          </a:xfrm>
          <a:custGeom>
            <a:avLst/>
            <a:gdLst>
              <a:gd name="connsiteX0" fmla="*/ 12997 w 29868"/>
              <a:gd name="connsiteY0" fmla="*/ 330 h 329666"/>
              <a:gd name="connsiteX1" fmla="*/ 355 w 29868"/>
              <a:gd name="connsiteY1" fmla="*/ 177310 h 329666"/>
              <a:gd name="connsiteX2" fmla="*/ 29852 w 29868"/>
              <a:gd name="connsiteY2" fmla="*/ 329008 h 329666"/>
              <a:gd name="connsiteX3" fmla="*/ 4569 w 29868"/>
              <a:gd name="connsiteY3" fmla="*/ 223662 h 329666"/>
              <a:gd name="connsiteX4" fmla="*/ 12997 w 29868"/>
              <a:gd name="connsiteY4" fmla="*/ 330 h 329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68" h="329666">
                <a:moveTo>
                  <a:pt x="12997" y="330"/>
                </a:moveTo>
                <a:cubicBezTo>
                  <a:pt x="12295" y="-7395"/>
                  <a:pt x="-2454" y="122530"/>
                  <a:pt x="355" y="177310"/>
                </a:cubicBezTo>
                <a:cubicBezTo>
                  <a:pt x="3164" y="232090"/>
                  <a:pt x="29150" y="321283"/>
                  <a:pt x="29852" y="329008"/>
                </a:cubicBezTo>
                <a:cubicBezTo>
                  <a:pt x="30554" y="336733"/>
                  <a:pt x="8080" y="274930"/>
                  <a:pt x="4569" y="223662"/>
                </a:cubicBezTo>
                <a:cubicBezTo>
                  <a:pt x="1057" y="172394"/>
                  <a:pt x="13699" y="8055"/>
                  <a:pt x="12997" y="3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9" name="フリーフォーム 1118">
            <a:extLst>
              <a:ext uri="{FF2B5EF4-FFF2-40B4-BE49-F238E27FC236}">
                <a16:creationId xmlns:a16="http://schemas.microsoft.com/office/drawing/2014/main" id="{36DAE6E3-13FC-A265-F031-771D9A1F3947}"/>
              </a:ext>
            </a:extLst>
          </p:cNvPr>
          <p:cNvSpPr/>
          <p:nvPr/>
        </p:nvSpPr>
        <p:spPr>
          <a:xfrm>
            <a:off x="5861316" y="5313511"/>
            <a:ext cx="75976" cy="202701"/>
          </a:xfrm>
          <a:custGeom>
            <a:avLst/>
            <a:gdLst>
              <a:gd name="connsiteX0" fmla="*/ 114 w 75976"/>
              <a:gd name="connsiteY0" fmla="*/ 122 h 202701"/>
              <a:gd name="connsiteX1" fmla="*/ 38039 w 75976"/>
              <a:gd name="connsiteY1" fmla="*/ 134965 h 202701"/>
              <a:gd name="connsiteX2" fmla="*/ 75963 w 75976"/>
              <a:gd name="connsiteY2" fmla="*/ 202386 h 202701"/>
              <a:gd name="connsiteX3" fmla="*/ 33825 w 75976"/>
              <a:gd name="connsiteY3" fmla="*/ 160248 h 202701"/>
              <a:gd name="connsiteX4" fmla="*/ 50680 w 75976"/>
              <a:gd name="connsiteY4" fmla="*/ 160248 h 202701"/>
              <a:gd name="connsiteX5" fmla="*/ 114 w 75976"/>
              <a:gd name="connsiteY5" fmla="*/ 122 h 202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976" h="202701">
                <a:moveTo>
                  <a:pt x="114" y="122"/>
                </a:moveTo>
                <a:cubicBezTo>
                  <a:pt x="-1993" y="-4092"/>
                  <a:pt x="25398" y="101254"/>
                  <a:pt x="38039" y="134965"/>
                </a:cubicBezTo>
                <a:cubicBezTo>
                  <a:pt x="50680" y="168676"/>
                  <a:pt x="76665" y="198172"/>
                  <a:pt x="75963" y="202386"/>
                </a:cubicBezTo>
                <a:cubicBezTo>
                  <a:pt x="75261" y="206600"/>
                  <a:pt x="38039" y="167271"/>
                  <a:pt x="33825" y="160248"/>
                </a:cubicBezTo>
                <a:cubicBezTo>
                  <a:pt x="29611" y="153225"/>
                  <a:pt x="57001" y="186936"/>
                  <a:pt x="50680" y="160248"/>
                </a:cubicBezTo>
                <a:cubicBezTo>
                  <a:pt x="44359" y="133560"/>
                  <a:pt x="2221" y="4336"/>
                  <a:pt x="114" y="1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0" name="フリーフォーム 1119">
            <a:extLst>
              <a:ext uri="{FF2B5EF4-FFF2-40B4-BE49-F238E27FC236}">
                <a16:creationId xmlns:a16="http://schemas.microsoft.com/office/drawing/2014/main" id="{E500DD8A-0A7C-81FB-59F1-1A89D8135CB9}"/>
              </a:ext>
            </a:extLst>
          </p:cNvPr>
          <p:cNvSpPr/>
          <p:nvPr/>
        </p:nvSpPr>
        <p:spPr>
          <a:xfrm>
            <a:off x="6729218" y="5572677"/>
            <a:ext cx="148719" cy="86547"/>
          </a:xfrm>
          <a:custGeom>
            <a:avLst/>
            <a:gdLst>
              <a:gd name="connsiteX0" fmla="*/ 260 w 148719"/>
              <a:gd name="connsiteY0" fmla="*/ 86490 h 86547"/>
              <a:gd name="connsiteX1" fmla="*/ 114034 w 148719"/>
              <a:gd name="connsiteY1" fmla="*/ 6427 h 86547"/>
              <a:gd name="connsiteX2" fmla="*/ 147744 w 148719"/>
              <a:gd name="connsiteY2" fmla="*/ 6427 h 86547"/>
              <a:gd name="connsiteX3" fmla="*/ 84537 w 148719"/>
              <a:gd name="connsiteY3" fmla="*/ 19069 h 86547"/>
              <a:gd name="connsiteX4" fmla="*/ 260 w 148719"/>
              <a:gd name="connsiteY4" fmla="*/ 86490 h 86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8719" h="86547">
                <a:moveTo>
                  <a:pt x="260" y="86490"/>
                </a:moveTo>
                <a:cubicBezTo>
                  <a:pt x="5176" y="84383"/>
                  <a:pt x="89453" y="19771"/>
                  <a:pt x="114034" y="6427"/>
                </a:cubicBezTo>
                <a:cubicBezTo>
                  <a:pt x="138615" y="-6917"/>
                  <a:pt x="152660" y="4320"/>
                  <a:pt x="147744" y="6427"/>
                </a:cubicBezTo>
                <a:cubicBezTo>
                  <a:pt x="142828" y="8534"/>
                  <a:pt x="107713" y="5725"/>
                  <a:pt x="84537" y="19069"/>
                </a:cubicBezTo>
                <a:cubicBezTo>
                  <a:pt x="61361" y="32413"/>
                  <a:pt x="-4656" y="88597"/>
                  <a:pt x="260" y="864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1" name="フリーフォーム 1120">
            <a:extLst>
              <a:ext uri="{FF2B5EF4-FFF2-40B4-BE49-F238E27FC236}">
                <a16:creationId xmlns:a16="http://schemas.microsoft.com/office/drawing/2014/main" id="{7842E8E0-74C7-3F63-216C-DD4933AA921A}"/>
              </a:ext>
            </a:extLst>
          </p:cNvPr>
          <p:cNvSpPr/>
          <p:nvPr/>
        </p:nvSpPr>
        <p:spPr>
          <a:xfrm>
            <a:off x="4909065" y="7091767"/>
            <a:ext cx="33764" cy="130975"/>
          </a:xfrm>
          <a:custGeom>
            <a:avLst/>
            <a:gdLst>
              <a:gd name="connsiteX0" fmla="*/ 29538 w 33764"/>
              <a:gd name="connsiteY0" fmla="*/ 100 h 130975"/>
              <a:gd name="connsiteX1" fmla="*/ 4255 w 33764"/>
              <a:gd name="connsiteY1" fmla="*/ 75949 h 130975"/>
              <a:gd name="connsiteX2" fmla="*/ 33752 w 33764"/>
              <a:gd name="connsiteY2" fmla="*/ 130729 h 130975"/>
              <a:gd name="connsiteX3" fmla="*/ 41 w 33764"/>
              <a:gd name="connsiteY3" fmla="*/ 92804 h 130975"/>
              <a:gd name="connsiteX4" fmla="*/ 29538 w 33764"/>
              <a:gd name="connsiteY4" fmla="*/ 100 h 130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764" h="130975">
                <a:moveTo>
                  <a:pt x="29538" y="100"/>
                </a:moveTo>
                <a:cubicBezTo>
                  <a:pt x="30240" y="-2709"/>
                  <a:pt x="3553" y="54178"/>
                  <a:pt x="4255" y="75949"/>
                </a:cubicBezTo>
                <a:cubicBezTo>
                  <a:pt x="4957" y="97720"/>
                  <a:pt x="34454" y="127920"/>
                  <a:pt x="33752" y="130729"/>
                </a:cubicBezTo>
                <a:cubicBezTo>
                  <a:pt x="33050" y="133538"/>
                  <a:pt x="-1363" y="111766"/>
                  <a:pt x="41" y="92804"/>
                </a:cubicBezTo>
                <a:cubicBezTo>
                  <a:pt x="1445" y="73842"/>
                  <a:pt x="28836" y="2909"/>
                  <a:pt x="29538" y="10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2" name="フリーフォーム 1121">
            <a:extLst>
              <a:ext uri="{FF2B5EF4-FFF2-40B4-BE49-F238E27FC236}">
                <a16:creationId xmlns:a16="http://schemas.microsoft.com/office/drawing/2014/main" id="{0AABEC03-0F3D-EDD8-A525-F1D1385D6926}"/>
              </a:ext>
            </a:extLst>
          </p:cNvPr>
          <p:cNvSpPr/>
          <p:nvPr/>
        </p:nvSpPr>
        <p:spPr>
          <a:xfrm>
            <a:off x="4015756" y="7301986"/>
            <a:ext cx="126824" cy="25871"/>
          </a:xfrm>
          <a:custGeom>
            <a:avLst/>
            <a:gdLst>
              <a:gd name="connsiteX0" fmla="*/ 19 w 126824"/>
              <a:gd name="connsiteY0" fmla="*/ 25855 h 25871"/>
              <a:gd name="connsiteX1" fmla="*/ 105365 w 126824"/>
              <a:gd name="connsiteY1" fmla="*/ 4786 h 25871"/>
              <a:gd name="connsiteX2" fmla="*/ 126434 w 126824"/>
              <a:gd name="connsiteY2" fmla="*/ 17428 h 25871"/>
              <a:gd name="connsiteX3" fmla="*/ 96937 w 126824"/>
              <a:gd name="connsiteY3" fmla="*/ 573 h 25871"/>
              <a:gd name="connsiteX4" fmla="*/ 19 w 126824"/>
              <a:gd name="connsiteY4" fmla="*/ 25855 h 25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824" h="25871">
                <a:moveTo>
                  <a:pt x="19" y="25855"/>
                </a:moveTo>
                <a:cubicBezTo>
                  <a:pt x="1424" y="26557"/>
                  <a:pt x="105365" y="4786"/>
                  <a:pt x="105365" y="4786"/>
                </a:cubicBezTo>
                <a:cubicBezTo>
                  <a:pt x="126434" y="3381"/>
                  <a:pt x="127839" y="18130"/>
                  <a:pt x="126434" y="17428"/>
                </a:cubicBezTo>
                <a:cubicBezTo>
                  <a:pt x="125029" y="16726"/>
                  <a:pt x="119411" y="-3641"/>
                  <a:pt x="96937" y="573"/>
                </a:cubicBezTo>
                <a:cubicBezTo>
                  <a:pt x="74463" y="4787"/>
                  <a:pt x="-1386" y="25153"/>
                  <a:pt x="19" y="2585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3" name="フリーフォーム 1122">
            <a:extLst>
              <a:ext uri="{FF2B5EF4-FFF2-40B4-BE49-F238E27FC236}">
                <a16:creationId xmlns:a16="http://schemas.microsoft.com/office/drawing/2014/main" id="{44956DC8-9948-CC2A-819A-156FEC946EB1}"/>
              </a:ext>
            </a:extLst>
          </p:cNvPr>
          <p:cNvSpPr/>
          <p:nvPr/>
        </p:nvSpPr>
        <p:spPr>
          <a:xfrm>
            <a:off x="4171408" y="7559219"/>
            <a:ext cx="163855" cy="203906"/>
          </a:xfrm>
          <a:custGeom>
            <a:avLst/>
            <a:gdLst>
              <a:gd name="connsiteX0" fmla="*/ 279 w 163855"/>
              <a:gd name="connsiteY0" fmla="*/ 383 h 203906"/>
              <a:gd name="connsiteX1" fmla="*/ 114052 w 163855"/>
              <a:gd name="connsiteY1" fmla="*/ 114156 h 203906"/>
              <a:gd name="connsiteX2" fmla="*/ 160404 w 163855"/>
              <a:gd name="connsiteY2" fmla="*/ 202646 h 203906"/>
              <a:gd name="connsiteX3" fmla="*/ 151976 w 163855"/>
              <a:gd name="connsiteY3" fmla="*/ 160508 h 203906"/>
              <a:gd name="connsiteX4" fmla="*/ 84555 w 163855"/>
              <a:gd name="connsiteY4" fmla="*/ 80446 h 203906"/>
              <a:gd name="connsiteX5" fmla="*/ 279 w 163855"/>
              <a:gd name="connsiteY5" fmla="*/ 383 h 203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3855" h="203906">
                <a:moveTo>
                  <a:pt x="279" y="383"/>
                </a:moveTo>
                <a:cubicBezTo>
                  <a:pt x="5195" y="6001"/>
                  <a:pt x="87364" y="80445"/>
                  <a:pt x="114052" y="114156"/>
                </a:cubicBezTo>
                <a:cubicBezTo>
                  <a:pt x="140740" y="147867"/>
                  <a:pt x="154083" y="194921"/>
                  <a:pt x="160404" y="202646"/>
                </a:cubicBezTo>
                <a:cubicBezTo>
                  <a:pt x="166725" y="210371"/>
                  <a:pt x="164617" y="180875"/>
                  <a:pt x="151976" y="160508"/>
                </a:cubicBezTo>
                <a:cubicBezTo>
                  <a:pt x="139335" y="140141"/>
                  <a:pt x="112647" y="108538"/>
                  <a:pt x="84555" y="80446"/>
                </a:cubicBezTo>
                <a:cubicBezTo>
                  <a:pt x="56463" y="52354"/>
                  <a:pt x="-4637" y="-5235"/>
                  <a:pt x="279" y="3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4" name="フリーフォーム 1123">
            <a:extLst>
              <a:ext uri="{FF2B5EF4-FFF2-40B4-BE49-F238E27FC236}">
                <a16:creationId xmlns:a16="http://schemas.microsoft.com/office/drawing/2014/main" id="{8006DD99-F36D-2D1C-E4CC-C316E252CB7E}"/>
              </a:ext>
            </a:extLst>
          </p:cNvPr>
          <p:cNvSpPr/>
          <p:nvPr/>
        </p:nvSpPr>
        <p:spPr>
          <a:xfrm>
            <a:off x="7179385" y="6126595"/>
            <a:ext cx="47452" cy="479612"/>
          </a:xfrm>
          <a:custGeom>
            <a:avLst/>
            <a:gdLst>
              <a:gd name="connsiteX0" fmla="*/ 47325 w 47452"/>
              <a:gd name="connsiteY0" fmla="*/ 306 h 479612"/>
              <a:gd name="connsiteX1" fmla="*/ 17828 w 47452"/>
              <a:gd name="connsiteY1" fmla="*/ 333199 h 479612"/>
              <a:gd name="connsiteX2" fmla="*/ 5186 w 47452"/>
              <a:gd name="connsiteY2" fmla="*/ 476469 h 479612"/>
              <a:gd name="connsiteX3" fmla="*/ 5186 w 47452"/>
              <a:gd name="connsiteY3" fmla="*/ 396406 h 479612"/>
              <a:gd name="connsiteX4" fmla="*/ 47325 w 47452"/>
              <a:gd name="connsiteY4" fmla="*/ 306 h 479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452" h="479612">
                <a:moveTo>
                  <a:pt x="47325" y="306"/>
                </a:moveTo>
                <a:cubicBezTo>
                  <a:pt x="49432" y="-10228"/>
                  <a:pt x="24851" y="253839"/>
                  <a:pt x="17828" y="333199"/>
                </a:cubicBezTo>
                <a:cubicBezTo>
                  <a:pt x="10805" y="412559"/>
                  <a:pt x="7293" y="465935"/>
                  <a:pt x="5186" y="476469"/>
                </a:cubicBezTo>
                <a:cubicBezTo>
                  <a:pt x="3079" y="487003"/>
                  <a:pt x="-5349" y="473659"/>
                  <a:pt x="5186" y="396406"/>
                </a:cubicBezTo>
                <a:cubicBezTo>
                  <a:pt x="15721" y="319153"/>
                  <a:pt x="45218" y="10840"/>
                  <a:pt x="47325" y="3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5" name="フリーフォーム 1124">
            <a:extLst>
              <a:ext uri="{FF2B5EF4-FFF2-40B4-BE49-F238E27FC236}">
                <a16:creationId xmlns:a16="http://schemas.microsoft.com/office/drawing/2014/main" id="{1BB18B87-3210-57A7-1436-F27A9016D6F7}"/>
              </a:ext>
            </a:extLst>
          </p:cNvPr>
          <p:cNvSpPr/>
          <p:nvPr/>
        </p:nvSpPr>
        <p:spPr>
          <a:xfrm>
            <a:off x="6291163" y="5874028"/>
            <a:ext cx="60719" cy="156081"/>
          </a:xfrm>
          <a:custGeom>
            <a:avLst/>
            <a:gdLst>
              <a:gd name="connsiteX0" fmla="*/ 78 w 60719"/>
              <a:gd name="connsiteY0" fmla="*/ 44 h 156081"/>
              <a:gd name="connsiteX1" fmla="*/ 46430 w 60719"/>
              <a:gd name="connsiteY1" fmla="*/ 96962 h 156081"/>
              <a:gd name="connsiteX2" fmla="*/ 46430 w 60719"/>
              <a:gd name="connsiteY2" fmla="*/ 155955 h 156081"/>
              <a:gd name="connsiteX3" fmla="*/ 59071 w 60719"/>
              <a:gd name="connsiteY3" fmla="*/ 109603 h 156081"/>
              <a:gd name="connsiteX4" fmla="*/ 78 w 60719"/>
              <a:gd name="connsiteY4" fmla="*/ 44 h 156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719" h="156081">
                <a:moveTo>
                  <a:pt x="78" y="44"/>
                </a:moveTo>
                <a:cubicBezTo>
                  <a:pt x="-2029" y="-2063"/>
                  <a:pt x="38705" y="70977"/>
                  <a:pt x="46430" y="96962"/>
                </a:cubicBezTo>
                <a:cubicBezTo>
                  <a:pt x="54155" y="122947"/>
                  <a:pt x="44323" y="153848"/>
                  <a:pt x="46430" y="155955"/>
                </a:cubicBezTo>
                <a:cubicBezTo>
                  <a:pt x="48537" y="158062"/>
                  <a:pt x="66094" y="133481"/>
                  <a:pt x="59071" y="109603"/>
                </a:cubicBezTo>
                <a:cubicBezTo>
                  <a:pt x="52048" y="85725"/>
                  <a:pt x="2185" y="2151"/>
                  <a:pt x="78" y="4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6" name="フリーフォーム 1125">
            <a:extLst>
              <a:ext uri="{FF2B5EF4-FFF2-40B4-BE49-F238E27FC236}">
                <a16:creationId xmlns:a16="http://schemas.microsoft.com/office/drawing/2014/main" id="{017FDEA2-A6B5-F59B-C15A-64BD2D4CF268}"/>
              </a:ext>
            </a:extLst>
          </p:cNvPr>
          <p:cNvSpPr/>
          <p:nvPr/>
        </p:nvSpPr>
        <p:spPr>
          <a:xfrm>
            <a:off x="6712075" y="5798029"/>
            <a:ext cx="38668" cy="139974"/>
          </a:xfrm>
          <a:custGeom>
            <a:avLst/>
            <a:gdLst>
              <a:gd name="connsiteX0" fmla="*/ 548 w 38668"/>
              <a:gd name="connsiteY0" fmla="*/ 194 h 139974"/>
              <a:gd name="connsiteX1" fmla="*/ 8976 w 38668"/>
              <a:gd name="connsiteY1" fmla="*/ 84471 h 139974"/>
              <a:gd name="connsiteX2" fmla="*/ 38472 w 38668"/>
              <a:gd name="connsiteY2" fmla="*/ 139250 h 139974"/>
              <a:gd name="connsiteX3" fmla="*/ 21617 w 38668"/>
              <a:gd name="connsiteY3" fmla="*/ 109753 h 139974"/>
              <a:gd name="connsiteX4" fmla="*/ 548 w 38668"/>
              <a:gd name="connsiteY4" fmla="*/ 194 h 139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668" h="139974">
                <a:moveTo>
                  <a:pt x="548" y="194"/>
                </a:moveTo>
                <a:cubicBezTo>
                  <a:pt x="-1559" y="-4020"/>
                  <a:pt x="2655" y="61295"/>
                  <a:pt x="8976" y="84471"/>
                </a:cubicBezTo>
                <a:cubicBezTo>
                  <a:pt x="15297" y="107647"/>
                  <a:pt x="36365" y="135036"/>
                  <a:pt x="38472" y="139250"/>
                </a:cubicBezTo>
                <a:cubicBezTo>
                  <a:pt x="40579" y="143464"/>
                  <a:pt x="25129" y="128715"/>
                  <a:pt x="21617" y="109753"/>
                </a:cubicBezTo>
                <a:cubicBezTo>
                  <a:pt x="18106" y="90791"/>
                  <a:pt x="2655" y="4408"/>
                  <a:pt x="548" y="19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7" name="フリーフォーム 1126">
            <a:extLst>
              <a:ext uri="{FF2B5EF4-FFF2-40B4-BE49-F238E27FC236}">
                <a16:creationId xmlns:a16="http://schemas.microsoft.com/office/drawing/2014/main" id="{48AA7772-5430-252D-85A1-2AEA26B92402}"/>
              </a:ext>
            </a:extLst>
          </p:cNvPr>
          <p:cNvSpPr/>
          <p:nvPr/>
        </p:nvSpPr>
        <p:spPr>
          <a:xfrm>
            <a:off x="4884709" y="4546598"/>
            <a:ext cx="639856" cy="399331"/>
          </a:xfrm>
          <a:custGeom>
            <a:avLst/>
            <a:gdLst>
              <a:gd name="connsiteX0" fmla="*/ 169891 w 639856"/>
              <a:gd name="connsiteY0" fmla="*/ 66677 h 399331"/>
              <a:gd name="connsiteX1" fmla="*/ 4791 w 639856"/>
              <a:gd name="connsiteY1" fmla="*/ 390527 h 399331"/>
              <a:gd name="connsiteX2" fmla="*/ 49241 w 639856"/>
              <a:gd name="connsiteY2" fmla="*/ 301627 h 399331"/>
              <a:gd name="connsiteX3" fmla="*/ 100041 w 639856"/>
              <a:gd name="connsiteY3" fmla="*/ 238127 h 399331"/>
              <a:gd name="connsiteX4" fmla="*/ 100041 w 639856"/>
              <a:gd name="connsiteY4" fmla="*/ 327027 h 399331"/>
              <a:gd name="connsiteX5" fmla="*/ 122266 w 639856"/>
              <a:gd name="connsiteY5" fmla="*/ 288927 h 399331"/>
              <a:gd name="connsiteX6" fmla="*/ 119091 w 639856"/>
              <a:gd name="connsiteY6" fmla="*/ 339727 h 399331"/>
              <a:gd name="connsiteX7" fmla="*/ 185766 w 639856"/>
              <a:gd name="connsiteY7" fmla="*/ 266702 h 399331"/>
              <a:gd name="connsiteX8" fmla="*/ 176241 w 639856"/>
              <a:gd name="connsiteY8" fmla="*/ 330202 h 399331"/>
              <a:gd name="connsiteX9" fmla="*/ 271491 w 639856"/>
              <a:gd name="connsiteY9" fmla="*/ 266702 h 399331"/>
              <a:gd name="connsiteX10" fmla="*/ 265141 w 639856"/>
              <a:gd name="connsiteY10" fmla="*/ 320677 h 399331"/>
              <a:gd name="connsiteX11" fmla="*/ 344516 w 639856"/>
              <a:gd name="connsiteY11" fmla="*/ 263527 h 399331"/>
              <a:gd name="connsiteX12" fmla="*/ 331816 w 639856"/>
              <a:gd name="connsiteY12" fmla="*/ 361952 h 399331"/>
              <a:gd name="connsiteX13" fmla="*/ 449291 w 639856"/>
              <a:gd name="connsiteY13" fmla="*/ 269877 h 399331"/>
              <a:gd name="connsiteX14" fmla="*/ 420716 w 639856"/>
              <a:gd name="connsiteY14" fmla="*/ 342902 h 399331"/>
              <a:gd name="connsiteX15" fmla="*/ 639791 w 639856"/>
              <a:gd name="connsiteY15" fmla="*/ 2 h 399331"/>
              <a:gd name="connsiteX16" fmla="*/ 442941 w 639856"/>
              <a:gd name="connsiteY16" fmla="*/ 336552 h 399331"/>
              <a:gd name="connsiteX17" fmla="*/ 366741 w 639856"/>
              <a:gd name="connsiteY17" fmla="*/ 342902 h 399331"/>
              <a:gd name="connsiteX18" fmla="*/ 331816 w 639856"/>
              <a:gd name="connsiteY18" fmla="*/ 304802 h 399331"/>
              <a:gd name="connsiteX19" fmla="*/ 265141 w 639856"/>
              <a:gd name="connsiteY19" fmla="*/ 342902 h 399331"/>
              <a:gd name="connsiteX20" fmla="*/ 271491 w 639856"/>
              <a:gd name="connsiteY20" fmla="*/ 288927 h 399331"/>
              <a:gd name="connsiteX21" fmla="*/ 185766 w 639856"/>
              <a:gd name="connsiteY21" fmla="*/ 314327 h 399331"/>
              <a:gd name="connsiteX22" fmla="*/ 166716 w 639856"/>
              <a:gd name="connsiteY22" fmla="*/ 292102 h 399331"/>
              <a:gd name="connsiteX23" fmla="*/ 115916 w 639856"/>
              <a:gd name="connsiteY23" fmla="*/ 314327 h 399331"/>
              <a:gd name="connsiteX24" fmla="*/ 77816 w 639856"/>
              <a:gd name="connsiteY24" fmla="*/ 266702 h 399331"/>
              <a:gd name="connsiteX25" fmla="*/ 11141 w 639856"/>
              <a:gd name="connsiteY25" fmla="*/ 323852 h 399331"/>
              <a:gd name="connsiteX26" fmla="*/ 68291 w 639856"/>
              <a:gd name="connsiteY26" fmla="*/ 231777 h 399331"/>
              <a:gd name="connsiteX27" fmla="*/ 36541 w 639856"/>
              <a:gd name="connsiteY27" fmla="*/ 304802 h 399331"/>
              <a:gd name="connsiteX28" fmla="*/ 169891 w 639856"/>
              <a:gd name="connsiteY28" fmla="*/ 66677 h 399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639856" h="399331">
                <a:moveTo>
                  <a:pt x="169891" y="66677"/>
                </a:moveTo>
                <a:cubicBezTo>
                  <a:pt x="164599" y="80964"/>
                  <a:pt x="24899" y="351369"/>
                  <a:pt x="4791" y="390527"/>
                </a:cubicBezTo>
                <a:cubicBezTo>
                  <a:pt x="-15317" y="429685"/>
                  <a:pt x="33366" y="327027"/>
                  <a:pt x="49241" y="301627"/>
                </a:cubicBezTo>
                <a:cubicBezTo>
                  <a:pt x="65116" y="276227"/>
                  <a:pt x="91574" y="233894"/>
                  <a:pt x="100041" y="238127"/>
                </a:cubicBezTo>
                <a:cubicBezTo>
                  <a:pt x="108508" y="242360"/>
                  <a:pt x="96337" y="318560"/>
                  <a:pt x="100041" y="327027"/>
                </a:cubicBezTo>
                <a:cubicBezTo>
                  <a:pt x="103745" y="335494"/>
                  <a:pt x="119091" y="286810"/>
                  <a:pt x="122266" y="288927"/>
                </a:cubicBezTo>
                <a:cubicBezTo>
                  <a:pt x="125441" y="291044"/>
                  <a:pt x="108508" y="343431"/>
                  <a:pt x="119091" y="339727"/>
                </a:cubicBezTo>
                <a:cubicBezTo>
                  <a:pt x="129674" y="336023"/>
                  <a:pt x="176241" y="268290"/>
                  <a:pt x="185766" y="266702"/>
                </a:cubicBezTo>
                <a:cubicBezTo>
                  <a:pt x="195291" y="265115"/>
                  <a:pt x="161954" y="330202"/>
                  <a:pt x="176241" y="330202"/>
                </a:cubicBezTo>
                <a:cubicBezTo>
                  <a:pt x="190528" y="330202"/>
                  <a:pt x="256674" y="268289"/>
                  <a:pt x="271491" y="266702"/>
                </a:cubicBezTo>
                <a:cubicBezTo>
                  <a:pt x="286308" y="265115"/>
                  <a:pt x="252970" y="321206"/>
                  <a:pt x="265141" y="320677"/>
                </a:cubicBezTo>
                <a:cubicBezTo>
                  <a:pt x="277312" y="320148"/>
                  <a:pt x="333404" y="256648"/>
                  <a:pt x="344516" y="263527"/>
                </a:cubicBezTo>
                <a:cubicBezTo>
                  <a:pt x="355628" y="270406"/>
                  <a:pt x="314354" y="360894"/>
                  <a:pt x="331816" y="361952"/>
                </a:cubicBezTo>
                <a:cubicBezTo>
                  <a:pt x="349278" y="363010"/>
                  <a:pt x="434474" y="273052"/>
                  <a:pt x="449291" y="269877"/>
                </a:cubicBezTo>
                <a:cubicBezTo>
                  <a:pt x="464108" y="266702"/>
                  <a:pt x="388966" y="387881"/>
                  <a:pt x="420716" y="342902"/>
                </a:cubicBezTo>
                <a:cubicBezTo>
                  <a:pt x="452466" y="297923"/>
                  <a:pt x="636087" y="1060"/>
                  <a:pt x="639791" y="2"/>
                </a:cubicBezTo>
                <a:cubicBezTo>
                  <a:pt x="643495" y="-1056"/>
                  <a:pt x="488449" y="279402"/>
                  <a:pt x="442941" y="336552"/>
                </a:cubicBezTo>
                <a:cubicBezTo>
                  <a:pt x="397433" y="393702"/>
                  <a:pt x="385262" y="348194"/>
                  <a:pt x="366741" y="342902"/>
                </a:cubicBezTo>
                <a:cubicBezTo>
                  <a:pt x="348220" y="337610"/>
                  <a:pt x="348749" y="304802"/>
                  <a:pt x="331816" y="304802"/>
                </a:cubicBezTo>
                <a:cubicBezTo>
                  <a:pt x="314883" y="304802"/>
                  <a:pt x="275195" y="345548"/>
                  <a:pt x="265141" y="342902"/>
                </a:cubicBezTo>
                <a:cubicBezTo>
                  <a:pt x="255087" y="340256"/>
                  <a:pt x="284720" y="293689"/>
                  <a:pt x="271491" y="288927"/>
                </a:cubicBezTo>
                <a:cubicBezTo>
                  <a:pt x="258262" y="284165"/>
                  <a:pt x="203228" y="313798"/>
                  <a:pt x="185766" y="314327"/>
                </a:cubicBezTo>
                <a:cubicBezTo>
                  <a:pt x="168304" y="314856"/>
                  <a:pt x="178358" y="292102"/>
                  <a:pt x="166716" y="292102"/>
                </a:cubicBezTo>
                <a:cubicBezTo>
                  <a:pt x="155074" y="292102"/>
                  <a:pt x="130733" y="318560"/>
                  <a:pt x="115916" y="314327"/>
                </a:cubicBezTo>
                <a:cubicBezTo>
                  <a:pt x="101099" y="310094"/>
                  <a:pt x="95278" y="265115"/>
                  <a:pt x="77816" y="266702"/>
                </a:cubicBezTo>
                <a:cubicBezTo>
                  <a:pt x="60354" y="268289"/>
                  <a:pt x="12728" y="329673"/>
                  <a:pt x="11141" y="323852"/>
                </a:cubicBezTo>
                <a:cubicBezTo>
                  <a:pt x="9553" y="318031"/>
                  <a:pt x="64058" y="234952"/>
                  <a:pt x="68291" y="231777"/>
                </a:cubicBezTo>
                <a:cubicBezTo>
                  <a:pt x="72524" y="228602"/>
                  <a:pt x="16962" y="332319"/>
                  <a:pt x="36541" y="304802"/>
                </a:cubicBezTo>
                <a:cubicBezTo>
                  <a:pt x="56120" y="277285"/>
                  <a:pt x="175183" y="52390"/>
                  <a:pt x="169891" y="666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8" name="フリーフォーム 1127">
            <a:extLst>
              <a:ext uri="{FF2B5EF4-FFF2-40B4-BE49-F238E27FC236}">
                <a16:creationId xmlns:a16="http://schemas.microsoft.com/office/drawing/2014/main" id="{9F336B9A-8345-EC89-FB08-700BE10420E3}"/>
              </a:ext>
            </a:extLst>
          </p:cNvPr>
          <p:cNvSpPr/>
          <p:nvPr/>
        </p:nvSpPr>
        <p:spPr>
          <a:xfrm>
            <a:off x="5307257" y="3269386"/>
            <a:ext cx="370388" cy="1098160"/>
          </a:xfrm>
          <a:custGeom>
            <a:avLst/>
            <a:gdLst>
              <a:gd name="connsiteX0" fmla="*/ 1343 w 370388"/>
              <a:gd name="connsiteY0" fmla="*/ 864 h 1098160"/>
              <a:gd name="connsiteX1" fmla="*/ 264868 w 370388"/>
              <a:gd name="connsiteY1" fmla="*/ 327889 h 1098160"/>
              <a:gd name="connsiteX2" fmla="*/ 239468 w 370388"/>
              <a:gd name="connsiteY2" fmla="*/ 321539 h 1098160"/>
              <a:gd name="connsiteX3" fmla="*/ 290268 w 370388"/>
              <a:gd name="connsiteY3" fmla="*/ 480289 h 1098160"/>
              <a:gd name="connsiteX4" fmla="*/ 366468 w 370388"/>
              <a:gd name="connsiteY4" fmla="*/ 848589 h 1098160"/>
              <a:gd name="connsiteX5" fmla="*/ 360118 w 370388"/>
              <a:gd name="connsiteY5" fmla="*/ 788264 h 1098160"/>
              <a:gd name="connsiteX6" fmla="*/ 366468 w 370388"/>
              <a:gd name="connsiteY6" fmla="*/ 1096239 h 1098160"/>
              <a:gd name="connsiteX7" fmla="*/ 350593 w 370388"/>
              <a:gd name="connsiteY7" fmla="*/ 893039 h 1098160"/>
              <a:gd name="connsiteX8" fmla="*/ 290268 w 370388"/>
              <a:gd name="connsiteY8" fmla="*/ 397739 h 1098160"/>
              <a:gd name="connsiteX9" fmla="*/ 261693 w 370388"/>
              <a:gd name="connsiteY9" fmla="*/ 337414 h 1098160"/>
              <a:gd name="connsiteX10" fmla="*/ 128343 w 370388"/>
              <a:gd name="connsiteY10" fmla="*/ 159614 h 1098160"/>
              <a:gd name="connsiteX11" fmla="*/ 160093 w 370388"/>
              <a:gd name="connsiteY11" fmla="*/ 229464 h 1098160"/>
              <a:gd name="connsiteX12" fmla="*/ 1343 w 370388"/>
              <a:gd name="connsiteY12" fmla="*/ 864 h 1098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70388" h="1098160">
                <a:moveTo>
                  <a:pt x="1343" y="864"/>
                </a:moveTo>
                <a:cubicBezTo>
                  <a:pt x="18806" y="17268"/>
                  <a:pt x="225181" y="274443"/>
                  <a:pt x="264868" y="327889"/>
                </a:cubicBezTo>
                <a:cubicBezTo>
                  <a:pt x="304556" y="381335"/>
                  <a:pt x="235235" y="296139"/>
                  <a:pt x="239468" y="321539"/>
                </a:cubicBezTo>
                <a:cubicBezTo>
                  <a:pt x="243701" y="346939"/>
                  <a:pt x="269101" y="392447"/>
                  <a:pt x="290268" y="480289"/>
                </a:cubicBezTo>
                <a:cubicBezTo>
                  <a:pt x="311435" y="568131"/>
                  <a:pt x="354826" y="797260"/>
                  <a:pt x="366468" y="848589"/>
                </a:cubicBezTo>
                <a:cubicBezTo>
                  <a:pt x="378110" y="899918"/>
                  <a:pt x="360118" y="746989"/>
                  <a:pt x="360118" y="788264"/>
                </a:cubicBezTo>
                <a:cubicBezTo>
                  <a:pt x="360118" y="829539"/>
                  <a:pt x="368055" y="1078777"/>
                  <a:pt x="366468" y="1096239"/>
                </a:cubicBezTo>
                <a:cubicBezTo>
                  <a:pt x="364881" y="1113701"/>
                  <a:pt x="363293" y="1009456"/>
                  <a:pt x="350593" y="893039"/>
                </a:cubicBezTo>
                <a:cubicBezTo>
                  <a:pt x="337893" y="776622"/>
                  <a:pt x="305085" y="490343"/>
                  <a:pt x="290268" y="397739"/>
                </a:cubicBezTo>
                <a:cubicBezTo>
                  <a:pt x="275451" y="305135"/>
                  <a:pt x="288681" y="377102"/>
                  <a:pt x="261693" y="337414"/>
                </a:cubicBezTo>
                <a:cubicBezTo>
                  <a:pt x="234706" y="297727"/>
                  <a:pt x="145276" y="177606"/>
                  <a:pt x="128343" y="159614"/>
                </a:cubicBezTo>
                <a:cubicBezTo>
                  <a:pt x="111410" y="141622"/>
                  <a:pt x="178085" y="252218"/>
                  <a:pt x="160093" y="229464"/>
                </a:cubicBezTo>
                <a:cubicBezTo>
                  <a:pt x="142101" y="206710"/>
                  <a:pt x="-16120" y="-15540"/>
                  <a:pt x="1343" y="8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9" name="フリーフォーム 1128">
            <a:extLst>
              <a:ext uri="{FF2B5EF4-FFF2-40B4-BE49-F238E27FC236}">
                <a16:creationId xmlns:a16="http://schemas.microsoft.com/office/drawing/2014/main" id="{2B207720-01EB-50AA-90CA-F87C7E4D5B42}"/>
              </a:ext>
            </a:extLst>
          </p:cNvPr>
          <p:cNvSpPr/>
          <p:nvPr/>
        </p:nvSpPr>
        <p:spPr>
          <a:xfrm>
            <a:off x="5536503" y="4110655"/>
            <a:ext cx="153172" cy="726945"/>
          </a:xfrm>
          <a:custGeom>
            <a:avLst/>
            <a:gdLst>
              <a:gd name="connsiteX0" fmla="*/ 697 w 153172"/>
              <a:gd name="connsiteY0" fmla="*/ 410545 h 726945"/>
              <a:gd name="connsiteX1" fmla="*/ 89597 w 153172"/>
              <a:gd name="connsiteY1" fmla="*/ 156545 h 726945"/>
              <a:gd name="connsiteX2" fmla="*/ 86422 w 153172"/>
              <a:gd name="connsiteY2" fmla="*/ 277195 h 726945"/>
              <a:gd name="connsiteX3" fmla="*/ 70547 w 153172"/>
              <a:gd name="connsiteY3" fmla="*/ 585170 h 726945"/>
              <a:gd name="connsiteX4" fmla="*/ 73722 w 153172"/>
              <a:gd name="connsiteY4" fmla="*/ 508970 h 726945"/>
              <a:gd name="connsiteX5" fmla="*/ 45147 w 153172"/>
              <a:gd name="connsiteY5" fmla="*/ 718520 h 726945"/>
              <a:gd name="connsiteX6" fmla="*/ 61022 w 153172"/>
              <a:gd name="connsiteY6" fmla="*/ 651845 h 726945"/>
              <a:gd name="connsiteX7" fmla="*/ 153097 w 153172"/>
              <a:gd name="connsiteY7" fmla="*/ 343870 h 726945"/>
              <a:gd name="connsiteX8" fmla="*/ 76897 w 153172"/>
              <a:gd name="connsiteY8" fmla="*/ 547070 h 726945"/>
              <a:gd name="connsiteX9" fmla="*/ 86422 w 153172"/>
              <a:gd name="connsiteY9" fmla="*/ 397845 h 726945"/>
              <a:gd name="connsiteX10" fmla="*/ 80072 w 153172"/>
              <a:gd name="connsiteY10" fmla="*/ 7320 h 726945"/>
              <a:gd name="connsiteX11" fmla="*/ 80072 w 153172"/>
              <a:gd name="connsiteY11" fmla="*/ 150195 h 726945"/>
              <a:gd name="connsiteX12" fmla="*/ 48322 w 153172"/>
              <a:gd name="connsiteY12" fmla="*/ 242270 h 726945"/>
              <a:gd name="connsiteX13" fmla="*/ 697 w 153172"/>
              <a:gd name="connsiteY13" fmla="*/ 410545 h 726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3172" h="726945">
                <a:moveTo>
                  <a:pt x="697" y="410545"/>
                </a:moveTo>
                <a:cubicBezTo>
                  <a:pt x="7576" y="396257"/>
                  <a:pt x="75309" y="178770"/>
                  <a:pt x="89597" y="156545"/>
                </a:cubicBezTo>
                <a:cubicBezTo>
                  <a:pt x="103885" y="134320"/>
                  <a:pt x="89597" y="205758"/>
                  <a:pt x="86422" y="277195"/>
                </a:cubicBezTo>
                <a:cubicBezTo>
                  <a:pt x="83247" y="348632"/>
                  <a:pt x="72664" y="546541"/>
                  <a:pt x="70547" y="585170"/>
                </a:cubicBezTo>
                <a:cubicBezTo>
                  <a:pt x="68430" y="623799"/>
                  <a:pt x="77955" y="486745"/>
                  <a:pt x="73722" y="508970"/>
                </a:cubicBezTo>
                <a:cubicBezTo>
                  <a:pt x="69489" y="531195"/>
                  <a:pt x="47264" y="694707"/>
                  <a:pt x="45147" y="718520"/>
                </a:cubicBezTo>
                <a:cubicBezTo>
                  <a:pt x="43030" y="742333"/>
                  <a:pt x="43030" y="714287"/>
                  <a:pt x="61022" y="651845"/>
                </a:cubicBezTo>
                <a:cubicBezTo>
                  <a:pt x="79014" y="589403"/>
                  <a:pt x="150451" y="361333"/>
                  <a:pt x="153097" y="343870"/>
                </a:cubicBezTo>
                <a:cubicBezTo>
                  <a:pt x="155743" y="326407"/>
                  <a:pt x="88009" y="538074"/>
                  <a:pt x="76897" y="547070"/>
                </a:cubicBezTo>
                <a:cubicBezTo>
                  <a:pt x="65785" y="556066"/>
                  <a:pt x="85893" y="487803"/>
                  <a:pt x="86422" y="397845"/>
                </a:cubicBezTo>
                <a:cubicBezTo>
                  <a:pt x="86951" y="307887"/>
                  <a:pt x="81130" y="48595"/>
                  <a:pt x="80072" y="7320"/>
                </a:cubicBezTo>
                <a:cubicBezTo>
                  <a:pt x="79014" y="-33955"/>
                  <a:pt x="85364" y="111037"/>
                  <a:pt x="80072" y="150195"/>
                </a:cubicBezTo>
                <a:cubicBezTo>
                  <a:pt x="74780" y="189353"/>
                  <a:pt x="56789" y="204170"/>
                  <a:pt x="48322" y="242270"/>
                </a:cubicBezTo>
                <a:cubicBezTo>
                  <a:pt x="39855" y="280370"/>
                  <a:pt x="-6182" y="424833"/>
                  <a:pt x="697" y="4105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0" name="フリーフォーム 1129">
            <a:extLst>
              <a:ext uri="{FF2B5EF4-FFF2-40B4-BE49-F238E27FC236}">
                <a16:creationId xmlns:a16="http://schemas.microsoft.com/office/drawing/2014/main" id="{1B58037F-65EA-BD70-919F-53940008BD73}"/>
              </a:ext>
            </a:extLst>
          </p:cNvPr>
          <p:cNvSpPr/>
          <p:nvPr/>
        </p:nvSpPr>
        <p:spPr>
          <a:xfrm>
            <a:off x="4664385" y="3146424"/>
            <a:ext cx="479112" cy="1505911"/>
          </a:xfrm>
          <a:custGeom>
            <a:avLst/>
            <a:gdLst>
              <a:gd name="connsiteX0" fmla="*/ 1285 w 479112"/>
              <a:gd name="connsiteY0" fmla="*/ 20522 h 1505911"/>
              <a:gd name="connsiteX1" fmla="*/ 54811 w 479112"/>
              <a:gd name="connsiteY1" fmla="*/ 47285 h 1505911"/>
              <a:gd name="connsiteX2" fmla="*/ 340282 w 479112"/>
              <a:gd name="connsiteY2" fmla="*/ 529018 h 1505911"/>
              <a:gd name="connsiteX3" fmla="*/ 340282 w 479112"/>
              <a:gd name="connsiteY3" fmla="*/ 524557 h 1505911"/>
              <a:gd name="connsiteX4" fmla="*/ 429492 w 479112"/>
              <a:gd name="connsiteY4" fmla="*/ 810029 h 1505911"/>
              <a:gd name="connsiteX5" fmla="*/ 420571 w 479112"/>
              <a:gd name="connsiteY5" fmla="*/ 796647 h 1505911"/>
              <a:gd name="connsiteX6" fmla="*/ 456255 w 479112"/>
              <a:gd name="connsiteY6" fmla="*/ 1068737 h 1505911"/>
              <a:gd name="connsiteX7" fmla="*/ 469636 w 479112"/>
              <a:gd name="connsiteY7" fmla="*/ 1198091 h 1505911"/>
              <a:gd name="connsiteX8" fmla="*/ 429492 w 479112"/>
              <a:gd name="connsiteY8" fmla="*/ 1496944 h 1505911"/>
              <a:gd name="connsiteX9" fmla="*/ 429492 w 479112"/>
              <a:gd name="connsiteY9" fmla="*/ 1407734 h 1505911"/>
              <a:gd name="connsiteX10" fmla="*/ 478557 w 479112"/>
              <a:gd name="connsiteY10" fmla="*/ 1202552 h 1505911"/>
              <a:gd name="connsiteX11" fmla="*/ 451795 w 479112"/>
              <a:gd name="connsiteY11" fmla="*/ 1019672 h 1505911"/>
              <a:gd name="connsiteX12" fmla="*/ 389348 w 479112"/>
              <a:gd name="connsiteY12" fmla="*/ 729740 h 1505911"/>
              <a:gd name="connsiteX13" fmla="*/ 407190 w 479112"/>
              <a:gd name="connsiteY13" fmla="*/ 805568 h 1505911"/>
              <a:gd name="connsiteX14" fmla="*/ 326901 w 479112"/>
              <a:gd name="connsiteY14" fmla="*/ 323836 h 1505911"/>
              <a:gd name="connsiteX15" fmla="*/ 326901 w 479112"/>
              <a:gd name="connsiteY15" fmla="*/ 542399 h 1505911"/>
              <a:gd name="connsiteX16" fmla="*/ 277835 w 479112"/>
              <a:gd name="connsiteY16" fmla="*/ 381822 h 1505911"/>
              <a:gd name="connsiteX17" fmla="*/ 170784 w 479112"/>
              <a:gd name="connsiteY17" fmla="*/ 190021 h 1505911"/>
              <a:gd name="connsiteX18" fmla="*/ 77114 w 479112"/>
              <a:gd name="connsiteY18" fmla="*/ 69588 h 1505911"/>
              <a:gd name="connsiteX19" fmla="*/ 1285 w 479112"/>
              <a:gd name="connsiteY19" fmla="*/ 20522 h 1505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79112" h="1505911">
                <a:moveTo>
                  <a:pt x="1285" y="20522"/>
                </a:moveTo>
                <a:cubicBezTo>
                  <a:pt x="-2432" y="16805"/>
                  <a:pt x="-1688" y="-37464"/>
                  <a:pt x="54811" y="47285"/>
                </a:cubicBezTo>
                <a:cubicBezTo>
                  <a:pt x="111310" y="132034"/>
                  <a:pt x="340282" y="529018"/>
                  <a:pt x="340282" y="529018"/>
                </a:cubicBezTo>
                <a:cubicBezTo>
                  <a:pt x="387861" y="608563"/>
                  <a:pt x="325414" y="477722"/>
                  <a:pt x="340282" y="524557"/>
                </a:cubicBezTo>
                <a:cubicBezTo>
                  <a:pt x="355150" y="571392"/>
                  <a:pt x="416111" y="764681"/>
                  <a:pt x="429492" y="810029"/>
                </a:cubicBezTo>
                <a:cubicBezTo>
                  <a:pt x="442873" y="855377"/>
                  <a:pt x="416111" y="753529"/>
                  <a:pt x="420571" y="796647"/>
                </a:cubicBezTo>
                <a:cubicBezTo>
                  <a:pt x="425031" y="839765"/>
                  <a:pt x="448077" y="1001830"/>
                  <a:pt x="456255" y="1068737"/>
                </a:cubicBezTo>
                <a:cubicBezTo>
                  <a:pt x="464433" y="1135644"/>
                  <a:pt x="474097" y="1126723"/>
                  <a:pt x="469636" y="1198091"/>
                </a:cubicBezTo>
                <a:cubicBezTo>
                  <a:pt x="465176" y="1269459"/>
                  <a:pt x="436183" y="1462004"/>
                  <a:pt x="429492" y="1496944"/>
                </a:cubicBezTo>
                <a:cubicBezTo>
                  <a:pt x="422801" y="1531885"/>
                  <a:pt x="421315" y="1456799"/>
                  <a:pt x="429492" y="1407734"/>
                </a:cubicBezTo>
                <a:cubicBezTo>
                  <a:pt x="437670" y="1358669"/>
                  <a:pt x="474840" y="1267229"/>
                  <a:pt x="478557" y="1202552"/>
                </a:cubicBezTo>
                <a:cubicBezTo>
                  <a:pt x="482274" y="1137875"/>
                  <a:pt x="466663" y="1098474"/>
                  <a:pt x="451795" y="1019672"/>
                </a:cubicBezTo>
                <a:cubicBezTo>
                  <a:pt x="436927" y="940870"/>
                  <a:pt x="396782" y="765424"/>
                  <a:pt x="389348" y="729740"/>
                </a:cubicBezTo>
                <a:cubicBezTo>
                  <a:pt x="381914" y="694056"/>
                  <a:pt x="417598" y="873219"/>
                  <a:pt x="407190" y="805568"/>
                </a:cubicBezTo>
                <a:cubicBezTo>
                  <a:pt x="396782" y="737917"/>
                  <a:pt x="340283" y="367698"/>
                  <a:pt x="326901" y="323836"/>
                </a:cubicBezTo>
                <a:cubicBezTo>
                  <a:pt x="313519" y="279974"/>
                  <a:pt x="335079" y="532735"/>
                  <a:pt x="326901" y="542399"/>
                </a:cubicBezTo>
                <a:cubicBezTo>
                  <a:pt x="318723" y="552063"/>
                  <a:pt x="303855" y="440552"/>
                  <a:pt x="277835" y="381822"/>
                </a:cubicBezTo>
                <a:cubicBezTo>
                  <a:pt x="251816" y="323092"/>
                  <a:pt x="204237" y="242060"/>
                  <a:pt x="170784" y="190021"/>
                </a:cubicBezTo>
                <a:cubicBezTo>
                  <a:pt x="137331" y="137982"/>
                  <a:pt x="98673" y="99325"/>
                  <a:pt x="77114" y="69588"/>
                </a:cubicBezTo>
                <a:cubicBezTo>
                  <a:pt x="55555" y="39851"/>
                  <a:pt x="5002" y="24239"/>
                  <a:pt x="1285" y="205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1" name="フリーフォーム 1130">
            <a:extLst>
              <a:ext uri="{FF2B5EF4-FFF2-40B4-BE49-F238E27FC236}">
                <a16:creationId xmlns:a16="http://schemas.microsoft.com/office/drawing/2014/main" id="{1A3803FF-4546-85DC-DCAB-8B3C8364F4D0}"/>
              </a:ext>
            </a:extLst>
          </p:cNvPr>
          <p:cNvSpPr/>
          <p:nvPr/>
        </p:nvSpPr>
        <p:spPr>
          <a:xfrm>
            <a:off x="4369278" y="3260100"/>
            <a:ext cx="312264" cy="630859"/>
          </a:xfrm>
          <a:custGeom>
            <a:avLst/>
            <a:gdLst>
              <a:gd name="connsiteX0" fmla="*/ 309774 w 312264"/>
              <a:gd name="connsiteY0" fmla="*/ 4977 h 630859"/>
              <a:gd name="connsiteX1" fmla="*/ 2000 w 312264"/>
              <a:gd name="connsiteY1" fmla="*/ 535775 h 630859"/>
              <a:gd name="connsiteX2" fmla="*/ 175959 w 312264"/>
              <a:gd name="connsiteY2" fmla="*/ 263685 h 630859"/>
              <a:gd name="connsiteX3" fmla="*/ 153657 w 312264"/>
              <a:gd name="connsiteY3" fmla="*/ 401960 h 630859"/>
              <a:gd name="connsiteX4" fmla="*/ 149196 w 312264"/>
              <a:gd name="connsiteY4" fmla="*/ 629445 h 630859"/>
              <a:gd name="connsiteX5" fmla="*/ 153657 w 312264"/>
              <a:gd name="connsiteY5" fmla="*/ 482249 h 630859"/>
              <a:gd name="connsiteX6" fmla="*/ 198262 w 312264"/>
              <a:gd name="connsiteY6" fmla="*/ 170015 h 630859"/>
              <a:gd name="connsiteX7" fmla="*/ 149196 w 312264"/>
              <a:gd name="connsiteY7" fmla="*/ 263685 h 630859"/>
              <a:gd name="connsiteX8" fmla="*/ 309774 w 312264"/>
              <a:gd name="connsiteY8" fmla="*/ 4977 h 63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2264" h="630859">
                <a:moveTo>
                  <a:pt x="309774" y="4977"/>
                </a:moveTo>
                <a:cubicBezTo>
                  <a:pt x="285241" y="50325"/>
                  <a:pt x="24302" y="492657"/>
                  <a:pt x="2000" y="535775"/>
                </a:cubicBezTo>
                <a:cubicBezTo>
                  <a:pt x="-20303" y="578893"/>
                  <a:pt x="150683" y="285987"/>
                  <a:pt x="175959" y="263685"/>
                </a:cubicBezTo>
                <a:cubicBezTo>
                  <a:pt x="201235" y="241383"/>
                  <a:pt x="158117" y="341000"/>
                  <a:pt x="153657" y="401960"/>
                </a:cubicBezTo>
                <a:cubicBezTo>
                  <a:pt x="149197" y="462920"/>
                  <a:pt x="149196" y="616064"/>
                  <a:pt x="149196" y="629445"/>
                </a:cubicBezTo>
                <a:cubicBezTo>
                  <a:pt x="149196" y="642826"/>
                  <a:pt x="145479" y="558821"/>
                  <a:pt x="153657" y="482249"/>
                </a:cubicBezTo>
                <a:cubicBezTo>
                  <a:pt x="161835" y="405677"/>
                  <a:pt x="199005" y="206442"/>
                  <a:pt x="198262" y="170015"/>
                </a:cubicBezTo>
                <a:cubicBezTo>
                  <a:pt x="197519" y="133588"/>
                  <a:pt x="128380" y="288961"/>
                  <a:pt x="149196" y="263685"/>
                </a:cubicBezTo>
                <a:cubicBezTo>
                  <a:pt x="170012" y="238409"/>
                  <a:pt x="334307" y="-40371"/>
                  <a:pt x="309774" y="49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2" name="フリーフォーム 1131">
            <a:extLst>
              <a:ext uri="{FF2B5EF4-FFF2-40B4-BE49-F238E27FC236}">
                <a16:creationId xmlns:a16="http://schemas.microsoft.com/office/drawing/2014/main" id="{CFC1C13E-0055-32FD-1F06-49F5D9FC852C}"/>
              </a:ext>
            </a:extLst>
          </p:cNvPr>
          <p:cNvSpPr/>
          <p:nvPr/>
        </p:nvSpPr>
        <p:spPr>
          <a:xfrm>
            <a:off x="4478330" y="3809149"/>
            <a:ext cx="53555" cy="631661"/>
          </a:xfrm>
          <a:custGeom>
            <a:avLst/>
            <a:gdLst>
              <a:gd name="connsiteX0" fmla="*/ 17842 w 53555"/>
              <a:gd name="connsiteY0" fmla="*/ 108 h 631661"/>
              <a:gd name="connsiteX1" fmla="*/ 26763 w 53555"/>
              <a:gd name="connsiteY1" fmla="*/ 339105 h 631661"/>
              <a:gd name="connsiteX2" fmla="*/ 0 w 53555"/>
              <a:gd name="connsiteY2" fmla="*/ 629036 h 631661"/>
              <a:gd name="connsiteX3" fmla="*/ 26763 w 53555"/>
              <a:gd name="connsiteY3" fmla="*/ 472919 h 631661"/>
              <a:gd name="connsiteX4" fmla="*/ 53526 w 53555"/>
              <a:gd name="connsiteY4" fmla="*/ 312342 h 631661"/>
              <a:gd name="connsiteX5" fmla="*/ 31223 w 53555"/>
              <a:gd name="connsiteY5" fmla="*/ 374789 h 631661"/>
              <a:gd name="connsiteX6" fmla="*/ 17842 w 53555"/>
              <a:gd name="connsiteY6" fmla="*/ 108 h 631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555" h="631661">
                <a:moveTo>
                  <a:pt x="17842" y="108"/>
                </a:moveTo>
                <a:cubicBezTo>
                  <a:pt x="17099" y="-5839"/>
                  <a:pt x="29737" y="234284"/>
                  <a:pt x="26763" y="339105"/>
                </a:cubicBezTo>
                <a:cubicBezTo>
                  <a:pt x="23789" y="443926"/>
                  <a:pt x="0" y="606734"/>
                  <a:pt x="0" y="629036"/>
                </a:cubicBezTo>
                <a:cubicBezTo>
                  <a:pt x="0" y="651338"/>
                  <a:pt x="17842" y="525701"/>
                  <a:pt x="26763" y="472919"/>
                </a:cubicBezTo>
                <a:cubicBezTo>
                  <a:pt x="35684" y="420137"/>
                  <a:pt x="52783" y="328697"/>
                  <a:pt x="53526" y="312342"/>
                </a:cubicBezTo>
                <a:cubicBezTo>
                  <a:pt x="54269" y="295987"/>
                  <a:pt x="40887" y="429058"/>
                  <a:pt x="31223" y="374789"/>
                </a:cubicBezTo>
                <a:cubicBezTo>
                  <a:pt x="21559" y="320520"/>
                  <a:pt x="18585" y="6055"/>
                  <a:pt x="17842" y="1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3" name="フリーフォーム 1132">
            <a:extLst>
              <a:ext uri="{FF2B5EF4-FFF2-40B4-BE49-F238E27FC236}">
                <a16:creationId xmlns:a16="http://schemas.microsoft.com/office/drawing/2014/main" id="{080FAF9A-A6F6-9193-2AD8-1C141846B38B}"/>
              </a:ext>
            </a:extLst>
          </p:cNvPr>
          <p:cNvSpPr/>
          <p:nvPr/>
        </p:nvSpPr>
        <p:spPr>
          <a:xfrm>
            <a:off x="4099188" y="3848268"/>
            <a:ext cx="98234" cy="755072"/>
          </a:xfrm>
          <a:custGeom>
            <a:avLst/>
            <a:gdLst>
              <a:gd name="connsiteX0" fmla="*/ 0 w 98234"/>
              <a:gd name="connsiteY0" fmla="*/ 1133 h 755072"/>
              <a:gd name="connsiteX1" fmla="*/ 71368 w 98234"/>
              <a:gd name="connsiteY1" fmla="*/ 558694 h 755072"/>
              <a:gd name="connsiteX2" fmla="*/ 57987 w 98234"/>
              <a:gd name="connsiteY2" fmla="*/ 741574 h 755072"/>
              <a:gd name="connsiteX3" fmla="*/ 62447 w 98234"/>
              <a:gd name="connsiteY3" fmla="*/ 692509 h 755072"/>
              <a:gd name="connsiteX4" fmla="*/ 98131 w 98234"/>
              <a:gd name="connsiteY4" fmla="*/ 304446 h 755072"/>
              <a:gd name="connsiteX5" fmla="*/ 71368 w 98234"/>
              <a:gd name="connsiteY5" fmla="*/ 411498 h 755072"/>
              <a:gd name="connsiteX6" fmla="*/ 0 w 98234"/>
              <a:gd name="connsiteY6" fmla="*/ 1133 h 755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8234" h="755072">
                <a:moveTo>
                  <a:pt x="0" y="1133"/>
                </a:moveTo>
                <a:cubicBezTo>
                  <a:pt x="0" y="25666"/>
                  <a:pt x="61704" y="435287"/>
                  <a:pt x="71368" y="558694"/>
                </a:cubicBezTo>
                <a:cubicBezTo>
                  <a:pt x="81032" y="682101"/>
                  <a:pt x="59474" y="719272"/>
                  <a:pt x="57987" y="741574"/>
                </a:cubicBezTo>
                <a:cubicBezTo>
                  <a:pt x="56500" y="763876"/>
                  <a:pt x="55756" y="765364"/>
                  <a:pt x="62447" y="692509"/>
                </a:cubicBezTo>
                <a:cubicBezTo>
                  <a:pt x="69138" y="619654"/>
                  <a:pt x="96644" y="351281"/>
                  <a:pt x="98131" y="304446"/>
                </a:cubicBezTo>
                <a:cubicBezTo>
                  <a:pt x="99618" y="257611"/>
                  <a:pt x="84750" y="465024"/>
                  <a:pt x="71368" y="411498"/>
                </a:cubicBezTo>
                <a:cubicBezTo>
                  <a:pt x="57987" y="357972"/>
                  <a:pt x="0" y="-23400"/>
                  <a:pt x="0" y="11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4" name="フリーフォーム 1133">
            <a:extLst>
              <a:ext uri="{FF2B5EF4-FFF2-40B4-BE49-F238E27FC236}">
                <a16:creationId xmlns:a16="http://schemas.microsoft.com/office/drawing/2014/main" id="{26ADEA00-7928-CBBE-6716-C6E1D8BCE31C}"/>
              </a:ext>
            </a:extLst>
          </p:cNvPr>
          <p:cNvSpPr/>
          <p:nvPr/>
        </p:nvSpPr>
        <p:spPr>
          <a:xfrm>
            <a:off x="3871583" y="4891661"/>
            <a:ext cx="343583" cy="215602"/>
          </a:xfrm>
          <a:custGeom>
            <a:avLst/>
            <a:gdLst>
              <a:gd name="connsiteX0" fmla="*/ 276671 w 343583"/>
              <a:gd name="connsiteY0" fmla="*/ 1494 h 215602"/>
              <a:gd name="connsiteX1" fmla="*/ 4581 w 343583"/>
              <a:gd name="connsiteY1" fmla="*/ 202216 h 215602"/>
              <a:gd name="connsiteX2" fmla="*/ 111633 w 343583"/>
              <a:gd name="connsiteY2" fmla="*/ 126388 h 215602"/>
              <a:gd name="connsiteX3" fmla="*/ 187461 w 343583"/>
              <a:gd name="connsiteY3" fmla="*/ 113006 h 215602"/>
              <a:gd name="connsiteX4" fmla="*/ 240987 w 343583"/>
              <a:gd name="connsiteY4" fmla="*/ 215598 h 215602"/>
              <a:gd name="connsiteX5" fmla="*/ 343578 w 343583"/>
              <a:gd name="connsiteY5" fmla="*/ 117467 h 215602"/>
              <a:gd name="connsiteX6" fmla="*/ 236526 w 343583"/>
              <a:gd name="connsiteY6" fmla="*/ 175453 h 215602"/>
              <a:gd name="connsiteX7" fmla="*/ 169619 w 343583"/>
              <a:gd name="connsiteY7" fmla="*/ 113006 h 215602"/>
              <a:gd name="connsiteX8" fmla="*/ 276671 w 343583"/>
              <a:gd name="connsiteY8" fmla="*/ 1494 h 215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3583" h="215602">
                <a:moveTo>
                  <a:pt x="276671" y="1494"/>
                </a:moveTo>
                <a:cubicBezTo>
                  <a:pt x="249165" y="16362"/>
                  <a:pt x="32087" y="181400"/>
                  <a:pt x="4581" y="202216"/>
                </a:cubicBezTo>
                <a:cubicBezTo>
                  <a:pt x="-22925" y="223032"/>
                  <a:pt x="81153" y="141256"/>
                  <a:pt x="111633" y="126388"/>
                </a:cubicBezTo>
                <a:cubicBezTo>
                  <a:pt x="142113" y="111520"/>
                  <a:pt x="165902" y="98138"/>
                  <a:pt x="187461" y="113006"/>
                </a:cubicBezTo>
                <a:cubicBezTo>
                  <a:pt x="209020" y="127874"/>
                  <a:pt x="214968" y="214855"/>
                  <a:pt x="240987" y="215598"/>
                </a:cubicBezTo>
                <a:cubicBezTo>
                  <a:pt x="267006" y="216341"/>
                  <a:pt x="344322" y="124158"/>
                  <a:pt x="343578" y="117467"/>
                </a:cubicBezTo>
                <a:cubicBezTo>
                  <a:pt x="342834" y="110776"/>
                  <a:pt x="265519" y="176196"/>
                  <a:pt x="236526" y="175453"/>
                </a:cubicBezTo>
                <a:cubicBezTo>
                  <a:pt x="207533" y="174710"/>
                  <a:pt x="170362" y="139025"/>
                  <a:pt x="169619" y="113006"/>
                </a:cubicBezTo>
                <a:cubicBezTo>
                  <a:pt x="168876" y="86987"/>
                  <a:pt x="304177" y="-13374"/>
                  <a:pt x="276671" y="14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5" name="フリーフォーム 1134">
            <a:extLst>
              <a:ext uri="{FF2B5EF4-FFF2-40B4-BE49-F238E27FC236}">
                <a16:creationId xmlns:a16="http://schemas.microsoft.com/office/drawing/2014/main" id="{202FC20A-3317-2C7B-B6DD-9BD7F2E2DF2C}"/>
              </a:ext>
            </a:extLst>
          </p:cNvPr>
          <p:cNvSpPr/>
          <p:nvPr/>
        </p:nvSpPr>
        <p:spPr>
          <a:xfrm>
            <a:off x="4106354" y="4069115"/>
            <a:ext cx="182362" cy="868193"/>
          </a:xfrm>
          <a:custGeom>
            <a:avLst/>
            <a:gdLst>
              <a:gd name="connsiteX0" fmla="*/ 131109 w 182362"/>
              <a:gd name="connsiteY0" fmla="*/ 70218 h 868193"/>
              <a:gd name="connsiteX1" fmla="*/ 153412 w 182362"/>
              <a:gd name="connsiteY1" fmla="*/ 154967 h 868193"/>
              <a:gd name="connsiteX2" fmla="*/ 1755 w 182362"/>
              <a:gd name="connsiteY2" fmla="*/ 859724 h 868193"/>
              <a:gd name="connsiteX3" fmla="*/ 77584 w 182362"/>
              <a:gd name="connsiteY3" fmla="*/ 511806 h 868193"/>
              <a:gd name="connsiteX4" fmla="*/ 180175 w 182362"/>
              <a:gd name="connsiteY4" fmla="*/ 25613 h 868193"/>
              <a:gd name="connsiteX5" fmla="*/ 131109 w 182362"/>
              <a:gd name="connsiteY5" fmla="*/ 70218 h 868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362" h="868193">
                <a:moveTo>
                  <a:pt x="131109" y="70218"/>
                </a:moveTo>
                <a:cubicBezTo>
                  <a:pt x="126648" y="91777"/>
                  <a:pt x="174971" y="23383"/>
                  <a:pt x="153412" y="154967"/>
                </a:cubicBezTo>
                <a:cubicBezTo>
                  <a:pt x="131853" y="286551"/>
                  <a:pt x="14393" y="800251"/>
                  <a:pt x="1755" y="859724"/>
                </a:cubicBezTo>
                <a:cubicBezTo>
                  <a:pt x="-10883" y="919197"/>
                  <a:pt x="47847" y="650824"/>
                  <a:pt x="77584" y="511806"/>
                </a:cubicBezTo>
                <a:cubicBezTo>
                  <a:pt x="107321" y="372788"/>
                  <a:pt x="166050" y="95494"/>
                  <a:pt x="180175" y="25613"/>
                </a:cubicBezTo>
                <a:cubicBezTo>
                  <a:pt x="194300" y="-44268"/>
                  <a:pt x="135570" y="48659"/>
                  <a:pt x="131109" y="702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6" name="フリーフォーム 1135">
            <a:extLst>
              <a:ext uri="{FF2B5EF4-FFF2-40B4-BE49-F238E27FC236}">
                <a16:creationId xmlns:a16="http://schemas.microsoft.com/office/drawing/2014/main" id="{F7C20E09-6D80-9E3B-BBDA-0B8AE20E2B40}"/>
              </a:ext>
            </a:extLst>
          </p:cNvPr>
          <p:cNvSpPr/>
          <p:nvPr/>
        </p:nvSpPr>
        <p:spPr>
          <a:xfrm>
            <a:off x="4067802" y="4518473"/>
            <a:ext cx="129521" cy="463947"/>
          </a:xfrm>
          <a:custGeom>
            <a:avLst/>
            <a:gdLst>
              <a:gd name="connsiteX0" fmla="*/ 129517 w 129521"/>
              <a:gd name="connsiteY0" fmla="*/ 1 h 463947"/>
              <a:gd name="connsiteX1" fmla="*/ 35847 w 129521"/>
              <a:gd name="connsiteY1" fmla="*/ 352380 h 463947"/>
              <a:gd name="connsiteX2" fmla="*/ 84912 w 129521"/>
              <a:gd name="connsiteY2" fmla="*/ 240867 h 463947"/>
              <a:gd name="connsiteX3" fmla="*/ 163 w 129521"/>
              <a:gd name="connsiteY3" fmla="*/ 463892 h 463947"/>
              <a:gd name="connsiteX4" fmla="*/ 62610 w 129521"/>
              <a:gd name="connsiteY4" fmla="*/ 263170 h 463947"/>
              <a:gd name="connsiteX5" fmla="*/ 31386 w 129521"/>
              <a:gd name="connsiteY5" fmla="*/ 347919 h 463947"/>
              <a:gd name="connsiteX6" fmla="*/ 129517 w 129521"/>
              <a:gd name="connsiteY6" fmla="*/ 1 h 463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521" h="463947">
                <a:moveTo>
                  <a:pt x="129517" y="1"/>
                </a:moveTo>
                <a:cubicBezTo>
                  <a:pt x="130260" y="744"/>
                  <a:pt x="43281" y="312236"/>
                  <a:pt x="35847" y="352380"/>
                </a:cubicBezTo>
                <a:cubicBezTo>
                  <a:pt x="28413" y="392524"/>
                  <a:pt x="90859" y="222282"/>
                  <a:pt x="84912" y="240867"/>
                </a:cubicBezTo>
                <a:cubicBezTo>
                  <a:pt x="78965" y="259452"/>
                  <a:pt x="3880" y="460175"/>
                  <a:pt x="163" y="463892"/>
                </a:cubicBezTo>
                <a:cubicBezTo>
                  <a:pt x="-3554" y="467609"/>
                  <a:pt x="57406" y="282499"/>
                  <a:pt x="62610" y="263170"/>
                </a:cubicBezTo>
                <a:cubicBezTo>
                  <a:pt x="67814" y="243841"/>
                  <a:pt x="20978" y="387320"/>
                  <a:pt x="31386" y="347919"/>
                </a:cubicBezTo>
                <a:cubicBezTo>
                  <a:pt x="41794" y="308518"/>
                  <a:pt x="128774" y="-742"/>
                  <a:pt x="129517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7" name="フリーフォーム 1136">
            <a:extLst>
              <a:ext uri="{FF2B5EF4-FFF2-40B4-BE49-F238E27FC236}">
                <a16:creationId xmlns:a16="http://schemas.microsoft.com/office/drawing/2014/main" id="{924AF4D3-777A-23CA-20F2-E2178267F572}"/>
              </a:ext>
            </a:extLst>
          </p:cNvPr>
          <p:cNvSpPr/>
          <p:nvPr/>
        </p:nvSpPr>
        <p:spPr>
          <a:xfrm>
            <a:off x="3383274" y="3522733"/>
            <a:ext cx="735728" cy="1998114"/>
          </a:xfrm>
          <a:custGeom>
            <a:avLst/>
            <a:gdLst>
              <a:gd name="connsiteX0" fmla="*/ 714799 w 735728"/>
              <a:gd name="connsiteY0" fmla="*/ 73535 h 1998114"/>
              <a:gd name="connsiteX1" fmla="*/ 508502 w 735728"/>
              <a:gd name="connsiteY1" fmla="*/ 1082721 h 1998114"/>
              <a:gd name="connsiteX2" fmla="*/ 430443 w 735728"/>
              <a:gd name="connsiteY2" fmla="*/ 1690462 h 1998114"/>
              <a:gd name="connsiteX3" fmla="*/ 408141 w 735728"/>
              <a:gd name="connsiteY3" fmla="*/ 1562223 h 1998114"/>
              <a:gd name="connsiteX4" fmla="*/ 380263 w 735728"/>
              <a:gd name="connsiteY4" fmla="*/ 1762945 h 1998114"/>
              <a:gd name="connsiteX5" fmla="*/ 374687 w 735728"/>
              <a:gd name="connsiteY5" fmla="*/ 1595677 h 1998114"/>
              <a:gd name="connsiteX6" fmla="*/ 324506 w 735728"/>
              <a:gd name="connsiteY6" fmla="*/ 1807550 h 1998114"/>
              <a:gd name="connsiteX7" fmla="*/ 324506 w 735728"/>
              <a:gd name="connsiteY7" fmla="*/ 1573374 h 1998114"/>
              <a:gd name="connsiteX8" fmla="*/ 240872 w 735728"/>
              <a:gd name="connsiteY8" fmla="*/ 1813126 h 1998114"/>
              <a:gd name="connsiteX9" fmla="*/ 240872 w 735728"/>
              <a:gd name="connsiteY9" fmla="*/ 1668160 h 1998114"/>
              <a:gd name="connsiteX10" fmla="*/ 101482 w 735728"/>
              <a:gd name="connsiteY10" fmla="*/ 1835428 h 1998114"/>
              <a:gd name="connsiteX11" fmla="*/ 140511 w 735728"/>
              <a:gd name="connsiteY11" fmla="*/ 1740643 h 1998114"/>
              <a:gd name="connsiteX12" fmla="*/ 1121 w 735728"/>
              <a:gd name="connsiteY12" fmla="*/ 1997121 h 1998114"/>
              <a:gd name="connsiteX13" fmla="*/ 229721 w 735728"/>
              <a:gd name="connsiteY13" fmla="*/ 1629130 h 1998114"/>
              <a:gd name="connsiteX14" fmla="*/ 296628 w 735728"/>
              <a:gd name="connsiteY14" fmla="*/ 1651433 h 1998114"/>
              <a:gd name="connsiteX15" fmla="*/ 447170 w 735728"/>
              <a:gd name="connsiteY15" fmla="*/ 720306 h 1998114"/>
              <a:gd name="connsiteX16" fmla="*/ 335658 w 735728"/>
              <a:gd name="connsiteY16" fmla="*/ 1606828 h 1998114"/>
              <a:gd name="connsiteX17" fmla="*/ 430443 w 735728"/>
              <a:gd name="connsiteY17" fmla="*/ 1461862 h 1998114"/>
              <a:gd name="connsiteX18" fmla="*/ 614438 w 735728"/>
              <a:gd name="connsiteY18" fmla="*/ 486130 h 1998114"/>
              <a:gd name="connsiteX19" fmla="*/ 558682 w 735728"/>
              <a:gd name="connsiteY19" fmla="*/ 709155 h 1998114"/>
              <a:gd name="connsiteX20" fmla="*/ 709224 w 735728"/>
              <a:gd name="connsiteY20" fmla="*/ 146018 h 1998114"/>
              <a:gd name="connsiteX21" fmla="*/ 714799 w 735728"/>
              <a:gd name="connsiteY21" fmla="*/ 73535 h 1998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735728" h="1998114">
                <a:moveTo>
                  <a:pt x="714799" y="73535"/>
                </a:moveTo>
                <a:cubicBezTo>
                  <a:pt x="681345" y="229652"/>
                  <a:pt x="555895" y="813233"/>
                  <a:pt x="508502" y="1082721"/>
                </a:cubicBezTo>
                <a:cubicBezTo>
                  <a:pt x="461109" y="1352209"/>
                  <a:pt x="447170" y="1610545"/>
                  <a:pt x="430443" y="1690462"/>
                </a:cubicBezTo>
                <a:cubicBezTo>
                  <a:pt x="413716" y="1770379"/>
                  <a:pt x="416504" y="1550142"/>
                  <a:pt x="408141" y="1562223"/>
                </a:cubicBezTo>
                <a:cubicBezTo>
                  <a:pt x="399778" y="1574304"/>
                  <a:pt x="385839" y="1757369"/>
                  <a:pt x="380263" y="1762945"/>
                </a:cubicBezTo>
                <a:cubicBezTo>
                  <a:pt x="374687" y="1768521"/>
                  <a:pt x="383980" y="1588243"/>
                  <a:pt x="374687" y="1595677"/>
                </a:cubicBezTo>
                <a:cubicBezTo>
                  <a:pt x="365394" y="1603111"/>
                  <a:pt x="332869" y="1811267"/>
                  <a:pt x="324506" y="1807550"/>
                </a:cubicBezTo>
                <a:cubicBezTo>
                  <a:pt x="316142" y="1803833"/>
                  <a:pt x="338445" y="1572445"/>
                  <a:pt x="324506" y="1573374"/>
                </a:cubicBezTo>
                <a:cubicBezTo>
                  <a:pt x="310567" y="1574303"/>
                  <a:pt x="254811" y="1797329"/>
                  <a:pt x="240872" y="1813126"/>
                </a:cubicBezTo>
                <a:cubicBezTo>
                  <a:pt x="226933" y="1828923"/>
                  <a:pt x="264104" y="1664443"/>
                  <a:pt x="240872" y="1668160"/>
                </a:cubicBezTo>
                <a:cubicBezTo>
                  <a:pt x="217640" y="1671877"/>
                  <a:pt x="118209" y="1823348"/>
                  <a:pt x="101482" y="1835428"/>
                </a:cubicBezTo>
                <a:cubicBezTo>
                  <a:pt x="84755" y="1847509"/>
                  <a:pt x="157238" y="1713694"/>
                  <a:pt x="140511" y="1740643"/>
                </a:cubicBezTo>
                <a:cubicBezTo>
                  <a:pt x="123784" y="1767592"/>
                  <a:pt x="-13747" y="2015707"/>
                  <a:pt x="1121" y="1997121"/>
                </a:cubicBezTo>
                <a:cubicBezTo>
                  <a:pt x="15989" y="1978536"/>
                  <a:pt x="180470" y="1686745"/>
                  <a:pt x="229721" y="1629130"/>
                </a:cubicBezTo>
                <a:cubicBezTo>
                  <a:pt x="278972" y="1571515"/>
                  <a:pt x="260386" y="1802904"/>
                  <a:pt x="296628" y="1651433"/>
                </a:cubicBezTo>
                <a:cubicBezTo>
                  <a:pt x="332870" y="1499962"/>
                  <a:pt x="440665" y="727740"/>
                  <a:pt x="447170" y="720306"/>
                </a:cubicBezTo>
                <a:cubicBezTo>
                  <a:pt x="453675" y="712872"/>
                  <a:pt x="338446" y="1483235"/>
                  <a:pt x="335658" y="1606828"/>
                </a:cubicBezTo>
                <a:cubicBezTo>
                  <a:pt x="332870" y="1730421"/>
                  <a:pt x="383980" y="1648645"/>
                  <a:pt x="430443" y="1461862"/>
                </a:cubicBezTo>
                <a:cubicBezTo>
                  <a:pt x="476906" y="1275079"/>
                  <a:pt x="593065" y="611581"/>
                  <a:pt x="614438" y="486130"/>
                </a:cubicBezTo>
                <a:cubicBezTo>
                  <a:pt x="635811" y="360679"/>
                  <a:pt x="542884" y="765840"/>
                  <a:pt x="558682" y="709155"/>
                </a:cubicBezTo>
                <a:cubicBezTo>
                  <a:pt x="574480" y="652470"/>
                  <a:pt x="680417" y="249167"/>
                  <a:pt x="709224" y="146018"/>
                </a:cubicBezTo>
                <a:cubicBezTo>
                  <a:pt x="738031" y="42869"/>
                  <a:pt x="748253" y="-82582"/>
                  <a:pt x="714799" y="735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8" name="フリーフォーム 1137">
            <a:extLst>
              <a:ext uri="{FF2B5EF4-FFF2-40B4-BE49-F238E27FC236}">
                <a16:creationId xmlns:a16="http://schemas.microsoft.com/office/drawing/2014/main" id="{5EB62C2C-8650-6BBE-D308-D5171002AA3B}"/>
              </a:ext>
            </a:extLst>
          </p:cNvPr>
          <p:cNvSpPr/>
          <p:nvPr/>
        </p:nvSpPr>
        <p:spPr>
          <a:xfrm>
            <a:off x="2010790" y="2141668"/>
            <a:ext cx="3810164" cy="2430601"/>
          </a:xfrm>
          <a:custGeom>
            <a:avLst/>
            <a:gdLst>
              <a:gd name="connsiteX0" fmla="*/ 8510 w 3810164"/>
              <a:gd name="connsiteY0" fmla="*/ 1706432 h 2430601"/>
              <a:gd name="connsiteX1" fmla="*/ 1062610 w 3810164"/>
              <a:gd name="connsiteY1" fmla="*/ 436432 h 2430601"/>
              <a:gd name="connsiteX2" fmla="*/ 884810 w 3810164"/>
              <a:gd name="connsiteY2" fmla="*/ 665032 h 2430601"/>
              <a:gd name="connsiteX3" fmla="*/ 1811910 w 3810164"/>
              <a:gd name="connsiteY3" fmla="*/ 118932 h 2430601"/>
              <a:gd name="connsiteX4" fmla="*/ 1481710 w 3810164"/>
              <a:gd name="connsiteY4" fmla="*/ 385632 h 2430601"/>
              <a:gd name="connsiteX5" fmla="*/ 2154810 w 3810164"/>
              <a:gd name="connsiteY5" fmla="*/ 30032 h 2430601"/>
              <a:gd name="connsiteX6" fmla="*/ 2192910 w 3810164"/>
              <a:gd name="connsiteY6" fmla="*/ 42732 h 2430601"/>
              <a:gd name="connsiteX7" fmla="*/ 1964310 w 3810164"/>
              <a:gd name="connsiteY7" fmla="*/ 233232 h 2430601"/>
              <a:gd name="connsiteX8" fmla="*/ 2345310 w 3810164"/>
              <a:gd name="connsiteY8" fmla="*/ 258632 h 2430601"/>
              <a:gd name="connsiteX9" fmla="*/ 3716910 w 3810164"/>
              <a:gd name="connsiteY9" fmla="*/ 779332 h 2430601"/>
              <a:gd name="connsiteX10" fmla="*/ 3602610 w 3810164"/>
              <a:gd name="connsiteY10" fmla="*/ 728532 h 2430601"/>
              <a:gd name="connsiteX11" fmla="*/ 2916810 w 3810164"/>
              <a:gd name="connsiteY11" fmla="*/ 601532 h 2430601"/>
              <a:gd name="connsiteX12" fmla="*/ 3069210 w 3810164"/>
              <a:gd name="connsiteY12" fmla="*/ 614232 h 2430601"/>
              <a:gd name="connsiteX13" fmla="*/ 3437510 w 3810164"/>
              <a:gd name="connsiteY13" fmla="*/ 1376232 h 2430601"/>
              <a:gd name="connsiteX14" fmla="*/ 3208910 w 3810164"/>
              <a:gd name="connsiteY14" fmla="*/ 880932 h 2430601"/>
              <a:gd name="connsiteX15" fmla="*/ 2916810 w 3810164"/>
              <a:gd name="connsiteY15" fmla="*/ 652332 h 2430601"/>
              <a:gd name="connsiteX16" fmla="*/ 2700910 w 3810164"/>
              <a:gd name="connsiteY16" fmla="*/ 766632 h 2430601"/>
              <a:gd name="connsiteX17" fmla="*/ 2180210 w 3810164"/>
              <a:gd name="connsiteY17" fmla="*/ 1731832 h 2430601"/>
              <a:gd name="connsiteX18" fmla="*/ 2307210 w 3810164"/>
              <a:gd name="connsiteY18" fmla="*/ 1465132 h 2430601"/>
              <a:gd name="connsiteX19" fmla="*/ 2396110 w 3810164"/>
              <a:gd name="connsiteY19" fmla="*/ 1249232 h 2430601"/>
              <a:gd name="connsiteX20" fmla="*/ 2104010 w 3810164"/>
              <a:gd name="connsiteY20" fmla="*/ 1465132 h 2430601"/>
              <a:gd name="connsiteX21" fmla="*/ 1723010 w 3810164"/>
              <a:gd name="connsiteY21" fmla="*/ 2239832 h 2430601"/>
              <a:gd name="connsiteX22" fmla="*/ 1837310 w 3810164"/>
              <a:gd name="connsiteY22" fmla="*/ 1985832 h 2430601"/>
              <a:gd name="connsiteX23" fmla="*/ 1811910 w 3810164"/>
              <a:gd name="connsiteY23" fmla="*/ 1731832 h 2430601"/>
              <a:gd name="connsiteX24" fmla="*/ 1570610 w 3810164"/>
              <a:gd name="connsiteY24" fmla="*/ 2125532 h 2430601"/>
              <a:gd name="connsiteX25" fmla="*/ 1672210 w 3810164"/>
              <a:gd name="connsiteY25" fmla="*/ 1960432 h 2430601"/>
              <a:gd name="connsiteX26" fmla="*/ 1456310 w 3810164"/>
              <a:gd name="connsiteY26" fmla="*/ 1744532 h 2430601"/>
              <a:gd name="connsiteX27" fmla="*/ 1519810 w 3810164"/>
              <a:gd name="connsiteY27" fmla="*/ 1871532 h 2430601"/>
              <a:gd name="connsiteX28" fmla="*/ 1189610 w 3810164"/>
              <a:gd name="connsiteY28" fmla="*/ 2354132 h 2430601"/>
              <a:gd name="connsiteX29" fmla="*/ 1189610 w 3810164"/>
              <a:gd name="connsiteY29" fmla="*/ 2316032 h 2430601"/>
              <a:gd name="connsiteX30" fmla="*/ 1024510 w 3810164"/>
              <a:gd name="connsiteY30" fmla="*/ 2430332 h 2430601"/>
              <a:gd name="connsiteX31" fmla="*/ 1075310 w 3810164"/>
              <a:gd name="connsiteY31" fmla="*/ 2277932 h 2430601"/>
              <a:gd name="connsiteX32" fmla="*/ 1011810 w 3810164"/>
              <a:gd name="connsiteY32" fmla="*/ 1604832 h 2430601"/>
              <a:gd name="connsiteX33" fmla="*/ 1049910 w 3810164"/>
              <a:gd name="connsiteY33" fmla="*/ 2176332 h 2430601"/>
              <a:gd name="connsiteX34" fmla="*/ 1062610 w 3810164"/>
              <a:gd name="connsiteY34" fmla="*/ 2011232 h 2430601"/>
              <a:gd name="connsiteX35" fmla="*/ 859410 w 3810164"/>
              <a:gd name="connsiteY35" fmla="*/ 1185732 h 2430601"/>
              <a:gd name="connsiteX36" fmla="*/ 910210 w 3810164"/>
              <a:gd name="connsiteY36" fmla="*/ 1604832 h 2430601"/>
              <a:gd name="connsiteX37" fmla="*/ 821310 w 3810164"/>
              <a:gd name="connsiteY37" fmla="*/ 1757232 h 2430601"/>
              <a:gd name="connsiteX38" fmla="*/ 795910 w 3810164"/>
              <a:gd name="connsiteY38" fmla="*/ 1541332 h 2430601"/>
              <a:gd name="connsiteX39" fmla="*/ 821310 w 3810164"/>
              <a:gd name="connsiteY39" fmla="*/ 1757232 h 2430601"/>
              <a:gd name="connsiteX40" fmla="*/ 795910 w 3810164"/>
              <a:gd name="connsiteY40" fmla="*/ 1808032 h 2430601"/>
              <a:gd name="connsiteX41" fmla="*/ 770510 w 3810164"/>
              <a:gd name="connsiteY41" fmla="*/ 1477832 h 2430601"/>
              <a:gd name="connsiteX42" fmla="*/ 694310 w 3810164"/>
              <a:gd name="connsiteY42" fmla="*/ 1592132 h 2430601"/>
              <a:gd name="connsiteX43" fmla="*/ 707010 w 3810164"/>
              <a:gd name="connsiteY43" fmla="*/ 1427032 h 2430601"/>
              <a:gd name="connsiteX44" fmla="*/ 580010 w 3810164"/>
              <a:gd name="connsiteY44" fmla="*/ 1515932 h 2430601"/>
              <a:gd name="connsiteX45" fmla="*/ 605410 w 3810164"/>
              <a:gd name="connsiteY45" fmla="*/ 1452432 h 2430601"/>
              <a:gd name="connsiteX46" fmla="*/ 389510 w 3810164"/>
              <a:gd name="connsiteY46" fmla="*/ 1985832 h 2430601"/>
              <a:gd name="connsiteX47" fmla="*/ 567310 w 3810164"/>
              <a:gd name="connsiteY47" fmla="*/ 1554032 h 2430601"/>
              <a:gd name="connsiteX48" fmla="*/ 529210 w 3810164"/>
              <a:gd name="connsiteY48" fmla="*/ 1300032 h 2430601"/>
              <a:gd name="connsiteX49" fmla="*/ 402210 w 3810164"/>
              <a:gd name="connsiteY49" fmla="*/ 1452432 h 2430601"/>
              <a:gd name="connsiteX50" fmla="*/ 389510 w 3810164"/>
              <a:gd name="connsiteY50" fmla="*/ 1376232 h 2430601"/>
              <a:gd name="connsiteX51" fmla="*/ 554610 w 3810164"/>
              <a:gd name="connsiteY51" fmla="*/ 1223832 h 2430601"/>
              <a:gd name="connsiteX52" fmla="*/ 8510 w 3810164"/>
              <a:gd name="connsiteY52" fmla="*/ 1706432 h 2430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3810164" h="2430601">
                <a:moveTo>
                  <a:pt x="8510" y="1706432"/>
                </a:moveTo>
                <a:cubicBezTo>
                  <a:pt x="93177" y="1575199"/>
                  <a:pt x="916560" y="609999"/>
                  <a:pt x="1062610" y="436432"/>
                </a:cubicBezTo>
                <a:cubicBezTo>
                  <a:pt x="1208660" y="262865"/>
                  <a:pt x="759927" y="717949"/>
                  <a:pt x="884810" y="665032"/>
                </a:cubicBezTo>
                <a:cubicBezTo>
                  <a:pt x="1009693" y="612115"/>
                  <a:pt x="1712427" y="165499"/>
                  <a:pt x="1811910" y="118932"/>
                </a:cubicBezTo>
                <a:cubicBezTo>
                  <a:pt x="1911393" y="72365"/>
                  <a:pt x="1424560" y="400449"/>
                  <a:pt x="1481710" y="385632"/>
                </a:cubicBezTo>
                <a:cubicBezTo>
                  <a:pt x="1538860" y="370815"/>
                  <a:pt x="2036277" y="87182"/>
                  <a:pt x="2154810" y="30032"/>
                </a:cubicBezTo>
                <a:cubicBezTo>
                  <a:pt x="2273343" y="-27118"/>
                  <a:pt x="2224660" y="8865"/>
                  <a:pt x="2192910" y="42732"/>
                </a:cubicBezTo>
                <a:cubicBezTo>
                  <a:pt x="2161160" y="76599"/>
                  <a:pt x="1938910" y="197249"/>
                  <a:pt x="1964310" y="233232"/>
                </a:cubicBezTo>
                <a:cubicBezTo>
                  <a:pt x="1989710" y="269215"/>
                  <a:pt x="2053210" y="167615"/>
                  <a:pt x="2345310" y="258632"/>
                </a:cubicBezTo>
                <a:cubicBezTo>
                  <a:pt x="2637410" y="349649"/>
                  <a:pt x="3507360" y="701015"/>
                  <a:pt x="3716910" y="779332"/>
                </a:cubicBezTo>
                <a:cubicBezTo>
                  <a:pt x="3926460" y="857649"/>
                  <a:pt x="3735960" y="758165"/>
                  <a:pt x="3602610" y="728532"/>
                </a:cubicBezTo>
                <a:cubicBezTo>
                  <a:pt x="3469260" y="698899"/>
                  <a:pt x="3005710" y="620582"/>
                  <a:pt x="2916810" y="601532"/>
                </a:cubicBezTo>
                <a:cubicBezTo>
                  <a:pt x="2827910" y="582482"/>
                  <a:pt x="2982427" y="485115"/>
                  <a:pt x="3069210" y="614232"/>
                </a:cubicBezTo>
                <a:cubicBezTo>
                  <a:pt x="3155993" y="743349"/>
                  <a:pt x="3414227" y="1331782"/>
                  <a:pt x="3437510" y="1376232"/>
                </a:cubicBezTo>
                <a:cubicBezTo>
                  <a:pt x="3460793" y="1420682"/>
                  <a:pt x="3295693" y="1001582"/>
                  <a:pt x="3208910" y="880932"/>
                </a:cubicBezTo>
                <a:cubicBezTo>
                  <a:pt x="3122127" y="760282"/>
                  <a:pt x="3001477" y="671382"/>
                  <a:pt x="2916810" y="652332"/>
                </a:cubicBezTo>
                <a:cubicBezTo>
                  <a:pt x="2832143" y="633282"/>
                  <a:pt x="2823677" y="586715"/>
                  <a:pt x="2700910" y="766632"/>
                </a:cubicBezTo>
                <a:cubicBezTo>
                  <a:pt x="2578143" y="946549"/>
                  <a:pt x="2245827" y="1615415"/>
                  <a:pt x="2180210" y="1731832"/>
                </a:cubicBezTo>
                <a:cubicBezTo>
                  <a:pt x="2114593" y="1848249"/>
                  <a:pt x="2271227" y="1545565"/>
                  <a:pt x="2307210" y="1465132"/>
                </a:cubicBezTo>
                <a:cubicBezTo>
                  <a:pt x="2343193" y="1384699"/>
                  <a:pt x="2429977" y="1249232"/>
                  <a:pt x="2396110" y="1249232"/>
                </a:cubicBezTo>
                <a:cubicBezTo>
                  <a:pt x="2362243" y="1249232"/>
                  <a:pt x="2216193" y="1300032"/>
                  <a:pt x="2104010" y="1465132"/>
                </a:cubicBezTo>
                <a:cubicBezTo>
                  <a:pt x="1991827" y="1630232"/>
                  <a:pt x="1767460" y="2153049"/>
                  <a:pt x="1723010" y="2239832"/>
                </a:cubicBezTo>
                <a:cubicBezTo>
                  <a:pt x="1678560" y="2326615"/>
                  <a:pt x="1822493" y="2070499"/>
                  <a:pt x="1837310" y="1985832"/>
                </a:cubicBezTo>
                <a:cubicBezTo>
                  <a:pt x="1852127" y="1901165"/>
                  <a:pt x="1856360" y="1708549"/>
                  <a:pt x="1811910" y="1731832"/>
                </a:cubicBezTo>
                <a:cubicBezTo>
                  <a:pt x="1767460" y="1755115"/>
                  <a:pt x="1593893" y="2087432"/>
                  <a:pt x="1570610" y="2125532"/>
                </a:cubicBezTo>
                <a:cubicBezTo>
                  <a:pt x="1547327" y="2163632"/>
                  <a:pt x="1691260" y="2023932"/>
                  <a:pt x="1672210" y="1960432"/>
                </a:cubicBezTo>
                <a:cubicBezTo>
                  <a:pt x="1653160" y="1896932"/>
                  <a:pt x="1481710" y="1759349"/>
                  <a:pt x="1456310" y="1744532"/>
                </a:cubicBezTo>
                <a:cubicBezTo>
                  <a:pt x="1430910" y="1729715"/>
                  <a:pt x="1564260" y="1769932"/>
                  <a:pt x="1519810" y="1871532"/>
                </a:cubicBezTo>
                <a:cubicBezTo>
                  <a:pt x="1475360" y="1973132"/>
                  <a:pt x="1244643" y="2280049"/>
                  <a:pt x="1189610" y="2354132"/>
                </a:cubicBezTo>
                <a:cubicBezTo>
                  <a:pt x="1134577" y="2428215"/>
                  <a:pt x="1217127" y="2303332"/>
                  <a:pt x="1189610" y="2316032"/>
                </a:cubicBezTo>
                <a:cubicBezTo>
                  <a:pt x="1162093" y="2328732"/>
                  <a:pt x="1043560" y="2436682"/>
                  <a:pt x="1024510" y="2430332"/>
                </a:cubicBezTo>
                <a:cubicBezTo>
                  <a:pt x="1005460" y="2423982"/>
                  <a:pt x="1077427" y="2415515"/>
                  <a:pt x="1075310" y="2277932"/>
                </a:cubicBezTo>
                <a:cubicBezTo>
                  <a:pt x="1073193" y="2140349"/>
                  <a:pt x="1016043" y="1621765"/>
                  <a:pt x="1011810" y="1604832"/>
                </a:cubicBezTo>
                <a:cubicBezTo>
                  <a:pt x="1007577" y="1587899"/>
                  <a:pt x="1041443" y="2108599"/>
                  <a:pt x="1049910" y="2176332"/>
                </a:cubicBezTo>
                <a:cubicBezTo>
                  <a:pt x="1058377" y="2244065"/>
                  <a:pt x="1094360" y="2176332"/>
                  <a:pt x="1062610" y="2011232"/>
                </a:cubicBezTo>
                <a:cubicBezTo>
                  <a:pt x="1030860" y="1846132"/>
                  <a:pt x="884810" y="1253465"/>
                  <a:pt x="859410" y="1185732"/>
                </a:cubicBezTo>
                <a:cubicBezTo>
                  <a:pt x="834010" y="1117999"/>
                  <a:pt x="916560" y="1509582"/>
                  <a:pt x="910210" y="1604832"/>
                </a:cubicBezTo>
                <a:cubicBezTo>
                  <a:pt x="903860" y="1700082"/>
                  <a:pt x="840360" y="1767815"/>
                  <a:pt x="821310" y="1757232"/>
                </a:cubicBezTo>
                <a:cubicBezTo>
                  <a:pt x="802260" y="1746649"/>
                  <a:pt x="795910" y="1541332"/>
                  <a:pt x="795910" y="1541332"/>
                </a:cubicBezTo>
                <a:cubicBezTo>
                  <a:pt x="795910" y="1541332"/>
                  <a:pt x="821310" y="1712782"/>
                  <a:pt x="821310" y="1757232"/>
                </a:cubicBezTo>
                <a:cubicBezTo>
                  <a:pt x="821310" y="1801682"/>
                  <a:pt x="804377" y="1854599"/>
                  <a:pt x="795910" y="1808032"/>
                </a:cubicBezTo>
                <a:cubicBezTo>
                  <a:pt x="787443" y="1761465"/>
                  <a:pt x="787443" y="1513815"/>
                  <a:pt x="770510" y="1477832"/>
                </a:cubicBezTo>
                <a:cubicBezTo>
                  <a:pt x="753577" y="1441849"/>
                  <a:pt x="704893" y="1600599"/>
                  <a:pt x="694310" y="1592132"/>
                </a:cubicBezTo>
                <a:cubicBezTo>
                  <a:pt x="683727" y="1583665"/>
                  <a:pt x="726060" y="1439732"/>
                  <a:pt x="707010" y="1427032"/>
                </a:cubicBezTo>
                <a:cubicBezTo>
                  <a:pt x="687960" y="1414332"/>
                  <a:pt x="596943" y="1511699"/>
                  <a:pt x="580010" y="1515932"/>
                </a:cubicBezTo>
                <a:cubicBezTo>
                  <a:pt x="563077" y="1520165"/>
                  <a:pt x="605410" y="1452432"/>
                  <a:pt x="605410" y="1452432"/>
                </a:cubicBezTo>
                <a:lnTo>
                  <a:pt x="389510" y="1985832"/>
                </a:lnTo>
                <a:cubicBezTo>
                  <a:pt x="383160" y="2002765"/>
                  <a:pt x="544027" y="1668332"/>
                  <a:pt x="567310" y="1554032"/>
                </a:cubicBezTo>
                <a:cubicBezTo>
                  <a:pt x="590593" y="1439732"/>
                  <a:pt x="556727" y="1316965"/>
                  <a:pt x="529210" y="1300032"/>
                </a:cubicBezTo>
                <a:cubicBezTo>
                  <a:pt x="501693" y="1283099"/>
                  <a:pt x="425493" y="1439732"/>
                  <a:pt x="402210" y="1452432"/>
                </a:cubicBezTo>
                <a:cubicBezTo>
                  <a:pt x="378927" y="1465132"/>
                  <a:pt x="364110" y="1414332"/>
                  <a:pt x="389510" y="1376232"/>
                </a:cubicBezTo>
                <a:cubicBezTo>
                  <a:pt x="414910" y="1338132"/>
                  <a:pt x="611760" y="1164565"/>
                  <a:pt x="554610" y="1223832"/>
                </a:cubicBezTo>
                <a:cubicBezTo>
                  <a:pt x="497460" y="1283099"/>
                  <a:pt x="-76157" y="1837665"/>
                  <a:pt x="8510" y="17064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9" name="フリーフォーム 1138">
            <a:extLst>
              <a:ext uri="{FF2B5EF4-FFF2-40B4-BE49-F238E27FC236}">
                <a16:creationId xmlns:a16="http://schemas.microsoft.com/office/drawing/2014/main" id="{B0878998-9120-85D7-8AD4-6BD0D6DEB94D}"/>
              </a:ext>
            </a:extLst>
          </p:cNvPr>
          <p:cNvSpPr/>
          <p:nvPr/>
        </p:nvSpPr>
        <p:spPr>
          <a:xfrm>
            <a:off x="1748683" y="2421261"/>
            <a:ext cx="1516088" cy="527940"/>
          </a:xfrm>
          <a:custGeom>
            <a:avLst/>
            <a:gdLst>
              <a:gd name="connsiteX0" fmla="*/ 1464417 w 1516088"/>
              <a:gd name="connsiteY0" fmla="*/ 118739 h 527940"/>
              <a:gd name="connsiteX1" fmla="*/ 486517 w 1516088"/>
              <a:gd name="connsiteY1" fmla="*/ 67939 h 527940"/>
              <a:gd name="connsiteX2" fmla="*/ 816717 w 1516088"/>
              <a:gd name="connsiteY2" fmla="*/ 93339 h 527940"/>
              <a:gd name="connsiteX3" fmla="*/ 689717 w 1516088"/>
              <a:gd name="connsiteY3" fmla="*/ 194939 h 527940"/>
              <a:gd name="connsiteX4" fmla="*/ 3917 w 1516088"/>
              <a:gd name="connsiteY4" fmla="*/ 525139 h 527940"/>
              <a:gd name="connsiteX5" fmla="*/ 435717 w 1516088"/>
              <a:gd name="connsiteY5" fmla="*/ 334639 h 527940"/>
              <a:gd name="connsiteX6" fmla="*/ 981817 w 1516088"/>
              <a:gd name="connsiteY6" fmla="*/ 4439 h 527940"/>
              <a:gd name="connsiteX7" fmla="*/ 1337417 w 1516088"/>
              <a:gd name="connsiteY7" fmla="*/ 144139 h 527940"/>
              <a:gd name="connsiteX8" fmla="*/ 1464417 w 1516088"/>
              <a:gd name="connsiteY8" fmla="*/ 118739 h 527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16088" h="527940">
                <a:moveTo>
                  <a:pt x="1464417" y="118739"/>
                </a:moveTo>
                <a:cubicBezTo>
                  <a:pt x="1322600" y="106039"/>
                  <a:pt x="594467" y="72172"/>
                  <a:pt x="486517" y="67939"/>
                </a:cubicBezTo>
                <a:cubicBezTo>
                  <a:pt x="378567" y="63706"/>
                  <a:pt x="782850" y="72172"/>
                  <a:pt x="816717" y="93339"/>
                </a:cubicBezTo>
                <a:cubicBezTo>
                  <a:pt x="850584" y="114506"/>
                  <a:pt x="825184" y="122972"/>
                  <a:pt x="689717" y="194939"/>
                </a:cubicBezTo>
                <a:cubicBezTo>
                  <a:pt x="554250" y="266906"/>
                  <a:pt x="46250" y="501856"/>
                  <a:pt x="3917" y="525139"/>
                </a:cubicBezTo>
                <a:cubicBezTo>
                  <a:pt x="-38416" y="548422"/>
                  <a:pt x="272734" y="421422"/>
                  <a:pt x="435717" y="334639"/>
                </a:cubicBezTo>
                <a:cubicBezTo>
                  <a:pt x="598700" y="247856"/>
                  <a:pt x="831534" y="36189"/>
                  <a:pt x="981817" y="4439"/>
                </a:cubicBezTo>
                <a:cubicBezTo>
                  <a:pt x="1132100" y="-27311"/>
                  <a:pt x="1254867" y="120856"/>
                  <a:pt x="1337417" y="144139"/>
                </a:cubicBezTo>
                <a:cubicBezTo>
                  <a:pt x="1419967" y="167422"/>
                  <a:pt x="1606234" y="131439"/>
                  <a:pt x="1464417" y="1187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0" name="フリーフォーム 1139">
            <a:extLst>
              <a:ext uri="{FF2B5EF4-FFF2-40B4-BE49-F238E27FC236}">
                <a16:creationId xmlns:a16="http://schemas.microsoft.com/office/drawing/2014/main" id="{487C65BA-BCAF-FBD3-30B2-9580E942738C}"/>
              </a:ext>
            </a:extLst>
          </p:cNvPr>
          <p:cNvSpPr/>
          <p:nvPr/>
        </p:nvSpPr>
        <p:spPr>
          <a:xfrm>
            <a:off x="2854762" y="1825088"/>
            <a:ext cx="1426767" cy="833529"/>
          </a:xfrm>
          <a:custGeom>
            <a:avLst/>
            <a:gdLst>
              <a:gd name="connsiteX0" fmla="*/ 282138 w 1426767"/>
              <a:gd name="connsiteY0" fmla="*/ 727612 h 833529"/>
              <a:gd name="connsiteX1" fmla="*/ 129738 w 1426767"/>
              <a:gd name="connsiteY1" fmla="*/ 537112 h 833529"/>
              <a:gd name="connsiteX2" fmla="*/ 371038 w 1426767"/>
              <a:gd name="connsiteY2" fmla="*/ 156112 h 833529"/>
              <a:gd name="connsiteX3" fmla="*/ 472638 w 1426767"/>
              <a:gd name="connsiteY3" fmla="*/ 105312 h 833529"/>
              <a:gd name="connsiteX4" fmla="*/ 218638 w 1426767"/>
              <a:gd name="connsiteY4" fmla="*/ 308512 h 833529"/>
              <a:gd name="connsiteX5" fmla="*/ 1056838 w 1426767"/>
              <a:gd name="connsiteY5" fmla="*/ 54512 h 833529"/>
              <a:gd name="connsiteX6" fmla="*/ 1425138 w 1426767"/>
              <a:gd name="connsiteY6" fmla="*/ 3712 h 833529"/>
              <a:gd name="connsiteX7" fmla="*/ 929838 w 1426767"/>
              <a:gd name="connsiteY7" fmla="*/ 118012 h 833529"/>
              <a:gd name="connsiteX8" fmla="*/ 15438 w 1426767"/>
              <a:gd name="connsiteY8" fmla="*/ 321212 h 833529"/>
              <a:gd name="connsiteX9" fmla="*/ 345638 w 1426767"/>
              <a:gd name="connsiteY9" fmla="*/ 270412 h 833529"/>
              <a:gd name="connsiteX10" fmla="*/ 218638 w 1426767"/>
              <a:gd name="connsiteY10" fmla="*/ 422812 h 833529"/>
              <a:gd name="connsiteX11" fmla="*/ 167838 w 1426767"/>
              <a:gd name="connsiteY11" fmla="*/ 587912 h 833529"/>
              <a:gd name="connsiteX12" fmla="*/ 345638 w 1426767"/>
              <a:gd name="connsiteY12" fmla="*/ 829212 h 833529"/>
              <a:gd name="connsiteX13" fmla="*/ 282138 w 1426767"/>
              <a:gd name="connsiteY13" fmla="*/ 727612 h 833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26767" h="833529">
                <a:moveTo>
                  <a:pt x="282138" y="727612"/>
                </a:moveTo>
                <a:cubicBezTo>
                  <a:pt x="246155" y="678929"/>
                  <a:pt x="114921" y="632362"/>
                  <a:pt x="129738" y="537112"/>
                </a:cubicBezTo>
                <a:cubicBezTo>
                  <a:pt x="144555" y="441862"/>
                  <a:pt x="313888" y="228079"/>
                  <a:pt x="371038" y="156112"/>
                </a:cubicBezTo>
                <a:cubicBezTo>
                  <a:pt x="428188" y="84145"/>
                  <a:pt x="498038" y="79912"/>
                  <a:pt x="472638" y="105312"/>
                </a:cubicBezTo>
                <a:cubicBezTo>
                  <a:pt x="447238" y="130712"/>
                  <a:pt x="121271" y="316979"/>
                  <a:pt x="218638" y="308512"/>
                </a:cubicBezTo>
                <a:cubicBezTo>
                  <a:pt x="316005" y="300045"/>
                  <a:pt x="855755" y="105312"/>
                  <a:pt x="1056838" y="54512"/>
                </a:cubicBezTo>
                <a:cubicBezTo>
                  <a:pt x="1257921" y="3712"/>
                  <a:pt x="1446305" y="-6871"/>
                  <a:pt x="1425138" y="3712"/>
                </a:cubicBezTo>
                <a:cubicBezTo>
                  <a:pt x="1403971" y="14295"/>
                  <a:pt x="929838" y="118012"/>
                  <a:pt x="929838" y="118012"/>
                </a:cubicBezTo>
                <a:lnTo>
                  <a:pt x="15438" y="321212"/>
                </a:lnTo>
                <a:cubicBezTo>
                  <a:pt x="-81929" y="346612"/>
                  <a:pt x="311771" y="253479"/>
                  <a:pt x="345638" y="270412"/>
                </a:cubicBezTo>
                <a:cubicBezTo>
                  <a:pt x="379505" y="287345"/>
                  <a:pt x="248271" y="369895"/>
                  <a:pt x="218638" y="422812"/>
                </a:cubicBezTo>
                <a:cubicBezTo>
                  <a:pt x="189005" y="475729"/>
                  <a:pt x="146671" y="520179"/>
                  <a:pt x="167838" y="587912"/>
                </a:cubicBezTo>
                <a:cubicBezTo>
                  <a:pt x="189005" y="655645"/>
                  <a:pt x="324471" y="805929"/>
                  <a:pt x="345638" y="829212"/>
                </a:cubicBezTo>
                <a:cubicBezTo>
                  <a:pt x="366805" y="852495"/>
                  <a:pt x="318121" y="776295"/>
                  <a:pt x="282138" y="7276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1" name="フリーフォーム 1140">
            <a:extLst>
              <a:ext uri="{FF2B5EF4-FFF2-40B4-BE49-F238E27FC236}">
                <a16:creationId xmlns:a16="http://schemas.microsoft.com/office/drawing/2014/main" id="{BE7EB234-271F-9FC8-DF60-14743BDFFBD6}"/>
              </a:ext>
            </a:extLst>
          </p:cNvPr>
          <p:cNvSpPr/>
          <p:nvPr/>
        </p:nvSpPr>
        <p:spPr>
          <a:xfrm>
            <a:off x="1657504" y="2228731"/>
            <a:ext cx="1542916" cy="1899943"/>
          </a:xfrm>
          <a:custGeom>
            <a:avLst/>
            <a:gdLst>
              <a:gd name="connsiteX0" fmla="*/ 1542896 w 1542916"/>
              <a:gd name="connsiteY0" fmla="*/ 387469 h 1899943"/>
              <a:gd name="connsiteX1" fmla="*/ 691996 w 1542916"/>
              <a:gd name="connsiteY1" fmla="*/ 577969 h 1899943"/>
              <a:gd name="connsiteX2" fmla="*/ 272896 w 1542916"/>
              <a:gd name="connsiteY2" fmla="*/ 1022469 h 1899943"/>
              <a:gd name="connsiteX3" fmla="*/ 6196 w 1542916"/>
              <a:gd name="connsiteY3" fmla="*/ 1873369 h 1899943"/>
              <a:gd name="connsiteX4" fmla="*/ 133196 w 1542916"/>
              <a:gd name="connsiteY4" fmla="*/ 1530469 h 1899943"/>
              <a:gd name="connsiteX5" fmla="*/ 653896 w 1542916"/>
              <a:gd name="connsiteY5" fmla="*/ 19169 h 1899943"/>
              <a:gd name="connsiteX6" fmla="*/ 476096 w 1542916"/>
              <a:gd name="connsiteY6" fmla="*/ 666869 h 1899943"/>
              <a:gd name="connsiteX7" fmla="*/ 679296 w 1542916"/>
              <a:gd name="connsiteY7" fmla="*/ 501769 h 1899943"/>
              <a:gd name="connsiteX8" fmla="*/ 971396 w 1542916"/>
              <a:gd name="connsiteY8" fmla="*/ 489069 h 1899943"/>
              <a:gd name="connsiteX9" fmla="*/ 666596 w 1542916"/>
              <a:gd name="connsiteY9" fmla="*/ 514469 h 1899943"/>
              <a:gd name="connsiteX10" fmla="*/ 1542896 w 1542916"/>
              <a:gd name="connsiteY10" fmla="*/ 387469 h 1899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542916" h="1899943">
                <a:moveTo>
                  <a:pt x="1542896" y="387469"/>
                </a:moveTo>
                <a:cubicBezTo>
                  <a:pt x="1547129" y="398052"/>
                  <a:pt x="903663" y="472136"/>
                  <a:pt x="691996" y="577969"/>
                </a:cubicBezTo>
                <a:cubicBezTo>
                  <a:pt x="480329" y="683802"/>
                  <a:pt x="387196" y="806569"/>
                  <a:pt x="272896" y="1022469"/>
                </a:cubicBezTo>
                <a:cubicBezTo>
                  <a:pt x="158596" y="1238369"/>
                  <a:pt x="29479" y="1788702"/>
                  <a:pt x="6196" y="1873369"/>
                </a:cubicBezTo>
                <a:cubicBezTo>
                  <a:pt x="-17087" y="1958036"/>
                  <a:pt x="25246" y="1839502"/>
                  <a:pt x="133196" y="1530469"/>
                </a:cubicBezTo>
                <a:cubicBezTo>
                  <a:pt x="241146" y="1221436"/>
                  <a:pt x="596746" y="163102"/>
                  <a:pt x="653896" y="19169"/>
                </a:cubicBezTo>
                <a:cubicBezTo>
                  <a:pt x="711046" y="-124764"/>
                  <a:pt x="471863" y="586436"/>
                  <a:pt x="476096" y="666869"/>
                </a:cubicBezTo>
                <a:cubicBezTo>
                  <a:pt x="480329" y="747302"/>
                  <a:pt x="596746" y="531402"/>
                  <a:pt x="679296" y="501769"/>
                </a:cubicBezTo>
                <a:cubicBezTo>
                  <a:pt x="761846" y="472136"/>
                  <a:pt x="973513" y="486952"/>
                  <a:pt x="971396" y="489069"/>
                </a:cubicBezTo>
                <a:cubicBezTo>
                  <a:pt x="969279" y="491186"/>
                  <a:pt x="564996" y="531402"/>
                  <a:pt x="666596" y="514469"/>
                </a:cubicBezTo>
                <a:cubicBezTo>
                  <a:pt x="768196" y="497536"/>
                  <a:pt x="1538663" y="376886"/>
                  <a:pt x="1542896" y="3874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2" name="フリーフォーム 1141">
            <a:extLst>
              <a:ext uri="{FF2B5EF4-FFF2-40B4-BE49-F238E27FC236}">
                <a16:creationId xmlns:a16="http://schemas.microsoft.com/office/drawing/2014/main" id="{E4920AD7-3733-1706-3AC5-BE90A6946D2F}"/>
              </a:ext>
            </a:extLst>
          </p:cNvPr>
          <p:cNvSpPr/>
          <p:nvPr/>
        </p:nvSpPr>
        <p:spPr>
          <a:xfrm>
            <a:off x="2997021" y="4056682"/>
            <a:ext cx="673323" cy="3741404"/>
          </a:xfrm>
          <a:custGeom>
            <a:avLst/>
            <a:gdLst>
              <a:gd name="connsiteX0" fmla="*/ 597079 w 673323"/>
              <a:gd name="connsiteY0" fmla="*/ 743918 h 3741404"/>
              <a:gd name="connsiteX1" fmla="*/ 317679 w 673323"/>
              <a:gd name="connsiteY1" fmla="*/ 2941018 h 3741404"/>
              <a:gd name="connsiteX2" fmla="*/ 317679 w 673323"/>
              <a:gd name="connsiteY2" fmla="*/ 2725118 h 3741404"/>
              <a:gd name="connsiteX3" fmla="*/ 419279 w 673323"/>
              <a:gd name="connsiteY3" fmla="*/ 3207718 h 3741404"/>
              <a:gd name="connsiteX4" fmla="*/ 609779 w 673323"/>
              <a:gd name="connsiteY4" fmla="*/ 3741118 h 3741404"/>
              <a:gd name="connsiteX5" fmla="*/ 368479 w 673323"/>
              <a:gd name="connsiteY5" fmla="*/ 3258518 h 3741404"/>
              <a:gd name="connsiteX6" fmla="*/ 179 w 673323"/>
              <a:gd name="connsiteY6" fmla="*/ 1874218 h 3741404"/>
              <a:gd name="connsiteX7" fmla="*/ 317679 w 673323"/>
              <a:gd name="connsiteY7" fmla="*/ 2433018 h 3741404"/>
              <a:gd name="connsiteX8" fmla="*/ 190679 w 673323"/>
              <a:gd name="connsiteY8" fmla="*/ 2140918 h 3741404"/>
              <a:gd name="connsiteX9" fmla="*/ 89079 w 673323"/>
              <a:gd name="connsiteY9" fmla="*/ 1823418 h 3741404"/>
              <a:gd name="connsiteX10" fmla="*/ 177979 w 673323"/>
              <a:gd name="connsiteY10" fmla="*/ 489918 h 3741404"/>
              <a:gd name="connsiteX11" fmla="*/ 177979 w 673323"/>
              <a:gd name="connsiteY11" fmla="*/ 756618 h 3741404"/>
              <a:gd name="connsiteX12" fmla="*/ 216079 w 673323"/>
              <a:gd name="connsiteY12" fmla="*/ 1480518 h 3741404"/>
              <a:gd name="connsiteX13" fmla="*/ 216079 w 673323"/>
              <a:gd name="connsiteY13" fmla="*/ 947118 h 3741404"/>
              <a:gd name="connsiteX14" fmla="*/ 228779 w 673323"/>
              <a:gd name="connsiteY14" fmla="*/ 1315418 h 3741404"/>
              <a:gd name="connsiteX15" fmla="*/ 368479 w 673323"/>
              <a:gd name="connsiteY15" fmla="*/ 604218 h 3741404"/>
              <a:gd name="connsiteX16" fmla="*/ 330379 w 673323"/>
              <a:gd name="connsiteY16" fmla="*/ 1163018 h 3741404"/>
              <a:gd name="connsiteX17" fmla="*/ 673279 w 673323"/>
              <a:gd name="connsiteY17" fmla="*/ 7318 h 3741404"/>
              <a:gd name="connsiteX18" fmla="*/ 304979 w 673323"/>
              <a:gd name="connsiteY18" fmla="*/ 1823418 h 3741404"/>
              <a:gd name="connsiteX19" fmla="*/ 597079 w 673323"/>
              <a:gd name="connsiteY19" fmla="*/ 743918 h 3741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73323" h="3741404">
                <a:moveTo>
                  <a:pt x="597079" y="743918"/>
                </a:moveTo>
                <a:cubicBezTo>
                  <a:pt x="599196" y="930185"/>
                  <a:pt x="364246" y="2610818"/>
                  <a:pt x="317679" y="2941018"/>
                </a:cubicBezTo>
                <a:cubicBezTo>
                  <a:pt x="271112" y="3271218"/>
                  <a:pt x="300746" y="2680668"/>
                  <a:pt x="317679" y="2725118"/>
                </a:cubicBezTo>
                <a:cubicBezTo>
                  <a:pt x="334612" y="2769568"/>
                  <a:pt x="370596" y="3038385"/>
                  <a:pt x="419279" y="3207718"/>
                </a:cubicBezTo>
                <a:cubicBezTo>
                  <a:pt x="467962" y="3377051"/>
                  <a:pt x="618246" y="3732651"/>
                  <a:pt x="609779" y="3741118"/>
                </a:cubicBezTo>
                <a:cubicBezTo>
                  <a:pt x="601312" y="3749585"/>
                  <a:pt x="470079" y="3569668"/>
                  <a:pt x="368479" y="3258518"/>
                </a:cubicBezTo>
                <a:cubicBezTo>
                  <a:pt x="266879" y="2947368"/>
                  <a:pt x="8646" y="2011801"/>
                  <a:pt x="179" y="1874218"/>
                </a:cubicBezTo>
                <a:cubicBezTo>
                  <a:pt x="-8288" y="1736635"/>
                  <a:pt x="285929" y="2388568"/>
                  <a:pt x="317679" y="2433018"/>
                </a:cubicBezTo>
                <a:cubicBezTo>
                  <a:pt x="349429" y="2477468"/>
                  <a:pt x="228779" y="2242518"/>
                  <a:pt x="190679" y="2140918"/>
                </a:cubicBezTo>
                <a:cubicBezTo>
                  <a:pt x="152579" y="2039318"/>
                  <a:pt x="91196" y="2098585"/>
                  <a:pt x="89079" y="1823418"/>
                </a:cubicBezTo>
                <a:cubicBezTo>
                  <a:pt x="86962" y="1548251"/>
                  <a:pt x="163162" y="667718"/>
                  <a:pt x="177979" y="489918"/>
                </a:cubicBezTo>
                <a:cubicBezTo>
                  <a:pt x="192796" y="312118"/>
                  <a:pt x="171629" y="591518"/>
                  <a:pt x="177979" y="756618"/>
                </a:cubicBezTo>
                <a:cubicBezTo>
                  <a:pt x="184329" y="921718"/>
                  <a:pt x="209729" y="1448768"/>
                  <a:pt x="216079" y="1480518"/>
                </a:cubicBezTo>
                <a:cubicBezTo>
                  <a:pt x="222429" y="1512268"/>
                  <a:pt x="213962" y="974635"/>
                  <a:pt x="216079" y="947118"/>
                </a:cubicBezTo>
                <a:cubicBezTo>
                  <a:pt x="218196" y="919601"/>
                  <a:pt x="203379" y="1372568"/>
                  <a:pt x="228779" y="1315418"/>
                </a:cubicBezTo>
                <a:cubicBezTo>
                  <a:pt x="254179" y="1258268"/>
                  <a:pt x="351546" y="629618"/>
                  <a:pt x="368479" y="604218"/>
                </a:cubicBezTo>
                <a:cubicBezTo>
                  <a:pt x="385412" y="578818"/>
                  <a:pt x="279579" y="1262501"/>
                  <a:pt x="330379" y="1163018"/>
                </a:cubicBezTo>
                <a:cubicBezTo>
                  <a:pt x="381179" y="1063535"/>
                  <a:pt x="677512" y="-102749"/>
                  <a:pt x="673279" y="7318"/>
                </a:cubicBezTo>
                <a:cubicBezTo>
                  <a:pt x="669046" y="117385"/>
                  <a:pt x="319796" y="1700651"/>
                  <a:pt x="304979" y="1823418"/>
                </a:cubicBezTo>
                <a:cubicBezTo>
                  <a:pt x="290162" y="1946185"/>
                  <a:pt x="594962" y="557651"/>
                  <a:pt x="597079" y="7439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3" name="フリーフォーム 1142">
            <a:extLst>
              <a:ext uri="{FF2B5EF4-FFF2-40B4-BE49-F238E27FC236}">
                <a16:creationId xmlns:a16="http://schemas.microsoft.com/office/drawing/2014/main" id="{A1ABCAE6-F929-27BD-C261-EC53162833C7}"/>
              </a:ext>
            </a:extLst>
          </p:cNvPr>
          <p:cNvSpPr/>
          <p:nvPr/>
        </p:nvSpPr>
        <p:spPr>
          <a:xfrm>
            <a:off x="1193541" y="4142683"/>
            <a:ext cx="385400" cy="3592856"/>
          </a:xfrm>
          <a:custGeom>
            <a:avLst/>
            <a:gdLst>
              <a:gd name="connsiteX0" fmla="*/ 381259 w 385400"/>
              <a:gd name="connsiteY0" fmla="*/ 10217 h 3592856"/>
              <a:gd name="connsiteX1" fmla="*/ 51059 w 385400"/>
              <a:gd name="connsiteY1" fmla="*/ 1508817 h 3592856"/>
              <a:gd name="connsiteX2" fmla="*/ 152659 w 385400"/>
              <a:gd name="connsiteY2" fmla="*/ 1381817 h 3592856"/>
              <a:gd name="connsiteX3" fmla="*/ 259 w 385400"/>
              <a:gd name="connsiteY3" fmla="*/ 2245417 h 3592856"/>
              <a:gd name="connsiteX4" fmla="*/ 114559 w 385400"/>
              <a:gd name="connsiteY4" fmla="*/ 2067617 h 3592856"/>
              <a:gd name="connsiteX5" fmla="*/ 51059 w 385400"/>
              <a:gd name="connsiteY5" fmla="*/ 2524817 h 3592856"/>
              <a:gd name="connsiteX6" fmla="*/ 51059 w 385400"/>
              <a:gd name="connsiteY6" fmla="*/ 3591617 h 3592856"/>
              <a:gd name="connsiteX7" fmla="*/ 63759 w 385400"/>
              <a:gd name="connsiteY7" fmla="*/ 2296217 h 3592856"/>
              <a:gd name="connsiteX8" fmla="*/ 292359 w 385400"/>
              <a:gd name="connsiteY8" fmla="*/ 975417 h 3592856"/>
              <a:gd name="connsiteX9" fmla="*/ 178059 w 385400"/>
              <a:gd name="connsiteY9" fmla="*/ 1305617 h 3592856"/>
              <a:gd name="connsiteX10" fmla="*/ 343159 w 385400"/>
              <a:gd name="connsiteY10" fmla="*/ 518217 h 3592856"/>
              <a:gd name="connsiteX11" fmla="*/ 241559 w 385400"/>
              <a:gd name="connsiteY11" fmla="*/ 835717 h 3592856"/>
              <a:gd name="connsiteX12" fmla="*/ 381259 w 385400"/>
              <a:gd name="connsiteY12" fmla="*/ 10217 h 3592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85400" h="3592856">
                <a:moveTo>
                  <a:pt x="381259" y="10217"/>
                </a:moveTo>
                <a:cubicBezTo>
                  <a:pt x="349509" y="122400"/>
                  <a:pt x="89159" y="1280217"/>
                  <a:pt x="51059" y="1508817"/>
                </a:cubicBezTo>
                <a:cubicBezTo>
                  <a:pt x="12959" y="1737417"/>
                  <a:pt x="161126" y="1259050"/>
                  <a:pt x="152659" y="1381817"/>
                </a:cubicBezTo>
                <a:cubicBezTo>
                  <a:pt x="144192" y="1504584"/>
                  <a:pt x="6609" y="2131117"/>
                  <a:pt x="259" y="2245417"/>
                </a:cubicBezTo>
                <a:cubicBezTo>
                  <a:pt x="-6091" y="2359717"/>
                  <a:pt x="106092" y="2021050"/>
                  <a:pt x="114559" y="2067617"/>
                </a:cubicBezTo>
                <a:cubicBezTo>
                  <a:pt x="123026" y="2114184"/>
                  <a:pt x="61642" y="2270817"/>
                  <a:pt x="51059" y="2524817"/>
                </a:cubicBezTo>
                <a:cubicBezTo>
                  <a:pt x="40476" y="2778817"/>
                  <a:pt x="48942" y="3629717"/>
                  <a:pt x="51059" y="3591617"/>
                </a:cubicBezTo>
                <a:cubicBezTo>
                  <a:pt x="53176" y="3553517"/>
                  <a:pt x="23542" y="2732250"/>
                  <a:pt x="63759" y="2296217"/>
                </a:cubicBezTo>
                <a:cubicBezTo>
                  <a:pt x="103976" y="1860184"/>
                  <a:pt x="273309" y="1140517"/>
                  <a:pt x="292359" y="975417"/>
                </a:cubicBezTo>
                <a:cubicBezTo>
                  <a:pt x="311409" y="810317"/>
                  <a:pt x="169592" y="1381817"/>
                  <a:pt x="178059" y="1305617"/>
                </a:cubicBezTo>
                <a:cubicBezTo>
                  <a:pt x="186526" y="1229417"/>
                  <a:pt x="332576" y="596534"/>
                  <a:pt x="343159" y="518217"/>
                </a:cubicBezTo>
                <a:cubicBezTo>
                  <a:pt x="353742" y="439900"/>
                  <a:pt x="230976" y="926734"/>
                  <a:pt x="241559" y="835717"/>
                </a:cubicBezTo>
                <a:cubicBezTo>
                  <a:pt x="252142" y="744700"/>
                  <a:pt x="413009" y="-101966"/>
                  <a:pt x="381259" y="102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4" name="フリーフォーム 1143">
            <a:extLst>
              <a:ext uri="{FF2B5EF4-FFF2-40B4-BE49-F238E27FC236}">
                <a16:creationId xmlns:a16="http://schemas.microsoft.com/office/drawing/2014/main" id="{273EAE6E-A001-37DD-D0D7-94D32A69983C}"/>
              </a:ext>
            </a:extLst>
          </p:cNvPr>
          <p:cNvSpPr/>
          <p:nvPr/>
        </p:nvSpPr>
        <p:spPr>
          <a:xfrm>
            <a:off x="1189199" y="6548893"/>
            <a:ext cx="821872" cy="2752231"/>
          </a:xfrm>
          <a:custGeom>
            <a:avLst/>
            <a:gdLst>
              <a:gd name="connsiteX0" fmla="*/ 144301 w 821872"/>
              <a:gd name="connsiteY0" fmla="*/ 42407 h 2752231"/>
              <a:gd name="connsiteX1" fmla="*/ 169701 w 821872"/>
              <a:gd name="connsiteY1" fmla="*/ 156707 h 2752231"/>
              <a:gd name="connsiteX2" fmla="*/ 118901 w 821872"/>
              <a:gd name="connsiteY2" fmla="*/ 1172707 h 2752231"/>
              <a:gd name="connsiteX3" fmla="*/ 334801 w 821872"/>
              <a:gd name="connsiteY3" fmla="*/ 2049007 h 2752231"/>
              <a:gd name="connsiteX4" fmla="*/ 309401 w 821872"/>
              <a:gd name="connsiteY4" fmla="*/ 1972807 h 2752231"/>
              <a:gd name="connsiteX5" fmla="*/ 804701 w 821872"/>
              <a:gd name="connsiteY5" fmla="*/ 2722107 h 2752231"/>
              <a:gd name="connsiteX6" fmla="*/ 665001 w 821872"/>
              <a:gd name="connsiteY6" fmla="*/ 2506207 h 2752231"/>
              <a:gd name="connsiteX7" fmla="*/ 245901 w 821872"/>
              <a:gd name="connsiteY7" fmla="*/ 1604507 h 2752231"/>
              <a:gd name="connsiteX8" fmla="*/ 4601 w 821872"/>
              <a:gd name="connsiteY8" fmla="*/ 347207 h 2752231"/>
              <a:gd name="connsiteX9" fmla="*/ 93501 w 821872"/>
              <a:gd name="connsiteY9" fmla="*/ 550407 h 2752231"/>
              <a:gd name="connsiteX10" fmla="*/ 144301 w 821872"/>
              <a:gd name="connsiteY10" fmla="*/ 42407 h 2752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21872" h="2752231">
                <a:moveTo>
                  <a:pt x="144301" y="42407"/>
                </a:moveTo>
                <a:cubicBezTo>
                  <a:pt x="157001" y="-23210"/>
                  <a:pt x="173934" y="-31676"/>
                  <a:pt x="169701" y="156707"/>
                </a:cubicBezTo>
                <a:cubicBezTo>
                  <a:pt x="165468" y="345090"/>
                  <a:pt x="91384" y="857324"/>
                  <a:pt x="118901" y="1172707"/>
                </a:cubicBezTo>
                <a:cubicBezTo>
                  <a:pt x="146418" y="1488090"/>
                  <a:pt x="334801" y="2049007"/>
                  <a:pt x="334801" y="2049007"/>
                </a:cubicBezTo>
                <a:cubicBezTo>
                  <a:pt x="366551" y="2182357"/>
                  <a:pt x="231084" y="1860624"/>
                  <a:pt x="309401" y="1972807"/>
                </a:cubicBezTo>
                <a:cubicBezTo>
                  <a:pt x="387718" y="2084990"/>
                  <a:pt x="745434" y="2633207"/>
                  <a:pt x="804701" y="2722107"/>
                </a:cubicBezTo>
                <a:cubicBezTo>
                  <a:pt x="863968" y="2811007"/>
                  <a:pt x="758134" y="2692474"/>
                  <a:pt x="665001" y="2506207"/>
                </a:cubicBezTo>
                <a:cubicBezTo>
                  <a:pt x="571868" y="2319940"/>
                  <a:pt x="355968" y="1964340"/>
                  <a:pt x="245901" y="1604507"/>
                </a:cubicBezTo>
                <a:cubicBezTo>
                  <a:pt x="135834" y="1244674"/>
                  <a:pt x="30001" y="522890"/>
                  <a:pt x="4601" y="347207"/>
                </a:cubicBezTo>
                <a:cubicBezTo>
                  <a:pt x="-20799" y="171524"/>
                  <a:pt x="65984" y="607557"/>
                  <a:pt x="93501" y="550407"/>
                </a:cubicBezTo>
                <a:cubicBezTo>
                  <a:pt x="121018" y="493257"/>
                  <a:pt x="131601" y="108024"/>
                  <a:pt x="144301" y="424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5" name="フリーフォーム 1144">
            <a:extLst>
              <a:ext uri="{FF2B5EF4-FFF2-40B4-BE49-F238E27FC236}">
                <a16:creationId xmlns:a16="http://schemas.microsoft.com/office/drawing/2014/main" id="{973856F6-5C0D-FF84-B084-E1FB2B84480E}"/>
              </a:ext>
            </a:extLst>
          </p:cNvPr>
          <p:cNvSpPr/>
          <p:nvPr/>
        </p:nvSpPr>
        <p:spPr>
          <a:xfrm>
            <a:off x="4559915" y="1809503"/>
            <a:ext cx="1616350" cy="847601"/>
          </a:xfrm>
          <a:custGeom>
            <a:avLst/>
            <a:gdLst>
              <a:gd name="connsiteX0" fmla="*/ 37485 w 1616350"/>
              <a:gd name="connsiteY0" fmla="*/ 6597 h 847601"/>
              <a:gd name="connsiteX1" fmla="*/ 100985 w 1616350"/>
              <a:gd name="connsiteY1" fmla="*/ 70097 h 847601"/>
              <a:gd name="connsiteX2" fmla="*/ 1028085 w 1616350"/>
              <a:gd name="connsiteY2" fmla="*/ 527297 h 847601"/>
              <a:gd name="connsiteX3" fmla="*/ 1256685 w 1616350"/>
              <a:gd name="connsiteY3" fmla="*/ 603497 h 847601"/>
              <a:gd name="connsiteX4" fmla="*/ 1599585 w 1616350"/>
              <a:gd name="connsiteY4" fmla="*/ 844797 h 847601"/>
              <a:gd name="connsiteX5" fmla="*/ 1459885 w 1616350"/>
              <a:gd name="connsiteY5" fmla="*/ 705097 h 847601"/>
              <a:gd name="connsiteX6" fmla="*/ 583585 w 1616350"/>
              <a:gd name="connsiteY6" fmla="*/ 273297 h 847601"/>
              <a:gd name="connsiteX7" fmla="*/ 926485 w 1616350"/>
              <a:gd name="connsiteY7" fmla="*/ 387597 h 847601"/>
              <a:gd name="connsiteX8" fmla="*/ 215285 w 1616350"/>
              <a:gd name="connsiteY8" fmla="*/ 120897 h 847601"/>
              <a:gd name="connsiteX9" fmla="*/ 37485 w 1616350"/>
              <a:gd name="connsiteY9" fmla="*/ 6597 h 847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16350" h="847601">
                <a:moveTo>
                  <a:pt x="37485" y="6597"/>
                </a:moveTo>
                <a:cubicBezTo>
                  <a:pt x="18435" y="-1870"/>
                  <a:pt x="-64115" y="-16686"/>
                  <a:pt x="100985" y="70097"/>
                </a:cubicBezTo>
                <a:cubicBezTo>
                  <a:pt x="266085" y="156880"/>
                  <a:pt x="835468" y="438397"/>
                  <a:pt x="1028085" y="527297"/>
                </a:cubicBezTo>
                <a:cubicBezTo>
                  <a:pt x="1220702" y="616197"/>
                  <a:pt x="1161435" y="550580"/>
                  <a:pt x="1256685" y="603497"/>
                </a:cubicBezTo>
                <a:cubicBezTo>
                  <a:pt x="1351935" y="656414"/>
                  <a:pt x="1565718" y="827864"/>
                  <a:pt x="1599585" y="844797"/>
                </a:cubicBezTo>
                <a:cubicBezTo>
                  <a:pt x="1633452" y="861730"/>
                  <a:pt x="1629218" y="800347"/>
                  <a:pt x="1459885" y="705097"/>
                </a:cubicBezTo>
                <a:cubicBezTo>
                  <a:pt x="1290552" y="609847"/>
                  <a:pt x="672485" y="326214"/>
                  <a:pt x="583585" y="273297"/>
                </a:cubicBezTo>
                <a:cubicBezTo>
                  <a:pt x="494685" y="220380"/>
                  <a:pt x="987868" y="412997"/>
                  <a:pt x="926485" y="387597"/>
                </a:cubicBezTo>
                <a:cubicBezTo>
                  <a:pt x="865102" y="362197"/>
                  <a:pt x="361335" y="180164"/>
                  <a:pt x="215285" y="120897"/>
                </a:cubicBezTo>
                <a:cubicBezTo>
                  <a:pt x="69235" y="61630"/>
                  <a:pt x="56535" y="15064"/>
                  <a:pt x="37485" y="65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6" name="フリーフォーム 1145">
            <a:extLst>
              <a:ext uri="{FF2B5EF4-FFF2-40B4-BE49-F238E27FC236}">
                <a16:creationId xmlns:a16="http://schemas.microsoft.com/office/drawing/2014/main" id="{C0CD7F18-6D71-1453-3D34-79750475E085}"/>
              </a:ext>
            </a:extLst>
          </p:cNvPr>
          <p:cNvSpPr/>
          <p:nvPr/>
        </p:nvSpPr>
        <p:spPr>
          <a:xfrm>
            <a:off x="4902073" y="2552620"/>
            <a:ext cx="1543639" cy="1692056"/>
          </a:xfrm>
          <a:custGeom>
            <a:avLst/>
            <a:gdLst>
              <a:gd name="connsiteX0" fmla="*/ 127 w 1543639"/>
              <a:gd name="connsiteY0" fmla="*/ 80 h 1692056"/>
              <a:gd name="connsiteX1" fmla="*/ 1105027 w 1543639"/>
              <a:gd name="connsiteY1" fmla="*/ 1193880 h 1692056"/>
              <a:gd name="connsiteX2" fmla="*/ 1092327 w 1543639"/>
              <a:gd name="connsiteY2" fmla="*/ 1079580 h 1692056"/>
              <a:gd name="connsiteX3" fmla="*/ 1511427 w 1543639"/>
              <a:gd name="connsiteY3" fmla="*/ 1651080 h 1692056"/>
              <a:gd name="connsiteX4" fmla="*/ 1447927 w 1543639"/>
              <a:gd name="connsiteY4" fmla="*/ 1562180 h 1692056"/>
              <a:gd name="connsiteX5" fmla="*/ 914527 w 1543639"/>
              <a:gd name="connsiteY5" fmla="*/ 889080 h 1692056"/>
              <a:gd name="connsiteX6" fmla="*/ 1130427 w 1543639"/>
              <a:gd name="connsiteY6" fmla="*/ 1054180 h 1692056"/>
              <a:gd name="connsiteX7" fmla="*/ 647827 w 1543639"/>
              <a:gd name="connsiteY7" fmla="*/ 622380 h 1692056"/>
              <a:gd name="connsiteX8" fmla="*/ 1028827 w 1543639"/>
              <a:gd name="connsiteY8" fmla="*/ 1130380 h 1692056"/>
              <a:gd name="connsiteX9" fmla="*/ 127 w 1543639"/>
              <a:gd name="connsiteY9" fmla="*/ 80 h 1692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3639" h="1692056">
                <a:moveTo>
                  <a:pt x="127" y="80"/>
                </a:moveTo>
                <a:cubicBezTo>
                  <a:pt x="12827" y="10663"/>
                  <a:pt x="922994" y="1013963"/>
                  <a:pt x="1105027" y="1193880"/>
                </a:cubicBezTo>
                <a:cubicBezTo>
                  <a:pt x="1287060" y="1373797"/>
                  <a:pt x="1024594" y="1003380"/>
                  <a:pt x="1092327" y="1079580"/>
                </a:cubicBezTo>
                <a:cubicBezTo>
                  <a:pt x="1160060" y="1155780"/>
                  <a:pt x="1452160" y="1570647"/>
                  <a:pt x="1511427" y="1651080"/>
                </a:cubicBezTo>
                <a:cubicBezTo>
                  <a:pt x="1570694" y="1731513"/>
                  <a:pt x="1547410" y="1689180"/>
                  <a:pt x="1447927" y="1562180"/>
                </a:cubicBezTo>
                <a:cubicBezTo>
                  <a:pt x="1348444" y="1435180"/>
                  <a:pt x="967444" y="973747"/>
                  <a:pt x="914527" y="889080"/>
                </a:cubicBezTo>
                <a:cubicBezTo>
                  <a:pt x="861610" y="804413"/>
                  <a:pt x="1174877" y="1098630"/>
                  <a:pt x="1130427" y="1054180"/>
                </a:cubicBezTo>
                <a:cubicBezTo>
                  <a:pt x="1085977" y="1009730"/>
                  <a:pt x="664760" y="609680"/>
                  <a:pt x="647827" y="622380"/>
                </a:cubicBezTo>
                <a:cubicBezTo>
                  <a:pt x="630894" y="635080"/>
                  <a:pt x="1132544" y="1234097"/>
                  <a:pt x="1028827" y="1130380"/>
                </a:cubicBezTo>
                <a:cubicBezTo>
                  <a:pt x="925110" y="1026663"/>
                  <a:pt x="-12573" y="-10503"/>
                  <a:pt x="127" y="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7" name="フリーフォーム 1146">
            <a:extLst>
              <a:ext uri="{FF2B5EF4-FFF2-40B4-BE49-F238E27FC236}">
                <a16:creationId xmlns:a16="http://schemas.microsoft.com/office/drawing/2014/main" id="{624EB0B2-DCDA-57E3-602F-708EF5C423CA}"/>
              </a:ext>
            </a:extLst>
          </p:cNvPr>
          <p:cNvSpPr/>
          <p:nvPr/>
        </p:nvSpPr>
        <p:spPr>
          <a:xfrm>
            <a:off x="4866150" y="2930669"/>
            <a:ext cx="705434" cy="1843312"/>
          </a:xfrm>
          <a:custGeom>
            <a:avLst/>
            <a:gdLst>
              <a:gd name="connsiteX0" fmla="*/ 3030 w 705434"/>
              <a:gd name="connsiteY0" fmla="*/ 10651 h 1843312"/>
              <a:gd name="connsiteX1" fmla="*/ 414510 w 705434"/>
              <a:gd name="connsiteY1" fmla="*/ 658351 h 1843312"/>
              <a:gd name="connsiteX2" fmla="*/ 414510 w 705434"/>
              <a:gd name="connsiteY2" fmla="*/ 1237471 h 1843312"/>
              <a:gd name="connsiteX3" fmla="*/ 513570 w 705434"/>
              <a:gd name="connsiteY3" fmla="*/ 1054591 h 1843312"/>
              <a:gd name="connsiteX4" fmla="*/ 406890 w 705434"/>
              <a:gd name="connsiteY4" fmla="*/ 1732771 h 1843312"/>
              <a:gd name="connsiteX5" fmla="*/ 544050 w 705434"/>
              <a:gd name="connsiteY5" fmla="*/ 1458451 h 1843312"/>
              <a:gd name="connsiteX6" fmla="*/ 384030 w 705434"/>
              <a:gd name="connsiteY6" fmla="*/ 1839451 h 1843312"/>
              <a:gd name="connsiteX7" fmla="*/ 422130 w 705434"/>
              <a:gd name="connsiteY7" fmla="*/ 1572751 h 1843312"/>
              <a:gd name="connsiteX8" fmla="*/ 246870 w 705434"/>
              <a:gd name="connsiteY8" fmla="*/ 399271 h 1843312"/>
              <a:gd name="connsiteX9" fmla="*/ 368790 w 705434"/>
              <a:gd name="connsiteY9" fmla="*/ 704071 h 1843312"/>
              <a:gd name="connsiteX10" fmla="*/ 422130 w 705434"/>
              <a:gd name="connsiteY10" fmla="*/ 528811 h 1843312"/>
              <a:gd name="connsiteX11" fmla="*/ 704070 w 705434"/>
              <a:gd name="connsiteY11" fmla="*/ 841231 h 1843312"/>
              <a:gd name="connsiteX12" fmla="*/ 536430 w 705434"/>
              <a:gd name="connsiteY12" fmla="*/ 589771 h 1843312"/>
              <a:gd name="connsiteX13" fmla="*/ 224010 w 705434"/>
              <a:gd name="connsiteY13" fmla="*/ 117331 h 1843312"/>
              <a:gd name="connsiteX14" fmla="*/ 345930 w 705434"/>
              <a:gd name="connsiteY14" fmla="*/ 361171 h 1843312"/>
              <a:gd name="connsiteX15" fmla="*/ 231630 w 705434"/>
              <a:gd name="connsiteY15" fmla="*/ 262111 h 1843312"/>
              <a:gd name="connsiteX16" fmla="*/ 3030 w 705434"/>
              <a:gd name="connsiteY16" fmla="*/ 10651 h 1843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05434" h="1843312">
                <a:moveTo>
                  <a:pt x="3030" y="10651"/>
                </a:moveTo>
                <a:cubicBezTo>
                  <a:pt x="33510" y="76691"/>
                  <a:pt x="345930" y="453881"/>
                  <a:pt x="414510" y="658351"/>
                </a:cubicBezTo>
                <a:cubicBezTo>
                  <a:pt x="483090" y="862821"/>
                  <a:pt x="398000" y="1171431"/>
                  <a:pt x="414510" y="1237471"/>
                </a:cubicBezTo>
                <a:cubicBezTo>
                  <a:pt x="431020" y="1303511"/>
                  <a:pt x="514840" y="972041"/>
                  <a:pt x="513570" y="1054591"/>
                </a:cubicBezTo>
                <a:cubicBezTo>
                  <a:pt x="512300" y="1137141"/>
                  <a:pt x="401810" y="1665461"/>
                  <a:pt x="406890" y="1732771"/>
                </a:cubicBezTo>
                <a:cubicBezTo>
                  <a:pt x="411970" y="1800081"/>
                  <a:pt x="547860" y="1440671"/>
                  <a:pt x="544050" y="1458451"/>
                </a:cubicBezTo>
                <a:cubicBezTo>
                  <a:pt x="540240" y="1476231"/>
                  <a:pt x="404350" y="1820401"/>
                  <a:pt x="384030" y="1839451"/>
                </a:cubicBezTo>
                <a:cubicBezTo>
                  <a:pt x="363710" y="1858501"/>
                  <a:pt x="444990" y="1812781"/>
                  <a:pt x="422130" y="1572751"/>
                </a:cubicBezTo>
                <a:cubicBezTo>
                  <a:pt x="399270" y="1332721"/>
                  <a:pt x="255760" y="544051"/>
                  <a:pt x="246870" y="399271"/>
                </a:cubicBezTo>
                <a:cubicBezTo>
                  <a:pt x="237980" y="254491"/>
                  <a:pt x="339580" y="682481"/>
                  <a:pt x="368790" y="704071"/>
                </a:cubicBezTo>
                <a:cubicBezTo>
                  <a:pt x="398000" y="725661"/>
                  <a:pt x="366250" y="505951"/>
                  <a:pt x="422130" y="528811"/>
                </a:cubicBezTo>
                <a:cubicBezTo>
                  <a:pt x="478010" y="551671"/>
                  <a:pt x="685020" y="831071"/>
                  <a:pt x="704070" y="841231"/>
                </a:cubicBezTo>
                <a:cubicBezTo>
                  <a:pt x="723120" y="851391"/>
                  <a:pt x="536430" y="589771"/>
                  <a:pt x="536430" y="589771"/>
                </a:cubicBezTo>
                <a:cubicBezTo>
                  <a:pt x="456420" y="469121"/>
                  <a:pt x="255760" y="155431"/>
                  <a:pt x="224010" y="117331"/>
                </a:cubicBezTo>
                <a:cubicBezTo>
                  <a:pt x="192260" y="79231"/>
                  <a:pt x="344660" y="337041"/>
                  <a:pt x="345930" y="361171"/>
                </a:cubicBezTo>
                <a:cubicBezTo>
                  <a:pt x="347200" y="385301"/>
                  <a:pt x="282430" y="319261"/>
                  <a:pt x="231630" y="262111"/>
                </a:cubicBezTo>
                <a:cubicBezTo>
                  <a:pt x="180830" y="204961"/>
                  <a:pt x="-27450" y="-55389"/>
                  <a:pt x="3030" y="106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8" name="フリーフォーム 1147">
            <a:extLst>
              <a:ext uri="{FF2B5EF4-FFF2-40B4-BE49-F238E27FC236}">
                <a16:creationId xmlns:a16="http://schemas.microsoft.com/office/drawing/2014/main" id="{429D9978-12DA-2BEA-AAB7-2DDF0F08AD16}"/>
              </a:ext>
            </a:extLst>
          </p:cNvPr>
          <p:cNvSpPr/>
          <p:nvPr/>
        </p:nvSpPr>
        <p:spPr>
          <a:xfrm>
            <a:off x="4000500" y="3165487"/>
            <a:ext cx="507394" cy="1907132"/>
          </a:xfrm>
          <a:custGeom>
            <a:avLst/>
            <a:gdLst>
              <a:gd name="connsiteX0" fmla="*/ 53340 w 507394"/>
              <a:gd name="connsiteY0" fmla="*/ 210173 h 1907132"/>
              <a:gd name="connsiteX1" fmla="*/ 297180 w 507394"/>
              <a:gd name="connsiteY1" fmla="*/ 705473 h 1907132"/>
              <a:gd name="connsiteX2" fmla="*/ 312420 w 507394"/>
              <a:gd name="connsiteY2" fmla="*/ 1261733 h 1907132"/>
              <a:gd name="connsiteX3" fmla="*/ 350520 w 507394"/>
              <a:gd name="connsiteY3" fmla="*/ 1017893 h 1907132"/>
              <a:gd name="connsiteX4" fmla="*/ 121920 w 507394"/>
              <a:gd name="connsiteY4" fmla="*/ 1878953 h 1907132"/>
              <a:gd name="connsiteX5" fmla="*/ 266700 w 507394"/>
              <a:gd name="connsiteY5" fmla="*/ 1543673 h 1907132"/>
              <a:gd name="connsiteX6" fmla="*/ 502920 w 507394"/>
              <a:gd name="connsiteY6" fmla="*/ 50153 h 1907132"/>
              <a:gd name="connsiteX7" fmla="*/ 419100 w 507394"/>
              <a:gd name="connsiteY7" fmla="*/ 324473 h 1907132"/>
              <a:gd name="connsiteX8" fmla="*/ 388620 w 507394"/>
              <a:gd name="connsiteY8" fmla="*/ 34913 h 1907132"/>
              <a:gd name="connsiteX9" fmla="*/ 281940 w 507394"/>
              <a:gd name="connsiteY9" fmla="*/ 400673 h 1907132"/>
              <a:gd name="connsiteX10" fmla="*/ 274320 w 507394"/>
              <a:gd name="connsiteY10" fmla="*/ 4433 h 1907132"/>
              <a:gd name="connsiteX11" fmla="*/ 274320 w 507394"/>
              <a:gd name="connsiteY11" fmla="*/ 575933 h 1907132"/>
              <a:gd name="connsiteX12" fmla="*/ 190500 w 507394"/>
              <a:gd name="connsiteY12" fmla="*/ 446393 h 1907132"/>
              <a:gd name="connsiteX13" fmla="*/ 0 w 507394"/>
              <a:gd name="connsiteY13" fmla="*/ 774053 h 1907132"/>
              <a:gd name="connsiteX14" fmla="*/ 137160 w 507394"/>
              <a:gd name="connsiteY14" fmla="*/ 537833 h 1907132"/>
              <a:gd name="connsiteX15" fmla="*/ 160020 w 507394"/>
              <a:gd name="connsiteY15" fmla="*/ 492113 h 1907132"/>
              <a:gd name="connsiteX16" fmla="*/ 53340 w 507394"/>
              <a:gd name="connsiteY16" fmla="*/ 210173 h 1907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07394" h="1907132">
                <a:moveTo>
                  <a:pt x="53340" y="210173"/>
                </a:moveTo>
                <a:cubicBezTo>
                  <a:pt x="76200" y="245733"/>
                  <a:pt x="254000" y="530213"/>
                  <a:pt x="297180" y="705473"/>
                </a:cubicBezTo>
                <a:cubicBezTo>
                  <a:pt x="340360" y="880733"/>
                  <a:pt x="303530" y="1209663"/>
                  <a:pt x="312420" y="1261733"/>
                </a:cubicBezTo>
                <a:cubicBezTo>
                  <a:pt x="321310" y="1313803"/>
                  <a:pt x="382270" y="915023"/>
                  <a:pt x="350520" y="1017893"/>
                </a:cubicBezTo>
                <a:cubicBezTo>
                  <a:pt x="318770" y="1120763"/>
                  <a:pt x="135890" y="1791323"/>
                  <a:pt x="121920" y="1878953"/>
                </a:cubicBezTo>
                <a:cubicBezTo>
                  <a:pt x="107950" y="1966583"/>
                  <a:pt x="203200" y="1848473"/>
                  <a:pt x="266700" y="1543673"/>
                </a:cubicBezTo>
                <a:cubicBezTo>
                  <a:pt x="330200" y="1238873"/>
                  <a:pt x="477520" y="253353"/>
                  <a:pt x="502920" y="50153"/>
                </a:cubicBezTo>
                <a:cubicBezTo>
                  <a:pt x="528320" y="-153047"/>
                  <a:pt x="438150" y="327013"/>
                  <a:pt x="419100" y="324473"/>
                </a:cubicBezTo>
                <a:cubicBezTo>
                  <a:pt x="400050" y="321933"/>
                  <a:pt x="411480" y="22213"/>
                  <a:pt x="388620" y="34913"/>
                </a:cubicBezTo>
                <a:cubicBezTo>
                  <a:pt x="365760" y="47613"/>
                  <a:pt x="300990" y="405753"/>
                  <a:pt x="281940" y="400673"/>
                </a:cubicBezTo>
                <a:cubicBezTo>
                  <a:pt x="262890" y="395593"/>
                  <a:pt x="275590" y="-24777"/>
                  <a:pt x="274320" y="4433"/>
                </a:cubicBezTo>
                <a:cubicBezTo>
                  <a:pt x="273050" y="33643"/>
                  <a:pt x="288290" y="502273"/>
                  <a:pt x="274320" y="575933"/>
                </a:cubicBezTo>
                <a:cubicBezTo>
                  <a:pt x="260350" y="649593"/>
                  <a:pt x="236220" y="413373"/>
                  <a:pt x="190500" y="446393"/>
                </a:cubicBezTo>
                <a:cubicBezTo>
                  <a:pt x="144780" y="479413"/>
                  <a:pt x="0" y="774053"/>
                  <a:pt x="0" y="774053"/>
                </a:cubicBezTo>
                <a:lnTo>
                  <a:pt x="137160" y="537833"/>
                </a:lnTo>
                <a:cubicBezTo>
                  <a:pt x="163830" y="490843"/>
                  <a:pt x="170180" y="544183"/>
                  <a:pt x="160020" y="492113"/>
                </a:cubicBezTo>
                <a:cubicBezTo>
                  <a:pt x="149860" y="440043"/>
                  <a:pt x="30480" y="174613"/>
                  <a:pt x="53340" y="2101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9" name="フリーフォーム 1148">
            <a:extLst>
              <a:ext uri="{FF2B5EF4-FFF2-40B4-BE49-F238E27FC236}">
                <a16:creationId xmlns:a16="http://schemas.microsoft.com/office/drawing/2014/main" id="{AC17B1D5-EA43-8011-C4B6-D991ECCCD8B4}"/>
              </a:ext>
            </a:extLst>
          </p:cNvPr>
          <p:cNvSpPr/>
          <p:nvPr/>
        </p:nvSpPr>
        <p:spPr>
          <a:xfrm>
            <a:off x="3460042" y="3587338"/>
            <a:ext cx="510469" cy="1911873"/>
          </a:xfrm>
          <a:custGeom>
            <a:avLst/>
            <a:gdLst>
              <a:gd name="connsiteX0" fmla="*/ 509978 w 510469"/>
              <a:gd name="connsiteY0" fmla="*/ 108362 h 1911873"/>
              <a:gd name="connsiteX1" fmla="*/ 189938 w 510469"/>
              <a:gd name="connsiteY1" fmla="*/ 1297082 h 1911873"/>
              <a:gd name="connsiteX2" fmla="*/ 235658 w 510469"/>
              <a:gd name="connsiteY2" fmla="*/ 984662 h 1911873"/>
              <a:gd name="connsiteX3" fmla="*/ 7058 w 510469"/>
              <a:gd name="connsiteY3" fmla="*/ 1876202 h 1911873"/>
              <a:gd name="connsiteX4" fmla="*/ 68018 w 510469"/>
              <a:gd name="connsiteY4" fmla="*/ 1563782 h 1911873"/>
              <a:gd name="connsiteX5" fmla="*/ 167078 w 510469"/>
              <a:gd name="connsiteY5" fmla="*/ 9302 h 1911873"/>
              <a:gd name="connsiteX6" fmla="*/ 136598 w 510469"/>
              <a:gd name="connsiteY6" fmla="*/ 877982 h 1911873"/>
              <a:gd name="connsiteX7" fmla="*/ 395678 w 510469"/>
              <a:gd name="connsiteY7" fmla="*/ 47402 h 1911873"/>
              <a:gd name="connsiteX8" fmla="*/ 266138 w 510469"/>
              <a:gd name="connsiteY8" fmla="*/ 695102 h 1911873"/>
              <a:gd name="connsiteX9" fmla="*/ 509978 w 510469"/>
              <a:gd name="connsiteY9" fmla="*/ 108362 h 1911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0469" h="1911873">
                <a:moveTo>
                  <a:pt x="509978" y="108362"/>
                </a:moveTo>
                <a:cubicBezTo>
                  <a:pt x="497278" y="208692"/>
                  <a:pt x="235658" y="1151032"/>
                  <a:pt x="189938" y="1297082"/>
                </a:cubicBezTo>
                <a:cubicBezTo>
                  <a:pt x="144218" y="1443132"/>
                  <a:pt x="266138" y="888142"/>
                  <a:pt x="235658" y="984662"/>
                </a:cubicBezTo>
                <a:cubicBezTo>
                  <a:pt x="205178" y="1081182"/>
                  <a:pt x="34998" y="1779682"/>
                  <a:pt x="7058" y="1876202"/>
                </a:cubicBezTo>
                <a:cubicBezTo>
                  <a:pt x="-20882" y="1972722"/>
                  <a:pt x="41348" y="1874932"/>
                  <a:pt x="68018" y="1563782"/>
                </a:cubicBezTo>
                <a:cubicBezTo>
                  <a:pt x="94688" y="1252632"/>
                  <a:pt x="155648" y="123602"/>
                  <a:pt x="167078" y="9302"/>
                </a:cubicBezTo>
                <a:cubicBezTo>
                  <a:pt x="178508" y="-104998"/>
                  <a:pt x="98498" y="871632"/>
                  <a:pt x="136598" y="877982"/>
                </a:cubicBezTo>
                <a:cubicBezTo>
                  <a:pt x="174698" y="884332"/>
                  <a:pt x="374088" y="77882"/>
                  <a:pt x="395678" y="47402"/>
                </a:cubicBezTo>
                <a:cubicBezTo>
                  <a:pt x="417268" y="16922"/>
                  <a:pt x="247088" y="679862"/>
                  <a:pt x="266138" y="695102"/>
                </a:cubicBezTo>
                <a:cubicBezTo>
                  <a:pt x="285188" y="710342"/>
                  <a:pt x="522678" y="8032"/>
                  <a:pt x="509978" y="1083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0" name="フリーフォーム 1149">
            <a:extLst>
              <a:ext uri="{FF2B5EF4-FFF2-40B4-BE49-F238E27FC236}">
                <a16:creationId xmlns:a16="http://schemas.microsoft.com/office/drawing/2014/main" id="{F58D69AD-CC4C-F756-194E-C240FB3EBCAB}"/>
              </a:ext>
            </a:extLst>
          </p:cNvPr>
          <p:cNvSpPr/>
          <p:nvPr/>
        </p:nvSpPr>
        <p:spPr>
          <a:xfrm>
            <a:off x="2113591" y="4848263"/>
            <a:ext cx="1263649" cy="4129208"/>
          </a:xfrm>
          <a:custGeom>
            <a:avLst/>
            <a:gdLst>
              <a:gd name="connsiteX0" fmla="*/ 348255 w 1263649"/>
              <a:gd name="connsiteY0" fmla="*/ 28537 h 4129208"/>
              <a:gd name="connsiteX1" fmla="*/ 348255 w 1263649"/>
              <a:gd name="connsiteY1" fmla="*/ 204383 h 4129208"/>
              <a:gd name="connsiteX2" fmla="*/ 359978 w 1263649"/>
              <a:gd name="connsiteY2" fmla="*/ 1552537 h 4129208"/>
              <a:gd name="connsiteX3" fmla="*/ 746840 w 1263649"/>
              <a:gd name="connsiteY3" fmla="*/ 2572445 h 4129208"/>
              <a:gd name="connsiteX4" fmla="*/ 617886 w 1263649"/>
              <a:gd name="connsiteY4" fmla="*/ 2478660 h 4129208"/>
              <a:gd name="connsiteX5" fmla="*/ 1250932 w 1263649"/>
              <a:gd name="connsiteY5" fmla="*/ 3697860 h 4129208"/>
              <a:gd name="connsiteX6" fmla="*/ 1028194 w 1263649"/>
              <a:gd name="connsiteY6" fmla="*/ 3346168 h 4129208"/>
              <a:gd name="connsiteX7" fmla="*/ 864071 w 1263649"/>
              <a:gd name="connsiteY7" fmla="*/ 2947583 h 4129208"/>
              <a:gd name="connsiteX8" fmla="*/ 653055 w 1263649"/>
              <a:gd name="connsiteY8" fmla="*/ 2502106 h 4129208"/>
              <a:gd name="connsiteX9" fmla="*/ 770286 w 1263649"/>
              <a:gd name="connsiteY9" fmla="*/ 2935860 h 4129208"/>
              <a:gd name="connsiteX10" fmla="*/ 1028194 w 1263649"/>
              <a:gd name="connsiteY10" fmla="*/ 4026106 h 4129208"/>
              <a:gd name="connsiteX11" fmla="*/ 1051640 w 1263649"/>
              <a:gd name="connsiteY11" fmla="*/ 4061275 h 4129208"/>
              <a:gd name="connsiteX12" fmla="*/ 981301 w 1263649"/>
              <a:gd name="connsiteY12" fmla="*/ 3826814 h 4129208"/>
              <a:gd name="connsiteX13" fmla="*/ 55178 w 1263649"/>
              <a:gd name="connsiteY13" fmla="*/ 2138691 h 4129208"/>
              <a:gd name="connsiteX14" fmla="*/ 102071 w 1263649"/>
              <a:gd name="connsiteY14" fmla="*/ 2244199 h 4129208"/>
              <a:gd name="connsiteX15" fmla="*/ 66901 w 1263649"/>
              <a:gd name="connsiteY15" fmla="*/ 169214 h 4129208"/>
              <a:gd name="connsiteX16" fmla="*/ 102071 w 1263649"/>
              <a:gd name="connsiteY16" fmla="*/ 368506 h 4129208"/>
              <a:gd name="connsiteX17" fmla="*/ 55178 w 1263649"/>
              <a:gd name="connsiteY17" fmla="*/ 731922 h 4129208"/>
              <a:gd name="connsiteX18" fmla="*/ 148963 w 1263649"/>
              <a:gd name="connsiteY18" fmla="*/ 1247737 h 4129208"/>
              <a:gd name="connsiteX19" fmla="*/ 207578 w 1263649"/>
              <a:gd name="connsiteY19" fmla="*/ 638137 h 4129208"/>
              <a:gd name="connsiteX20" fmla="*/ 242747 w 1263649"/>
              <a:gd name="connsiteY20" fmla="*/ 1904229 h 4129208"/>
              <a:gd name="connsiteX21" fmla="*/ 277917 w 1263649"/>
              <a:gd name="connsiteY21" fmla="*/ 1142229 h 4129208"/>
              <a:gd name="connsiteX22" fmla="*/ 359978 w 1263649"/>
              <a:gd name="connsiteY22" fmla="*/ 602968 h 4129208"/>
              <a:gd name="connsiteX23" fmla="*/ 359978 w 1263649"/>
              <a:gd name="connsiteY23" fmla="*/ 1083614 h 4129208"/>
              <a:gd name="connsiteX24" fmla="*/ 348255 w 1263649"/>
              <a:gd name="connsiteY24" fmla="*/ 28537 h 4129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263649" h="4129208">
                <a:moveTo>
                  <a:pt x="348255" y="28537"/>
                </a:moveTo>
                <a:cubicBezTo>
                  <a:pt x="347278" y="-10540"/>
                  <a:pt x="346301" y="-49617"/>
                  <a:pt x="348255" y="204383"/>
                </a:cubicBezTo>
                <a:cubicBezTo>
                  <a:pt x="350209" y="458383"/>
                  <a:pt x="293547" y="1157860"/>
                  <a:pt x="359978" y="1552537"/>
                </a:cubicBezTo>
                <a:cubicBezTo>
                  <a:pt x="426409" y="1947214"/>
                  <a:pt x="703855" y="2418091"/>
                  <a:pt x="746840" y="2572445"/>
                </a:cubicBezTo>
                <a:cubicBezTo>
                  <a:pt x="789825" y="2726799"/>
                  <a:pt x="533871" y="2291091"/>
                  <a:pt x="617886" y="2478660"/>
                </a:cubicBezTo>
                <a:cubicBezTo>
                  <a:pt x="701901" y="2666229"/>
                  <a:pt x="1182547" y="3553275"/>
                  <a:pt x="1250932" y="3697860"/>
                </a:cubicBezTo>
                <a:cubicBezTo>
                  <a:pt x="1319317" y="3842445"/>
                  <a:pt x="1092671" y="3471214"/>
                  <a:pt x="1028194" y="3346168"/>
                </a:cubicBezTo>
                <a:cubicBezTo>
                  <a:pt x="963717" y="3221122"/>
                  <a:pt x="926594" y="3088260"/>
                  <a:pt x="864071" y="2947583"/>
                </a:cubicBezTo>
                <a:cubicBezTo>
                  <a:pt x="801548" y="2806906"/>
                  <a:pt x="668686" y="2504060"/>
                  <a:pt x="653055" y="2502106"/>
                </a:cubicBezTo>
                <a:cubicBezTo>
                  <a:pt x="637424" y="2500152"/>
                  <a:pt x="707763" y="2681860"/>
                  <a:pt x="770286" y="2935860"/>
                </a:cubicBezTo>
                <a:cubicBezTo>
                  <a:pt x="832809" y="3189860"/>
                  <a:pt x="1028194" y="4026106"/>
                  <a:pt x="1028194" y="4026106"/>
                </a:cubicBezTo>
                <a:cubicBezTo>
                  <a:pt x="1075086" y="4213675"/>
                  <a:pt x="1059456" y="4094490"/>
                  <a:pt x="1051640" y="4061275"/>
                </a:cubicBezTo>
                <a:cubicBezTo>
                  <a:pt x="1043825" y="4028060"/>
                  <a:pt x="1147378" y="4147245"/>
                  <a:pt x="981301" y="3826814"/>
                </a:cubicBezTo>
                <a:cubicBezTo>
                  <a:pt x="815224" y="3506383"/>
                  <a:pt x="201716" y="2402460"/>
                  <a:pt x="55178" y="2138691"/>
                </a:cubicBezTo>
                <a:cubicBezTo>
                  <a:pt x="-91360" y="1874922"/>
                  <a:pt x="100117" y="2572445"/>
                  <a:pt x="102071" y="2244199"/>
                </a:cubicBezTo>
                <a:cubicBezTo>
                  <a:pt x="104025" y="1915953"/>
                  <a:pt x="66901" y="481829"/>
                  <a:pt x="66901" y="169214"/>
                </a:cubicBezTo>
                <a:cubicBezTo>
                  <a:pt x="66901" y="-143401"/>
                  <a:pt x="104025" y="274721"/>
                  <a:pt x="102071" y="368506"/>
                </a:cubicBezTo>
                <a:cubicBezTo>
                  <a:pt x="100117" y="462291"/>
                  <a:pt x="47363" y="585384"/>
                  <a:pt x="55178" y="731922"/>
                </a:cubicBezTo>
                <a:cubicBezTo>
                  <a:pt x="62993" y="878461"/>
                  <a:pt x="123563" y="1263368"/>
                  <a:pt x="148963" y="1247737"/>
                </a:cubicBezTo>
                <a:cubicBezTo>
                  <a:pt x="174363" y="1232106"/>
                  <a:pt x="191947" y="528722"/>
                  <a:pt x="207578" y="638137"/>
                </a:cubicBezTo>
                <a:cubicBezTo>
                  <a:pt x="223209" y="747552"/>
                  <a:pt x="231024" y="1820214"/>
                  <a:pt x="242747" y="1904229"/>
                </a:cubicBezTo>
                <a:cubicBezTo>
                  <a:pt x="254470" y="1988244"/>
                  <a:pt x="258379" y="1359106"/>
                  <a:pt x="277917" y="1142229"/>
                </a:cubicBezTo>
                <a:cubicBezTo>
                  <a:pt x="297455" y="925352"/>
                  <a:pt x="346301" y="612737"/>
                  <a:pt x="359978" y="602968"/>
                </a:cubicBezTo>
                <a:cubicBezTo>
                  <a:pt x="373655" y="593199"/>
                  <a:pt x="359978" y="1083614"/>
                  <a:pt x="359978" y="1083614"/>
                </a:cubicBezTo>
                <a:lnTo>
                  <a:pt x="348255" y="2853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1" name="フリーフォーム 1150">
            <a:extLst>
              <a:ext uri="{FF2B5EF4-FFF2-40B4-BE49-F238E27FC236}">
                <a16:creationId xmlns:a16="http://schemas.microsoft.com/office/drawing/2014/main" id="{9B84F39D-3367-F1D2-5D7F-8C9712875FF7}"/>
              </a:ext>
            </a:extLst>
          </p:cNvPr>
          <p:cNvSpPr/>
          <p:nvPr/>
        </p:nvSpPr>
        <p:spPr>
          <a:xfrm>
            <a:off x="1463183" y="3471708"/>
            <a:ext cx="1885228" cy="6153706"/>
          </a:xfrm>
          <a:custGeom>
            <a:avLst/>
            <a:gdLst>
              <a:gd name="connsiteX0" fmla="*/ 435955 w 1885228"/>
              <a:gd name="connsiteY0" fmla="*/ 1276138 h 6153706"/>
              <a:gd name="connsiteX1" fmla="*/ 213217 w 1885228"/>
              <a:gd name="connsiteY1" fmla="*/ 3503523 h 6153706"/>
              <a:gd name="connsiteX2" fmla="*/ 260109 w 1885228"/>
              <a:gd name="connsiteY2" fmla="*/ 3210446 h 6153706"/>
              <a:gd name="connsiteX3" fmla="*/ 318725 w 1885228"/>
              <a:gd name="connsiteY3" fmla="*/ 4183461 h 6153706"/>
              <a:gd name="connsiteX4" fmla="*/ 693863 w 1885228"/>
              <a:gd name="connsiteY4" fmla="*/ 5121307 h 6153706"/>
              <a:gd name="connsiteX5" fmla="*/ 682140 w 1885228"/>
              <a:gd name="connsiteY5" fmla="*/ 5004077 h 6153706"/>
              <a:gd name="connsiteX6" fmla="*/ 1549648 w 1885228"/>
              <a:gd name="connsiteY6" fmla="*/ 5848138 h 6153706"/>
              <a:gd name="connsiteX7" fmla="*/ 1444140 w 1885228"/>
              <a:gd name="connsiteY7" fmla="*/ 5695738 h 6153706"/>
              <a:gd name="connsiteX8" fmla="*/ 1866171 w 1885228"/>
              <a:gd name="connsiteY8" fmla="*/ 6141215 h 6153706"/>
              <a:gd name="connsiteX9" fmla="*/ 1748940 w 1885228"/>
              <a:gd name="connsiteY9" fmla="*/ 5988815 h 6153706"/>
              <a:gd name="connsiteX10" fmla="*/ 1186232 w 1885228"/>
              <a:gd name="connsiteY10" fmla="*/ 5555061 h 6153706"/>
              <a:gd name="connsiteX11" fmla="*/ 318725 w 1885228"/>
              <a:gd name="connsiteY11" fmla="*/ 4980630 h 6153706"/>
              <a:gd name="connsiteX12" fmla="*/ 564909 w 1885228"/>
              <a:gd name="connsiteY12" fmla="*/ 5097861 h 6153706"/>
              <a:gd name="connsiteX13" fmla="*/ 248386 w 1885228"/>
              <a:gd name="connsiteY13" fmla="*/ 4464815 h 6153706"/>
              <a:gd name="connsiteX14" fmla="*/ 95986 w 1885228"/>
              <a:gd name="connsiteY14" fmla="*/ 2331215 h 6153706"/>
              <a:gd name="connsiteX15" fmla="*/ 13925 w 1885228"/>
              <a:gd name="connsiteY15" fmla="*/ 4042784 h 6153706"/>
              <a:gd name="connsiteX16" fmla="*/ 49094 w 1885228"/>
              <a:gd name="connsiteY16" fmla="*/ 3327677 h 6153706"/>
              <a:gd name="connsiteX17" fmla="*/ 471125 w 1885228"/>
              <a:gd name="connsiteY17" fmla="*/ 115554 h 6153706"/>
              <a:gd name="connsiteX18" fmla="*/ 389063 w 1885228"/>
              <a:gd name="connsiteY18" fmla="*/ 865830 h 6153706"/>
              <a:gd name="connsiteX19" fmla="*/ 154602 w 1885228"/>
              <a:gd name="connsiteY19" fmla="*/ 2366384 h 6153706"/>
              <a:gd name="connsiteX20" fmla="*/ 131155 w 1885228"/>
              <a:gd name="connsiteY20" fmla="*/ 2624292 h 6153706"/>
              <a:gd name="connsiteX21" fmla="*/ 435955 w 1885228"/>
              <a:gd name="connsiteY21" fmla="*/ 1276138 h 6153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885228" h="6153706">
                <a:moveTo>
                  <a:pt x="435955" y="1276138"/>
                </a:moveTo>
                <a:cubicBezTo>
                  <a:pt x="449632" y="1422677"/>
                  <a:pt x="242525" y="3181138"/>
                  <a:pt x="213217" y="3503523"/>
                </a:cubicBezTo>
                <a:cubicBezTo>
                  <a:pt x="183909" y="3825908"/>
                  <a:pt x="242524" y="3097123"/>
                  <a:pt x="260109" y="3210446"/>
                </a:cubicBezTo>
                <a:cubicBezTo>
                  <a:pt x="277694" y="3323769"/>
                  <a:pt x="246433" y="3864984"/>
                  <a:pt x="318725" y="4183461"/>
                </a:cubicBezTo>
                <a:cubicBezTo>
                  <a:pt x="391017" y="4501938"/>
                  <a:pt x="633294" y="4984538"/>
                  <a:pt x="693863" y="5121307"/>
                </a:cubicBezTo>
                <a:cubicBezTo>
                  <a:pt x="754432" y="5258076"/>
                  <a:pt x="539509" y="4882939"/>
                  <a:pt x="682140" y="5004077"/>
                </a:cubicBezTo>
                <a:cubicBezTo>
                  <a:pt x="824771" y="5125215"/>
                  <a:pt x="1422648" y="5732861"/>
                  <a:pt x="1549648" y="5848138"/>
                </a:cubicBezTo>
                <a:cubicBezTo>
                  <a:pt x="1676648" y="5963415"/>
                  <a:pt x="1391386" y="5646892"/>
                  <a:pt x="1444140" y="5695738"/>
                </a:cubicBezTo>
                <a:cubicBezTo>
                  <a:pt x="1496894" y="5744584"/>
                  <a:pt x="1815371" y="6092369"/>
                  <a:pt x="1866171" y="6141215"/>
                </a:cubicBezTo>
                <a:cubicBezTo>
                  <a:pt x="1916971" y="6190061"/>
                  <a:pt x="1862263" y="6086507"/>
                  <a:pt x="1748940" y="5988815"/>
                </a:cubicBezTo>
                <a:cubicBezTo>
                  <a:pt x="1635617" y="5891123"/>
                  <a:pt x="1424601" y="5723092"/>
                  <a:pt x="1186232" y="5555061"/>
                </a:cubicBezTo>
                <a:cubicBezTo>
                  <a:pt x="947863" y="5387030"/>
                  <a:pt x="422279" y="5056830"/>
                  <a:pt x="318725" y="4980630"/>
                </a:cubicBezTo>
                <a:cubicBezTo>
                  <a:pt x="215171" y="4904430"/>
                  <a:pt x="576632" y="5183830"/>
                  <a:pt x="564909" y="5097861"/>
                </a:cubicBezTo>
                <a:cubicBezTo>
                  <a:pt x="553186" y="5011892"/>
                  <a:pt x="326540" y="4925923"/>
                  <a:pt x="248386" y="4464815"/>
                </a:cubicBezTo>
                <a:cubicBezTo>
                  <a:pt x="170232" y="4003707"/>
                  <a:pt x="135063" y="2401554"/>
                  <a:pt x="95986" y="2331215"/>
                </a:cubicBezTo>
                <a:cubicBezTo>
                  <a:pt x="56909" y="2260877"/>
                  <a:pt x="21740" y="3876707"/>
                  <a:pt x="13925" y="4042784"/>
                </a:cubicBezTo>
                <a:cubicBezTo>
                  <a:pt x="6110" y="4208861"/>
                  <a:pt x="-27106" y="3982215"/>
                  <a:pt x="49094" y="3327677"/>
                </a:cubicBezTo>
                <a:cubicBezTo>
                  <a:pt x="125294" y="2673139"/>
                  <a:pt x="414463" y="525862"/>
                  <a:pt x="471125" y="115554"/>
                </a:cubicBezTo>
                <a:cubicBezTo>
                  <a:pt x="527787" y="-294754"/>
                  <a:pt x="441817" y="490692"/>
                  <a:pt x="389063" y="865830"/>
                </a:cubicBezTo>
                <a:cubicBezTo>
                  <a:pt x="336309" y="1240968"/>
                  <a:pt x="197587" y="2073307"/>
                  <a:pt x="154602" y="2366384"/>
                </a:cubicBezTo>
                <a:cubicBezTo>
                  <a:pt x="111617" y="2659461"/>
                  <a:pt x="88171" y="2804046"/>
                  <a:pt x="131155" y="2624292"/>
                </a:cubicBezTo>
                <a:cubicBezTo>
                  <a:pt x="174139" y="2444538"/>
                  <a:pt x="422278" y="1129599"/>
                  <a:pt x="435955" y="12761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2" name="フリーフォーム 1151">
            <a:extLst>
              <a:ext uri="{FF2B5EF4-FFF2-40B4-BE49-F238E27FC236}">
                <a16:creationId xmlns:a16="http://schemas.microsoft.com/office/drawing/2014/main" id="{D4F56908-4987-BC5F-AFD1-3F346F082E3F}"/>
              </a:ext>
            </a:extLst>
          </p:cNvPr>
          <p:cNvSpPr/>
          <p:nvPr/>
        </p:nvSpPr>
        <p:spPr>
          <a:xfrm>
            <a:off x="3411415" y="1910135"/>
            <a:ext cx="2785062" cy="1099106"/>
          </a:xfrm>
          <a:custGeom>
            <a:avLst/>
            <a:gdLst>
              <a:gd name="connsiteX0" fmla="*/ 0 w 2785062"/>
              <a:gd name="connsiteY0" fmla="*/ 457927 h 1099106"/>
              <a:gd name="connsiteX1" fmla="*/ 644770 w 2785062"/>
              <a:gd name="connsiteY1" fmla="*/ 200019 h 1099106"/>
              <a:gd name="connsiteX2" fmla="*/ 1488831 w 2785062"/>
              <a:gd name="connsiteY2" fmla="*/ 411034 h 1099106"/>
              <a:gd name="connsiteX3" fmla="*/ 1395047 w 2785062"/>
              <a:gd name="connsiteY3" fmla="*/ 364142 h 1099106"/>
              <a:gd name="connsiteX4" fmla="*/ 2731477 w 2785062"/>
              <a:gd name="connsiteY4" fmla="*/ 1079250 h 1099106"/>
              <a:gd name="connsiteX5" fmla="*/ 2473570 w 2785062"/>
              <a:gd name="connsiteY5" fmla="*/ 879957 h 1099106"/>
              <a:gd name="connsiteX6" fmla="*/ 2028093 w 2785062"/>
              <a:gd name="connsiteY6" fmla="*/ 668942 h 1099106"/>
              <a:gd name="connsiteX7" fmla="*/ 281354 w 2785062"/>
              <a:gd name="connsiteY7" fmla="*/ 575157 h 1099106"/>
              <a:gd name="connsiteX8" fmla="*/ 867508 w 2785062"/>
              <a:gd name="connsiteY8" fmla="*/ 539988 h 1099106"/>
              <a:gd name="connsiteX9" fmla="*/ 562708 w 2785062"/>
              <a:gd name="connsiteY9" fmla="*/ 340696 h 1099106"/>
              <a:gd name="connsiteX10" fmla="*/ 1582616 w 2785062"/>
              <a:gd name="connsiteY10" fmla="*/ 387588 h 1099106"/>
              <a:gd name="connsiteX11" fmla="*/ 820616 w 2785062"/>
              <a:gd name="connsiteY11" fmla="*/ 141403 h 1099106"/>
              <a:gd name="connsiteX12" fmla="*/ 984739 w 2785062"/>
              <a:gd name="connsiteY12" fmla="*/ 727 h 1099106"/>
              <a:gd name="connsiteX13" fmla="*/ 715108 w 2785062"/>
              <a:gd name="connsiteY13" fmla="*/ 82788 h 1099106"/>
              <a:gd name="connsiteX14" fmla="*/ 128954 w 2785062"/>
              <a:gd name="connsiteY14" fmla="*/ 258634 h 1099106"/>
              <a:gd name="connsiteX15" fmla="*/ 644770 w 2785062"/>
              <a:gd name="connsiteY15" fmla="*/ 141403 h 1099106"/>
              <a:gd name="connsiteX16" fmla="*/ 0 w 2785062"/>
              <a:gd name="connsiteY16" fmla="*/ 457927 h 1099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85062" h="1099106">
                <a:moveTo>
                  <a:pt x="0" y="457927"/>
                </a:moveTo>
                <a:cubicBezTo>
                  <a:pt x="0" y="467696"/>
                  <a:pt x="396632" y="207834"/>
                  <a:pt x="644770" y="200019"/>
                </a:cubicBezTo>
                <a:cubicBezTo>
                  <a:pt x="892908" y="192204"/>
                  <a:pt x="1363785" y="383680"/>
                  <a:pt x="1488831" y="411034"/>
                </a:cubicBezTo>
                <a:cubicBezTo>
                  <a:pt x="1613877" y="438388"/>
                  <a:pt x="1395047" y="364142"/>
                  <a:pt x="1395047" y="364142"/>
                </a:cubicBezTo>
                <a:lnTo>
                  <a:pt x="2731477" y="1079250"/>
                </a:lnTo>
                <a:cubicBezTo>
                  <a:pt x="2911231" y="1165219"/>
                  <a:pt x="2590801" y="948342"/>
                  <a:pt x="2473570" y="879957"/>
                </a:cubicBezTo>
                <a:cubicBezTo>
                  <a:pt x="2356339" y="811572"/>
                  <a:pt x="2393462" y="719742"/>
                  <a:pt x="2028093" y="668942"/>
                </a:cubicBezTo>
                <a:cubicBezTo>
                  <a:pt x="1662724" y="618142"/>
                  <a:pt x="474785" y="596649"/>
                  <a:pt x="281354" y="575157"/>
                </a:cubicBezTo>
                <a:cubicBezTo>
                  <a:pt x="87923" y="553665"/>
                  <a:pt x="820616" y="579065"/>
                  <a:pt x="867508" y="539988"/>
                </a:cubicBezTo>
                <a:cubicBezTo>
                  <a:pt x="914400" y="500911"/>
                  <a:pt x="443523" y="366096"/>
                  <a:pt x="562708" y="340696"/>
                </a:cubicBezTo>
                <a:cubicBezTo>
                  <a:pt x="681893" y="315296"/>
                  <a:pt x="1539631" y="420803"/>
                  <a:pt x="1582616" y="387588"/>
                </a:cubicBezTo>
                <a:cubicBezTo>
                  <a:pt x="1625601" y="354373"/>
                  <a:pt x="920262" y="205880"/>
                  <a:pt x="820616" y="141403"/>
                </a:cubicBezTo>
                <a:cubicBezTo>
                  <a:pt x="720970" y="76926"/>
                  <a:pt x="1002324" y="10496"/>
                  <a:pt x="984739" y="727"/>
                </a:cubicBezTo>
                <a:cubicBezTo>
                  <a:pt x="967154" y="-9042"/>
                  <a:pt x="715108" y="82788"/>
                  <a:pt x="715108" y="82788"/>
                </a:cubicBezTo>
                <a:cubicBezTo>
                  <a:pt x="572477" y="125772"/>
                  <a:pt x="140677" y="248865"/>
                  <a:pt x="128954" y="258634"/>
                </a:cubicBezTo>
                <a:cubicBezTo>
                  <a:pt x="117231" y="268403"/>
                  <a:pt x="660401" y="110141"/>
                  <a:pt x="644770" y="141403"/>
                </a:cubicBezTo>
                <a:cubicBezTo>
                  <a:pt x="629139" y="172664"/>
                  <a:pt x="0" y="448158"/>
                  <a:pt x="0" y="4579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3" name="フリーフォーム 1152">
            <a:extLst>
              <a:ext uri="{FF2B5EF4-FFF2-40B4-BE49-F238E27FC236}">
                <a16:creationId xmlns:a16="http://schemas.microsoft.com/office/drawing/2014/main" id="{5E578E33-BACE-3588-1F18-1964E69920C1}"/>
              </a:ext>
            </a:extLst>
          </p:cNvPr>
          <p:cNvSpPr/>
          <p:nvPr/>
        </p:nvSpPr>
        <p:spPr>
          <a:xfrm>
            <a:off x="5380135" y="2750943"/>
            <a:ext cx="2294846" cy="5366328"/>
          </a:xfrm>
          <a:custGeom>
            <a:avLst/>
            <a:gdLst>
              <a:gd name="connsiteX0" fmla="*/ 422788 w 2294846"/>
              <a:gd name="connsiteY0" fmla="*/ 613580 h 5366328"/>
              <a:gd name="connsiteX1" fmla="*/ 481403 w 2294846"/>
              <a:gd name="connsiteY1" fmla="*/ 660472 h 5366328"/>
              <a:gd name="connsiteX2" fmla="*/ 1700603 w 2294846"/>
              <a:gd name="connsiteY2" fmla="*/ 2078965 h 5366328"/>
              <a:gd name="connsiteX3" fmla="*/ 1653711 w 2294846"/>
              <a:gd name="connsiteY3" fmla="*/ 1996903 h 5366328"/>
              <a:gd name="connsiteX4" fmla="*/ 2005403 w 2294846"/>
              <a:gd name="connsiteY4" fmla="*/ 3028534 h 5366328"/>
              <a:gd name="connsiteX5" fmla="*/ 2028850 w 2294846"/>
              <a:gd name="connsiteY5" fmla="*/ 2688565 h 5366328"/>
              <a:gd name="connsiteX6" fmla="*/ 2122634 w 2294846"/>
              <a:gd name="connsiteY6" fmla="*/ 4306349 h 5366328"/>
              <a:gd name="connsiteX7" fmla="*/ 2099188 w 2294846"/>
              <a:gd name="connsiteY7" fmla="*/ 4224288 h 5366328"/>
              <a:gd name="connsiteX8" fmla="*/ 1981957 w 2294846"/>
              <a:gd name="connsiteY8" fmla="*/ 5337980 h 5366328"/>
              <a:gd name="connsiteX9" fmla="*/ 2040573 w 2294846"/>
              <a:gd name="connsiteY9" fmla="*/ 4798719 h 5366328"/>
              <a:gd name="connsiteX10" fmla="*/ 2286757 w 2294846"/>
              <a:gd name="connsiteY10" fmla="*/ 2360319 h 5366328"/>
              <a:gd name="connsiteX11" fmla="*/ 2169527 w 2294846"/>
              <a:gd name="connsiteY11" fmla="*/ 2817519 h 5366328"/>
              <a:gd name="connsiteX12" fmla="*/ 1548203 w 2294846"/>
              <a:gd name="connsiteY12" fmla="*/ 1012165 h 5366328"/>
              <a:gd name="connsiteX13" fmla="*/ 1794388 w 2294846"/>
              <a:gd name="connsiteY13" fmla="*/ 1797611 h 5366328"/>
              <a:gd name="connsiteX14" fmla="*/ 1700603 w 2294846"/>
              <a:gd name="connsiteY14" fmla="*/ 1856226 h 5366328"/>
              <a:gd name="connsiteX15" fmla="*/ 1032388 w 2294846"/>
              <a:gd name="connsiteY15" fmla="*/ 660472 h 5366328"/>
              <a:gd name="connsiteX16" fmla="*/ 246942 w 2294846"/>
              <a:gd name="connsiteY16" fmla="*/ 156380 h 5366328"/>
              <a:gd name="connsiteX17" fmla="*/ 821373 w 2294846"/>
              <a:gd name="connsiteY17" fmla="*/ 390842 h 5366328"/>
              <a:gd name="connsiteX18" fmla="*/ 1313742 w 2294846"/>
              <a:gd name="connsiteY18" fmla="*/ 941826 h 5366328"/>
              <a:gd name="connsiteX19" fmla="*/ 1337188 w 2294846"/>
              <a:gd name="connsiteY19" fmla="*/ 1328688 h 5366328"/>
              <a:gd name="connsiteX20" fmla="*/ 1137896 w 2294846"/>
              <a:gd name="connsiteY20" fmla="*/ 988719 h 5366328"/>
              <a:gd name="connsiteX21" fmla="*/ 757 w 2294846"/>
              <a:gd name="connsiteY21" fmla="*/ 3980 h 5366328"/>
              <a:gd name="connsiteX22" fmla="*/ 1325465 w 2294846"/>
              <a:gd name="connsiteY22" fmla="*/ 1399026 h 5366328"/>
              <a:gd name="connsiteX23" fmla="*/ 422788 w 2294846"/>
              <a:gd name="connsiteY23" fmla="*/ 613580 h 5366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294846" h="5366328">
                <a:moveTo>
                  <a:pt x="422788" y="613580"/>
                </a:moveTo>
                <a:cubicBezTo>
                  <a:pt x="282111" y="490488"/>
                  <a:pt x="268434" y="416241"/>
                  <a:pt x="481403" y="660472"/>
                </a:cubicBezTo>
                <a:cubicBezTo>
                  <a:pt x="694372" y="904703"/>
                  <a:pt x="1505218" y="1856227"/>
                  <a:pt x="1700603" y="2078965"/>
                </a:cubicBezTo>
                <a:cubicBezTo>
                  <a:pt x="1895988" y="2301703"/>
                  <a:pt x="1602911" y="1838642"/>
                  <a:pt x="1653711" y="1996903"/>
                </a:cubicBezTo>
                <a:cubicBezTo>
                  <a:pt x="1704511" y="2155165"/>
                  <a:pt x="1942880" y="2913257"/>
                  <a:pt x="2005403" y="3028534"/>
                </a:cubicBezTo>
                <a:cubicBezTo>
                  <a:pt x="2067926" y="3143811"/>
                  <a:pt x="2009312" y="2475596"/>
                  <a:pt x="2028850" y="2688565"/>
                </a:cubicBezTo>
                <a:cubicBezTo>
                  <a:pt x="2048389" y="2901534"/>
                  <a:pt x="2110911" y="4050395"/>
                  <a:pt x="2122634" y="4306349"/>
                </a:cubicBezTo>
                <a:cubicBezTo>
                  <a:pt x="2134357" y="4562303"/>
                  <a:pt x="2122634" y="4052350"/>
                  <a:pt x="2099188" y="4224288"/>
                </a:cubicBezTo>
                <a:cubicBezTo>
                  <a:pt x="2075742" y="4396226"/>
                  <a:pt x="1991726" y="5242242"/>
                  <a:pt x="1981957" y="5337980"/>
                </a:cubicBezTo>
                <a:cubicBezTo>
                  <a:pt x="1972188" y="5433718"/>
                  <a:pt x="1989773" y="5294996"/>
                  <a:pt x="2040573" y="4798719"/>
                </a:cubicBezTo>
                <a:cubicBezTo>
                  <a:pt x="2091373" y="4302442"/>
                  <a:pt x="2265265" y="2690519"/>
                  <a:pt x="2286757" y="2360319"/>
                </a:cubicBezTo>
                <a:cubicBezTo>
                  <a:pt x="2308249" y="2030119"/>
                  <a:pt x="2292619" y="3042211"/>
                  <a:pt x="2169527" y="2817519"/>
                </a:cubicBezTo>
                <a:cubicBezTo>
                  <a:pt x="2046435" y="2592827"/>
                  <a:pt x="1610726" y="1182150"/>
                  <a:pt x="1548203" y="1012165"/>
                </a:cubicBezTo>
                <a:cubicBezTo>
                  <a:pt x="1485680" y="842180"/>
                  <a:pt x="1768988" y="1656934"/>
                  <a:pt x="1794388" y="1797611"/>
                </a:cubicBezTo>
                <a:cubicBezTo>
                  <a:pt x="1819788" y="1938288"/>
                  <a:pt x="1827603" y="2045749"/>
                  <a:pt x="1700603" y="1856226"/>
                </a:cubicBezTo>
                <a:cubicBezTo>
                  <a:pt x="1573603" y="1666703"/>
                  <a:pt x="1274665" y="943780"/>
                  <a:pt x="1032388" y="660472"/>
                </a:cubicBezTo>
                <a:cubicBezTo>
                  <a:pt x="790111" y="377164"/>
                  <a:pt x="282111" y="201318"/>
                  <a:pt x="246942" y="156380"/>
                </a:cubicBezTo>
                <a:cubicBezTo>
                  <a:pt x="211773" y="111442"/>
                  <a:pt x="643573" y="259934"/>
                  <a:pt x="821373" y="390842"/>
                </a:cubicBezTo>
                <a:cubicBezTo>
                  <a:pt x="999173" y="521750"/>
                  <a:pt x="1227773" y="785518"/>
                  <a:pt x="1313742" y="941826"/>
                </a:cubicBezTo>
                <a:cubicBezTo>
                  <a:pt x="1399711" y="1098134"/>
                  <a:pt x="1366496" y="1320872"/>
                  <a:pt x="1337188" y="1328688"/>
                </a:cubicBezTo>
                <a:cubicBezTo>
                  <a:pt x="1307880" y="1336504"/>
                  <a:pt x="1360635" y="1209504"/>
                  <a:pt x="1137896" y="988719"/>
                </a:cubicBezTo>
                <a:cubicBezTo>
                  <a:pt x="915158" y="767934"/>
                  <a:pt x="-30504" y="-64404"/>
                  <a:pt x="757" y="3980"/>
                </a:cubicBezTo>
                <a:cubicBezTo>
                  <a:pt x="32018" y="72364"/>
                  <a:pt x="1253173" y="1305241"/>
                  <a:pt x="1325465" y="1399026"/>
                </a:cubicBezTo>
                <a:cubicBezTo>
                  <a:pt x="1397757" y="1492811"/>
                  <a:pt x="563465" y="736672"/>
                  <a:pt x="422788" y="6135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4" name="フリーフォーム 1153">
            <a:extLst>
              <a:ext uri="{FF2B5EF4-FFF2-40B4-BE49-F238E27FC236}">
                <a16:creationId xmlns:a16="http://schemas.microsoft.com/office/drawing/2014/main" id="{4865790C-CAD0-0C30-E384-175B5B34C5D4}"/>
              </a:ext>
            </a:extLst>
          </p:cNvPr>
          <p:cNvSpPr/>
          <p:nvPr/>
        </p:nvSpPr>
        <p:spPr>
          <a:xfrm>
            <a:off x="5964632" y="2410969"/>
            <a:ext cx="2353447" cy="3865844"/>
          </a:xfrm>
          <a:custGeom>
            <a:avLst/>
            <a:gdLst>
              <a:gd name="connsiteX0" fmla="*/ 55168 w 2353447"/>
              <a:gd name="connsiteY0" fmla="*/ 86698 h 3865844"/>
              <a:gd name="connsiteX1" fmla="*/ 156768 w 2353447"/>
              <a:gd name="connsiteY1" fmla="*/ 145964 h 3865844"/>
              <a:gd name="connsiteX2" fmla="*/ 1054235 w 2353447"/>
              <a:gd name="connsiteY2" fmla="*/ 1255098 h 3865844"/>
              <a:gd name="connsiteX3" fmla="*/ 1088101 w 2353447"/>
              <a:gd name="connsiteY3" fmla="*/ 1305898 h 3865844"/>
              <a:gd name="connsiteX4" fmla="*/ 1706168 w 2353447"/>
              <a:gd name="connsiteY4" fmla="*/ 2431964 h 3865844"/>
              <a:gd name="connsiteX5" fmla="*/ 1714635 w 2353447"/>
              <a:gd name="connsiteY5" fmla="*/ 2389631 h 3865844"/>
              <a:gd name="connsiteX6" fmla="*/ 2019435 w 2353447"/>
              <a:gd name="connsiteY6" fmla="*/ 2990764 h 3865844"/>
              <a:gd name="connsiteX7" fmla="*/ 2044835 w 2353447"/>
              <a:gd name="connsiteY7" fmla="*/ 2855298 h 3865844"/>
              <a:gd name="connsiteX8" fmla="*/ 2349635 w 2353447"/>
              <a:gd name="connsiteY8" fmla="*/ 3845898 h 3865844"/>
              <a:gd name="connsiteX9" fmla="*/ 2180301 w 2353447"/>
              <a:gd name="connsiteY9" fmla="*/ 3422564 h 3865844"/>
              <a:gd name="connsiteX10" fmla="*/ 1680768 w 2353447"/>
              <a:gd name="connsiteY10" fmla="*/ 2288031 h 3865844"/>
              <a:gd name="connsiteX11" fmla="*/ 1875501 w 2353447"/>
              <a:gd name="connsiteY11" fmla="*/ 3083898 h 3865844"/>
              <a:gd name="connsiteX12" fmla="*/ 2078701 w 2353447"/>
              <a:gd name="connsiteY12" fmla="*/ 3659631 h 3865844"/>
              <a:gd name="connsiteX13" fmla="*/ 1689235 w 2353447"/>
              <a:gd name="connsiteY13" fmla="*/ 2584364 h 3865844"/>
              <a:gd name="connsiteX14" fmla="*/ 1062701 w 2353447"/>
              <a:gd name="connsiteY14" fmla="*/ 1178898 h 3865844"/>
              <a:gd name="connsiteX15" fmla="*/ 1198168 w 2353447"/>
              <a:gd name="connsiteY15" fmla="*/ 1644564 h 3865844"/>
              <a:gd name="connsiteX16" fmla="*/ 46701 w 2353447"/>
              <a:gd name="connsiteY16" fmla="*/ 349164 h 3865844"/>
              <a:gd name="connsiteX17" fmla="*/ 1088101 w 2353447"/>
              <a:gd name="connsiteY17" fmla="*/ 1373631 h 3865844"/>
              <a:gd name="connsiteX18" fmla="*/ 749435 w 2353447"/>
              <a:gd name="connsiteY18" fmla="*/ 831764 h 3865844"/>
              <a:gd name="connsiteX19" fmla="*/ 55168 w 2353447"/>
              <a:gd name="connsiteY19" fmla="*/ 86698 h 3865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353447" h="3865844">
                <a:moveTo>
                  <a:pt x="55168" y="86698"/>
                </a:moveTo>
                <a:cubicBezTo>
                  <a:pt x="-43610" y="-27602"/>
                  <a:pt x="-9743" y="-48769"/>
                  <a:pt x="156768" y="145964"/>
                </a:cubicBezTo>
                <a:cubicBezTo>
                  <a:pt x="323279" y="340697"/>
                  <a:pt x="899013" y="1061776"/>
                  <a:pt x="1054235" y="1255098"/>
                </a:cubicBezTo>
                <a:cubicBezTo>
                  <a:pt x="1209457" y="1448420"/>
                  <a:pt x="979446" y="1109754"/>
                  <a:pt x="1088101" y="1305898"/>
                </a:cubicBezTo>
                <a:cubicBezTo>
                  <a:pt x="1196756" y="1502042"/>
                  <a:pt x="1706168" y="2431964"/>
                  <a:pt x="1706168" y="2431964"/>
                </a:cubicBezTo>
                <a:cubicBezTo>
                  <a:pt x="1810590" y="2612586"/>
                  <a:pt x="1662424" y="2296498"/>
                  <a:pt x="1714635" y="2389631"/>
                </a:cubicBezTo>
                <a:cubicBezTo>
                  <a:pt x="1766846" y="2482764"/>
                  <a:pt x="1964402" y="2913153"/>
                  <a:pt x="2019435" y="2990764"/>
                </a:cubicBezTo>
                <a:cubicBezTo>
                  <a:pt x="2074468" y="3068375"/>
                  <a:pt x="1989802" y="2712776"/>
                  <a:pt x="2044835" y="2855298"/>
                </a:cubicBezTo>
                <a:cubicBezTo>
                  <a:pt x="2099868" y="2997820"/>
                  <a:pt x="2327057" y="3751354"/>
                  <a:pt x="2349635" y="3845898"/>
                </a:cubicBezTo>
                <a:cubicBezTo>
                  <a:pt x="2372213" y="3940442"/>
                  <a:pt x="2291779" y="3682209"/>
                  <a:pt x="2180301" y="3422564"/>
                </a:cubicBezTo>
                <a:cubicBezTo>
                  <a:pt x="2068823" y="3162920"/>
                  <a:pt x="1731568" y="2344475"/>
                  <a:pt x="1680768" y="2288031"/>
                </a:cubicBezTo>
                <a:cubicBezTo>
                  <a:pt x="1629968" y="2231587"/>
                  <a:pt x="1809179" y="2855298"/>
                  <a:pt x="1875501" y="3083898"/>
                </a:cubicBezTo>
                <a:cubicBezTo>
                  <a:pt x="1941823" y="3312498"/>
                  <a:pt x="2109745" y="3742887"/>
                  <a:pt x="2078701" y="3659631"/>
                </a:cubicBezTo>
                <a:cubicBezTo>
                  <a:pt x="2047657" y="3576375"/>
                  <a:pt x="1858568" y="2997820"/>
                  <a:pt x="1689235" y="2584364"/>
                </a:cubicBezTo>
                <a:cubicBezTo>
                  <a:pt x="1519902" y="2170908"/>
                  <a:pt x="1144546" y="1335531"/>
                  <a:pt x="1062701" y="1178898"/>
                </a:cubicBezTo>
                <a:cubicBezTo>
                  <a:pt x="980857" y="1022265"/>
                  <a:pt x="1367501" y="1782853"/>
                  <a:pt x="1198168" y="1644564"/>
                </a:cubicBezTo>
                <a:cubicBezTo>
                  <a:pt x="1028835" y="1506275"/>
                  <a:pt x="65045" y="394319"/>
                  <a:pt x="46701" y="349164"/>
                </a:cubicBezTo>
                <a:cubicBezTo>
                  <a:pt x="28357" y="304009"/>
                  <a:pt x="970979" y="1293198"/>
                  <a:pt x="1088101" y="1373631"/>
                </a:cubicBezTo>
                <a:cubicBezTo>
                  <a:pt x="1205223" y="1454064"/>
                  <a:pt x="921590" y="1051897"/>
                  <a:pt x="749435" y="831764"/>
                </a:cubicBezTo>
                <a:cubicBezTo>
                  <a:pt x="577280" y="611631"/>
                  <a:pt x="153946" y="200998"/>
                  <a:pt x="55168" y="866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5" name="フリーフォーム 1154">
            <a:extLst>
              <a:ext uri="{FF2B5EF4-FFF2-40B4-BE49-F238E27FC236}">
                <a16:creationId xmlns:a16="http://schemas.microsoft.com/office/drawing/2014/main" id="{57F8E16E-59E7-EEE5-0194-4B132DAD39FF}"/>
              </a:ext>
            </a:extLst>
          </p:cNvPr>
          <p:cNvSpPr/>
          <p:nvPr/>
        </p:nvSpPr>
        <p:spPr>
          <a:xfrm>
            <a:off x="7168049" y="5298355"/>
            <a:ext cx="1019378" cy="3365327"/>
          </a:xfrm>
          <a:custGeom>
            <a:avLst/>
            <a:gdLst>
              <a:gd name="connsiteX0" fmla="*/ 587418 w 1019378"/>
              <a:gd name="connsiteY0" fmla="*/ 365845 h 3365327"/>
              <a:gd name="connsiteX1" fmla="*/ 621284 w 1019378"/>
              <a:gd name="connsiteY1" fmla="*/ 416645 h 3365327"/>
              <a:gd name="connsiteX2" fmla="*/ 976884 w 1019378"/>
              <a:gd name="connsiteY2" fmla="*/ 1381845 h 3365327"/>
              <a:gd name="connsiteX3" fmla="*/ 790618 w 1019378"/>
              <a:gd name="connsiteY3" fmla="*/ 2101512 h 3365327"/>
              <a:gd name="connsiteX4" fmla="*/ 1019218 w 1019378"/>
              <a:gd name="connsiteY4" fmla="*/ 1745912 h 3365327"/>
              <a:gd name="connsiteX5" fmla="*/ 748284 w 1019378"/>
              <a:gd name="connsiteY5" fmla="*/ 2550245 h 3365327"/>
              <a:gd name="connsiteX6" fmla="*/ 816018 w 1019378"/>
              <a:gd name="connsiteY6" fmla="*/ 2474045 h 3365327"/>
              <a:gd name="connsiteX7" fmla="*/ 324951 w 1019378"/>
              <a:gd name="connsiteY7" fmla="*/ 3058245 h 3365327"/>
              <a:gd name="connsiteX8" fmla="*/ 426551 w 1019378"/>
              <a:gd name="connsiteY8" fmla="*/ 2846578 h 3365327"/>
              <a:gd name="connsiteX9" fmla="*/ 3218 w 1019378"/>
              <a:gd name="connsiteY9" fmla="*/ 3363045 h 3365327"/>
              <a:gd name="connsiteX10" fmla="*/ 265684 w 1019378"/>
              <a:gd name="connsiteY10" fmla="*/ 2990512 h 3365327"/>
              <a:gd name="connsiteX11" fmla="*/ 866818 w 1019378"/>
              <a:gd name="connsiteY11" fmla="*/ 1991445 h 3365327"/>
              <a:gd name="connsiteX12" fmla="*/ 418084 w 1019378"/>
              <a:gd name="connsiteY12" fmla="*/ 2660312 h 3365327"/>
              <a:gd name="connsiteX13" fmla="*/ 612818 w 1019378"/>
              <a:gd name="connsiteY13" fmla="*/ 2296245 h 3365327"/>
              <a:gd name="connsiteX14" fmla="*/ 231818 w 1019378"/>
              <a:gd name="connsiteY14" fmla="*/ 814578 h 3365327"/>
              <a:gd name="connsiteX15" fmla="*/ 409618 w 1019378"/>
              <a:gd name="connsiteY15" fmla="*/ 1644312 h 3365327"/>
              <a:gd name="connsiteX16" fmla="*/ 562018 w 1019378"/>
              <a:gd name="connsiteY16" fmla="*/ 2135378 h 3365327"/>
              <a:gd name="connsiteX17" fmla="*/ 604351 w 1019378"/>
              <a:gd name="connsiteY17" fmla="*/ 1779778 h 3365327"/>
              <a:gd name="connsiteX18" fmla="*/ 604351 w 1019378"/>
              <a:gd name="connsiteY18" fmla="*/ 670645 h 3365327"/>
              <a:gd name="connsiteX19" fmla="*/ 756751 w 1019378"/>
              <a:gd name="connsiteY19" fmla="*/ 1652778 h 3365327"/>
              <a:gd name="connsiteX20" fmla="*/ 621284 w 1019378"/>
              <a:gd name="connsiteY20" fmla="*/ 619845 h 3365327"/>
              <a:gd name="connsiteX21" fmla="*/ 646684 w 1019378"/>
              <a:gd name="connsiteY21" fmla="*/ 1322578 h 3365327"/>
              <a:gd name="connsiteX22" fmla="*/ 595884 w 1019378"/>
              <a:gd name="connsiteY22" fmla="*/ 679112 h 3365327"/>
              <a:gd name="connsiteX23" fmla="*/ 799084 w 1019378"/>
              <a:gd name="connsiteY23" fmla="*/ 1297178 h 3365327"/>
              <a:gd name="connsiteX24" fmla="*/ 866818 w 1019378"/>
              <a:gd name="connsiteY24" fmla="*/ 1644312 h 3365327"/>
              <a:gd name="connsiteX25" fmla="*/ 866818 w 1019378"/>
              <a:gd name="connsiteY25" fmla="*/ 1000845 h 3365327"/>
              <a:gd name="connsiteX26" fmla="*/ 773684 w 1019378"/>
              <a:gd name="connsiteY26" fmla="*/ 1778 h 3365327"/>
              <a:gd name="connsiteX27" fmla="*/ 858351 w 1019378"/>
              <a:gd name="connsiteY27" fmla="*/ 746845 h 3365327"/>
              <a:gd name="connsiteX28" fmla="*/ 587418 w 1019378"/>
              <a:gd name="connsiteY28" fmla="*/ 365845 h 3365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019378" h="3365327">
                <a:moveTo>
                  <a:pt x="587418" y="365845"/>
                </a:moveTo>
                <a:cubicBezTo>
                  <a:pt x="547907" y="310812"/>
                  <a:pt x="556373" y="247312"/>
                  <a:pt x="621284" y="416645"/>
                </a:cubicBezTo>
                <a:cubicBezTo>
                  <a:pt x="686195" y="585978"/>
                  <a:pt x="948662" y="1101034"/>
                  <a:pt x="976884" y="1381845"/>
                </a:cubicBezTo>
                <a:cubicBezTo>
                  <a:pt x="1005106" y="1662656"/>
                  <a:pt x="783562" y="2040834"/>
                  <a:pt x="790618" y="2101512"/>
                </a:cubicBezTo>
                <a:cubicBezTo>
                  <a:pt x="797674" y="2162190"/>
                  <a:pt x="1026274" y="1671123"/>
                  <a:pt x="1019218" y="1745912"/>
                </a:cubicBezTo>
                <a:cubicBezTo>
                  <a:pt x="1012162" y="1820701"/>
                  <a:pt x="782151" y="2428889"/>
                  <a:pt x="748284" y="2550245"/>
                </a:cubicBezTo>
                <a:cubicBezTo>
                  <a:pt x="714417" y="2671601"/>
                  <a:pt x="886574" y="2389378"/>
                  <a:pt x="816018" y="2474045"/>
                </a:cubicBezTo>
                <a:cubicBezTo>
                  <a:pt x="745462" y="2558712"/>
                  <a:pt x="389862" y="2996156"/>
                  <a:pt x="324951" y="3058245"/>
                </a:cubicBezTo>
                <a:cubicBezTo>
                  <a:pt x="260040" y="3120334"/>
                  <a:pt x="480173" y="2795778"/>
                  <a:pt x="426551" y="2846578"/>
                </a:cubicBezTo>
                <a:cubicBezTo>
                  <a:pt x="372929" y="2897378"/>
                  <a:pt x="30029" y="3339056"/>
                  <a:pt x="3218" y="3363045"/>
                </a:cubicBezTo>
                <a:cubicBezTo>
                  <a:pt x="-23593" y="3387034"/>
                  <a:pt x="121751" y="3219112"/>
                  <a:pt x="265684" y="2990512"/>
                </a:cubicBezTo>
                <a:cubicBezTo>
                  <a:pt x="409617" y="2761912"/>
                  <a:pt x="841418" y="2046478"/>
                  <a:pt x="866818" y="1991445"/>
                </a:cubicBezTo>
                <a:cubicBezTo>
                  <a:pt x="892218" y="1936412"/>
                  <a:pt x="460417" y="2609512"/>
                  <a:pt x="418084" y="2660312"/>
                </a:cubicBezTo>
                <a:cubicBezTo>
                  <a:pt x="375751" y="2711112"/>
                  <a:pt x="643862" y="2603867"/>
                  <a:pt x="612818" y="2296245"/>
                </a:cubicBezTo>
                <a:cubicBezTo>
                  <a:pt x="581774" y="1988623"/>
                  <a:pt x="265685" y="923233"/>
                  <a:pt x="231818" y="814578"/>
                </a:cubicBezTo>
                <a:cubicBezTo>
                  <a:pt x="197951" y="705923"/>
                  <a:pt x="354585" y="1424179"/>
                  <a:pt x="409618" y="1644312"/>
                </a:cubicBezTo>
                <a:cubicBezTo>
                  <a:pt x="464651" y="1864445"/>
                  <a:pt x="529562" y="2112800"/>
                  <a:pt x="562018" y="2135378"/>
                </a:cubicBezTo>
                <a:cubicBezTo>
                  <a:pt x="594474" y="2157956"/>
                  <a:pt x="597296" y="2023900"/>
                  <a:pt x="604351" y="1779778"/>
                </a:cubicBezTo>
                <a:cubicBezTo>
                  <a:pt x="611406" y="1535656"/>
                  <a:pt x="578951" y="691812"/>
                  <a:pt x="604351" y="670645"/>
                </a:cubicBezTo>
                <a:cubicBezTo>
                  <a:pt x="629751" y="649478"/>
                  <a:pt x="753929" y="1661245"/>
                  <a:pt x="756751" y="1652778"/>
                </a:cubicBezTo>
                <a:cubicBezTo>
                  <a:pt x="759573" y="1644311"/>
                  <a:pt x="639628" y="674878"/>
                  <a:pt x="621284" y="619845"/>
                </a:cubicBezTo>
                <a:cubicBezTo>
                  <a:pt x="602940" y="564812"/>
                  <a:pt x="650917" y="1312700"/>
                  <a:pt x="646684" y="1322578"/>
                </a:cubicBezTo>
                <a:cubicBezTo>
                  <a:pt x="642451" y="1332456"/>
                  <a:pt x="570484" y="683345"/>
                  <a:pt x="595884" y="679112"/>
                </a:cubicBezTo>
                <a:cubicBezTo>
                  <a:pt x="621284" y="674879"/>
                  <a:pt x="753928" y="1136311"/>
                  <a:pt x="799084" y="1297178"/>
                </a:cubicBezTo>
                <a:cubicBezTo>
                  <a:pt x="844240" y="1458045"/>
                  <a:pt x="855529" y="1693701"/>
                  <a:pt x="866818" y="1644312"/>
                </a:cubicBezTo>
                <a:cubicBezTo>
                  <a:pt x="878107" y="1594923"/>
                  <a:pt x="882340" y="1274601"/>
                  <a:pt x="866818" y="1000845"/>
                </a:cubicBezTo>
                <a:cubicBezTo>
                  <a:pt x="851296" y="727089"/>
                  <a:pt x="775095" y="44111"/>
                  <a:pt x="773684" y="1778"/>
                </a:cubicBezTo>
                <a:cubicBezTo>
                  <a:pt x="772273" y="-40555"/>
                  <a:pt x="885162" y="686167"/>
                  <a:pt x="858351" y="746845"/>
                </a:cubicBezTo>
                <a:cubicBezTo>
                  <a:pt x="831540" y="807523"/>
                  <a:pt x="626929" y="420878"/>
                  <a:pt x="587418" y="3658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6" name="フリーフォーム 1155">
            <a:extLst>
              <a:ext uri="{FF2B5EF4-FFF2-40B4-BE49-F238E27FC236}">
                <a16:creationId xmlns:a16="http://schemas.microsoft.com/office/drawing/2014/main" id="{A5FF0A75-8C51-46D7-5E87-5C54BB2F022A}"/>
              </a:ext>
            </a:extLst>
          </p:cNvPr>
          <p:cNvSpPr/>
          <p:nvPr/>
        </p:nvSpPr>
        <p:spPr>
          <a:xfrm>
            <a:off x="7539826" y="6102383"/>
            <a:ext cx="836615" cy="2445851"/>
          </a:xfrm>
          <a:custGeom>
            <a:avLst/>
            <a:gdLst>
              <a:gd name="connsiteX0" fmla="*/ 554307 w 836615"/>
              <a:gd name="connsiteY0" fmla="*/ 27484 h 2445851"/>
              <a:gd name="connsiteX1" fmla="*/ 579707 w 836615"/>
              <a:gd name="connsiteY1" fmla="*/ 78284 h 2445851"/>
              <a:gd name="connsiteX2" fmla="*/ 732107 w 836615"/>
              <a:gd name="connsiteY2" fmla="*/ 670950 h 2445851"/>
              <a:gd name="connsiteX3" fmla="*/ 554307 w 836615"/>
              <a:gd name="connsiteY3" fmla="*/ 1145084 h 2445851"/>
              <a:gd name="connsiteX4" fmla="*/ 664374 w 836615"/>
              <a:gd name="connsiteY4" fmla="*/ 1119684 h 2445851"/>
              <a:gd name="connsiteX5" fmla="*/ 698241 w 836615"/>
              <a:gd name="connsiteY5" fmla="*/ 1458350 h 2445851"/>
              <a:gd name="connsiteX6" fmla="*/ 461174 w 836615"/>
              <a:gd name="connsiteY6" fmla="*/ 1788550 h 2445851"/>
              <a:gd name="connsiteX7" fmla="*/ 689774 w 836615"/>
              <a:gd name="connsiteY7" fmla="*/ 1619217 h 2445851"/>
              <a:gd name="connsiteX8" fmla="*/ 3974 w 836615"/>
              <a:gd name="connsiteY8" fmla="*/ 2440484 h 2445851"/>
              <a:gd name="connsiteX9" fmla="*/ 427307 w 836615"/>
              <a:gd name="connsiteY9" fmla="*/ 1940950 h 2445851"/>
              <a:gd name="connsiteX10" fmla="*/ 833707 w 836615"/>
              <a:gd name="connsiteY10" fmla="*/ 1289017 h 2445851"/>
              <a:gd name="connsiteX11" fmla="*/ 613574 w 836615"/>
              <a:gd name="connsiteY11" fmla="*/ 1602284 h 2445851"/>
              <a:gd name="connsiteX12" fmla="*/ 689774 w 836615"/>
              <a:gd name="connsiteY12" fmla="*/ 1136617 h 2445851"/>
              <a:gd name="connsiteX13" fmla="*/ 579707 w 836615"/>
              <a:gd name="connsiteY13" fmla="*/ 569350 h 2445851"/>
              <a:gd name="connsiteX14" fmla="*/ 689774 w 836615"/>
              <a:gd name="connsiteY14" fmla="*/ 738684 h 2445851"/>
              <a:gd name="connsiteX15" fmla="*/ 681307 w 836615"/>
              <a:gd name="connsiteY15" fmla="*/ 27484 h 2445851"/>
              <a:gd name="connsiteX16" fmla="*/ 706707 w 836615"/>
              <a:gd name="connsiteY16" fmla="*/ 273017 h 2445851"/>
              <a:gd name="connsiteX17" fmla="*/ 554307 w 836615"/>
              <a:gd name="connsiteY17" fmla="*/ 27484 h 2445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36615" h="2445851">
                <a:moveTo>
                  <a:pt x="554307" y="27484"/>
                </a:moveTo>
                <a:cubicBezTo>
                  <a:pt x="533140" y="-4971"/>
                  <a:pt x="550074" y="-28960"/>
                  <a:pt x="579707" y="78284"/>
                </a:cubicBezTo>
                <a:cubicBezTo>
                  <a:pt x="609340" y="185528"/>
                  <a:pt x="736340" y="493150"/>
                  <a:pt x="732107" y="670950"/>
                </a:cubicBezTo>
                <a:cubicBezTo>
                  <a:pt x="727874" y="848750"/>
                  <a:pt x="565596" y="1070295"/>
                  <a:pt x="554307" y="1145084"/>
                </a:cubicBezTo>
                <a:cubicBezTo>
                  <a:pt x="543018" y="1219873"/>
                  <a:pt x="640385" y="1067473"/>
                  <a:pt x="664374" y="1119684"/>
                </a:cubicBezTo>
                <a:cubicBezTo>
                  <a:pt x="688363" y="1171895"/>
                  <a:pt x="732108" y="1346872"/>
                  <a:pt x="698241" y="1458350"/>
                </a:cubicBezTo>
                <a:cubicBezTo>
                  <a:pt x="664374" y="1569828"/>
                  <a:pt x="462585" y="1761739"/>
                  <a:pt x="461174" y="1788550"/>
                </a:cubicBezTo>
                <a:cubicBezTo>
                  <a:pt x="459763" y="1815361"/>
                  <a:pt x="765974" y="1510561"/>
                  <a:pt x="689774" y="1619217"/>
                </a:cubicBezTo>
                <a:cubicBezTo>
                  <a:pt x="613574" y="1727873"/>
                  <a:pt x="47718" y="2386862"/>
                  <a:pt x="3974" y="2440484"/>
                </a:cubicBezTo>
                <a:cubicBezTo>
                  <a:pt x="-39770" y="2494106"/>
                  <a:pt x="289018" y="2132861"/>
                  <a:pt x="427307" y="1940950"/>
                </a:cubicBezTo>
                <a:cubicBezTo>
                  <a:pt x="565596" y="1749039"/>
                  <a:pt x="802663" y="1345461"/>
                  <a:pt x="833707" y="1289017"/>
                </a:cubicBezTo>
                <a:cubicBezTo>
                  <a:pt x="864751" y="1232573"/>
                  <a:pt x="637563" y="1627684"/>
                  <a:pt x="613574" y="1602284"/>
                </a:cubicBezTo>
                <a:cubicBezTo>
                  <a:pt x="589585" y="1576884"/>
                  <a:pt x="695418" y="1308773"/>
                  <a:pt x="689774" y="1136617"/>
                </a:cubicBezTo>
                <a:cubicBezTo>
                  <a:pt x="684130" y="964461"/>
                  <a:pt x="579707" y="635672"/>
                  <a:pt x="579707" y="569350"/>
                </a:cubicBezTo>
                <a:cubicBezTo>
                  <a:pt x="579707" y="503028"/>
                  <a:pt x="672841" y="828995"/>
                  <a:pt x="689774" y="738684"/>
                </a:cubicBezTo>
                <a:cubicBezTo>
                  <a:pt x="706707" y="648373"/>
                  <a:pt x="678485" y="105095"/>
                  <a:pt x="681307" y="27484"/>
                </a:cubicBezTo>
                <a:cubicBezTo>
                  <a:pt x="684129" y="-50127"/>
                  <a:pt x="722229" y="273017"/>
                  <a:pt x="706707" y="273017"/>
                </a:cubicBezTo>
                <a:cubicBezTo>
                  <a:pt x="691185" y="273017"/>
                  <a:pt x="575474" y="59939"/>
                  <a:pt x="554307" y="274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7" name="フリーフォーム 1156">
            <a:extLst>
              <a:ext uri="{FF2B5EF4-FFF2-40B4-BE49-F238E27FC236}">
                <a16:creationId xmlns:a16="http://schemas.microsoft.com/office/drawing/2014/main" id="{0F7996C1-AC77-564D-AF19-F53EC49930DE}"/>
              </a:ext>
            </a:extLst>
          </p:cNvPr>
          <p:cNvSpPr/>
          <p:nvPr/>
        </p:nvSpPr>
        <p:spPr>
          <a:xfrm>
            <a:off x="6961834" y="6276727"/>
            <a:ext cx="829729" cy="2421387"/>
          </a:xfrm>
          <a:custGeom>
            <a:avLst/>
            <a:gdLst>
              <a:gd name="connsiteX0" fmla="*/ 495256 w 829729"/>
              <a:gd name="connsiteY0" fmla="*/ 444639 h 2421387"/>
              <a:gd name="connsiteX1" fmla="*/ 500511 w 829729"/>
              <a:gd name="connsiteY1" fmla="*/ 875563 h 2421387"/>
              <a:gd name="connsiteX2" fmla="*/ 426938 w 829729"/>
              <a:gd name="connsiteY2" fmla="*/ 1374804 h 2421387"/>
              <a:gd name="connsiteX3" fmla="*/ 516276 w 829729"/>
              <a:gd name="connsiteY3" fmla="*/ 1327507 h 2421387"/>
              <a:gd name="connsiteX4" fmla="*/ 384897 w 829729"/>
              <a:gd name="connsiteY4" fmla="*/ 1805728 h 2421387"/>
              <a:gd name="connsiteX5" fmla="*/ 416428 w 829729"/>
              <a:gd name="connsiteY5" fmla="*/ 1774197 h 2421387"/>
              <a:gd name="connsiteX6" fmla="*/ 164180 w 829729"/>
              <a:gd name="connsiteY6" fmla="*/ 2299714 h 2421387"/>
              <a:gd name="connsiteX7" fmla="*/ 190456 w 829729"/>
              <a:gd name="connsiteY7" fmla="*/ 2241907 h 2421387"/>
              <a:gd name="connsiteX8" fmla="*/ 1269 w 829729"/>
              <a:gd name="connsiteY8" fmla="*/ 2420583 h 2421387"/>
              <a:gd name="connsiteX9" fmla="*/ 148414 w 829729"/>
              <a:gd name="connsiteY9" fmla="*/ 2278694 h 2421387"/>
              <a:gd name="connsiteX10" fmla="*/ 815821 w 829729"/>
              <a:gd name="connsiteY10" fmla="*/ 1695370 h 2421387"/>
              <a:gd name="connsiteX11" fmla="*/ 616125 w 829729"/>
              <a:gd name="connsiteY11" fmla="*/ 1884556 h 2421387"/>
              <a:gd name="connsiteX12" fmla="*/ 800056 w 829729"/>
              <a:gd name="connsiteY12" fmla="*/ 1595521 h 2421387"/>
              <a:gd name="connsiteX13" fmla="*/ 784290 w 829729"/>
              <a:gd name="connsiteY13" fmla="*/ 1348528 h 2421387"/>
              <a:gd name="connsiteX14" fmla="*/ 747504 w 829729"/>
              <a:gd name="connsiteY14" fmla="*/ 371066 h 2421387"/>
              <a:gd name="connsiteX15" fmla="*/ 768525 w 829729"/>
              <a:gd name="connsiteY15" fmla="*/ 838776 h 2421387"/>
              <a:gd name="connsiteX16" fmla="*/ 752759 w 829729"/>
              <a:gd name="connsiteY16" fmla="*/ 949135 h 2421387"/>
              <a:gd name="connsiteX17" fmla="*/ 647656 w 829729"/>
              <a:gd name="connsiteY17" fmla="*/ 24225 h 2421387"/>
              <a:gd name="connsiteX18" fmla="*/ 663421 w 829729"/>
              <a:gd name="connsiteY18" fmla="*/ 302749 h 2421387"/>
              <a:gd name="connsiteX19" fmla="*/ 668676 w 829729"/>
              <a:gd name="connsiteY19" fmla="*/ 660101 h 2421387"/>
              <a:gd name="connsiteX20" fmla="*/ 658166 w 829729"/>
              <a:gd name="connsiteY20" fmla="*/ 702142 h 2421387"/>
              <a:gd name="connsiteX21" fmla="*/ 495256 w 829729"/>
              <a:gd name="connsiteY21" fmla="*/ 250197 h 2421387"/>
              <a:gd name="connsiteX22" fmla="*/ 642400 w 829729"/>
              <a:gd name="connsiteY22" fmla="*/ 1217149 h 2421387"/>
              <a:gd name="connsiteX23" fmla="*/ 495256 w 829729"/>
              <a:gd name="connsiteY23" fmla="*/ 444639 h 2421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829729" h="2421387">
                <a:moveTo>
                  <a:pt x="495256" y="444639"/>
                </a:moveTo>
                <a:cubicBezTo>
                  <a:pt x="471608" y="387708"/>
                  <a:pt x="511897" y="720536"/>
                  <a:pt x="500511" y="875563"/>
                </a:cubicBezTo>
                <a:cubicBezTo>
                  <a:pt x="489125" y="1030591"/>
                  <a:pt x="424311" y="1299480"/>
                  <a:pt x="426938" y="1374804"/>
                </a:cubicBezTo>
                <a:cubicBezTo>
                  <a:pt x="429565" y="1450128"/>
                  <a:pt x="523283" y="1255686"/>
                  <a:pt x="516276" y="1327507"/>
                </a:cubicBezTo>
                <a:cubicBezTo>
                  <a:pt x="509269" y="1399328"/>
                  <a:pt x="401538" y="1731280"/>
                  <a:pt x="384897" y="1805728"/>
                </a:cubicBezTo>
                <a:cubicBezTo>
                  <a:pt x="368256" y="1880176"/>
                  <a:pt x="453214" y="1691866"/>
                  <a:pt x="416428" y="1774197"/>
                </a:cubicBezTo>
                <a:cubicBezTo>
                  <a:pt x="379642" y="1856528"/>
                  <a:pt x="201842" y="2221762"/>
                  <a:pt x="164180" y="2299714"/>
                </a:cubicBezTo>
                <a:cubicBezTo>
                  <a:pt x="126518" y="2377666"/>
                  <a:pt x="217608" y="2221762"/>
                  <a:pt x="190456" y="2241907"/>
                </a:cubicBezTo>
                <a:cubicBezTo>
                  <a:pt x="163304" y="2262052"/>
                  <a:pt x="8276" y="2414452"/>
                  <a:pt x="1269" y="2420583"/>
                </a:cubicBezTo>
                <a:cubicBezTo>
                  <a:pt x="-5738" y="2426714"/>
                  <a:pt x="12655" y="2399563"/>
                  <a:pt x="148414" y="2278694"/>
                </a:cubicBezTo>
                <a:cubicBezTo>
                  <a:pt x="284173" y="2157825"/>
                  <a:pt x="737869" y="1761060"/>
                  <a:pt x="815821" y="1695370"/>
                </a:cubicBezTo>
                <a:cubicBezTo>
                  <a:pt x="893773" y="1629680"/>
                  <a:pt x="618752" y="1901197"/>
                  <a:pt x="616125" y="1884556"/>
                </a:cubicBezTo>
                <a:cubicBezTo>
                  <a:pt x="613498" y="1867915"/>
                  <a:pt x="772029" y="1684859"/>
                  <a:pt x="800056" y="1595521"/>
                </a:cubicBezTo>
                <a:cubicBezTo>
                  <a:pt x="828083" y="1506183"/>
                  <a:pt x="793049" y="1552604"/>
                  <a:pt x="784290" y="1348528"/>
                </a:cubicBezTo>
                <a:cubicBezTo>
                  <a:pt x="775531" y="1144452"/>
                  <a:pt x="750132" y="456025"/>
                  <a:pt x="747504" y="371066"/>
                </a:cubicBezTo>
                <a:cubicBezTo>
                  <a:pt x="744877" y="286107"/>
                  <a:pt x="767649" y="742431"/>
                  <a:pt x="768525" y="838776"/>
                </a:cubicBezTo>
                <a:cubicBezTo>
                  <a:pt x="769401" y="935121"/>
                  <a:pt x="772904" y="1084893"/>
                  <a:pt x="752759" y="949135"/>
                </a:cubicBezTo>
                <a:cubicBezTo>
                  <a:pt x="732614" y="813377"/>
                  <a:pt x="662546" y="131956"/>
                  <a:pt x="647656" y="24225"/>
                </a:cubicBezTo>
                <a:cubicBezTo>
                  <a:pt x="632766" y="-83506"/>
                  <a:pt x="659918" y="196770"/>
                  <a:pt x="663421" y="302749"/>
                </a:cubicBezTo>
                <a:cubicBezTo>
                  <a:pt x="666924" y="408728"/>
                  <a:pt x="669552" y="593536"/>
                  <a:pt x="668676" y="660101"/>
                </a:cubicBezTo>
                <a:cubicBezTo>
                  <a:pt x="667800" y="726666"/>
                  <a:pt x="687069" y="770459"/>
                  <a:pt x="658166" y="702142"/>
                </a:cubicBezTo>
                <a:cubicBezTo>
                  <a:pt x="629263" y="633825"/>
                  <a:pt x="497884" y="164363"/>
                  <a:pt x="495256" y="250197"/>
                </a:cubicBezTo>
                <a:cubicBezTo>
                  <a:pt x="492628" y="336031"/>
                  <a:pt x="643276" y="1180363"/>
                  <a:pt x="642400" y="1217149"/>
                </a:cubicBezTo>
                <a:cubicBezTo>
                  <a:pt x="641524" y="1253935"/>
                  <a:pt x="518904" y="501570"/>
                  <a:pt x="495256" y="4446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8" name="フリーフォーム 1157">
            <a:extLst>
              <a:ext uri="{FF2B5EF4-FFF2-40B4-BE49-F238E27FC236}">
                <a16:creationId xmlns:a16="http://schemas.microsoft.com/office/drawing/2014/main" id="{25DE5B9D-BDFA-8F67-A93A-5B30A9F2CAF2}"/>
              </a:ext>
            </a:extLst>
          </p:cNvPr>
          <p:cNvSpPr/>
          <p:nvPr/>
        </p:nvSpPr>
        <p:spPr>
          <a:xfrm>
            <a:off x="7062719" y="6878554"/>
            <a:ext cx="119374" cy="962412"/>
          </a:xfrm>
          <a:custGeom>
            <a:avLst/>
            <a:gdLst>
              <a:gd name="connsiteX0" fmla="*/ 26509 w 119374"/>
              <a:gd name="connsiteY0" fmla="*/ 5722 h 962412"/>
              <a:gd name="connsiteX1" fmla="*/ 84315 w 119374"/>
              <a:gd name="connsiteY1" fmla="*/ 405115 h 962412"/>
              <a:gd name="connsiteX2" fmla="*/ 233 w 119374"/>
              <a:gd name="connsiteY2" fmla="*/ 956908 h 962412"/>
              <a:gd name="connsiteX3" fmla="*/ 115847 w 119374"/>
              <a:gd name="connsiteY3" fmla="*/ 42508 h 962412"/>
              <a:gd name="connsiteX4" fmla="*/ 89571 w 119374"/>
              <a:gd name="connsiteY4" fmla="*/ 268480 h 962412"/>
              <a:gd name="connsiteX5" fmla="*/ 89571 w 119374"/>
              <a:gd name="connsiteY5" fmla="*/ 173887 h 962412"/>
              <a:gd name="connsiteX6" fmla="*/ 26509 w 119374"/>
              <a:gd name="connsiteY6" fmla="*/ 5722 h 962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374" h="962412">
                <a:moveTo>
                  <a:pt x="26509" y="5722"/>
                </a:moveTo>
                <a:cubicBezTo>
                  <a:pt x="25633" y="44260"/>
                  <a:pt x="88694" y="246584"/>
                  <a:pt x="84315" y="405115"/>
                </a:cubicBezTo>
                <a:cubicBezTo>
                  <a:pt x="79936" y="563646"/>
                  <a:pt x="-5022" y="1017343"/>
                  <a:pt x="233" y="956908"/>
                </a:cubicBezTo>
                <a:cubicBezTo>
                  <a:pt x="5488" y="896474"/>
                  <a:pt x="100957" y="157246"/>
                  <a:pt x="115847" y="42508"/>
                </a:cubicBezTo>
                <a:cubicBezTo>
                  <a:pt x="130737" y="-72230"/>
                  <a:pt x="93950" y="246584"/>
                  <a:pt x="89571" y="268480"/>
                </a:cubicBezTo>
                <a:cubicBezTo>
                  <a:pt x="85192" y="290376"/>
                  <a:pt x="100081" y="213301"/>
                  <a:pt x="89571" y="173887"/>
                </a:cubicBezTo>
                <a:cubicBezTo>
                  <a:pt x="79061" y="134473"/>
                  <a:pt x="27385" y="-32816"/>
                  <a:pt x="26509" y="57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9" name="フリーフォーム 1158">
            <a:extLst>
              <a:ext uri="{FF2B5EF4-FFF2-40B4-BE49-F238E27FC236}">
                <a16:creationId xmlns:a16="http://schemas.microsoft.com/office/drawing/2014/main" id="{1F6C7D13-531E-6345-3EA6-8F7330A8A1CE}"/>
              </a:ext>
            </a:extLst>
          </p:cNvPr>
          <p:cNvSpPr/>
          <p:nvPr/>
        </p:nvSpPr>
        <p:spPr>
          <a:xfrm>
            <a:off x="5344188" y="7881685"/>
            <a:ext cx="683176" cy="134763"/>
          </a:xfrm>
          <a:custGeom>
            <a:avLst/>
            <a:gdLst>
              <a:gd name="connsiteX0" fmla="*/ 322 w 683176"/>
              <a:gd name="connsiteY0" fmla="*/ 90412 h 134763"/>
              <a:gd name="connsiteX1" fmla="*/ 289357 w 683176"/>
              <a:gd name="connsiteY1" fmla="*/ 1074 h 134763"/>
              <a:gd name="connsiteX2" fmla="*/ 200019 w 683176"/>
              <a:gd name="connsiteY2" fmla="*/ 43115 h 134763"/>
              <a:gd name="connsiteX3" fmla="*/ 305122 w 683176"/>
              <a:gd name="connsiteY3" fmla="*/ 74646 h 134763"/>
              <a:gd name="connsiteX4" fmla="*/ 247315 w 683176"/>
              <a:gd name="connsiteY4" fmla="*/ 116687 h 134763"/>
              <a:gd name="connsiteX5" fmla="*/ 678240 w 683176"/>
              <a:gd name="connsiteY5" fmla="*/ 132453 h 134763"/>
              <a:gd name="connsiteX6" fmla="*/ 462778 w 683176"/>
              <a:gd name="connsiteY6" fmla="*/ 132453 h 134763"/>
              <a:gd name="connsiteX7" fmla="*/ 184253 w 683176"/>
              <a:gd name="connsiteY7" fmla="*/ 111432 h 134763"/>
              <a:gd name="connsiteX8" fmla="*/ 242060 w 683176"/>
              <a:gd name="connsiteY8" fmla="*/ 85156 h 134763"/>
              <a:gd name="connsiteX9" fmla="*/ 236805 w 683176"/>
              <a:gd name="connsiteY9" fmla="*/ 6329 h 134763"/>
              <a:gd name="connsiteX10" fmla="*/ 200019 w 683176"/>
              <a:gd name="connsiteY10" fmla="*/ 6329 h 134763"/>
              <a:gd name="connsiteX11" fmla="*/ 231550 w 683176"/>
              <a:gd name="connsiteY11" fmla="*/ 6329 h 134763"/>
              <a:gd name="connsiteX12" fmla="*/ 322 w 683176"/>
              <a:gd name="connsiteY12" fmla="*/ 90412 h 134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3176" h="134763">
                <a:moveTo>
                  <a:pt x="322" y="90412"/>
                </a:moveTo>
                <a:cubicBezTo>
                  <a:pt x="9957" y="89536"/>
                  <a:pt x="256074" y="8957"/>
                  <a:pt x="289357" y="1074"/>
                </a:cubicBezTo>
                <a:cubicBezTo>
                  <a:pt x="322640" y="-6809"/>
                  <a:pt x="197392" y="30853"/>
                  <a:pt x="200019" y="43115"/>
                </a:cubicBezTo>
                <a:cubicBezTo>
                  <a:pt x="202646" y="55377"/>
                  <a:pt x="297239" y="62384"/>
                  <a:pt x="305122" y="74646"/>
                </a:cubicBezTo>
                <a:cubicBezTo>
                  <a:pt x="313005" y="86908"/>
                  <a:pt x="185129" y="107053"/>
                  <a:pt x="247315" y="116687"/>
                </a:cubicBezTo>
                <a:cubicBezTo>
                  <a:pt x="309501" y="126321"/>
                  <a:pt x="642330" y="129825"/>
                  <a:pt x="678240" y="132453"/>
                </a:cubicBezTo>
                <a:cubicBezTo>
                  <a:pt x="714150" y="135081"/>
                  <a:pt x="545109" y="135956"/>
                  <a:pt x="462778" y="132453"/>
                </a:cubicBezTo>
                <a:cubicBezTo>
                  <a:pt x="380447" y="128950"/>
                  <a:pt x="221039" y="119315"/>
                  <a:pt x="184253" y="111432"/>
                </a:cubicBezTo>
                <a:cubicBezTo>
                  <a:pt x="147467" y="103549"/>
                  <a:pt x="233301" y="102673"/>
                  <a:pt x="242060" y="85156"/>
                </a:cubicBezTo>
                <a:cubicBezTo>
                  <a:pt x="250819" y="67639"/>
                  <a:pt x="243812" y="19467"/>
                  <a:pt x="236805" y="6329"/>
                </a:cubicBezTo>
                <a:cubicBezTo>
                  <a:pt x="229798" y="-6809"/>
                  <a:pt x="200019" y="6329"/>
                  <a:pt x="200019" y="6329"/>
                </a:cubicBezTo>
                <a:cubicBezTo>
                  <a:pt x="199143" y="6329"/>
                  <a:pt x="263081" y="-6809"/>
                  <a:pt x="231550" y="6329"/>
                </a:cubicBezTo>
                <a:cubicBezTo>
                  <a:pt x="200019" y="19467"/>
                  <a:pt x="-9313" y="91288"/>
                  <a:pt x="322" y="9041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0" name="フリーフォーム 1159">
            <a:extLst>
              <a:ext uri="{FF2B5EF4-FFF2-40B4-BE49-F238E27FC236}">
                <a16:creationId xmlns:a16="http://schemas.microsoft.com/office/drawing/2014/main" id="{EFF00575-DDB8-92F6-F329-7C33933DA7AA}"/>
              </a:ext>
            </a:extLst>
          </p:cNvPr>
          <p:cNvSpPr/>
          <p:nvPr/>
        </p:nvSpPr>
        <p:spPr>
          <a:xfrm>
            <a:off x="5418421" y="3078295"/>
            <a:ext cx="1271315" cy="1434065"/>
          </a:xfrm>
          <a:custGeom>
            <a:avLst/>
            <a:gdLst>
              <a:gd name="connsiteX0" fmla="*/ 5415 w 1271315"/>
              <a:gd name="connsiteY0" fmla="*/ 6602 h 1434065"/>
              <a:gd name="connsiteX1" fmla="*/ 688808 w 1271315"/>
              <a:gd name="connsiteY1" fmla="*/ 1065381 h 1434065"/>
              <a:gd name="connsiteX2" fmla="*/ 650307 w 1271315"/>
              <a:gd name="connsiteY2" fmla="*/ 998004 h 1434065"/>
              <a:gd name="connsiteX3" fmla="*/ 207545 w 1271315"/>
              <a:gd name="connsiteY3" fmla="*/ 256859 h 1434065"/>
              <a:gd name="connsiteX4" fmla="*/ 337486 w 1271315"/>
              <a:gd name="connsiteY4" fmla="*/ 420488 h 1434065"/>
              <a:gd name="connsiteX5" fmla="*/ 1208573 w 1271315"/>
              <a:gd name="connsiteY5" fmla="*/ 1363764 h 1434065"/>
              <a:gd name="connsiteX6" fmla="*/ 1160446 w 1271315"/>
              <a:gd name="connsiteY6" fmla="*/ 1301200 h 1434065"/>
              <a:gd name="connsiteX7" fmla="*/ 823562 w 1271315"/>
              <a:gd name="connsiteY7" fmla="*/ 791061 h 1434065"/>
              <a:gd name="connsiteX8" fmla="*/ 929440 w 1271315"/>
              <a:gd name="connsiteY8" fmla="*/ 945065 h 1434065"/>
              <a:gd name="connsiteX9" fmla="*/ 313423 w 1271315"/>
              <a:gd name="connsiteY9" fmla="*/ 256859 h 1434065"/>
              <a:gd name="connsiteX10" fmla="*/ 510741 w 1271315"/>
              <a:gd name="connsiteY10" fmla="*/ 608181 h 1434065"/>
              <a:gd name="connsiteX11" fmla="*/ 231608 w 1271315"/>
              <a:gd name="connsiteY11" fmla="*/ 295360 h 1434065"/>
              <a:gd name="connsiteX12" fmla="*/ 438552 w 1271315"/>
              <a:gd name="connsiteY12" fmla="*/ 627431 h 1434065"/>
              <a:gd name="connsiteX13" fmla="*/ 217171 w 1271315"/>
              <a:gd name="connsiteY13" fmla="*/ 353111 h 1434065"/>
              <a:gd name="connsiteX14" fmla="*/ 361550 w 1271315"/>
              <a:gd name="connsiteY14" fmla="*/ 603368 h 1434065"/>
              <a:gd name="connsiteX15" fmla="*/ 5415 w 1271315"/>
              <a:gd name="connsiteY15" fmla="*/ 6602 h 1434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71315" h="1434065">
                <a:moveTo>
                  <a:pt x="5415" y="6602"/>
                </a:moveTo>
                <a:cubicBezTo>
                  <a:pt x="59958" y="83604"/>
                  <a:pt x="581326" y="900147"/>
                  <a:pt x="688808" y="1065381"/>
                </a:cubicBezTo>
                <a:cubicBezTo>
                  <a:pt x="796290" y="1230615"/>
                  <a:pt x="650307" y="998004"/>
                  <a:pt x="650307" y="998004"/>
                </a:cubicBezTo>
                <a:cubicBezTo>
                  <a:pt x="570097" y="863250"/>
                  <a:pt x="259682" y="353112"/>
                  <a:pt x="207545" y="256859"/>
                </a:cubicBezTo>
                <a:cubicBezTo>
                  <a:pt x="155408" y="160606"/>
                  <a:pt x="170648" y="236004"/>
                  <a:pt x="337486" y="420488"/>
                </a:cubicBezTo>
                <a:cubicBezTo>
                  <a:pt x="504324" y="604972"/>
                  <a:pt x="1071413" y="1216979"/>
                  <a:pt x="1208573" y="1363764"/>
                </a:cubicBezTo>
                <a:cubicBezTo>
                  <a:pt x="1345733" y="1510549"/>
                  <a:pt x="1224615" y="1396651"/>
                  <a:pt x="1160446" y="1301200"/>
                </a:cubicBezTo>
                <a:cubicBezTo>
                  <a:pt x="1096278" y="1205750"/>
                  <a:pt x="862063" y="850417"/>
                  <a:pt x="823562" y="791061"/>
                </a:cubicBezTo>
                <a:cubicBezTo>
                  <a:pt x="785061" y="731705"/>
                  <a:pt x="1014463" y="1034099"/>
                  <a:pt x="929440" y="945065"/>
                </a:cubicBezTo>
                <a:cubicBezTo>
                  <a:pt x="844417" y="856031"/>
                  <a:pt x="383206" y="313006"/>
                  <a:pt x="313423" y="256859"/>
                </a:cubicBezTo>
                <a:cubicBezTo>
                  <a:pt x="243640" y="200712"/>
                  <a:pt x="524377" y="601764"/>
                  <a:pt x="510741" y="608181"/>
                </a:cubicBezTo>
                <a:cubicBezTo>
                  <a:pt x="497105" y="614598"/>
                  <a:pt x="243640" y="292152"/>
                  <a:pt x="231608" y="295360"/>
                </a:cubicBezTo>
                <a:cubicBezTo>
                  <a:pt x="219577" y="298568"/>
                  <a:pt x="440958" y="617806"/>
                  <a:pt x="438552" y="627431"/>
                </a:cubicBezTo>
                <a:cubicBezTo>
                  <a:pt x="436146" y="637056"/>
                  <a:pt x="230005" y="357122"/>
                  <a:pt x="217171" y="353111"/>
                </a:cubicBezTo>
                <a:cubicBezTo>
                  <a:pt x="204337" y="349100"/>
                  <a:pt x="397645" y="656307"/>
                  <a:pt x="361550" y="603368"/>
                </a:cubicBezTo>
                <a:cubicBezTo>
                  <a:pt x="325455" y="550429"/>
                  <a:pt x="-49128" y="-70400"/>
                  <a:pt x="5415" y="66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1" name="フリーフォーム 1160">
            <a:extLst>
              <a:ext uri="{FF2B5EF4-FFF2-40B4-BE49-F238E27FC236}">
                <a16:creationId xmlns:a16="http://schemas.microsoft.com/office/drawing/2014/main" id="{FDC44CC4-1097-E8A6-7584-69246298792F}"/>
              </a:ext>
            </a:extLst>
          </p:cNvPr>
          <p:cNvSpPr/>
          <p:nvPr/>
        </p:nvSpPr>
        <p:spPr>
          <a:xfrm>
            <a:off x="4647713" y="2418101"/>
            <a:ext cx="1439255" cy="1491037"/>
          </a:xfrm>
          <a:custGeom>
            <a:avLst/>
            <a:gdLst>
              <a:gd name="connsiteX0" fmla="*/ 102354 w 1439255"/>
              <a:gd name="connsiteY0" fmla="*/ 31528 h 1491037"/>
              <a:gd name="connsiteX1" fmla="*/ 198607 w 1439255"/>
              <a:gd name="connsiteY1" fmla="*/ 94093 h 1491037"/>
              <a:gd name="connsiteX2" fmla="*/ 1406578 w 1439255"/>
              <a:gd name="connsiteY2" fmla="*/ 637920 h 1491037"/>
              <a:gd name="connsiteX3" fmla="*/ 1074506 w 1439255"/>
              <a:gd name="connsiteY3" fmla="*/ 507979 h 1491037"/>
              <a:gd name="connsiteX4" fmla="*/ 848312 w 1439255"/>
              <a:gd name="connsiteY4" fmla="*/ 464665 h 1491037"/>
              <a:gd name="connsiteX5" fmla="*/ 1305512 w 1439255"/>
              <a:gd name="connsiteY5" fmla="*/ 1080682 h 1491037"/>
              <a:gd name="connsiteX6" fmla="*/ 1170759 w 1439255"/>
              <a:gd name="connsiteY6" fmla="*/ 917053 h 1491037"/>
              <a:gd name="connsiteX7" fmla="*/ 925314 w 1439255"/>
              <a:gd name="connsiteY7" fmla="*/ 681234 h 1491037"/>
              <a:gd name="connsiteX8" fmla="*/ 444051 w 1439255"/>
              <a:gd name="connsiteY8" fmla="*/ 305848 h 1491037"/>
              <a:gd name="connsiteX9" fmla="*/ 598055 w 1439255"/>
              <a:gd name="connsiteY9" fmla="*/ 604232 h 1491037"/>
              <a:gd name="connsiteX10" fmla="*/ 930127 w 1439255"/>
              <a:gd name="connsiteY10" fmla="*/ 1480131 h 1491037"/>
              <a:gd name="connsiteX11" fmla="*/ 756872 w 1439255"/>
              <a:gd name="connsiteY11" fmla="*/ 1075870 h 1491037"/>
              <a:gd name="connsiteX12" fmla="*/ 602868 w 1439255"/>
              <a:gd name="connsiteY12" fmla="*/ 791924 h 1491037"/>
              <a:gd name="connsiteX13" fmla="*/ 1289 w 1439255"/>
              <a:gd name="connsiteY13" fmla="*/ 204783 h 1491037"/>
              <a:gd name="connsiteX14" fmla="*/ 439239 w 1439255"/>
              <a:gd name="connsiteY14" fmla="*/ 580168 h 1491037"/>
              <a:gd name="connsiteX15" fmla="*/ 309298 w 1439255"/>
              <a:gd name="connsiteY15" fmla="*/ 291411 h 1491037"/>
              <a:gd name="connsiteX16" fmla="*/ 477740 w 1439255"/>
              <a:gd name="connsiteY16" fmla="*/ 430977 h 1491037"/>
              <a:gd name="connsiteX17" fmla="*/ 102354 w 1439255"/>
              <a:gd name="connsiteY17" fmla="*/ 31528 h 1491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439255" h="1491037">
                <a:moveTo>
                  <a:pt x="102354" y="31528"/>
                </a:moveTo>
                <a:cubicBezTo>
                  <a:pt x="55832" y="-24619"/>
                  <a:pt x="-18764" y="-6972"/>
                  <a:pt x="198607" y="94093"/>
                </a:cubicBezTo>
                <a:cubicBezTo>
                  <a:pt x="415978" y="195158"/>
                  <a:pt x="1260595" y="568939"/>
                  <a:pt x="1406578" y="637920"/>
                </a:cubicBezTo>
                <a:cubicBezTo>
                  <a:pt x="1552561" y="706901"/>
                  <a:pt x="1167550" y="536855"/>
                  <a:pt x="1074506" y="507979"/>
                </a:cubicBezTo>
                <a:cubicBezTo>
                  <a:pt x="981462" y="479103"/>
                  <a:pt x="809811" y="369215"/>
                  <a:pt x="848312" y="464665"/>
                </a:cubicBezTo>
                <a:cubicBezTo>
                  <a:pt x="886813" y="560115"/>
                  <a:pt x="1251771" y="1005284"/>
                  <a:pt x="1305512" y="1080682"/>
                </a:cubicBezTo>
                <a:cubicBezTo>
                  <a:pt x="1359253" y="1156080"/>
                  <a:pt x="1234125" y="983628"/>
                  <a:pt x="1170759" y="917053"/>
                </a:cubicBezTo>
                <a:cubicBezTo>
                  <a:pt x="1107393" y="850478"/>
                  <a:pt x="1046432" y="783101"/>
                  <a:pt x="925314" y="681234"/>
                </a:cubicBezTo>
                <a:cubicBezTo>
                  <a:pt x="804196" y="579367"/>
                  <a:pt x="498594" y="318682"/>
                  <a:pt x="444051" y="305848"/>
                </a:cubicBezTo>
                <a:cubicBezTo>
                  <a:pt x="389508" y="293014"/>
                  <a:pt x="517042" y="408518"/>
                  <a:pt x="598055" y="604232"/>
                </a:cubicBezTo>
                <a:cubicBezTo>
                  <a:pt x="679068" y="799946"/>
                  <a:pt x="903658" y="1401525"/>
                  <a:pt x="930127" y="1480131"/>
                </a:cubicBezTo>
                <a:cubicBezTo>
                  <a:pt x="956597" y="1558737"/>
                  <a:pt x="811415" y="1190571"/>
                  <a:pt x="756872" y="1075870"/>
                </a:cubicBezTo>
                <a:cubicBezTo>
                  <a:pt x="702329" y="961169"/>
                  <a:pt x="728798" y="937105"/>
                  <a:pt x="602868" y="791924"/>
                </a:cubicBezTo>
                <a:cubicBezTo>
                  <a:pt x="476938" y="646743"/>
                  <a:pt x="28560" y="240076"/>
                  <a:pt x="1289" y="204783"/>
                </a:cubicBezTo>
                <a:cubicBezTo>
                  <a:pt x="-25982" y="169490"/>
                  <a:pt x="387904" y="565730"/>
                  <a:pt x="439239" y="580168"/>
                </a:cubicBezTo>
                <a:cubicBezTo>
                  <a:pt x="490574" y="594606"/>
                  <a:pt x="302881" y="316276"/>
                  <a:pt x="309298" y="291411"/>
                </a:cubicBezTo>
                <a:cubicBezTo>
                  <a:pt x="315715" y="266546"/>
                  <a:pt x="518647" y="471884"/>
                  <a:pt x="477740" y="430977"/>
                </a:cubicBezTo>
                <a:cubicBezTo>
                  <a:pt x="436833" y="390070"/>
                  <a:pt x="148876" y="87675"/>
                  <a:pt x="102354" y="315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2" name="フリーフォーム 1161">
            <a:extLst>
              <a:ext uri="{FF2B5EF4-FFF2-40B4-BE49-F238E27FC236}">
                <a16:creationId xmlns:a16="http://schemas.microsoft.com/office/drawing/2014/main" id="{301E47EE-888A-7BC0-CF1E-7A69B65F469E}"/>
              </a:ext>
            </a:extLst>
          </p:cNvPr>
          <p:cNvSpPr/>
          <p:nvPr/>
        </p:nvSpPr>
        <p:spPr>
          <a:xfrm>
            <a:off x="6258268" y="3837938"/>
            <a:ext cx="1186467" cy="2438615"/>
          </a:xfrm>
          <a:custGeom>
            <a:avLst/>
            <a:gdLst>
              <a:gd name="connsiteX0" fmla="*/ 1855 w 1186467"/>
              <a:gd name="connsiteY0" fmla="*/ 9576 h 2438615"/>
              <a:gd name="connsiteX1" fmla="*/ 578630 w 1186467"/>
              <a:gd name="connsiteY1" fmla="*/ 959145 h 2438615"/>
              <a:gd name="connsiteX2" fmla="*/ 564563 w 1186467"/>
              <a:gd name="connsiteY2" fmla="*/ 825502 h 2438615"/>
              <a:gd name="connsiteX3" fmla="*/ 838883 w 1186467"/>
              <a:gd name="connsiteY3" fmla="*/ 1423379 h 2438615"/>
              <a:gd name="connsiteX4" fmla="*/ 824815 w 1186467"/>
              <a:gd name="connsiteY4" fmla="*/ 1324905 h 2438615"/>
              <a:gd name="connsiteX5" fmla="*/ 1028797 w 1186467"/>
              <a:gd name="connsiteY5" fmla="*/ 1768037 h 2438615"/>
              <a:gd name="connsiteX6" fmla="*/ 1162440 w 1186467"/>
              <a:gd name="connsiteY6" fmla="*/ 2288542 h 2438615"/>
              <a:gd name="connsiteX7" fmla="*/ 1169474 w 1186467"/>
              <a:gd name="connsiteY7" fmla="*/ 2161933 h 2438615"/>
              <a:gd name="connsiteX8" fmla="*/ 1183541 w 1186467"/>
              <a:gd name="connsiteY8" fmla="*/ 2429219 h 2438615"/>
              <a:gd name="connsiteX9" fmla="*/ 1106169 w 1186467"/>
              <a:gd name="connsiteY9" fmla="*/ 1761004 h 2438615"/>
              <a:gd name="connsiteX10" fmla="*/ 930323 w 1186467"/>
              <a:gd name="connsiteY10" fmla="*/ 593385 h 2438615"/>
              <a:gd name="connsiteX11" fmla="*/ 965492 w 1186467"/>
              <a:gd name="connsiteY11" fmla="*/ 1106856 h 2438615"/>
              <a:gd name="connsiteX12" fmla="*/ 416852 w 1186467"/>
              <a:gd name="connsiteY12" fmla="*/ 276862 h 2438615"/>
              <a:gd name="connsiteX13" fmla="*/ 564563 w 1186467"/>
              <a:gd name="connsiteY13" fmla="*/ 600419 h 2438615"/>
              <a:gd name="connsiteX14" fmla="*/ 205837 w 1186467"/>
              <a:gd name="connsiteY14" fmla="*/ 192456 h 2438615"/>
              <a:gd name="connsiteX15" fmla="*/ 388717 w 1186467"/>
              <a:gd name="connsiteY15" fmla="*/ 452708 h 2438615"/>
              <a:gd name="connsiteX16" fmla="*/ 1855 w 1186467"/>
              <a:gd name="connsiteY16" fmla="*/ 9576 h 2438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86467" h="2438615">
                <a:moveTo>
                  <a:pt x="1855" y="9576"/>
                </a:moveTo>
                <a:cubicBezTo>
                  <a:pt x="33507" y="93982"/>
                  <a:pt x="484845" y="823157"/>
                  <a:pt x="578630" y="959145"/>
                </a:cubicBezTo>
                <a:cubicBezTo>
                  <a:pt x="672415" y="1095133"/>
                  <a:pt x="521188" y="748130"/>
                  <a:pt x="564563" y="825502"/>
                </a:cubicBezTo>
                <a:cubicBezTo>
                  <a:pt x="607939" y="902874"/>
                  <a:pt x="795508" y="1340145"/>
                  <a:pt x="838883" y="1423379"/>
                </a:cubicBezTo>
                <a:cubicBezTo>
                  <a:pt x="882258" y="1506613"/>
                  <a:pt x="793163" y="1267462"/>
                  <a:pt x="824815" y="1324905"/>
                </a:cubicBezTo>
                <a:cubicBezTo>
                  <a:pt x="856467" y="1382348"/>
                  <a:pt x="972526" y="1607431"/>
                  <a:pt x="1028797" y="1768037"/>
                </a:cubicBezTo>
                <a:cubicBezTo>
                  <a:pt x="1085068" y="1928643"/>
                  <a:pt x="1138994" y="2222893"/>
                  <a:pt x="1162440" y="2288542"/>
                </a:cubicBezTo>
                <a:cubicBezTo>
                  <a:pt x="1185886" y="2354191"/>
                  <a:pt x="1165957" y="2138487"/>
                  <a:pt x="1169474" y="2161933"/>
                </a:cubicBezTo>
                <a:cubicBezTo>
                  <a:pt x="1172991" y="2185379"/>
                  <a:pt x="1194092" y="2496041"/>
                  <a:pt x="1183541" y="2429219"/>
                </a:cubicBezTo>
                <a:cubicBezTo>
                  <a:pt x="1172990" y="2362397"/>
                  <a:pt x="1148372" y="2066976"/>
                  <a:pt x="1106169" y="1761004"/>
                </a:cubicBezTo>
                <a:cubicBezTo>
                  <a:pt x="1063966" y="1455032"/>
                  <a:pt x="953769" y="702410"/>
                  <a:pt x="930323" y="593385"/>
                </a:cubicBezTo>
                <a:cubicBezTo>
                  <a:pt x="906877" y="484360"/>
                  <a:pt x="1051071" y="1159610"/>
                  <a:pt x="965492" y="1106856"/>
                </a:cubicBezTo>
                <a:cubicBezTo>
                  <a:pt x="879914" y="1054102"/>
                  <a:pt x="483673" y="361268"/>
                  <a:pt x="416852" y="276862"/>
                </a:cubicBezTo>
                <a:cubicBezTo>
                  <a:pt x="350031" y="192456"/>
                  <a:pt x="599732" y="614487"/>
                  <a:pt x="564563" y="600419"/>
                </a:cubicBezTo>
                <a:cubicBezTo>
                  <a:pt x="529394" y="586351"/>
                  <a:pt x="235145" y="217074"/>
                  <a:pt x="205837" y="192456"/>
                </a:cubicBezTo>
                <a:cubicBezTo>
                  <a:pt x="176529" y="167838"/>
                  <a:pt x="423886" y="479671"/>
                  <a:pt x="388717" y="452708"/>
                </a:cubicBezTo>
                <a:cubicBezTo>
                  <a:pt x="353548" y="425745"/>
                  <a:pt x="-29797" y="-74830"/>
                  <a:pt x="1855" y="95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3" name="フリーフォーム 1162">
            <a:extLst>
              <a:ext uri="{FF2B5EF4-FFF2-40B4-BE49-F238E27FC236}">
                <a16:creationId xmlns:a16="http://schemas.microsoft.com/office/drawing/2014/main" id="{A74FAD5B-B2A3-8ECC-538C-8742587A8D9F}"/>
              </a:ext>
            </a:extLst>
          </p:cNvPr>
          <p:cNvSpPr/>
          <p:nvPr/>
        </p:nvSpPr>
        <p:spPr>
          <a:xfrm>
            <a:off x="3585457" y="3322512"/>
            <a:ext cx="417025" cy="2132007"/>
          </a:xfrm>
          <a:custGeom>
            <a:avLst/>
            <a:gdLst>
              <a:gd name="connsiteX0" fmla="*/ 416801 w 417025"/>
              <a:gd name="connsiteY0" fmla="*/ 110005 h 2132007"/>
              <a:gd name="connsiteX1" fmla="*/ 212820 w 417025"/>
              <a:gd name="connsiteY1" fmla="*/ 1587113 h 2132007"/>
              <a:gd name="connsiteX2" fmla="*/ 226888 w 417025"/>
              <a:gd name="connsiteY2" fmla="*/ 1439402 h 2132007"/>
              <a:gd name="connsiteX3" fmla="*/ 36974 w 417025"/>
              <a:gd name="connsiteY3" fmla="*/ 1924737 h 2132007"/>
              <a:gd name="connsiteX4" fmla="*/ 100278 w 417025"/>
              <a:gd name="connsiteY4" fmla="*/ 1615248 h 2132007"/>
              <a:gd name="connsiteX5" fmla="*/ 8838 w 417025"/>
              <a:gd name="connsiteY5" fmla="*/ 2072448 h 2132007"/>
              <a:gd name="connsiteX6" fmla="*/ 360531 w 417025"/>
              <a:gd name="connsiteY6" fmla="*/ 32633 h 2132007"/>
              <a:gd name="connsiteX7" fmla="*/ 255023 w 417025"/>
              <a:gd name="connsiteY7" fmla="*/ 771186 h 2132007"/>
              <a:gd name="connsiteX8" fmla="*/ 416801 w 417025"/>
              <a:gd name="connsiteY8" fmla="*/ 110005 h 2132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7025" h="2132007">
                <a:moveTo>
                  <a:pt x="416801" y="110005"/>
                </a:moveTo>
                <a:cubicBezTo>
                  <a:pt x="409767" y="245993"/>
                  <a:pt x="244472" y="1365547"/>
                  <a:pt x="212820" y="1587113"/>
                </a:cubicBezTo>
                <a:cubicBezTo>
                  <a:pt x="181168" y="1808679"/>
                  <a:pt x="256196" y="1383131"/>
                  <a:pt x="226888" y="1439402"/>
                </a:cubicBezTo>
                <a:cubicBezTo>
                  <a:pt x="197580" y="1495673"/>
                  <a:pt x="58076" y="1895429"/>
                  <a:pt x="36974" y="1924737"/>
                </a:cubicBezTo>
                <a:cubicBezTo>
                  <a:pt x="15872" y="1954045"/>
                  <a:pt x="104967" y="1590630"/>
                  <a:pt x="100278" y="1615248"/>
                </a:cubicBezTo>
                <a:cubicBezTo>
                  <a:pt x="95589" y="1639866"/>
                  <a:pt x="-34537" y="2336217"/>
                  <a:pt x="8838" y="2072448"/>
                </a:cubicBezTo>
                <a:cubicBezTo>
                  <a:pt x="52213" y="1808679"/>
                  <a:pt x="319500" y="249510"/>
                  <a:pt x="360531" y="32633"/>
                </a:cubicBezTo>
                <a:cubicBezTo>
                  <a:pt x="401562" y="-184244"/>
                  <a:pt x="246817" y="750085"/>
                  <a:pt x="255023" y="771186"/>
                </a:cubicBezTo>
                <a:cubicBezTo>
                  <a:pt x="263229" y="792288"/>
                  <a:pt x="423835" y="-25983"/>
                  <a:pt x="416801" y="1100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4" name="フリーフォーム 1163">
            <a:extLst>
              <a:ext uri="{FF2B5EF4-FFF2-40B4-BE49-F238E27FC236}">
                <a16:creationId xmlns:a16="http://schemas.microsoft.com/office/drawing/2014/main" id="{450A04E3-4432-56D1-2E52-CC760652FB55}"/>
              </a:ext>
            </a:extLst>
          </p:cNvPr>
          <p:cNvSpPr/>
          <p:nvPr/>
        </p:nvSpPr>
        <p:spPr>
          <a:xfrm>
            <a:off x="3514841" y="7413612"/>
            <a:ext cx="1717981" cy="1598040"/>
          </a:xfrm>
          <a:custGeom>
            <a:avLst/>
            <a:gdLst>
              <a:gd name="connsiteX0" fmla="*/ 23184 w 1717981"/>
              <a:gd name="connsiteY0" fmla="*/ 35231 h 1598040"/>
              <a:gd name="connsiteX1" fmla="*/ 72421 w 1717981"/>
              <a:gd name="connsiteY1" fmla="*/ 119637 h 1598040"/>
              <a:gd name="connsiteX2" fmla="*/ 550722 w 1717981"/>
              <a:gd name="connsiteY2" fmla="*/ 823022 h 1598040"/>
              <a:gd name="connsiteX3" fmla="*/ 564790 w 1717981"/>
              <a:gd name="connsiteY3" fmla="*/ 837090 h 1598040"/>
              <a:gd name="connsiteX4" fmla="*/ 930550 w 1717981"/>
              <a:gd name="connsiteY4" fmla="*/ 1188782 h 1598040"/>
              <a:gd name="connsiteX5" fmla="*/ 916482 w 1717981"/>
              <a:gd name="connsiteY5" fmla="*/ 1125477 h 1598040"/>
              <a:gd name="connsiteX6" fmla="*/ 1655036 w 1717981"/>
              <a:gd name="connsiteY6" fmla="*/ 1554542 h 1598040"/>
              <a:gd name="connsiteX7" fmla="*/ 1535461 w 1717981"/>
              <a:gd name="connsiteY7" fmla="*/ 1491237 h 1598040"/>
              <a:gd name="connsiteX8" fmla="*/ 395977 w 1717981"/>
              <a:gd name="connsiteY8" fmla="*/ 738616 h 1598040"/>
              <a:gd name="connsiteX9" fmla="*/ 438181 w 1717981"/>
              <a:gd name="connsiteY9" fmla="*/ 745650 h 1598040"/>
              <a:gd name="connsiteX10" fmla="*/ 374876 w 1717981"/>
              <a:gd name="connsiteY10" fmla="*/ 604973 h 1598040"/>
              <a:gd name="connsiteX11" fmla="*/ 142759 w 1717981"/>
              <a:gd name="connsiteY11" fmla="*/ 337686 h 1598040"/>
              <a:gd name="connsiteX12" fmla="*/ 283436 w 1717981"/>
              <a:gd name="connsiteY12" fmla="*/ 492431 h 1598040"/>
              <a:gd name="connsiteX13" fmla="*/ 23184 w 1717981"/>
              <a:gd name="connsiteY13" fmla="*/ 35231 h 1598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7981" h="1598040">
                <a:moveTo>
                  <a:pt x="23184" y="35231"/>
                </a:moveTo>
                <a:cubicBezTo>
                  <a:pt x="-11985" y="-26901"/>
                  <a:pt x="-15502" y="-11661"/>
                  <a:pt x="72421" y="119637"/>
                </a:cubicBezTo>
                <a:cubicBezTo>
                  <a:pt x="160344" y="250935"/>
                  <a:pt x="468660" y="703446"/>
                  <a:pt x="550722" y="823022"/>
                </a:cubicBezTo>
                <a:cubicBezTo>
                  <a:pt x="632784" y="942598"/>
                  <a:pt x="564790" y="837090"/>
                  <a:pt x="564790" y="837090"/>
                </a:cubicBezTo>
                <a:cubicBezTo>
                  <a:pt x="628095" y="898050"/>
                  <a:pt x="871935" y="1140717"/>
                  <a:pt x="930550" y="1188782"/>
                </a:cubicBezTo>
                <a:cubicBezTo>
                  <a:pt x="989165" y="1236847"/>
                  <a:pt x="795734" y="1064517"/>
                  <a:pt x="916482" y="1125477"/>
                </a:cubicBezTo>
                <a:cubicBezTo>
                  <a:pt x="1037230" y="1186437"/>
                  <a:pt x="1551873" y="1493582"/>
                  <a:pt x="1655036" y="1554542"/>
                </a:cubicBezTo>
                <a:cubicBezTo>
                  <a:pt x="1758199" y="1615502"/>
                  <a:pt x="1745304" y="1627225"/>
                  <a:pt x="1535461" y="1491237"/>
                </a:cubicBezTo>
                <a:cubicBezTo>
                  <a:pt x="1325618" y="1355249"/>
                  <a:pt x="395977" y="738616"/>
                  <a:pt x="395977" y="738616"/>
                </a:cubicBezTo>
                <a:cubicBezTo>
                  <a:pt x="213097" y="614352"/>
                  <a:pt x="441698" y="767924"/>
                  <a:pt x="438181" y="745650"/>
                </a:cubicBezTo>
                <a:cubicBezTo>
                  <a:pt x="434664" y="723376"/>
                  <a:pt x="424113" y="672967"/>
                  <a:pt x="374876" y="604973"/>
                </a:cubicBezTo>
                <a:cubicBezTo>
                  <a:pt x="325639" y="536979"/>
                  <a:pt x="157999" y="356443"/>
                  <a:pt x="142759" y="337686"/>
                </a:cubicBezTo>
                <a:cubicBezTo>
                  <a:pt x="127519" y="318929"/>
                  <a:pt x="303365" y="541668"/>
                  <a:pt x="283436" y="492431"/>
                </a:cubicBezTo>
                <a:cubicBezTo>
                  <a:pt x="263507" y="443194"/>
                  <a:pt x="58353" y="97363"/>
                  <a:pt x="23184" y="352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5" name="フリーフォーム 1164">
            <a:extLst>
              <a:ext uri="{FF2B5EF4-FFF2-40B4-BE49-F238E27FC236}">
                <a16:creationId xmlns:a16="http://schemas.microsoft.com/office/drawing/2014/main" id="{A7B19A8E-C73B-5D6C-0247-074A5AD9E81F}"/>
              </a:ext>
            </a:extLst>
          </p:cNvPr>
          <p:cNvSpPr/>
          <p:nvPr/>
        </p:nvSpPr>
        <p:spPr>
          <a:xfrm>
            <a:off x="4526844" y="3228556"/>
            <a:ext cx="494340" cy="1680716"/>
          </a:xfrm>
          <a:custGeom>
            <a:avLst/>
            <a:gdLst>
              <a:gd name="connsiteX0" fmla="*/ 0 w 494340"/>
              <a:gd name="connsiteY0" fmla="*/ 66 h 1680716"/>
              <a:gd name="connsiteX1" fmla="*/ 304800 w 494340"/>
              <a:gd name="connsiteY1" fmla="*/ 564511 h 1680716"/>
              <a:gd name="connsiteX2" fmla="*/ 338667 w 494340"/>
              <a:gd name="connsiteY2" fmla="*/ 1049933 h 1680716"/>
              <a:gd name="connsiteX3" fmla="*/ 383823 w 494340"/>
              <a:gd name="connsiteY3" fmla="*/ 762066 h 1680716"/>
              <a:gd name="connsiteX4" fmla="*/ 276578 w 494340"/>
              <a:gd name="connsiteY4" fmla="*/ 1659533 h 1680716"/>
              <a:gd name="connsiteX5" fmla="*/ 316089 w 494340"/>
              <a:gd name="connsiteY5" fmla="*/ 1320866 h 1680716"/>
              <a:gd name="connsiteX6" fmla="*/ 344312 w 494340"/>
              <a:gd name="connsiteY6" fmla="*/ 462911 h 1680716"/>
              <a:gd name="connsiteX7" fmla="*/ 349956 w 494340"/>
              <a:gd name="connsiteY7" fmla="*/ 649177 h 1680716"/>
              <a:gd name="connsiteX8" fmla="*/ 491067 w 494340"/>
              <a:gd name="connsiteY8" fmla="*/ 999133 h 1680716"/>
              <a:gd name="connsiteX9" fmla="*/ 434623 w 494340"/>
              <a:gd name="connsiteY9" fmla="*/ 886244 h 1680716"/>
              <a:gd name="connsiteX10" fmla="*/ 270934 w 494340"/>
              <a:gd name="connsiteY10" fmla="*/ 604022 h 1680716"/>
              <a:gd name="connsiteX11" fmla="*/ 107245 w 494340"/>
              <a:gd name="connsiteY11" fmla="*/ 316155 h 1680716"/>
              <a:gd name="connsiteX12" fmla="*/ 254000 w 494340"/>
              <a:gd name="connsiteY12" fmla="*/ 863666 h 1680716"/>
              <a:gd name="connsiteX13" fmla="*/ 135467 w 494340"/>
              <a:gd name="connsiteY13" fmla="*/ 310511 h 1680716"/>
              <a:gd name="connsiteX14" fmla="*/ 304800 w 494340"/>
              <a:gd name="connsiteY14" fmla="*/ 525000 h 1680716"/>
              <a:gd name="connsiteX15" fmla="*/ 0 w 494340"/>
              <a:gd name="connsiteY15" fmla="*/ 66 h 1680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94340" h="1680716">
                <a:moveTo>
                  <a:pt x="0" y="66"/>
                </a:moveTo>
                <a:cubicBezTo>
                  <a:pt x="0" y="6651"/>
                  <a:pt x="248356" y="389533"/>
                  <a:pt x="304800" y="564511"/>
                </a:cubicBezTo>
                <a:cubicBezTo>
                  <a:pt x="361244" y="739489"/>
                  <a:pt x="325497" y="1017007"/>
                  <a:pt x="338667" y="1049933"/>
                </a:cubicBezTo>
                <a:cubicBezTo>
                  <a:pt x="351838" y="1082859"/>
                  <a:pt x="394171" y="660466"/>
                  <a:pt x="383823" y="762066"/>
                </a:cubicBezTo>
                <a:cubicBezTo>
                  <a:pt x="373475" y="863666"/>
                  <a:pt x="287867" y="1566400"/>
                  <a:pt x="276578" y="1659533"/>
                </a:cubicBezTo>
                <a:cubicBezTo>
                  <a:pt x="265289" y="1752666"/>
                  <a:pt x="304800" y="1520303"/>
                  <a:pt x="316089" y="1320866"/>
                </a:cubicBezTo>
                <a:cubicBezTo>
                  <a:pt x="327378" y="1121429"/>
                  <a:pt x="338668" y="574859"/>
                  <a:pt x="344312" y="462911"/>
                </a:cubicBezTo>
                <a:cubicBezTo>
                  <a:pt x="349956" y="350963"/>
                  <a:pt x="325497" y="559807"/>
                  <a:pt x="349956" y="649177"/>
                </a:cubicBezTo>
                <a:cubicBezTo>
                  <a:pt x="374415" y="738547"/>
                  <a:pt x="476956" y="959622"/>
                  <a:pt x="491067" y="999133"/>
                </a:cubicBezTo>
                <a:cubicBezTo>
                  <a:pt x="505178" y="1038644"/>
                  <a:pt x="471312" y="952096"/>
                  <a:pt x="434623" y="886244"/>
                </a:cubicBezTo>
                <a:cubicBezTo>
                  <a:pt x="397934" y="820392"/>
                  <a:pt x="325497" y="699037"/>
                  <a:pt x="270934" y="604022"/>
                </a:cubicBezTo>
                <a:cubicBezTo>
                  <a:pt x="216371" y="509007"/>
                  <a:pt x="110067" y="272881"/>
                  <a:pt x="107245" y="316155"/>
                </a:cubicBezTo>
                <a:cubicBezTo>
                  <a:pt x="104423" y="359429"/>
                  <a:pt x="249296" y="864607"/>
                  <a:pt x="254000" y="863666"/>
                </a:cubicBezTo>
                <a:cubicBezTo>
                  <a:pt x="258704" y="862725"/>
                  <a:pt x="127000" y="366955"/>
                  <a:pt x="135467" y="310511"/>
                </a:cubicBezTo>
                <a:cubicBezTo>
                  <a:pt x="143934" y="254067"/>
                  <a:pt x="323615" y="574859"/>
                  <a:pt x="304800" y="525000"/>
                </a:cubicBezTo>
                <a:cubicBezTo>
                  <a:pt x="285985" y="475141"/>
                  <a:pt x="0" y="-6519"/>
                  <a:pt x="0" y="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6" name="フリーフォーム 1165">
            <a:extLst>
              <a:ext uri="{FF2B5EF4-FFF2-40B4-BE49-F238E27FC236}">
                <a16:creationId xmlns:a16="http://schemas.microsoft.com/office/drawing/2014/main" id="{7D27BFBB-20E2-8B55-3BC4-74045199AB63}"/>
              </a:ext>
            </a:extLst>
          </p:cNvPr>
          <p:cNvSpPr/>
          <p:nvPr/>
        </p:nvSpPr>
        <p:spPr>
          <a:xfrm>
            <a:off x="4589230" y="3189328"/>
            <a:ext cx="500957" cy="940068"/>
          </a:xfrm>
          <a:custGeom>
            <a:avLst/>
            <a:gdLst>
              <a:gd name="connsiteX0" fmla="*/ 5348 w 500957"/>
              <a:gd name="connsiteY0" fmla="*/ 11072 h 940068"/>
              <a:gd name="connsiteX1" fmla="*/ 462548 w 500957"/>
              <a:gd name="connsiteY1" fmla="*/ 874672 h 940068"/>
              <a:gd name="connsiteX2" fmla="*/ 428681 w 500957"/>
              <a:gd name="connsiteY2" fmla="*/ 801294 h 940068"/>
              <a:gd name="connsiteX3" fmla="*/ 50503 w 500957"/>
              <a:gd name="connsiteY3" fmla="*/ 180405 h 940068"/>
              <a:gd name="connsiteX4" fmla="*/ 202903 w 500957"/>
              <a:gd name="connsiteY4" fmla="*/ 372316 h 940068"/>
              <a:gd name="connsiteX5" fmla="*/ 5348 w 500957"/>
              <a:gd name="connsiteY5" fmla="*/ 11072 h 940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0957" h="940068">
                <a:moveTo>
                  <a:pt x="5348" y="11072"/>
                </a:moveTo>
                <a:cubicBezTo>
                  <a:pt x="48622" y="94798"/>
                  <a:pt x="391993" y="742968"/>
                  <a:pt x="462548" y="874672"/>
                </a:cubicBezTo>
                <a:cubicBezTo>
                  <a:pt x="533103" y="1006376"/>
                  <a:pt x="497355" y="917005"/>
                  <a:pt x="428681" y="801294"/>
                </a:cubicBezTo>
                <a:cubicBezTo>
                  <a:pt x="360007" y="685583"/>
                  <a:pt x="88133" y="251901"/>
                  <a:pt x="50503" y="180405"/>
                </a:cubicBezTo>
                <a:cubicBezTo>
                  <a:pt x="12873" y="108909"/>
                  <a:pt x="210429" y="399598"/>
                  <a:pt x="202903" y="372316"/>
                </a:cubicBezTo>
                <a:cubicBezTo>
                  <a:pt x="195377" y="345035"/>
                  <a:pt x="-37926" y="-72654"/>
                  <a:pt x="5348" y="110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7" name="フリーフォーム 1166">
            <a:extLst>
              <a:ext uri="{FF2B5EF4-FFF2-40B4-BE49-F238E27FC236}">
                <a16:creationId xmlns:a16="http://schemas.microsoft.com/office/drawing/2014/main" id="{5A573FEF-C77C-E6EB-DBB2-ECFA7A87FCC3}"/>
              </a:ext>
            </a:extLst>
          </p:cNvPr>
          <p:cNvSpPr/>
          <p:nvPr/>
        </p:nvSpPr>
        <p:spPr>
          <a:xfrm>
            <a:off x="4464566" y="3417745"/>
            <a:ext cx="145142" cy="1364917"/>
          </a:xfrm>
          <a:custGeom>
            <a:avLst/>
            <a:gdLst>
              <a:gd name="connsiteX0" fmla="*/ 135656 w 145142"/>
              <a:gd name="connsiteY0" fmla="*/ 25366 h 1364917"/>
              <a:gd name="connsiteX1" fmla="*/ 141301 w 145142"/>
              <a:gd name="connsiteY1" fmla="*/ 104388 h 1364917"/>
              <a:gd name="connsiteX2" fmla="*/ 96145 w 145142"/>
              <a:gd name="connsiteY2" fmla="*/ 555944 h 1364917"/>
              <a:gd name="connsiteX3" fmla="*/ 124367 w 145142"/>
              <a:gd name="connsiteY3" fmla="*/ 928477 h 1364917"/>
              <a:gd name="connsiteX4" fmla="*/ 124367 w 145142"/>
              <a:gd name="connsiteY4" fmla="*/ 793011 h 1364917"/>
              <a:gd name="connsiteX5" fmla="*/ 190 w 145142"/>
              <a:gd name="connsiteY5" fmla="*/ 1357455 h 1364917"/>
              <a:gd name="connsiteX6" fmla="*/ 96145 w 145142"/>
              <a:gd name="connsiteY6" fmla="*/ 1097811 h 1364917"/>
              <a:gd name="connsiteX7" fmla="*/ 101790 w 145142"/>
              <a:gd name="connsiteY7" fmla="*/ 826877 h 1364917"/>
              <a:gd name="connsiteX8" fmla="*/ 56634 w 145142"/>
              <a:gd name="connsiteY8" fmla="*/ 313233 h 1364917"/>
              <a:gd name="connsiteX9" fmla="*/ 79212 w 145142"/>
              <a:gd name="connsiteY9" fmla="*/ 454344 h 1364917"/>
              <a:gd name="connsiteX10" fmla="*/ 135656 w 145142"/>
              <a:gd name="connsiteY10" fmla="*/ 25366 h 1364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42" h="1364917">
                <a:moveTo>
                  <a:pt x="135656" y="25366"/>
                </a:moveTo>
                <a:cubicBezTo>
                  <a:pt x="146004" y="-32960"/>
                  <a:pt x="147886" y="15958"/>
                  <a:pt x="141301" y="104388"/>
                </a:cubicBezTo>
                <a:cubicBezTo>
                  <a:pt x="134716" y="192818"/>
                  <a:pt x="98967" y="418596"/>
                  <a:pt x="96145" y="555944"/>
                </a:cubicBezTo>
                <a:cubicBezTo>
                  <a:pt x="93323" y="693292"/>
                  <a:pt x="119663" y="888966"/>
                  <a:pt x="124367" y="928477"/>
                </a:cubicBezTo>
                <a:cubicBezTo>
                  <a:pt x="129071" y="967988"/>
                  <a:pt x="145063" y="721515"/>
                  <a:pt x="124367" y="793011"/>
                </a:cubicBezTo>
                <a:cubicBezTo>
                  <a:pt x="103671" y="864507"/>
                  <a:pt x="4894" y="1306655"/>
                  <a:pt x="190" y="1357455"/>
                </a:cubicBezTo>
                <a:cubicBezTo>
                  <a:pt x="-4514" y="1408255"/>
                  <a:pt x="79212" y="1186241"/>
                  <a:pt x="96145" y="1097811"/>
                </a:cubicBezTo>
                <a:cubicBezTo>
                  <a:pt x="113078" y="1009381"/>
                  <a:pt x="108375" y="957640"/>
                  <a:pt x="101790" y="826877"/>
                </a:cubicBezTo>
                <a:cubicBezTo>
                  <a:pt x="95205" y="696114"/>
                  <a:pt x="60397" y="375322"/>
                  <a:pt x="56634" y="313233"/>
                </a:cubicBezTo>
                <a:cubicBezTo>
                  <a:pt x="52871" y="251144"/>
                  <a:pt x="65101" y="498559"/>
                  <a:pt x="79212" y="454344"/>
                </a:cubicBezTo>
                <a:cubicBezTo>
                  <a:pt x="93323" y="410129"/>
                  <a:pt x="125308" y="83692"/>
                  <a:pt x="135656" y="253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9" name="フリーフォーム 1168">
            <a:extLst>
              <a:ext uri="{FF2B5EF4-FFF2-40B4-BE49-F238E27FC236}">
                <a16:creationId xmlns:a16="http://schemas.microsoft.com/office/drawing/2014/main" id="{F10F522A-A2E7-548D-F7DC-A875DF9A796F}"/>
              </a:ext>
            </a:extLst>
          </p:cNvPr>
          <p:cNvSpPr/>
          <p:nvPr/>
        </p:nvSpPr>
        <p:spPr>
          <a:xfrm>
            <a:off x="4770168" y="4172411"/>
            <a:ext cx="513080" cy="471676"/>
          </a:xfrm>
          <a:custGeom>
            <a:avLst/>
            <a:gdLst>
              <a:gd name="connsiteX0" fmla="*/ 501628 w 513080"/>
              <a:gd name="connsiteY0" fmla="*/ 12369 h 471676"/>
              <a:gd name="connsiteX1" fmla="*/ 7105 w 513080"/>
              <a:gd name="connsiteY1" fmla="*/ 464903 h 471676"/>
              <a:gd name="connsiteX2" fmla="*/ 207714 w 513080"/>
              <a:gd name="connsiteY2" fmla="*/ 287622 h 471676"/>
              <a:gd name="connsiteX3" fmla="*/ 189052 w 513080"/>
              <a:gd name="connsiteY3" fmla="*/ 334275 h 471676"/>
              <a:gd name="connsiteX4" fmla="*/ 343008 w 513080"/>
              <a:gd name="connsiteY4" fmla="*/ 142997 h 471676"/>
              <a:gd name="connsiteX5" fmla="*/ 501628 w 513080"/>
              <a:gd name="connsiteY5" fmla="*/ 12369 h 471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3080" h="471676">
                <a:moveTo>
                  <a:pt x="501628" y="12369"/>
                </a:moveTo>
                <a:cubicBezTo>
                  <a:pt x="445644" y="66020"/>
                  <a:pt x="56091" y="419028"/>
                  <a:pt x="7105" y="464903"/>
                </a:cubicBezTo>
                <a:cubicBezTo>
                  <a:pt x="-41881" y="510778"/>
                  <a:pt x="177390" y="309393"/>
                  <a:pt x="207714" y="287622"/>
                </a:cubicBezTo>
                <a:cubicBezTo>
                  <a:pt x="238038" y="265851"/>
                  <a:pt x="166503" y="358379"/>
                  <a:pt x="189052" y="334275"/>
                </a:cubicBezTo>
                <a:cubicBezTo>
                  <a:pt x="211601" y="310171"/>
                  <a:pt x="293245" y="191983"/>
                  <a:pt x="343008" y="142997"/>
                </a:cubicBezTo>
                <a:cubicBezTo>
                  <a:pt x="392771" y="94011"/>
                  <a:pt x="557612" y="-41282"/>
                  <a:pt x="501628" y="123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0" name="フリーフォーム 1169">
            <a:extLst>
              <a:ext uri="{FF2B5EF4-FFF2-40B4-BE49-F238E27FC236}">
                <a16:creationId xmlns:a16="http://schemas.microsoft.com/office/drawing/2014/main" id="{455A5AA2-4E29-1D31-81DB-875CF0801051}"/>
              </a:ext>
            </a:extLst>
          </p:cNvPr>
          <p:cNvSpPr/>
          <p:nvPr/>
        </p:nvSpPr>
        <p:spPr>
          <a:xfrm>
            <a:off x="4308111" y="2942350"/>
            <a:ext cx="974407" cy="1906262"/>
          </a:xfrm>
          <a:custGeom>
            <a:avLst/>
            <a:gdLst>
              <a:gd name="connsiteX0" fmla="*/ 315207 w 974407"/>
              <a:gd name="connsiteY0" fmla="*/ 6123 h 1906262"/>
              <a:gd name="connsiteX1" fmla="*/ 389852 w 974407"/>
              <a:gd name="connsiteY1" fmla="*/ 34115 h 1906262"/>
              <a:gd name="connsiteX2" fmla="*/ 809730 w 974407"/>
              <a:gd name="connsiteY2" fmla="*/ 295372 h 1906262"/>
              <a:gd name="connsiteX3" fmla="*/ 847052 w 974407"/>
              <a:gd name="connsiteY3" fmla="*/ 733911 h 1906262"/>
              <a:gd name="connsiteX4" fmla="*/ 879709 w 974407"/>
              <a:gd name="connsiteY4" fmla="*/ 673262 h 1906262"/>
              <a:gd name="connsiteX5" fmla="*/ 973016 w 974407"/>
              <a:gd name="connsiteY5" fmla="*/ 1321740 h 1906262"/>
              <a:gd name="connsiteX6" fmla="*/ 935693 w 974407"/>
              <a:gd name="connsiteY6" fmla="*/ 1167785 h 1906262"/>
              <a:gd name="connsiteX7" fmla="*/ 935693 w 974407"/>
              <a:gd name="connsiteY7" fmla="*/ 1881577 h 1906262"/>
              <a:gd name="connsiteX8" fmla="*/ 926362 w 974407"/>
              <a:gd name="connsiteY8" fmla="*/ 1713626 h 1906262"/>
              <a:gd name="connsiteX9" fmla="*/ 903036 w 974407"/>
              <a:gd name="connsiteY9" fmla="*/ 1433707 h 1906262"/>
              <a:gd name="connsiteX10" fmla="*/ 935693 w 974407"/>
              <a:gd name="connsiteY10" fmla="*/ 1251760 h 1906262"/>
              <a:gd name="connsiteX11" fmla="*/ 940358 w 974407"/>
              <a:gd name="connsiteY11" fmla="*/ 1387054 h 1906262"/>
              <a:gd name="connsiteX12" fmla="*/ 595126 w 974407"/>
              <a:gd name="connsiteY12" fmla="*/ 439997 h 1906262"/>
              <a:gd name="connsiteX13" fmla="*/ 674436 w 974407"/>
              <a:gd name="connsiteY13" fmla="*/ 500646 h 1906262"/>
              <a:gd name="connsiteX14" fmla="*/ 525146 w 974407"/>
              <a:gd name="connsiteY14" fmla="*/ 276711 h 1906262"/>
              <a:gd name="connsiteX15" fmla="*/ 2632 w 974407"/>
              <a:gd name="connsiteY15" fmla="*/ 141417 h 1906262"/>
              <a:gd name="connsiteX16" fmla="*/ 315207 w 974407"/>
              <a:gd name="connsiteY16" fmla="*/ 206732 h 1906262"/>
              <a:gd name="connsiteX17" fmla="*/ 137926 w 974407"/>
              <a:gd name="connsiteY17" fmla="*/ 603283 h 1906262"/>
              <a:gd name="connsiteX18" fmla="*/ 35289 w 974407"/>
              <a:gd name="connsiteY18" fmla="*/ 724581 h 1906262"/>
              <a:gd name="connsiteX19" fmla="*/ 366526 w 974407"/>
              <a:gd name="connsiteY19" fmla="*/ 146083 h 1906262"/>
              <a:gd name="connsiteX20" fmla="*/ 693097 w 974407"/>
              <a:gd name="connsiteY20" fmla="*/ 24785 h 1906262"/>
              <a:gd name="connsiteX21" fmla="*/ 646444 w 974407"/>
              <a:gd name="connsiteY21" fmla="*/ 76103 h 1906262"/>
              <a:gd name="connsiteX22" fmla="*/ 455167 w 974407"/>
              <a:gd name="connsiteY22" fmla="*/ 62107 h 1906262"/>
              <a:gd name="connsiteX23" fmla="*/ 315207 w 974407"/>
              <a:gd name="connsiteY23" fmla="*/ 6123 h 1906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74407" h="1906262">
                <a:moveTo>
                  <a:pt x="315207" y="6123"/>
                </a:moveTo>
                <a:cubicBezTo>
                  <a:pt x="304321" y="1458"/>
                  <a:pt x="307432" y="-14093"/>
                  <a:pt x="389852" y="34115"/>
                </a:cubicBezTo>
                <a:cubicBezTo>
                  <a:pt x="472272" y="82323"/>
                  <a:pt x="733530" y="178739"/>
                  <a:pt x="809730" y="295372"/>
                </a:cubicBezTo>
                <a:cubicBezTo>
                  <a:pt x="885930" y="412005"/>
                  <a:pt x="835389" y="670929"/>
                  <a:pt x="847052" y="733911"/>
                </a:cubicBezTo>
                <a:cubicBezTo>
                  <a:pt x="858715" y="796893"/>
                  <a:pt x="858715" y="575291"/>
                  <a:pt x="879709" y="673262"/>
                </a:cubicBezTo>
                <a:cubicBezTo>
                  <a:pt x="900703" y="771233"/>
                  <a:pt x="963685" y="1239320"/>
                  <a:pt x="973016" y="1321740"/>
                </a:cubicBezTo>
                <a:cubicBezTo>
                  <a:pt x="982347" y="1404160"/>
                  <a:pt x="941913" y="1074479"/>
                  <a:pt x="935693" y="1167785"/>
                </a:cubicBezTo>
                <a:cubicBezTo>
                  <a:pt x="929473" y="1261091"/>
                  <a:pt x="937248" y="1790604"/>
                  <a:pt x="935693" y="1881577"/>
                </a:cubicBezTo>
                <a:cubicBezTo>
                  <a:pt x="934138" y="1972551"/>
                  <a:pt x="931805" y="1788271"/>
                  <a:pt x="926362" y="1713626"/>
                </a:cubicBezTo>
                <a:cubicBezTo>
                  <a:pt x="920919" y="1638981"/>
                  <a:pt x="901481" y="1510685"/>
                  <a:pt x="903036" y="1433707"/>
                </a:cubicBezTo>
                <a:cubicBezTo>
                  <a:pt x="904591" y="1356729"/>
                  <a:pt x="929473" y="1259536"/>
                  <a:pt x="935693" y="1251760"/>
                </a:cubicBezTo>
                <a:cubicBezTo>
                  <a:pt x="941913" y="1243984"/>
                  <a:pt x="997119" y="1522348"/>
                  <a:pt x="940358" y="1387054"/>
                </a:cubicBezTo>
                <a:cubicBezTo>
                  <a:pt x="883597" y="1251760"/>
                  <a:pt x="639446" y="587732"/>
                  <a:pt x="595126" y="439997"/>
                </a:cubicBezTo>
                <a:cubicBezTo>
                  <a:pt x="550806" y="292262"/>
                  <a:pt x="686099" y="527860"/>
                  <a:pt x="674436" y="500646"/>
                </a:cubicBezTo>
                <a:cubicBezTo>
                  <a:pt x="662773" y="473432"/>
                  <a:pt x="637113" y="336582"/>
                  <a:pt x="525146" y="276711"/>
                </a:cubicBezTo>
                <a:cubicBezTo>
                  <a:pt x="413179" y="216840"/>
                  <a:pt x="37622" y="153080"/>
                  <a:pt x="2632" y="141417"/>
                </a:cubicBezTo>
                <a:cubicBezTo>
                  <a:pt x="-32358" y="129754"/>
                  <a:pt x="292658" y="129754"/>
                  <a:pt x="315207" y="206732"/>
                </a:cubicBezTo>
                <a:cubicBezTo>
                  <a:pt x="337756" y="283710"/>
                  <a:pt x="184579" y="516975"/>
                  <a:pt x="137926" y="603283"/>
                </a:cubicBezTo>
                <a:cubicBezTo>
                  <a:pt x="91273" y="689591"/>
                  <a:pt x="-2811" y="800781"/>
                  <a:pt x="35289" y="724581"/>
                </a:cubicBezTo>
                <a:cubicBezTo>
                  <a:pt x="73389" y="648381"/>
                  <a:pt x="256891" y="262716"/>
                  <a:pt x="366526" y="146083"/>
                </a:cubicBezTo>
                <a:cubicBezTo>
                  <a:pt x="476161" y="29450"/>
                  <a:pt x="646444" y="36448"/>
                  <a:pt x="693097" y="24785"/>
                </a:cubicBezTo>
                <a:cubicBezTo>
                  <a:pt x="739750" y="13122"/>
                  <a:pt x="686099" y="69883"/>
                  <a:pt x="646444" y="76103"/>
                </a:cubicBezTo>
                <a:cubicBezTo>
                  <a:pt x="606789" y="82323"/>
                  <a:pt x="504930" y="70660"/>
                  <a:pt x="455167" y="62107"/>
                </a:cubicBezTo>
                <a:cubicBezTo>
                  <a:pt x="405404" y="53554"/>
                  <a:pt x="326093" y="10788"/>
                  <a:pt x="315207" y="61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1" name="フリーフォーム 1170">
            <a:extLst>
              <a:ext uri="{FF2B5EF4-FFF2-40B4-BE49-F238E27FC236}">
                <a16:creationId xmlns:a16="http://schemas.microsoft.com/office/drawing/2014/main" id="{D52FCC27-E586-409E-7BB5-A906977FEF4E}"/>
              </a:ext>
            </a:extLst>
          </p:cNvPr>
          <p:cNvSpPr/>
          <p:nvPr/>
        </p:nvSpPr>
        <p:spPr>
          <a:xfrm>
            <a:off x="5229805" y="3440487"/>
            <a:ext cx="360921" cy="1295148"/>
          </a:xfrm>
          <a:custGeom>
            <a:avLst/>
            <a:gdLst>
              <a:gd name="connsiteX0" fmla="*/ 97975 w 360921"/>
              <a:gd name="connsiteY0" fmla="*/ 147133 h 1295148"/>
              <a:gd name="connsiteX1" fmla="*/ 167954 w 360921"/>
              <a:gd name="connsiteY1" fmla="*/ 483035 h 1295148"/>
              <a:gd name="connsiteX2" fmla="*/ 237934 w 360921"/>
              <a:gd name="connsiteY2" fmla="*/ 790946 h 1295148"/>
              <a:gd name="connsiteX3" fmla="*/ 186615 w 360921"/>
              <a:gd name="connsiteY3" fmla="*/ 1224819 h 1295148"/>
              <a:gd name="connsiteX4" fmla="*/ 219273 w 360921"/>
              <a:gd name="connsiteY4" fmla="*/ 1052203 h 1295148"/>
              <a:gd name="connsiteX5" fmla="*/ 326575 w 360921"/>
              <a:gd name="connsiteY5" fmla="*/ 571676 h 1295148"/>
              <a:gd name="connsiteX6" fmla="*/ 326575 w 360921"/>
              <a:gd name="connsiteY6" fmla="*/ 842264 h 1295148"/>
              <a:gd name="connsiteX7" fmla="*/ 335905 w 360921"/>
              <a:gd name="connsiteY7" fmla="*/ 1294799 h 1295148"/>
              <a:gd name="connsiteX8" fmla="*/ 359232 w 360921"/>
              <a:gd name="connsiteY8" fmla="*/ 907578 h 1295148"/>
              <a:gd name="connsiteX9" fmla="*/ 284587 w 360921"/>
              <a:gd name="connsiteY9" fmla="*/ 380399 h 1295148"/>
              <a:gd name="connsiteX10" fmla="*/ 228603 w 360921"/>
              <a:gd name="connsiteY10" fmla="*/ 860925 h 1295148"/>
              <a:gd name="connsiteX11" fmla="*/ 214607 w 360921"/>
              <a:gd name="connsiteY11" fmla="*/ 622995 h 1295148"/>
              <a:gd name="connsiteX12" fmla="*/ 125966 w 360921"/>
              <a:gd name="connsiteY12" fmla="*/ 963562 h 1295148"/>
              <a:gd name="connsiteX13" fmla="*/ 135297 w 360921"/>
              <a:gd name="connsiteY13" fmla="*/ 650986 h 1295148"/>
              <a:gd name="connsiteX14" fmla="*/ 3 w 360921"/>
              <a:gd name="connsiteY14" fmla="*/ 2509 h 1295148"/>
              <a:gd name="connsiteX15" fmla="*/ 130632 w 360921"/>
              <a:gd name="connsiteY15" fmla="*/ 417721 h 1295148"/>
              <a:gd name="connsiteX16" fmla="*/ 97975 w 360921"/>
              <a:gd name="connsiteY16" fmla="*/ 147133 h 1295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60921" h="1295148">
                <a:moveTo>
                  <a:pt x="97975" y="147133"/>
                </a:moveTo>
                <a:cubicBezTo>
                  <a:pt x="104195" y="158019"/>
                  <a:pt x="144628" y="375733"/>
                  <a:pt x="167954" y="483035"/>
                </a:cubicBezTo>
                <a:cubicBezTo>
                  <a:pt x="191280" y="590337"/>
                  <a:pt x="234824" y="667315"/>
                  <a:pt x="237934" y="790946"/>
                </a:cubicBezTo>
                <a:cubicBezTo>
                  <a:pt x="241044" y="914577"/>
                  <a:pt x="189725" y="1181276"/>
                  <a:pt x="186615" y="1224819"/>
                </a:cubicBezTo>
                <a:cubicBezTo>
                  <a:pt x="183505" y="1268362"/>
                  <a:pt x="195946" y="1161060"/>
                  <a:pt x="219273" y="1052203"/>
                </a:cubicBezTo>
                <a:cubicBezTo>
                  <a:pt x="242600" y="943346"/>
                  <a:pt x="308691" y="606666"/>
                  <a:pt x="326575" y="571676"/>
                </a:cubicBezTo>
                <a:cubicBezTo>
                  <a:pt x="344459" y="536686"/>
                  <a:pt x="325020" y="721744"/>
                  <a:pt x="326575" y="842264"/>
                </a:cubicBezTo>
                <a:cubicBezTo>
                  <a:pt x="328130" y="962784"/>
                  <a:pt x="330462" y="1283913"/>
                  <a:pt x="335905" y="1294799"/>
                </a:cubicBezTo>
                <a:cubicBezTo>
                  <a:pt x="341348" y="1305685"/>
                  <a:pt x="367785" y="1059978"/>
                  <a:pt x="359232" y="907578"/>
                </a:cubicBezTo>
                <a:cubicBezTo>
                  <a:pt x="350679" y="755178"/>
                  <a:pt x="306358" y="388174"/>
                  <a:pt x="284587" y="380399"/>
                </a:cubicBezTo>
                <a:cubicBezTo>
                  <a:pt x="262816" y="372624"/>
                  <a:pt x="240266" y="820492"/>
                  <a:pt x="228603" y="860925"/>
                </a:cubicBezTo>
                <a:cubicBezTo>
                  <a:pt x="216940" y="901358"/>
                  <a:pt x="231713" y="605889"/>
                  <a:pt x="214607" y="622995"/>
                </a:cubicBezTo>
                <a:cubicBezTo>
                  <a:pt x="197501" y="640101"/>
                  <a:pt x="139184" y="958897"/>
                  <a:pt x="125966" y="963562"/>
                </a:cubicBezTo>
                <a:cubicBezTo>
                  <a:pt x="112748" y="968227"/>
                  <a:pt x="156291" y="811161"/>
                  <a:pt x="135297" y="650986"/>
                </a:cubicBezTo>
                <a:cubicBezTo>
                  <a:pt x="114303" y="490811"/>
                  <a:pt x="780" y="41386"/>
                  <a:pt x="3" y="2509"/>
                </a:cubicBezTo>
                <a:cubicBezTo>
                  <a:pt x="-774" y="-36368"/>
                  <a:pt x="113526" y="388952"/>
                  <a:pt x="130632" y="417721"/>
                </a:cubicBezTo>
                <a:cubicBezTo>
                  <a:pt x="147738" y="446490"/>
                  <a:pt x="91755" y="136247"/>
                  <a:pt x="97975" y="1471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2" name="フリーフォーム 1171">
            <a:extLst>
              <a:ext uri="{FF2B5EF4-FFF2-40B4-BE49-F238E27FC236}">
                <a16:creationId xmlns:a16="http://schemas.microsoft.com/office/drawing/2014/main" id="{C471ADEF-61C3-7252-303E-13153B1F0431}"/>
              </a:ext>
            </a:extLst>
          </p:cNvPr>
          <p:cNvSpPr/>
          <p:nvPr/>
        </p:nvSpPr>
        <p:spPr>
          <a:xfrm>
            <a:off x="4998724" y="4035244"/>
            <a:ext cx="368494" cy="855501"/>
          </a:xfrm>
          <a:custGeom>
            <a:avLst/>
            <a:gdLst>
              <a:gd name="connsiteX0" fmla="*/ 147109 w 368494"/>
              <a:gd name="connsiteY0" fmla="*/ 246 h 855501"/>
              <a:gd name="connsiteX1" fmla="*/ 179766 w 368494"/>
              <a:gd name="connsiteY1" fmla="*/ 312821 h 855501"/>
              <a:gd name="connsiteX2" fmla="*/ 100456 w 368494"/>
              <a:gd name="connsiteY2" fmla="*/ 578744 h 855501"/>
              <a:gd name="connsiteX3" fmla="*/ 142443 w 368494"/>
              <a:gd name="connsiteY3" fmla="*/ 508764 h 855501"/>
              <a:gd name="connsiteX4" fmla="*/ 2484 w 368494"/>
              <a:gd name="connsiteY4" fmla="*/ 849332 h 855501"/>
              <a:gd name="connsiteX5" fmla="*/ 77129 w 368494"/>
              <a:gd name="connsiteY5" fmla="*/ 700042 h 855501"/>
              <a:gd name="connsiteX6" fmla="*/ 366378 w 368494"/>
              <a:gd name="connsiteY6" fmla="*/ 350144 h 855501"/>
              <a:gd name="connsiteX7" fmla="*/ 212423 w 368494"/>
              <a:gd name="connsiteY7" fmla="*/ 527425 h 855501"/>
              <a:gd name="connsiteX8" fmla="*/ 296398 w 368494"/>
              <a:gd name="connsiteY8" fmla="*/ 261503 h 855501"/>
              <a:gd name="connsiteX9" fmla="*/ 310394 w 368494"/>
              <a:gd name="connsiteY9" fmla="*/ 354809 h 855501"/>
              <a:gd name="connsiteX10" fmla="*/ 259076 w 368494"/>
              <a:gd name="connsiteY10" fmla="*/ 261503 h 855501"/>
              <a:gd name="connsiteX11" fmla="*/ 147109 w 368494"/>
              <a:gd name="connsiteY11" fmla="*/ 246 h 855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8494" h="855501">
                <a:moveTo>
                  <a:pt x="147109" y="246"/>
                </a:moveTo>
                <a:cubicBezTo>
                  <a:pt x="133891" y="8799"/>
                  <a:pt x="187541" y="216405"/>
                  <a:pt x="179766" y="312821"/>
                </a:cubicBezTo>
                <a:cubicBezTo>
                  <a:pt x="171991" y="409237"/>
                  <a:pt x="106676" y="546087"/>
                  <a:pt x="100456" y="578744"/>
                </a:cubicBezTo>
                <a:cubicBezTo>
                  <a:pt x="94236" y="611401"/>
                  <a:pt x="158772" y="463666"/>
                  <a:pt x="142443" y="508764"/>
                </a:cubicBezTo>
                <a:cubicBezTo>
                  <a:pt x="126114" y="553862"/>
                  <a:pt x="13370" y="817452"/>
                  <a:pt x="2484" y="849332"/>
                </a:cubicBezTo>
                <a:cubicBezTo>
                  <a:pt x="-8402" y="881212"/>
                  <a:pt x="16480" y="783240"/>
                  <a:pt x="77129" y="700042"/>
                </a:cubicBezTo>
                <a:cubicBezTo>
                  <a:pt x="137778" y="616844"/>
                  <a:pt x="343829" y="378914"/>
                  <a:pt x="366378" y="350144"/>
                </a:cubicBezTo>
                <a:cubicBezTo>
                  <a:pt x="388927" y="321374"/>
                  <a:pt x="224086" y="542198"/>
                  <a:pt x="212423" y="527425"/>
                </a:cubicBezTo>
                <a:cubicBezTo>
                  <a:pt x="200760" y="512652"/>
                  <a:pt x="280070" y="290272"/>
                  <a:pt x="296398" y="261503"/>
                </a:cubicBezTo>
                <a:cubicBezTo>
                  <a:pt x="312726" y="232734"/>
                  <a:pt x="316614" y="354809"/>
                  <a:pt x="310394" y="354809"/>
                </a:cubicBezTo>
                <a:cubicBezTo>
                  <a:pt x="304174" y="354809"/>
                  <a:pt x="284735" y="315154"/>
                  <a:pt x="259076" y="261503"/>
                </a:cubicBezTo>
                <a:cubicBezTo>
                  <a:pt x="233417" y="207852"/>
                  <a:pt x="160327" y="-8307"/>
                  <a:pt x="147109" y="2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3" name="フリーフォーム 1172">
            <a:extLst>
              <a:ext uri="{FF2B5EF4-FFF2-40B4-BE49-F238E27FC236}">
                <a16:creationId xmlns:a16="http://schemas.microsoft.com/office/drawing/2014/main" id="{BE8C26CD-1F78-1185-5CF1-DF8A118C31A2}"/>
              </a:ext>
            </a:extLst>
          </p:cNvPr>
          <p:cNvSpPr/>
          <p:nvPr/>
        </p:nvSpPr>
        <p:spPr>
          <a:xfrm>
            <a:off x="5606592" y="4403120"/>
            <a:ext cx="251200" cy="440088"/>
          </a:xfrm>
          <a:custGeom>
            <a:avLst/>
            <a:gdLst>
              <a:gd name="connsiteX0" fmla="*/ 1106 w 251200"/>
              <a:gd name="connsiteY0" fmla="*/ 439468 h 440088"/>
              <a:gd name="connsiteX1" fmla="*/ 248367 w 251200"/>
              <a:gd name="connsiteY1" fmla="*/ 5594 h 440088"/>
              <a:gd name="connsiteX2" fmla="*/ 141065 w 251200"/>
              <a:gd name="connsiteY2" fmla="*/ 187541 h 440088"/>
              <a:gd name="connsiteX3" fmla="*/ 234371 w 251200"/>
              <a:gd name="connsiteY3" fmla="*/ 103566 h 440088"/>
              <a:gd name="connsiteX4" fmla="*/ 122404 w 251200"/>
              <a:gd name="connsiteY4" fmla="*/ 201537 h 440088"/>
              <a:gd name="connsiteX5" fmla="*/ 155061 w 251200"/>
              <a:gd name="connsiteY5" fmla="*/ 103566 h 440088"/>
              <a:gd name="connsiteX6" fmla="*/ 1106 w 251200"/>
              <a:gd name="connsiteY6" fmla="*/ 439468 h 440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1200" h="440088">
                <a:moveTo>
                  <a:pt x="1106" y="439468"/>
                </a:moveTo>
                <a:cubicBezTo>
                  <a:pt x="16657" y="423139"/>
                  <a:pt x="225041" y="47582"/>
                  <a:pt x="248367" y="5594"/>
                </a:cubicBezTo>
                <a:cubicBezTo>
                  <a:pt x="271693" y="-36394"/>
                  <a:pt x="143398" y="171212"/>
                  <a:pt x="141065" y="187541"/>
                </a:cubicBezTo>
                <a:cubicBezTo>
                  <a:pt x="138732" y="203870"/>
                  <a:pt x="237481" y="101233"/>
                  <a:pt x="234371" y="103566"/>
                </a:cubicBezTo>
                <a:cubicBezTo>
                  <a:pt x="231261" y="105899"/>
                  <a:pt x="135622" y="201537"/>
                  <a:pt x="122404" y="201537"/>
                </a:cubicBezTo>
                <a:cubicBezTo>
                  <a:pt x="109186" y="201537"/>
                  <a:pt x="171390" y="62356"/>
                  <a:pt x="155061" y="103566"/>
                </a:cubicBezTo>
                <a:cubicBezTo>
                  <a:pt x="138732" y="144776"/>
                  <a:pt x="-14445" y="455797"/>
                  <a:pt x="1106" y="4394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4" name="フリーフォーム 1173">
            <a:extLst>
              <a:ext uri="{FF2B5EF4-FFF2-40B4-BE49-F238E27FC236}">
                <a16:creationId xmlns:a16="http://schemas.microsoft.com/office/drawing/2014/main" id="{98DE3D52-AC37-9D4A-674C-60D02714F428}"/>
              </a:ext>
            </a:extLst>
          </p:cNvPr>
          <p:cNvSpPr/>
          <p:nvPr/>
        </p:nvSpPr>
        <p:spPr>
          <a:xfrm>
            <a:off x="5801240" y="4814557"/>
            <a:ext cx="133029" cy="340797"/>
          </a:xfrm>
          <a:custGeom>
            <a:avLst/>
            <a:gdLst>
              <a:gd name="connsiteX0" fmla="*/ 133029 w 133029"/>
              <a:gd name="connsiteY0" fmla="*/ 39 h 340797"/>
              <a:gd name="connsiteX1" fmla="*/ 11731 w 133029"/>
              <a:gd name="connsiteY1" fmla="*/ 251965 h 340797"/>
              <a:gd name="connsiteX2" fmla="*/ 7066 w 133029"/>
              <a:gd name="connsiteY2" fmla="*/ 340606 h 340797"/>
              <a:gd name="connsiteX3" fmla="*/ 11731 w 133029"/>
              <a:gd name="connsiteY3" fmla="*/ 233304 h 340797"/>
              <a:gd name="connsiteX4" fmla="*/ 133029 w 133029"/>
              <a:gd name="connsiteY4" fmla="*/ 39 h 340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29" h="340797">
                <a:moveTo>
                  <a:pt x="133029" y="39"/>
                </a:moveTo>
                <a:cubicBezTo>
                  <a:pt x="133029" y="3149"/>
                  <a:pt x="32725" y="195204"/>
                  <a:pt x="11731" y="251965"/>
                </a:cubicBezTo>
                <a:cubicBezTo>
                  <a:pt x="-9263" y="308726"/>
                  <a:pt x="7066" y="343716"/>
                  <a:pt x="7066" y="340606"/>
                </a:cubicBezTo>
                <a:cubicBezTo>
                  <a:pt x="7066" y="337496"/>
                  <a:pt x="-11595" y="289288"/>
                  <a:pt x="11731" y="233304"/>
                </a:cubicBezTo>
                <a:cubicBezTo>
                  <a:pt x="35057" y="177320"/>
                  <a:pt x="133029" y="-3071"/>
                  <a:pt x="133029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5" name="フリーフォーム 1174">
            <a:extLst>
              <a:ext uri="{FF2B5EF4-FFF2-40B4-BE49-F238E27FC236}">
                <a16:creationId xmlns:a16="http://schemas.microsoft.com/office/drawing/2014/main" id="{648B5D33-CE16-99E4-566B-0770A7E8BA9A}"/>
              </a:ext>
            </a:extLst>
          </p:cNvPr>
          <p:cNvSpPr/>
          <p:nvPr/>
        </p:nvSpPr>
        <p:spPr>
          <a:xfrm>
            <a:off x="5654340" y="4851908"/>
            <a:ext cx="121366" cy="298863"/>
          </a:xfrm>
          <a:custGeom>
            <a:avLst/>
            <a:gdLst>
              <a:gd name="connsiteX0" fmla="*/ 121309 w 121366"/>
              <a:gd name="connsiteY0" fmla="*/ 10 h 298863"/>
              <a:gd name="connsiteX1" fmla="*/ 28003 w 121366"/>
              <a:gd name="connsiteY1" fmla="*/ 214614 h 298863"/>
              <a:gd name="connsiteX2" fmla="*/ 28003 w 121366"/>
              <a:gd name="connsiteY2" fmla="*/ 298590 h 298863"/>
              <a:gd name="connsiteX3" fmla="*/ 60660 w 121366"/>
              <a:gd name="connsiteY3" fmla="*/ 191288 h 298863"/>
              <a:gd name="connsiteX4" fmla="*/ 46664 w 121366"/>
              <a:gd name="connsiteY4" fmla="*/ 139970 h 298863"/>
              <a:gd name="connsiteX5" fmla="*/ 11 w 121366"/>
              <a:gd name="connsiteY5" fmla="*/ 93316 h 298863"/>
              <a:gd name="connsiteX6" fmla="*/ 41999 w 121366"/>
              <a:gd name="connsiteY6" fmla="*/ 130639 h 298863"/>
              <a:gd name="connsiteX7" fmla="*/ 32668 w 121366"/>
              <a:gd name="connsiteY7" fmla="*/ 223945 h 298863"/>
              <a:gd name="connsiteX8" fmla="*/ 41999 w 121366"/>
              <a:gd name="connsiteY8" fmla="*/ 223945 h 298863"/>
              <a:gd name="connsiteX9" fmla="*/ 121309 w 121366"/>
              <a:gd name="connsiteY9" fmla="*/ 10 h 298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366" h="298863">
                <a:moveTo>
                  <a:pt x="121309" y="10"/>
                </a:moveTo>
                <a:cubicBezTo>
                  <a:pt x="118976" y="-1545"/>
                  <a:pt x="43554" y="164851"/>
                  <a:pt x="28003" y="214614"/>
                </a:cubicBezTo>
                <a:cubicBezTo>
                  <a:pt x="12452" y="264377"/>
                  <a:pt x="22560" y="302478"/>
                  <a:pt x="28003" y="298590"/>
                </a:cubicBezTo>
                <a:cubicBezTo>
                  <a:pt x="33446" y="294702"/>
                  <a:pt x="57550" y="217725"/>
                  <a:pt x="60660" y="191288"/>
                </a:cubicBezTo>
                <a:cubicBezTo>
                  <a:pt x="63770" y="164851"/>
                  <a:pt x="56772" y="156299"/>
                  <a:pt x="46664" y="139970"/>
                </a:cubicBezTo>
                <a:cubicBezTo>
                  <a:pt x="36556" y="123641"/>
                  <a:pt x="788" y="94871"/>
                  <a:pt x="11" y="93316"/>
                </a:cubicBezTo>
                <a:cubicBezTo>
                  <a:pt x="-766" y="91761"/>
                  <a:pt x="36556" y="108868"/>
                  <a:pt x="41999" y="130639"/>
                </a:cubicBezTo>
                <a:cubicBezTo>
                  <a:pt x="47442" y="152411"/>
                  <a:pt x="32668" y="208394"/>
                  <a:pt x="32668" y="223945"/>
                </a:cubicBezTo>
                <a:cubicBezTo>
                  <a:pt x="32668" y="239496"/>
                  <a:pt x="30336" y="256602"/>
                  <a:pt x="41999" y="223945"/>
                </a:cubicBezTo>
                <a:cubicBezTo>
                  <a:pt x="53662" y="191288"/>
                  <a:pt x="123642" y="1565"/>
                  <a:pt x="121309" y="1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6" name="フリーフォーム 1175">
            <a:extLst>
              <a:ext uri="{FF2B5EF4-FFF2-40B4-BE49-F238E27FC236}">
                <a16:creationId xmlns:a16="http://schemas.microsoft.com/office/drawing/2014/main" id="{AFA3E67D-61D5-3A47-4965-35B1C47CC982}"/>
              </a:ext>
            </a:extLst>
          </p:cNvPr>
          <p:cNvSpPr/>
          <p:nvPr/>
        </p:nvSpPr>
        <p:spPr>
          <a:xfrm>
            <a:off x="3838325" y="5419536"/>
            <a:ext cx="279155" cy="295503"/>
          </a:xfrm>
          <a:custGeom>
            <a:avLst/>
            <a:gdLst>
              <a:gd name="connsiteX0" fmla="*/ 256277 w 279155"/>
              <a:gd name="connsiteY0" fmla="*/ 763 h 295503"/>
              <a:gd name="connsiteX1" fmla="*/ 17579 w 279155"/>
              <a:gd name="connsiteY1" fmla="*/ 279857 h 295503"/>
              <a:gd name="connsiteX2" fmla="*/ 46957 w 279155"/>
              <a:gd name="connsiteY2" fmla="*/ 243134 h 295503"/>
              <a:gd name="connsiteX3" fmla="*/ 278311 w 279155"/>
              <a:gd name="connsiteY3" fmla="*/ 99915 h 295503"/>
              <a:gd name="connsiteX4" fmla="*/ 124075 w 279155"/>
              <a:gd name="connsiteY4" fmla="*/ 188050 h 295503"/>
              <a:gd name="connsiteX5" fmla="*/ 102041 w 279155"/>
              <a:gd name="connsiteY5" fmla="*/ 210083 h 295503"/>
              <a:gd name="connsiteX6" fmla="*/ 120403 w 279155"/>
              <a:gd name="connsiteY6" fmla="*/ 162344 h 295503"/>
              <a:gd name="connsiteX7" fmla="*/ 83680 w 279155"/>
              <a:gd name="connsiteY7" fmla="*/ 195394 h 295503"/>
              <a:gd name="connsiteX8" fmla="*/ 256277 w 279155"/>
              <a:gd name="connsiteY8" fmla="*/ 763 h 29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9155" h="295503">
                <a:moveTo>
                  <a:pt x="256277" y="763"/>
                </a:moveTo>
                <a:cubicBezTo>
                  <a:pt x="245260" y="14840"/>
                  <a:pt x="52466" y="239462"/>
                  <a:pt x="17579" y="279857"/>
                </a:cubicBezTo>
                <a:cubicBezTo>
                  <a:pt x="-17308" y="320252"/>
                  <a:pt x="3502" y="273124"/>
                  <a:pt x="46957" y="243134"/>
                </a:cubicBezTo>
                <a:cubicBezTo>
                  <a:pt x="90412" y="213144"/>
                  <a:pt x="265458" y="109096"/>
                  <a:pt x="278311" y="99915"/>
                </a:cubicBezTo>
                <a:cubicBezTo>
                  <a:pt x="291164" y="90734"/>
                  <a:pt x="153453" y="169689"/>
                  <a:pt x="124075" y="188050"/>
                </a:cubicBezTo>
                <a:cubicBezTo>
                  <a:pt x="94697" y="206411"/>
                  <a:pt x="102653" y="214367"/>
                  <a:pt x="102041" y="210083"/>
                </a:cubicBezTo>
                <a:cubicBezTo>
                  <a:pt x="101429" y="205799"/>
                  <a:pt x="123463" y="164792"/>
                  <a:pt x="120403" y="162344"/>
                </a:cubicBezTo>
                <a:cubicBezTo>
                  <a:pt x="117343" y="159896"/>
                  <a:pt x="63483" y="219264"/>
                  <a:pt x="83680" y="195394"/>
                </a:cubicBezTo>
                <a:cubicBezTo>
                  <a:pt x="103877" y="171524"/>
                  <a:pt x="267294" y="-13314"/>
                  <a:pt x="256277" y="7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7" name="フリーフォーム 1176">
            <a:extLst>
              <a:ext uri="{FF2B5EF4-FFF2-40B4-BE49-F238E27FC236}">
                <a16:creationId xmlns:a16="http://schemas.microsoft.com/office/drawing/2014/main" id="{50E51E36-7EF3-A9A3-58AC-CCAF7A1453C6}"/>
              </a:ext>
            </a:extLst>
          </p:cNvPr>
          <p:cNvSpPr/>
          <p:nvPr/>
        </p:nvSpPr>
        <p:spPr>
          <a:xfrm>
            <a:off x="4549964" y="5387109"/>
            <a:ext cx="243265" cy="122053"/>
          </a:xfrm>
          <a:custGeom>
            <a:avLst/>
            <a:gdLst>
              <a:gd name="connsiteX0" fmla="*/ 2 w 243265"/>
              <a:gd name="connsiteY0" fmla="*/ 139 h 122053"/>
              <a:gd name="connsiteX1" fmla="*/ 165255 w 243265"/>
              <a:gd name="connsiteY1" fmla="*/ 66240 h 122053"/>
              <a:gd name="connsiteX2" fmla="*/ 242373 w 243265"/>
              <a:gd name="connsiteY2" fmla="*/ 121325 h 122053"/>
              <a:gd name="connsiteX3" fmla="*/ 209323 w 243265"/>
              <a:gd name="connsiteY3" fmla="*/ 99291 h 122053"/>
              <a:gd name="connsiteX4" fmla="*/ 187289 w 243265"/>
              <a:gd name="connsiteY4" fmla="*/ 69913 h 122053"/>
              <a:gd name="connsiteX5" fmla="*/ 176272 w 243265"/>
              <a:gd name="connsiteY5" fmla="*/ 11156 h 122053"/>
              <a:gd name="connsiteX6" fmla="*/ 176272 w 243265"/>
              <a:gd name="connsiteY6" fmla="*/ 22173 h 122053"/>
              <a:gd name="connsiteX7" fmla="*/ 168928 w 243265"/>
              <a:gd name="connsiteY7" fmla="*/ 47879 h 122053"/>
              <a:gd name="connsiteX8" fmla="*/ 2 w 243265"/>
              <a:gd name="connsiteY8" fmla="*/ 139 h 122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265" h="122053">
                <a:moveTo>
                  <a:pt x="2" y="139"/>
                </a:moveTo>
                <a:cubicBezTo>
                  <a:pt x="-610" y="3199"/>
                  <a:pt x="124860" y="46042"/>
                  <a:pt x="165255" y="66240"/>
                </a:cubicBezTo>
                <a:cubicBezTo>
                  <a:pt x="205650" y="86438"/>
                  <a:pt x="235028" y="115817"/>
                  <a:pt x="242373" y="121325"/>
                </a:cubicBezTo>
                <a:cubicBezTo>
                  <a:pt x="249718" y="126833"/>
                  <a:pt x="209323" y="99291"/>
                  <a:pt x="209323" y="99291"/>
                </a:cubicBezTo>
                <a:cubicBezTo>
                  <a:pt x="200142" y="90722"/>
                  <a:pt x="192797" y="84602"/>
                  <a:pt x="187289" y="69913"/>
                </a:cubicBezTo>
                <a:cubicBezTo>
                  <a:pt x="181781" y="55224"/>
                  <a:pt x="178108" y="19113"/>
                  <a:pt x="176272" y="11156"/>
                </a:cubicBezTo>
                <a:cubicBezTo>
                  <a:pt x="174436" y="3199"/>
                  <a:pt x="177496" y="16053"/>
                  <a:pt x="176272" y="22173"/>
                </a:cubicBezTo>
                <a:cubicBezTo>
                  <a:pt x="175048" y="28294"/>
                  <a:pt x="194634" y="50327"/>
                  <a:pt x="168928" y="47879"/>
                </a:cubicBezTo>
                <a:cubicBezTo>
                  <a:pt x="143222" y="45431"/>
                  <a:pt x="614" y="-2921"/>
                  <a:pt x="2" y="1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8" name="フリーフォーム 1177">
            <a:extLst>
              <a:ext uri="{FF2B5EF4-FFF2-40B4-BE49-F238E27FC236}">
                <a16:creationId xmlns:a16="http://schemas.microsoft.com/office/drawing/2014/main" id="{D103D5F3-A49B-A561-91FD-B5CF03A1E1C2}"/>
              </a:ext>
            </a:extLst>
          </p:cNvPr>
          <p:cNvSpPr/>
          <p:nvPr/>
        </p:nvSpPr>
        <p:spPr>
          <a:xfrm>
            <a:off x="4307569" y="5412894"/>
            <a:ext cx="231307" cy="30627"/>
          </a:xfrm>
          <a:custGeom>
            <a:avLst/>
            <a:gdLst>
              <a:gd name="connsiteX0" fmla="*/ 26 w 231307"/>
              <a:gd name="connsiteY0" fmla="*/ 60 h 30627"/>
              <a:gd name="connsiteX1" fmla="*/ 213019 w 231307"/>
              <a:gd name="connsiteY1" fmla="*/ 29439 h 30627"/>
              <a:gd name="connsiteX2" fmla="*/ 198330 w 231307"/>
              <a:gd name="connsiteY2" fmla="*/ 22094 h 30627"/>
              <a:gd name="connsiteX3" fmla="*/ 26 w 231307"/>
              <a:gd name="connsiteY3" fmla="*/ 60 h 30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1307" h="30627">
                <a:moveTo>
                  <a:pt x="26" y="60"/>
                </a:moveTo>
                <a:cubicBezTo>
                  <a:pt x="2474" y="1284"/>
                  <a:pt x="213019" y="29439"/>
                  <a:pt x="213019" y="29439"/>
                </a:cubicBezTo>
                <a:cubicBezTo>
                  <a:pt x="246070" y="33111"/>
                  <a:pt x="230157" y="27603"/>
                  <a:pt x="198330" y="22094"/>
                </a:cubicBezTo>
                <a:cubicBezTo>
                  <a:pt x="166504" y="16586"/>
                  <a:pt x="-2422" y="-1164"/>
                  <a:pt x="26" y="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9" name="フリーフォーム 1178">
            <a:extLst>
              <a:ext uri="{FF2B5EF4-FFF2-40B4-BE49-F238E27FC236}">
                <a16:creationId xmlns:a16="http://schemas.microsoft.com/office/drawing/2014/main" id="{ACD5C9AF-8F41-9915-9AF4-C5B105C6914B}"/>
              </a:ext>
            </a:extLst>
          </p:cNvPr>
          <p:cNvSpPr/>
          <p:nvPr/>
        </p:nvSpPr>
        <p:spPr>
          <a:xfrm>
            <a:off x="3679590" y="5519442"/>
            <a:ext cx="231426" cy="194642"/>
          </a:xfrm>
          <a:custGeom>
            <a:avLst/>
            <a:gdLst>
              <a:gd name="connsiteX0" fmla="*/ 44 w 231426"/>
              <a:gd name="connsiteY0" fmla="*/ 194640 h 194642"/>
              <a:gd name="connsiteX1" fmla="*/ 106540 w 231426"/>
              <a:gd name="connsiteY1" fmla="*/ 66110 h 194642"/>
              <a:gd name="connsiteX2" fmla="*/ 231398 w 231426"/>
              <a:gd name="connsiteY2" fmla="*/ 9 h 194642"/>
              <a:gd name="connsiteX3" fmla="*/ 95523 w 231426"/>
              <a:gd name="connsiteY3" fmla="*/ 62438 h 194642"/>
              <a:gd name="connsiteX4" fmla="*/ 44 w 231426"/>
              <a:gd name="connsiteY4" fmla="*/ 194640 h 194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426" h="194642">
                <a:moveTo>
                  <a:pt x="44" y="194640"/>
                </a:moveTo>
                <a:cubicBezTo>
                  <a:pt x="1880" y="195252"/>
                  <a:pt x="67981" y="98548"/>
                  <a:pt x="106540" y="66110"/>
                </a:cubicBezTo>
                <a:cubicBezTo>
                  <a:pt x="145099" y="33671"/>
                  <a:pt x="233234" y="621"/>
                  <a:pt x="231398" y="9"/>
                </a:cubicBezTo>
                <a:cubicBezTo>
                  <a:pt x="229562" y="-603"/>
                  <a:pt x="137754" y="27551"/>
                  <a:pt x="95523" y="62438"/>
                </a:cubicBezTo>
                <a:cubicBezTo>
                  <a:pt x="53292" y="97325"/>
                  <a:pt x="-1792" y="194028"/>
                  <a:pt x="44" y="1946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0" name="フリーフォーム 1179">
            <a:extLst>
              <a:ext uri="{FF2B5EF4-FFF2-40B4-BE49-F238E27FC236}">
                <a16:creationId xmlns:a16="http://schemas.microsoft.com/office/drawing/2014/main" id="{F5E461BC-CAE6-0F69-B1BF-1244842FEE86}"/>
              </a:ext>
            </a:extLst>
          </p:cNvPr>
          <p:cNvSpPr/>
          <p:nvPr/>
        </p:nvSpPr>
        <p:spPr>
          <a:xfrm>
            <a:off x="3754074" y="6151171"/>
            <a:ext cx="543884" cy="99518"/>
          </a:xfrm>
          <a:custGeom>
            <a:avLst/>
            <a:gdLst>
              <a:gd name="connsiteX0" fmla="*/ 2678 w 543884"/>
              <a:gd name="connsiteY0" fmla="*/ 54998 h 99518"/>
              <a:gd name="connsiteX1" fmla="*/ 281772 w 543884"/>
              <a:gd name="connsiteY1" fmla="*/ 54998 h 99518"/>
              <a:gd name="connsiteX2" fmla="*/ 542504 w 543884"/>
              <a:gd name="connsiteY2" fmla="*/ 99065 h 99518"/>
              <a:gd name="connsiteX3" fmla="*/ 380924 w 543884"/>
              <a:gd name="connsiteY3" fmla="*/ 73359 h 99518"/>
              <a:gd name="connsiteX4" fmla="*/ 292789 w 543884"/>
              <a:gd name="connsiteY4" fmla="*/ 3586 h 99518"/>
              <a:gd name="connsiteX5" fmla="*/ 344201 w 543884"/>
              <a:gd name="connsiteY5" fmla="*/ 10930 h 99518"/>
              <a:gd name="connsiteX6" fmla="*/ 292789 w 543884"/>
              <a:gd name="connsiteY6" fmla="*/ 18275 h 99518"/>
              <a:gd name="connsiteX7" fmla="*/ 362562 w 543884"/>
              <a:gd name="connsiteY7" fmla="*/ 69687 h 99518"/>
              <a:gd name="connsiteX8" fmla="*/ 219343 w 543884"/>
              <a:gd name="connsiteY8" fmla="*/ 58670 h 99518"/>
              <a:gd name="connsiteX9" fmla="*/ 145897 w 543884"/>
              <a:gd name="connsiteY9" fmla="*/ 51325 h 99518"/>
              <a:gd name="connsiteX10" fmla="*/ 2678 w 543884"/>
              <a:gd name="connsiteY10" fmla="*/ 54998 h 99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3884" h="99518">
                <a:moveTo>
                  <a:pt x="2678" y="54998"/>
                </a:moveTo>
                <a:cubicBezTo>
                  <a:pt x="25324" y="55610"/>
                  <a:pt x="191801" y="47653"/>
                  <a:pt x="281772" y="54998"/>
                </a:cubicBezTo>
                <a:cubicBezTo>
                  <a:pt x="371743" y="62343"/>
                  <a:pt x="525979" y="96005"/>
                  <a:pt x="542504" y="99065"/>
                </a:cubicBezTo>
                <a:cubicBezTo>
                  <a:pt x="559029" y="102125"/>
                  <a:pt x="422543" y="89272"/>
                  <a:pt x="380924" y="73359"/>
                </a:cubicBezTo>
                <a:cubicBezTo>
                  <a:pt x="339305" y="57446"/>
                  <a:pt x="298910" y="13991"/>
                  <a:pt x="292789" y="3586"/>
                </a:cubicBezTo>
                <a:cubicBezTo>
                  <a:pt x="286669" y="-6819"/>
                  <a:pt x="344201" y="8482"/>
                  <a:pt x="344201" y="10930"/>
                </a:cubicBezTo>
                <a:cubicBezTo>
                  <a:pt x="344201" y="13378"/>
                  <a:pt x="289729" y="8482"/>
                  <a:pt x="292789" y="18275"/>
                </a:cubicBezTo>
                <a:cubicBezTo>
                  <a:pt x="295849" y="28068"/>
                  <a:pt x="374803" y="62955"/>
                  <a:pt x="362562" y="69687"/>
                </a:cubicBezTo>
                <a:cubicBezTo>
                  <a:pt x="350321" y="76419"/>
                  <a:pt x="255454" y="61730"/>
                  <a:pt x="219343" y="58670"/>
                </a:cubicBezTo>
                <a:cubicBezTo>
                  <a:pt x="183232" y="55610"/>
                  <a:pt x="184456" y="48265"/>
                  <a:pt x="145897" y="51325"/>
                </a:cubicBezTo>
                <a:cubicBezTo>
                  <a:pt x="107338" y="54385"/>
                  <a:pt x="-19968" y="54386"/>
                  <a:pt x="2678" y="549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1" name="フリーフォーム 1180">
            <a:extLst>
              <a:ext uri="{FF2B5EF4-FFF2-40B4-BE49-F238E27FC236}">
                <a16:creationId xmlns:a16="http://schemas.microsoft.com/office/drawing/2014/main" id="{148DD436-F38F-A65D-9630-76AB4FB2710D}"/>
              </a:ext>
            </a:extLst>
          </p:cNvPr>
          <p:cNvSpPr/>
          <p:nvPr/>
        </p:nvSpPr>
        <p:spPr>
          <a:xfrm>
            <a:off x="4492291" y="5845152"/>
            <a:ext cx="403571" cy="105918"/>
          </a:xfrm>
          <a:custGeom>
            <a:avLst/>
            <a:gdLst>
              <a:gd name="connsiteX0" fmla="*/ 403559 w 403571"/>
              <a:gd name="connsiteY0" fmla="*/ 23 h 105918"/>
              <a:gd name="connsiteX1" fmla="*/ 197184 w 403571"/>
              <a:gd name="connsiteY1" fmla="*/ 19073 h 105918"/>
              <a:gd name="connsiteX2" fmla="*/ 76534 w 403571"/>
              <a:gd name="connsiteY2" fmla="*/ 66698 h 105918"/>
              <a:gd name="connsiteX3" fmla="*/ 3509 w 403571"/>
              <a:gd name="connsiteY3" fmla="*/ 104798 h 105918"/>
              <a:gd name="connsiteX4" fmla="*/ 187659 w 403571"/>
              <a:gd name="connsiteY4" fmla="*/ 22248 h 105918"/>
              <a:gd name="connsiteX5" fmla="*/ 403559 w 403571"/>
              <a:gd name="connsiteY5" fmla="*/ 23 h 105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3571" h="105918">
                <a:moveTo>
                  <a:pt x="403559" y="23"/>
                </a:moveTo>
                <a:cubicBezTo>
                  <a:pt x="405146" y="-506"/>
                  <a:pt x="251688" y="7961"/>
                  <a:pt x="197184" y="19073"/>
                </a:cubicBezTo>
                <a:cubicBezTo>
                  <a:pt x="142680" y="30185"/>
                  <a:pt x="108813" y="52411"/>
                  <a:pt x="76534" y="66698"/>
                </a:cubicBezTo>
                <a:cubicBezTo>
                  <a:pt x="44255" y="80986"/>
                  <a:pt x="-15012" y="112206"/>
                  <a:pt x="3509" y="104798"/>
                </a:cubicBezTo>
                <a:cubicBezTo>
                  <a:pt x="22030" y="97390"/>
                  <a:pt x="124688" y="36006"/>
                  <a:pt x="187659" y="22248"/>
                </a:cubicBezTo>
                <a:cubicBezTo>
                  <a:pt x="250630" y="8490"/>
                  <a:pt x="401972" y="552"/>
                  <a:pt x="403559" y="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2" name="フリーフォーム 1181">
            <a:extLst>
              <a:ext uri="{FF2B5EF4-FFF2-40B4-BE49-F238E27FC236}">
                <a16:creationId xmlns:a16="http://schemas.microsoft.com/office/drawing/2014/main" id="{2658FB8A-BA1D-2E19-017A-E272350DA898}"/>
              </a:ext>
            </a:extLst>
          </p:cNvPr>
          <p:cNvSpPr/>
          <p:nvPr/>
        </p:nvSpPr>
        <p:spPr>
          <a:xfrm>
            <a:off x="3812305" y="5908082"/>
            <a:ext cx="649778" cy="150617"/>
          </a:xfrm>
          <a:custGeom>
            <a:avLst/>
            <a:gdLst>
              <a:gd name="connsiteX0" fmla="*/ 4045 w 649778"/>
              <a:gd name="connsiteY0" fmla="*/ 149818 h 150617"/>
              <a:gd name="connsiteX1" fmla="*/ 372345 w 649778"/>
              <a:gd name="connsiteY1" fmla="*/ 83143 h 150617"/>
              <a:gd name="connsiteX2" fmla="*/ 518395 w 649778"/>
              <a:gd name="connsiteY2" fmla="*/ 83143 h 150617"/>
              <a:gd name="connsiteX3" fmla="*/ 492995 w 649778"/>
              <a:gd name="connsiteY3" fmla="*/ 79968 h 150617"/>
              <a:gd name="connsiteX4" fmla="*/ 648570 w 649778"/>
              <a:gd name="connsiteY4" fmla="*/ 593 h 150617"/>
              <a:gd name="connsiteX5" fmla="*/ 553320 w 649778"/>
              <a:gd name="connsiteY5" fmla="*/ 45043 h 150617"/>
              <a:gd name="connsiteX6" fmla="*/ 343770 w 649778"/>
              <a:gd name="connsiteY6" fmla="*/ 70443 h 150617"/>
              <a:gd name="connsiteX7" fmla="*/ 448545 w 649778"/>
              <a:gd name="connsiteY7" fmla="*/ 83143 h 150617"/>
              <a:gd name="connsiteX8" fmla="*/ 334245 w 649778"/>
              <a:gd name="connsiteY8" fmla="*/ 89493 h 150617"/>
              <a:gd name="connsiteX9" fmla="*/ 131045 w 649778"/>
              <a:gd name="connsiteY9" fmla="*/ 67268 h 150617"/>
              <a:gd name="connsiteX10" fmla="*/ 248520 w 649778"/>
              <a:gd name="connsiteY10" fmla="*/ 95843 h 150617"/>
              <a:gd name="connsiteX11" fmla="*/ 178670 w 649778"/>
              <a:gd name="connsiteY11" fmla="*/ 118068 h 150617"/>
              <a:gd name="connsiteX12" fmla="*/ 4045 w 649778"/>
              <a:gd name="connsiteY12" fmla="*/ 149818 h 150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49778" h="150617">
                <a:moveTo>
                  <a:pt x="4045" y="149818"/>
                </a:moveTo>
                <a:cubicBezTo>
                  <a:pt x="36324" y="143997"/>
                  <a:pt x="286620" y="94255"/>
                  <a:pt x="372345" y="83143"/>
                </a:cubicBezTo>
                <a:cubicBezTo>
                  <a:pt x="458070" y="72031"/>
                  <a:pt x="498287" y="83672"/>
                  <a:pt x="518395" y="83143"/>
                </a:cubicBezTo>
                <a:cubicBezTo>
                  <a:pt x="538503" y="82614"/>
                  <a:pt x="471299" y="93726"/>
                  <a:pt x="492995" y="79968"/>
                </a:cubicBezTo>
                <a:cubicBezTo>
                  <a:pt x="514691" y="66210"/>
                  <a:pt x="638516" y="6414"/>
                  <a:pt x="648570" y="593"/>
                </a:cubicBezTo>
                <a:cubicBezTo>
                  <a:pt x="658624" y="-5228"/>
                  <a:pt x="604120" y="33401"/>
                  <a:pt x="553320" y="45043"/>
                </a:cubicBezTo>
                <a:cubicBezTo>
                  <a:pt x="502520" y="56685"/>
                  <a:pt x="361232" y="64093"/>
                  <a:pt x="343770" y="70443"/>
                </a:cubicBezTo>
                <a:cubicBezTo>
                  <a:pt x="326308" y="76793"/>
                  <a:pt x="450132" y="79968"/>
                  <a:pt x="448545" y="83143"/>
                </a:cubicBezTo>
                <a:cubicBezTo>
                  <a:pt x="446958" y="86318"/>
                  <a:pt x="387161" y="92139"/>
                  <a:pt x="334245" y="89493"/>
                </a:cubicBezTo>
                <a:cubicBezTo>
                  <a:pt x="281329" y="86847"/>
                  <a:pt x="145332" y="66210"/>
                  <a:pt x="131045" y="67268"/>
                </a:cubicBezTo>
                <a:cubicBezTo>
                  <a:pt x="116758" y="68326"/>
                  <a:pt x="240583" y="87376"/>
                  <a:pt x="248520" y="95843"/>
                </a:cubicBezTo>
                <a:cubicBezTo>
                  <a:pt x="256458" y="104310"/>
                  <a:pt x="215182" y="108014"/>
                  <a:pt x="178670" y="118068"/>
                </a:cubicBezTo>
                <a:cubicBezTo>
                  <a:pt x="142158" y="128122"/>
                  <a:pt x="-28234" y="155639"/>
                  <a:pt x="4045" y="1498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3" name="フリーフォーム 1182">
            <a:extLst>
              <a:ext uri="{FF2B5EF4-FFF2-40B4-BE49-F238E27FC236}">
                <a16:creationId xmlns:a16="http://schemas.microsoft.com/office/drawing/2014/main" id="{A9347A7A-8464-CEFB-EF0B-550DA30F0058}"/>
              </a:ext>
            </a:extLst>
          </p:cNvPr>
          <p:cNvSpPr/>
          <p:nvPr/>
        </p:nvSpPr>
        <p:spPr>
          <a:xfrm>
            <a:off x="3863975" y="5997183"/>
            <a:ext cx="603567" cy="101992"/>
          </a:xfrm>
          <a:custGeom>
            <a:avLst/>
            <a:gdLst>
              <a:gd name="connsiteX0" fmla="*/ 0 w 603567"/>
              <a:gd name="connsiteY0" fmla="*/ 101992 h 101992"/>
              <a:gd name="connsiteX1" fmla="*/ 355600 w 603567"/>
              <a:gd name="connsiteY1" fmla="*/ 48017 h 101992"/>
              <a:gd name="connsiteX2" fmla="*/ 593725 w 603567"/>
              <a:gd name="connsiteY2" fmla="*/ 63892 h 101992"/>
              <a:gd name="connsiteX3" fmla="*/ 530225 w 603567"/>
              <a:gd name="connsiteY3" fmla="*/ 60717 h 101992"/>
              <a:gd name="connsiteX4" fmla="*/ 276225 w 603567"/>
              <a:gd name="connsiteY4" fmla="*/ 392 h 101992"/>
              <a:gd name="connsiteX5" fmla="*/ 374650 w 603567"/>
              <a:gd name="connsiteY5" fmla="*/ 35317 h 101992"/>
              <a:gd name="connsiteX6" fmla="*/ 215900 w 603567"/>
              <a:gd name="connsiteY6" fmla="*/ 48017 h 101992"/>
              <a:gd name="connsiteX7" fmla="*/ 260350 w 603567"/>
              <a:gd name="connsiteY7" fmla="*/ 51192 h 101992"/>
              <a:gd name="connsiteX8" fmla="*/ 0 w 603567"/>
              <a:gd name="connsiteY8" fmla="*/ 101992 h 101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3567" h="101992">
                <a:moveTo>
                  <a:pt x="0" y="101992"/>
                </a:moveTo>
                <a:cubicBezTo>
                  <a:pt x="128323" y="78179"/>
                  <a:pt x="256646" y="54367"/>
                  <a:pt x="355600" y="48017"/>
                </a:cubicBezTo>
                <a:lnTo>
                  <a:pt x="593725" y="63892"/>
                </a:lnTo>
                <a:cubicBezTo>
                  <a:pt x="622829" y="66009"/>
                  <a:pt x="583142" y="71300"/>
                  <a:pt x="530225" y="60717"/>
                </a:cubicBezTo>
                <a:cubicBezTo>
                  <a:pt x="477308" y="50134"/>
                  <a:pt x="302154" y="4625"/>
                  <a:pt x="276225" y="392"/>
                </a:cubicBezTo>
                <a:cubicBezTo>
                  <a:pt x="250296" y="-3841"/>
                  <a:pt x="384704" y="27380"/>
                  <a:pt x="374650" y="35317"/>
                </a:cubicBezTo>
                <a:cubicBezTo>
                  <a:pt x="364596" y="43254"/>
                  <a:pt x="234950" y="45371"/>
                  <a:pt x="215900" y="48017"/>
                </a:cubicBezTo>
                <a:cubicBezTo>
                  <a:pt x="196850" y="50663"/>
                  <a:pt x="293688" y="44313"/>
                  <a:pt x="260350" y="51192"/>
                </a:cubicBezTo>
                <a:cubicBezTo>
                  <a:pt x="227012" y="58071"/>
                  <a:pt x="121443" y="73681"/>
                  <a:pt x="0" y="1019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4" name="フリーフォーム 1183">
            <a:extLst>
              <a:ext uri="{FF2B5EF4-FFF2-40B4-BE49-F238E27FC236}">
                <a16:creationId xmlns:a16="http://schemas.microsoft.com/office/drawing/2014/main" id="{48649638-78F4-83B2-D45D-B311BDFEE69F}"/>
              </a:ext>
            </a:extLst>
          </p:cNvPr>
          <p:cNvSpPr/>
          <p:nvPr/>
        </p:nvSpPr>
        <p:spPr>
          <a:xfrm>
            <a:off x="4663944" y="5819741"/>
            <a:ext cx="228586" cy="234991"/>
          </a:xfrm>
          <a:custGeom>
            <a:avLst/>
            <a:gdLst>
              <a:gd name="connsiteX0" fmla="*/ 203331 w 228586"/>
              <a:gd name="connsiteY0" fmla="*/ 34 h 234991"/>
              <a:gd name="connsiteX1" fmla="*/ 216031 w 228586"/>
              <a:gd name="connsiteY1" fmla="*/ 69884 h 234991"/>
              <a:gd name="connsiteX2" fmla="*/ 143006 w 228586"/>
              <a:gd name="connsiteY2" fmla="*/ 111159 h 234991"/>
              <a:gd name="connsiteX3" fmla="*/ 174756 w 228586"/>
              <a:gd name="connsiteY3" fmla="*/ 98459 h 234991"/>
              <a:gd name="connsiteX4" fmla="*/ 131 w 228586"/>
              <a:gd name="connsiteY4" fmla="*/ 234984 h 234991"/>
              <a:gd name="connsiteX5" fmla="*/ 206506 w 228586"/>
              <a:gd name="connsiteY5" fmla="*/ 92109 h 234991"/>
              <a:gd name="connsiteX6" fmla="*/ 222381 w 228586"/>
              <a:gd name="connsiteY6" fmla="*/ 79409 h 234991"/>
              <a:gd name="connsiteX7" fmla="*/ 203331 w 228586"/>
              <a:gd name="connsiteY7" fmla="*/ 34 h 234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8586" h="234991">
                <a:moveTo>
                  <a:pt x="203331" y="34"/>
                </a:moveTo>
                <a:cubicBezTo>
                  <a:pt x="202273" y="-1554"/>
                  <a:pt x="226085" y="51363"/>
                  <a:pt x="216031" y="69884"/>
                </a:cubicBezTo>
                <a:cubicBezTo>
                  <a:pt x="205977" y="88405"/>
                  <a:pt x="149885" y="106397"/>
                  <a:pt x="143006" y="111159"/>
                </a:cubicBezTo>
                <a:cubicBezTo>
                  <a:pt x="136127" y="115921"/>
                  <a:pt x="198568" y="77822"/>
                  <a:pt x="174756" y="98459"/>
                </a:cubicBezTo>
                <a:cubicBezTo>
                  <a:pt x="150944" y="119096"/>
                  <a:pt x="-5160" y="236042"/>
                  <a:pt x="131" y="234984"/>
                </a:cubicBezTo>
                <a:cubicBezTo>
                  <a:pt x="5422" y="233926"/>
                  <a:pt x="206506" y="92109"/>
                  <a:pt x="206506" y="92109"/>
                </a:cubicBezTo>
                <a:cubicBezTo>
                  <a:pt x="243548" y="66180"/>
                  <a:pt x="222910" y="90521"/>
                  <a:pt x="222381" y="79409"/>
                </a:cubicBezTo>
                <a:cubicBezTo>
                  <a:pt x="221852" y="68297"/>
                  <a:pt x="204389" y="1622"/>
                  <a:pt x="203331" y="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5" name="フリーフォーム 1184">
            <a:extLst>
              <a:ext uri="{FF2B5EF4-FFF2-40B4-BE49-F238E27FC236}">
                <a16:creationId xmlns:a16="http://schemas.microsoft.com/office/drawing/2014/main" id="{9A295186-3714-7051-7D8E-5055BC27E338}"/>
              </a:ext>
            </a:extLst>
          </p:cNvPr>
          <p:cNvSpPr/>
          <p:nvPr/>
        </p:nvSpPr>
        <p:spPr>
          <a:xfrm>
            <a:off x="4524171" y="6202310"/>
            <a:ext cx="127880" cy="81611"/>
          </a:xfrm>
          <a:custGeom>
            <a:avLst/>
            <a:gdLst>
              <a:gd name="connsiteX0" fmla="*/ 204 w 127880"/>
              <a:gd name="connsiteY0" fmla="*/ 1640 h 81611"/>
              <a:gd name="connsiteX1" fmla="*/ 95454 w 127880"/>
              <a:gd name="connsiteY1" fmla="*/ 11165 h 81611"/>
              <a:gd name="connsiteX2" fmla="*/ 120854 w 127880"/>
              <a:gd name="connsiteY2" fmla="*/ 58790 h 81611"/>
              <a:gd name="connsiteX3" fmla="*/ 98629 w 127880"/>
              <a:gd name="connsiteY3" fmla="*/ 81015 h 81611"/>
              <a:gd name="connsiteX4" fmla="*/ 124029 w 127880"/>
              <a:gd name="connsiteY4" fmla="*/ 36565 h 81611"/>
              <a:gd name="connsiteX5" fmla="*/ 204 w 127880"/>
              <a:gd name="connsiteY5" fmla="*/ 1640 h 81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7880" h="81611">
                <a:moveTo>
                  <a:pt x="204" y="1640"/>
                </a:moveTo>
                <a:cubicBezTo>
                  <a:pt x="-4558" y="-2593"/>
                  <a:pt x="75346" y="1640"/>
                  <a:pt x="95454" y="11165"/>
                </a:cubicBezTo>
                <a:cubicBezTo>
                  <a:pt x="115562" y="20690"/>
                  <a:pt x="120325" y="47148"/>
                  <a:pt x="120854" y="58790"/>
                </a:cubicBezTo>
                <a:cubicBezTo>
                  <a:pt x="121383" y="70432"/>
                  <a:pt x="98100" y="84719"/>
                  <a:pt x="98629" y="81015"/>
                </a:cubicBezTo>
                <a:cubicBezTo>
                  <a:pt x="99158" y="77311"/>
                  <a:pt x="140433" y="50853"/>
                  <a:pt x="124029" y="36565"/>
                </a:cubicBezTo>
                <a:cubicBezTo>
                  <a:pt x="107625" y="22277"/>
                  <a:pt x="4966" y="5873"/>
                  <a:pt x="204" y="164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6" name="フリーフォーム 1185">
            <a:extLst>
              <a:ext uri="{FF2B5EF4-FFF2-40B4-BE49-F238E27FC236}">
                <a16:creationId xmlns:a16="http://schemas.microsoft.com/office/drawing/2014/main" id="{B01077C5-B556-59BB-0B24-4573C2D22E76}"/>
              </a:ext>
            </a:extLst>
          </p:cNvPr>
          <p:cNvSpPr/>
          <p:nvPr/>
        </p:nvSpPr>
        <p:spPr>
          <a:xfrm>
            <a:off x="5100971" y="5582252"/>
            <a:ext cx="111089" cy="254837"/>
          </a:xfrm>
          <a:custGeom>
            <a:avLst/>
            <a:gdLst>
              <a:gd name="connsiteX0" fmla="*/ 1254 w 111089"/>
              <a:gd name="connsiteY0" fmla="*/ 2573 h 254837"/>
              <a:gd name="connsiteX1" fmla="*/ 86979 w 111089"/>
              <a:gd name="connsiteY1" fmla="*/ 148623 h 254837"/>
              <a:gd name="connsiteX2" fmla="*/ 106029 w 111089"/>
              <a:gd name="connsiteY2" fmla="*/ 253398 h 254837"/>
              <a:gd name="connsiteX3" fmla="*/ 109204 w 111089"/>
              <a:gd name="connsiteY3" fmla="*/ 205773 h 254837"/>
              <a:gd name="connsiteX4" fmla="*/ 80629 w 111089"/>
              <a:gd name="connsiteY4" fmla="*/ 151798 h 254837"/>
              <a:gd name="connsiteX5" fmla="*/ 39354 w 111089"/>
              <a:gd name="connsiteY5" fmla="*/ 62898 h 254837"/>
              <a:gd name="connsiteX6" fmla="*/ 1254 w 111089"/>
              <a:gd name="connsiteY6" fmla="*/ 2573 h 254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1089" h="254837">
                <a:moveTo>
                  <a:pt x="1254" y="2573"/>
                </a:moveTo>
                <a:cubicBezTo>
                  <a:pt x="9191" y="16860"/>
                  <a:pt x="69517" y="106819"/>
                  <a:pt x="86979" y="148623"/>
                </a:cubicBezTo>
                <a:cubicBezTo>
                  <a:pt x="104441" y="190427"/>
                  <a:pt x="102325" y="243873"/>
                  <a:pt x="106029" y="253398"/>
                </a:cubicBezTo>
                <a:cubicBezTo>
                  <a:pt x="109733" y="262923"/>
                  <a:pt x="113437" y="222706"/>
                  <a:pt x="109204" y="205773"/>
                </a:cubicBezTo>
                <a:cubicBezTo>
                  <a:pt x="104971" y="188840"/>
                  <a:pt x="92271" y="175611"/>
                  <a:pt x="80629" y="151798"/>
                </a:cubicBezTo>
                <a:cubicBezTo>
                  <a:pt x="68987" y="127985"/>
                  <a:pt x="53641" y="88827"/>
                  <a:pt x="39354" y="62898"/>
                </a:cubicBezTo>
                <a:cubicBezTo>
                  <a:pt x="25067" y="36969"/>
                  <a:pt x="-6683" y="-11714"/>
                  <a:pt x="1254" y="25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7" name="フリーフォーム 1186">
            <a:extLst>
              <a:ext uri="{FF2B5EF4-FFF2-40B4-BE49-F238E27FC236}">
                <a16:creationId xmlns:a16="http://schemas.microsoft.com/office/drawing/2014/main" id="{B39E610B-BF22-D8F9-B066-02D50061516E}"/>
              </a:ext>
            </a:extLst>
          </p:cNvPr>
          <p:cNvSpPr/>
          <p:nvPr/>
        </p:nvSpPr>
        <p:spPr>
          <a:xfrm>
            <a:off x="5041892" y="5618232"/>
            <a:ext cx="31839" cy="577516"/>
          </a:xfrm>
          <a:custGeom>
            <a:avLst/>
            <a:gdLst>
              <a:gd name="connsiteX0" fmla="*/ 9533 w 31839"/>
              <a:gd name="connsiteY0" fmla="*/ 4693 h 577516"/>
              <a:gd name="connsiteX1" fmla="*/ 31758 w 31839"/>
              <a:gd name="connsiteY1" fmla="*/ 265043 h 577516"/>
              <a:gd name="connsiteX2" fmla="*/ 8 w 31839"/>
              <a:gd name="connsiteY2" fmla="*/ 576193 h 577516"/>
              <a:gd name="connsiteX3" fmla="*/ 28583 w 31839"/>
              <a:gd name="connsiteY3" fmla="*/ 366643 h 577516"/>
              <a:gd name="connsiteX4" fmla="*/ 22233 w 31839"/>
              <a:gd name="connsiteY4" fmla="*/ 115818 h 577516"/>
              <a:gd name="connsiteX5" fmla="*/ 9533 w 31839"/>
              <a:gd name="connsiteY5" fmla="*/ 4693 h 577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839" h="577516">
                <a:moveTo>
                  <a:pt x="9533" y="4693"/>
                </a:moveTo>
                <a:cubicBezTo>
                  <a:pt x="11121" y="29564"/>
                  <a:pt x="33345" y="169793"/>
                  <a:pt x="31758" y="265043"/>
                </a:cubicBezTo>
                <a:cubicBezTo>
                  <a:pt x="30171" y="360293"/>
                  <a:pt x="537" y="559260"/>
                  <a:pt x="8" y="576193"/>
                </a:cubicBezTo>
                <a:cubicBezTo>
                  <a:pt x="-521" y="593126"/>
                  <a:pt x="24879" y="443372"/>
                  <a:pt x="28583" y="366643"/>
                </a:cubicBezTo>
                <a:cubicBezTo>
                  <a:pt x="32287" y="289914"/>
                  <a:pt x="27525" y="172439"/>
                  <a:pt x="22233" y="115818"/>
                </a:cubicBezTo>
                <a:cubicBezTo>
                  <a:pt x="16941" y="59197"/>
                  <a:pt x="7945" y="-20178"/>
                  <a:pt x="9533" y="46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8" name="フリーフォーム 1187">
            <a:extLst>
              <a:ext uri="{FF2B5EF4-FFF2-40B4-BE49-F238E27FC236}">
                <a16:creationId xmlns:a16="http://schemas.microsoft.com/office/drawing/2014/main" id="{750E5DEE-6424-5C34-B6B7-7D74CC921024}"/>
              </a:ext>
            </a:extLst>
          </p:cNvPr>
          <p:cNvSpPr/>
          <p:nvPr/>
        </p:nvSpPr>
        <p:spPr>
          <a:xfrm>
            <a:off x="5407496" y="5800723"/>
            <a:ext cx="66204" cy="505285"/>
          </a:xfrm>
          <a:custGeom>
            <a:avLst/>
            <a:gdLst>
              <a:gd name="connsiteX0" fmla="*/ 31279 w 66204"/>
              <a:gd name="connsiteY0" fmla="*/ 2 h 505285"/>
              <a:gd name="connsiteX1" fmla="*/ 18579 w 66204"/>
              <a:gd name="connsiteY1" fmla="*/ 330202 h 505285"/>
              <a:gd name="connsiteX2" fmla="*/ 40804 w 66204"/>
              <a:gd name="connsiteY2" fmla="*/ 504827 h 505285"/>
              <a:gd name="connsiteX3" fmla="*/ 66204 w 66204"/>
              <a:gd name="connsiteY3" fmla="*/ 384177 h 505285"/>
              <a:gd name="connsiteX4" fmla="*/ 40804 w 66204"/>
              <a:gd name="connsiteY4" fmla="*/ 485777 h 505285"/>
              <a:gd name="connsiteX5" fmla="*/ 40804 w 66204"/>
              <a:gd name="connsiteY5" fmla="*/ 434977 h 505285"/>
              <a:gd name="connsiteX6" fmla="*/ 2704 w 66204"/>
              <a:gd name="connsiteY6" fmla="*/ 273052 h 505285"/>
              <a:gd name="connsiteX7" fmla="*/ 5879 w 66204"/>
              <a:gd name="connsiteY7" fmla="*/ 323852 h 505285"/>
              <a:gd name="connsiteX8" fmla="*/ 31279 w 66204"/>
              <a:gd name="connsiteY8" fmla="*/ 2 h 505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04" h="505285">
                <a:moveTo>
                  <a:pt x="31279" y="2"/>
                </a:moveTo>
                <a:cubicBezTo>
                  <a:pt x="33396" y="1060"/>
                  <a:pt x="16991" y="246065"/>
                  <a:pt x="18579" y="330202"/>
                </a:cubicBezTo>
                <a:cubicBezTo>
                  <a:pt x="20166" y="414340"/>
                  <a:pt x="32867" y="495831"/>
                  <a:pt x="40804" y="504827"/>
                </a:cubicBezTo>
                <a:cubicBezTo>
                  <a:pt x="48742" y="513823"/>
                  <a:pt x="66204" y="387352"/>
                  <a:pt x="66204" y="384177"/>
                </a:cubicBezTo>
                <a:cubicBezTo>
                  <a:pt x="66204" y="381002"/>
                  <a:pt x="45037" y="477310"/>
                  <a:pt x="40804" y="485777"/>
                </a:cubicBezTo>
                <a:cubicBezTo>
                  <a:pt x="36571" y="494244"/>
                  <a:pt x="47154" y="470431"/>
                  <a:pt x="40804" y="434977"/>
                </a:cubicBezTo>
                <a:cubicBezTo>
                  <a:pt x="34454" y="399523"/>
                  <a:pt x="8525" y="291573"/>
                  <a:pt x="2704" y="273052"/>
                </a:cubicBezTo>
                <a:cubicBezTo>
                  <a:pt x="-3117" y="254531"/>
                  <a:pt x="1646" y="365656"/>
                  <a:pt x="5879" y="323852"/>
                </a:cubicBezTo>
                <a:cubicBezTo>
                  <a:pt x="10112" y="282048"/>
                  <a:pt x="29162" y="-1056"/>
                  <a:pt x="31279" y="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9" name="フリーフォーム 1188">
            <a:extLst>
              <a:ext uri="{FF2B5EF4-FFF2-40B4-BE49-F238E27FC236}">
                <a16:creationId xmlns:a16="http://schemas.microsoft.com/office/drawing/2014/main" id="{9EF1C3AC-3392-D2EE-2B3D-D96F70D3C9A0}"/>
              </a:ext>
            </a:extLst>
          </p:cNvPr>
          <p:cNvSpPr/>
          <p:nvPr/>
        </p:nvSpPr>
        <p:spPr>
          <a:xfrm>
            <a:off x="4163640" y="6521450"/>
            <a:ext cx="30535" cy="161925"/>
          </a:xfrm>
          <a:custGeom>
            <a:avLst/>
            <a:gdLst>
              <a:gd name="connsiteX0" fmla="*/ 30535 w 30535"/>
              <a:gd name="connsiteY0" fmla="*/ 0 h 161925"/>
              <a:gd name="connsiteX1" fmla="*/ 1960 w 30535"/>
              <a:gd name="connsiteY1" fmla="*/ 107950 h 161925"/>
              <a:gd name="connsiteX2" fmla="*/ 5135 w 30535"/>
              <a:gd name="connsiteY2" fmla="*/ 161925 h 161925"/>
              <a:gd name="connsiteX3" fmla="*/ 1960 w 30535"/>
              <a:gd name="connsiteY3" fmla="*/ 107950 h 161925"/>
              <a:gd name="connsiteX4" fmla="*/ 30535 w 30535"/>
              <a:gd name="connsiteY4" fmla="*/ 0 h 16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35" h="161925">
                <a:moveTo>
                  <a:pt x="30535" y="0"/>
                </a:moveTo>
                <a:cubicBezTo>
                  <a:pt x="30535" y="0"/>
                  <a:pt x="6193" y="80963"/>
                  <a:pt x="1960" y="107950"/>
                </a:cubicBezTo>
                <a:cubicBezTo>
                  <a:pt x="-2273" y="134938"/>
                  <a:pt x="5135" y="161925"/>
                  <a:pt x="5135" y="161925"/>
                </a:cubicBezTo>
                <a:cubicBezTo>
                  <a:pt x="5135" y="161925"/>
                  <a:pt x="-3861" y="133879"/>
                  <a:pt x="1960" y="107950"/>
                </a:cubicBezTo>
                <a:cubicBezTo>
                  <a:pt x="7781" y="82021"/>
                  <a:pt x="30535" y="0"/>
                  <a:pt x="30535" y="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0" name="フリーフォーム 1189">
            <a:extLst>
              <a:ext uri="{FF2B5EF4-FFF2-40B4-BE49-F238E27FC236}">
                <a16:creationId xmlns:a16="http://schemas.microsoft.com/office/drawing/2014/main" id="{C1E17508-4A8C-D1D5-383B-DFEFD7438D22}"/>
              </a:ext>
            </a:extLst>
          </p:cNvPr>
          <p:cNvSpPr/>
          <p:nvPr/>
        </p:nvSpPr>
        <p:spPr>
          <a:xfrm>
            <a:off x="5153818" y="6492853"/>
            <a:ext cx="126226" cy="263667"/>
          </a:xfrm>
          <a:custGeom>
            <a:avLst/>
            <a:gdLst>
              <a:gd name="connsiteX0" fmla="*/ 126207 w 126226"/>
              <a:gd name="connsiteY0" fmla="*/ 22 h 263667"/>
              <a:gd name="connsiteX1" fmla="*/ 15082 w 126226"/>
              <a:gd name="connsiteY1" fmla="*/ 101622 h 263667"/>
              <a:gd name="connsiteX2" fmla="*/ 21432 w 126226"/>
              <a:gd name="connsiteY2" fmla="*/ 123847 h 263667"/>
              <a:gd name="connsiteX3" fmla="*/ 18257 w 126226"/>
              <a:gd name="connsiteY3" fmla="*/ 133372 h 263667"/>
              <a:gd name="connsiteX4" fmla="*/ 21432 w 126226"/>
              <a:gd name="connsiteY4" fmla="*/ 263547 h 263667"/>
              <a:gd name="connsiteX5" fmla="*/ 21432 w 126226"/>
              <a:gd name="connsiteY5" fmla="*/ 158772 h 263667"/>
              <a:gd name="connsiteX6" fmla="*/ 21432 w 126226"/>
              <a:gd name="connsiteY6" fmla="*/ 92097 h 263667"/>
              <a:gd name="connsiteX7" fmla="*/ 5557 w 126226"/>
              <a:gd name="connsiteY7" fmla="*/ 111147 h 263667"/>
              <a:gd name="connsiteX8" fmla="*/ 126207 w 126226"/>
              <a:gd name="connsiteY8" fmla="*/ 22 h 263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6226" h="263667">
                <a:moveTo>
                  <a:pt x="126207" y="22"/>
                </a:moveTo>
                <a:cubicBezTo>
                  <a:pt x="127794" y="-1565"/>
                  <a:pt x="32544" y="80985"/>
                  <a:pt x="15082" y="101622"/>
                </a:cubicBezTo>
                <a:cubicBezTo>
                  <a:pt x="-2380" y="122259"/>
                  <a:pt x="20903" y="118555"/>
                  <a:pt x="21432" y="123847"/>
                </a:cubicBezTo>
                <a:cubicBezTo>
                  <a:pt x="21961" y="129139"/>
                  <a:pt x="18257" y="110089"/>
                  <a:pt x="18257" y="133372"/>
                </a:cubicBezTo>
                <a:cubicBezTo>
                  <a:pt x="18257" y="156655"/>
                  <a:pt x="20903" y="259314"/>
                  <a:pt x="21432" y="263547"/>
                </a:cubicBezTo>
                <a:cubicBezTo>
                  <a:pt x="21961" y="267780"/>
                  <a:pt x="21432" y="158772"/>
                  <a:pt x="21432" y="158772"/>
                </a:cubicBezTo>
                <a:lnTo>
                  <a:pt x="21432" y="92097"/>
                </a:lnTo>
                <a:cubicBezTo>
                  <a:pt x="18786" y="84160"/>
                  <a:pt x="-12435" y="127022"/>
                  <a:pt x="5557" y="111147"/>
                </a:cubicBezTo>
                <a:cubicBezTo>
                  <a:pt x="23549" y="95272"/>
                  <a:pt x="124620" y="1609"/>
                  <a:pt x="126207" y="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1" name="フリーフォーム 1190">
            <a:extLst>
              <a:ext uri="{FF2B5EF4-FFF2-40B4-BE49-F238E27FC236}">
                <a16:creationId xmlns:a16="http://schemas.microsoft.com/office/drawing/2014/main" id="{74EFCC0F-161E-E092-DEA8-566D56922D1B}"/>
              </a:ext>
            </a:extLst>
          </p:cNvPr>
          <p:cNvSpPr/>
          <p:nvPr/>
        </p:nvSpPr>
        <p:spPr>
          <a:xfrm>
            <a:off x="5009754" y="6931002"/>
            <a:ext cx="16271" cy="136548"/>
          </a:xfrm>
          <a:custGeom>
            <a:avLst/>
            <a:gdLst>
              <a:gd name="connsiteX0" fmla="*/ 396 w 16271"/>
              <a:gd name="connsiteY0" fmla="*/ 23 h 136548"/>
              <a:gd name="connsiteX1" fmla="*/ 3571 w 16271"/>
              <a:gd name="connsiteY1" fmla="*/ 101623 h 136548"/>
              <a:gd name="connsiteX2" fmla="*/ 16271 w 16271"/>
              <a:gd name="connsiteY2" fmla="*/ 136548 h 136548"/>
              <a:gd name="connsiteX3" fmla="*/ 3571 w 16271"/>
              <a:gd name="connsiteY3" fmla="*/ 101623 h 136548"/>
              <a:gd name="connsiteX4" fmla="*/ 396 w 16271"/>
              <a:gd name="connsiteY4" fmla="*/ 111148 h 136548"/>
              <a:gd name="connsiteX5" fmla="*/ 396 w 16271"/>
              <a:gd name="connsiteY5" fmla="*/ 23 h 136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271" h="136548">
                <a:moveTo>
                  <a:pt x="396" y="23"/>
                </a:moveTo>
                <a:cubicBezTo>
                  <a:pt x="925" y="-1564"/>
                  <a:pt x="925" y="78869"/>
                  <a:pt x="3571" y="101623"/>
                </a:cubicBezTo>
                <a:cubicBezTo>
                  <a:pt x="6217" y="124377"/>
                  <a:pt x="16271" y="136548"/>
                  <a:pt x="16271" y="136548"/>
                </a:cubicBezTo>
                <a:cubicBezTo>
                  <a:pt x="16271" y="136548"/>
                  <a:pt x="6217" y="105856"/>
                  <a:pt x="3571" y="101623"/>
                </a:cubicBezTo>
                <a:cubicBezTo>
                  <a:pt x="925" y="97390"/>
                  <a:pt x="925" y="123319"/>
                  <a:pt x="396" y="111148"/>
                </a:cubicBezTo>
                <a:cubicBezTo>
                  <a:pt x="-133" y="98977"/>
                  <a:pt x="-133" y="1610"/>
                  <a:pt x="396" y="2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2" name="フリーフォーム 1191">
            <a:extLst>
              <a:ext uri="{FF2B5EF4-FFF2-40B4-BE49-F238E27FC236}">
                <a16:creationId xmlns:a16="http://schemas.microsoft.com/office/drawing/2014/main" id="{9991A644-E1BC-D16F-38CF-8B5703965320}"/>
              </a:ext>
            </a:extLst>
          </p:cNvPr>
          <p:cNvSpPr/>
          <p:nvPr/>
        </p:nvSpPr>
        <p:spPr>
          <a:xfrm>
            <a:off x="4973638" y="4957085"/>
            <a:ext cx="294541" cy="436190"/>
          </a:xfrm>
          <a:custGeom>
            <a:avLst/>
            <a:gdLst>
              <a:gd name="connsiteX0" fmla="*/ 4762 w 294541"/>
              <a:gd name="connsiteY0" fmla="*/ 5440 h 436190"/>
              <a:gd name="connsiteX1" fmla="*/ 188912 w 294541"/>
              <a:gd name="connsiteY1" fmla="*/ 202290 h 436190"/>
              <a:gd name="connsiteX2" fmla="*/ 284162 w 294541"/>
              <a:gd name="connsiteY2" fmla="*/ 421365 h 436190"/>
              <a:gd name="connsiteX3" fmla="*/ 284162 w 294541"/>
              <a:gd name="connsiteY3" fmla="*/ 395965 h 436190"/>
              <a:gd name="connsiteX4" fmla="*/ 214312 w 294541"/>
              <a:gd name="connsiteY4" fmla="*/ 230865 h 436190"/>
              <a:gd name="connsiteX5" fmla="*/ 198437 w 294541"/>
              <a:gd name="connsiteY5" fmla="*/ 208640 h 436190"/>
              <a:gd name="connsiteX6" fmla="*/ 207962 w 294541"/>
              <a:gd name="connsiteY6" fmla="*/ 234040 h 436190"/>
              <a:gd name="connsiteX7" fmla="*/ 65087 w 294541"/>
              <a:gd name="connsiteY7" fmla="*/ 68940 h 436190"/>
              <a:gd name="connsiteX8" fmla="*/ 4762 w 294541"/>
              <a:gd name="connsiteY8" fmla="*/ 5440 h 436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4541" h="436190">
                <a:moveTo>
                  <a:pt x="4762" y="5440"/>
                </a:moveTo>
                <a:cubicBezTo>
                  <a:pt x="25399" y="27665"/>
                  <a:pt x="142345" y="132969"/>
                  <a:pt x="188912" y="202290"/>
                </a:cubicBezTo>
                <a:cubicBezTo>
                  <a:pt x="235479" y="271611"/>
                  <a:pt x="284162" y="421365"/>
                  <a:pt x="284162" y="421365"/>
                </a:cubicBezTo>
                <a:cubicBezTo>
                  <a:pt x="300037" y="453644"/>
                  <a:pt x="295804" y="427715"/>
                  <a:pt x="284162" y="395965"/>
                </a:cubicBezTo>
                <a:cubicBezTo>
                  <a:pt x="272520" y="364215"/>
                  <a:pt x="228600" y="262086"/>
                  <a:pt x="214312" y="230865"/>
                </a:cubicBezTo>
                <a:cubicBezTo>
                  <a:pt x="200025" y="199644"/>
                  <a:pt x="199495" y="208111"/>
                  <a:pt x="198437" y="208640"/>
                </a:cubicBezTo>
                <a:cubicBezTo>
                  <a:pt x="197379" y="209169"/>
                  <a:pt x="230187" y="257323"/>
                  <a:pt x="207962" y="234040"/>
                </a:cubicBezTo>
                <a:cubicBezTo>
                  <a:pt x="185737" y="210757"/>
                  <a:pt x="94720" y="103865"/>
                  <a:pt x="65087" y="68940"/>
                </a:cubicBezTo>
                <a:cubicBezTo>
                  <a:pt x="35454" y="34015"/>
                  <a:pt x="-15875" y="-16785"/>
                  <a:pt x="4762" y="544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3" name="フリーフォーム 1192">
            <a:extLst>
              <a:ext uri="{FF2B5EF4-FFF2-40B4-BE49-F238E27FC236}">
                <a16:creationId xmlns:a16="http://schemas.microsoft.com/office/drawing/2014/main" id="{CA71A8EA-BF23-863D-C0C0-BC403AF6DB66}"/>
              </a:ext>
            </a:extLst>
          </p:cNvPr>
          <p:cNvSpPr/>
          <p:nvPr/>
        </p:nvSpPr>
        <p:spPr>
          <a:xfrm>
            <a:off x="4999604" y="4995627"/>
            <a:ext cx="227789" cy="541850"/>
          </a:xfrm>
          <a:custGeom>
            <a:avLst/>
            <a:gdLst>
              <a:gd name="connsiteX0" fmla="*/ 223857 w 227789"/>
              <a:gd name="connsiteY0" fmla="*/ 215 h 541850"/>
              <a:gd name="connsiteX1" fmla="*/ 180688 w 227789"/>
              <a:gd name="connsiteY1" fmla="*/ 416208 h 541850"/>
              <a:gd name="connsiteX2" fmla="*/ 227781 w 227789"/>
              <a:gd name="connsiteY2" fmla="*/ 541791 h 541850"/>
              <a:gd name="connsiteX3" fmla="*/ 184612 w 227789"/>
              <a:gd name="connsiteY3" fmla="*/ 431906 h 541850"/>
              <a:gd name="connsiteX4" fmla="*/ 184612 w 227789"/>
              <a:gd name="connsiteY4" fmla="*/ 373039 h 541850"/>
              <a:gd name="connsiteX5" fmla="*/ 163 w 227789"/>
              <a:gd name="connsiteY5" fmla="*/ 27686 h 541850"/>
              <a:gd name="connsiteX6" fmla="*/ 149292 w 227789"/>
              <a:gd name="connsiteY6" fmla="*/ 282776 h 541850"/>
              <a:gd name="connsiteX7" fmla="*/ 153217 w 227789"/>
              <a:gd name="connsiteY7" fmla="*/ 282776 h 541850"/>
              <a:gd name="connsiteX8" fmla="*/ 168914 w 227789"/>
              <a:gd name="connsiteY8" fmla="*/ 408359 h 541850"/>
              <a:gd name="connsiteX9" fmla="*/ 168914 w 227789"/>
              <a:gd name="connsiteY9" fmla="*/ 274928 h 541850"/>
              <a:gd name="connsiteX10" fmla="*/ 164990 w 227789"/>
              <a:gd name="connsiteY10" fmla="*/ 357341 h 541850"/>
              <a:gd name="connsiteX11" fmla="*/ 223857 w 227789"/>
              <a:gd name="connsiteY11" fmla="*/ 215 h 54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7789" h="541850">
                <a:moveTo>
                  <a:pt x="223857" y="215"/>
                </a:moveTo>
                <a:cubicBezTo>
                  <a:pt x="226473" y="10026"/>
                  <a:pt x="180034" y="325945"/>
                  <a:pt x="180688" y="416208"/>
                </a:cubicBezTo>
                <a:cubicBezTo>
                  <a:pt x="181342" y="506471"/>
                  <a:pt x="227127" y="539175"/>
                  <a:pt x="227781" y="541791"/>
                </a:cubicBezTo>
                <a:cubicBezTo>
                  <a:pt x="228435" y="544407"/>
                  <a:pt x="191807" y="460031"/>
                  <a:pt x="184612" y="431906"/>
                </a:cubicBezTo>
                <a:cubicBezTo>
                  <a:pt x="177417" y="403781"/>
                  <a:pt x="215353" y="440409"/>
                  <a:pt x="184612" y="373039"/>
                </a:cubicBezTo>
                <a:cubicBezTo>
                  <a:pt x="153871" y="305669"/>
                  <a:pt x="6050" y="42730"/>
                  <a:pt x="163" y="27686"/>
                </a:cubicBezTo>
                <a:cubicBezTo>
                  <a:pt x="-5724" y="12642"/>
                  <a:pt x="149292" y="282776"/>
                  <a:pt x="149292" y="282776"/>
                </a:cubicBezTo>
                <a:cubicBezTo>
                  <a:pt x="174801" y="325291"/>
                  <a:pt x="149947" y="261846"/>
                  <a:pt x="153217" y="282776"/>
                </a:cubicBezTo>
                <a:cubicBezTo>
                  <a:pt x="156487" y="303706"/>
                  <a:pt x="166298" y="409667"/>
                  <a:pt x="168914" y="408359"/>
                </a:cubicBezTo>
                <a:cubicBezTo>
                  <a:pt x="171530" y="407051"/>
                  <a:pt x="169568" y="283431"/>
                  <a:pt x="168914" y="274928"/>
                </a:cubicBezTo>
                <a:cubicBezTo>
                  <a:pt x="168260" y="266425"/>
                  <a:pt x="157141" y="396586"/>
                  <a:pt x="164990" y="357341"/>
                </a:cubicBezTo>
                <a:cubicBezTo>
                  <a:pt x="172839" y="318096"/>
                  <a:pt x="221241" y="-9596"/>
                  <a:pt x="223857" y="21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4" name="フリーフォーム 1193">
            <a:extLst>
              <a:ext uri="{FF2B5EF4-FFF2-40B4-BE49-F238E27FC236}">
                <a16:creationId xmlns:a16="http://schemas.microsoft.com/office/drawing/2014/main" id="{D6A4DAA8-05EB-47E7-4472-38E29C6135F8}"/>
              </a:ext>
            </a:extLst>
          </p:cNvPr>
          <p:cNvSpPr/>
          <p:nvPr/>
        </p:nvSpPr>
        <p:spPr>
          <a:xfrm>
            <a:off x="3956089" y="6608750"/>
            <a:ext cx="43880" cy="489824"/>
          </a:xfrm>
          <a:custGeom>
            <a:avLst/>
            <a:gdLst>
              <a:gd name="connsiteX0" fmla="*/ 43869 w 43880"/>
              <a:gd name="connsiteY0" fmla="*/ 65 h 489824"/>
              <a:gd name="connsiteX1" fmla="*/ 4866 w 43880"/>
              <a:gd name="connsiteY1" fmla="*/ 242750 h 489824"/>
              <a:gd name="connsiteX2" fmla="*/ 13534 w 43880"/>
              <a:gd name="connsiteY2" fmla="*/ 489768 h 489824"/>
              <a:gd name="connsiteX3" fmla="*/ 533 w 43880"/>
              <a:gd name="connsiteY3" fmla="*/ 221081 h 489824"/>
              <a:gd name="connsiteX4" fmla="*/ 43869 w 43880"/>
              <a:gd name="connsiteY4" fmla="*/ 65 h 489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80" h="489824">
                <a:moveTo>
                  <a:pt x="43869" y="65"/>
                </a:moveTo>
                <a:cubicBezTo>
                  <a:pt x="44591" y="3676"/>
                  <a:pt x="9922" y="161133"/>
                  <a:pt x="4866" y="242750"/>
                </a:cubicBezTo>
                <a:cubicBezTo>
                  <a:pt x="-190" y="324367"/>
                  <a:pt x="14256" y="493379"/>
                  <a:pt x="13534" y="489768"/>
                </a:cubicBezTo>
                <a:cubicBezTo>
                  <a:pt x="12812" y="486157"/>
                  <a:pt x="-3078" y="298364"/>
                  <a:pt x="533" y="221081"/>
                </a:cubicBezTo>
                <a:cubicBezTo>
                  <a:pt x="4144" y="143798"/>
                  <a:pt x="43147" y="-3546"/>
                  <a:pt x="43869" y="6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5" name="フリーフォーム 1194">
            <a:extLst>
              <a:ext uri="{FF2B5EF4-FFF2-40B4-BE49-F238E27FC236}">
                <a16:creationId xmlns:a16="http://schemas.microsoft.com/office/drawing/2014/main" id="{2EDC3096-A44D-F37B-2795-69D334FFFD84}"/>
              </a:ext>
            </a:extLst>
          </p:cNvPr>
          <p:cNvSpPr/>
          <p:nvPr/>
        </p:nvSpPr>
        <p:spPr>
          <a:xfrm>
            <a:off x="4441991" y="7406207"/>
            <a:ext cx="777158" cy="462673"/>
          </a:xfrm>
          <a:custGeom>
            <a:avLst/>
            <a:gdLst>
              <a:gd name="connsiteX0" fmla="*/ 0 w 777158"/>
              <a:gd name="connsiteY0" fmla="*/ 0 h 462673"/>
              <a:gd name="connsiteX1" fmla="*/ 758388 w 777158"/>
              <a:gd name="connsiteY1" fmla="*/ 450699 h 462673"/>
              <a:gd name="connsiteX2" fmla="*/ 563374 w 777158"/>
              <a:gd name="connsiteY2" fmla="*/ 342358 h 462673"/>
              <a:gd name="connsiteX3" fmla="*/ 0 w 777158"/>
              <a:gd name="connsiteY3" fmla="*/ 0 h 462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158" h="462673">
                <a:moveTo>
                  <a:pt x="0" y="0"/>
                </a:moveTo>
                <a:lnTo>
                  <a:pt x="758388" y="450699"/>
                </a:lnTo>
                <a:cubicBezTo>
                  <a:pt x="852284" y="507759"/>
                  <a:pt x="563374" y="342358"/>
                  <a:pt x="563374" y="342358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6" name="フリーフォーム 1195">
            <a:extLst>
              <a:ext uri="{FF2B5EF4-FFF2-40B4-BE49-F238E27FC236}">
                <a16:creationId xmlns:a16="http://schemas.microsoft.com/office/drawing/2014/main" id="{9D958857-69B4-6386-88EA-A47A5771090A}"/>
              </a:ext>
            </a:extLst>
          </p:cNvPr>
          <p:cNvSpPr/>
          <p:nvPr/>
        </p:nvSpPr>
        <p:spPr>
          <a:xfrm>
            <a:off x="4650178" y="7162187"/>
            <a:ext cx="92990" cy="106847"/>
          </a:xfrm>
          <a:custGeom>
            <a:avLst/>
            <a:gdLst>
              <a:gd name="connsiteX0" fmla="*/ 71257 w 92990"/>
              <a:gd name="connsiteY0" fmla="*/ 20 h 106847"/>
              <a:gd name="connsiteX1" fmla="*/ 74815 w 92990"/>
              <a:gd name="connsiteY1" fmla="*/ 67622 h 106847"/>
              <a:gd name="connsiteX2" fmla="*/ 97 w 92990"/>
              <a:gd name="connsiteY2" fmla="*/ 106759 h 106847"/>
              <a:gd name="connsiteX3" fmla="*/ 92605 w 92990"/>
              <a:gd name="connsiteY3" fmla="*/ 78295 h 106847"/>
              <a:gd name="connsiteX4" fmla="*/ 32119 w 92990"/>
              <a:gd name="connsiteY4" fmla="*/ 78295 h 106847"/>
              <a:gd name="connsiteX5" fmla="*/ 7213 w 92990"/>
              <a:gd name="connsiteY5" fmla="*/ 88969 h 106847"/>
              <a:gd name="connsiteX6" fmla="*/ 74815 w 92990"/>
              <a:gd name="connsiteY6" fmla="*/ 74738 h 106847"/>
              <a:gd name="connsiteX7" fmla="*/ 71257 w 92990"/>
              <a:gd name="connsiteY7" fmla="*/ 20 h 106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990" h="106847">
                <a:moveTo>
                  <a:pt x="71257" y="20"/>
                </a:moveTo>
                <a:cubicBezTo>
                  <a:pt x="71257" y="-1166"/>
                  <a:pt x="86675" y="49832"/>
                  <a:pt x="74815" y="67622"/>
                </a:cubicBezTo>
                <a:cubicBezTo>
                  <a:pt x="62955" y="85412"/>
                  <a:pt x="-2868" y="104980"/>
                  <a:pt x="97" y="106759"/>
                </a:cubicBezTo>
                <a:cubicBezTo>
                  <a:pt x="3062" y="108538"/>
                  <a:pt x="87268" y="83039"/>
                  <a:pt x="92605" y="78295"/>
                </a:cubicBezTo>
                <a:cubicBezTo>
                  <a:pt x="97942" y="73551"/>
                  <a:pt x="46351" y="76516"/>
                  <a:pt x="32119" y="78295"/>
                </a:cubicBezTo>
                <a:cubicBezTo>
                  <a:pt x="17887" y="80074"/>
                  <a:pt x="97" y="89562"/>
                  <a:pt x="7213" y="88969"/>
                </a:cubicBezTo>
                <a:cubicBezTo>
                  <a:pt x="14329" y="88376"/>
                  <a:pt x="61769" y="85412"/>
                  <a:pt x="74815" y="74738"/>
                </a:cubicBezTo>
                <a:cubicBezTo>
                  <a:pt x="87861" y="64064"/>
                  <a:pt x="71257" y="1206"/>
                  <a:pt x="71257" y="2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7" name="フリーフォーム 1196">
            <a:extLst>
              <a:ext uri="{FF2B5EF4-FFF2-40B4-BE49-F238E27FC236}">
                <a16:creationId xmlns:a16="http://schemas.microsoft.com/office/drawing/2014/main" id="{B503DD87-ECDD-E3DA-BD8D-72B3CFB9F20C}"/>
              </a:ext>
            </a:extLst>
          </p:cNvPr>
          <p:cNvSpPr/>
          <p:nvPr/>
        </p:nvSpPr>
        <p:spPr>
          <a:xfrm>
            <a:off x="4810355" y="7361025"/>
            <a:ext cx="264604" cy="75403"/>
          </a:xfrm>
          <a:custGeom>
            <a:avLst/>
            <a:gdLst>
              <a:gd name="connsiteX0" fmla="*/ 29 w 264604"/>
              <a:gd name="connsiteY0" fmla="*/ 429 h 75403"/>
              <a:gd name="connsiteX1" fmla="*/ 185044 w 264604"/>
              <a:gd name="connsiteY1" fmla="*/ 14661 h 75403"/>
              <a:gd name="connsiteX2" fmla="*/ 263320 w 264604"/>
              <a:gd name="connsiteY2" fmla="*/ 75146 h 75403"/>
              <a:gd name="connsiteX3" fmla="*/ 231298 w 264604"/>
              <a:gd name="connsiteY3" fmla="*/ 36008 h 75403"/>
              <a:gd name="connsiteX4" fmla="*/ 199276 w 264604"/>
              <a:gd name="connsiteY4" fmla="*/ 25335 h 75403"/>
              <a:gd name="connsiteX5" fmla="*/ 29 w 264604"/>
              <a:gd name="connsiteY5" fmla="*/ 429 h 75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4604" h="75403">
                <a:moveTo>
                  <a:pt x="29" y="429"/>
                </a:moveTo>
                <a:cubicBezTo>
                  <a:pt x="-2343" y="-1350"/>
                  <a:pt x="141162" y="2208"/>
                  <a:pt x="185044" y="14661"/>
                </a:cubicBezTo>
                <a:cubicBezTo>
                  <a:pt x="228926" y="27114"/>
                  <a:pt x="255611" y="71588"/>
                  <a:pt x="263320" y="75146"/>
                </a:cubicBezTo>
                <a:cubicBezTo>
                  <a:pt x="271029" y="78704"/>
                  <a:pt x="241972" y="44310"/>
                  <a:pt x="231298" y="36008"/>
                </a:cubicBezTo>
                <a:cubicBezTo>
                  <a:pt x="220624" y="27706"/>
                  <a:pt x="235449" y="31265"/>
                  <a:pt x="199276" y="25335"/>
                </a:cubicBezTo>
                <a:cubicBezTo>
                  <a:pt x="163103" y="19405"/>
                  <a:pt x="2401" y="2208"/>
                  <a:pt x="29" y="42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8" name="フリーフォーム 1197">
            <a:extLst>
              <a:ext uri="{FF2B5EF4-FFF2-40B4-BE49-F238E27FC236}">
                <a16:creationId xmlns:a16="http://schemas.microsoft.com/office/drawing/2014/main" id="{2E8FDD86-8DCB-F96C-FFF9-E8FA4F0808FC}"/>
              </a:ext>
            </a:extLst>
          </p:cNvPr>
          <p:cNvSpPr/>
          <p:nvPr/>
        </p:nvSpPr>
        <p:spPr>
          <a:xfrm>
            <a:off x="5312048" y="7475298"/>
            <a:ext cx="28485" cy="163727"/>
          </a:xfrm>
          <a:custGeom>
            <a:avLst/>
            <a:gdLst>
              <a:gd name="connsiteX0" fmla="*/ 11 w 28485"/>
              <a:gd name="connsiteY0" fmla="*/ 11 h 163727"/>
              <a:gd name="connsiteX1" fmla="*/ 28475 w 28485"/>
              <a:gd name="connsiteY1" fmla="*/ 113866 h 163727"/>
              <a:gd name="connsiteX2" fmla="*/ 3569 w 28485"/>
              <a:gd name="connsiteY2" fmla="*/ 163678 h 163727"/>
              <a:gd name="connsiteX3" fmla="*/ 24917 w 28485"/>
              <a:gd name="connsiteY3" fmla="*/ 120982 h 163727"/>
              <a:gd name="connsiteX4" fmla="*/ 11 w 28485"/>
              <a:gd name="connsiteY4" fmla="*/ 11 h 163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485" h="163727">
                <a:moveTo>
                  <a:pt x="11" y="11"/>
                </a:moveTo>
                <a:cubicBezTo>
                  <a:pt x="604" y="-1175"/>
                  <a:pt x="27882" y="86588"/>
                  <a:pt x="28475" y="113866"/>
                </a:cubicBezTo>
                <a:cubicBezTo>
                  <a:pt x="29068" y="141144"/>
                  <a:pt x="3569" y="163678"/>
                  <a:pt x="3569" y="163678"/>
                </a:cubicBezTo>
                <a:cubicBezTo>
                  <a:pt x="2976" y="164864"/>
                  <a:pt x="28475" y="144702"/>
                  <a:pt x="24917" y="120982"/>
                </a:cubicBezTo>
                <a:cubicBezTo>
                  <a:pt x="21359" y="97262"/>
                  <a:pt x="-582" y="1197"/>
                  <a:pt x="11" y="1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9" name="フリーフォーム 1198">
            <a:extLst>
              <a:ext uri="{FF2B5EF4-FFF2-40B4-BE49-F238E27FC236}">
                <a16:creationId xmlns:a16="http://schemas.microsoft.com/office/drawing/2014/main" id="{54ADCC5B-2B1D-DB36-6461-5125EC834D1A}"/>
              </a:ext>
            </a:extLst>
          </p:cNvPr>
          <p:cNvSpPr/>
          <p:nvPr/>
        </p:nvSpPr>
        <p:spPr>
          <a:xfrm>
            <a:off x="3924407" y="7546377"/>
            <a:ext cx="252100" cy="249030"/>
          </a:xfrm>
          <a:custGeom>
            <a:avLst/>
            <a:gdLst>
              <a:gd name="connsiteX0" fmla="*/ 41 w 252100"/>
              <a:gd name="connsiteY0" fmla="*/ 91 h 249030"/>
              <a:gd name="connsiteX1" fmla="*/ 195730 w 252100"/>
              <a:gd name="connsiteY1" fmla="*/ 138853 h 249030"/>
              <a:gd name="connsiteX2" fmla="*/ 249100 w 252100"/>
              <a:gd name="connsiteY2" fmla="*/ 245592 h 249030"/>
              <a:gd name="connsiteX3" fmla="*/ 241984 w 252100"/>
              <a:gd name="connsiteY3" fmla="*/ 217128 h 249030"/>
              <a:gd name="connsiteX4" fmla="*/ 213520 w 252100"/>
              <a:gd name="connsiteY4" fmla="*/ 160200 h 249030"/>
              <a:gd name="connsiteX5" fmla="*/ 41 w 252100"/>
              <a:gd name="connsiteY5" fmla="*/ 91 h 249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100" h="249030">
                <a:moveTo>
                  <a:pt x="41" y="91"/>
                </a:moveTo>
                <a:cubicBezTo>
                  <a:pt x="-2924" y="-3467"/>
                  <a:pt x="154220" y="97936"/>
                  <a:pt x="195730" y="138853"/>
                </a:cubicBezTo>
                <a:cubicBezTo>
                  <a:pt x="237240" y="179770"/>
                  <a:pt x="241391" y="232546"/>
                  <a:pt x="249100" y="245592"/>
                </a:cubicBezTo>
                <a:cubicBezTo>
                  <a:pt x="256809" y="258638"/>
                  <a:pt x="247914" y="231360"/>
                  <a:pt x="241984" y="217128"/>
                </a:cubicBezTo>
                <a:cubicBezTo>
                  <a:pt x="236054" y="202896"/>
                  <a:pt x="249693" y="195187"/>
                  <a:pt x="213520" y="160200"/>
                </a:cubicBezTo>
                <a:cubicBezTo>
                  <a:pt x="177347" y="125213"/>
                  <a:pt x="3006" y="3649"/>
                  <a:pt x="41" y="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0" name="フリーフォーム 1199">
            <a:extLst>
              <a:ext uri="{FF2B5EF4-FFF2-40B4-BE49-F238E27FC236}">
                <a16:creationId xmlns:a16="http://schemas.microsoft.com/office/drawing/2014/main" id="{92637FBF-BB9C-F9B1-B1DF-34C3F84BA734}"/>
              </a:ext>
            </a:extLst>
          </p:cNvPr>
          <p:cNvSpPr/>
          <p:nvPr/>
        </p:nvSpPr>
        <p:spPr>
          <a:xfrm>
            <a:off x="4746341" y="7752803"/>
            <a:ext cx="57323" cy="156579"/>
          </a:xfrm>
          <a:custGeom>
            <a:avLst/>
            <a:gdLst>
              <a:gd name="connsiteX0" fmla="*/ 0 w 57323"/>
              <a:gd name="connsiteY0" fmla="*/ 28 h 156579"/>
              <a:gd name="connsiteX1" fmla="*/ 53370 w 57323"/>
              <a:gd name="connsiteY1" fmla="*/ 117441 h 156579"/>
              <a:gd name="connsiteX2" fmla="*/ 53370 w 57323"/>
              <a:gd name="connsiteY2" fmla="*/ 156579 h 156579"/>
              <a:gd name="connsiteX3" fmla="*/ 53370 w 57323"/>
              <a:gd name="connsiteY3" fmla="*/ 106767 h 156579"/>
              <a:gd name="connsiteX4" fmla="*/ 0 w 57323"/>
              <a:gd name="connsiteY4" fmla="*/ 28 h 156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323" h="156579">
                <a:moveTo>
                  <a:pt x="0" y="28"/>
                </a:moveTo>
                <a:cubicBezTo>
                  <a:pt x="0" y="1807"/>
                  <a:pt x="44475" y="91349"/>
                  <a:pt x="53370" y="117441"/>
                </a:cubicBezTo>
                <a:cubicBezTo>
                  <a:pt x="62265" y="143533"/>
                  <a:pt x="53370" y="156579"/>
                  <a:pt x="53370" y="156579"/>
                </a:cubicBezTo>
                <a:cubicBezTo>
                  <a:pt x="53370" y="154800"/>
                  <a:pt x="59300" y="133452"/>
                  <a:pt x="53370" y="106767"/>
                </a:cubicBezTo>
                <a:cubicBezTo>
                  <a:pt x="47440" y="80082"/>
                  <a:pt x="0" y="-1751"/>
                  <a:pt x="0" y="28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1" name="フリーフォーム 1200">
            <a:extLst>
              <a:ext uri="{FF2B5EF4-FFF2-40B4-BE49-F238E27FC236}">
                <a16:creationId xmlns:a16="http://schemas.microsoft.com/office/drawing/2014/main" id="{60D622DA-118E-AFA4-7348-F0601D575BAA}"/>
              </a:ext>
            </a:extLst>
          </p:cNvPr>
          <p:cNvSpPr/>
          <p:nvPr/>
        </p:nvSpPr>
        <p:spPr>
          <a:xfrm>
            <a:off x="3521466" y="6324039"/>
            <a:ext cx="85397" cy="678546"/>
          </a:xfrm>
          <a:custGeom>
            <a:avLst/>
            <a:gdLst>
              <a:gd name="connsiteX0" fmla="*/ 85334 w 85397"/>
              <a:gd name="connsiteY0" fmla="*/ 561 h 678546"/>
              <a:gd name="connsiteX1" fmla="*/ 9134 w 85397"/>
              <a:gd name="connsiteY1" fmla="*/ 489511 h 678546"/>
              <a:gd name="connsiteX2" fmla="*/ 2784 w 85397"/>
              <a:gd name="connsiteY2" fmla="*/ 676836 h 678546"/>
              <a:gd name="connsiteX3" fmla="*/ 21834 w 85397"/>
              <a:gd name="connsiteY3" fmla="*/ 397436 h 678546"/>
              <a:gd name="connsiteX4" fmla="*/ 85334 w 85397"/>
              <a:gd name="connsiteY4" fmla="*/ 561 h 67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397" h="678546">
                <a:moveTo>
                  <a:pt x="85334" y="561"/>
                </a:moveTo>
                <a:cubicBezTo>
                  <a:pt x="83217" y="15907"/>
                  <a:pt x="22892" y="376799"/>
                  <a:pt x="9134" y="489511"/>
                </a:cubicBezTo>
                <a:cubicBezTo>
                  <a:pt x="-4624" y="602223"/>
                  <a:pt x="667" y="692182"/>
                  <a:pt x="2784" y="676836"/>
                </a:cubicBezTo>
                <a:cubicBezTo>
                  <a:pt x="4901" y="661490"/>
                  <a:pt x="7546" y="506444"/>
                  <a:pt x="21834" y="397436"/>
                </a:cubicBezTo>
                <a:cubicBezTo>
                  <a:pt x="36121" y="288428"/>
                  <a:pt x="87451" y="-14785"/>
                  <a:pt x="85334" y="56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2" name="フリーフォーム 1201">
            <a:extLst>
              <a:ext uri="{FF2B5EF4-FFF2-40B4-BE49-F238E27FC236}">
                <a16:creationId xmlns:a16="http://schemas.microsoft.com/office/drawing/2014/main" id="{26CCBB52-21AF-D049-2F00-BEEB13D64156}"/>
              </a:ext>
            </a:extLst>
          </p:cNvPr>
          <p:cNvSpPr/>
          <p:nvPr/>
        </p:nvSpPr>
        <p:spPr>
          <a:xfrm>
            <a:off x="3447676" y="6559353"/>
            <a:ext cx="60847" cy="459406"/>
          </a:xfrm>
          <a:custGeom>
            <a:avLst/>
            <a:gdLst>
              <a:gd name="connsiteX0" fmla="*/ 60699 w 60847"/>
              <a:gd name="connsiteY0" fmla="*/ 197 h 459406"/>
              <a:gd name="connsiteX1" fmla="*/ 38474 w 60847"/>
              <a:gd name="connsiteY1" fmla="*/ 171647 h 459406"/>
              <a:gd name="connsiteX2" fmla="*/ 41649 w 60847"/>
              <a:gd name="connsiteY2" fmla="*/ 447872 h 459406"/>
              <a:gd name="connsiteX3" fmla="*/ 47999 w 60847"/>
              <a:gd name="connsiteY3" fmla="*/ 384372 h 459406"/>
              <a:gd name="connsiteX4" fmla="*/ 374 w 60847"/>
              <a:gd name="connsiteY4" fmla="*/ 174822 h 459406"/>
              <a:gd name="connsiteX5" fmla="*/ 25774 w 60847"/>
              <a:gd name="connsiteY5" fmla="*/ 247847 h 459406"/>
              <a:gd name="connsiteX6" fmla="*/ 25774 w 60847"/>
              <a:gd name="connsiteY6" fmla="*/ 203397 h 459406"/>
              <a:gd name="connsiteX7" fmla="*/ 60699 w 60847"/>
              <a:gd name="connsiteY7" fmla="*/ 197 h 459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847" h="459406">
                <a:moveTo>
                  <a:pt x="60699" y="197"/>
                </a:moveTo>
                <a:cubicBezTo>
                  <a:pt x="62816" y="-5095"/>
                  <a:pt x="41649" y="97035"/>
                  <a:pt x="38474" y="171647"/>
                </a:cubicBezTo>
                <a:cubicBezTo>
                  <a:pt x="35299" y="246259"/>
                  <a:pt x="40062" y="412418"/>
                  <a:pt x="41649" y="447872"/>
                </a:cubicBezTo>
                <a:cubicBezTo>
                  <a:pt x="43236" y="483326"/>
                  <a:pt x="54878" y="429880"/>
                  <a:pt x="47999" y="384372"/>
                </a:cubicBezTo>
                <a:cubicBezTo>
                  <a:pt x="41120" y="338864"/>
                  <a:pt x="4078" y="197576"/>
                  <a:pt x="374" y="174822"/>
                </a:cubicBezTo>
                <a:cubicBezTo>
                  <a:pt x="-3330" y="152068"/>
                  <a:pt x="21541" y="243085"/>
                  <a:pt x="25774" y="247847"/>
                </a:cubicBezTo>
                <a:cubicBezTo>
                  <a:pt x="30007" y="252609"/>
                  <a:pt x="22599" y="242026"/>
                  <a:pt x="25774" y="203397"/>
                </a:cubicBezTo>
                <a:cubicBezTo>
                  <a:pt x="28949" y="164768"/>
                  <a:pt x="58582" y="5489"/>
                  <a:pt x="60699" y="19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3" name="フリーフォーム 1202">
            <a:extLst>
              <a:ext uri="{FF2B5EF4-FFF2-40B4-BE49-F238E27FC236}">
                <a16:creationId xmlns:a16="http://schemas.microsoft.com/office/drawing/2014/main" id="{8836BEB5-2F98-A32C-D19C-62E6FB592913}"/>
              </a:ext>
            </a:extLst>
          </p:cNvPr>
          <p:cNvSpPr/>
          <p:nvPr/>
        </p:nvSpPr>
        <p:spPr>
          <a:xfrm>
            <a:off x="3362325" y="6078340"/>
            <a:ext cx="136954" cy="941614"/>
          </a:xfrm>
          <a:custGeom>
            <a:avLst/>
            <a:gdLst>
              <a:gd name="connsiteX0" fmla="*/ 136525 w 136954"/>
              <a:gd name="connsiteY0" fmla="*/ 1785 h 941614"/>
              <a:gd name="connsiteX1" fmla="*/ 120650 w 136954"/>
              <a:gd name="connsiteY1" fmla="*/ 176410 h 941614"/>
              <a:gd name="connsiteX2" fmla="*/ 114300 w 136954"/>
              <a:gd name="connsiteY2" fmla="*/ 424060 h 941614"/>
              <a:gd name="connsiteX3" fmla="*/ 120650 w 136954"/>
              <a:gd name="connsiteY3" fmla="*/ 379610 h 941614"/>
              <a:gd name="connsiteX4" fmla="*/ 31750 w 136954"/>
              <a:gd name="connsiteY4" fmla="*/ 728860 h 941614"/>
              <a:gd name="connsiteX5" fmla="*/ 0 w 136954"/>
              <a:gd name="connsiteY5" fmla="*/ 941585 h 941614"/>
              <a:gd name="connsiteX6" fmla="*/ 31750 w 136954"/>
              <a:gd name="connsiteY6" fmla="*/ 744735 h 941614"/>
              <a:gd name="connsiteX7" fmla="*/ 47625 w 136954"/>
              <a:gd name="connsiteY7" fmla="*/ 789185 h 941614"/>
              <a:gd name="connsiteX8" fmla="*/ 41275 w 136954"/>
              <a:gd name="connsiteY8" fmla="*/ 690760 h 941614"/>
              <a:gd name="connsiteX9" fmla="*/ 104775 w 136954"/>
              <a:gd name="connsiteY9" fmla="*/ 344685 h 941614"/>
              <a:gd name="connsiteX10" fmla="*/ 111125 w 136954"/>
              <a:gd name="connsiteY10" fmla="*/ 236735 h 941614"/>
              <a:gd name="connsiteX11" fmla="*/ 101600 w 136954"/>
              <a:gd name="connsiteY11" fmla="*/ 284360 h 941614"/>
              <a:gd name="connsiteX12" fmla="*/ 136525 w 136954"/>
              <a:gd name="connsiteY12" fmla="*/ 1785 h 941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6954" h="941614">
                <a:moveTo>
                  <a:pt x="136525" y="1785"/>
                </a:moveTo>
                <a:cubicBezTo>
                  <a:pt x="139700" y="-16207"/>
                  <a:pt x="124354" y="106031"/>
                  <a:pt x="120650" y="176410"/>
                </a:cubicBezTo>
                <a:cubicBezTo>
                  <a:pt x="116946" y="246789"/>
                  <a:pt x="114300" y="390193"/>
                  <a:pt x="114300" y="424060"/>
                </a:cubicBezTo>
                <a:cubicBezTo>
                  <a:pt x="114300" y="457927"/>
                  <a:pt x="134408" y="328810"/>
                  <a:pt x="120650" y="379610"/>
                </a:cubicBezTo>
                <a:cubicBezTo>
                  <a:pt x="106892" y="430410"/>
                  <a:pt x="51858" y="635198"/>
                  <a:pt x="31750" y="728860"/>
                </a:cubicBezTo>
                <a:cubicBezTo>
                  <a:pt x="11642" y="822522"/>
                  <a:pt x="0" y="938939"/>
                  <a:pt x="0" y="941585"/>
                </a:cubicBezTo>
                <a:cubicBezTo>
                  <a:pt x="0" y="944231"/>
                  <a:pt x="23813" y="770135"/>
                  <a:pt x="31750" y="744735"/>
                </a:cubicBezTo>
                <a:cubicBezTo>
                  <a:pt x="39687" y="719335"/>
                  <a:pt x="46038" y="798181"/>
                  <a:pt x="47625" y="789185"/>
                </a:cubicBezTo>
                <a:cubicBezTo>
                  <a:pt x="49212" y="780189"/>
                  <a:pt x="31750" y="764843"/>
                  <a:pt x="41275" y="690760"/>
                </a:cubicBezTo>
                <a:cubicBezTo>
                  <a:pt x="50800" y="616677"/>
                  <a:pt x="93133" y="420356"/>
                  <a:pt x="104775" y="344685"/>
                </a:cubicBezTo>
                <a:cubicBezTo>
                  <a:pt x="116417" y="269014"/>
                  <a:pt x="111654" y="246789"/>
                  <a:pt x="111125" y="236735"/>
                </a:cubicBezTo>
                <a:cubicBezTo>
                  <a:pt x="110596" y="226681"/>
                  <a:pt x="98425" y="325106"/>
                  <a:pt x="101600" y="284360"/>
                </a:cubicBezTo>
                <a:cubicBezTo>
                  <a:pt x="104775" y="243614"/>
                  <a:pt x="133350" y="19777"/>
                  <a:pt x="136525" y="17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4" name="フリーフォーム 1203">
            <a:extLst>
              <a:ext uri="{FF2B5EF4-FFF2-40B4-BE49-F238E27FC236}">
                <a16:creationId xmlns:a16="http://schemas.microsoft.com/office/drawing/2014/main" id="{C3C9E82D-D1F5-C2C5-C631-8ECAE11A700D}"/>
              </a:ext>
            </a:extLst>
          </p:cNvPr>
          <p:cNvSpPr/>
          <p:nvPr/>
        </p:nvSpPr>
        <p:spPr>
          <a:xfrm>
            <a:off x="3409551" y="7029082"/>
            <a:ext cx="155844" cy="504244"/>
          </a:xfrm>
          <a:custGeom>
            <a:avLst/>
            <a:gdLst>
              <a:gd name="connsiteX0" fmla="*/ 51199 w 155844"/>
              <a:gd name="connsiteY0" fmla="*/ 368 h 504244"/>
              <a:gd name="connsiteX1" fmla="*/ 89299 w 155844"/>
              <a:gd name="connsiteY1" fmla="*/ 273418 h 504244"/>
              <a:gd name="connsiteX2" fmla="*/ 152799 w 155844"/>
              <a:gd name="connsiteY2" fmla="*/ 495668 h 504244"/>
              <a:gd name="connsiteX3" fmla="*/ 130574 w 155844"/>
              <a:gd name="connsiteY3" fmla="*/ 422643 h 504244"/>
              <a:gd name="connsiteX4" fmla="*/ 399 w 155844"/>
              <a:gd name="connsiteY4" fmla="*/ 92443 h 504244"/>
              <a:gd name="connsiteX5" fmla="*/ 89299 w 155844"/>
              <a:gd name="connsiteY5" fmla="*/ 317868 h 504244"/>
              <a:gd name="connsiteX6" fmla="*/ 70249 w 155844"/>
              <a:gd name="connsiteY6" fmla="*/ 216268 h 504244"/>
              <a:gd name="connsiteX7" fmla="*/ 51199 w 155844"/>
              <a:gd name="connsiteY7" fmla="*/ 368 h 504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844" h="504244">
                <a:moveTo>
                  <a:pt x="51199" y="368"/>
                </a:moveTo>
                <a:cubicBezTo>
                  <a:pt x="54374" y="9893"/>
                  <a:pt x="72366" y="190868"/>
                  <a:pt x="89299" y="273418"/>
                </a:cubicBezTo>
                <a:cubicBezTo>
                  <a:pt x="106232" y="355968"/>
                  <a:pt x="145920" y="470797"/>
                  <a:pt x="152799" y="495668"/>
                </a:cubicBezTo>
                <a:cubicBezTo>
                  <a:pt x="159678" y="520539"/>
                  <a:pt x="155974" y="489847"/>
                  <a:pt x="130574" y="422643"/>
                </a:cubicBezTo>
                <a:cubicBezTo>
                  <a:pt x="105174" y="355439"/>
                  <a:pt x="399" y="92443"/>
                  <a:pt x="399" y="92443"/>
                </a:cubicBezTo>
                <a:cubicBezTo>
                  <a:pt x="-6480" y="74981"/>
                  <a:pt x="77657" y="297231"/>
                  <a:pt x="89299" y="317868"/>
                </a:cubicBezTo>
                <a:cubicBezTo>
                  <a:pt x="100941" y="338505"/>
                  <a:pt x="78716" y="263893"/>
                  <a:pt x="70249" y="216268"/>
                </a:cubicBezTo>
                <a:cubicBezTo>
                  <a:pt x="61782" y="168643"/>
                  <a:pt x="48024" y="-9157"/>
                  <a:pt x="51199" y="3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5" name="フリーフォーム 1204">
            <a:extLst>
              <a:ext uri="{FF2B5EF4-FFF2-40B4-BE49-F238E27FC236}">
                <a16:creationId xmlns:a16="http://schemas.microsoft.com/office/drawing/2014/main" id="{C5B46417-A14F-9510-2CFB-33F6A038B18C}"/>
              </a:ext>
            </a:extLst>
          </p:cNvPr>
          <p:cNvSpPr/>
          <p:nvPr/>
        </p:nvSpPr>
        <p:spPr>
          <a:xfrm>
            <a:off x="3939282" y="5397495"/>
            <a:ext cx="477322" cy="146382"/>
          </a:xfrm>
          <a:custGeom>
            <a:avLst/>
            <a:gdLst>
              <a:gd name="connsiteX0" fmla="*/ 893 w 477322"/>
              <a:gd name="connsiteY0" fmla="*/ 146055 h 146382"/>
              <a:gd name="connsiteX1" fmla="*/ 261243 w 477322"/>
              <a:gd name="connsiteY1" fmla="*/ 63505 h 146382"/>
              <a:gd name="connsiteX2" fmla="*/ 470793 w 477322"/>
              <a:gd name="connsiteY2" fmla="*/ 60330 h 146382"/>
              <a:gd name="connsiteX3" fmla="*/ 416818 w 477322"/>
              <a:gd name="connsiteY3" fmla="*/ 50805 h 146382"/>
              <a:gd name="connsiteX4" fmla="*/ 340618 w 477322"/>
              <a:gd name="connsiteY4" fmla="*/ 50805 h 146382"/>
              <a:gd name="connsiteX5" fmla="*/ 292993 w 477322"/>
              <a:gd name="connsiteY5" fmla="*/ 5 h 146382"/>
              <a:gd name="connsiteX6" fmla="*/ 318393 w 477322"/>
              <a:gd name="connsiteY6" fmla="*/ 47630 h 146382"/>
              <a:gd name="connsiteX7" fmla="*/ 273943 w 477322"/>
              <a:gd name="connsiteY7" fmla="*/ 50805 h 146382"/>
              <a:gd name="connsiteX8" fmla="*/ 258068 w 477322"/>
              <a:gd name="connsiteY8" fmla="*/ 38105 h 146382"/>
              <a:gd name="connsiteX9" fmla="*/ 267593 w 477322"/>
              <a:gd name="connsiteY9" fmla="*/ 50805 h 146382"/>
              <a:gd name="connsiteX10" fmla="*/ 172343 w 477322"/>
              <a:gd name="connsiteY10" fmla="*/ 76205 h 146382"/>
              <a:gd name="connsiteX11" fmla="*/ 213618 w 477322"/>
              <a:gd name="connsiteY11" fmla="*/ 73030 h 146382"/>
              <a:gd name="connsiteX12" fmla="*/ 150118 w 477322"/>
              <a:gd name="connsiteY12" fmla="*/ 92080 h 146382"/>
              <a:gd name="connsiteX13" fmla="*/ 175518 w 477322"/>
              <a:gd name="connsiteY13" fmla="*/ 92080 h 146382"/>
              <a:gd name="connsiteX14" fmla="*/ 893 w 477322"/>
              <a:gd name="connsiteY14" fmla="*/ 146055 h 146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77322" h="146382">
                <a:moveTo>
                  <a:pt x="893" y="146055"/>
                </a:moveTo>
                <a:cubicBezTo>
                  <a:pt x="15181" y="141292"/>
                  <a:pt x="182926" y="77792"/>
                  <a:pt x="261243" y="63505"/>
                </a:cubicBezTo>
                <a:cubicBezTo>
                  <a:pt x="339560" y="49218"/>
                  <a:pt x="444864" y="62447"/>
                  <a:pt x="470793" y="60330"/>
                </a:cubicBezTo>
                <a:cubicBezTo>
                  <a:pt x="496722" y="58213"/>
                  <a:pt x="438514" y="52392"/>
                  <a:pt x="416818" y="50805"/>
                </a:cubicBezTo>
                <a:cubicBezTo>
                  <a:pt x="395122" y="49218"/>
                  <a:pt x="361256" y="59272"/>
                  <a:pt x="340618" y="50805"/>
                </a:cubicBezTo>
                <a:cubicBezTo>
                  <a:pt x="319980" y="42338"/>
                  <a:pt x="296697" y="534"/>
                  <a:pt x="292993" y="5"/>
                </a:cubicBezTo>
                <a:cubicBezTo>
                  <a:pt x="289289" y="-524"/>
                  <a:pt x="321568" y="39163"/>
                  <a:pt x="318393" y="47630"/>
                </a:cubicBezTo>
                <a:cubicBezTo>
                  <a:pt x="315218" y="56097"/>
                  <a:pt x="283997" y="52392"/>
                  <a:pt x="273943" y="50805"/>
                </a:cubicBezTo>
                <a:cubicBezTo>
                  <a:pt x="263889" y="49218"/>
                  <a:pt x="258068" y="38105"/>
                  <a:pt x="258068" y="38105"/>
                </a:cubicBezTo>
                <a:cubicBezTo>
                  <a:pt x="257010" y="38105"/>
                  <a:pt x="281881" y="44455"/>
                  <a:pt x="267593" y="50805"/>
                </a:cubicBezTo>
                <a:cubicBezTo>
                  <a:pt x="253305" y="57155"/>
                  <a:pt x="181339" y="72501"/>
                  <a:pt x="172343" y="76205"/>
                </a:cubicBezTo>
                <a:cubicBezTo>
                  <a:pt x="163347" y="79909"/>
                  <a:pt x="217322" y="70384"/>
                  <a:pt x="213618" y="73030"/>
                </a:cubicBezTo>
                <a:cubicBezTo>
                  <a:pt x="209914" y="75676"/>
                  <a:pt x="156468" y="88905"/>
                  <a:pt x="150118" y="92080"/>
                </a:cubicBezTo>
                <a:cubicBezTo>
                  <a:pt x="143768" y="95255"/>
                  <a:pt x="203035" y="82026"/>
                  <a:pt x="175518" y="92080"/>
                </a:cubicBezTo>
                <a:cubicBezTo>
                  <a:pt x="148001" y="102134"/>
                  <a:pt x="-13395" y="150818"/>
                  <a:pt x="893" y="1460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6" name="フリーフォーム 1205">
            <a:extLst>
              <a:ext uri="{FF2B5EF4-FFF2-40B4-BE49-F238E27FC236}">
                <a16:creationId xmlns:a16="http://schemas.microsoft.com/office/drawing/2014/main" id="{6761AF97-7786-F39C-529C-7EBAFFEB5CE4}"/>
              </a:ext>
            </a:extLst>
          </p:cNvPr>
          <p:cNvSpPr/>
          <p:nvPr/>
        </p:nvSpPr>
        <p:spPr>
          <a:xfrm>
            <a:off x="7203491" y="6014992"/>
            <a:ext cx="72514" cy="1106937"/>
          </a:xfrm>
          <a:custGeom>
            <a:avLst/>
            <a:gdLst>
              <a:gd name="connsiteX0" fmla="*/ 62848 w 72514"/>
              <a:gd name="connsiteY0" fmla="*/ 1900 h 1106937"/>
              <a:gd name="connsiteX1" fmla="*/ 69828 w 72514"/>
              <a:gd name="connsiteY1" fmla="*/ 434669 h 1106937"/>
              <a:gd name="connsiteX2" fmla="*/ 62848 w 72514"/>
              <a:gd name="connsiteY2" fmla="*/ 923280 h 1106937"/>
              <a:gd name="connsiteX3" fmla="*/ 62848 w 72514"/>
              <a:gd name="connsiteY3" fmla="*/ 839518 h 1106937"/>
              <a:gd name="connsiteX4" fmla="*/ 48888 w 72514"/>
              <a:gd name="connsiteY4" fmla="*/ 1104764 h 1106937"/>
              <a:gd name="connsiteX5" fmla="*/ 48888 w 72514"/>
              <a:gd name="connsiteY5" fmla="*/ 944220 h 1106937"/>
              <a:gd name="connsiteX6" fmla="*/ 27 w 72514"/>
              <a:gd name="connsiteY6" fmla="*/ 581252 h 1106937"/>
              <a:gd name="connsiteX7" fmla="*/ 41907 w 72514"/>
              <a:gd name="connsiteY7" fmla="*/ 937240 h 1106937"/>
              <a:gd name="connsiteX8" fmla="*/ 41907 w 72514"/>
              <a:gd name="connsiteY8" fmla="*/ 846498 h 1106937"/>
              <a:gd name="connsiteX9" fmla="*/ 69828 w 72514"/>
              <a:gd name="connsiteY9" fmla="*/ 511451 h 1106937"/>
              <a:gd name="connsiteX10" fmla="*/ 69828 w 72514"/>
              <a:gd name="connsiteY10" fmla="*/ 560312 h 1106937"/>
              <a:gd name="connsiteX11" fmla="*/ 55868 w 72514"/>
              <a:gd name="connsiteY11" fmla="*/ 288086 h 1106937"/>
              <a:gd name="connsiteX12" fmla="*/ 62848 w 72514"/>
              <a:gd name="connsiteY12" fmla="*/ 1900 h 110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2514" h="1106937">
                <a:moveTo>
                  <a:pt x="62848" y="1900"/>
                </a:moveTo>
                <a:cubicBezTo>
                  <a:pt x="65175" y="26331"/>
                  <a:pt x="69828" y="281106"/>
                  <a:pt x="69828" y="434669"/>
                </a:cubicBezTo>
                <a:cubicBezTo>
                  <a:pt x="69828" y="588232"/>
                  <a:pt x="64011" y="855805"/>
                  <a:pt x="62848" y="923280"/>
                </a:cubicBezTo>
                <a:cubicBezTo>
                  <a:pt x="61685" y="990755"/>
                  <a:pt x="65175" y="809271"/>
                  <a:pt x="62848" y="839518"/>
                </a:cubicBezTo>
                <a:cubicBezTo>
                  <a:pt x="60521" y="869765"/>
                  <a:pt x="51215" y="1087314"/>
                  <a:pt x="48888" y="1104764"/>
                </a:cubicBezTo>
                <a:cubicBezTo>
                  <a:pt x="46561" y="1122214"/>
                  <a:pt x="57031" y="1031472"/>
                  <a:pt x="48888" y="944220"/>
                </a:cubicBezTo>
                <a:cubicBezTo>
                  <a:pt x="40744" y="856968"/>
                  <a:pt x="1190" y="582415"/>
                  <a:pt x="27" y="581252"/>
                </a:cubicBezTo>
                <a:cubicBezTo>
                  <a:pt x="-1136" y="580089"/>
                  <a:pt x="34927" y="893032"/>
                  <a:pt x="41907" y="937240"/>
                </a:cubicBezTo>
                <a:cubicBezTo>
                  <a:pt x="48887" y="981448"/>
                  <a:pt x="37254" y="917463"/>
                  <a:pt x="41907" y="846498"/>
                </a:cubicBezTo>
                <a:cubicBezTo>
                  <a:pt x="46560" y="775533"/>
                  <a:pt x="65175" y="559149"/>
                  <a:pt x="69828" y="511451"/>
                </a:cubicBezTo>
                <a:cubicBezTo>
                  <a:pt x="74481" y="463753"/>
                  <a:pt x="72155" y="597539"/>
                  <a:pt x="69828" y="560312"/>
                </a:cubicBezTo>
                <a:cubicBezTo>
                  <a:pt x="67501" y="523085"/>
                  <a:pt x="55868" y="381155"/>
                  <a:pt x="55868" y="288086"/>
                </a:cubicBezTo>
                <a:cubicBezTo>
                  <a:pt x="55868" y="195017"/>
                  <a:pt x="60521" y="-22531"/>
                  <a:pt x="62848" y="19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7" name="フリーフォーム 1206">
            <a:extLst>
              <a:ext uri="{FF2B5EF4-FFF2-40B4-BE49-F238E27FC236}">
                <a16:creationId xmlns:a16="http://schemas.microsoft.com/office/drawing/2014/main" id="{7D121274-0D0E-8CA7-F2C4-198611426CF8}"/>
              </a:ext>
            </a:extLst>
          </p:cNvPr>
          <p:cNvSpPr/>
          <p:nvPr/>
        </p:nvSpPr>
        <p:spPr>
          <a:xfrm>
            <a:off x="3139536" y="6682126"/>
            <a:ext cx="868183" cy="1012452"/>
          </a:xfrm>
          <a:custGeom>
            <a:avLst/>
            <a:gdLst>
              <a:gd name="connsiteX0" fmla="*/ 336529 w 868183"/>
              <a:gd name="connsiteY0" fmla="*/ 1062 h 1012452"/>
              <a:gd name="connsiteX1" fmla="*/ 316358 w 868183"/>
              <a:gd name="connsiteY1" fmla="*/ 391027 h 1012452"/>
              <a:gd name="connsiteX2" fmla="*/ 464276 w 868183"/>
              <a:gd name="connsiteY2" fmla="*/ 518774 h 1012452"/>
              <a:gd name="connsiteX3" fmla="*/ 511340 w 868183"/>
              <a:gd name="connsiteY3" fmla="*/ 572562 h 1012452"/>
              <a:gd name="connsiteX4" fmla="*/ 612193 w 868183"/>
              <a:gd name="connsiteY4" fmla="*/ 666692 h 1012452"/>
              <a:gd name="connsiteX5" fmla="*/ 813899 w 868183"/>
              <a:gd name="connsiteY5" fmla="*/ 996145 h 1012452"/>
              <a:gd name="connsiteX6" fmla="*/ 793729 w 868183"/>
              <a:gd name="connsiteY6" fmla="*/ 928909 h 1012452"/>
              <a:gd name="connsiteX7" fmla="*/ 352 w 868183"/>
              <a:gd name="connsiteY7" fmla="*/ 639798 h 1012452"/>
              <a:gd name="connsiteX8" fmla="*/ 692876 w 868183"/>
              <a:gd name="connsiteY8" fmla="*/ 868398 h 1012452"/>
              <a:gd name="connsiteX9" fmla="*/ 719770 w 868183"/>
              <a:gd name="connsiteY9" fmla="*/ 821333 h 1012452"/>
              <a:gd name="connsiteX10" fmla="*/ 524788 w 868183"/>
              <a:gd name="connsiteY10" fmla="*/ 525498 h 1012452"/>
              <a:gd name="connsiteX11" fmla="*/ 228952 w 868183"/>
              <a:gd name="connsiteY11" fmla="*/ 417921 h 1012452"/>
              <a:gd name="connsiteX12" fmla="*/ 336529 w 868183"/>
              <a:gd name="connsiteY12" fmla="*/ 464986 h 1012452"/>
              <a:gd name="connsiteX13" fmla="*/ 215505 w 868183"/>
              <a:gd name="connsiteY13" fmla="*/ 115362 h 1012452"/>
              <a:gd name="connsiteX14" fmla="*/ 316358 w 868183"/>
              <a:gd name="connsiteY14" fmla="*/ 270003 h 1012452"/>
              <a:gd name="connsiteX15" fmla="*/ 336529 w 868183"/>
              <a:gd name="connsiteY15" fmla="*/ 1062 h 101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68183" h="1012452">
                <a:moveTo>
                  <a:pt x="336529" y="1062"/>
                </a:moveTo>
                <a:cubicBezTo>
                  <a:pt x="336529" y="21233"/>
                  <a:pt x="295067" y="304742"/>
                  <a:pt x="316358" y="391027"/>
                </a:cubicBezTo>
                <a:cubicBezTo>
                  <a:pt x="337649" y="477312"/>
                  <a:pt x="431779" y="488518"/>
                  <a:pt x="464276" y="518774"/>
                </a:cubicBezTo>
                <a:cubicBezTo>
                  <a:pt x="496773" y="549030"/>
                  <a:pt x="486687" y="547909"/>
                  <a:pt x="511340" y="572562"/>
                </a:cubicBezTo>
                <a:cubicBezTo>
                  <a:pt x="535993" y="597215"/>
                  <a:pt x="561767" y="596095"/>
                  <a:pt x="612193" y="666692"/>
                </a:cubicBezTo>
                <a:cubicBezTo>
                  <a:pt x="662620" y="737289"/>
                  <a:pt x="783643" y="952442"/>
                  <a:pt x="813899" y="996145"/>
                </a:cubicBezTo>
                <a:cubicBezTo>
                  <a:pt x="844155" y="1039848"/>
                  <a:pt x="929320" y="988300"/>
                  <a:pt x="793729" y="928909"/>
                </a:cubicBezTo>
                <a:cubicBezTo>
                  <a:pt x="658138" y="869518"/>
                  <a:pt x="17161" y="649883"/>
                  <a:pt x="352" y="639798"/>
                </a:cubicBezTo>
                <a:cubicBezTo>
                  <a:pt x="-16457" y="629713"/>
                  <a:pt x="572973" y="838142"/>
                  <a:pt x="692876" y="868398"/>
                </a:cubicBezTo>
                <a:cubicBezTo>
                  <a:pt x="812779" y="898654"/>
                  <a:pt x="747785" y="878483"/>
                  <a:pt x="719770" y="821333"/>
                </a:cubicBezTo>
                <a:cubicBezTo>
                  <a:pt x="691755" y="764183"/>
                  <a:pt x="606591" y="592733"/>
                  <a:pt x="524788" y="525498"/>
                </a:cubicBezTo>
                <a:cubicBezTo>
                  <a:pt x="442985" y="458263"/>
                  <a:pt x="260328" y="428006"/>
                  <a:pt x="228952" y="417921"/>
                </a:cubicBezTo>
                <a:cubicBezTo>
                  <a:pt x="197576" y="407836"/>
                  <a:pt x="338770" y="515412"/>
                  <a:pt x="336529" y="464986"/>
                </a:cubicBezTo>
                <a:cubicBezTo>
                  <a:pt x="334288" y="414560"/>
                  <a:pt x="218867" y="147859"/>
                  <a:pt x="215505" y="115362"/>
                </a:cubicBezTo>
                <a:cubicBezTo>
                  <a:pt x="212143" y="82865"/>
                  <a:pt x="292826" y="285691"/>
                  <a:pt x="316358" y="270003"/>
                </a:cubicBezTo>
                <a:cubicBezTo>
                  <a:pt x="339890" y="254315"/>
                  <a:pt x="336529" y="-19109"/>
                  <a:pt x="336529" y="10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8" name="フリーフォーム 1207">
            <a:extLst>
              <a:ext uri="{FF2B5EF4-FFF2-40B4-BE49-F238E27FC236}">
                <a16:creationId xmlns:a16="http://schemas.microsoft.com/office/drawing/2014/main" id="{6C2FAEEA-02E8-1024-556E-E91715C31D6C}"/>
              </a:ext>
            </a:extLst>
          </p:cNvPr>
          <p:cNvSpPr/>
          <p:nvPr/>
        </p:nvSpPr>
        <p:spPr>
          <a:xfrm>
            <a:off x="3538413" y="7297495"/>
            <a:ext cx="1064196" cy="1267280"/>
          </a:xfrm>
          <a:custGeom>
            <a:avLst/>
            <a:gdLst>
              <a:gd name="connsiteX0" fmla="*/ 11611 w 1064196"/>
              <a:gd name="connsiteY0" fmla="*/ 24429 h 1267280"/>
              <a:gd name="connsiteX1" fmla="*/ 166252 w 1064196"/>
              <a:gd name="connsiteY1" fmla="*/ 158899 h 1267280"/>
              <a:gd name="connsiteX2" fmla="*/ 1033587 w 1064196"/>
              <a:gd name="connsiteY2" fmla="*/ 1234664 h 1267280"/>
              <a:gd name="connsiteX3" fmla="*/ 798263 w 1064196"/>
              <a:gd name="connsiteY3" fmla="*/ 925381 h 1267280"/>
              <a:gd name="connsiteX4" fmla="*/ 119187 w 1064196"/>
              <a:gd name="connsiteY4" fmla="*/ 279923 h 1267280"/>
              <a:gd name="connsiteX5" fmla="*/ 610005 w 1064196"/>
              <a:gd name="connsiteY5" fmla="*/ 764017 h 1267280"/>
              <a:gd name="connsiteX6" fmla="*/ 334340 w 1064196"/>
              <a:gd name="connsiteY6" fmla="*/ 347158 h 1267280"/>
              <a:gd name="connsiteX7" fmla="*/ 11611 w 1064196"/>
              <a:gd name="connsiteY7" fmla="*/ 24429 h 1267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64196" h="1267280">
                <a:moveTo>
                  <a:pt x="11611" y="24429"/>
                </a:moveTo>
                <a:cubicBezTo>
                  <a:pt x="-16404" y="-6947"/>
                  <a:pt x="-4077" y="-42807"/>
                  <a:pt x="166252" y="158899"/>
                </a:cubicBezTo>
                <a:cubicBezTo>
                  <a:pt x="336581" y="360605"/>
                  <a:pt x="928252" y="1106917"/>
                  <a:pt x="1033587" y="1234664"/>
                </a:cubicBezTo>
                <a:cubicBezTo>
                  <a:pt x="1138922" y="1362411"/>
                  <a:pt x="950663" y="1084505"/>
                  <a:pt x="798263" y="925381"/>
                </a:cubicBezTo>
                <a:cubicBezTo>
                  <a:pt x="645863" y="766257"/>
                  <a:pt x="150563" y="306817"/>
                  <a:pt x="119187" y="279923"/>
                </a:cubicBezTo>
                <a:cubicBezTo>
                  <a:pt x="87811" y="253029"/>
                  <a:pt x="574146" y="752811"/>
                  <a:pt x="610005" y="764017"/>
                </a:cubicBezTo>
                <a:cubicBezTo>
                  <a:pt x="645864" y="775223"/>
                  <a:pt x="436314" y="472664"/>
                  <a:pt x="334340" y="347158"/>
                </a:cubicBezTo>
                <a:cubicBezTo>
                  <a:pt x="232366" y="221652"/>
                  <a:pt x="39626" y="55805"/>
                  <a:pt x="11611" y="244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9" name="フリーフォーム 1208">
            <a:extLst>
              <a:ext uri="{FF2B5EF4-FFF2-40B4-BE49-F238E27FC236}">
                <a16:creationId xmlns:a16="http://schemas.microsoft.com/office/drawing/2014/main" id="{0A444908-7228-C5DD-E52E-28DD92A64CF6}"/>
              </a:ext>
            </a:extLst>
          </p:cNvPr>
          <p:cNvSpPr/>
          <p:nvPr/>
        </p:nvSpPr>
        <p:spPr>
          <a:xfrm>
            <a:off x="3058991" y="7031033"/>
            <a:ext cx="2026868" cy="1904538"/>
          </a:xfrm>
          <a:custGeom>
            <a:avLst/>
            <a:gdLst>
              <a:gd name="connsiteX0" fmla="*/ 262433 w 2026868"/>
              <a:gd name="connsiteY0" fmla="*/ 8502 h 1904538"/>
              <a:gd name="connsiteX1" fmla="*/ 766697 w 2026868"/>
              <a:gd name="connsiteY1" fmla="*/ 1117885 h 1904538"/>
              <a:gd name="connsiteX2" fmla="*/ 807038 w 2026868"/>
              <a:gd name="connsiteY2" fmla="*/ 1050649 h 1904538"/>
              <a:gd name="connsiteX3" fmla="*/ 1183556 w 2026868"/>
              <a:gd name="connsiteY3" fmla="*/ 1454061 h 1904538"/>
              <a:gd name="connsiteX4" fmla="*/ 1391985 w 2026868"/>
              <a:gd name="connsiteY4" fmla="*/ 1588532 h 1904538"/>
              <a:gd name="connsiteX5" fmla="*/ 2023997 w 2026868"/>
              <a:gd name="connsiteY5" fmla="*/ 1904538 h 1904538"/>
              <a:gd name="connsiteX6" fmla="*/ 1580244 w 2026868"/>
              <a:gd name="connsiteY6" fmla="*/ 1588532 h 1904538"/>
              <a:gd name="connsiteX7" fmla="*/ 558268 w 2026868"/>
              <a:gd name="connsiteY7" fmla="*/ 909455 h 1904538"/>
              <a:gd name="connsiteX8" fmla="*/ 215 w 2026868"/>
              <a:gd name="connsiteY8" fmla="*/ 472426 h 1904538"/>
              <a:gd name="connsiteX9" fmla="*/ 491033 w 2026868"/>
              <a:gd name="connsiteY9" fmla="*/ 788432 h 1904538"/>
              <a:gd name="connsiteX10" fmla="*/ 437244 w 2026868"/>
              <a:gd name="connsiteY10" fmla="*/ 613620 h 1904538"/>
              <a:gd name="connsiteX11" fmla="*/ 262433 w 2026868"/>
              <a:gd name="connsiteY11" fmla="*/ 8502 h 1904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26868" h="1904538">
                <a:moveTo>
                  <a:pt x="262433" y="8502"/>
                </a:moveTo>
                <a:cubicBezTo>
                  <a:pt x="317342" y="92546"/>
                  <a:pt x="675929" y="944194"/>
                  <a:pt x="766697" y="1117885"/>
                </a:cubicBezTo>
                <a:cubicBezTo>
                  <a:pt x="857465" y="1291576"/>
                  <a:pt x="737562" y="994620"/>
                  <a:pt x="807038" y="1050649"/>
                </a:cubicBezTo>
                <a:cubicBezTo>
                  <a:pt x="876514" y="1106678"/>
                  <a:pt x="1086065" y="1364414"/>
                  <a:pt x="1183556" y="1454061"/>
                </a:cubicBezTo>
                <a:cubicBezTo>
                  <a:pt x="1281047" y="1543708"/>
                  <a:pt x="1251912" y="1513453"/>
                  <a:pt x="1391985" y="1588532"/>
                </a:cubicBezTo>
                <a:cubicBezTo>
                  <a:pt x="1532059" y="1663612"/>
                  <a:pt x="1992621" y="1904538"/>
                  <a:pt x="2023997" y="1904538"/>
                </a:cubicBezTo>
                <a:cubicBezTo>
                  <a:pt x="2055373" y="1904538"/>
                  <a:pt x="1824532" y="1754379"/>
                  <a:pt x="1580244" y="1588532"/>
                </a:cubicBezTo>
                <a:cubicBezTo>
                  <a:pt x="1335956" y="1422685"/>
                  <a:pt x="821606" y="1095473"/>
                  <a:pt x="558268" y="909455"/>
                </a:cubicBezTo>
                <a:cubicBezTo>
                  <a:pt x="294930" y="723437"/>
                  <a:pt x="11421" y="492596"/>
                  <a:pt x="215" y="472426"/>
                </a:cubicBezTo>
                <a:cubicBezTo>
                  <a:pt x="-10991" y="452256"/>
                  <a:pt x="418195" y="764900"/>
                  <a:pt x="491033" y="788432"/>
                </a:cubicBezTo>
                <a:cubicBezTo>
                  <a:pt x="563871" y="811964"/>
                  <a:pt x="474223" y="739126"/>
                  <a:pt x="437244" y="613620"/>
                </a:cubicBezTo>
                <a:cubicBezTo>
                  <a:pt x="400265" y="488114"/>
                  <a:pt x="207524" y="-75542"/>
                  <a:pt x="262433" y="85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0" name="フリーフォーム 1209">
            <a:extLst>
              <a:ext uri="{FF2B5EF4-FFF2-40B4-BE49-F238E27FC236}">
                <a16:creationId xmlns:a16="http://schemas.microsoft.com/office/drawing/2014/main" id="{049AF9B2-3B24-C7D5-BBFC-906F7C5542DF}"/>
              </a:ext>
            </a:extLst>
          </p:cNvPr>
          <p:cNvSpPr/>
          <p:nvPr/>
        </p:nvSpPr>
        <p:spPr>
          <a:xfrm>
            <a:off x="3326445" y="6892761"/>
            <a:ext cx="597056" cy="1267917"/>
          </a:xfrm>
          <a:custGeom>
            <a:avLst/>
            <a:gdLst>
              <a:gd name="connsiteX0" fmla="*/ 229 w 597056"/>
              <a:gd name="connsiteY0" fmla="*/ 8782 h 1267917"/>
              <a:gd name="connsiteX1" fmla="*/ 61189 w 597056"/>
              <a:gd name="connsiteY1" fmla="*/ 87159 h 1267917"/>
              <a:gd name="connsiteX2" fmla="*/ 165692 w 597056"/>
              <a:gd name="connsiteY2" fmla="*/ 474690 h 1267917"/>
              <a:gd name="connsiteX3" fmla="*/ 300675 w 597056"/>
              <a:gd name="connsiteY3" fmla="*/ 609673 h 1267917"/>
              <a:gd name="connsiteX4" fmla="*/ 265841 w 597056"/>
              <a:gd name="connsiteY4" fmla="*/ 644508 h 1267917"/>
              <a:gd name="connsiteX5" fmla="*/ 405178 w 597056"/>
              <a:gd name="connsiteY5" fmla="*/ 966725 h 1267917"/>
              <a:gd name="connsiteX6" fmla="*/ 413886 w 597056"/>
              <a:gd name="connsiteY6" fmla="*/ 988496 h 1267917"/>
              <a:gd name="connsiteX7" fmla="*/ 596766 w 597056"/>
              <a:gd name="connsiteY7" fmla="*/ 1267170 h 1267917"/>
              <a:gd name="connsiteX8" fmla="*/ 365989 w 597056"/>
              <a:gd name="connsiteY8" fmla="*/ 892702 h 1267917"/>
              <a:gd name="connsiteX9" fmla="*/ 22001 w 597056"/>
              <a:gd name="connsiteY9" fmla="*/ 239559 h 1267917"/>
              <a:gd name="connsiteX10" fmla="*/ 39418 w 597056"/>
              <a:gd name="connsiteY10" fmla="*/ 230850 h 1267917"/>
              <a:gd name="connsiteX11" fmla="*/ 229 w 597056"/>
              <a:gd name="connsiteY11" fmla="*/ 8782 h 1267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56" h="1267917">
                <a:moveTo>
                  <a:pt x="229" y="8782"/>
                </a:moveTo>
                <a:cubicBezTo>
                  <a:pt x="3857" y="-15166"/>
                  <a:pt x="33612" y="9508"/>
                  <a:pt x="61189" y="87159"/>
                </a:cubicBezTo>
                <a:cubicBezTo>
                  <a:pt x="88766" y="164810"/>
                  <a:pt x="125778" y="387604"/>
                  <a:pt x="165692" y="474690"/>
                </a:cubicBezTo>
                <a:cubicBezTo>
                  <a:pt x="205606" y="561776"/>
                  <a:pt x="283984" y="581370"/>
                  <a:pt x="300675" y="609673"/>
                </a:cubicBezTo>
                <a:cubicBezTo>
                  <a:pt x="317366" y="637976"/>
                  <a:pt x="248424" y="584999"/>
                  <a:pt x="265841" y="644508"/>
                </a:cubicBezTo>
                <a:cubicBezTo>
                  <a:pt x="283258" y="704017"/>
                  <a:pt x="380504" y="909394"/>
                  <a:pt x="405178" y="966725"/>
                </a:cubicBezTo>
                <a:cubicBezTo>
                  <a:pt x="429852" y="1024056"/>
                  <a:pt x="381955" y="938422"/>
                  <a:pt x="413886" y="988496"/>
                </a:cubicBezTo>
                <a:cubicBezTo>
                  <a:pt x="445817" y="1038570"/>
                  <a:pt x="604749" y="1283136"/>
                  <a:pt x="596766" y="1267170"/>
                </a:cubicBezTo>
                <a:cubicBezTo>
                  <a:pt x="588783" y="1251204"/>
                  <a:pt x="461783" y="1063970"/>
                  <a:pt x="365989" y="892702"/>
                </a:cubicBezTo>
                <a:cubicBezTo>
                  <a:pt x="270195" y="721434"/>
                  <a:pt x="76429" y="349868"/>
                  <a:pt x="22001" y="239559"/>
                </a:cubicBezTo>
                <a:cubicBezTo>
                  <a:pt x="-32427" y="129250"/>
                  <a:pt x="41595" y="262056"/>
                  <a:pt x="39418" y="230850"/>
                </a:cubicBezTo>
                <a:cubicBezTo>
                  <a:pt x="37241" y="199644"/>
                  <a:pt x="-3399" y="32730"/>
                  <a:pt x="229" y="87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1" name="フリーフォーム 1210">
            <a:extLst>
              <a:ext uri="{FF2B5EF4-FFF2-40B4-BE49-F238E27FC236}">
                <a16:creationId xmlns:a16="http://schemas.microsoft.com/office/drawing/2014/main" id="{B4D127CF-DBCB-CB71-70FE-EBB1062D46D8}"/>
              </a:ext>
            </a:extLst>
          </p:cNvPr>
          <p:cNvSpPr/>
          <p:nvPr/>
        </p:nvSpPr>
        <p:spPr>
          <a:xfrm>
            <a:off x="6937386" y="7356956"/>
            <a:ext cx="663934" cy="1310712"/>
          </a:xfrm>
          <a:custGeom>
            <a:avLst/>
            <a:gdLst>
              <a:gd name="connsiteX0" fmla="*/ 565048 w 663934"/>
              <a:gd name="connsiteY0" fmla="*/ 10495 h 1310712"/>
              <a:gd name="connsiteX1" fmla="*/ 325563 w 663934"/>
              <a:gd name="connsiteY1" fmla="*/ 816038 h 1310712"/>
              <a:gd name="connsiteX2" fmla="*/ 338625 w 663934"/>
              <a:gd name="connsiteY2" fmla="*/ 876998 h 1310712"/>
              <a:gd name="connsiteX3" fmla="*/ 7700 w 663934"/>
              <a:gd name="connsiteY3" fmla="*/ 1299364 h 1310712"/>
              <a:gd name="connsiteX4" fmla="*/ 151391 w 663934"/>
              <a:gd name="connsiteY4" fmla="*/ 1142610 h 1310712"/>
              <a:gd name="connsiteX5" fmla="*/ 656488 w 663934"/>
              <a:gd name="connsiteY5" fmla="*/ 646221 h 1310712"/>
              <a:gd name="connsiteX6" fmla="*/ 460545 w 663934"/>
              <a:gd name="connsiteY6" fmla="*/ 746370 h 1310712"/>
              <a:gd name="connsiteX7" fmla="*/ 565048 w 663934"/>
              <a:gd name="connsiteY7" fmla="*/ 249981 h 1310712"/>
              <a:gd name="connsiteX8" fmla="*/ 521505 w 663934"/>
              <a:gd name="connsiteY8" fmla="*/ 350130 h 1310712"/>
              <a:gd name="connsiteX9" fmla="*/ 565048 w 663934"/>
              <a:gd name="connsiteY9" fmla="*/ 10495 h 1310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63934" h="1310712">
                <a:moveTo>
                  <a:pt x="565048" y="10495"/>
                </a:moveTo>
                <a:cubicBezTo>
                  <a:pt x="532391" y="88146"/>
                  <a:pt x="363300" y="671621"/>
                  <a:pt x="325563" y="816038"/>
                </a:cubicBezTo>
                <a:cubicBezTo>
                  <a:pt x="287826" y="960455"/>
                  <a:pt x="391602" y="796444"/>
                  <a:pt x="338625" y="876998"/>
                </a:cubicBezTo>
                <a:cubicBezTo>
                  <a:pt x="285648" y="957552"/>
                  <a:pt x="38906" y="1255095"/>
                  <a:pt x="7700" y="1299364"/>
                </a:cubicBezTo>
                <a:cubicBezTo>
                  <a:pt x="-23506" y="1343633"/>
                  <a:pt x="43260" y="1251467"/>
                  <a:pt x="151391" y="1142610"/>
                </a:cubicBezTo>
                <a:cubicBezTo>
                  <a:pt x="259522" y="1033753"/>
                  <a:pt x="604962" y="712261"/>
                  <a:pt x="656488" y="646221"/>
                </a:cubicBezTo>
                <a:cubicBezTo>
                  <a:pt x="708014" y="580181"/>
                  <a:pt x="475785" y="812410"/>
                  <a:pt x="460545" y="746370"/>
                </a:cubicBezTo>
                <a:cubicBezTo>
                  <a:pt x="445305" y="680330"/>
                  <a:pt x="554888" y="316021"/>
                  <a:pt x="565048" y="249981"/>
                </a:cubicBezTo>
                <a:cubicBezTo>
                  <a:pt x="575208" y="183941"/>
                  <a:pt x="520779" y="390044"/>
                  <a:pt x="521505" y="350130"/>
                </a:cubicBezTo>
                <a:cubicBezTo>
                  <a:pt x="522231" y="310216"/>
                  <a:pt x="597705" y="-67156"/>
                  <a:pt x="565048" y="104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2" name="フリーフォーム 1211">
            <a:extLst>
              <a:ext uri="{FF2B5EF4-FFF2-40B4-BE49-F238E27FC236}">
                <a16:creationId xmlns:a16="http://schemas.microsoft.com/office/drawing/2014/main" id="{F372B042-B310-A23D-9DEC-B722C75DB2EE}"/>
              </a:ext>
            </a:extLst>
          </p:cNvPr>
          <p:cNvSpPr/>
          <p:nvPr/>
        </p:nvSpPr>
        <p:spPr>
          <a:xfrm>
            <a:off x="7280261" y="5380062"/>
            <a:ext cx="244085" cy="1349821"/>
          </a:xfrm>
          <a:custGeom>
            <a:avLst/>
            <a:gdLst>
              <a:gd name="connsiteX0" fmla="*/ 105 w 244085"/>
              <a:gd name="connsiteY0" fmla="*/ 14898 h 1349821"/>
              <a:gd name="connsiteX1" fmla="*/ 82836 w 244085"/>
              <a:gd name="connsiteY1" fmla="*/ 1103469 h 1349821"/>
              <a:gd name="connsiteX2" fmla="*/ 117670 w 244085"/>
              <a:gd name="connsiteY2" fmla="*/ 763835 h 1349821"/>
              <a:gd name="connsiteX3" fmla="*/ 156859 w 244085"/>
              <a:gd name="connsiteY3" fmla="*/ 1342955 h 1349821"/>
              <a:gd name="connsiteX4" fmla="*/ 243945 w 244085"/>
              <a:gd name="connsiteY4" fmla="*/ 293572 h 1349821"/>
              <a:gd name="connsiteX5" fmla="*/ 174276 w 244085"/>
              <a:gd name="connsiteY5" fmla="*/ 554829 h 1349821"/>
              <a:gd name="connsiteX6" fmla="*/ 65419 w 244085"/>
              <a:gd name="connsiteY6" fmla="*/ 54087 h 1349821"/>
              <a:gd name="connsiteX7" fmla="*/ 65419 w 244085"/>
              <a:gd name="connsiteY7" fmla="*/ 441618 h 1349821"/>
              <a:gd name="connsiteX8" fmla="*/ 105 w 244085"/>
              <a:gd name="connsiteY8" fmla="*/ 14898 h 1349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4085" h="1349821">
                <a:moveTo>
                  <a:pt x="105" y="14898"/>
                </a:moveTo>
                <a:cubicBezTo>
                  <a:pt x="3008" y="125206"/>
                  <a:pt x="63242" y="978646"/>
                  <a:pt x="82836" y="1103469"/>
                </a:cubicBezTo>
                <a:cubicBezTo>
                  <a:pt x="102430" y="1228292"/>
                  <a:pt x="105333" y="723921"/>
                  <a:pt x="117670" y="763835"/>
                </a:cubicBezTo>
                <a:cubicBezTo>
                  <a:pt x="130007" y="803749"/>
                  <a:pt x="135813" y="1421332"/>
                  <a:pt x="156859" y="1342955"/>
                </a:cubicBezTo>
                <a:cubicBezTo>
                  <a:pt x="177905" y="1264578"/>
                  <a:pt x="241042" y="424926"/>
                  <a:pt x="243945" y="293572"/>
                </a:cubicBezTo>
                <a:cubicBezTo>
                  <a:pt x="246848" y="162218"/>
                  <a:pt x="204030" y="594743"/>
                  <a:pt x="174276" y="554829"/>
                </a:cubicBezTo>
                <a:cubicBezTo>
                  <a:pt x="144522" y="514915"/>
                  <a:pt x="83562" y="72955"/>
                  <a:pt x="65419" y="54087"/>
                </a:cubicBezTo>
                <a:cubicBezTo>
                  <a:pt x="47276" y="35219"/>
                  <a:pt x="75579" y="440167"/>
                  <a:pt x="65419" y="441618"/>
                </a:cubicBezTo>
                <a:cubicBezTo>
                  <a:pt x="55259" y="443069"/>
                  <a:pt x="-2798" y="-95410"/>
                  <a:pt x="105" y="148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3" name="フリーフォーム 1212">
            <a:extLst>
              <a:ext uri="{FF2B5EF4-FFF2-40B4-BE49-F238E27FC236}">
                <a16:creationId xmlns:a16="http://schemas.microsoft.com/office/drawing/2014/main" id="{26FCE5CD-DE28-058C-3BE4-E130928EFB7A}"/>
              </a:ext>
            </a:extLst>
          </p:cNvPr>
          <p:cNvSpPr/>
          <p:nvPr/>
        </p:nvSpPr>
        <p:spPr>
          <a:xfrm>
            <a:off x="6719594" y="4459150"/>
            <a:ext cx="677051" cy="1410779"/>
          </a:xfrm>
          <a:custGeom>
            <a:avLst/>
            <a:gdLst>
              <a:gd name="connsiteX0" fmla="*/ 7777 w 677051"/>
              <a:gd name="connsiteY0" fmla="*/ 38827 h 1410779"/>
              <a:gd name="connsiteX1" fmla="*/ 64383 w 677051"/>
              <a:gd name="connsiteY1" fmla="*/ 104141 h 1410779"/>
              <a:gd name="connsiteX2" fmla="*/ 482395 w 677051"/>
              <a:gd name="connsiteY2" fmla="*/ 883559 h 1410779"/>
              <a:gd name="connsiteX3" fmla="*/ 430143 w 677051"/>
              <a:gd name="connsiteY3" fmla="*/ 761639 h 1410779"/>
              <a:gd name="connsiteX4" fmla="*/ 673983 w 677051"/>
              <a:gd name="connsiteY4" fmla="*/ 1397364 h 1410779"/>
              <a:gd name="connsiteX5" fmla="*/ 573835 w 677051"/>
              <a:gd name="connsiteY5" fmla="*/ 1210130 h 1410779"/>
              <a:gd name="connsiteX6" fmla="*/ 107926 w 677051"/>
              <a:gd name="connsiteY6" fmla="*/ 356690 h 1410779"/>
              <a:gd name="connsiteX7" fmla="*/ 129697 w 677051"/>
              <a:gd name="connsiteY7" fmla="*/ 391524 h 1410779"/>
              <a:gd name="connsiteX8" fmla="*/ 7777 w 677051"/>
              <a:gd name="connsiteY8" fmla="*/ 38827 h 1410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7051" h="1410779">
                <a:moveTo>
                  <a:pt x="7777" y="38827"/>
                </a:moveTo>
                <a:cubicBezTo>
                  <a:pt x="-3109" y="-9070"/>
                  <a:pt x="-14720" y="-36648"/>
                  <a:pt x="64383" y="104141"/>
                </a:cubicBezTo>
                <a:cubicBezTo>
                  <a:pt x="143486" y="244930"/>
                  <a:pt x="421435" y="773976"/>
                  <a:pt x="482395" y="883559"/>
                </a:cubicBezTo>
                <a:cubicBezTo>
                  <a:pt x="543355" y="993142"/>
                  <a:pt x="398212" y="676005"/>
                  <a:pt x="430143" y="761639"/>
                </a:cubicBezTo>
                <a:cubicBezTo>
                  <a:pt x="462074" y="847273"/>
                  <a:pt x="650034" y="1322615"/>
                  <a:pt x="673983" y="1397364"/>
                </a:cubicBezTo>
                <a:cubicBezTo>
                  <a:pt x="697932" y="1472113"/>
                  <a:pt x="573835" y="1210130"/>
                  <a:pt x="573835" y="1210130"/>
                </a:cubicBezTo>
                <a:lnTo>
                  <a:pt x="107926" y="356690"/>
                </a:lnTo>
                <a:cubicBezTo>
                  <a:pt x="33903" y="220256"/>
                  <a:pt x="144211" y="444501"/>
                  <a:pt x="129697" y="391524"/>
                </a:cubicBezTo>
                <a:cubicBezTo>
                  <a:pt x="115183" y="338547"/>
                  <a:pt x="18663" y="86724"/>
                  <a:pt x="7777" y="388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4" name="フリーフォーム 1213">
            <a:extLst>
              <a:ext uri="{FF2B5EF4-FFF2-40B4-BE49-F238E27FC236}">
                <a16:creationId xmlns:a16="http://schemas.microsoft.com/office/drawing/2014/main" id="{9E102B7F-A764-2AA7-7FB6-7404D780CDD1}"/>
              </a:ext>
            </a:extLst>
          </p:cNvPr>
          <p:cNvSpPr/>
          <p:nvPr/>
        </p:nvSpPr>
        <p:spPr>
          <a:xfrm>
            <a:off x="5845190" y="3304171"/>
            <a:ext cx="627631" cy="1054832"/>
          </a:xfrm>
          <a:custGeom>
            <a:avLst/>
            <a:gdLst>
              <a:gd name="connsiteX0" fmla="*/ 2616 w 627631"/>
              <a:gd name="connsiteY0" fmla="*/ 18149 h 1054832"/>
              <a:gd name="connsiteX1" fmla="*/ 80993 w 627631"/>
              <a:gd name="connsiteY1" fmla="*/ 105235 h 1054832"/>
              <a:gd name="connsiteX2" fmla="*/ 403210 w 627631"/>
              <a:gd name="connsiteY2" fmla="*/ 845463 h 1054832"/>
              <a:gd name="connsiteX3" fmla="*/ 394501 w 627631"/>
              <a:gd name="connsiteY3" fmla="*/ 771440 h 1054832"/>
              <a:gd name="connsiteX4" fmla="*/ 529484 w 627631"/>
              <a:gd name="connsiteY4" fmla="*/ 1006572 h 1054832"/>
              <a:gd name="connsiteX5" fmla="*/ 512067 w 627631"/>
              <a:gd name="connsiteY5" fmla="*/ 928195 h 1054832"/>
              <a:gd name="connsiteX6" fmla="*/ 625279 w 627631"/>
              <a:gd name="connsiteY6" fmla="*/ 1050115 h 1054832"/>
              <a:gd name="connsiteX7" fmla="*/ 390147 w 627631"/>
              <a:gd name="connsiteY7" fmla="*/ 732252 h 1054832"/>
              <a:gd name="connsiteX8" fmla="*/ 342250 w 627631"/>
              <a:gd name="connsiteY8" fmla="*/ 588560 h 1054832"/>
              <a:gd name="connsiteX9" fmla="*/ 350959 w 627631"/>
              <a:gd name="connsiteY9" fmla="*/ 592915 h 1054832"/>
              <a:gd name="connsiteX10" fmla="*/ 146307 w 627631"/>
              <a:gd name="connsiteY10" fmla="*/ 231509 h 1054832"/>
              <a:gd name="connsiteX11" fmla="*/ 2616 w 627631"/>
              <a:gd name="connsiteY11" fmla="*/ 18149 h 1054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27631" h="1054832">
                <a:moveTo>
                  <a:pt x="2616" y="18149"/>
                </a:moveTo>
                <a:cubicBezTo>
                  <a:pt x="-8270" y="-2897"/>
                  <a:pt x="14227" y="-32651"/>
                  <a:pt x="80993" y="105235"/>
                </a:cubicBezTo>
                <a:cubicBezTo>
                  <a:pt x="147759" y="243121"/>
                  <a:pt x="350959" y="734429"/>
                  <a:pt x="403210" y="845463"/>
                </a:cubicBezTo>
                <a:cubicBezTo>
                  <a:pt x="455461" y="956497"/>
                  <a:pt x="373455" y="744589"/>
                  <a:pt x="394501" y="771440"/>
                </a:cubicBezTo>
                <a:cubicBezTo>
                  <a:pt x="415547" y="798291"/>
                  <a:pt x="509890" y="980446"/>
                  <a:pt x="529484" y="1006572"/>
                </a:cubicBezTo>
                <a:cubicBezTo>
                  <a:pt x="549078" y="1032698"/>
                  <a:pt x="496101" y="920938"/>
                  <a:pt x="512067" y="928195"/>
                </a:cubicBezTo>
                <a:cubicBezTo>
                  <a:pt x="528033" y="935452"/>
                  <a:pt x="645599" y="1082772"/>
                  <a:pt x="625279" y="1050115"/>
                </a:cubicBezTo>
                <a:cubicBezTo>
                  <a:pt x="604959" y="1017458"/>
                  <a:pt x="437318" y="809178"/>
                  <a:pt x="390147" y="732252"/>
                </a:cubicBezTo>
                <a:cubicBezTo>
                  <a:pt x="342976" y="655326"/>
                  <a:pt x="348781" y="611783"/>
                  <a:pt x="342250" y="588560"/>
                </a:cubicBezTo>
                <a:cubicBezTo>
                  <a:pt x="335719" y="565337"/>
                  <a:pt x="383616" y="652423"/>
                  <a:pt x="350959" y="592915"/>
                </a:cubicBezTo>
                <a:cubicBezTo>
                  <a:pt x="318302" y="533407"/>
                  <a:pt x="203638" y="325126"/>
                  <a:pt x="146307" y="231509"/>
                </a:cubicBezTo>
                <a:cubicBezTo>
                  <a:pt x="88976" y="137892"/>
                  <a:pt x="13502" y="39195"/>
                  <a:pt x="2616" y="181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5" name="フリーフォーム 1214">
            <a:extLst>
              <a:ext uri="{FF2B5EF4-FFF2-40B4-BE49-F238E27FC236}">
                <a16:creationId xmlns:a16="http://schemas.microsoft.com/office/drawing/2014/main" id="{364F6D69-F33D-687E-1FEB-49D16FBC2698}"/>
              </a:ext>
            </a:extLst>
          </p:cNvPr>
          <p:cNvSpPr/>
          <p:nvPr/>
        </p:nvSpPr>
        <p:spPr>
          <a:xfrm>
            <a:off x="5077097" y="2795451"/>
            <a:ext cx="700581" cy="1209449"/>
          </a:xfrm>
          <a:custGeom>
            <a:avLst/>
            <a:gdLst>
              <a:gd name="connsiteX0" fmla="*/ 0 w 700581"/>
              <a:gd name="connsiteY0" fmla="*/ 0 h 1209449"/>
              <a:gd name="connsiteX1" fmla="*/ 692332 w 700581"/>
              <a:gd name="connsiteY1" fmla="*/ 822960 h 1209449"/>
              <a:gd name="connsiteX2" fmla="*/ 391886 w 700581"/>
              <a:gd name="connsiteY2" fmla="*/ 478972 h 1209449"/>
              <a:gd name="connsiteX3" fmla="*/ 557349 w 700581"/>
              <a:gd name="connsiteY3" fmla="*/ 1005840 h 1209449"/>
              <a:gd name="connsiteX4" fmla="*/ 574766 w 700581"/>
              <a:gd name="connsiteY4" fmla="*/ 1206138 h 1209449"/>
              <a:gd name="connsiteX5" fmla="*/ 409303 w 700581"/>
              <a:gd name="connsiteY5" fmla="*/ 866503 h 1209449"/>
              <a:gd name="connsiteX6" fmla="*/ 330926 w 700581"/>
              <a:gd name="connsiteY6" fmla="*/ 187235 h 1209449"/>
              <a:gd name="connsiteX7" fmla="*/ 478972 w 700581"/>
              <a:gd name="connsiteY7" fmla="*/ 431075 h 1209449"/>
              <a:gd name="connsiteX8" fmla="*/ 313509 w 700581"/>
              <a:gd name="connsiteY8" fmla="*/ 287383 h 1209449"/>
              <a:gd name="connsiteX9" fmla="*/ 0 w 700581"/>
              <a:gd name="connsiteY9" fmla="*/ 0 h 120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0581" h="1209449">
                <a:moveTo>
                  <a:pt x="0" y="0"/>
                </a:moveTo>
                <a:lnTo>
                  <a:pt x="692332" y="822960"/>
                </a:lnTo>
                <a:cubicBezTo>
                  <a:pt x="757646" y="902789"/>
                  <a:pt x="414383" y="448492"/>
                  <a:pt x="391886" y="478972"/>
                </a:cubicBezTo>
                <a:cubicBezTo>
                  <a:pt x="369389" y="509452"/>
                  <a:pt x="526869" y="884646"/>
                  <a:pt x="557349" y="1005840"/>
                </a:cubicBezTo>
                <a:cubicBezTo>
                  <a:pt x="587829" y="1127034"/>
                  <a:pt x="599440" y="1229361"/>
                  <a:pt x="574766" y="1206138"/>
                </a:cubicBezTo>
                <a:cubicBezTo>
                  <a:pt x="550092" y="1182915"/>
                  <a:pt x="449943" y="1036320"/>
                  <a:pt x="409303" y="866503"/>
                </a:cubicBezTo>
                <a:cubicBezTo>
                  <a:pt x="368663" y="696686"/>
                  <a:pt x="319315" y="259806"/>
                  <a:pt x="330926" y="187235"/>
                </a:cubicBezTo>
                <a:cubicBezTo>
                  <a:pt x="342537" y="114664"/>
                  <a:pt x="481875" y="414384"/>
                  <a:pt x="478972" y="431075"/>
                </a:cubicBezTo>
                <a:cubicBezTo>
                  <a:pt x="476069" y="447766"/>
                  <a:pt x="313509" y="287383"/>
                  <a:pt x="313509" y="287383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6" name="フリーフォーム 1215">
            <a:extLst>
              <a:ext uri="{FF2B5EF4-FFF2-40B4-BE49-F238E27FC236}">
                <a16:creationId xmlns:a16="http://schemas.microsoft.com/office/drawing/2014/main" id="{F1975B24-A205-BB44-CBA3-E347E712ADC2}"/>
              </a:ext>
            </a:extLst>
          </p:cNvPr>
          <p:cNvSpPr/>
          <p:nvPr/>
        </p:nvSpPr>
        <p:spPr>
          <a:xfrm>
            <a:off x="4076921" y="5251430"/>
            <a:ext cx="826478" cy="300445"/>
          </a:xfrm>
          <a:custGeom>
            <a:avLst/>
            <a:gdLst>
              <a:gd name="connsiteX0" fmla="*/ 15654 w 826478"/>
              <a:gd name="connsiteY0" fmla="*/ 107970 h 300445"/>
              <a:gd name="connsiteX1" fmla="*/ 583979 w 826478"/>
              <a:gd name="connsiteY1" fmla="*/ 107970 h 300445"/>
              <a:gd name="connsiteX2" fmla="*/ 558579 w 826478"/>
              <a:gd name="connsiteY2" fmla="*/ 20 h 300445"/>
              <a:gd name="connsiteX3" fmla="*/ 641129 w 826478"/>
              <a:gd name="connsiteY3" fmla="*/ 117495 h 300445"/>
              <a:gd name="connsiteX4" fmla="*/ 615729 w 826478"/>
              <a:gd name="connsiteY4" fmla="*/ 38120 h 300445"/>
              <a:gd name="connsiteX5" fmla="*/ 676054 w 826478"/>
              <a:gd name="connsiteY5" fmla="*/ 130195 h 300445"/>
              <a:gd name="connsiteX6" fmla="*/ 672879 w 826478"/>
              <a:gd name="connsiteY6" fmla="*/ 53995 h 300445"/>
              <a:gd name="connsiteX7" fmla="*/ 825279 w 826478"/>
              <a:gd name="connsiteY7" fmla="*/ 298470 h 300445"/>
              <a:gd name="connsiteX8" fmla="*/ 736379 w 826478"/>
              <a:gd name="connsiteY8" fmla="*/ 165120 h 300445"/>
              <a:gd name="connsiteX9" fmla="*/ 599854 w 826478"/>
              <a:gd name="connsiteY9" fmla="*/ 88920 h 300445"/>
              <a:gd name="connsiteX10" fmla="*/ 418879 w 826478"/>
              <a:gd name="connsiteY10" fmla="*/ 85745 h 300445"/>
              <a:gd name="connsiteX11" fmla="*/ 355379 w 826478"/>
              <a:gd name="connsiteY11" fmla="*/ 19070 h 300445"/>
              <a:gd name="connsiteX12" fmla="*/ 498254 w 826478"/>
              <a:gd name="connsiteY12" fmla="*/ 114320 h 300445"/>
              <a:gd name="connsiteX13" fmla="*/ 526829 w 826478"/>
              <a:gd name="connsiteY13" fmla="*/ 114320 h 300445"/>
              <a:gd name="connsiteX14" fmla="*/ 282354 w 826478"/>
              <a:gd name="connsiteY14" fmla="*/ 107970 h 300445"/>
              <a:gd name="connsiteX15" fmla="*/ 98204 w 826478"/>
              <a:gd name="connsiteY15" fmla="*/ 117495 h 300445"/>
              <a:gd name="connsiteX16" fmla="*/ 152179 w 826478"/>
              <a:gd name="connsiteY16" fmla="*/ 133370 h 300445"/>
              <a:gd name="connsiteX17" fmla="*/ 15654 w 826478"/>
              <a:gd name="connsiteY17" fmla="*/ 107970 h 300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26478" h="300445">
                <a:moveTo>
                  <a:pt x="15654" y="107970"/>
                </a:moveTo>
                <a:cubicBezTo>
                  <a:pt x="87621" y="103737"/>
                  <a:pt x="493491" y="125962"/>
                  <a:pt x="583979" y="107970"/>
                </a:cubicBezTo>
                <a:cubicBezTo>
                  <a:pt x="674467" y="89978"/>
                  <a:pt x="549054" y="-1568"/>
                  <a:pt x="558579" y="20"/>
                </a:cubicBezTo>
                <a:cubicBezTo>
                  <a:pt x="568104" y="1607"/>
                  <a:pt x="631604" y="111145"/>
                  <a:pt x="641129" y="117495"/>
                </a:cubicBezTo>
                <a:cubicBezTo>
                  <a:pt x="650654" y="123845"/>
                  <a:pt x="609908" y="36003"/>
                  <a:pt x="615729" y="38120"/>
                </a:cubicBezTo>
                <a:cubicBezTo>
                  <a:pt x="621550" y="40237"/>
                  <a:pt x="666529" y="127549"/>
                  <a:pt x="676054" y="130195"/>
                </a:cubicBezTo>
                <a:cubicBezTo>
                  <a:pt x="685579" y="132841"/>
                  <a:pt x="648008" y="25949"/>
                  <a:pt x="672879" y="53995"/>
                </a:cubicBezTo>
                <a:cubicBezTo>
                  <a:pt x="697750" y="82041"/>
                  <a:pt x="814696" y="279949"/>
                  <a:pt x="825279" y="298470"/>
                </a:cubicBezTo>
                <a:cubicBezTo>
                  <a:pt x="835862" y="316991"/>
                  <a:pt x="773950" y="200045"/>
                  <a:pt x="736379" y="165120"/>
                </a:cubicBezTo>
                <a:cubicBezTo>
                  <a:pt x="698808" y="130195"/>
                  <a:pt x="652771" y="102149"/>
                  <a:pt x="599854" y="88920"/>
                </a:cubicBezTo>
                <a:cubicBezTo>
                  <a:pt x="546937" y="75691"/>
                  <a:pt x="459625" y="97387"/>
                  <a:pt x="418879" y="85745"/>
                </a:cubicBezTo>
                <a:cubicBezTo>
                  <a:pt x="378133" y="74103"/>
                  <a:pt x="342150" y="14308"/>
                  <a:pt x="355379" y="19070"/>
                </a:cubicBezTo>
                <a:cubicBezTo>
                  <a:pt x="368608" y="23832"/>
                  <a:pt x="469679" y="98445"/>
                  <a:pt x="498254" y="114320"/>
                </a:cubicBezTo>
                <a:cubicBezTo>
                  <a:pt x="526829" y="130195"/>
                  <a:pt x="526829" y="114320"/>
                  <a:pt x="526829" y="114320"/>
                </a:cubicBezTo>
                <a:cubicBezTo>
                  <a:pt x="490846" y="113262"/>
                  <a:pt x="353792" y="107441"/>
                  <a:pt x="282354" y="107970"/>
                </a:cubicBezTo>
                <a:cubicBezTo>
                  <a:pt x="210917" y="108499"/>
                  <a:pt x="119900" y="113262"/>
                  <a:pt x="98204" y="117495"/>
                </a:cubicBezTo>
                <a:cubicBezTo>
                  <a:pt x="76508" y="121728"/>
                  <a:pt x="161704" y="133370"/>
                  <a:pt x="152179" y="133370"/>
                </a:cubicBezTo>
                <a:cubicBezTo>
                  <a:pt x="142654" y="133370"/>
                  <a:pt x="-56313" y="112203"/>
                  <a:pt x="15654" y="1079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7" name="フリーフォーム 1216">
            <a:extLst>
              <a:ext uri="{FF2B5EF4-FFF2-40B4-BE49-F238E27FC236}">
                <a16:creationId xmlns:a16="http://schemas.microsoft.com/office/drawing/2014/main" id="{E9BFD9C3-02F9-6A82-F033-C8E14CFCAB7E}"/>
              </a:ext>
            </a:extLst>
          </p:cNvPr>
          <p:cNvSpPr/>
          <p:nvPr/>
        </p:nvSpPr>
        <p:spPr>
          <a:xfrm>
            <a:off x="4864073" y="5000593"/>
            <a:ext cx="177988" cy="948342"/>
          </a:xfrm>
          <a:custGeom>
            <a:avLst/>
            <a:gdLst>
              <a:gd name="connsiteX0" fmla="*/ 161952 w 177988"/>
              <a:gd name="connsiteY0" fmla="*/ 32 h 948342"/>
              <a:gd name="connsiteX1" fmla="*/ 139727 w 177988"/>
              <a:gd name="connsiteY1" fmla="*/ 384207 h 948342"/>
              <a:gd name="connsiteX2" fmla="*/ 168302 w 177988"/>
              <a:gd name="connsiteY2" fmla="*/ 466757 h 948342"/>
              <a:gd name="connsiteX3" fmla="*/ 177827 w 177988"/>
              <a:gd name="connsiteY3" fmla="*/ 460407 h 948342"/>
              <a:gd name="connsiteX4" fmla="*/ 161952 w 177988"/>
              <a:gd name="connsiteY4" fmla="*/ 549307 h 948342"/>
              <a:gd name="connsiteX5" fmla="*/ 139727 w 177988"/>
              <a:gd name="connsiteY5" fmla="*/ 739807 h 948342"/>
              <a:gd name="connsiteX6" fmla="*/ 152427 w 177988"/>
              <a:gd name="connsiteY6" fmla="*/ 946182 h 948342"/>
              <a:gd name="connsiteX7" fmla="*/ 152427 w 177988"/>
              <a:gd name="connsiteY7" fmla="*/ 603282 h 948342"/>
              <a:gd name="connsiteX8" fmla="*/ 142902 w 177988"/>
              <a:gd name="connsiteY8" fmla="*/ 517557 h 948342"/>
              <a:gd name="connsiteX9" fmla="*/ 27 w 177988"/>
              <a:gd name="connsiteY9" fmla="*/ 279432 h 948342"/>
              <a:gd name="connsiteX10" fmla="*/ 155602 w 177988"/>
              <a:gd name="connsiteY10" fmla="*/ 571532 h 948342"/>
              <a:gd name="connsiteX11" fmla="*/ 146077 w 177988"/>
              <a:gd name="connsiteY11" fmla="*/ 441357 h 948342"/>
              <a:gd name="connsiteX12" fmla="*/ 85752 w 177988"/>
              <a:gd name="connsiteY12" fmla="*/ 330232 h 948342"/>
              <a:gd name="connsiteX13" fmla="*/ 22252 w 177988"/>
              <a:gd name="connsiteY13" fmla="*/ 101632 h 948342"/>
              <a:gd name="connsiteX14" fmla="*/ 139727 w 177988"/>
              <a:gd name="connsiteY14" fmla="*/ 444532 h 948342"/>
              <a:gd name="connsiteX15" fmla="*/ 101627 w 177988"/>
              <a:gd name="connsiteY15" fmla="*/ 346107 h 948342"/>
              <a:gd name="connsiteX16" fmla="*/ 104802 w 177988"/>
              <a:gd name="connsiteY16" fmla="*/ 406432 h 948342"/>
              <a:gd name="connsiteX17" fmla="*/ 161952 w 177988"/>
              <a:gd name="connsiteY17" fmla="*/ 32 h 948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77988" h="948342">
                <a:moveTo>
                  <a:pt x="161952" y="32"/>
                </a:moveTo>
                <a:cubicBezTo>
                  <a:pt x="167773" y="-3672"/>
                  <a:pt x="138669" y="306420"/>
                  <a:pt x="139727" y="384207"/>
                </a:cubicBezTo>
                <a:cubicBezTo>
                  <a:pt x="140785" y="461994"/>
                  <a:pt x="161952" y="454057"/>
                  <a:pt x="168302" y="466757"/>
                </a:cubicBezTo>
                <a:cubicBezTo>
                  <a:pt x="174652" y="479457"/>
                  <a:pt x="178885" y="446649"/>
                  <a:pt x="177827" y="460407"/>
                </a:cubicBezTo>
                <a:cubicBezTo>
                  <a:pt x="176769" y="474165"/>
                  <a:pt x="168302" y="502740"/>
                  <a:pt x="161952" y="549307"/>
                </a:cubicBezTo>
                <a:cubicBezTo>
                  <a:pt x="155602" y="595874"/>
                  <a:pt x="141314" y="673661"/>
                  <a:pt x="139727" y="739807"/>
                </a:cubicBezTo>
                <a:cubicBezTo>
                  <a:pt x="138140" y="805953"/>
                  <a:pt x="150310" y="968936"/>
                  <a:pt x="152427" y="946182"/>
                </a:cubicBezTo>
                <a:cubicBezTo>
                  <a:pt x="154544" y="923428"/>
                  <a:pt x="154014" y="674720"/>
                  <a:pt x="152427" y="603282"/>
                </a:cubicBezTo>
                <a:cubicBezTo>
                  <a:pt x="150839" y="531845"/>
                  <a:pt x="168302" y="571532"/>
                  <a:pt x="142902" y="517557"/>
                </a:cubicBezTo>
                <a:cubicBezTo>
                  <a:pt x="117502" y="463582"/>
                  <a:pt x="-2090" y="270436"/>
                  <a:pt x="27" y="279432"/>
                </a:cubicBezTo>
                <a:cubicBezTo>
                  <a:pt x="2144" y="288428"/>
                  <a:pt x="131260" y="544545"/>
                  <a:pt x="155602" y="571532"/>
                </a:cubicBezTo>
                <a:cubicBezTo>
                  <a:pt x="179944" y="598519"/>
                  <a:pt x="157719" y="481574"/>
                  <a:pt x="146077" y="441357"/>
                </a:cubicBezTo>
                <a:cubicBezTo>
                  <a:pt x="134435" y="401140"/>
                  <a:pt x="106389" y="386853"/>
                  <a:pt x="85752" y="330232"/>
                </a:cubicBezTo>
                <a:cubicBezTo>
                  <a:pt x="65115" y="273611"/>
                  <a:pt x="13256" y="82582"/>
                  <a:pt x="22252" y="101632"/>
                </a:cubicBezTo>
                <a:cubicBezTo>
                  <a:pt x="31248" y="120682"/>
                  <a:pt x="126498" y="403786"/>
                  <a:pt x="139727" y="444532"/>
                </a:cubicBezTo>
                <a:cubicBezTo>
                  <a:pt x="152956" y="485278"/>
                  <a:pt x="107448" y="352457"/>
                  <a:pt x="101627" y="346107"/>
                </a:cubicBezTo>
                <a:cubicBezTo>
                  <a:pt x="95806" y="339757"/>
                  <a:pt x="94748" y="459349"/>
                  <a:pt x="104802" y="406432"/>
                </a:cubicBezTo>
                <a:cubicBezTo>
                  <a:pt x="114856" y="353515"/>
                  <a:pt x="156131" y="3736"/>
                  <a:pt x="161952" y="3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8" name="フリーフォーム 1217">
            <a:extLst>
              <a:ext uri="{FF2B5EF4-FFF2-40B4-BE49-F238E27FC236}">
                <a16:creationId xmlns:a16="http://schemas.microsoft.com/office/drawing/2014/main" id="{A213F7CA-499E-4381-2DAF-4FD40AAFFE63}"/>
              </a:ext>
            </a:extLst>
          </p:cNvPr>
          <p:cNvSpPr/>
          <p:nvPr/>
        </p:nvSpPr>
        <p:spPr>
          <a:xfrm>
            <a:off x="5154071" y="6212032"/>
            <a:ext cx="168944" cy="287232"/>
          </a:xfrm>
          <a:custGeom>
            <a:avLst/>
            <a:gdLst>
              <a:gd name="connsiteX0" fmla="*/ 193 w 168944"/>
              <a:gd name="connsiteY0" fmla="*/ 147 h 287232"/>
              <a:gd name="connsiteX1" fmla="*/ 74001 w 168944"/>
              <a:gd name="connsiteY1" fmla="*/ 155964 h 287232"/>
              <a:gd name="connsiteX2" fmla="*/ 94503 w 168944"/>
              <a:gd name="connsiteY2" fmla="*/ 287179 h 287232"/>
              <a:gd name="connsiteX3" fmla="*/ 94503 w 168944"/>
              <a:gd name="connsiteY3" fmla="*/ 172366 h 287232"/>
              <a:gd name="connsiteX4" fmla="*/ 102704 w 168944"/>
              <a:gd name="connsiteY4" fmla="*/ 205170 h 287232"/>
              <a:gd name="connsiteX5" fmla="*/ 131407 w 168944"/>
              <a:gd name="connsiteY5" fmla="*/ 184668 h 287232"/>
              <a:gd name="connsiteX6" fmla="*/ 168311 w 168944"/>
              <a:gd name="connsiteY6" fmla="*/ 274877 h 287232"/>
              <a:gd name="connsiteX7" fmla="*/ 98603 w 168944"/>
              <a:gd name="connsiteY7" fmla="*/ 184668 h 287232"/>
              <a:gd name="connsiteX8" fmla="*/ 193 w 168944"/>
              <a:gd name="connsiteY8" fmla="*/ 147 h 287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944" h="287232">
                <a:moveTo>
                  <a:pt x="193" y="147"/>
                </a:moveTo>
                <a:cubicBezTo>
                  <a:pt x="-3907" y="-4637"/>
                  <a:pt x="58283" y="108125"/>
                  <a:pt x="74001" y="155964"/>
                </a:cubicBezTo>
                <a:cubicBezTo>
                  <a:pt x="89719" y="203803"/>
                  <a:pt x="91086" y="284445"/>
                  <a:pt x="94503" y="287179"/>
                </a:cubicBezTo>
                <a:cubicBezTo>
                  <a:pt x="97920" y="289913"/>
                  <a:pt x="93136" y="186034"/>
                  <a:pt x="94503" y="172366"/>
                </a:cubicBezTo>
                <a:cubicBezTo>
                  <a:pt x="95870" y="158698"/>
                  <a:pt x="96553" y="203120"/>
                  <a:pt x="102704" y="205170"/>
                </a:cubicBezTo>
                <a:cubicBezTo>
                  <a:pt x="108855" y="207220"/>
                  <a:pt x="120473" y="173050"/>
                  <a:pt x="131407" y="184668"/>
                </a:cubicBezTo>
                <a:cubicBezTo>
                  <a:pt x="142341" y="196286"/>
                  <a:pt x="173778" y="274877"/>
                  <a:pt x="168311" y="274877"/>
                </a:cubicBezTo>
                <a:cubicBezTo>
                  <a:pt x="162844" y="274877"/>
                  <a:pt x="125939" y="222939"/>
                  <a:pt x="98603" y="184668"/>
                </a:cubicBezTo>
                <a:cubicBezTo>
                  <a:pt x="71267" y="146397"/>
                  <a:pt x="4293" y="4931"/>
                  <a:pt x="193" y="1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9" name="フリーフォーム 1218">
            <a:extLst>
              <a:ext uri="{FF2B5EF4-FFF2-40B4-BE49-F238E27FC236}">
                <a16:creationId xmlns:a16="http://schemas.microsoft.com/office/drawing/2014/main" id="{1A178208-F2F4-B07F-2680-8CF58A96E630}"/>
              </a:ext>
            </a:extLst>
          </p:cNvPr>
          <p:cNvSpPr/>
          <p:nvPr/>
        </p:nvSpPr>
        <p:spPr>
          <a:xfrm>
            <a:off x="5150065" y="5739416"/>
            <a:ext cx="188816" cy="659496"/>
          </a:xfrm>
          <a:custGeom>
            <a:avLst/>
            <a:gdLst>
              <a:gd name="connsiteX0" fmla="*/ 168217 w 188816"/>
              <a:gd name="connsiteY0" fmla="*/ 1212 h 659496"/>
              <a:gd name="connsiteX1" fmla="*/ 160016 w 188816"/>
              <a:gd name="connsiteY1" fmla="*/ 493266 h 659496"/>
              <a:gd name="connsiteX2" fmla="*/ 180518 w 188816"/>
              <a:gd name="connsiteY2" fmla="*/ 653183 h 659496"/>
              <a:gd name="connsiteX3" fmla="*/ 172317 w 188816"/>
              <a:gd name="connsiteY3" fmla="*/ 595777 h 659496"/>
              <a:gd name="connsiteX4" fmla="*/ 98 w 188816"/>
              <a:gd name="connsiteY4" fmla="*/ 308745 h 659496"/>
              <a:gd name="connsiteX5" fmla="*/ 147714 w 188816"/>
              <a:gd name="connsiteY5" fmla="*/ 534270 h 659496"/>
              <a:gd name="connsiteX6" fmla="*/ 155915 w 188816"/>
              <a:gd name="connsiteY6" fmla="*/ 456362 h 659496"/>
              <a:gd name="connsiteX7" fmla="*/ 102609 w 188816"/>
              <a:gd name="connsiteY7" fmla="*/ 226736 h 659496"/>
              <a:gd name="connsiteX8" fmla="*/ 90308 w 188816"/>
              <a:gd name="connsiteY8" fmla="*/ 206234 h 659496"/>
              <a:gd name="connsiteX9" fmla="*/ 127212 w 188816"/>
              <a:gd name="connsiteY9" fmla="*/ 349750 h 659496"/>
              <a:gd name="connsiteX10" fmla="*/ 168217 w 188816"/>
              <a:gd name="connsiteY10" fmla="*/ 1212 h 659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8816" h="659496">
                <a:moveTo>
                  <a:pt x="168217" y="1212"/>
                </a:moveTo>
                <a:cubicBezTo>
                  <a:pt x="173684" y="25131"/>
                  <a:pt x="157966" y="384604"/>
                  <a:pt x="160016" y="493266"/>
                </a:cubicBezTo>
                <a:cubicBezTo>
                  <a:pt x="162066" y="601928"/>
                  <a:pt x="178468" y="636098"/>
                  <a:pt x="180518" y="653183"/>
                </a:cubicBezTo>
                <a:cubicBezTo>
                  <a:pt x="182568" y="670268"/>
                  <a:pt x="202387" y="653183"/>
                  <a:pt x="172317" y="595777"/>
                </a:cubicBezTo>
                <a:cubicBezTo>
                  <a:pt x="142247" y="538371"/>
                  <a:pt x="4198" y="318996"/>
                  <a:pt x="98" y="308745"/>
                </a:cubicBezTo>
                <a:cubicBezTo>
                  <a:pt x="-4003" y="298494"/>
                  <a:pt x="121745" y="509667"/>
                  <a:pt x="147714" y="534270"/>
                </a:cubicBezTo>
                <a:cubicBezTo>
                  <a:pt x="173683" y="558873"/>
                  <a:pt x="163432" y="507618"/>
                  <a:pt x="155915" y="456362"/>
                </a:cubicBezTo>
                <a:cubicBezTo>
                  <a:pt x="148398" y="405106"/>
                  <a:pt x="113543" y="268424"/>
                  <a:pt x="102609" y="226736"/>
                </a:cubicBezTo>
                <a:cubicBezTo>
                  <a:pt x="91674" y="185048"/>
                  <a:pt x="86207" y="185732"/>
                  <a:pt x="90308" y="206234"/>
                </a:cubicBezTo>
                <a:cubicBezTo>
                  <a:pt x="94408" y="226736"/>
                  <a:pt x="114911" y="384604"/>
                  <a:pt x="127212" y="349750"/>
                </a:cubicBezTo>
                <a:cubicBezTo>
                  <a:pt x="139513" y="314896"/>
                  <a:pt x="162750" y="-22707"/>
                  <a:pt x="168217" y="121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0" name="フリーフォーム 1219">
            <a:extLst>
              <a:ext uri="{FF2B5EF4-FFF2-40B4-BE49-F238E27FC236}">
                <a16:creationId xmlns:a16="http://schemas.microsoft.com/office/drawing/2014/main" id="{16BD108F-75F3-1C2A-D0D0-D447F367D9AC}"/>
              </a:ext>
            </a:extLst>
          </p:cNvPr>
          <p:cNvSpPr/>
          <p:nvPr/>
        </p:nvSpPr>
        <p:spPr>
          <a:xfrm>
            <a:off x="4257478" y="6281206"/>
            <a:ext cx="343424" cy="293166"/>
          </a:xfrm>
          <a:custGeom>
            <a:avLst/>
            <a:gdLst>
              <a:gd name="connsiteX0" fmla="*/ 64395 w 343424"/>
              <a:gd name="connsiteY0" fmla="*/ 135996 h 293166"/>
              <a:gd name="connsiteX1" fmla="*/ 162805 w 343424"/>
              <a:gd name="connsiteY1" fmla="*/ 131895 h 293166"/>
              <a:gd name="connsiteX2" fmla="*/ 318622 w 343424"/>
              <a:gd name="connsiteY2" fmla="*/ 144197 h 293166"/>
              <a:gd name="connsiteX3" fmla="*/ 281718 w 343424"/>
              <a:gd name="connsiteY3" fmla="*/ 140096 h 293166"/>
              <a:gd name="connsiteX4" fmla="*/ 343225 w 343424"/>
              <a:gd name="connsiteY4" fmla="*/ 291813 h 293166"/>
              <a:gd name="connsiteX5" fmla="*/ 298120 w 343424"/>
              <a:gd name="connsiteY5" fmla="*/ 213904 h 293166"/>
              <a:gd name="connsiteX6" fmla="*/ 212011 w 343424"/>
              <a:gd name="connsiteY6" fmla="*/ 201603 h 293166"/>
              <a:gd name="connsiteX7" fmla="*/ 289919 w 343424"/>
              <a:gd name="connsiteY7" fmla="*/ 226206 h 293166"/>
              <a:gd name="connsiteX8" fmla="*/ 232513 w 343424"/>
              <a:gd name="connsiteY8" fmla="*/ 131895 h 293166"/>
              <a:gd name="connsiteX9" fmla="*/ 195609 w 343424"/>
              <a:gd name="connsiteY9" fmla="*/ 111393 h 293166"/>
              <a:gd name="connsiteX10" fmla="*/ 195609 w 343424"/>
              <a:gd name="connsiteY10" fmla="*/ 90891 h 293166"/>
              <a:gd name="connsiteX11" fmla="*/ 76696 w 343424"/>
              <a:gd name="connsiteY11" fmla="*/ 681 h 293166"/>
              <a:gd name="connsiteX12" fmla="*/ 277618 w 343424"/>
              <a:gd name="connsiteY12" fmla="*/ 144197 h 293166"/>
              <a:gd name="connsiteX13" fmla="*/ 11089 w 343424"/>
              <a:gd name="connsiteY13" fmla="*/ 123694 h 293166"/>
              <a:gd name="connsiteX14" fmla="*/ 64395 w 343424"/>
              <a:gd name="connsiteY14" fmla="*/ 135996 h 293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43424" h="293166">
                <a:moveTo>
                  <a:pt x="64395" y="135996"/>
                </a:moveTo>
                <a:cubicBezTo>
                  <a:pt x="89681" y="137363"/>
                  <a:pt x="120434" y="130528"/>
                  <a:pt x="162805" y="131895"/>
                </a:cubicBezTo>
                <a:cubicBezTo>
                  <a:pt x="205176" y="133262"/>
                  <a:pt x="298803" y="142830"/>
                  <a:pt x="318622" y="144197"/>
                </a:cubicBezTo>
                <a:cubicBezTo>
                  <a:pt x="338441" y="145564"/>
                  <a:pt x="277618" y="115493"/>
                  <a:pt x="281718" y="140096"/>
                </a:cubicBezTo>
                <a:cubicBezTo>
                  <a:pt x="285819" y="164699"/>
                  <a:pt x="340491" y="279512"/>
                  <a:pt x="343225" y="291813"/>
                </a:cubicBezTo>
                <a:cubicBezTo>
                  <a:pt x="345959" y="304114"/>
                  <a:pt x="319989" y="228939"/>
                  <a:pt x="298120" y="213904"/>
                </a:cubicBezTo>
                <a:cubicBezTo>
                  <a:pt x="276251" y="198869"/>
                  <a:pt x="213378" y="199553"/>
                  <a:pt x="212011" y="201603"/>
                </a:cubicBezTo>
                <a:cubicBezTo>
                  <a:pt x="210644" y="203653"/>
                  <a:pt x="286502" y="237824"/>
                  <a:pt x="289919" y="226206"/>
                </a:cubicBezTo>
                <a:cubicBezTo>
                  <a:pt x="293336" y="214588"/>
                  <a:pt x="248231" y="151030"/>
                  <a:pt x="232513" y="131895"/>
                </a:cubicBezTo>
                <a:cubicBezTo>
                  <a:pt x="216795" y="112760"/>
                  <a:pt x="201760" y="118227"/>
                  <a:pt x="195609" y="111393"/>
                </a:cubicBezTo>
                <a:cubicBezTo>
                  <a:pt x="189458" y="104559"/>
                  <a:pt x="215428" y="109343"/>
                  <a:pt x="195609" y="90891"/>
                </a:cubicBezTo>
                <a:cubicBezTo>
                  <a:pt x="175790" y="72439"/>
                  <a:pt x="63028" y="-8203"/>
                  <a:pt x="76696" y="681"/>
                </a:cubicBezTo>
                <a:cubicBezTo>
                  <a:pt x="90364" y="9565"/>
                  <a:pt x="288552" y="123695"/>
                  <a:pt x="277618" y="144197"/>
                </a:cubicBezTo>
                <a:cubicBezTo>
                  <a:pt x="266684" y="164699"/>
                  <a:pt x="47993" y="127111"/>
                  <a:pt x="11089" y="123694"/>
                </a:cubicBezTo>
                <a:cubicBezTo>
                  <a:pt x="-25815" y="120277"/>
                  <a:pt x="39109" y="134629"/>
                  <a:pt x="64395" y="135996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1" name="フリーフォーム 1220">
            <a:extLst>
              <a:ext uri="{FF2B5EF4-FFF2-40B4-BE49-F238E27FC236}">
                <a16:creationId xmlns:a16="http://schemas.microsoft.com/office/drawing/2014/main" id="{29DF209E-E3A8-8F5C-0E62-B3C3C5291550}"/>
              </a:ext>
            </a:extLst>
          </p:cNvPr>
          <p:cNvSpPr/>
          <p:nvPr/>
        </p:nvSpPr>
        <p:spPr>
          <a:xfrm>
            <a:off x="5892796" y="6924464"/>
            <a:ext cx="63504" cy="292495"/>
          </a:xfrm>
          <a:custGeom>
            <a:avLst/>
            <a:gdLst>
              <a:gd name="connsiteX0" fmla="*/ 22229 w 63504"/>
              <a:gd name="connsiteY0" fmla="*/ 211 h 292495"/>
              <a:gd name="connsiteX1" fmla="*/ 50804 w 63504"/>
              <a:gd name="connsiteY1" fmla="*/ 187536 h 292495"/>
              <a:gd name="connsiteX2" fmla="*/ 4 w 63504"/>
              <a:gd name="connsiteY2" fmla="*/ 263736 h 292495"/>
              <a:gd name="connsiteX3" fmla="*/ 53979 w 63504"/>
              <a:gd name="connsiteY3" fmla="*/ 216111 h 292495"/>
              <a:gd name="connsiteX4" fmla="*/ 53979 w 63504"/>
              <a:gd name="connsiteY4" fmla="*/ 292311 h 292495"/>
              <a:gd name="connsiteX5" fmla="*/ 44454 w 63504"/>
              <a:gd name="connsiteY5" fmla="*/ 235161 h 292495"/>
              <a:gd name="connsiteX6" fmla="*/ 6354 w 63504"/>
              <a:gd name="connsiteY6" fmla="*/ 162136 h 292495"/>
              <a:gd name="connsiteX7" fmla="*/ 47629 w 63504"/>
              <a:gd name="connsiteY7" fmla="*/ 231986 h 292495"/>
              <a:gd name="connsiteX8" fmla="*/ 63504 w 63504"/>
              <a:gd name="connsiteY8" fmla="*/ 120861 h 292495"/>
              <a:gd name="connsiteX9" fmla="*/ 47629 w 63504"/>
              <a:gd name="connsiteY9" fmla="*/ 149436 h 292495"/>
              <a:gd name="connsiteX10" fmla="*/ 22229 w 63504"/>
              <a:gd name="connsiteY10" fmla="*/ 211 h 292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504" h="292495">
                <a:moveTo>
                  <a:pt x="22229" y="211"/>
                </a:moveTo>
                <a:cubicBezTo>
                  <a:pt x="22758" y="6561"/>
                  <a:pt x="54508" y="143615"/>
                  <a:pt x="50804" y="187536"/>
                </a:cubicBezTo>
                <a:cubicBezTo>
                  <a:pt x="47100" y="231457"/>
                  <a:pt x="-525" y="258974"/>
                  <a:pt x="4" y="263736"/>
                </a:cubicBezTo>
                <a:cubicBezTo>
                  <a:pt x="533" y="268499"/>
                  <a:pt x="44983" y="211349"/>
                  <a:pt x="53979" y="216111"/>
                </a:cubicBezTo>
                <a:cubicBezTo>
                  <a:pt x="62975" y="220873"/>
                  <a:pt x="55566" y="289136"/>
                  <a:pt x="53979" y="292311"/>
                </a:cubicBezTo>
                <a:cubicBezTo>
                  <a:pt x="52392" y="295486"/>
                  <a:pt x="52391" y="256857"/>
                  <a:pt x="44454" y="235161"/>
                </a:cubicBezTo>
                <a:cubicBezTo>
                  <a:pt x="36517" y="213465"/>
                  <a:pt x="5825" y="162665"/>
                  <a:pt x="6354" y="162136"/>
                </a:cubicBezTo>
                <a:cubicBezTo>
                  <a:pt x="6883" y="161607"/>
                  <a:pt x="38104" y="238865"/>
                  <a:pt x="47629" y="231986"/>
                </a:cubicBezTo>
                <a:cubicBezTo>
                  <a:pt x="57154" y="225107"/>
                  <a:pt x="63504" y="134619"/>
                  <a:pt x="63504" y="120861"/>
                </a:cubicBezTo>
                <a:cubicBezTo>
                  <a:pt x="63504" y="107103"/>
                  <a:pt x="50804" y="166369"/>
                  <a:pt x="47629" y="149436"/>
                </a:cubicBezTo>
                <a:cubicBezTo>
                  <a:pt x="44454" y="132503"/>
                  <a:pt x="21700" y="-6139"/>
                  <a:pt x="22229" y="21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2" name="フリーフォーム 1221">
            <a:extLst>
              <a:ext uri="{FF2B5EF4-FFF2-40B4-BE49-F238E27FC236}">
                <a16:creationId xmlns:a16="http://schemas.microsoft.com/office/drawing/2014/main" id="{008A6CD1-39EB-CBBD-E5BC-90AA32A73D8D}"/>
              </a:ext>
            </a:extLst>
          </p:cNvPr>
          <p:cNvSpPr/>
          <p:nvPr/>
        </p:nvSpPr>
        <p:spPr>
          <a:xfrm>
            <a:off x="5238672" y="7236213"/>
            <a:ext cx="896948" cy="465984"/>
          </a:xfrm>
          <a:custGeom>
            <a:avLst/>
            <a:gdLst>
              <a:gd name="connsiteX0" fmla="*/ 895428 w 896948"/>
              <a:gd name="connsiteY0" fmla="*/ 28187 h 465984"/>
              <a:gd name="connsiteX1" fmla="*/ 552528 w 896948"/>
              <a:gd name="connsiteY1" fmla="*/ 18662 h 465984"/>
              <a:gd name="connsiteX2" fmla="*/ 704928 w 896948"/>
              <a:gd name="connsiteY2" fmla="*/ 37712 h 465984"/>
              <a:gd name="connsiteX3" fmla="*/ 590628 w 896948"/>
              <a:gd name="connsiteY3" fmla="*/ 126612 h 465984"/>
              <a:gd name="connsiteX4" fmla="*/ 495378 w 896948"/>
              <a:gd name="connsiteY4" fmla="*/ 282187 h 465984"/>
              <a:gd name="connsiteX5" fmla="*/ 517603 w 896948"/>
              <a:gd name="connsiteY5" fmla="*/ 218687 h 465984"/>
              <a:gd name="connsiteX6" fmla="*/ 349328 w 896948"/>
              <a:gd name="connsiteY6" fmla="*/ 425062 h 465984"/>
              <a:gd name="connsiteX7" fmla="*/ 285828 w 896948"/>
              <a:gd name="connsiteY7" fmla="*/ 463162 h 465984"/>
              <a:gd name="connsiteX8" fmla="*/ 304878 w 896948"/>
              <a:gd name="connsiteY8" fmla="*/ 463162 h 465984"/>
              <a:gd name="connsiteX9" fmla="*/ 78 w 896948"/>
              <a:gd name="connsiteY9" fmla="*/ 440937 h 465984"/>
              <a:gd name="connsiteX10" fmla="*/ 336628 w 896948"/>
              <a:gd name="connsiteY10" fmla="*/ 444112 h 465984"/>
              <a:gd name="connsiteX11" fmla="*/ 454103 w 896948"/>
              <a:gd name="connsiteY11" fmla="*/ 282187 h 465984"/>
              <a:gd name="connsiteX12" fmla="*/ 679528 w 896948"/>
              <a:gd name="connsiteY12" fmla="*/ 28187 h 465984"/>
              <a:gd name="connsiteX13" fmla="*/ 679528 w 896948"/>
              <a:gd name="connsiteY13" fmla="*/ 5962 h 465984"/>
              <a:gd name="connsiteX14" fmla="*/ 895428 w 896948"/>
              <a:gd name="connsiteY14" fmla="*/ 28187 h 46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96948" h="465984">
                <a:moveTo>
                  <a:pt x="895428" y="28187"/>
                </a:moveTo>
                <a:cubicBezTo>
                  <a:pt x="874261" y="30304"/>
                  <a:pt x="584278" y="17074"/>
                  <a:pt x="552528" y="18662"/>
                </a:cubicBezTo>
                <a:cubicBezTo>
                  <a:pt x="520778" y="20250"/>
                  <a:pt x="698578" y="19720"/>
                  <a:pt x="704928" y="37712"/>
                </a:cubicBezTo>
                <a:cubicBezTo>
                  <a:pt x="711278" y="55704"/>
                  <a:pt x="625553" y="85866"/>
                  <a:pt x="590628" y="126612"/>
                </a:cubicBezTo>
                <a:cubicBezTo>
                  <a:pt x="555703" y="167358"/>
                  <a:pt x="507549" y="266841"/>
                  <a:pt x="495378" y="282187"/>
                </a:cubicBezTo>
                <a:cubicBezTo>
                  <a:pt x="483207" y="297533"/>
                  <a:pt x="541945" y="194875"/>
                  <a:pt x="517603" y="218687"/>
                </a:cubicBezTo>
                <a:cubicBezTo>
                  <a:pt x="493261" y="242500"/>
                  <a:pt x="387957" y="384316"/>
                  <a:pt x="349328" y="425062"/>
                </a:cubicBezTo>
                <a:cubicBezTo>
                  <a:pt x="310699" y="465808"/>
                  <a:pt x="285828" y="463162"/>
                  <a:pt x="285828" y="463162"/>
                </a:cubicBezTo>
                <a:cubicBezTo>
                  <a:pt x="278420" y="469512"/>
                  <a:pt x="304878" y="463162"/>
                  <a:pt x="304878" y="463162"/>
                </a:cubicBezTo>
                <a:cubicBezTo>
                  <a:pt x="257253" y="459458"/>
                  <a:pt x="-5214" y="444112"/>
                  <a:pt x="78" y="440937"/>
                </a:cubicBezTo>
                <a:cubicBezTo>
                  <a:pt x="5370" y="437762"/>
                  <a:pt x="260957" y="470570"/>
                  <a:pt x="336628" y="444112"/>
                </a:cubicBezTo>
                <a:cubicBezTo>
                  <a:pt x="412299" y="417654"/>
                  <a:pt x="396953" y="351508"/>
                  <a:pt x="454103" y="282187"/>
                </a:cubicBezTo>
                <a:cubicBezTo>
                  <a:pt x="511253" y="212866"/>
                  <a:pt x="641957" y="74225"/>
                  <a:pt x="679528" y="28187"/>
                </a:cubicBezTo>
                <a:cubicBezTo>
                  <a:pt x="717099" y="-17851"/>
                  <a:pt x="648836" y="6491"/>
                  <a:pt x="679528" y="5962"/>
                </a:cubicBezTo>
                <a:cubicBezTo>
                  <a:pt x="710220" y="5433"/>
                  <a:pt x="916595" y="26070"/>
                  <a:pt x="895428" y="281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3" name="フリーフォーム 1222">
            <a:extLst>
              <a:ext uri="{FF2B5EF4-FFF2-40B4-BE49-F238E27FC236}">
                <a16:creationId xmlns:a16="http://schemas.microsoft.com/office/drawing/2014/main" id="{B7ABD4AB-B407-9B86-CE75-ED5BCA17D2E4}"/>
              </a:ext>
            </a:extLst>
          </p:cNvPr>
          <p:cNvSpPr/>
          <p:nvPr/>
        </p:nvSpPr>
        <p:spPr>
          <a:xfrm>
            <a:off x="6155222" y="7070725"/>
            <a:ext cx="613911" cy="171489"/>
          </a:xfrm>
          <a:custGeom>
            <a:avLst/>
            <a:gdLst>
              <a:gd name="connsiteX0" fmla="*/ 16978 w 613911"/>
              <a:gd name="connsiteY0" fmla="*/ 171450 h 171489"/>
              <a:gd name="connsiteX1" fmla="*/ 137628 w 613911"/>
              <a:gd name="connsiteY1" fmla="*/ 104775 h 171489"/>
              <a:gd name="connsiteX2" fmla="*/ 96353 w 613911"/>
              <a:gd name="connsiteY2" fmla="*/ 60325 h 171489"/>
              <a:gd name="connsiteX3" fmla="*/ 245578 w 613911"/>
              <a:gd name="connsiteY3" fmla="*/ 82550 h 171489"/>
              <a:gd name="connsiteX4" fmla="*/ 185253 w 613911"/>
              <a:gd name="connsiteY4" fmla="*/ 0 h 171489"/>
              <a:gd name="connsiteX5" fmla="*/ 299553 w 613911"/>
              <a:gd name="connsiteY5" fmla="*/ 82550 h 171489"/>
              <a:gd name="connsiteX6" fmla="*/ 277328 w 613911"/>
              <a:gd name="connsiteY6" fmla="*/ 34925 h 171489"/>
              <a:gd name="connsiteX7" fmla="*/ 490053 w 613911"/>
              <a:gd name="connsiteY7" fmla="*/ 88900 h 171489"/>
              <a:gd name="connsiteX8" fmla="*/ 607528 w 613911"/>
              <a:gd name="connsiteY8" fmla="*/ 130175 h 171489"/>
              <a:gd name="connsiteX9" fmla="*/ 299553 w 613911"/>
              <a:gd name="connsiteY9" fmla="*/ 53975 h 171489"/>
              <a:gd name="connsiteX10" fmla="*/ 232878 w 613911"/>
              <a:gd name="connsiteY10" fmla="*/ 50800 h 171489"/>
              <a:gd name="connsiteX11" fmla="*/ 143978 w 613911"/>
              <a:gd name="connsiteY11" fmla="*/ 60325 h 171489"/>
              <a:gd name="connsiteX12" fmla="*/ 1103 w 613911"/>
              <a:gd name="connsiteY12" fmla="*/ 41275 h 171489"/>
              <a:gd name="connsiteX13" fmla="*/ 77303 w 613911"/>
              <a:gd name="connsiteY13" fmla="*/ 76200 h 171489"/>
              <a:gd name="connsiteX14" fmla="*/ 67778 w 613911"/>
              <a:gd name="connsiteY14" fmla="*/ 79375 h 171489"/>
              <a:gd name="connsiteX15" fmla="*/ 128103 w 613911"/>
              <a:gd name="connsiteY15" fmla="*/ 114300 h 171489"/>
              <a:gd name="connsiteX16" fmla="*/ 16978 w 613911"/>
              <a:gd name="connsiteY16" fmla="*/ 171450 h 171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13911" h="171489">
                <a:moveTo>
                  <a:pt x="16978" y="171450"/>
                </a:moveTo>
                <a:cubicBezTo>
                  <a:pt x="18565" y="169863"/>
                  <a:pt x="124399" y="123296"/>
                  <a:pt x="137628" y="104775"/>
                </a:cubicBezTo>
                <a:cubicBezTo>
                  <a:pt x="150857" y="86254"/>
                  <a:pt x="78361" y="64029"/>
                  <a:pt x="96353" y="60325"/>
                </a:cubicBezTo>
                <a:cubicBezTo>
                  <a:pt x="114345" y="56621"/>
                  <a:pt x="230761" y="92604"/>
                  <a:pt x="245578" y="82550"/>
                </a:cubicBezTo>
                <a:cubicBezTo>
                  <a:pt x="260395" y="72496"/>
                  <a:pt x="176257" y="0"/>
                  <a:pt x="185253" y="0"/>
                </a:cubicBezTo>
                <a:cubicBezTo>
                  <a:pt x="194249" y="0"/>
                  <a:pt x="284207" y="76729"/>
                  <a:pt x="299553" y="82550"/>
                </a:cubicBezTo>
                <a:cubicBezTo>
                  <a:pt x="314899" y="88371"/>
                  <a:pt x="245578" y="33867"/>
                  <a:pt x="277328" y="34925"/>
                </a:cubicBezTo>
                <a:cubicBezTo>
                  <a:pt x="309078" y="35983"/>
                  <a:pt x="435020" y="73025"/>
                  <a:pt x="490053" y="88900"/>
                </a:cubicBezTo>
                <a:cubicBezTo>
                  <a:pt x="545086" y="104775"/>
                  <a:pt x="639278" y="135996"/>
                  <a:pt x="607528" y="130175"/>
                </a:cubicBezTo>
                <a:cubicBezTo>
                  <a:pt x="575778" y="124354"/>
                  <a:pt x="361995" y="67204"/>
                  <a:pt x="299553" y="53975"/>
                </a:cubicBezTo>
                <a:cubicBezTo>
                  <a:pt x="237111" y="40746"/>
                  <a:pt x="258807" y="49742"/>
                  <a:pt x="232878" y="50800"/>
                </a:cubicBezTo>
                <a:cubicBezTo>
                  <a:pt x="206949" y="51858"/>
                  <a:pt x="182607" y="61912"/>
                  <a:pt x="143978" y="60325"/>
                </a:cubicBezTo>
                <a:cubicBezTo>
                  <a:pt x="105349" y="58738"/>
                  <a:pt x="12216" y="38629"/>
                  <a:pt x="1103" y="41275"/>
                </a:cubicBezTo>
                <a:cubicBezTo>
                  <a:pt x="-10010" y="43921"/>
                  <a:pt x="66191" y="69850"/>
                  <a:pt x="77303" y="76200"/>
                </a:cubicBezTo>
                <a:cubicBezTo>
                  <a:pt x="88415" y="82550"/>
                  <a:pt x="59311" y="73025"/>
                  <a:pt x="67778" y="79375"/>
                </a:cubicBezTo>
                <a:cubicBezTo>
                  <a:pt x="76245" y="85725"/>
                  <a:pt x="132336" y="102129"/>
                  <a:pt x="128103" y="114300"/>
                </a:cubicBezTo>
                <a:cubicBezTo>
                  <a:pt x="123870" y="126471"/>
                  <a:pt x="15391" y="173037"/>
                  <a:pt x="16978" y="17145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4" name="フリーフォーム 1223">
            <a:extLst>
              <a:ext uri="{FF2B5EF4-FFF2-40B4-BE49-F238E27FC236}">
                <a16:creationId xmlns:a16="http://schemas.microsoft.com/office/drawing/2014/main" id="{0E630826-7D2C-0E0D-88C0-28FC1D6A22FA}"/>
              </a:ext>
            </a:extLst>
          </p:cNvPr>
          <p:cNvSpPr/>
          <p:nvPr/>
        </p:nvSpPr>
        <p:spPr>
          <a:xfrm>
            <a:off x="5743426" y="7207250"/>
            <a:ext cx="31930" cy="136525"/>
          </a:xfrm>
          <a:custGeom>
            <a:avLst/>
            <a:gdLst>
              <a:gd name="connsiteX0" fmla="*/ 28724 w 31930"/>
              <a:gd name="connsiteY0" fmla="*/ 0 h 136525"/>
              <a:gd name="connsiteX1" fmla="*/ 6499 w 31930"/>
              <a:gd name="connsiteY1" fmla="*/ 88900 h 136525"/>
              <a:gd name="connsiteX2" fmla="*/ 31899 w 31930"/>
              <a:gd name="connsiteY2" fmla="*/ 136525 h 136525"/>
              <a:gd name="connsiteX3" fmla="*/ 149 w 31930"/>
              <a:gd name="connsiteY3" fmla="*/ 88900 h 136525"/>
              <a:gd name="connsiteX4" fmla="*/ 28724 w 31930"/>
              <a:gd name="connsiteY4" fmla="*/ 0 h 136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930" h="136525">
                <a:moveTo>
                  <a:pt x="28724" y="0"/>
                </a:moveTo>
                <a:cubicBezTo>
                  <a:pt x="29782" y="0"/>
                  <a:pt x="5970" y="66146"/>
                  <a:pt x="6499" y="88900"/>
                </a:cubicBezTo>
                <a:cubicBezTo>
                  <a:pt x="7028" y="111654"/>
                  <a:pt x="32957" y="136525"/>
                  <a:pt x="31899" y="136525"/>
                </a:cubicBezTo>
                <a:cubicBezTo>
                  <a:pt x="30841" y="136525"/>
                  <a:pt x="-2497" y="112712"/>
                  <a:pt x="149" y="88900"/>
                </a:cubicBezTo>
                <a:cubicBezTo>
                  <a:pt x="2795" y="65088"/>
                  <a:pt x="27666" y="0"/>
                  <a:pt x="28724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5" name="フリーフォーム 1224">
            <a:extLst>
              <a:ext uri="{FF2B5EF4-FFF2-40B4-BE49-F238E27FC236}">
                <a16:creationId xmlns:a16="http://schemas.microsoft.com/office/drawing/2014/main" id="{F3AB25C8-BBE0-242E-FA29-E6116B00ADFB}"/>
              </a:ext>
            </a:extLst>
          </p:cNvPr>
          <p:cNvSpPr/>
          <p:nvPr/>
        </p:nvSpPr>
        <p:spPr>
          <a:xfrm>
            <a:off x="5464175" y="7365730"/>
            <a:ext cx="269641" cy="261259"/>
          </a:xfrm>
          <a:custGeom>
            <a:avLst/>
            <a:gdLst>
              <a:gd name="connsiteX0" fmla="*/ 206375 w 269641"/>
              <a:gd name="connsiteY0" fmla="*/ 270 h 261259"/>
              <a:gd name="connsiteX1" fmla="*/ 231775 w 269641"/>
              <a:gd name="connsiteY1" fmla="*/ 60595 h 261259"/>
              <a:gd name="connsiteX2" fmla="*/ 177800 w 269641"/>
              <a:gd name="connsiteY2" fmla="*/ 130445 h 261259"/>
              <a:gd name="connsiteX3" fmla="*/ 168275 w 269641"/>
              <a:gd name="connsiteY3" fmla="*/ 159020 h 261259"/>
              <a:gd name="connsiteX4" fmla="*/ 161925 w 269641"/>
              <a:gd name="connsiteY4" fmla="*/ 95520 h 261259"/>
              <a:gd name="connsiteX5" fmla="*/ 155575 w 269641"/>
              <a:gd name="connsiteY5" fmla="*/ 225695 h 261259"/>
              <a:gd name="connsiteX6" fmla="*/ 0 w 269641"/>
              <a:gd name="connsiteY6" fmla="*/ 260620 h 261259"/>
              <a:gd name="connsiteX7" fmla="*/ 155575 w 269641"/>
              <a:gd name="connsiteY7" fmla="*/ 238395 h 261259"/>
              <a:gd name="connsiteX8" fmla="*/ 171450 w 269641"/>
              <a:gd name="connsiteY8" fmla="*/ 127270 h 261259"/>
              <a:gd name="connsiteX9" fmla="*/ 266700 w 269641"/>
              <a:gd name="connsiteY9" fmla="*/ 28845 h 261259"/>
              <a:gd name="connsiteX10" fmla="*/ 241300 w 269641"/>
              <a:gd name="connsiteY10" fmla="*/ 38370 h 261259"/>
              <a:gd name="connsiteX11" fmla="*/ 206375 w 269641"/>
              <a:gd name="connsiteY11" fmla="*/ 270 h 261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9641" h="261259">
                <a:moveTo>
                  <a:pt x="206375" y="270"/>
                </a:moveTo>
                <a:cubicBezTo>
                  <a:pt x="204788" y="3974"/>
                  <a:pt x="236537" y="38899"/>
                  <a:pt x="231775" y="60595"/>
                </a:cubicBezTo>
                <a:cubicBezTo>
                  <a:pt x="227013" y="82291"/>
                  <a:pt x="188383" y="114041"/>
                  <a:pt x="177800" y="130445"/>
                </a:cubicBezTo>
                <a:cubicBezTo>
                  <a:pt x="167217" y="146849"/>
                  <a:pt x="170921" y="164841"/>
                  <a:pt x="168275" y="159020"/>
                </a:cubicBezTo>
                <a:cubicBezTo>
                  <a:pt x="165629" y="153199"/>
                  <a:pt x="164042" y="84408"/>
                  <a:pt x="161925" y="95520"/>
                </a:cubicBezTo>
                <a:cubicBezTo>
                  <a:pt x="159808" y="106632"/>
                  <a:pt x="182562" y="198178"/>
                  <a:pt x="155575" y="225695"/>
                </a:cubicBezTo>
                <a:cubicBezTo>
                  <a:pt x="128587" y="253212"/>
                  <a:pt x="0" y="258503"/>
                  <a:pt x="0" y="260620"/>
                </a:cubicBezTo>
                <a:cubicBezTo>
                  <a:pt x="0" y="262737"/>
                  <a:pt x="127000" y="260620"/>
                  <a:pt x="155575" y="238395"/>
                </a:cubicBezTo>
                <a:cubicBezTo>
                  <a:pt x="184150" y="216170"/>
                  <a:pt x="152929" y="162195"/>
                  <a:pt x="171450" y="127270"/>
                </a:cubicBezTo>
                <a:cubicBezTo>
                  <a:pt x="189971" y="92345"/>
                  <a:pt x="255058" y="43661"/>
                  <a:pt x="266700" y="28845"/>
                </a:cubicBezTo>
                <a:cubicBezTo>
                  <a:pt x="278342" y="14029"/>
                  <a:pt x="252412" y="44720"/>
                  <a:pt x="241300" y="38370"/>
                </a:cubicBezTo>
                <a:cubicBezTo>
                  <a:pt x="230188" y="32020"/>
                  <a:pt x="207962" y="-3434"/>
                  <a:pt x="206375" y="2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6" name="フリーフォーム 1225">
            <a:extLst>
              <a:ext uri="{FF2B5EF4-FFF2-40B4-BE49-F238E27FC236}">
                <a16:creationId xmlns:a16="http://schemas.microsoft.com/office/drawing/2014/main" id="{DE7126FA-D9A8-F676-8EDC-0A5F30052891}"/>
              </a:ext>
            </a:extLst>
          </p:cNvPr>
          <p:cNvSpPr/>
          <p:nvPr/>
        </p:nvSpPr>
        <p:spPr>
          <a:xfrm>
            <a:off x="4508509" y="7377824"/>
            <a:ext cx="692160" cy="383357"/>
          </a:xfrm>
          <a:custGeom>
            <a:avLst/>
            <a:gdLst>
              <a:gd name="connsiteX0" fmla="*/ 15866 w 692160"/>
              <a:gd name="connsiteY0" fmla="*/ 4051 h 383357"/>
              <a:gd name="connsiteX1" fmla="*/ 139691 w 692160"/>
              <a:gd name="connsiteY1" fmla="*/ 58026 h 383357"/>
              <a:gd name="connsiteX2" fmla="*/ 622291 w 692160"/>
              <a:gd name="connsiteY2" fmla="*/ 207251 h 383357"/>
              <a:gd name="connsiteX3" fmla="*/ 644516 w 692160"/>
              <a:gd name="connsiteY3" fmla="*/ 245351 h 383357"/>
              <a:gd name="connsiteX4" fmla="*/ 692141 w 692160"/>
              <a:gd name="connsiteY4" fmla="*/ 381876 h 383357"/>
              <a:gd name="connsiteX5" fmla="*/ 650866 w 692160"/>
              <a:gd name="connsiteY5" fmla="*/ 305676 h 383357"/>
              <a:gd name="connsiteX6" fmla="*/ 685791 w 692160"/>
              <a:gd name="connsiteY6" fmla="*/ 121526 h 383357"/>
              <a:gd name="connsiteX7" fmla="*/ 647691 w 692160"/>
              <a:gd name="connsiteY7" fmla="*/ 200901 h 383357"/>
              <a:gd name="connsiteX8" fmla="*/ 606416 w 692160"/>
              <a:gd name="connsiteY8" fmla="*/ 185026 h 383357"/>
              <a:gd name="connsiteX9" fmla="*/ 447666 w 692160"/>
              <a:gd name="connsiteY9" fmla="*/ 226301 h 383357"/>
              <a:gd name="connsiteX10" fmla="*/ 539741 w 692160"/>
              <a:gd name="connsiteY10" fmla="*/ 197726 h 383357"/>
              <a:gd name="connsiteX11" fmla="*/ 355591 w 692160"/>
              <a:gd name="connsiteY11" fmla="*/ 118351 h 383357"/>
              <a:gd name="connsiteX12" fmla="*/ 434966 w 692160"/>
              <a:gd name="connsiteY12" fmla="*/ 156451 h 383357"/>
              <a:gd name="connsiteX13" fmla="*/ 15866 w 692160"/>
              <a:gd name="connsiteY13" fmla="*/ 4051 h 383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92160" h="383357">
                <a:moveTo>
                  <a:pt x="15866" y="4051"/>
                </a:moveTo>
                <a:cubicBezTo>
                  <a:pt x="-33347" y="-12353"/>
                  <a:pt x="38620" y="24159"/>
                  <a:pt x="139691" y="58026"/>
                </a:cubicBezTo>
                <a:cubicBezTo>
                  <a:pt x="240762" y="91893"/>
                  <a:pt x="538154" y="176030"/>
                  <a:pt x="622291" y="207251"/>
                </a:cubicBezTo>
                <a:cubicBezTo>
                  <a:pt x="706428" y="238472"/>
                  <a:pt x="632874" y="216247"/>
                  <a:pt x="644516" y="245351"/>
                </a:cubicBezTo>
                <a:cubicBezTo>
                  <a:pt x="656158" y="274455"/>
                  <a:pt x="691083" y="371822"/>
                  <a:pt x="692141" y="381876"/>
                </a:cubicBezTo>
                <a:cubicBezTo>
                  <a:pt x="693199" y="391930"/>
                  <a:pt x="651924" y="349068"/>
                  <a:pt x="650866" y="305676"/>
                </a:cubicBezTo>
                <a:cubicBezTo>
                  <a:pt x="649808" y="262284"/>
                  <a:pt x="686320" y="138988"/>
                  <a:pt x="685791" y="121526"/>
                </a:cubicBezTo>
                <a:cubicBezTo>
                  <a:pt x="685262" y="104064"/>
                  <a:pt x="660920" y="190318"/>
                  <a:pt x="647691" y="200901"/>
                </a:cubicBezTo>
                <a:cubicBezTo>
                  <a:pt x="634462" y="211484"/>
                  <a:pt x="639754" y="180793"/>
                  <a:pt x="606416" y="185026"/>
                </a:cubicBezTo>
                <a:cubicBezTo>
                  <a:pt x="573078" y="189259"/>
                  <a:pt x="458778" y="224184"/>
                  <a:pt x="447666" y="226301"/>
                </a:cubicBezTo>
                <a:cubicBezTo>
                  <a:pt x="436554" y="228418"/>
                  <a:pt x="555087" y="215718"/>
                  <a:pt x="539741" y="197726"/>
                </a:cubicBezTo>
                <a:cubicBezTo>
                  <a:pt x="524395" y="179734"/>
                  <a:pt x="373053" y="125230"/>
                  <a:pt x="355591" y="118351"/>
                </a:cubicBezTo>
                <a:cubicBezTo>
                  <a:pt x="338129" y="111472"/>
                  <a:pt x="495820" y="172326"/>
                  <a:pt x="434966" y="156451"/>
                </a:cubicBezTo>
                <a:cubicBezTo>
                  <a:pt x="374112" y="140576"/>
                  <a:pt x="65079" y="20455"/>
                  <a:pt x="15866" y="405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7" name="フリーフォーム 1226">
            <a:extLst>
              <a:ext uri="{FF2B5EF4-FFF2-40B4-BE49-F238E27FC236}">
                <a16:creationId xmlns:a16="http://schemas.microsoft.com/office/drawing/2014/main" id="{F38F0962-3FDD-5CAC-8D3B-882B7D5C119E}"/>
              </a:ext>
            </a:extLst>
          </p:cNvPr>
          <p:cNvSpPr/>
          <p:nvPr/>
        </p:nvSpPr>
        <p:spPr>
          <a:xfrm>
            <a:off x="5660341" y="5183924"/>
            <a:ext cx="174875" cy="633894"/>
          </a:xfrm>
          <a:custGeom>
            <a:avLst/>
            <a:gdLst>
              <a:gd name="connsiteX0" fmla="*/ 51638 w 174875"/>
              <a:gd name="connsiteY0" fmla="*/ 361 h 633894"/>
              <a:gd name="connsiteX1" fmla="*/ 39553 w 174875"/>
              <a:gd name="connsiteY1" fmla="*/ 358871 h 633894"/>
              <a:gd name="connsiteX2" fmla="*/ 43581 w 174875"/>
              <a:gd name="connsiteY2" fmla="*/ 330673 h 633894"/>
              <a:gd name="connsiteX3" fmla="*/ 168455 w 174875"/>
              <a:gd name="connsiteY3" fmla="*/ 536111 h 633894"/>
              <a:gd name="connsiteX4" fmla="*/ 156371 w 174875"/>
              <a:gd name="connsiteY4" fmla="*/ 528055 h 633894"/>
              <a:gd name="connsiteX5" fmla="*/ 152343 w 174875"/>
              <a:gd name="connsiteY5" fmla="*/ 632788 h 633894"/>
              <a:gd name="connsiteX6" fmla="*/ 124145 w 174875"/>
              <a:gd name="connsiteY6" fmla="*/ 451519 h 633894"/>
              <a:gd name="connsiteX7" fmla="*/ 79835 w 174875"/>
              <a:gd name="connsiteY7" fmla="*/ 395124 h 633894"/>
              <a:gd name="connsiteX8" fmla="*/ 31497 w 174875"/>
              <a:gd name="connsiteY8" fmla="*/ 298448 h 633894"/>
              <a:gd name="connsiteX9" fmla="*/ 3300 w 174875"/>
              <a:gd name="connsiteY9" fmla="*/ 64813 h 633894"/>
              <a:gd name="connsiteX10" fmla="*/ 7328 w 174875"/>
              <a:gd name="connsiteY10" fmla="*/ 286363 h 633894"/>
              <a:gd name="connsiteX11" fmla="*/ 51638 w 174875"/>
              <a:gd name="connsiteY11" fmla="*/ 361 h 633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4875" h="633894">
                <a:moveTo>
                  <a:pt x="51638" y="361"/>
                </a:moveTo>
                <a:cubicBezTo>
                  <a:pt x="57009" y="12446"/>
                  <a:pt x="40896" y="303819"/>
                  <a:pt x="39553" y="358871"/>
                </a:cubicBezTo>
                <a:cubicBezTo>
                  <a:pt x="38210" y="413923"/>
                  <a:pt x="22097" y="301133"/>
                  <a:pt x="43581" y="330673"/>
                </a:cubicBezTo>
                <a:cubicBezTo>
                  <a:pt x="65065" y="360213"/>
                  <a:pt x="149657" y="503214"/>
                  <a:pt x="168455" y="536111"/>
                </a:cubicBezTo>
                <a:cubicBezTo>
                  <a:pt x="187253" y="569008"/>
                  <a:pt x="159056" y="511942"/>
                  <a:pt x="156371" y="528055"/>
                </a:cubicBezTo>
                <a:cubicBezTo>
                  <a:pt x="153686" y="544168"/>
                  <a:pt x="157714" y="645544"/>
                  <a:pt x="152343" y="632788"/>
                </a:cubicBezTo>
                <a:cubicBezTo>
                  <a:pt x="146972" y="620032"/>
                  <a:pt x="136230" y="491130"/>
                  <a:pt x="124145" y="451519"/>
                </a:cubicBezTo>
                <a:cubicBezTo>
                  <a:pt x="112060" y="411908"/>
                  <a:pt x="95276" y="420636"/>
                  <a:pt x="79835" y="395124"/>
                </a:cubicBezTo>
                <a:cubicBezTo>
                  <a:pt x="64394" y="369612"/>
                  <a:pt x="44253" y="353500"/>
                  <a:pt x="31497" y="298448"/>
                </a:cubicBezTo>
                <a:cubicBezTo>
                  <a:pt x="18741" y="243396"/>
                  <a:pt x="7328" y="66827"/>
                  <a:pt x="3300" y="64813"/>
                </a:cubicBezTo>
                <a:cubicBezTo>
                  <a:pt x="-728" y="62799"/>
                  <a:pt x="-2742" y="289720"/>
                  <a:pt x="7328" y="286363"/>
                </a:cubicBezTo>
                <a:cubicBezTo>
                  <a:pt x="17398" y="283006"/>
                  <a:pt x="46267" y="-11724"/>
                  <a:pt x="51638" y="36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8" name="フリーフォーム 1227">
            <a:extLst>
              <a:ext uri="{FF2B5EF4-FFF2-40B4-BE49-F238E27FC236}">
                <a16:creationId xmlns:a16="http://schemas.microsoft.com/office/drawing/2014/main" id="{2A429FD1-4D1D-A87B-28F0-110A049CC489}"/>
              </a:ext>
            </a:extLst>
          </p:cNvPr>
          <p:cNvSpPr/>
          <p:nvPr/>
        </p:nvSpPr>
        <p:spPr>
          <a:xfrm>
            <a:off x="5758710" y="5309150"/>
            <a:ext cx="210363" cy="349291"/>
          </a:xfrm>
          <a:custGeom>
            <a:avLst/>
            <a:gdLst>
              <a:gd name="connsiteX0" fmla="*/ 21748 w 210363"/>
              <a:gd name="connsiteY0" fmla="*/ 9 h 349291"/>
              <a:gd name="connsiteX1" fmla="*/ 66058 w 210363"/>
              <a:gd name="connsiteY1" fmla="*/ 169194 h 349291"/>
              <a:gd name="connsiteX2" fmla="*/ 207045 w 210363"/>
              <a:gd name="connsiteY2" fmla="*/ 342406 h 349291"/>
              <a:gd name="connsiteX3" fmla="*/ 154679 w 210363"/>
              <a:gd name="connsiteY3" fmla="*/ 306152 h 349291"/>
              <a:gd name="connsiteX4" fmla="*/ 29805 w 210363"/>
              <a:gd name="connsiteY4" fmla="*/ 225588 h 349291"/>
              <a:gd name="connsiteX5" fmla="*/ 118425 w 210363"/>
              <a:gd name="connsiteY5" fmla="*/ 273927 h 349291"/>
              <a:gd name="connsiteX6" fmla="*/ 98284 w 210363"/>
              <a:gd name="connsiteY6" fmla="*/ 213504 h 349291"/>
              <a:gd name="connsiteX7" fmla="*/ 1607 w 210363"/>
              <a:gd name="connsiteY7" fmla="*/ 136968 h 349291"/>
              <a:gd name="connsiteX8" fmla="*/ 37861 w 210363"/>
              <a:gd name="connsiteY8" fmla="*/ 161137 h 349291"/>
              <a:gd name="connsiteX9" fmla="*/ 21748 w 210363"/>
              <a:gd name="connsiteY9" fmla="*/ 9 h 349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0363" h="349291">
                <a:moveTo>
                  <a:pt x="21748" y="9"/>
                </a:moveTo>
                <a:cubicBezTo>
                  <a:pt x="26447" y="1352"/>
                  <a:pt x="35175" y="112128"/>
                  <a:pt x="66058" y="169194"/>
                </a:cubicBezTo>
                <a:cubicBezTo>
                  <a:pt x="96941" y="226260"/>
                  <a:pt x="192275" y="319580"/>
                  <a:pt x="207045" y="342406"/>
                </a:cubicBezTo>
                <a:cubicBezTo>
                  <a:pt x="221815" y="365232"/>
                  <a:pt x="184219" y="325622"/>
                  <a:pt x="154679" y="306152"/>
                </a:cubicBezTo>
                <a:cubicBezTo>
                  <a:pt x="125139" y="286682"/>
                  <a:pt x="35847" y="230959"/>
                  <a:pt x="29805" y="225588"/>
                </a:cubicBezTo>
                <a:cubicBezTo>
                  <a:pt x="23763" y="220217"/>
                  <a:pt x="107012" y="275941"/>
                  <a:pt x="118425" y="273927"/>
                </a:cubicBezTo>
                <a:cubicBezTo>
                  <a:pt x="129838" y="271913"/>
                  <a:pt x="117754" y="236330"/>
                  <a:pt x="98284" y="213504"/>
                </a:cubicBezTo>
                <a:cubicBezTo>
                  <a:pt x="78814" y="190678"/>
                  <a:pt x="11677" y="145696"/>
                  <a:pt x="1607" y="136968"/>
                </a:cubicBezTo>
                <a:cubicBezTo>
                  <a:pt x="-8463" y="128240"/>
                  <a:pt x="31819" y="179935"/>
                  <a:pt x="37861" y="161137"/>
                </a:cubicBezTo>
                <a:cubicBezTo>
                  <a:pt x="43903" y="142339"/>
                  <a:pt x="17049" y="-1334"/>
                  <a:pt x="21748" y="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9" name="フリーフォーム 1228">
            <a:extLst>
              <a:ext uri="{FF2B5EF4-FFF2-40B4-BE49-F238E27FC236}">
                <a16:creationId xmlns:a16="http://schemas.microsoft.com/office/drawing/2014/main" id="{97698351-164C-EC44-4E0B-022C86E671FD}"/>
              </a:ext>
            </a:extLst>
          </p:cNvPr>
          <p:cNvSpPr/>
          <p:nvPr/>
        </p:nvSpPr>
        <p:spPr>
          <a:xfrm>
            <a:off x="6042149" y="5856982"/>
            <a:ext cx="87207" cy="269919"/>
          </a:xfrm>
          <a:custGeom>
            <a:avLst/>
            <a:gdLst>
              <a:gd name="connsiteX0" fmla="*/ 142 w 87207"/>
              <a:gd name="connsiteY0" fmla="*/ 12 h 269919"/>
              <a:gd name="connsiteX1" fmla="*/ 64593 w 87207"/>
              <a:gd name="connsiteY1" fmla="*/ 153083 h 269919"/>
              <a:gd name="connsiteX2" fmla="*/ 64593 w 87207"/>
              <a:gd name="connsiteY2" fmla="*/ 269901 h 269919"/>
              <a:gd name="connsiteX3" fmla="*/ 84734 w 87207"/>
              <a:gd name="connsiteY3" fmla="*/ 161140 h 269919"/>
              <a:gd name="connsiteX4" fmla="*/ 142 w 87207"/>
              <a:gd name="connsiteY4" fmla="*/ 12 h 269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207" h="269919">
                <a:moveTo>
                  <a:pt x="142" y="12"/>
                </a:moveTo>
                <a:cubicBezTo>
                  <a:pt x="-3215" y="-1331"/>
                  <a:pt x="53851" y="108102"/>
                  <a:pt x="64593" y="153083"/>
                </a:cubicBezTo>
                <a:cubicBezTo>
                  <a:pt x="75335" y="198064"/>
                  <a:pt x="61236" y="268558"/>
                  <a:pt x="64593" y="269901"/>
                </a:cubicBezTo>
                <a:cubicBezTo>
                  <a:pt x="67950" y="271244"/>
                  <a:pt x="95476" y="198065"/>
                  <a:pt x="84734" y="161140"/>
                </a:cubicBezTo>
                <a:cubicBezTo>
                  <a:pt x="73992" y="124215"/>
                  <a:pt x="3499" y="1355"/>
                  <a:pt x="142" y="1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0" name="フリーフォーム 1229">
            <a:extLst>
              <a:ext uri="{FF2B5EF4-FFF2-40B4-BE49-F238E27FC236}">
                <a16:creationId xmlns:a16="http://schemas.microsoft.com/office/drawing/2014/main" id="{D3FA4CA2-14E0-4729-C1BE-2431709C4BDD}"/>
              </a:ext>
            </a:extLst>
          </p:cNvPr>
          <p:cNvSpPr/>
          <p:nvPr/>
        </p:nvSpPr>
        <p:spPr>
          <a:xfrm>
            <a:off x="6379790" y="6223290"/>
            <a:ext cx="88462" cy="265465"/>
          </a:xfrm>
          <a:custGeom>
            <a:avLst/>
            <a:gdLst>
              <a:gd name="connsiteX0" fmla="*/ 8925 w 88462"/>
              <a:gd name="connsiteY0" fmla="*/ 269 h 265465"/>
              <a:gd name="connsiteX1" fmla="*/ 4897 w 88462"/>
              <a:gd name="connsiteY1" fmla="*/ 96946 h 265465"/>
              <a:gd name="connsiteX2" fmla="*/ 85461 w 88462"/>
              <a:gd name="connsiteY2" fmla="*/ 262102 h 265465"/>
              <a:gd name="connsiteX3" fmla="*/ 65320 w 88462"/>
              <a:gd name="connsiteY3" fmla="*/ 201679 h 265465"/>
              <a:gd name="connsiteX4" fmla="*/ 8925 w 88462"/>
              <a:gd name="connsiteY4" fmla="*/ 125143 h 265465"/>
              <a:gd name="connsiteX5" fmla="*/ 8925 w 88462"/>
              <a:gd name="connsiteY5" fmla="*/ 269 h 265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62" h="265465">
                <a:moveTo>
                  <a:pt x="8925" y="269"/>
                </a:moveTo>
                <a:cubicBezTo>
                  <a:pt x="8254" y="-4431"/>
                  <a:pt x="-7859" y="53307"/>
                  <a:pt x="4897" y="96946"/>
                </a:cubicBezTo>
                <a:cubicBezTo>
                  <a:pt x="17653" y="140585"/>
                  <a:pt x="75391" y="244647"/>
                  <a:pt x="85461" y="262102"/>
                </a:cubicBezTo>
                <a:cubicBezTo>
                  <a:pt x="95531" y="279557"/>
                  <a:pt x="78076" y="224505"/>
                  <a:pt x="65320" y="201679"/>
                </a:cubicBezTo>
                <a:cubicBezTo>
                  <a:pt x="52564" y="178853"/>
                  <a:pt x="18324" y="160054"/>
                  <a:pt x="8925" y="125143"/>
                </a:cubicBezTo>
                <a:cubicBezTo>
                  <a:pt x="-474" y="90232"/>
                  <a:pt x="9596" y="4969"/>
                  <a:pt x="8925" y="26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1" name="フリーフォーム 1230">
            <a:extLst>
              <a:ext uri="{FF2B5EF4-FFF2-40B4-BE49-F238E27FC236}">
                <a16:creationId xmlns:a16="http://schemas.microsoft.com/office/drawing/2014/main" id="{D0DD4F3F-595B-1D13-D0EA-813348E90EC6}"/>
              </a:ext>
            </a:extLst>
          </p:cNvPr>
          <p:cNvSpPr/>
          <p:nvPr/>
        </p:nvSpPr>
        <p:spPr>
          <a:xfrm>
            <a:off x="6501453" y="6050191"/>
            <a:ext cx="78568" cy="286370"/>
          </a:xfrm>
          <a:custGeom>
            <a:avLst/>
            <a:gdLst>
              <a:gd name="connsiteX0" fmla="*/ 52 w 78568"/>
              <a:gd name="connsiteY0" fmla="*/ 156 h 286370"/>
              <a:gd name="connsiteX1" fmla="*/ 64503 w 78568"/>
              <a:gd name="connsiteY1" fmla="*/ 145171 h 286370"/>
              <a:gd name="connsiteX2" fmla="*/ 60475 w 78568"/>
              <a:gd name="connsiteY2" fmla="*/ 286158 h 286370"/>
              <a:gd name="connsiteX3" fmla="*/ 76588 w 78568"/>
              <a:gd name="connsiteY3" fmla="*/ 173368 h 286370"/>
              <a:gd name="connsiteX4" fmla="*/ 52 w 78568"/>
              <a:gd name="connsiteY4" fmla="*/ 156 h 286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568" h="286370">
                <a:moveTo>
                  <a:pt x="52" y="156"/>
                </a:moveTo>
                <a:cubicBezTo>
                  <a:pt x="-1962" y="-4544"/>
                  <a:pt x="54433" y="97504"/>
                  <a:pt x="64503" y="145171"/>
                </a:cubicBezTo>
                <a:cubicBezTo>
                  <a:pt x="74573" y="192838"/>
                  <a:pt x="58461" y="281458"/>
                  <a:pt x="60475" y="286158"/>
                </a:cubicBezTo>
                <a:cubicBezTo>
                  <a:pt x="62489" y="290858"/>
                  <a:pt x="85316" y="216335"/>
                  <a:pt x="76588" y="173368"/>
                </a:cubicBezTo>
                <a:cubicBezTo>
                  <a:pt x="67860" y="130401"/>
                  <a:pt x="2066" y="4856"/>
                  <a:pt x="52" y="156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2" name="フリーフォーム 1231">
            <a:extLst>
              <a:ext uri="{FF2B5EF4-FFF2-40B4-BE49-F238E27FC236}">
                <a16:creationId xmlns:a16="http://schemas.microsoft.com/office/drawing/2014/main" id="{34190767-92DE-0BD3-0698-2EE0179D86A0}"/>
              </a:ext>
            </a:extLst>
          </p:cNvPr>
          <p:cNvSpPr/>
          <p:nvPr/>
        </p:nvSpPr>
        <p:spPr>
          <a:xfrm>
            <a:off x="6964690" y="5687627"/>
            <a:ext cx="143842" cy="548195"/>
          </a:xfrm>
          <a:custGeom>
            <a:avLst/>
            <a:gdLst>
              <a:gd name="connsiteX0" fmla="*/ 57 w 143842"/>
              <a:gd name="connsiteY0" fmla="*/ 183 h 548195"/>
              <a:gd name="connsiteX1" fmla="*/ 72565 w 143842"/>
              <a:gd name="connsiteY1" fmla="*/ 213677 h 548195"/>
              <a:gd name="connsiteX2" fmla="*/ 137016 w 143842"/>
              <a:gd name="connsiteY2" fmla="*/ 451340 h 548195"/>
              <a:gd name="connsiteX3" fmla="*/ 141044 w 143842"/>
              <a:gd name="connsiteY3" fmla="*/ 548017 h 548195"/>
              <a:gd name="connsiteX4" fmla="*/ 128959 w 143842"/>
              <a:gd name="connsiteY4" fmla="*/ 431199 h 548195"/>
              <a:gd name="connsiteX5" fmla="*/ 96734 w 143842"/>
              <a:gd name="connsiteY5" fmla="*/ 237846 h 548195"/>
              <a:gd name="connsiteX6" fmla="*/ 80621 w 143842"/>
              <a:gd name="connsiteY6" fmla="*/ 294241 h 548195"/>
              <a:gd name="connsiteX7" fmla="*/ 112847 w 143842"/>
              <a:gd name="connsiteY7" fmla="*/ 197564 h 548195"/>
              <a:gd name="connsiteX8" fmla="*/ 84649 w 143842"/>
              <a:gd name="connsiteY8" fmla="*/ 249931 h 548195"/>
              <a:gd name="connsiteX9" fmla="*/ 57 w 143842"/>
              <a:gd name="connsiteY9" fmla="*/ 183 h 548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3842" h="548195">
                <a:moveTo>
                  <a:pt x="57" y="183"/>
                </a:moveTo>
                <a:cubicBezTo>
                  <a:pt x="-1957" y="-5859"/>
                  <a:pt x="49738" y="138484"/>
                  <a:pt x="72565" y="213677"/>
                </a:cubicBezTo>
                <a:cubicBezTo>
                  <a:pt x="95392" y="288870"/>
                  <a:pt x="125603" y="395617"/>
                  <a:pt x="137016" y="451340"/>
                </a:cubicBezTo>
                <a:cubicBezTo>
                  <a:pt x="148429" y="507063"/>
                  <a:pt x="142387" y="551374"/>
                  <a:pt x="141044" y="548017"/>
                </a:cubicBezTo>
                <a:cubicBezTo>
                  <a:pt x="139701" y="544660"/>
                  <a:pt x="136344" y="482894"/>
                  <a:pt x="128959" y="431199"/>
                </a:cubicBezTo>
                <a:cubicBezTo>
                  <a:pt x="121574" y="379504"/>
                  <a:pt x="104790" y="260672"/>
                  <a:pt x="96734" y="237846"/>
                </a:cubicBezTo>
                <a:cubicBezTo>
                  <a:pt x="88678" y="215020"/>
                  <a:pt x="77936" y="300955"/>
                  <a:pt x="80621" y="294241"/>
                </a:cubicBezTo>
                <a:cubicBezTo>
                  <a:pt x="83307" y="287527"/>
                  <a:pt x="112176" y="204949"/>
                  <a:pt x="112847" y="197564"/>
                </a:cubicBezTo>
                <a:cubicBezTo>
                  <a:pt x="113518" y="190179"/>
                  <a:pt x="101433" y="279471"/>
                  <a:pt x="84649" y="249931"/>
                </a:cubicBezTo>
                <a:cubicBezTo>
                  <a:pt x="67865" y="220391"/>
                  <a:pt x="2071" y="6225"/>
                  <a:pt x="57" y="1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3" name="フリーフォーム 1232">
            <a:extLst>
              <a:ext uri="{FF2B5EF4-FFF2-40B4-BE49-F238E27FC236}">
                <a16:creationId xmlns:a16="http://schemas.microsoft.com/office/drawing/2014/main" id="{FBC9C1BD-22F5-E203-D12B-E9EE8209C203}"/>
              </a:ext>
            </a:extLst>
          </p:cNvPr>
          <p:cNvSpPr/>
          <p:nvPr/>
        </p:nvSpPr>
        <p:spPr>
          <a:xfrm>
            <a:off x="6896254" y="6066452"/>
            <a:ext cx="111981" cy="128915"/>
          </a:xfrm>
          <a:custGeom>
            <a:avLst/>
            <a:gdLst>
              <a:gd name="connsiteX0" fmla="*/ 40296 w 111981"/>
              <a:gd name="connsiteY0" fmla="*/ 8 h 128915"/>
              <a:gd name="connsiteX1" fmla="*/ 100719 w 111981"/>
              <a:gd name="connsiteY1" fmla="*/ 60431 h 128915"/>
              <a:gd name="connsiteX2" fmla="*/ 14 w 111981"/>
              <a:gd name="connsiteY2" fmla="*/ 128910 h 128915"/>
              <a:gd name="connsiteX3" fmla="*/ 92662 w 111981"/>
              <a:gd name="connsiteY3" fmla="*/ 64459 h 128915"/>
              <a:gd name="connsiteX4" fmla="*/ 108775 w 111981"/>
              <a:gd name="connsiteY4" fmla="*/ 64459 h 128915"/>
              <a:gd name="connsiteX5" fmla="*/ 40296 w 111981"/>
              <a:gd name="connsiteY5" fmla="*/ 8 h 128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1981" h="128915">
                <a:moveTo>
                  <a:pt x="40296" y="8"/>
                </a:moveTo>
                <a:cubicBezTo>
                  <a:pt x="38953" y="-663"/>
                  <a:pt x="107433" y="38947"/>
                  <a:pt x="100719" y="60431"/>
                </a:cubicBezTo>
                <a:cubicBezTo>
                  <a:pt x="94005" y="81915"/>
                  <a:pt x="1357" y="128239"/>
                  <a:pt x="14" y="128910"/>
                </a:cubicBezTo>
                <a:cubicBezTo>
                  <a:pt x="-1329" y="129581"/>
                  <a:pt x="92662" y="64459"/>
                  <a:pt x="92662" y="64459"/>
                </a:cubicBezTo>
                <a:cubicBezTo>
                  <a:pt x="110789" y="53717"/>
                  <a:pt x="116160" y="73858"/>
                  <a:pt x="108775" y="64459"/>
                </a:cubicBezTo>
                <a:cubicBezTo>
                  <a:pt x="101390" y="55060"/>
                  <a:pt x="41639" y="679"/>
                  <a:pt x="40296" y="8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4" name="フリーフォーム 1233">
            <a:extLst>
              <a:ext uri="{FF2B5EF4-FFF2-40B4-BE49-F238E27FC236}">
                <a16:creationId xmlns:a16="http://schemas.microsoft.com/office/drawing/2014/main" id="{B0A6C2B9-F61F-4785-473F-151BF4F11EA6}"/>
              </a:ext>
            </a:extLst>
          </p:cNvPr>
          <p:cNvSpPr/>
          <p:nvPr/>
        </p:nvSpPr>
        <p:spPr>
          <a:xfrm>
            <a:off x="6639626" y="5570796"/>
            <a:ext cx="63296" cy="218561"/>
          </a:xfrm>
          <a:custGeom>
            <a:avLst/>
            <a:gdLst>
              <a:gd name="connsiteX0" fmla="*/ 63289 w 63296"/>
              <a:gd name="connsiteY0" fmla="*/ 196 h 218561"/>
              <a:gd name="connsiteX1" fmla="*/ 6894 w 63296"/>
              <a:gd name="connsiteY1" fmla="*/ 137155 h 218561"/>
              <a:gd name="connsiteX2" fmla="*/ 6894 w 63296"/>
              <a:gd name="connsiteY2" fmla="*/ 217719 h 218561"/>
              <a:gd name="connsiteX3" fmla="*/ 2866 w 63296"/>
              <a:gd name="connsiteY3" fmla="*/ 169380 h 218561"/>
              <a:gd name="connsiteX4" fmla="*/ 63289 w 63296"/>
              <a:gd name="connsiteY4" fmla="*/ 196 h 218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296" h="218561">
                <a:moveTo>
                  <a:pt x="63289" y="196"/>
                </a:moveTo>
                <a:cubicBezTo>
                  <a:pt x="63960" y="-5175"/>
                  <a:pt x="16293" y="100901"/>
                  <a:pt x="6894" y="137155"/>
                </a:cubicBezTo>
                <a:cubicBezTo>
                  <a:pt x="-2505" y="173409"/>
                  <a:pt x="7565" y="212348"/>
                  <a:pt x="6894" y="217719"/>
                </a:cubicBezTo>
                <a:cubicBezTo>
                  <a:pt x="6223" y="223090"/>
                  <a:pt x="-5190" y="202277"/>
                  <a:pt x="2866" y="169380"/>
                </a:cubicBezTo>
                <a:cubicBezTo>
                  <a:pt x="10922" y="136483"/>
                  <a:pt x="62618" y="5567"/>
                  <a:pt x="63289" y="196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5" name="フリーフォーム 1234">
            <a:extLst>
              <a:ext uri="{FF2B5EF4-FFF2-40B4-BE49-F238E27FC236}">
                <a16:creationId xmlns:a16="http://schemas.microsoft.com/office/drawing/2014/main" id="{8C1264D7-4C9C-A888-D361-565B6A5060CF}"/>
              </a:ext>
            </a:extLst>
          </p:cNvPr>
          <p:cNvSpPr/>
          <p:nvPr/>
        </p:nvSpPr>
        <p:spPr>
          <a:xfrm>
            <a:off x="6732761" y="5171191"/>
            <a:ext cx="220622" cy="242902"/>
          </a:xfrm>
          <a:custGeom>
            <a:avLst/>
            <a:gdLst>
              <a:gd name="connsiteX0" fmla="*/ 159479 w 220622"/>
              <a:gd name="connsiteY0" fmla="*/ 5038 h 242902"/>
              <a:gd name="connsiteX1" fmla="*/ 2379 w 220622"/>
              <a:gd name="connsiteY1" fmla="*/ 186307 h 242902"/>
              <a:gd name="connsiteX2" fmla="*/ 74887 w 220622"/>
              <a:gd name="connsiteY2" fmla="*/ 129912 h 242902"/>
              <a:gd name="connsiteX3" fmla="*/ 211845 w 220622"/>
              <a:gd name="connsiteY3" fmla="*/ 238673 h 242902"/>
              <a:gd name="connsiteX4" fmla="*/ 207817 w 220622"/>
              <a:gd name="connsiteY4" fmla="*/ 158109 h 242902"/>
              <a:gd name="connsiteX5" fmla="*/ 215873 w 220622"/>
              <a:gd name="connsiteY5" fmla="*/ 125884 h 242902"/>
              <a:gd name="connsiteX6" fmla="*/ 187676 w 220622"/>
              <a:gd name="connsiteY6" fmla="*/ 242702 h 242902"/>
              <a:gd name="connsiteX7" fmla="*/ 86971 w 220622"/>
              <a:gd name="connsiteY7" fmla="*/ 154081 h 242902"/>
              <a:gd name="connsiteX8" fmla="*/ 54746 w 220622"/>
              <a:gd name="connsiteY8" fmla="*/ 158109 h 242902"/>
              <a:gd name="connsiteX9" fmla="*/ 90999 w 220622"/>
              <a:gd name="connsiteY9" fmla="*/ 81574 h 242902"/>
              <a:gd name="connsiteX10" fmla="*/ 14464 w 220622"/>
              <a:gd name="connsiteY10" fmla="*/ 5038 h 242902"/>
              <a:gd name="connsiteX11" fmla="*/ 103084 w 220622"/>
              <a:gd name="connsiteY11" fmla="*/ 45320 h 242902"/>
              <a:gd name="connsiteX12" fmla="*/ 159479 w 220622"/>
              <a:gd name="connsiteY12" fmla="*/ 5038 h 242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0622" h="242902">
                <a:moveTo>
                  <a:pt x="159479" y="5038"/>
                </a:moveTo>
                <a:cubicBezTo>
                  <a:pt x="142695" y="28536"/>
                  <a:pt x="16478" y="165495"/>
                  <a:pt x="2379" y="186307"/>
                </a:cubicBezTo>
                <a:cubicBezTo>
                  <a:pt x="-11720" y="207119"/>
                  <a:pt x="39976" y="121184"/>
                  <a:pt x="74887" y="129912"/>
                </a:cubicBezTo>
                <a:cubicBezTo>
                  <a:pt x="109798" y="138640"/>
                  <a:pt x="189690" y="233973"/>
                  <a:pt x="211845" y="238673"/>
                </a:cubicBezTo>
                <a:cubicBezTo>
                  <a:pt x="234000" y="243373"/>
                  <a:pt x="207146" y="176907"/>
                  <a:pt x="207817" y="158109"/>
                </a:cubicBezTo>
                <a:cubicBezTo>
                  <a:pt x="208488" y="139311"/>
                  <a:pt x="219230" y="111785"/>
                  <a:pt x="215873" y="125884"/>
                </a:cubicBezTo>
                <a:cubicBezTo>
                  <a:pt x="212516" y="139983"/>
                  <a:pt x="209160" y="238003"/>
                  <a:pt x="187676" y="242702"/>
                </a:cubicBezTo>
                <a:cubicBezTo>
                  <a:pt x="166192" y="247402"/>
                  <a:pt x="109126" y="168180"/>
                  <a:pt x="86971" y="154081"/>
                </a:cubicBezTo>
                <a:cubicBezTo>
                  <a:pt x="64816" y="139982"/>
                  <a:pt x="54075" y="170193"/>
                  <a:pt x="54746" y="158109"/>
                </a:cubicBezTo>
                <a:cubicBezTo>
                  <a:pt x="55417" y="146025"/>
                  <a:pt x="97713" y="107086"/>
                  <a:pt x="90999" y="81574"/>
                </a:cubicBezTo>
                <a:cubicBezTo>
                  <a:pt x="84285" y="56062"/>
                  <a:pt x="12450" y="11080"/>
                  <a:pt x="14464" y="5038"/>
                </a:cubicBezTo>
                <a:cubicBezTo>
                  <a:pt x="16478" y="-1004"/>
                  <a:pt x="82272" y="42635"/>
                  <a:pt x="103084" y="45320"/>
                </a:cubicBezTo>
                <a:cubicBezTo>
                  <a:pt x="123896" y="48006"/>
                  <a:pt x="176263" y="-18460"/>
                  <a:pt x="159479" y="50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6" name="フリーフォーム 1235">
            <a:extLst>
              <a:ext uri="{FF2B5EF4-FFF2-40B4-BE49-F238E27FC236}">
                <a16:creationId xmlns:a16="http://schemas.microsoft.com/office/drawing/2014/main" id="{495AC83F-4159-7631-50A1-50D3EDA8CD06}"/>
              </a:ext>
            </a:extLst>
          </p:cNvPr>
          <p:cNvSpPr/>
          <p:nvPr/>
        </p:nvSpPr>
        <p:spPr>
          <a:xfrm>
            <a:off x="6187306" y="5352323"/>
            <a:ext cx="597079" cy="227561"/>
          </a:xfrm>
          <a:custGeom>
            <a:avLst/>
            <a:gdLst>
              <a:gd name="connsiteX0" fmla="*/ 0 w 597079"/>
              <a:gd name="connsiteY0" fmla="*/ 174359 h 227561"/>
              <a:gd name="connsiteX1" fmla="*/ 431016 w 597079"/>
              <a:gd name="connsiteY1" fmla="*/ 174359 h 227561"/>
              <a:gd name="connsiteX2" fmla="*/ 334340 w 597079"/>
              <a:gd name="connsiteY2" fmla="*/ 210613 h 227561"/>
              <a:gd name="connsiteX3" fmla="*/ 370594 w 597079"/>
              <a:gd name="connsiteY3" fmla="*/ 210613 h 227561"/>
              <a:gd name="connsiteX4" fmla="*/ 596172 w 597079"/>
              <a:gd name="connsiteY4" fmla="*/ 1147 h 227561"/>
              <a:gd name="connsiteX5" fmla="*/ 439073 w 597079"/>
              <a:gd name="connsiteY5" fmla="*/ 126021 h 227561"/>
              <a:gd name="connsiteX6" fmla="*/ 177240 w 597079"/>
              <a:gd name="connsiteY6" fmla="*/ 113936 h 227561"/>
              <a:gd name="connsiteX7" fmla="*/ 475327 w 597079"/>
              <a:gd name="connsiteY7" fmla="*/ 150190 h 227561"/>
              <a:gd name="connsiteX8" fmla="*/ 257804 w 597079"/>
              <a:gd name="connsiteY8" fmla="*/ 162274 h 227561"/>
              <a:gd name="connsiteX9" fmla="*/ 0 w 597079"/>
              <a:gd name="connsiteY9" fmla="*/ 174359 h 227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97079" h="227561">
                <a:moveTo>
                  <a:pt x="0" y="174359"/>
                </a:moveTo>
                <a:cubicBezTo>
                  <a:pt x="187646" y="171338"/>
                  <a:pt x="375293" y="168317"/>
                  <a:pt x="431016" y="174359"/>
                </a:cubicBezTo>
                <a:cubicBezTo>
                  <a:pt x="486739" y="180401"/>
                  <a:pt x="344410" y="204571"/>
                  <a:pt x="334340" y="210613"/>
                </a:cubicBezTo>
                <a:cubicBezTo>
                  <a:pt x="324270" y="216655"/>
                  <a:pt x="326955" y="245524"/>
                  <a:pt x="370594" y="210613"/>
                </a:cubicBezTo>
                <a:cubicBezTo>
                  <a:pt x="414233" y="175702"/>
                  <a:pt x="584759" y="15246"/>
                  <a:pt x="596172" y="1147"/>
                </a:cubicBezTo>
                <a:cubicBezTo>
                  <a:pt x="607585" y="-12952"/>
                  <a:pt x="508895" y="107223"/>
                  <a:pt x="439073" y="126021"/>
                </a:cubicBezTo>
                <a:cubicBezTo>
                  <a:pt x="369251" y="144819"/>
                  <a:pt x="171198" y="109908"/>
                  <a:pt x="177240" y="113936"/>
                </a:cubicBezTo>
                <a:cubicBezTo>
                  <a:pt x="183282" y="117964"/>
                  <a:pt x="461900" y="142134"/>
                  <a:pt x="475327" y="150190"/>
                </a:cubicBezTo>
                <a:cubicBezTo>
                  <a:pt x="488754" y="158246"/>
                  <a:pt x="257804" y="162274"/>
                  <a:pt x="257804" y="162274"/>
                </a:cubicBezTo>
                <a:lnTo>
                  <a:pt x="0" y="17435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7" name="フリーフォーム 1236">
            <a:extLst>
              <a:ext uri="{FF2B5EF4-FFF2-40B4-BE49-F238E27FC236}">
                <a16:creationId xmlns:a16="http://schemas.microsoft.com/office/drawing/2014/main" id="{7D04AA1A-6E72-7013-2F07-971622E679EE}"/>
              </a:ext>
            </a:extLst>
          </p:cNvPr>
          <p:cNvSpPr/>
          <p:nvPr/>
        </p:nvSpPr>
        <p:spPr>
          <a:xfrm>
            <a:off x="3407659" y="3933780"/>
            <a:ext cx="393283" cy="2713956"/>
          </a:xfrm>
          <a:custGeom>
            <a:avLst/>
            <a:gdLst>
              <a:gd name="connsiteX0" fmla="*/ 393242 w 393283"/>
              <a:gd name="connsiteY0" fmla="*/ 3599 h 2713956"/>
              <a:gd name="connsiteX1" fmla="*/ 133935 w 393283"/>
              <a:gd name="connsiteY1" fmla="*/ 2228184 h 2713956"/>
              <a:gd name="connsiteX2" fmla="*/ 52048 w 393283"/>
              <a:gd name="connsiteY2" fmla="*/ 1955229 h 2713956"/>
              <a:gd name="connsiteX3" fmla="*/ 4281 w 393283"/>
              <a:gd name="connsiteY3" fmla="*/ 2692208 h 2713956"/>
              <a:gd name="connsiteX4" fmla="*/ 161231 w 393283"/>
              <a:gd name="connsiteY4" fmla="*/ 965766 h 2713956"/>
              <a:gd name="connsiteX5" fmla="*/ 113463 w 393283"/>
              <a:gd name="connsiteY5" fmla="*/ 1689098 h 2713956"/>
              <a:gd name="connsiteX6" fmla="*/ 393242 w 393283"/>
              <a:gd name="connsiteY6" fmla="*/ 3599 h 271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3283" h="2713956">
                <a:moveTo>
                  <a:pt x="393242" y="3599"/>
                </a:moveTo>
                <a:cubicBezTo>
                  <a:pt x="396654" y="93447"/>
                  <a:pt x="190801" y="1902912"/>
                  <a:pt x="133935" y="2228184"/>
                </a:cubicBezTo>
                <a:cubicBezTo>
                  <a:pt x="77069" y="2553456"/>
                  <a:pt x="73657" y="1877892"/>
                  <a:pt x="52048" y="1955229"/>
                </a:cubicBezTo>
                <a:cubicBezTo>
                  <a:pt x="30439" y="2032566"/>
                  <a:pt x="-13916" y="2857118"/>
                  <a:pt x="4281" y="2692208"/>
                </a:cubicBezTo>
                <a:cubicBezTo>
                  <a:pt x="22478" y="2527298"/>
                  <a:pt x="143034" y="1132951"/>
                  <a:pt x="161231" y="965766"/>
                </a:cubicBezTo>
                <a:cubicBezTo>
                  <a:pt x="179428" y="798581"/>
                  <a:pt x="74795" y="1843772"/>
                  <a:pt x="113463" y="1689098"/>
                </a:cubicBezTo>
                <a:cubicBezTo>
                  <a:pt x="152131" y="1534424"/>
                  <a:pt x="389830" y="-86249"/>
                  <a:pt x="393242" y="35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8" name="フリーフォーム 1237">
            <a:extLst>
              <a:ext uri="{FF2B5EF4-FFF2-40B4-BE49-F238E27FC236}">
                <a16:creationId xmlns:a16="http://schemas.microsoft.com/office/drawing/2014/main" id="{9B015359-B217-0768-18BE-7876E7B67960}"/>
              </a:ext>
            </a:extLst>
          </p:cNvPr>
          <p:cNvSpPr/>
          <p:nvPr/>
        </p:nvSpPr>
        <p:spPr>
          <a:xfrm>
            <a:off x="3914416" y="3314396"/>
            <a:ext cx="588022" cy="1698017"/>
          </a:xfrm>
          <a:custGeom>
            <a:avLst/>
            <a:gdLst>
              <a:gd name="connsiteX0" fmla="*/ 54574 w 588022"/>
              <a:gd name="connsiteY0" fmla="*/ 209751 h 1698017"/>
              <a:gd name="connsiteX1" fmla="*/ 286881 w 588022"/>
              <a:gd name="connsiteY1" fmla="*/ 718849 h 1698017"/>
              <a:gd name="connsiteX2" fmla="*/ 252282 w 588022"/>
              <a:gd name="connsiteY2" fmla="*/ 1203234 h 1698017"/>
              <a:gd name="connsiteX3" fmla="*/ 272053 w 588022"/>
              <a:gd name="connsiteY3" fmla="*/ 1104380 h 1698017"/>
              <a:gd name="connsiteX4" fmla="*/ 197913 w 588022"/>
              <a:gd name="connsiteY4" fmla="*/ 1480026 h 1698017"/>
              <a:gd name="connsiteX5" fmla="*/ 207798 w 588022"/>
              <a:gd name="connsiteY5" fmla="*/ 1539338 h 1698017"/>
              <a:gd name="connsiteX6" fmla="*/ 178142 w 588022"/>
              <a:gd name="connsiteY6" fmla="*/ 1638192 h 1698017"/>
              <a:gd name="connsiteX7" fmla="*/ 205 w 588022"/>
              <a:gd name="connsiteY7" fmla="*/ 1529453 h 1698017"/>
              <a:gd name="connsiteX8" fmla="*/ 143543 w 588022"/>
              <a:gd name="connsiteY8" fmla="*/ 1648078 h 1698017"/>
              <a:gd name="connsiteX9" fmla="*/ 192970 w 588022"/>
              <a:gd name="connsiteY9" fmla="*/ 1687619 h 1698017"/>
              <a:gd name="connsiteX10" fmla="*/ 237454 w 588022"/>
              <a:gd name="connsiteY10" fmla="*/ 1465198 h 1698017"/>
              <a:gd name="connsiteX11" fmla="*/ 583443 w 588022"/>
              <a:gd name="connsiteY11" fmla="*/ 580454 h 1698017"/>
              <a:gd name="connsiteX12" fmla="*/ 425277 w 588022"/>
              <a:gd name="connsiteY12" fmla="*/ 738620 h 1698017"/>
              <a:gd name="connsiteX13" fmla="*/ 272053 w 588022"/>
              <a:gd name="connsiteY13" fmla="*/ 2158 h 1698017"/>
              <a:gd name="connsiteX14" fmla="*/ 316538 w 588022"/>
              <a:gd name="connsiteY14" fmla="*/ 506313 h 1698017"/>
              <a:gd name="connsiteX15" fmla="*/ 113887 w 588022"/>
              <a:gd name="connsiteY15" fmla="*/ 293777 h 1698017"/>
              <a:gd name="connsiteX16" fmla="*/ 54574 w 588022"/>
              <a:gd name="connsiteY16" fmla="*/ 209751 h 1698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8022" h="1698017">
                <a:moveTo>
                  <a:pt x="54574" y="209751"/>
                </a:moveTo>
                <a:cubicBezTo>
                  <a:pt x="83406" y="280596"/>
                  <a:pt x="253930" y="553269"/>
                  <a:pt x="286881" y="718849"/>
                </a:cubicBezTo>
                <a:cubicBezTo>
                  <a:pt x="319832" y="884430"/>
                  <a:pt x="254753" y="1138979"/>
                  <a:pt x="252282" y="1203234"/>
                </a:cubicBezTo>
                <a:cubicBezTo>
                  <a:pt x="249811" y="1267489"/>
                  <a:pt x="281114" y="1058248"/>
                  <a:pt x="272053" y="1104380"/>
                </a:cubicBezTo>
                <a:cubicBezTo>
                  <a:pt x="262992" y="1150512"/>
                  <a:pt x="208622" y="1407533"/>
                  <a:pt x="197913" y="1480026"/>
                </a:cubicBezTo>
                <a:cubicBezTo>
                  <a:pt x="187204" y="1552519"/>
                  <a:pt x="211093" y="1512977"/>
                  <a:pt x="207798" y="1539338"/>
                </a:cubicBezTo>
                <a:cubicBezTo>
                  <a:pt x="204503" y="1565699"/>
                  <a:pt x="212741" y="1639839"/>
                  <a:pt x="178142" y="1638192"/>
                </a:cubicBezTo>
                <a:cubicBezTo>
                  <a:pt x="143543" y="1636545"/>
                  <a:pt x="5971" y="1527805"/>
                  <a:pt x="205" y="1529453"/>
                </a:cubicBezTo>
                <a:cubicBezTo>
                  <a:pt x="-5561" y="1531101"/>
                  <a:pt x="111416" y="1621717"/>
                  <a:pt x="143543" y="1648078"/>
                </a:cubicBezTo>
                <a:cubicBezTo>
                  <a:pt x="175671" y="1674439"/>
                  <a:pt x="177318" y="1718099"/>
                  <a:pt x="192970" y="1687619"/>
                </a:cubicBezTo>
                <a:cubicBezTo>
                  <a:pt x="208622" y="1657139"/>
                  <a:pt x="172375" y="1649725"/>
                  <a:pt x="237454" y="1465198"/>
                </a:cubicBezTo>
                <a:cubicBezTo>
                  <a:pt x="302533" y="1280671"/>
                  <a:pt x="552139" y="701550"/>
                  <a:pt x="583443" y="580454"/>
                </a:cubicBezTo>
                <a:cubicBezTo>
                  <a:pt x="614747" y="459358"/>
                  <a:pt x="477175" y="835003"/>
                  <a:pt x="425277" y="738620"/>
                </a:cubicBezTo>
                <a:cubicBezTo>
                  <a:pt x="373379" y="642237"/>
                  <a:pt x="290176" y="40876"/>
                  <a:pt x="272053" y="2158"/>
                </a:cubicBezTo>
                <a:cubicBezTo>
                  <a:pt x="253930" y="-36560"/>
                  <a:pt x="342899" y="457710"/>
                  <a:pt x="316538" y="506313"/>
                </a:cubicBezTo>
                <a:cubicBezTo>
                  <a:pt x="290177" y="554916"/>
                  <a:pt x="154253" y="337438"/>
                  <a:pt x="113887" y="293777"/>
                </a:cubicBezTo>
                <a:cubicBezTo>
                  <a:pt x="73522" y="250117"/>
                  <a:pt x="25742" y="138906"/>
                  <a:pt x="54574" y="2097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9" name="フリーフォーム 1238">
            <a:extLst>
              <a:ext uri="{FF2B5EF4-FFF2-40B4-BE49-F238E27FC236}">
                <a16:creationId xmlns:a16="http://schemas.microsoft.com/office/drawing/2014/main" id="{AB54D3ED-1F86-8A72-2077-955400C2A752}"/>
              </a:ext>
            </a:extLst>
          </p:cNvPr>
          <p:cNvSpPr/>
          <p:nvPr/>
        </p:nvSpPr>
        <p:spPr>
          <a:xfrm>
            <a:off x="4161251" y="3337977"/>
            <a:ext cx="425662" cy="1803463"/>
          </a:xfrm>
          <a:custGeom>
            <a:avLst/>
            <a:gdLst>
              <a:gd name="connsiteX0" fmla="*/ 425577 w 425662"/>
              <a:gd name="connsiteY0" fmla="*/ 3290 h 1803463"/>
              <a:gd name="connsiteX1" fmla="*/ 158671 w 425662"/>
              <a:gd name="connsiteY1" fmla="*/ 477789 h 1803463"/>
              <a:gd name="connsiteX2" fmla="*/ 203155 w 425662"/>
              <a:gd name="connsiteY2" fmla="*/ 408592 h 1803463"/>
              <a:gd name="connsiteX3" fmla="*/ 351437 w 425662"/>
              <a:gd name="connsiteY3" fmla="*/ 655727 h 1803463"/>
              <a:gd name="connsiteX4" fmla="*/ 282239 w 425662"/>
              <a:gd name="connsiteY4" fmla="*/ 1154940 h 1803463"/>
              <a:gd name="connsiteX5" fmla="*/ 336608 w 425662"/>
              <a:gd name="connsiteY5" fmla="*/ 1041258 h 1803463"/>
              <a:gd name="connsiteX6" fmla="*/ 198213 w 425662"/>
              <a:gd name="connsiteY6" fmla="*/ 1407018 h 1803463"/>
              <a:gd name="connsiteX7" fmla="*/ 257525 w 425662"/>
              <a:gd name="connsiteY7" fmla="*/ 1318049 h 1803463"/>
              <a:gd name="connsiteX8" fmla="*/ 505 w 425662"/>
              <a:gd name="connsiteY8" fmla="*/ 1802434 h 1803463"/>
              <a:gd name="connsiteX9" fmla="*/ 198213 w 425662"/>
              <a:gd name="connsiteY9" fmla="*/ 1431731 h 1803463"/>
              <a:gd name="connsiteX10" fmla="*/ 420634 w 425662"/>
              <a:gd name="connsiteY10" fmla="*/ 947346 h 1803463"/>
              <a:gd name="connsiteX11" fmla="*/ 351437 w 425662"/>
              <a:gd name="connsiteY11" fmla="*/ 947346 h 1803463"/>
              <a:gd name="connsiteX12" fmla="*/ 405806 w 425662"/>
              <a:gd name="connsiteY12" fmla="*/ 542045 h 1803463"/>
              <a:gd name="connsiteX13" fmla="*/ 316838 w 425662"/>
              <a:gd name="connsiteY13" fmla="*/ 373993 h 1803463"/>
              <a:gd name="connsiteX14" fmla="*/ 232812 w 425662"/>
              <a:gd name="connsiteY14" fmla="*/ 42832 h 1803463"/>
              <a:gd name="connsiteX15" fmla="*/ 188327 w 425662"/>
              <a:gd name="connsiteY15" fmla="*/ 255368 h 1803463"/>
              <a:gd name="connsiteX16" fmla="*/ 425577 w 425662"/>
              <a:gd name="connsiteY16" fmla="*/ 3290 h 1803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5662" h="1803463">
                <a:moveTo>
                  <a:pt x="425577" y="3290"/>
                </a:moveTo>
                <a:cubicBezTo>
                  <a:pt x="420634" y="40360"/>
                  <a:pt x="195741" y="410239"/>
                  <a:pt x="158671" y="477789"/>
                </a:cubicBezTo>
                <a:cubicBezTo>
                  <a:pt x="121601" y="545339"/>
                  <a:pt x="171027" y="378936"/>
                  <a:pt x="203155" y="408592"/>
                </a:cubicBezTo>
                <a:cubicBezTo>
                  <a:pt x="235283" y="438248"/>
                  <a:pt x="338256" y="531336"/>
                  <a:pt x="351437" y="655727"/>
                </a:cubicBezTo>
                <a:cubicBezTo>
                  <a:pt x="364618" y="780118"/>
                  <a:pt x="284710" y="1090685"/>
                  <a:pt x="282239" y="1154940"/>
                </a:cubicBezTo>
                <a:cubicBezTo>
                  <a:pt x="279768" y="1219195"/>
                  <a:pt x="350612" y="999245"/>
                  <a:pt x="336608" y="1041258"/>
                </a:cubicBezTo>
                <a:cubicBezTo>
                  <a:pt x="322604" y="1083271"/>
                  <a:pt x="211393" y="1360886"/>
                  <a:pt x="198213" y="1407018"/>
                </a:cubicBezTo>
                <a:cubicBezTo>
                  <a:pt x="185033" y="1453150"/>
                  <a:pt x="290476" y="1252146"/>
                  <a:pt x="257525" y="1318049"/>
                </a:cubicBezTo>
                <a:cubicBezTo>
                  <a:pt x="224574" y="1383952"/>
                  <a:pt x="10390" y="1783487"/>
                  <a:pt x="505" y="1802434"/>
                </a:cubicBezTo>
                <a:cubicBezTo>
                  <a:pt x="-9380" y="1821381"/>
                  <a:pt x="128191" y="1574246"/>
                  <a:pt x="198213" y="1431731"/>
                </a:cubicBezTo>
                <a:cubicBezTo>
                  <a:pt x="268234" y="1289216"/>
                  <a:pt x="395097" y="1028077"/>
                  <a:pt x="420634" y="947346"/>
                </a:cubicBezTo>
                <a:cubicBezTo>
                  <a:pt x="446171" y="866615"/>
                  <a:pt x="353908" y="1014896"/>
                  <a:pt x="351437" y="947346"/>
                </a:cubicBezTo>
                <a:cubicBezTo>
                  <a:pt x="348966" y="879796"/>
                  <a:pt x="411572" y="637604"/>
                  <a:pt x="405806" y="542045"/>
                </a:cubicBezTo>
                <a:cubicBezTo>
                  <a:pt x="400039" y="446486"/>
                  <a:pt x="345670" y="457195"/>
                  <a:pt x="316838" y="373993"/>
                </a:cubicBezTo>
                <a:cubicBezTo>
                  <a:pt x="288006" y="290791"/>
                  <a:pt x="254230" y="62603"/>
                  <a:pt x="232812" y="42832"/>
                </a:cubicBezTo>
                <a:cubicBezTo>
                  <a:pt x="211393" y="23061"/>
                  <a:pt x="156200" y="256192"/>
                  <a:pt x="188327" y="255368"/>
                </a:cubicBezTo>
                <a:cubicBezTo>
                  <a:pt x="220454" y="254544"/>
                  <a:pt x="430520" y="-33780"/>
                  <a:pt x="425577" y="32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0" name="フリーフォーム 1239">
            <a:extLst>
              <a:ext uri="{FF2B5EF4-FFF2-40B4-BE49-F238E27FC236}">
                <a16:creationId xmlns:a16="http://schemas.microsoft.com/office/drawing/2014/main" id="{79E3E3E0-0A74-375D-1FB7-FAF1D0299BF1}"/>
              </a:ext>
            </a:extLst>
          </p:cNvPr>
          <p:cNvSpPr/>
          <p:nvPr/>
        </p:nvSpPr>
        <p:spPr>
          <a:xfrm>
            <a:off x="4937092" y="3227823"/>
            <a:ext cx="747244" cy="1715629"/>
          </a:xfrm>
          <a:custGeom>
            <a:avLst/>
            <a:gdLst>
              <a:gd name="connsiteX0" fmla="*/ 59980 w 747244"/>
              <a:gd name="connsiteY0" fmla="*/ 19533 h 1715629"/>
              <a:gd name="connsiteX1" fmla="*/ 213204 w 747244"/>
              <a:gd name="connsiteY1" fmla="*/ 73902 h 1715629"/>
              <a:gd name="connsiteX2" fmla="*/ 653105 w 747244"/>
              <a:gd name="connsiteY2" fmla="*/ 508860 h 1715629"/>
              <a:gd name="connsiteX3" fmla="*/ 682761 w 747244"/>
              <a:gd name="connsiteY3" fmla="*/ 657141 h 1715629"/>
              <a:gd name="connsiteX4" fmla="*/ 747016 w 747244"/>
              <a:gd name="connsiteY4" fmla="*/ 968532 h 1715629"/>
              <a:gd name="connsiteX5" fmla="*/ 658047 w 747244"/>
              <a:gd name="connsiteY5" fmla="*/ 1270036 h 1715629"/>
              <a:gd name="connsiteX6" fmla="*/ 648162 w 747244"/>
              <a:gd name="connsiteY6" fmla="*/ 1245323 h 1715629"/>
              <a:gd name="connsiteX7" fmla="*/ 371371 w 747244"/>
              <a:gd name="connsiteY7" fmla="*/ 1625911 h 1715629"/>
              <a:gd name="connsiteX8" fmla="*/ 499881 w 747244"/>
              <a:gd name="connsiteY8" fmla="*/ 1452916 h 1715629"/>
              <a:gd name="connsiteX9" fmla="*/ 208262 w 747244"/>
              <a:gd name="connsiteY9" fmla="*/ 1601198 h 1715629"/>
              <a:gd name="connsiteX10" fmla="*/ 405970 w 747244"/>
              <a:gd name="connsiteY10" fmla="*/ 1339234 h 1715629"/>
              <a:gd name="connsiteX11" fmla="*/ 668 w 747244"/>
              <a:gd name="connsiteY11" fmla="*/ 1709937 h 1715629"/>
              <a:gd name="connsiteX12" fmla="*/ 519652 w 747244"/>
              <a:gd name="connsiteY12" fmla="*/ 988302 h 1715629"/>
              <a:gd name="connsiteX13" fmla="*/ 460339 w 747244"/>
              <a:gd name="connsiteY13" fmla="*/ 933933 h 1715629"/>
              <a:gd name="connsiteX14" fmla="*/ 410912 w 747244"/>
              <a:gd name="connsiteY14" fmla="*/ 612657 h 1715629"/>
              <a:gd name="connsiteX15" fmla="*/ 425740 w 747244"/>
              <a:gd name="connsiteY15" fmla="*/ 568173 h 1715629"/>
              <a:gd name="connsiteX16" fmla="*/ 307116 w 747244"/>
              <a:gd name="connsiteY16" fmla="*/ 167814 h 1715629"/>
              <a:gd name="connsiteX17" fmla="*/ 569079 w 747244"/>
              <a:gd name="connsiteY17" fmla="*/ 681855 h 1715629"/>
              <a:gd name="connsiteX18" fmla="*/ 396084 w 747244"/>
              <a:gd name="connsiteY18" fmla="*/ 281496 h 1715629"/>
              <a:gd name="connsiteX19" fmla="*/ 59980 w 747244"/>
              <a:gd name="connsiteY19" fmla="*/ 19533 h 1715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47244" h="1715629">
                <a:moveTo>
                  <a:pt x="59980" y="19533"/>
                </a:moveTo>
                <a:cubicBezTo>
                  <a:pt x="29500" y="-15066"/>
                  <a:pt x="114350" y="-7652"/>
                  <a:pt x="213204" y="73902"/>
                </a:cubicBezTo>
                <a:cubicBezTo>
                  <a:pt x="312058" y="155456"/>
                  <a:pt x="574846" y="411654"/>
                  <a:pt x="653105" y="508860"/>
                </a:cubicBezTo>
                <a:cubicBezTo>
                  <a:pt x="731364" y="606066"/>
                  <a:pt x="667109" y="580529"/>
                  <a:pt x="682761" y="657141"/>
                </a:cubicBezTo>
                <a:cubicBezTo>
                  <a:pt x="698413" y="733753"/>
                  <a:pt x="751135" y="866383"/>
                  <a:pt x="747016" y="968532"/>
                </a:cubicBezTo>
                <a:cubicBezTo>
                  <a:pt x="742897" y="1070681"/>
                  <a:pt x="674523" y="1223904"/>
                  <a:pt x="658047" y="1270036"/>
                </a:cubicBezTo>
                <a:cubicBezTo>
                  <a:pt x="641571" y="1316168"/>
                  <a:pt x="695941" y="1186011"/>
                  <a:pt x="648162" y="1245323"/>
                </a:cubicBezTo>
                <a:cubicBezTo>
                  <a:pt x="600383" y="1304636"/>
                  <a:pt x="396085" y="1591312"/>
                  <a:pt x="371371" y="1625911"/>
                </a:cubicBezTo>
                <a:cubicBezTo>
                  <a:pt x="346658" y="1660510"/>
                  <a:pt x="527066" y="1457035"/>
                  <a:pt x="499881" y="1452916"/>
                </a:cubicBezTo>
                <a:cubicBezTo>
                  <a:pt x="472696" y="1448797"/>
                  <a:pt x="223914" y="1620145"/>
                  <a:pt x="208262" y="1601198"/>
                </a:cubicBezTo>
                <a:cubicBezTo>
                  <a:pt x="192610" y="1582251"/>
                  <a:pt x="440569" y="1321111"/>
                  <a:pt x="405970" y="1339234"/>
                </a:cubicBezTo>
                <a:cubicBezTo>
                  <a:pt x="371371" y="1357357"/>
                  <a:pt x="-18279" y="1768426"/>
                  <a:pt x="668" y="1709937"/>
                </a:cubicBezTo>
                <a:cubicBezTo>
                  <a:pt x="19615" y="1651448"/>
                  <a:pt x="443040" y="1117636"/>
                  <a:pt x="519652" y="988302"/>
                </a:cubicBezTo>
                <a:cubicBezTo>
                  <a:pt x="596264" y="858968"/>
                  <a:pt x="478462" y="996541"/>
                  <a:pt x="460339" y="933933"/>
                </a:cubicBezTo>
                <a:cubicBezTo>
                  <a:pt x="442216" y="871326"/>
                  <a:pt x="416678" y="673617"/>
                  <a:pt x="410912" y="612657"/>
                </a:cubicBezTo>
                <a:cubicBezTo>
                  <a:pt x="405146" y="551697"/>
                  <a:pt x="443039" y="642313"/>
                  <a:pt x="425740" y="568173"/>
                </a:cubicBezTo>
                <a:cubicBezTo>
                  <a:pt x="408441" y="494033"/>
                  <a:pt x="283226" y="148867"/>
                  <a:pt x="307116" y="167814"/>
                </a:cubicBezTo>
                <a:cubicBezTo>
                  <a:pt x="331006" y="186761"/>
                  <a:pt x="554251" y="662908"/>
                  <a:pt x="569079" y="681855"/>
                </a:cubicBezTo>
                <a:cubicBezTo>
                  <a:pt x="583907" y="700802"/>
                  <a:pt x="475991" y="392707"/>
                  <a:pt x="396084" y="281496"/>
                </a:cubicBezTo>
                <a:cubicBezTo>
                  <a:pt x="316177" y="170285"/>
                  <a:pt x="90460" y="54132"/>
                  <a:pt x="59980" y="195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1" name="フリーフォーム 1240">
            <a:extLst>
              <a:ext uri="{FF2B5EF4-FFF2-40B4-BE49-F238E27FC236}">
                <a16:creationId xmlns:a16="http://schemas.microsoft.com/office/drawing/2014/main" id="{5BEA41A3-C049-0545-2C4E-8A04398612D9}"/>
              </a:ext>
            </a:extLst>
          </p:cNvPr>
          <p:cNvSpPr/>
          <p:nvPr/>
        </p:nvSpPr>
        <p:spPr>
          <a:xfrm>
            <a:off x="3808581" y="8112571"/>
            <a:ext cx="687035" cy="1889242"/>
          </a:xfrm>
          <a:custGeom>
            <a:avLst/>
            <a:gdLst>
              <a:gd name="connsiteX0" fmla="*/ 15880 w 687035"/>
              <a:gd name="connsiteY0" fmla="*/ 43610 h 1889242"/>
              <a:gd name="connsiteX1" fmla="*/ 636604 w 687035"/>
              <a:gd name="connsiteY1" fmla="*/ 1792317 h 1889242"/>
              <a:gd name="connsiteX2" fmla="*/ 589883 w 687035"/>
              <a:gd name="connsiteY2" fmla="*/ 1538687 h 1889242"/>
              <a:gd name="connsiteX3" fmla="*/ 109323 w 687035"/>
              <a:gd name="connsiteY3" fmla="*/ 484124 h 1889242"/>
              <a:gd name="connsiteX4" fmla="*/ 176067 w 687035"/>
              <a:gd name="connsiteY4" fmla="*/ 524171 h 1889242"/>
              <a:gd name="connsiteX5" fmla="*/ 15880 w 687035"/>
              <a:gd name="connsiteY5" fmla="*/ 43610 h 1889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7035" h="1889242">
                <a:moveTo>
                  <a:pt x="15880" y="43610"/>
                </a:moveTo>
                <a:cubicBezTo>
                  <a:pt x="92636" y="254968"/>
                  <a:pt x="540937" y="1543138"/>
                  <a:pt x="636604" y="1792317"/>
                </a:cubicBezTo>
                <a:cubicBezTo>
                  <a:pt x="732271" y="2041496"/>
                  <a:pt x="677763" y="1756719"/>
                  <a:pt x="589883" y="1538687"/>
                </a:cubicBezTo>
                <a:cubicBezTo>
                  <a:pt x="502003" y="1320655"/>
                  <a:pt x="178292" y="653210"/>
                  <a:pt x="109323" y="484124"/>
                </a:cubicBezTo>
                <a:cubicBezTo>
                  <a:pt x="40354" y="315038"/>
                  <a:pt x="187191" y="594253"/>
                  <a:pt x="176067" y="524171"/>
                </a:cubicBezTo>
                <a:cubicBezTo>
                  <a:pt x="164943" y="454089"/>
                  <a:pt x="-60876" y="-167748"/>
                  <a:pt x="15880" y="436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2" name="フリーフォーム 1241">
            <a:extLst>
              <a:ext uri="{FF2B5EF4-FFF2-40B4-BE49-F238E27FC236}">
                <a16:creationId xmlns:a16="http://schemas.microsoft.com/office/drawing/2014/main" id="{46A343E3-DB9F-0940-394A-E29878DF2E33}"/>
              </a:ext>
            </a:extLst>
          </p:cNvPr>
          <p:cNvSpPr/>
          <p:nvPr/>
        </p:nvSpPr>
        <p:spPr>
          <a:xfrm>
            <a:off x="2779299" y="7394901"/>
            <a:ext cx="2594570" cy="1762438"/>
          </a:xfrm>
          <a:custGeom>
            <a:avLst/>
            <a:gdLst>
              <a:gd name="connsiteX0" fmla="*/ 638021 w 2594570"/>
              <a:gd name="connsiteY0" fmla="*/ 200626 h 1762438"/>
              <a:gd name="connsiteX1" fmla="*/ 564602 w 2594570"/>
              <a:gd name="connsiteY1" fmla="*/ 694535 h 1762438"/>
              <a:gd name="connsiteX2" fmla="*/ 1051837 w 2594570"/>
              <a:gd name="connsiteY2" fmla="*/ 1188445 h 1762438"/>
              <a:gd name="connsiteX3" fmla="*/ 871627 w 2594570"/>
              <a:gd name="connsiteY3" fmla="*/ 1275213 h 1762438"/>
              <a:gd name="connsiteX4" fmla="*/ 1338838 w 2594570"/>
              <a:gd name="connsiteY4" fmla="*/ 1542191 h 1762438"/>
              <a:gd name="connsiteX5" fmla="*/ 1151954 w 2594570"/>
              <a:gd name="connsiteY5" fmla="*/ 1488795 h 1762438"/>
              <a:gd name="connsiteX6" fmla="*/ 2560263 w 2594570"/>
              <a:gd name="connsiteY6" fmla="*/ 1755773 h 1762438"/>
              <a:gd name="connsiteX7" fmla="*/ 2079702 w 2594570"/>
              <a:gd name="connsiteY7" fmla="*/ 1675680 h 1762438"/>
              <a:gd name="connsiteX8" fmla="*/ 1178651 w 2594570"/>
              <a:gd name="connsiteY8" fmla="*/ 1608935 h 1762438"/>
              <a:gd name="connsiteX9" fmla="*/ 1105232 w 2594570"/>
              <a:gd name="connsiteY9" fmla="*/ 1315260 h 1762438"/>
              <a:gd name="connsiteX10" fmla="*/ 284275 w 2594570"/>
              <a:gd name="connsiteY10" fmla="*/ 901444 h 1762438"/>
              <a:gd name="connsiteX11" fmla="*/ 698091 w 2594570"/>
              <a:gd name="connsiteY11" fmla="*/ 981537 h 1762438"/>
              <a:gd name="connsiteX12" fmla="*/ 3948 w 2594570"/>
              <a:gd name="connsiteY12" fmla="*/ 7067 h 1762438"/>
              <a:gd name="connsiteX13" fmla="*/ 411089 w 2594570"/>
              <a:gd name="connsiteY13" fmla="*/ 561046 h 1762438"/>
              <a:gd name="connsiteX14" fmla="*/ 324321 w 2594570"/>
              <a:gd name="connsiteY14" fmla="*/ 928141 h 1762438"/>
              <a:gd name="connsiteX15" fmla="*/ 638021 w 2594570"/>
              <a:gd name="connsiteY15" fmla="*/ 200626 h 1762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594570" h="1762438">
                <a:moveTo>
                  <a:pt x="638021" y="200626"/>
                </a:moveTo>
                <a:cubicBezTo>
                  <a:pt x="678068" y="161692"/>
                  <a:pt x="495633" y="529899"/>
                  <a:pt x="564602" y="694535"/>
                </a:cubicBezTo>
                <a:cubicBezTo>
                  <a:pt x="633571" y="859171"/>
                  <a:pt x="1000666" y="1091665"/>
                  <a:pt x="1051837" y="1188445"/>
                </a:cubicBezTo>
                <a:cubicBezTo>
                  <a:pt x="1103008" y="1285225"/>
                  <a:pt x="823794" y="1216255"/>
                  <a:pt x="871627" y="1275213"/>
                </a:cubicBezTo>
                <a:cubicBezTo>
                  <a:pt x="919460" y="1334171"/>
                  <a:pt x="1292117" y="1506594"/>
                  <a:pt x="1338838" y="1542191"/>
                </a:cubicBezTo>
                <a:cubicBezTo>
                  <a:pt x="1385559" y="1577788"/>
                  <a:pt x="948383" y="1453198"/>
                  <a:pt x="1151954" y="1488795"/>
                </a:cubicBezTo>
                <a:cubicBezTo>
                  <a:pt x="1355525" y="1524392"/>
                  <a:pt x="2405639" y="1724626"/>
                  <a:pt x="2560263" y="1755773"/>
                </a:cubicBezTo>
                <a:cubicBezTo>
                  <a:pt x="2714887" y="1786920"/>
                  <a:pt x="2309971" y="1700153"/>
                  <a:pt x="2079702" y="1675680"/>
                </a:cubicBezTo>
                <a:cubicBezTo>
                  <a:pt x="1849433" y="1651207"/>
                  <a:pt x="1341063" y="1669005"/>
                  <a:pt x="1178651" y="1608935"/>
                </a:cubicBezTo>
                <a:cubicBezTo>
                  <a:pt x="1016239" y="1548865"/>
                  <a:pt x="1254295" y="1433175"/>
                  <a:pt x="1105232" y="1315260"/>
                </a:cubicBezTo>
                <a:cubicBezTo>
                  <a:pt x="956169" y="1197345"/>
                  <a:pt x="352132" y="957064"/>
                  <a:pt x="284275" y="901444"/>
                </a:cubicBezTo>
                <a:cubicBezTo>
                  <a:pt x="216418" y="845824"/>
                  <a:pt x="744812" y="1130600"/>
                  <a:pt x="698091" y="981537"/>
                </a:cubicBezTo>
                <a:cubicBezTo>
                  <a:pt x="651370" y="832474"/>
                  <a:pt x="51782" y="77149"/>
                  <a:pt x="3948" y="7067"/>
                </a:cubicBezTo>
                <a:cubicBezTo>
                  <a:pt x="-43886" y="-63015"/>
                  <a:pt x="357694" y="407534"/>
                  <a:pt x="411089" y="561046"/>
                </a:cubicBezTo>
                <a:cubicBezTo>
                  <a:pt x="464484" y="714558"/>
                  <a:pt x="287612" y="981536"/>
                  <a:pt x="324321" y="928141"/>
                </a:cubicBezTo>
                <a:cubicBezTo>
                  <a:pt x="361030" y="874746"/>
                  <a:pt x="597974" y="239560"/>
                  <a:pt x="638021" y="2006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3" name="フリーフォーム 1242">
            <a:extLst>
              <a:ext uri="{FF2B5EF4-FFF2-40B4-BE49-F238E27FC236}">
                <a16:creationId xmlns:a16="http://schemas.microsoft.com/office/drawing/2014/main" id="{061464F1-B914-761C-ADA1-AB19A27F1C07}"/>
              </a:ext>
            </a:extLst>
          </p:cNvPr>
          <p:cNvSpPr/>
          <p:nvPr/>
        </p:nvSpPr>
        <p:spPr>
          <a:xfrm>
            <a:off x="6738434" y="8585913"/>
            <a:ext cx="644112" cy="1945299"/>
          </a:xfrm>
          <a:custGeom>
            <a:avLst/>
            <a:gdLst>
              <a:gd name="connsiteX0" fmla="*/ 136252 w 644112"/>
              <a:gd name="connsiteY0" fmla="*/ 90875 h 1945299"/>
              <a:gd name="connsiteX1" fmla="*/ 136252 w 644112"/>
              <a:gd name="connsiteY1" fmla="*/ 197667 h 1945299"/>
              <a:gd name="connsiteX2" fmla="*/ 296439 w 644112"/>
              <a:gd name="connsiteY2" fmla="*/ 1712767 h 1945299"/>
              <a:gd name="connsiteX3" fmla="*/ 196322 w 644112"/>
              <a:gd name="connsiteY3" fmla="*/ 1359021 h 1945299"/>
              <a:gd name="connsiteX4" fmla="*/ 636836 w 644112"/>
              <a:gd name="connsiteY4" fmla="*/ 1939699 h 1945299"/>
              <a:gd name="connsiteX5" fmla="*/ 449951 w 644112"/>
              <a:gd name="connsiteY5" fmla="*/ 1625999 h 1945299"/>
              <a:gd name="connsiteX6" fmla="*/ 176299 w 644112"/>
              <a:gd name="connsiteY6" fmla="*/ 1178811 h 1945299"/>
              <a:gd name="connsiteX7" fmla="*/ 62833 w 644112"/>
              <a:gd name="connsiteY7" fmla="*/ 811716 h 1945299"/>
              <a:gd name="connsiteX8" fmla="*/ 2763 w 644112"/>
              <a:gd name="connsiteY8" fmla="*/ 1559255 h 1945299"/>
              <a:gd name="connsiteX9" fmla="*/ 149601 w 644112"/>
              <a:gd name="connsiteY9" fmla="*/ 444621 h 1945299"/>
              <a:gd name="connsiteX10" fmla="*/ 136252 w 644112"/>
              <a:gd name="connsiteY10" fmla="*/ 998601 h 1945299"/>
              <a:gd name="connsiteX11" fmla="*/ 229694 w 644112"/>
              <a:gd name="connsiteY11" fmla="*/ 744972 h 1945299"/>
              <a:gd name="connsiteX12" fmla="*/ 269741 w 644112"/>
              <a:gd name="connsiteY12" fmla="*/ 998601 h 1945299"/>
              <a:gd name="connsiteX13" fmla="*/ 256392 w 644112"/>
              <a:gd name="connsiteY13" fmla="*/ 357853 h 1945299"/>
              <a:gd name="connsiteX14" fmla="*/ 182973 w 644112"/>
              <a:gd name="connsiteY14" fmla="*/ 618157 h 1945299"/>
              <a:gd name="connsiteX15" fmla="*/ 223020 w 644112"/>
              <a:gd name="connsiteY15" fmla="*/ 871786 h 1945299"/>
              <a:gd name="connsiteX16" fmla="*/ 136252 w 644112"/>
              <a:gd name="connsiteY16" fmla="*/ 90875 h 194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44112" h="1945299">
                <a:moveTo>
                  <a:pt x="136252" y="90875"/>
                </a:moveTo>
                <a:cubicBezTo>
                  <a:pt x="121791" y="-21478"/>
                  <a:pt x="109554" y="-72648"/>
                  <a:pt x="136252" y="197667"/>
                </a:cubicBezTo>
                <a:cubicBezTo>
                  <a:pt x="162950" y="467982"/>
                  <a:pt x="286427" y="1519208"/>
                  <a:pt x="296439" y="1712767"/>
                </a:cubicBezTo>
                <a:cubicBezTo>
                  <a:pt x="306451" y="1906326"/>
                  <a:pt x="139589" y="1321199"/>
                  <a:pt x="196322" y="1359021"/>
                </a:cubicBezTo>
                <a:cubicBezTo>
                  <a:pt x="253055" y="1396843"/>
                  <a:pt x="594565" y="1895203"/>
                  <a:pt x="636836" y="1939699"/>
                </a:cubicBezTo>
                <a:cubicBezTo>
                  <a:pt x="679108" y="1984195"/>
                  <a:pt x="526707" y="1752814"/>
                  <a:pt x="449951" y="1625999"/>
                </a:cubicBezTo>
                <a:cubicBezTo>
                  <a:pt x="373195" y="1499184"/>
                  <a:pt x="240819" y="1314525"/>
                  <a:pt x="176299" y="1178811"/>
                </a:cubicBezTo>
                <a:cubicBezTo>
                  <a:pt x="111779" y="1043097"/>
                  <a:pt x="91756" y="748309"/>
                  <a:pt x="62833" y="811716"/>
                </a:cubicBezTo>
                <a:cubicBezTo>
                  <a:pt x="33910" y="875123"/>
                  <a:pt x="-11698" y="1620438"/>
                  <a:pt x="2763" y="1559255"/>
                </a:cubicBezTo>
                <a:cubicBezTo>
                  <a:pt x="17224" y="1498072"/>
                  <a:pt x="127353" y="538063"/>
                  <a:pt x="149601" y="444621"/>
                </a:cubicBezTo>
                <a:cubicBezTo>
                  <a:pt x="171849" y="351179"/>
                  <a:pt x="122903" y="948543"/>
                  <a:pt x="136252" y="998601"/>
                </a:cubicBezTo>
                <a:cubicBezTo>
                  <a:pt x="149601" y="1048660"/>
                  <a:pt x="207446" y="744972"/>
                  <a:pt x="229694" y="744972"/>
                </a:cubicBezTo>
                <a:cubicBezTo>
                  <a:pt x="251942" y="744972"/>
                  <a:pt x="265291" y="1063121"/>
                  <a:pt x="269741" y="998601"/>
                </a:cubicBezTo>
                <a:cubicBezTo>
                  <a:pt x="274191" y="934081"/>
                  <a:pt x="270853" y="421260"/>
                  <a:pt x="256392" y="357853"/>
                </a:cubicBezTo>
                <a:cubicBezTo>
                  <a:pt x="241931" y="294446"/>
                  <a:pt x="188535" y="532502"/>
                  <a:pt x="182973" y="618157"/>
                </a:cubicBezTo>
                <a:cubicBezTo>
                  <a:pt x="177411" y="703812"/>
                  <a:pt x="231919" y="963004"/>
                  <a:pt x="223020" y="871786"/>
                </a:cubicBezTo>
                <a:cubicBezTo>
                  <a:pt x="214121" y="780569"/>
                  <a:pt x="150713" y="203228"/>
                  <a:pt x="136252" y="908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4" name="フリーフォーム 1243">
            <a:extLst>
              <a:ext uri="{FF2B5EF4-FFF2-40B4-BE49-F238E27FC236}">
                <a16:creationId xmlns:a16="http://schemas.microsoft.com/office/drawing/2014/main" id="{D95AF38E-228D-25EC-102D-87670BFAF93C}"/>
              </a:ext>
            </a:extLst>
          </p:cNvPr>
          <p:cNvSpPr/>
          <p:nvPr/>
        </p:nvSpPr>
        <p:spPr>
          <a:xfrm>
            <a:off x="3174710" y="9226731"/>
            <a:ext cx="1162171" cy="1508729"/>
          </a:xfrm>
          <a:custGeom>
            <a:avLst/>
            <a:gdLst>
              <a:gd name="connsiteX0" fmla="*/ 894370 w 1162171"/>
              <a:gd name="connsiteY0" fmla="*/ 21772 h 1508729"/>
              <a:gd name="connsiteX1" fmla="*/ 927027 w 1162171"/>
              <a:gd name="connsiteY1" fmla="*/ 80555 h 1508729"/>
              <a:gd name="connsiteX2" fmla="*/ 1096844 w 1162171"/>
              <a:gd name="connsiteY2" fmla="*/ 485503 h 1508729"/>
              <a:gd name="connsiteX3" fmla="*/ 913964 w 1162171"/>
              <a:gd name="connsiteY3" fmla="*/ 844732 h 1508729"/>
              <a:gd name="connsiteX4" fmla="*/ 1070719 w 1162171"/>
              <a:gd name="connsiteY4" fmla="*/ 785949 h 1508729"/>
              <a:gd name="connsiteX5" fmla="*/ 691896 w 1162171"/>
              <a:gd name="connsiteY5" fmla="*/ 1177835 h 1508729"/>
              <a:gd name="connsiteX6" fmla="*/ 587393 w 1162171"/>
              <a:gd name="connsiteY6" fmla="*/ 1210492 h 1508729"/>
              <a:gd name="connsiteX7" fmla="*/ 77941 w 1162171"/>
              <a:gd name="connsiteY7" fmla="*/ 1504406 h 1508729"/>
              <a:gd name="connsiteX8" fmla="*/ 208570 w 1162171"/>
              <a:gd name="connsiteY8" fmla="*/ 1380309 h 1508729"/>
              <a:gd name="connsiteX9" fmla="*/ 19159 w 1162171"/>
              <a:gd name="connsiteY9" fmla="*/ 1301932 h 1508729"/>
              <a:gd name="connsiteX10" fmla="*/ 763741 w 1162171"/>
              <a:gd name="connsiteY10" fmla="*/ 661852 h 1508729"/>
              <a:gd name="connsiteX11" fmla="*/ 130193 w 1162171"/>
              <a:gd name="connsiteY11" fmla="*/ 1262743 h 1508729"/>
              <a:gd name="connsiteX12" fmla="*/ 469827 w 1162171"/>
              <a:gd name="connsiteY12" fmla="*/ 1027612 h 1508729"/>
              <a:gd name="connsiteX13" fmla="*/ 691896 w 1162171"/>
              <a:gd name="connsiteY13" fmla="*/ 877389 h 1508729"/>
              <a:gd name="connsiteX14" fmla="*/ 783336 w 1162171"/>
              <a:gd name="connsiteY14" fmla="*/ 420189 h 1508729"/>
              <a:gd name="connsiteX15" fmla="*/ 502484 w 1162171"/>
              <a:gd name="connsiteY15" fmla="*/ 1177835 h 1508729"/>
              <a:gd name="connsiteX16" fmla="*/ 783336 w 1162171"/>
              <a:gd name="connsiteY16" fmla="*/ 1027612 h 1508729"/>
              <a:gd name="connsiteX17" fmla="*/ 1070719 w 1162171"/>
              <a:gd name="connsiteY17" fmla="*/ 681446 h 1508729"/>
              <a:gd name="connsiteX18" fmla="*/ 1162159 w 1162171"/>
              <a:gd name="connsiteY18" fmla="*/ 374469 h 1508729"/>
              <a:gd name="connsiteX19" fmla="*/ 1077250 w 1162171"/>
              <a:gd name="connsiteY19" fmla="*/ 518160 h 1508729"/>
              <a:gd name="connsiteX20" fmla="*/ 1077250 w 1162171"/>
              <a:gd name="connsiteY20" fmla="*/ 348343 h 1508729"/>
              <a:gd name="connsiteX21" fmla="*/ 894370 w 1162171"/>
              <a:gd name="connsiteY21" fmla="*/ 21772 h 1508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62171" h="1508729">
                <a:moveTo>
                  <a:pt x="894370" y="21772"/>
                </a:moveTo>
                <a:cubicBezTo>
                  <a:pt x="869333" y="-22859"/>
                  <a:pt x="893281" y="3267"/>
                  <a:pt x="927027" y="80555"/>
                </a:cubicBezTo>
                <a:cubicBezTo>
                  <a:pt x="960773" y="157843"/>
                  <a:pt x="1099021" y="358140"/>
                  <a:pt x="1096844" y="485503"/>
                </a:cubicBezTo>
                <a:cubicBezTo>
                  <a:pt x="1094667" y="612866"/>
                  <a:pt x="918318" y="794658"/>
                  <a:pt x="913964" y="844732"/>
                </a:cubicBezTo>
                <a:cubicBezTo>
                  <a:pt x="909610" y="894806"/>
                  <a:pt x="1107730" y="730432"/>
                  <a:pt x="1070719" y="785949"/>
                </a:cubicBezTo>
                <a:cubicBezTo>
                  <a:pt x="1033708" y="841466"/>
                  <a:pt x="772450" y="1107078"/>
                  <a:pt x="691896" y="1177835"/>
                </a:cubicBezTo>
                <a:cubicBezTo>
                  <a:pt x="611342" y="1248592"/>
                  <a:pt x="689719" y="1156063"/>
                  <a:pt x="587393" y="1210492"/>
                </a:cubicBezTo>
                <a:cubicBezTo>
                  <a:pt x="485067" y="1264921"/>
                  <a:pt x="141078" y="1476103"/>
                  <a:pt x="77941" y="1504406"/>
                </a:cubicBezTo>
                <a:cubicBezTo>
                  <a:pt x="14804" y="1532709"/>
                  <a:pt x="218367" y="1414055"/>
                  <a:pt x="208570" y="1380309"/>
                </a:cubicBezTo>
                <a:cubicBezTo>
                  <a:pt x="198773" y="1346563"/>
                  <a:pt x="-73369" y="1421675"/>
                  <a:pt x="19159" y="1301932"/>
                </a:cubicBezTo>
                <a:cubicBezTo>
                  <a:pt x="111687" y="1182189"/>
                  <a:pt x="745235" y="668384"/>
                  <a:pt x="763741" y="661852"/>
                </a:cubicBezTo>
                <a:cubicBezTo>
                  <a:pt x="782247" y="655320"/>
                  <a:pt x="179179" y="1201783"/>
                  <a:pt x="130193" y="1262743"/>
                </a:cubicBezTo>
                <a:cubicBezTo>
                  <a:pt x="81207" y="1323703"/>
                  <a:pt x="469827" y="1027612"/>
                  <a:pt x="469827" y="1027612"/>
                </a:cubicBezTo>
                <a:cubicBezTo>
                  <a:pt x="563444" y="963386"/>
                  <a:pt x="639645" y="978626"/>
                  <a:pt x="691896" y="877389"/>
                </a:cubicBezTo>
                <a:cubicBezTo>
                  <a:pt x="744147" y="776152"/>
                  <a:pt x="814905" y="370115"/>
                  <a:pt x="783336" y="420189"/>
                </a:cubicBezTo>
                <a:cubicBezTo>
                  <a:pt x="751767" y="470263"/>
                  <a:pt x="502484" y="1076598"/>
                  <a:pt x="502484" y="1177835"/>
                </a:cubicBezTo>
                <a:cubicBezTo>
                  <a:pt x="502484" y="1279072"/>
                  <a:pt x="688630" y="1110344"/>
                  <a:pt x="783336" y="1027612"/>
                </a:cubicBezTo>
                <a:cubicBezTo>
                  <a:pt x="878042" y="944881"/>
                  <a:pt x="1007582" y="790303"/>
                  <a:pt x="1070719" y="681446"/>
                </a:cubicBezTo>
                <a:cubicBezTo>
                  <a:pt x="1133856" y="572589"/>
                  <a:pt x="1161071" y="401683"/>
                  <a:pt x="1162159" y="374469"/>
                </a:cubicBezTo>
                <a:cubicBezTo>
                  <a:pt x="1163248" y="347255"/>
                  <a:pt x="1091402" y="522514"/>
                  <a:pt x="1077250" y="518160"/>
                </a:cubicBezTo>
                <a:cubicBezTo>
                  <a:pt x="1063099" y="513806"/>
                  <a:pt x="1113173" y="427809"/>
                  <a:pt x="1077250" y="348343"/>
                </a:cubicBezTo>
                <a:cubicBezTo>
                  <a:pt x="1041327" y="268877"/>
                  <a:pt x="919407" y="66403"/>
                  <a:pt x="894370" y="217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5" name="フリーフォーム 1244">
            <a:extLst>
              <a:ext uri="{FF2B5EF4-FFF2-40B4-BE49-F238E27FC236}">
                <a16:creationId xmlns:a16="http://schemas.microsoft.com/office/drawing/2014/main" id="{E3860642-286B-A26D-57F8-FAF0C3C161F6}"/>
              </a:ext>
            </a:extLst>
          </p:cNvPr>
          <p:cNvSpPr/>
          <p:nvPr/>
        </p:nvSpPr>
        <p:spPr>
          <a:xfrm>
            <a:off x="5969703" y="9069872"/>
            <a:ext cx="708705" cy="2153699"/>
          </a:xfrm>
          <a:custGeom>
            <a:avLst/>
            <a:gdLst>
              <a:gd name="connsiteX0" fmla="*/ 685823 w 708705"/>
              <a:gd name="connsiteY0" fmla="*/ 41471 h 2153699"/>
              <a:gd name="connsiteX1" fmla="*/ 692354 w 708705"/>
              <a:gd name="connsiteY1" fmla="*/ 145974 h 2153699"/>
              <a:gd name="connsiteX2" fmla="*/ 496411 w 708705"/>
              <a:gd name="connsiteY2" fmla="*/ 1341225 h 2153699"/>
              <a:gd name="connsiteX3" fmla="*/ 385377 w 708705"/>
              <a:gd name="connsiteY3" fmla="*/ 2138059 h 2153699"/>
              <a:gd name="connsiteX4" fmla="*/ 391908 w 708705"/>
              <a:gd name="connsiteY4" fmla="*/ 1811488 h 2153699"/>
              <a:gd name="connsiteX5" fmla="*/ 424566 w 708705"/>
              <a:gd name="connsiteY5" fmla="*/ 1106094 h 2153699"/>
              <a:gd name="connsiteX6" fmla="*/ 124120 w 708705"/>
              <a:gd name="connsiteY6" fmla="*/ 1987837 h 2153699"/>
              <a:gd name="connsiteX7" fmla="*/ 470286 w 708705"/>
              <a:gd name="connsiteY7" fmla="*/ 753397 h 2153699"/>
              <a:gd name="connsiteX8" fmla="*/ 23 w 708705"/>
              <a:gd name="connsiteY8" fmla="*/ 1001591 h 2153699"/>
              <a:gd name="connsiteX9" fmla="*/ 450691 w 708705"/>
              <a:gd name="connsiteY9" fmla="*/ 655425 h 2153699"/>
              <a:gd name="connsiteX10" fmla="*/ 692354 w 708705"/>
              <a:gd name="connsiteY10" fmla="*/ 341917 h 2153699"/>
              <a:gd name="connsiteX11" fmla="*/ 685823 w 708705"/>
              <a:gd name="connsiteY11" fmla="*/ 41471 h 215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08705" h="2153699">
                <a:moveTo>
                  <a:pt x="685823" y="41471"/>
                </a:moveTo>
                <a:cubicBezTo>
                  <a:pt x="685823" y="8814"/>
                  <a:pt x="723923" y="-70652"/>
                  <a:pt x="692354" y="145974"/>
                </a:cubicBezTo>
                <a:cubicBezTo>
                  <a:pt x="660785" y="362600"/>
                  <a:pt x="547574" y="1009211"/>
                  <a:pt x="496411" y="1341225"/>
                </a:cubicBezTo>
                <a:cubicBezTo>
                  <a:pt x="445248" y="1673239"/>
                  <a:pt x="402794" y="2059682"/>
                  <a:pt x="385377" y="2138059"/>
                </a:cubicBezTo>
                <a:cubicBezTo>
                  <a:pt x="367960" y="2216436"/>
                  <a:pt x="385377" y="1983482"/>
                  <a:pt x="391908" y="1811488"/>
                </a:cubicBezTo>
                <a:cubicBezTo>
                  <a:pt x="398439" y="1639494"/>
                  <a:pt x="469197" y="1076703"/>
                  <a:pt x="424566" y="1106094"/>
                </a:cubicBezTo>
                <a:cubicBezTo>
                  <a:pt x="379935" y="1135485"/>
                  <a:pt x="116500" y="2046620"/>
                  <a:pt x="124120" y="1987837"/>
                </a:cubicBezTo>
                <a:cubicBezTo>
                  <a:pt x="131740" y="1929054"/>
                  <a:pt x="490969" y="917771"/>
                  <a:pt x="470286" y="753397"/>
                </a:cubicBezTo>
                <a:cubicBezTo>
                  <a:pt x="449603" y="589023"/>
                  <a:pt x="3289" y="1017920"/>
                  <a:pt x="23" y="1001591"/>
                </a:cubicBezTo>
                <a:cubicBezTo>
                  <a:pt x="-3243" y="985262"/>
                  <a:pt x="335302" y="765371"/>
                  <a:pt x="450691" y="655425"/>
                </a:cubicBezTo>
                <a:cubicBezTo>
                  <a:pt x="566079" y="545479"/>
                  <a:pt x="652077" y="442065"/>
                  <a:pt x="692354" y="341917"/>
                </a:cubicBezTo>
                <a:cubicBezTo>
                  <a:pt x="732631" y="241769"/>
                  <a:pt x="685823" y="74128"/>
                  <a:pt x="685823" y="4147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6" name="フリーフォーム 1245">
            <a:extLst>
              <a:ext uri="{FF2B5EF4-FFF2-40B4-BE49-F238E27FC236}">
                <a16:creationId xmlns:a16="http://schemas.microsoft.com/office/drawing/2014/main" id="{B55E21FE-388F-C205-9196-9D19BE459A72}"/>
              </a:ext>
            </a:extLst>
          </p:cNvPr>
          <p:cNvSpPr/>
          <p:nvPr/>
        </p:nvSpPr>
        <p:spPr>
          <a:xfrm>
            <a:off x="6724392" y="9833790"/>
            <a:ext cx="1343732" cy="1001850"/>
          </a:xfrm>
          <a:custGeom>
            <a:avLst/>
            <a:gdLst>
              <a:gd name="connsiteX0" fmla="*/ 329551 w 1343732"/>
              <a:gd name="connsiteY0" fmla="*/ 276861 h 1001850"/>
              <a:gd name="connsiteX1" fmla="*/ 545088 w 1343732"/>
              <a:gd name="connsiteY1" fmla="*/ 368301 h 1001850"/>
              <a:gd name="connsiteX2" fmla="*/ 1204762 w 1343732"/>
              <a:gd name="connsiteY2" fmla="*/ 890816 h 1001850"/>
              <a:gd name="connsiteX3" fmla="*/ 943505 w 1343732"/>
              <a:gd name="connsiteY3" fmla="*/ 825501 h 1001850"/>
              <a:gd name="connsiteX4" fmla="*/ 1341922 w 1343732"/>
              <a:gd name="connsiteY4" fmla="*/ 1001850 h 1001850"/>
              <a:gd name="connsiteX5" fmla="*/ 1041477 w 1343732"/>
              <a:gd name="connsiteY5" fmla="*/ 825501 h 1001850"/>
              <a:gd name="connsiteX6" fmla="*/ 2979 w 1343732"/>
              <a:gd name="connsiteY6" fmla="*/ 2541 h 1001850"/>
              <a:gd name="connsiteX7" fmla="*/ 714905 w 1343732"/>
              <a:gd name="connsiteY7" fmla="*/ 557713 h 1001850"/>
              <a:gd name="connsiteX8" fmla="*/ 329551 w 1343732"/>
              <a:gd name="connsiteY8" fmla="*/ 276861 h 100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3732" h="1001850">
                <a:moveTo>
                  <a:pt x="329551" y="276861"/>
                </a:moveTo>
                <a:cubicBezTo>
                  <a:pt x="301248" y="245292"/>
                  <a:pt x="399220" y="265975"/>
                  <a:pt x="545088" y="368301"/>
                </a:cubicBezTo>
                <a:cubicBezTo>
                  <a:pt x="690957" y="470627"/>
                  <a:pt x="1138359" y="814616"/>
                  <a:pt x="1204762" y="890816"/>
                </a:cubicBezTo>
                <a:cubicBezTo>
                  <a:pt x="1271165" y="967016"/>
                  <a:pt x="920645" y="806995"/>
                  <a:pt x="943505" y="825501"/>
                </a:cubicBezTo>
                <a:cubicBezTo>
                  <a:pt x="966365" y="844007"/>
                  <a:pt x="1325593" y="1001850"/>
                  <a:pt x="1341922" y="1001850"/>
                </a:cubicBezTo>
                <a:cubicBezTo>
                  <a:pt x="1358251" y="1001850"/>
                  <a:pt x="1264634" y="992052"/>
                  <a:pt x="1041477" y="825501"/>
                </a:cubicBezTo>
                <a:cubicBezTo>
                  <a:pt x="818320" y="658950"/>
                  <a:pt x="57408" y="47172"/>
                  <a:pt x="2979" y="2541"/>
                </a:cubicBezTo>
                <a:cubicBezTo>
                  <a:pt x="-51450" y="-42090"/>
                  <a:pt x="657211" y="515259"/>
                  <a:pt x="714905" y="557713"/>
                </a:cubicBezTo>
                <a:cubicBezTo>
                  <a:pt x="772599" y="600167"/>
                  <a:pt x="357854" y="308430"/>
                  <a:pt x="329551" y="2768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7" name="フリーフォーム 1246">
            <a:extLst>
              <a:ext uri="{FF2B5EF4-FFF2-40B4-BE49-F238E27FC236}">
                <a16:creationId xmlns:a16="http://schemas.microsoft.com/office/drawing/2014/main" id="{82EF88CF-1791-A0A0-1468-E398171EA279}"/>
              </a:ext>
            </a:extLst>
          </p:cNvPr>
          <p:cNvSpPr/>
          <p:nvPr/>
        </p:nvSpPr>
        <p:spPr>
          <a:xfrm>
            <a:off x="3969751" y="9021819"/>
            <a:ext cx="271021" cy="994896"/>
          </a:xfrm>
          <a:custGeom>
            <a:avLst/>
            <a:gdLst>
              <a:gd name="connsiteX0" fmla="*/ 269146 w 271021"/>
              <a:gd name="connsiteY0" fmla="*/ 4615 h 994896"/>
              <a:gd name="connsiteX1" fmla="*/ 216895 w 271021"/>
              <a:gd name="connsiteY1" fmla="*/ 252810 h 994896"/>
              <a:gd name="connsiteX2" fmla="*/ 1358 w 271021"/>
              <a:gd name="connsiteY2" fmla="*/ 984330 h 994896"/>
              <a:gd name="connsiteX3" fmla="*/ 125455 w 271021"/>
              <a:gd name="connsiteY3" fmla="*/ 657758 h 994896"/>
              <a:gd name="connsiteX4" fmla="*/ 131986 w 271021"/>
              <a:gd name="connsiteY4" fmla="*/ 259341 h 994896"/>
              <a:gd name="connsiteX5" fmla="*/ 171175 w 271021"/>
              <a:gd name="connsiteY5" fmla="*/ 429158 h 994896"/>
              <a:gd name="connsiteX6" fmla="*/ 269146 w 271021"/>
              <a:gd name="connsiteY6" fmla="*/ 4615 h 994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1021" h="994896">
                <a:moveTo>
                  <a:pt x="269146" y="4615"/>
                </a:moveTo>
                <a:cubicBezTo>
                  <a:pt x="276766" y="-24776"/>
                  <a:pt x="261526" y="89524"/>
                  <a:pt x="216895" y="252810"/>
                </a:cubicBezTo>
                <a:cubicBezTo>
                  <a:pt x="172264" y="416096"/>
                  <a:pt x="16598" y="916839"/>
                  <a:pt x="1358" y="984330"/>
                </a:cubicBezTo>
                <a:cubicBezTo>
                  <a:pt x="-13882" y="1051821"/>
                  <a:pt x="103684" y="778590"/>
                  <a:pt x="125455" y="657758"/>
                </a:cubicBezTo>
                <a:cubicBezTo>
                  <a:pt x="147226" y="536927"/>
                  <a:pt x="124366" y="297441"/>
                  <a:pt x="131986" y="259341"/>
                </a:cubicBezTo>
                <a:cubicBezTo>
                  <a:pt x="139606" y="221241"/>
                  <a:pt x="146138" y="467258"/>
                  <a:pt x="171175" y="429158"/>
                </a:cubicBezTo>
                <a:cubicBezTo>
                  <a:pt x="196212" y="391058"/>
                  <a:pt x="261526" y="34006"/>
                  <a:pt x="269146" y="46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8" name="フリーフォーム 1247">
            <a:extLst>
              <a:ext uri="{FF2B5EF4-FFF2-40B4-BE49-F238E27FC236}">
                <a16:creationId xmlns:a16="http://schemas.microsoft.com/office/drawing/2014/main" id="{2FB106E8-D048-E16E-27AC-1260D49CCDE5}"/>
              </a:ext>
            </a:extLst>
          </p:cNvPr>
          <p:cNvSpPr/>
          <p:nvPr/>
        </p:nvSpPr>
        <p:spPr>
          <a:xfrm>
            <a:off x="4857650" y="8999249"/>
            <a:ext cx="1641132" cy="2183096"/>
          </a:xfrm>
          <a:custGeom>
            <a:avLst/>
            <a:gdLst>
              <a:gd name="connsiteX0" fmla="*/ 1490899 w 1641132"/>
              <a:gd name="connsiteY0" fmla="*/ 14122 h 2183096"/>
              <a:gd name="connsiteX1" fmla="*/ 1425584 w 1641132"/>
              <a:gd name="connsiteY1" fmla="*/ 53311 h 2183096"/>
              <a:gd name="connsiteX2" fmla="*/ 1164327 w 1641132"/>
              <a:gd name="connsiteY2" fmla="*/ 399477 h 2183096"/>
              <a:gd name="connsiteX3" fmla="*/ 1138201 w 1641132"/>
              <a:gd name="connsiteY3" fmla="*/ 843614 h 2183096"/>
              <a:gd name="connsiteX4" fmla="*/ 1157796 w 1641132"/>
              <a:gd name="connsiteY4" fmla="*/ 752174 h 2183096"/>
              <a:gd name="connsiteX5" fmla="*/ 883476 w 1641132"/>
              <a:gd name="connsiteY5" fmla="*/ 2169494 h 2183096"/>
              <a:gd name="connsiteX6" fmla="*/ 1046761 w 1641132"/>
              <a:gd name="connsiteY6" fmla="*/ 1424911 h 2183096"/>
              <a:gd name="connsiteX7" fmla="*/ 1432116 w 1641132"/>
              <a:gd name="connsiteY7" fmla="*/ 693391 h 2183096"/>
              <a:gd name="connsiteX8" fmla="*/ 1131670 w 1641132"/>
              <a:gd name="connsiteY8" fmla="*/ 1065682 h 2183096"/>
              <a:gd name="connsiteX9" fmla="*/ 1229641 w 1641132"/>
              <a:gd name="connsiteY9" fmla="*/ 615014 h 2183096"/>
              <a:gd name="connsiteX10" fmla="*/ 1641121 w 1641132"/>
              <a:gd name="connsiteY10" fmla="*/ 105562 h 2183096"/>
              <a:gd name="connsiteX11" fmla="*/ 1242704 w 1641132"/>
              <a:gd name="connsiteY11" fmla="*/ 621545 h 2183096"/>
              <a:gd name="connsiteX12" fmla="*/ 1118607 w 1641132"/>
              <a:gd name="connsiteY12" fmla="*/ 314568 h 2183096"/>
              <a:gd name="connsiteX13" fmla="*/ 1733 w 1641132"/>
              <a:gd name="connsiteY13" fmla="*/ 85968 h 2183096"/>
              <a:gd name="connsiteX14" fmla="*/ 870413 w 1641132"/>
              <a:gd name="connsiteY14" fmla="*/ 170877 h 2183096"/>
              <a:gd name="connsiteX15" fmla="*/ 1196984 w 1641132"/>
              <a:gd name="connsiteY15" fmla="*/ 99031 h 2183096"/>
              <a:gd name="connsiteX16" fmla="*/ 720190 w 1641132"/>
              <a:gd name="connsiteY16" fmla="*/ 177408 h 2183096"/>
              <a:gd name="connsiteX17" fmla="*/ 1190453 w 1641132"/>
              <a:gd name="connsiteY17" fmla="*/ 183940 h 2183096"/>
              <a:gd name="connsiteX18" fmla="*/ 1490899 w 1641132"/>
              <a:gd name="connsiteY18" fmla="*/ 14122 h 2183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641132" h="2183096">
                <a:moveTo>
                  <a:pt x="1490899" y="14122"/>
                </a:moveTo>
                <a:cubicBezTo>
                  <a:pt x="1530087" y="-7649"/>
                  <a:pt x="1480013" y="-10915"/>
                  <a:pt x="1425584" y="53311"/>
                </a:cubicBezTo>
                <a:cubicBezTo>
                  <a:pt x="1371155" y="117537"/>
                  <a:pt x="1212224" y="267760"/>
                  <a:pt x="1164327" y="399477"/>
                </a:cubicBezTo>
                <a:cubicBezTo>
                  <a:pt x="1116430" y="531194"/>
                  <a:pt x="1139289" y="784831"/>
                  <a:pt x="1138201" y="843614"/>
                </a:cubicBezTo>
                <a:cubicBezTo>
                  <a:pt x="1137113" y="902397"/>
                  <a:pt x="1200250" y="531194"/>
                  <a:pt x="1157796" y="752174"/>
                </a:cubicBezTo>
                <a:cubicBezTo>
                  <a:pt x="1115342" y="973154"/>
                  <a:pt x="901982" y="2057371"/>
                  <a:pt x="883476" y="2169494"/>
                </a:cubicBezTo>
                <a:cubicBezTo>
                  <a:pt x="864970" y="2281617"/>
                  <a:pt x="955321" y="1670928"/>
                  <a:pt x="1046761" y="1424911"/>
                </a:cubicBezTo>
                <a:cubicBezTo>
                  <a:pt x="1138201" y="1178894"/>
                  <a:pt x="1417964" y="753263"/>
                  <a:pt x="1432116" y="693391"/>
                </a:cubicBezTo>
                <a:cubicBezTo>
                  <a:pt x="1446267" y="633520"/>
                  <a:pt x="1165416" y="1078745"/>
                  <a:pt x="1131670" y="1065682"/>
                </a:cubicBezTo>
                <a:cubicBezTo>
                  <a:pt x="1097924" y="1052619"/>
                  <a:pt x="1144733" y="775034"/>
                  <a:pt x="1229641" y="615014"/>
                </a:cubicBezTo>
                <a:cubicBezTo>
                  <a:pt x="1314549" y="454994"/>
                  <a:pt x="1638944" y="104474"/>
                  <a:pt x="1641121" y="105562"/>
                </a:cubicBezTo>
                <a:cubicBezTo>
                  <a:pt x="1643298" y="106650"/>
                  <a:pt x="1329790" y="586711"/>
                  <a:pt x="1242704" y="621545"/>
                </a:cubicBezTo>
                <a:cubicBezTo>
                  <a:pt x="1155618" y="656379"/>
                  <a:pt x="1325435" y="403831"/>
                  <a:pt x="1118607" y="314568"/>
                </a:cubicBezTo>
                <a:cubicBezTo>
                  <a:pt x="911779" y="225305"/>
                  <a:pt x="43099" y="109917"/>
                  <a:pt x="1733" y="85968"/>
                </a:cubicBezTo>
                <a:cubicBezTo>
                  <a:pt x="-39633" y="62020"/>
                  <a:pt x="671205" y="168700"/>
                  <a:pt x="870413" y="170877"/>
                </a:cubicBezTo>
                <a:cubicBezTo>
                  <a:pt x="1069621" y="173054"/>
                  <a:pt x="1222021" y="97943"/>
                  <a:pt x="1196984" y="99031"/>
                </a:cubicBezTo>
                <a:cubicBezTo>
                  <a:pt x="1171947" y="100119"/>
                  <a:pt x="721278" y="163257"/>
                  <a:pt x="720190" y="177408"/>
                </a:cubicBezTo>
                <a:cubicBezTo>
                  <a:pt x="719102" y="191559"/>
                  <a:pt x="1057647" y="208977"/>
                  <a:pt x="1190453" y="183940"/>
                </a:cubicBezTo>
                <a:cubicBezTo>
                  <a:pt x="1323259" y="158903"/>
                  <a:pt x="1451711" y="35893"/>
                  <a:pt x="1490899" y="1412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9" name="フリーフォーム 1248">
            <a:extLst>
              <a:ext uri="{FF2B5EF4-FFF2-40B4-BE49-F238E27FC236}">
                <a16:creationId xmlns:a16="http://schemas.microsoft.com/office/drawing/2014/main" id="{A1B30B51-0B4F-EC34-3921-2BE43E85EDC8}"/>
              </a:ext>
            </a:extLst>
          </p:cNvPr>
          <p:cNvSpPr/>
          <p:nvPr/>
        </p:nvSpPr>
        <p:spPr>
          <a:xfrm>
            <a:off x="4571633" y="9433541"/>
            <a:ext cx="1098354" cy="1940782"/>
          </a:xfrm>
          <a:custGeom>
            <a:avLst/>
            <a:gdLst>
              <a:gd name="connsiteX0" fmla="*/ 1078053 w 1098354"/>
              <a:gd name="connsiteY0" fmla="*/ 17436 h 1940782"/>
              <a:gd name="connsiteX1" fmla="*/ 1058458 w 1098354"/>
              <a:gd name="connsiteY1" fmla="*/ 239505 h 1940782"/>
              <a:gd name="connsiteX2" fmla="*/ 855984 w 1098354"/>
              <a:gd name="connsiteY2" fmla="*/ 853459 h 1940782"/>
              <a:gd name="connsiteX3" fmla="*/ 633916 w 1098354"/>
              <a:gd name="connsiteY3" fmla="*/ 1918082 h 1940782"/>
              <a:gd name="connsiteX4" fmla="*/ 660041 w 1098354"/>
              <a:gd name="connsiteY4" fmla="*/ 1487008 h 1940782"/>
              <a:gd name="connsiteX5" fmla="*/ 372658 w 1098354"/>
              <a:gd name="connsiteY5" fmla="*/ 396259 h 1940782"/>
              <a:gd name="connsiteX6" fmla="*/ 640447 w 1098354"/>
              <a:gd name="connsiteY6" fmla="*/ 1251876 h 1940782"/>
              <a:gd name="connsiteX7" fmla="*/ 738418 w 1098354"/>
              <a:gd name="connsiteY7" fmla="*/ 729362 h 1940782"/>
              <a:gd name="connsiteX8" fmla="*/ 758013 w 1098354"/>
              <a:gd name="connsiteY8" fmla="*/ 1441288 h 1940782"/>
              <a:gd name="connsiteX9" fmla="*/ 679636 w 1098354"/>
              <a:gd name="connsiteY9" fmla="*/ 1186562 h 1940782"/>
              <a:gd name="connsiteX10" fmla="*/ 718824 w 1098354"/>
              <a:gd name="connsiteY10" fmla="*/ 1415162 h 1940782"/>
              <a:gd name="connsiteX11" fmla="*/ 810264 w 1098354"/>
              <a:gd name="connsiteY11" fmla="*/ 553013 h 1940782"/>
              <a:gd name="connsiteX12" fmla="*/ 725356 w 1098354"/>
              <a:gd name="connsiteY12" fmla="*/ 729362 h 1940782"/>
              <a:gd name="connsiteX13" fmla="*/ 367 w 1098354"/>
              <a:gd name="connsiteY13" fmla="*/ 206848 h 1940782"/>
              <a:gd name="connsiteX14" fmla="*/ 829858 w 1098354"/>
              <a:gd name="connsiteY14" fmla="*/ 657516 h 1940782"/>
              <a:gd name="connsiteX15" fmla="*/ 1078053 w 1098354"/>
              <a:gd name="connsiteY15" fmla="*/ 17436 h 194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98354" h="1940782">
                <a:moveTo>
                  <a:pt x="1078053" y="17436"/>
                </a:moveTo>
                <a:cubicBezTo>
                  <a:pt x="1116153" y="-52232"/>
                  <a:pt x="1095469" y="100168"/>
                  <a:pt x="1058458" y="239505"/>
                </a:cubicBezTo>
                <a:cubicBezTo>
                  <a:pt x="1021447" y="378842"/>
                  <a:pt x="926741" y="573696"/>
                  <a:pt x="855984" y="853459"/>
                </a:cubicBezTo>
                <a:cubicBezTo>
                  <a:pt x="785227" y="1133222"/>
                  <a:pt x="666573" y="1812491"/>
                  <a:pt x="633916" y="1918082"/>
                </a:cubicBezTo>
                <a:cubicBezTo>
                  <a:pt x="601259" y="2023673"/>
                  <a:pt x="703584" y="1740645"/>
                  <a:pt x="660041" y="1487008"/>
                </a:cubicBezTo>
                <a:cubicBezTo>
                  <a:pt x="616498" y="1233371"/>
                  <a:pt x="375924" y="435448"/>
                  <a:pt x="372658" y="396259"/>
                </a:cubicBezTo>
                <a:cubicBezTo>
                  <a:pt x="369392" y="357070"/>
                  <a:pt x="579487" y="1196359"/>
                  <a:pt x="640447" y="1251876"/>
                </a:cubicBezTo>
                <a:cubicBezTo>
                  <a:pt x="701407" y="1307393"/>
                  <a:pt x="718824" y="697793"/>
                  <a:pt x="738418" y="729362"/>
                </a:cubicBezTo>
                <a:cubicBezTo>
                  <a:pt x="758012" y="760931"/>
                  <a:pt x="767810" y="1365088"/>
                  <a:pt x="758013" y="1441288"/>
                </a:cubicBezTo>
                <a:cubicBezTo>
                  <a:pt x="748216" y="1517488"/>
                  <a:pt x="686167" y="1190916"/>
                  <a:pt x="679636" y="1186562"/>
                </a:cubicBezTo>
                <a:cubicBezTo>
                  <a:pt x="673105" y="1182208"/>
                  <a:pt x="697053" y="1520753"/>
                  <a:pt x="718824" y="1415162"/>
                </a:cubicBezTo>
                <a:cubicBezTo>
                  <a:pt x="740595" y="1309571"/>
                  <a:pt x="809175" y="667313"/>
                  <a:pt x="810264" y="553013"/>
                </a:cubicBezTo>
                <a:cubicBezTo>
                  <a:pt x="811353" y="438713"/>
                  <a:pt x="860339" y="787056"/>
                  <a:pt x="725356" y="729362"/>
                </a:cubicBezTo>
                <a:cubicBezTo>
                  <a:pt x="590373" y="671668"/>
                  <a:pt x="-17050" y="218822"/>
                  <a:pt x="367" y="206848"/>
                </a:cubicBezTo>
                <a:cubicBezTo>
                  <a:pt x="17784" y="194874"/>
                  <a:pt x="645890" y="684730"/>
                  <a:pt x="829858" y="657516"/>
                </a:cubicBezTo>
                <a:cubicBezTo>
                  <a:pt x="1013826" y="630302"/>
                  <a:pt x="1039953" y="87104"/>
                  <a:pt x="1078053" y="17436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0" name="フリーフォーム 1249">
            <a:extLst>
              <a:ext uri="{FF2B5EF4-FFF2-40B4-BE49-F238E27FC236}">
                <a16:creationId xmlns:a16="http://schemas.microsoft.com/office/drawing/2014/main" id="{7FDEF618-1542-9DE1-73F2-4CD0711E4BAB}"/>
              </a:ext>
            </a:extLst>
          </p:cNvPr>
          <p:cNvSpPr/>
          <p:nvPr/>
        </p:nvSpPr>
        <p:spPr>
          <a:xfrm>
            <a:off x="5989308" y="9373288"/>
            <a:ext cx="1463054" cy="1888733"/>
          </a:xfrm>
          <a:custGeom>
            <a:avLst/>
            <a:gdLst>
              <a:gd name="connsiteX0" fmla="*/ 587841 w 1463054"/>
              <a:gd name="connsiteY0" fmla="*/ 71158 h 1888733"/>
              <a:gd name="connsiteX1" fmla="*/ 633561 w 1463054"/>
              <a:gd name="connsiteY1" fmla="*/ 338946 h 1888733"/>
              <a:gd name="connsiteX2" fmla="*/ 777252 w 1463054"/>
              <a:gd name="connsiteY2" fmla="*/ 1325192 h 1888733"/>
              <a:gd name="connsiteX3" fmla="*/ 646623 w 1463054"/>
              <a:gd name="connsiteY3" fmla="*/ 1573386 h 1888733"/>
              <a:gd name="connsiteX4" fmla="*/ 646623 w 1463054"/>
              <a:gd name="connsiteY4" fmla="*/ 1488478 h 1888733"/>
              <a:gd name="connsiteX5" fmla="*/ 391898 w 1463054"/>
              <a:gd name="connsiteY5" fmla="*/ 1880363 h 1888733"/>
              <a:gd name="connsiteX6" fmla="*/ 692343 w 1463054"/>
              <a:gd name="connsiteY6" fmla="*/ 1318661 h 1888733"/>
              <a:gd name="connsiteX7" fmla="*/ 1038509 w 1463054"/>
              <a:gd name="connsiteY7" fmla="*/ 1579918 h 1888733"/>
              <a:gd name="connsiteX8" fmla="*/ 1463052 w 1463054"/>
              <a:gd name="connsiteY8" fmla="*/ 1886895 h 1888733"/>
              <a:gd name="connsiteX9" fmla="*/ 1045041 w 1463054"/>
              <a:gd name="connsiteY9" fmla="*/ 1429695 h 1888733"/>
              <a:gd name="connsiteX10" fmla="*/ 836035 w 1463054"/>
              <a:gd name="connsiteY10" fmla="*/ 1207626 h 1888733"/>
              <a:gd name="connsiteX11" fmla="*/ 391898 w 1463054"/>
              <a:gd name="connsiteY11" fmla="*/ 1201095 h 1888733"/>
              <a:gd name="connsiteX12" fmla="*/ 12 w 1463054"/>
              <a:gd name="connsiteY12" fmla="*/ 1873832 h 1888733"/>
              <a:gd name="connsiteX13" fmla="*/ 378835 w 1463054"/>
              <a:gd name="connsiteY13" fmla="*/ 1083529 h 1888733"/>
              <a:gd name="connsiteX14" fmla="*/ 568246 w 1463054"/>
              <a:gd name="connsiteY14" fmla="*/ 1174969 h 1888733"/>
              <a:gd name="connsiteX15" fmla="*/ 692343 w 1463054"/>
              <a:gd name="connsiteY15" fmla="*/ 1174969 h 1888733"/>
              <a:gd name="connsiteX16" fmla="*/ 548652 w 1463054"/>
              <a:gd name="connsiteY16" fmla="*/ 965963 h 1888733"/>
              <a:gd name="connsiteX17" fmla="*/ 457212 w 1463054"/>
              <a:gd name="connsiteY17" fmla="*/ 1070466 h 1888733"/>
              <a:gd name="connsiteX18" fmla="*/ 646623 w 1463054"/>
              <a:gd name="connsiteY18" fmla="*/ 933306 h 1888733"/>
              <a:gd name="connsiteX19" fmla="*/ 666218 w 1463054"/>
              <a:gd name="connsiteY19" fmla="*/ 632861 h 1888733"/>
              <a:gd name="connsiteX20" fmla="*/ 646623 w 1463054"/>
              <a:gd name="connsiteY20" fmla="*/ 593672 h 1888733"/>
              <a:gd name="connsiteX21" fmla="*/ 542121 w 1463054"/>
              <a:gd name="connsiteY21" fmla="*/ 38501 h 1888733"/>
              <a:gd name="connsiteX22" fmla="*/ 587841 w 1463054"/>
              <a:gd name="connsiteY22" fmla="*/ 71158 h 188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463054" h="1888733">
                <a:moveTo>
                  <a:pt x="587841" y="71158"/>
                </a:moveTo>
                <a:cubicBezTo>
                  <a:pt x="603081" y="121232"/>
                  <a:pt x="601993" y="129940"/>
                  <a:pt x="633561" y="338946"/>
                </a:cubicBezTo>
                <a:cubicBezTo>
                  <a:pt x="665129" y="547952"/>
                  <a:pt x="775075" y="1119452"/>
                  <a:pt x="777252" y="1325192"/>
                </a:cubicBezTo>
                <a:cubicBezTo>
                  <a:pt x="779429" y="1530932"/>
                  <a:pt x="668394" y="1546172"/>
                  <a:pt x="646623" y="1573386"/>
                </a:cubicBezTo>
                <a:cubicBezTo>
                  <a:pt x="624852" y="1600600"/>
                  <a:pt x="689077" y="1437315"/>
                  <a:pt x="646623" y="1488478"/>
                </a:cubicBezTo>
                <a:cubicBezTo>
                  <a:pt x="604169" y="1539641"/>
                  <a:pt x="384278" y="1908666"/>
                  <a:pt x="391898" y="1880363"/>
                </a:cubicBezTo>
                <a:cubicBezTo>
                  <a:pt x="399518" y="1852060"/>
                  <a:pt x="584575" y="1368735"/>
                  <a:pt x="692343" y="1318661"/>
                </a:cubicBezTo>
                <a:cubicBezTo>
                  <a:pt x="800111" y="1268587"/>
                  <a:pt x="910057" y="1485212"/>
                  <a:pt x="1038509" y="1579918"/>
                </a:cubicBezTo>
                <a:cubicBezTo>
                  <a:pt x="1166961" y="1674624"/>
                  <a:pt x="1461963" y="1911932"/>
                  <a:pt x="1463052" y="1886895"/>
                </a:cubicBezTo>
                <a:cubicBezTo>
                  <a:pt x="1464141" y="1861858"/>
                  <a:pt x="1149544" y="1542906"/>
                  <a:pt x="1045041" y="1429695"/>
                </a:cubicBezTo>
                <a:cubicBezTo>
                  <a:pt x="940538" y="1316484"/>
                  <a:pt x="944892" y="1245726"/>
                  <a:pt x="836035" y="1207626"/>
                </a:cubicBezTo>
                <a:cubicBezTo>
                  <a:pt x="727178" y="1169526"/>
                  <a:pt x="531235" y="1090061"/>
                  <a:pt x="391898" y="1201095"/>
                </a:cubicBezTo>
                <a:cubicBezTo>
                  <a:pt x="252561" y="1312129"/>
                  <a:pt x="2189" y="1893426"/>
                  <a:pt x="12" y="1873832"/>
                </a:cubicBezTo>
                <a:cubicBezTo>
                  <a:pt x="-2165" y="1854238"/>
                  <a:pt x="284129" y="1200006"/>
                  <a:pt x="378835" y="1083529"/>
                </a:cubicBezTo>
                <a:cubicBezTo>
                  <a:pt x="473541" y="967052"/>
                  <a:pt x="515995" y="1159729"/>
                  <a:pt x="568246" y="1174969"/>
                </a:cubicBezTo>
                <a:cubicBezTo>
                  <a:pt x="620497" y="1190209"/>
                  <a:pt x="695609" y="1209803"/>
                  <a:pt x="692343" y="1174969"/>
                </a:cubicBezTo>
                <a:cubicBezTo>
                  <a:pt x="689077" y="1140135"/>
                  <a:pt x="587840" y="983380"/>
                  <a:pt x="548652" y="965963"/>
                </a:cubicBezTo>
                <a:cubicBezTo>
                  <a:pt x="509464" y="948546"/>
                  <a:pt x="440884" y="1075909"/>
                  <a:pt x="457212" y="1070466"/>
                </a:cubicBezTo>
                <a:cubicBezTo>
                  <a:pt x="473540" y="1065023"/>
                  <a:pt x="611789" y="1006240"/>
                  <a:pt x="646623" y="933306"/>
                </a:cubicBezTo>
                <a:cubicBezTo>
                  <a:pt x="681457" y="860372"/>
                  <a:pt x="666218" y="689467"/>
                  <a:pt x="666218" y="632861"/>
                </a:cubicBezTo>
                <a:cubicBezTo>
                  <a:pt x="666218" y="576255"/>
                  <a:pt x="667306" y="692732"/>
                  <a:pt x="646623" y="593672"/>
                </a:cubicBezTo>
                <a:cubicBezTo>
                  <a:pt x="625940" y="494612"/>
                  <a:pt x="548652" y="119055"/>
                  <a:pt x="542121" y="38501"/>
                </a:cubicBezTo>
                <a:cubicBezTo>
                  <a:pt x="535590" y="-42053"/>
                  <a:pt x="572601" y="21084"/>
                  <a:pt x="587841" y="711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1" name="フリーフォーム 1250">
            <a:extLst>
              <a:ext uri="{FF2B5EF4-FFF2-40B4-BE49-F238E27FC236}">
                <a16:creationId xmlns:a16="http://schemas.microsoft.com/office/drawing/2014/main" id="{6A0E965F-8814-5A62-AA6F-69D20C82FF90}"/>
              </a:ext>
            </a:extLst>
          </p:cNvPr>
          <p:cNvSpPr/>
          <p:nvPr/>
        </p:nvSpPr>
        <p:spPr>
          <a:xfrm>
            <a:off x="3853484" y="9256283"/>
            <a:ext cx="1202430" cy="2089265"/>
          </a:xfrm>
          <a:custGeom>
            <a:avLst/>
            <a:gdLst>
              <a:gd name="connsiteX0" fmla="*/ 59 w 1202430"/>
              <a:gd name="connsiteY0" fmla="*/ 1566294 h 2089265"/>
              <a:gd name="connsiteX1" fmla="*/ 653202 w 1202430"/>
              <a:gd name="connsiteY1" fmla="*/ 1220128 h 2089265"/>
              <a:gd name="connsiteX2" fmla="*/ 476853 w 1202430"/>
              <a:gd name="connsiteY2" fmla="*/ 704146 h 2089265"/>
              <a:gd name="connsiteX3" fmla="*/ 757705 w 1202430"/>
              <a:gd name="connsiteY3" fmla="*/ 1226660 h 2089265"/>
              <a:gd name="connsiteX4" fmla="*/ 1012430 w 1202430"/>
              <a:gd name="connsiteY4" fmla="*/ 1540168 h 2089265"/>
              <a:gd name="connsiteX5" fmla="*/ 1201842 w 1202430"/>
              <a:gd name="connsiteY5" fmla="*/ 2088808 h 2089265"/>
              <a:gd name="connsiteX6" fmla="*/ 1071213 w 1202430"/>
              <a:gd name="connsiteY6" fmla="*/ 1625077 h 2089265"/>
              <a:gd name="connsiteX7" fmla="*/ 1051619 w 1202430"/>
              <a:gd name="connsiteY7" fmla="*/ 1128688 h 2089265"/>
              <a:gd name="connsiteX8" fmla="*/ 725047 w 1202430"/>
              <a:gd name="connsiteY8" fmla="*/ 5283 h 2089265"/>
              <a:gd name="connsiteX9" fmla="*/ 1169185 w 1202430"/>
              <a:gd name="connsiteY9" fmla="*/ 1631608 h 2089265"/>
              <a:gd name="connsiteX10" fmla="*/ 1045087 w 1202430"/>
              <a:gd name="connsiteY10" fmla="*/ 1487917 h 2089265"/>
              <a:gd name="connsiteX11" fmla="*/ 790362 w 1202430"/>
              <a:gd name="connsiteY11" fmla="*/ 1252786 h 2089265"/>
              <a:gd name="connsiteX12" fmla="*/ 346225 w 1202430"/>
              <a:gd name="connsiteY12" fmla="*/ 1703454 h 2089265"/>
              <a:gd name="connsiteX13" fmla="*/ 901396 w 1202430"/>
              <a:gd name="connsiteY13" fmla="*/ 1154814 h 2089265"/>
              <a:gd name="connsiteX14" fmla="*/ 483385 w 1202430"/>
              <a:gd name="connsiteY14" fmla="*/ 1350757 h 2089265"/>
              <a:gd name="connsiteX15" fmla="*/ 614013 w 1202430"/>
              <a:gd name="connsiteY15" fmla="*/ 1233191 h 2089265"/>
              <a:gd name="connsiteX16" fmla="*/ 59 w 1202430"/>
              <a:gd name="connsiteY16" fmla="*/ 1566294 h 2089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02430" h="2089265">
                <a:moveTo>
                  <a:pt x="59" y="1566294"/>
                </a:moveTo>
                <a:cubicBezTo>
                  <a:pt x="6590" y="1564117"/>
                  <a:pt x="573736" y="1363819"/>
                  <a:pt x="653202" y="1220128"/>
                </a:cubicBezTo>
                <a:cubicBezTo>
                  <a:pt x="732668" y="1076437"/>
                  <a:pt x="459436" y="703057"/>
                  <a:pt x="476853" y="704146"/>
                </a:cubicBezTo>
                <a:cubicBezTo>
                  <a:pt x="494270" y="705235"/>
                  <a:pt x="668442" y="1087323"/>
                  <a:pt x="757705" y="1226660"/>
                </a:cubicBezTo>
                <a:cubicBezTo>
                  <a:pt x="846968" y="1365997"/>
                  <a:pt x="938407" y="1396477"/>
                  <a:pt x="1012430" y="1540168"/>
                </a:cubicBezTo>
                <a:cubicBezTo>
                  <a:pt x="1086453" y="1683859"/>
                  <a:pt x="1192045" y="2074657"/>
                  <a:pt x="1201842" y="2088808"/>
                </a:cubicBezTo>
                <a:cubicBezTo>
                  <a:pt x="1211639" y="2102959"/>
                  <a:pt x="1096250" y="1785097"/>
                  <a:pt x="1071213" y="1625077"/>
                </a:cubicBezTo>
                <a:cubicBezTo>
                  <a:pt x="1046176" y="1465057"/>
                  <a:pt x="1109313" y="1398654"/>
                  <a:pt x="1051619" y="1128688"/>
                </a:cubicBezTo>
                <a:cubicBezTo>
                  <a:pt x="993925" y="858722"/>
                  <a:pt x="705453" y="-78537"/>
                  <a:pt x="725047" y="5283"/>
                </a:cubicBezTo>
                <a:cubicBezTo>
                  <a:pt x="744641" y="89103"/>
                  <a:pt x="1115845" y="1384502"/>
                  <a:pt x="1169185" y="1631608"/>
                </a:cubicBezTo>
                <a:cubicBezTo>
                  <a:pt x="1222525" y="1878714"/>
                  <a:pt x="1108224" y="1551054"/>
                  <a:pt x="1045087" y="1487917"/>
                </a:cubicBezTo>
                <a:cubicBezTo>
                  <a:pt x="981950" y="1424780"/>
                  <a:pt x="906839" y="1216863"/>
                  <a:pt x="790362" y="1252786"/>
                </a:cubicBezTo>
                <a:cubicBezTo>
                  <a:pt x="673885" y="1288709"/>
                  <a:pt x="327719" y="1719783"/>
                  <a:pt x="346225" y="1703454"/>
                </a:cubicBezTo>
                <a:cubicBezTo>
                  <a:pt x="364731" y="1687125"/>
                  <a:pt x="878536" y="1213597"/>
                  <a:pt x="901396" y="1154814"/>
                </a:cubicBezTo>
                <a:cubicBezTo>
                  <a:pt x="924256" y="1096031"/>
                  <a:pt x="531282" y="1337694"/>
                  <a:pt x="483385" y="1350757"/>
                </a:cubicBezTo>
                <a:cubicBezTo>
                  <a:pt x="435488" y="1363820"/>
                  <a:pt x="700010" y="1192914"/>
                  <a:pt x="614013" y="1233191"/>
                </a:cubicBezTo>
                <a:cubicBezTo>
                  <a:pt x="528016" y="1273468"/>
                  <a:pt x="-6472" y="1568471"/>
                  <a:pt x="59" y="15662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2" name="フリーフォーム 1251">
            <a:extLst>
              <a:ext uri="{FF2B5EF4-FFF2-40B4-BE49-F238E27FC236}">
                <a16:creationId xmlns:a16="http://schemas.microsoft.com/office/drawing/2014/main" id="{8CDAB3A4-101B-FEFD-B4EB-ACA324F094C3}"/>
              </a:ext>
            </a:extLst>
          </p:cNvPr>
          <p:cNvSpPr/>
          <p:nvPr/>
        </p:nvSpPr>
        <p:spPr>
          <a:xfrm>
            <a:off x="4202230" y="9150181"/>
            <a:ext cx="2308091" cy="359472"/>
          </a:xfrm>
          <a:custGeom>
            <a:avLst/>
            <a:gdLst>
              <a:gd name="connsiteX0" fmla="*/ 10541 w 2308091"/>
              <a:gd name="connsiteY0" fmla="*/ 26476 h 359472"/>
              <a:gd name="connsiteX1" fmla="*/ 343644 w 2308091"/>
              <a:gd name="connsiteY1" fmla="*/ 33008 h 359472"/>
              <a:gd name="connsiteX2" fmla="*/ 2276947 w 2308091"/>
              <a:gd name="connsiteY2" fmla="*/ 353048 h 359472"/>
              <a:gd name="connsiteX3" fmla="*/ 1493176 w 2308091"/>
              <a:gd name="connsiteY3" fmla="*/ 255076 h 359472"/>
              <a:gd name="connsiteX4" fmla="*/ 898816 w 2308091"/>
              <a:gd name="connsiteY4" fmla="*/ 353048 h 359472"/>
              <a:gd name="connsiteX5" fmla="*/ 1545427 w 2308091"/>
              <a:gd name="connsiteY5" fmla="*/ 242013 h 359472"/>
              <a:gd name="connsiteX6" fmla="*/ 944536 w 2308091"/>
              <a:gd name="connsiteY6" fmla="*/ 144042 h 359472"/>
              <a:gd name="connsiteX7" fmla="*/ 10541 w 2308091"/>
              <a:gd name="connsiteY7" fmla="*/ 26476 h 359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08091" h="359472">
                <a:moveTo>
                  <a:pt x="10541" y="26476"/>
                </a:moveTo>
                <a:cubicBezTo>
                  <a:pt x="-11775" y="2527"/>
                  <a:pt x="-34090" y="-21421"/>
                  <a:pt x="343644" y="33008"/>
                </a:cubicBezTo>
                <a:cubicBezTo>
                  <a:pt x="721378" y="87437"/>
                  <a:pt x="2085358" y="316037"/>
                  <a:pt x="2276947" y="353048"/>
                </a:cubicBezTo>
                <a:cubicBezTo>
                  <a:pt x="2468536" y="390059"/>
                  <a:pt x="1722864" y="255076"/>
                  <a:pt x="1493176" y="255076"/>
                </a:cubicBezTo>
                <a:cubicBezTo>
                  <a:pt x="1263488" y="255076"/>
                  <a:pt x="890108" y="355225"/>
                  <a:pt x="898816" y="353048"/>
                </a:cubicBezTo>
                <a:cubicBezTo>
                  <a:pt x="907524" y="350871"/>
                  <a:pt x="1537807" y="276847"/>
                  <a:pt x="1545427" y="242013"/>
                </a:cubicBezTo>
                <a:cubicBezTo>
                  <a:pt x="1553047" y="207179"/>
                  <a:pt x="944536" y="144042"/>
                  <a:pt x="944536" y="144042"/>
                </a:cubicBezTo>
                <a:lnTo>
                  <a:pt x="10541" y="2647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3" name="フリーフォーム 1252">
            <a:extLst>
              <a:ext uri="{FF2B5EF4-FFF2-40B4-BE49-F238E27FC236}">
                <a16:creationId xmlns:a16="http://schemas.microsoft.com/office/drawing/2014/main" id="{C5452899-E1E4-084F-621F-1D87FFA7F0A9}"/>
              </a:ext>
            </a:extLst>
          </p:cNvPr>
          <p:cNvSpPr/>
          <p:nvPr/>
        </p:nvSpPr>
        <p:spPr>
          <a:xfrm>
            <a:off x="3413976" y="8029479"/>
            <a:ext cx="1948927" cy="1049728"/>
          </a:xfrm>
          <a:custGeom>
            <a:avLst/>
            <a:gdLst>
              <a:gd name="connsiteX0" fmla="*/ 269024 w 1948927"/>
              <a:gd name="connsiteY0" fmla="*/ 41371 h 1049728"/>
              <a:gd name="connsiteX1" fmla="*/ 1640624 w 1948927"/>
              <a:gd name="connsiteY1" fmla="*/ 977996 h 1049728"/>
              <a:gd name="connsiteX2" fmla="*/ 1472349 w 1948927"/>
              <a:gd name="connsiteY2" fmla="*/ 892271 h 1049728"/>
              <a:gd name="connsiteX3" fmla="*/ 1948599 w 1948927"/>
              <a:gd name="connsiteY3" fmla="*/ 1047846 h 1049728"/>
              <a:gd name="connsiteX4" fmla="*/ 1535849 w 1948927"/>
              <a:gd name="connsiteY4" fmla="*/ 971646 h 1049728"/>
              <a:gd name="connsiteX5" fmla="*/ 891324 w 1948927"/>
              <a:gd name="connsiteY5" fmla="*/ 870046 h 1049728"/>
              <a:gd name="connsiteX6" fmla="*/ 1361224 w 1948927"/>
              <a:gd name="connsiteY6" fmla="*/ 920846 h 1049728"/>
              <a:gd name="connsiteX7" fmla="*/ 1065949 w 1948927"/>
              <a:gd name="connsiteY7" fmla="*/ 689071 h 1049728"/>
              <a:gd name="connsiteX8" fmla="*/ 964349 w 1948927"/>
              <a:gd name="connsiteY8" fmla="*/ 822421 h 1049728"/>
              <a:gd name="connsiteX9" fmla="*/ 951649 w 1948927"/>
              <a:gd name="connsiteY9" fmla="*/ 609696 h 1049728"/>
              <a:gd name="connsiteX10" fmla="*/ 430949 w 1948927"/>
              <a:gd name="connsiteY10" fmla="*/ 184246 h 1049728"/>
              <a:gd name="connsiteX11" fmla="*/ 462699 w 1948927"/>
              <a:gd name="connsiteY11" fmla="*/ 396971 h 1049728"/>
              <a:gd name="connsiteX12" fmla="*/ 742099 w 1948927"/>
              <a:gd name="connsiteY12" fmla="*/ 882746 h 1049728"/>
              <a:gd name="connsiteX13" fmla="*/ 453174 w 1948927"/>
              <a:gd name="connsiteY13" fmla="*/ 536671 h 1049728"/>
              <a:gd name="connsiteX14" fmla="*/ 11849 w 1948927"/>
              <a:gd name="connsiteY14" fmla="*/ 206471 h 1049728"/>
              <a:gd name="connsiteX15" fmla="*/ 132499 w 1948927"/>
              <a:gd name="connsiteY15" fmla="*/ 231871 h 1049728"/>
              <a:gd name="connsiteX16" fmla="*/ 199174 w 1948927"/>
              <a:gd name="connsiteY16" fmla="*/ 60421 h 1049728"/>
              <a:gd name="connsiteX17" fmla="*/ 472224 w 1948927"/>
              <a:gd name="connsiteY17" fmla="*/ 330296 h 1049728"/>
              <a:gd name="connsiteX18" fmla="*/ 488099 w 1948927"/>
              <a:gd name="connsiteY18" fmla="*/ 273146 h 1049728"/>
              <a:gd name="connsiteX19" fmla="*/ 415074 w 1948927"/>
              <a:gd name="connsiteY19" fmla="*/ 174721 h 1049728"/>
              <a:gd name="connsiteX20" fmla="*/ 269024 w 1948927"/>
              <a:gd name="connsiteY20" fmla="*/ 41371 h 1049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948927" h="1049728">
                <a:moveTo>
                  <a:pt x="269024" y="41371"/>
                </a:moveTo>
                <a:cubicBezTo>
                  <a:pt x="473282" y="175250"/>
                  <a:pt x="1440070" y="836179"/>
                  <a:pt x="1640624" y="977996"/>
                </a:cubicBezTo>
                <a:cubicBezTo>
                  <a:pt x="1841178" y="1119813"/>
                  <a:pt x="1421020" y="880629"/>
                  <a:pt x="1472349" y="892271"/>
                </a:cubicBezTo>
                <a:cubicBezTo>
                  <a:pt x="1523678" y="903913"/>
                  <a:pt x="1938016" y="1034617"/>
                  <a:pt x="1948599" y="1047846"/>
                </a:cubicBezTo>
                <a:cubicBezTo>
                  <a:pt x="1959182" y="1061075"/>
                  <a:pt x="1712061" y="1001279"/>
                  <a:pt x="1535849" y="971646"/>
                </a:cubicBezTo>
                <a:cubicBezTo>
                  <a:pt x="1359637" y="942013"/>
                  <a:pt x="920428" y="878513"/>
                  <a:pt x="891324" y="870046"/>
                </a:cubicBezTo>
                <a:cubicBezTo>
                  <a:pt x="862220" y="861579"/>
                  <a:pt x="1332120" y="951008"/>
                  <a:pt x="1361224" y="920846"/>
                </a:cubicBezTo>
                <a:cubicBezTo>
                  <a:pt x="1390328" y="890684"/>
                  <a:pt x="1132095" y="705475"/>
                  <a:pt x="1065949" y="689071"/>
                </a:cubicBezTo>
                <a:cubicBezTo>
                  <a:pt x="999803" y="672667"/>
                  <a:pt x="983399" y="835650"/>
                  <a:pt x="964349" y="822421"/>
                </a:cubicBezTo>
                <a:cubicBezTo>
                  <a:pt x="945299" y="809192"/>
                  <a:pt x="1040549" y="716058"/>
                  <a:pt x="951649" y="609696"/>
                </a:cubicBezTo>
                <a:cubicBezTo>
                  <a:pt x="862749" y="503334"/>
                  <a:pt x="512441" y="219700"/>
                  <a:pt x="430949" y="184246"/>
                </a:cubicBezTo>
                <a:cubicBezTo>
                  <a:pt x="349457" y="148792"/>
                  <a:pt x="410841" y="280554"/>
                  <a:pt x="462699" y="396971"/>
                </a:cubicBezTo>
                <a:cubicBezTo>
                  <a:pt x="514557" y="513388"/>
                  <a:pt x="743687" y="859463"/>
                  <a:pt x="742099" y="882746"/>
                </a:cubicBezTo>
                <a:cubicBezTo>
                  <a:pt x="740512" y="906029"/>
                  <a:pt x="574882" y="649383"/>
                  <a:pt x="453174" y="536671"/>
                </a:cubicBezTo>
                <a:cubicBezTo>
                  <a:pt x="331466" y="423959"/>
                  <a:pt x="65295" y="257271"/>
                  <a:pt x="11849" y="206471"/>
                </a:cubicBezTo>
                <a:cubicBezTo>
                  <a:pt x="-41597" y="155671"/>
                  <a:pt x="101278" y="256213"/>
                  <a:pt x="132499" y="231871"/>
                </a:cubicBezTo>
                <a:cubicBezTo>
                  <a:pt x="163720" y="207529"/>
                  <a:pt x="142553" y="44017"/>
                  <a:pt x="199174" y="60421"/>
                </a:cubicBezTo>
                <a:cubicBezTo>
                  <a:pt x="255795" y="76825"/>
                  <a:pt x="424070" y="294842"/>
                  <a:pt x="472224" y="330296"/>
                </a:cubicBezTo>
                <a:cubicBezTo>
                  <a:pt x="520378" y="365750"/>
                  <a:pt x="497624" y="299075"/>
                  <a:pt x="488099" y="273146"/>
                </a:cubicBezTo>
                <a:cubicBezTo>
                  <a:pt x="478574" y="247217"/>
                  <a:pt x="451057" y="211233"/>
                  <a:pt x="415074" y="174721"/>
                </a:cubicBezTo>
                <a:cubicBezTo>
                  <a:pt x="379091" y="138209"/>
                  <a:pt x="64766" y="-92508"/>
                  <a:pt x="269024" y="413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4" name="フリーフォーム 1253">
            <a:extLst>
              <a:ext uri="{FF2B5EF4-FFF2-40B4-BE49-F238E27FC236}">
                <a16:creationId xmlns:a16="http://schemas.microsoft.com/office/drawing/2014/main" id="{7983D15D-5A14-9392-84F9-78E93434B9F6}"/>
              </a:ext>
            </a:extLst>
          </p:cNvPr>
          <p:cNvSpPr/>
          <p:nvPr/>
        </p:nvSpPr>
        <p:spPr>
          <a:xfrm>
            <a:off x="3657246" y="6159761"/>
            <a:ext cx="434063" cy="279678"/>
          </a:xfrm>
          <a:custGeom>
            <a:avLst/>
            <a:gdLst>
              <a:gd name="connsiteX0" fmla="*/ 167170 w 434063"/>
              <a:gd name="connsiteY0" fmla="*/ 12439 h 279678"/>
              <a:gd name="connsiteX1" fmla="*/ 37424 w 434063"/>
              <a:gd name="connsiteY1" fmla="*/ 210147 h 279678"/>
              <a:gd name="connsiteX2" fmla="*/ 18889 w 434063"/>
              <a:gd name="connsiteY2" fmla="*/ 278109 h 279678"/>
              <a:gd name="connsiteX3" fmla="*/ 111565 w 434063"/>
              <a:gd name="connsiteY3" fmla="*/ 154542 h 279678"/>
              <a:gd name="connsiteX4" fmla="*/ 241311 w 434063"/>
              <a:gd name="connsiteY4" fmla="*/ 142185 h 279678"/>
              <a:gd name="connsiteX5" fmla="*/ 432840 w 434063"/>
              <a:gd name="connsiteY5" fmla="*/ 148363 h 279678"/>
              <a:gd name="connsiteX6" fmla="*/ 142457 w 434063"/>
              <a:gd name="connsiteY6" fmla="*/ 154542 h 279678"/>
              <a:gd name="connsiteX7" fmla="*/ 49781 w 434063"/>
              <a:gd name="connsiteY7" fmla="*/ 173077 h 279678"/>
              <a:gd name="connsiteX8" fmla="*/ 37424 w 434063"/>
              <a:gd name="connsiteY8" fmla="*/ 82 h 279678"/>
              <a:gd name="connsiteX9" fmla="*/ 354 w 434063"/>
              <a:gd name="connsiteY9" fmla="*/ 197790 h 279678"/>
              <a:gd name="connsiteX10" fmla="*/ 62138 w 434063"/>
              <a:gd name="connsiteY10" fmla="*/ 142185 h 279678"/>
              <a:gd name="connsiteX11" fmla="*/ 12711 w 434063"/>
              <a:gd name="connsiteY11" fmla="*/ 271931 h 279678"/>
              <a:gd name="connsiteX12" fmla="*/ 167170 w 434063"/>
              <a:gd name="connsiteY12" fmla="*/ 12439 h 279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34063" h="279678">
                <a:moveTo>
                  <a:pt x="167170" y="12439"/>
                </a:moveTo>
                <a:cubicBezTo>
                  <a:pt x="171289" y="2142"/>
                  <a:pt x="62137" y="165869"/>
                  <a:pt x="37424" y="210147"/>
                </a:cubicBezTo>
                <a:cubicBezTo>
                  <a:pt x="12710" y="254425"/>
                  <a:pt x="6532" y="287376"/>
                  <a:pt x="18889" y="278109"/>
                </a:cubicBezTo>
                <a:cubicBezTo>
                  <a:pt x="31246" y="268842"/>
                  <a:pt x="74495" y="177196"/>
                  <a:pt x="111565" y="154542"/>
                </a:cubicBezTo>
                <a:cubicBezTo>
                  <a:pt x="148635" y="131888"/>
                  <a:pt x="187765" y="143215"/>
                  <a:pt x="241311" y="142185"/>
                </a:cubicBezTo>
                <a:cubicBezTo>
                  <a:pt x="294857" y="141155"/>
                  <a:pt x="449316" y="146304"/>
                  <a:pt x="432840" y="148363"/>
                </a:cubicBezTo>
                <a:cubicBezTo>
                  <a:pt x="416364" y="150423"/>
                  <a:pt x="206300" y="150423"/>
                  <a:pt x="142457" y="154542"/>
                </a:cubicBezTo>
                <a:cubicBezTo>
                  <a:pt x="78614" y="158661"/>
                  <a:pt x="67286" y="198820"/>
                  <a:pt x="49781" y="173077"/>
                </a:cubicBezTo>
                <a:cubicBezTo>
                  <a:pt x="32276" y="147334"/>
                  <a:pt x="45662" y="-4037"/>
                  <a:pt x="37424" y="82"/>
                </a:cubicBezTo>
                <a:cubicBezTo>
                  <a:pt x="29186" y="4201"/>
                  <a:pt x="-3765" y="174106"/>
                  <a:pt x="354" y="197790"/>
                </a:cubicBezTo>
                <a:cubicBezTo>
                  <a:pt x="4473" y="221474"/>
                  <a:pt x="60078" y="129828"/>
                  <a:pt x="62138" y="142185"/>
                </a:cubicBezTo>
                <a:cubicBezTo>
                  <a:pt x="64197" y="154542"/>
                  <a:pt x="-3765" y="291496"/>
                  <a:pt x="12711" y="271931"/>
                </a:cubicBezTo>
                <a:cubicBezTo>
                  <a:pt x="29187" y="252366"/>
                  <a:pt x="163051" y="22736"/>
                  <a:pt x="167170" y="124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5" name="フリーフォーム 1254">
            <a:extLst>
              <a:ext uri="{FF2B5EF4-FFF2-40B4-BE49-F238E27FC236}">
                <a16:creationId xmlns:a16="http://schemas.microsoft.com/office/drawing/2014/main" id="{E23F3908-7B17-25B3-3CAF-51433CBE0A82}"/>
              </a:ext>
            </a:extLst>
          </p:cNvPr>
          <p:cNvSpPr/>
          <p:nvPr/>
        </p:nvSpPr>
        <p:spPr>
          <a:xfrm>
            <a:off x="885343" y="6387539"/>
            <a:ext cx="3326841" cy="3448616"/>
          </a:xfrm>
          <a:custGeom>
            <a:avLst/>
            <a:gdLst>
              <a:gd name="connsiteX0" fmla="*/ 1075979 w 3326841"/>
              <a:gd name="connsiteY0" fmla="*/ 1338478 h 3448616"/>
              <a:gd name="connsiteX1" fmla="*/ 1089231 w 3326841"/>
              <a:gd name="connsiteY1" fmla="*/ 1391487 h 3448616"/>
              <a:gd name="connsiteX2" fmla="*/ 2215666 w 3326841"/>
              <a:gd name="connsiteY2" fmla="*/ 2544426 h 3448616"/>
              <a:gd name="connsiteX3" fmla="*/ 3315596 w 3326841"/>
              <a:gd name="connsiteY3" fmla="*/ 2716704 h 3448616"/>
              <a:gd name="connsiteX4" fmla="*/ 2798761 w 3326841"/>
              <a:gd name="connsiteY4" fmla="*/ 2809470 h 3448616"/>
              <a:gd name="connsiteX5" fmla="*/ 3010796 w 3326841"/>
              <a:gd name="connsiteY5" fmla="*/ 2862478 h 3448616"/>
              <a:gd name="connsiteX6" fmla="*/ 1645822 w 3326841"/>
              <a:gd name="connsiteY6" fmla="*/ 3140774 h 3448616"/>
              <a:gd name="connsiteX7" fmla="*/ 2626483 w 3326841"/>
              <a:gd name="connsiteY7" fmla="*/ 2995000 h 3448616"/>
              <a:gd name="connsiteX8" fmla="*/ 1380779 w 3326841"/>
              <a:gd name="connsiteY8" fmla="*/ 2756461 h 3448616"/>
              <a:gd name="connsiteX9" fmla="*/ 2553 w 3326841"/>
              <a:gd name="connsiteY9" fmla="*/ 2133609 h 3448616"/>
              <a:gd name="connsiteX10" fmla="*/ 1738587 w 3326841"/>
              <a:gd name="connsiteY10" fmla="*/ 2769713 h 3448616"/>
              <a:gd name="connsiteX11" fmla="*/ 890448 w 3326841"/>
              <a:gd name="connsiteY11" fmla="*/ 2120357 h 3448616"/>
              <a:gd name="connsiteX12" fmla="*/ 2613231 w 3326841"/>
              <a:gd name="connsiteY12" fmla="*/ 3405818 h 3448616"/>
              <a:gd name="connsiteX13" fmla="*/ 2812014 w 3326841"/>
              <a:gd name="connsiteY13" fmla="*/ 3101018 h 3448616"/>
              <a:gd name="connsiteX14" fmla="*/ 2480709 w 3326841"/>
              <a:gd name="connsiteY14" fmla="*/ 2690200 h 3448616"/>
              <a:gd name="connsiteX15" fmla="*/ 1500048 w 3326841"/>
              <a:gd name="connsiteY15" fmla="*/ 1802304 h 3448616"/>
              <a:gd name="connsiteX16" fmla="*/ 1288014 w 3326841"/>
              <a:gd name="connsiteY16" fmla="*/ 9 h 3448616"/>
              <a:gd name="connsiteX17" fmla="*/ 1473544 w 3326841"/>
              <a:gd name="connsiteY17" fmla="*/ 1775800 h 3448616"/>
              <a:gd name="connsiteX18" fmla="*/ 1075979 w 3326841"/>
              <a:gd name="connsiteY18" fmla="*/ 1338478 h 3448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326841" h="3448616">
                <a:moveTo>
                  <a:pt x="1075979" y="1338478"/>
                </a:moveTo>
                <a:cubicBezTo>
                  <a:pt x="1011927" y="1274426"/>
                  <a:pt x="899283" y="1190496"/>
                  <a:pt x="1089231" y="1391487"/>
                </a:cubicBezTo>
                <a:cubicBezTo>
                  <a:pt x="1279179" y="1592478"/>
                  <a:pt x="1844605" y="2323557"/>
                  <a:pt x="2215666" y="2544426"/>
                </a:cubicBezTo>
                <a:cubicBezTo>
                  <a:pt x="2586727" y="2765296"/>
                  <a:pt x="3218414" y="2672530"/>
                  <a:pt x="3315596" y="2716704"/>
                </a:cubicBezTo>
                <a:cubicBezTo>
                  <a:pt x="3412778" y="2760878"/>
                  <a:pt x="2849561" y="2785174"/>
                  <a:pt x="2798761" y="2809470"/>
                </a:cubicBezTo>
                <a:cubicBezTo>
                  <a:pt x="2747961" y="2833766"/>
                  <a:pt x="3202953" y="2807261"/>
                  <a:pt x="3010796" y="2862478"/>
                </a:cubicBezTo>
                <a:cubicBezTo>
                  <a:pt x="2818640" y="2917695"/>
                  <a:pt x="1709874" y="3118687"/>
                  <a:pt x="1645822" y="3140774"/>
                </a:cubicBezTo>
                <a:cubicBezTo>
                  <a:pt x="1581770" y="3162861"/>
                  <a:pt x="2670657" y="3059052"/>
                  <a:pt x="2626483" y="2995000"/>
                </a:cubicBezTo>
                <a:cubicBezTo>
                  <a:pt x="2582309" y="2930948"/>
                  <a:pt x="1818101" y="2900026"/>
                  <a:pt x="1380779" y="2756461"/>
                </a:cubicBezTo>
                <a:cubicBezTo>
                  <a:pt x="943457" y="2612896"/>
                  <a:pt x="-57082" y="2131400"/>
                  <a:pt x="2553" y="2133609"/>
                </a:cubicBezTo>
                <a:cubicBezTo>
                  <a:pt x="62188" y="2135818"/>
                  <a:pt x="1590605" y="2771922"/>
                  <a:pt x="1738587" y="2769713"/>
                </a:cubicBezTo>
                <a:cubicBezTo>
                  <a:pt x="1886569" y="2767504"/>
                  <a:pt x="744674" y="2014340"/>
                  <a:pt x="890448" y="2120357"/>
                </a:cubicBezTo>
                <a:cubicBezTo>
                  <a:pt x="1036222" y="2226374"/>
                  <a:pt x="2292970" y="3242375"/>
                  <a:pt x="2613231" y="3405818"/>
                </a:cubicBezTo>
                <a:cubicBezTo>
                  <a:pt x="2933492" y="3569262"/>
                  <a:pt x="2834101" y="3220288"/>
                  <a:pt x="2812014" y="3101018"/>
                </a:cubicBezTo>
                <a:cubicBezTo>
                  <a:pt x="2789927" y="2981748"/>
                  <a:pt x="2699370" y="2906652"/>
                  <a:pt x="2480709" y="2690200"/>
                </a:cubicBezTo>
                <a:cubicBezTo>
                  <a:pt x="2262048" y="2473748"/>
                  <a:pt x="1698830" y="2250669"/>
                  <a:pt x="1500048" y="1802304"/>
                </a:cubicBezTo>
                <a:cubicBezTo>
                  <a:pt x="1301266" y="1353939"/>
                  <a:pt x="1292431" y="4426"/>
                  <a:pt x="1288014" y="9"/>
                </a:cubicBezTo>
                <a:cubicBezTo>
                  <a:pt x="1283597" y="-4408"/>
                  <a:pt x="1513301" y="1552722"/>
                  <a:pt x="1473544" y="1775800"/>
                </a:cubicBezTo>
                <a:cubicBezTo>
                  <a:pt x="1433787" y="1998878"/>
                  <a:pt x="1140031" y="1402530"/>
                  <a:pt x="1075979" y="13384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6" name="フリーフォーム 1255">
            <a:extLst>
              <a:ext uri="{FF2B5EF4-FFF2-40B4-BE49-F238E27FC236}">
                <a16:creationId xmlns:a16="http://schemas.microsoft.com/office/drawing/2014/main" id="{B4C08340-A26A-B1E7-2CB1-533FDC6CC217}"/>
              </a:ext>
            </a:extLst>
          </p:cNvPr>
          <p:cNvSpPr/>
          <p:nvPr/>
        </p:nvSpPr>
        <p:spPr>
          <a:xfrm>
            <a:off x="1507865" y="2139697"/>
            <a:ext cx="1456700" cy="4844446"/>
          </a:xfrm>
          <a:custGeom>
            <a:avLst/>
            <a:gdLst>
              <a:gd name="connsiteX0" fmla="*/ 1301596 w 1456700"/>
              <a:gd name="connsiteY0" fmla="*/ 550494 h 4844446"/>
              <a:gd name="connsiteX1" fmla="*/ 479961 w 1456700"/>
              <a:gd name="connsiteY1" fmla="*/ 1703433 h 4844446"/>
              <a:gd name="connsiteX2" fmla="*/ 691996 w 1456700"/>
              <a:gd name="connsiteY2" fmla="*/ 1650425 h 4844446"/>
              <a:gd name="connsiteX3" fmla="*/ 241422 w 1456700"/>
              <a:gd name="connsiteY3" fmla="*/ 2657590 h 4844446"/>
              <a:gd name="connsiteX4" fmla="*/ 201665 w 1456700"/>
              <a:gd name="connsiteY4" fmla="*/ 3611746 h 4844446"/>
              <a:gd name="connsiteX5" fmla="*/ 201665 w 1456700"/>
              <a:gd name="connsiteY5" fmla="*/ 3492477 h 4844446"/>
              <a:gd name="connsiteX6" fmla="*/ 2883 w 1456700"/>
              <a:gd name="connsiteY6" fmla="*/ 4830946 h 4844446"/>
              <a:gd name="connsiteX7" fmla="*/ 373944 w 1456700"/>
              <a:gd name="connsiteY7" fmla="*/ 2538320 h 4844446"/>
              <a:gd name="connsiteX8" fmla="*/ 771509 w 1456700"/>
              <a:gd name="connsiteY8" fmla="*/ 974564 h 4844446"/>
              <a:gd name="connsiteX9" fmla="*/ 705248 w 1456700"/>
              <a:gd name="connsiteY9" fmla="*/ 1252860 h 4844446"/>
              <a:gd name="connsiteX10" fmla="*/ 1341352 w 1456700"/>
              <a:gd name="connsiteY10" fmla="*/ 33660 h 4844446"/>
              <a:gd name="connsiteX11" fmla="*/ 1434118 w 1456700"/>
              <a:gd name="connsiteY11" fmla="*/ 364964 h 4844446"/>
              <a:gd name="connsiteX12" fmla="*/ 1076309 w 1456700"/>
              <a:gd name="connsiteY12" fmla="*/ 616755 h 4844446"/>
              <a:gd name="connsiteX13" fmla="*/ 837770 w 1456700"/>
              <a:gd name="connsiteY13" fmla="*/ 802286 h 4844446"/>
              <a:gd name="connsiteX14" fmla="*/ 1301596 w 1456700"/>
              <a:gd name="connsiteY14" fmla="*/ 550494 h 4844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456700" h="4844446">
                <a:moveTo>
                  <a:pt x="1301596" y="550494"/>
                </a:moveTo>
                <a:cubicBezTo>
                  <a:pt x="1241961" y="700685"/>
                  <a:pt x="581561" y="1520111"/>
                  <a:pt x="479961" y="1703433"/>
                </a:cubicBezTo>
                <a:cubicBezTo>
                  <a:pt x="378361" y="1886755"/>
                  <a:pt x="731752" y="1491399"/>
                  <a:pt x="691996" y="1650425"/>
                </a:cubicBezTo>
                <a:cubicBezTo>
                  <a:pt x="652239" y="1809451"/>
                  <a:pt x="323144" y="2330703"/>
                  <a:pt x="241422" y="2657590"/>
                </a:cubicBezTo>
                <a:cubicBezTo>
                  <a:pt x="159700" y="2984477"/>
                  <a:pt x="208291" y="3472598"/>
                  <a:pt x="201665" y="3611746"/>
                </a:cubicBezTo>
                <a:cubicBezTo>
                  <a:pt x="195039" y="3750894"/>
                  <a:pt x="234795" y="3289277"/>
                  <a:pt x="201665" y="3492477"/>
                </a:cubicBezTo>
                <a:cubicBezTo>
                  <a:pt x="168535" y="3695677"/>
                  <a:pt x="-25830" y="4989972"/>
                  <a:pt x="2883" y="4830946"/>
                </a:cubicBezTo>
                <a:cubicBezTo>
                  <a:pt x="31596" y="4671920"/>
                  <a:pt x="245840" y="3181050"/>
                  <a:pt x="373944" y="2538320"/>
                </a:cubicBezTo>
                <a:cubicBezTo>
                  <a:pt x="502048" y="1895590"/>
                  <a:pt x="716292" y="1188807"/>
                  <a:pt x="771509" y="974564"/>
                </a:cubicBezTo>
                <a:cubicBezTo>
                  <a:pt x="826726" y="760321"/>
                  <a:pt x="610274" y="1409677"/>
                  <a:pt x="705248" y="1252860"/>
                </a:cubicBezTo>
                <a:cubicBezTo>
                  <a:pt x="800222" y="1096043"/>
                  <a:pt x="1219874" y="181643"/>
                  <a:pt x="1341352" y="33660"/>
                </a:cubicBezTo>
                <a:cubicBezTo>
                  <a:pt x="1462830" y="-114323"/>
                  <a:pt x="1478292" y="267782"/>
                  <a:pt x="1434118" y="364964"/>
                </a:cubicBezTo>
                <a:cubicBezTo>
                  <a:pt x="1389944" y="462146"/>
                  <a:pt x="1175700" y="543868"/>
                  <a:pt x="1076309" y="616755"/>
                </a:cubicBezTo>
                <a:cubicBezTo>
                  <a:pt x="976918" y="689642"/>
                  <a:pt x="804640" y="806703"/>
                  <a:pt x="837770" y="802286"/>
                </a:cubicBezTo>
                <a:cubicBezTo>
                  <a:pt x="870900" y="797869"/>
                  <a:pt x="1361231" y="400303"/>
                  <a:pt x="1301596" y="5504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7" name="フリーフォーム 1256">
            <a:extLst>
              <a:ext uri="{FF2B5EF4-FFF2-40B4-BE49-F238E27FC236}">
                <a16:creationId xmlns:a16="http://schemas.microsoft.com/office/drawing/2014/main" id="{FEA9C6A6-B114-AEDD-7C93-6E5BFC837BEE}"/>
              </a:ext>
            </a:extLst>
          </p:cNvPr>
          <p:cNvSpPr/>
          <p:nvPr/>
        </p:nvSpPr>
        <p:spPr>
          <a:xfrm>
            <a:off x="6282929" y="3753480"/>
            <a:ext cx="1356080" cy="2912771"/>
          </a:xfrm>
          <a:custGeom>
            <a:avLst/>
            <a:gdLst>
              <a:gd name="connsiteX0" fmla="*/ 64862 w 1356080"/>
              <a:gd name="connsiteY0" fmla="*/ 155911 h 2912771"/>
              <a:gd name="connsiteX1" fmla="*/ 131123 w 1356080"/>
              <a:gd name="connsiteY1" fmla="*/ 182416 h 2912771"/>
              <a:gd name="connsiteX2" fmla="*/ 966010 w 1356080"/>
              <a:gd name="connsiteY2" fmla="*/ 1030555 h 2912771"/>
              <a:gd name="connsiteX3" fmla="*/ 1350323 w 1356080"/>
              <a:gd name="connsiteY3" fmla="*/ 1732920 h 2912771"/>
              <a:gd name="connsiteX4" fmla="*/ 1204549 w 1356080"/>
              <a:gd name="connsiteY4" fmla="*/ 1441372 h 2912771"/>
              <a:gd name="connsiteX5" fmla="*/ 1310567 w 1356080"/>
              <a:gd name="connsiteY5" fmla="*/ 2912363 h 2912771"/>
              <a:gd name="connsiteX6" fmla="*/ 1164793 w 1356080"/>
              <a:gd name="connsiteY6" fmla="*/ 1573894 h 2912771"/>
              <a:gd name="connsiteX7" fmla="*/ 502184 w 1356080"/>
              <a:gd name="connsiteY7" fmla="*/ 23390 h 2912771"/>
              <a:gd name="connsiteX8" fmla="*/ 753975 w 1356080"/>
              <a:gd name="connsiteY8" fmla="*/ 606485 h 2912771"/>
              <a:gd name="connsiteX9" fmla="*/ 64862 w 1356080"/>
              <a:gd name="connsiteY9" fmla="*/ 155911 h 2912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56080" h="2912771">
                <a:moveTo>
                  <a:pt x="64862" y="155911"/>
                </a:moveTo>
                <a:cubicBezTo>
                  <a:pt x="-38947" y="85233"/>
                  <a:pt x="-19068" y="36642"/>
                  <a:pt x="131123" y="182416"/>
                </a:cubicBezTo>
                <a:cubicBezTo>
                  <a:pt x="281314" y="328190"/>
                  <a:pt x="762810" y="772138"/>
                  <a:pt x="966010" y="1030555"/>
                </a:cubicBezTo>
                <a:cubicBezTo>
                  <a:pt x="1169210" y="1288972"/>
                  <a:pt x="1310567" y="1664451"/>
                  <a:pt x="1350323" y="1732920"/>
                </a:cubicBezTo>
                <a:cubicBezTo>
                  <a:pt x="1390079" y="1801389"/>
                  <a:pt x="1211175" y="1244798"/>
                  <a:pt x="1204549" y="1441372"/>
                </a:cubicBezTo>
                <a:cubicBezTo>
                  <a:pt x="1197923" y="1637946"/>
                  <a:pt x="1317193" y="2890276"/>
                  <a:pt x="1310567" y="2912363"/>
                </a:cubicBezTo>
                <a:cubicBezTo>
                  <a:pt x="1303941" y="2934450"/>
                  <a:pt x="1299523" y="2055389"/>
                  <a:pt x="1164793" y="1573894"/>
                </a:cubicBezTo>
                <a:cubicBezTo>
                  <a:pt x="1030063" y="1092399"/>
                  <a:pt x="570654" y="184625"/>
                  <a:pt x="502184" y="23390"/>
                </a:cubicBezTo>
                <a:cubicBezTo>
                  <a:pt x="433714" y="-137845"/>
                  <a:pt x="824653" y="586607"/>
                  <a:pt x="753975" y="606485"/>
                </a:cubicBezTo>
                <a:cubicBezTo>
                  <a:pt x="683297" y="626363"/>
                  <a:pt x="168671" y="226589"/>
                  <a:pt x="64862" y="1559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8" name="フリーフォーム 1257">
            <a:extLst>
              <a:ext uri="{FF2B5EF4-FFF2-40B4-BE49-F238E27FC236}">
                <a16:creationId xmlns:a16="http://schemas.microsoft.com/office/drawing/2014/main" id="{216B89AD-049B-3868-F7A5-B22F84C49FC4}"/>
              </a:ext>
            </a:extLst>
          </p:cNvPr>
          <p:cNvSpPr/>
          <p:nvPr/>
        </p:nvSpPr>
        <p:spPr>
          <a:xfrm>
            <a:off x="2642878" y="3972832"/>
            <a:ext cx="764881" cy="3642043"/>
          </a:xfrm>
          <a:custGeom>
            <a:avLst/>
            <a:gdLst>
              <a:gd name="connsiteX0" fmla="*/ 325609 w 764881"/>
              <a:gd name="connsiteY0" fmla="*/ 69081 h 3642043"/>
              <a:gd name="connsiteX1" fmla="*/ 391870 w 764881"/>
              <a:gd name="connsiteY1" fmla="*/ 506403 h 3642043"/>
              <a:gd name="connsiteX2" fmla="*/ 458131 w 764881"/>
              <a:gd name="connsiteY2" fmla="*/ 2348455 h 3642043"/>
              <a:gd name="connsiteX3" fmla="*/ 762931 w 764881"/>
              <a:gd name="connsiteY3" fmla="*/ 3249603 h 3642043"/>
              <a:gd name="connsiteX4" fmla="*/ 590652 w 764881"/>
              <a:gd name="connsiteY4" fmla="*/ 3143585 h 3642043"/>
              <a:gd name="connsiteX5" fmla="*/ 630409 w 764881"/>
              <a:gd name="connsiteY5" fmla="*/ 3607411 h 3642043"/>
              <a:gd name="connsiteX6" fmla="*/ 7557 w 764881"/>
              <a:gd name="connsiteY6" fmla="*/ 2056907 h 3642043"/>
              <a:gd name="connsiteX7" fmla="*/ 285852 w 764881"/>
              <a:gd name="connsiteY7" fmla="*/ 1659342 h 3642043"/>
              <a:gd name="connsiteX8" fmla="*/ 299105 w 764881"/>
              <a:gd name="connsiteY8" fmla="*/ 1076246 h 3642043"/>
              <a:gd name="connsiteX9" fmla="*/ 378618 w 764881"/>
              <a:gd name="connsiteY9" fmla="*/ 1699098 h 3642043"/>
              <a:gd name="connsiteX10" fmla="*/ 325609 w 764881"/>
              <a:gd name="connsiteY10" fmla="*/ 69081 h 3642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4881" h="3642043">
                <a:moveTo>
                  <a:pt x="325609" y="69081"/>
                </a:moveTo>
                <a:cubicBezTo>
                  <a:pt x="327818" y="-129701"/>
                  <a:pt x="369783" y="126507"/>
                  <a:pt x="391870" y="506403"/>
                </a:cubicBezTo>
                <a:cubicBezTo>
                  <a:pt x="413957" y="886299"/>
                  <a:pt x="396288" y="1891255"/>
                  <a:pt x="458131" y="2348455"/>
                </a:cubicBezTo>
                <a:cubicBezTo>
                  <a:pt x="519975" y="2805655"/>
                  <a:pt x="740844" y="3117081"/>
                  <a:pt x="762931" y="3249603"/>
                </a:cubicBezTo>
                <a:cubicBezTo>
                  <a:pt x="785018" y="3382125"/>
                  <a:pt x="612739" y="3083950"/>
                  <a:pt x="590652" y="3143585"/>
                </a:cubicBezTo>
                <a:cubicBezTo>
                  <a:pt x="568565" y="3203220"/>
                  <a:pt x="727592" y="3788524"/>
                  <a:pt x="630409" y="3607411"/>
                </a:cubicBezTo>
                <a:cubicBezTo>
                  <a:pt x="533227" y="3426298"/>
                  <a:pt x="64983" y="2381585"/>
                  <a:pt x="7557" y="2056907"/>
                </a:cubicBezTo>
                <a:cubicBezTo>
                  <a:pt x="-49869" y="1732229"/>
                  <a:pt x="237261" y="1822786"/>
                  <a:pt x="285852" y="1659342"/>
                </a:cubicBezTo>
                <a:cubicBezTo>
                  <a:pt x="334443" y="1495899"/>
                  <a:pt x="283644" y="1069620"/>
                  <a:pt x="299105" y="1076246"/>
                </a:cubicBezTo>
                <a:cubicBezTo>
                  <a:pt x="314566" y="1082872"/>
                  <a:pt x="371992" y="1864750"/>
                  <a:pt x="378618" y="1699098"/>
                </a:cubicBezTo>
                <a:cubicBezTo>
                  <a:pt x="385244" y="1533446"/>
                  <a:pt x="323400" y="267863"/>
                  <a:pt x="325609" y="690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9" name="フリーフォーム 1258">
            <a:extLst>
              <a:ext uri="{FF2B5EF4-FFF2-40B4-BE49-F238E27FC236}">
                <a16:creationId xmlns:a16="http://schemas.microsoft.com/office/drawing/2014/main" id="{BEDDEC94-0A85-1FE0-1FBA-1F23B276AD2D}"/>
              </a:ext>
            </a:extLst>
          </p:cNvPr>
          <p:cNvSpPr/>
          <p:nvPr/>
        </p:nvSpPr>
        <p:spPr>
          <a:xfrm>
            <a:off x="3687443" y="6695397"/>
            <a:ext cx="46740" cy="317587"/>
          </a:xfrm>
          <a:custGeom>
            <a:avLst/>
            <a:gdLst>
              <a:gd name="connsiteX0" fmla="*/ 7942 w 46740"/>
              <a:gd name="connsiteY0" fmla="*/ 127 h 317587"/>
              <a:gd name="connsiteX1" fmla="*/ 23056 w 46740"/>
              <a:gd name="connsiteY1" fmla="*/ 196610 h 317587"/>
              <a:gd name="connsiteX2" fmla="*/ 385 w 46740"/>
              <a:gd name="connsiteY2" fmla="*/ 317522 h 317587"/>
              <a:gd name="connsiteX3" fmla="*/ 45727 w 46740"/>
              <a:gd name="connsiteY3" fmla="*/ 181496 h 317587"/>
              <a:gd name="connsiteX4" fmla="*/ 30613 w 46740"/>
              <a:gd name="connsiteY4" fmla="*/ 166382 h 317587"/>
              <a:gd name="connsiteX5" fmla="*/ 7942 w 46740"/>
              <a:gd name="connsiteY5" fmla="*/ 127 h 317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740" h="317587">
                <a:moveTo>
                  <a:pt x="7942" y="127"/>
                </a:moveTo>
                <a:cubicBezTo>
                  <a:pt x="6682" y="5165"/>
                  <a:pt x="24315" y="143711"/>
                  <a:pt x="23056" y="196610"/>
                </a:cubicBezTo>
                <a:cubicBezTo>
                  <a:pt x="21797" y="249509"/>
                  <a:pt x="-3394" y="320041"/>
                  <a:pt x="385" y="317522"/>
                </a:cubicBezTo>
                <a:cubicBezTo>
                  <a:pt x="4163" y="315003"/>
                  <a:pt x="40689" y="206686"/>
                  <a:pt x="45727" y="181496"/>
                </a:cubicBezTo>
                <a:cubicBezTo>
                  <a:pt x="50765" y="156306"/>
                  <a:pt x="35651" y="191572"/>
                  <a:pt x="30613" y="166382"/>
                </a:cubicBezTo>
                <a:cubicBezTo>
                  <a:pt x="25575" y="141192"/>
                  <a:pt x="9202" y="-4911"/>
                  <a:pt x="7942" y="12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0" name="フリーフォーム 1259">
            <a:extLst>
              <a:ext uri="{FF2B5EF4-FFF2-40B4-BE49-F238E27FC236}">
                <a16:creationId xmlns:a16="http://schemas.microsoft.com/office/drawing/2014/main" id="{F48DAD6E-2943-E396-8411-454E2EAE340E}"/>
              </a:ext>
            </a:extLst>
          </p:cNvPr>
          <p:cNvSpPr/>
          <p:nvPr/>
        </p:nvSpPr>
        <p:spPr>
          <a:xfrm>
            <a:off x="3808168" y="6491398"/>
            <a:ext cx="280392" cy="106054"/>
          </a:xfrm>
          <a:custGeom>
            <a:avLst/>
            <a:gdLst>
              <a:gd name="connsiteX0" fmla="*/ 572 w 280392"/>
              <a:gd name="connsiteY0" fmla="*/ 105885 h 106054"/>
              <a:gd name="connsiteX1" fmla="*/ 136599 w 280392"/>
              <a:gd name="connsiteY1" fmla="*/ 7643 h 106054"/>
              <a:gd name="connsiteX2" fmla="*/ 280182 w 280392"/>
              <a:gd name="connsiteY2" fmla="*/ 37871 h 106054"/>
              <a:gd name="connsiteX3" fmla="*/ 166827 w 280392"/>
              <a:gd name="connsiteY3" fmla="*/ 86 h 106054"/>
              <a:gd name="connsiteX4" fmla="*/ 91257 w 280392"/>
              <a:gd name="connsiteY4" fmla="*/ 30314 h 106054"/>
              <a:gd name="connsiteX5" fmla="*/ 572 w 280392"/>
              <a:gd name="connsiteY5" fmla="*/ 105885 h 106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0392" h="106054">
                <a:moveTo>
                  <a:pt x="572" y="105885"/>
                </a:moveTo>
                <a:cubicBezTo>
                  <a:pt x="8129" y="102106"/>
                  <a:pt x="89997" y="18979"/>
                  <a:pt x="136599" y="7643"/>
                </a:cubicBezTo>
                <a:cubicBezTo>
                  <a:pt x="183201" y="-3693"/>
                  <a:pt x="275144" y="39130"/>
                  <a:pt x="280182" y="37871"/>
                </a:cubicBezTo>
                <a:cubicBezTo>
                  <a:pt x="285220" y="36611"/>
                  <a:pt x="198314" y="1345"/>
                  <a:pt x="166827" y="86"/>
                </a:cubicBezTo>
                <a:cubicBezTo>
                  <a:pt x="135340" y="-1173"/>
                  <a:pt x="120226" y="11421"/>
                  <a:pt x="91257" y="30314"/>
                </a:cubicBezTo>
                <a:cubicBezTo>
                  <a:pt x="62288" y="49207"/>
                  <a:pt x="-6985" y="109664"/>
                  <a:pt x="572" y="10588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3" name="フリーフォーム 1262">
            <a:extLst>
              <a:ext uri="{FF2B5EF4-FFF2-40B4-BE49-F238E27FC236}">
                <a16:creationId xmlns:a16="http://schemas.microsoft.com/office/drawing/2014/main" id="{EB75A242-CB62-E7EC-6D0C-21BAACB7AFF2}"/>
              </a:ext>
            </a:extLst>
          </p:cNvPr>
          <p:cNvSpPr/>
          <p:nvPr/>
        </p:nvSpPr>
        <p:spPr>
          <a:xfrm>
            <a:off x="6692281" y="7207885"/>
            <a:ext cx="278216" cy="965118"/>
          </a:xfrm>
          <a:custGeom>
            <a:avLst/>
            <a:gdLst>
              <a:gd name="connsiteX0" fmla="*/ 257794 w 278216"/>
              <a:gd name="connsiteY0" fmla="*/ 72390 h 965118"/>
              <a:gd name="connsiteX1" fmla="*/ 254619 w 278216"/>
              <a:gd name="connsiteY1" fmla="*/ 129540 h 965118"/>
              <a:gd name="connsiteX2" fmla="*/ 194294 w 278216"/>
              <a:gd name="connsiteY2" fmla="*/ 866140 h 965118"/>
              <a:gd name="connsiteX3" fmla="*/ 159369 w 278216"/>
              <a:gd name="connsiteY3" fmla="*/ 488315 h 965118"/>
              <a:gd name="connsiteX4" fmla="*/ 92694 w 278216"/>
              <a:gd name="connsiteY4" fmla="*/ 964565 h 965118"/>
              <a:gd name="connsiteX5" fmla="*/ 146669 w 278216"/>
              <a:gd name="connsiteY5" fmla="*/ 374015 h 965118"/>
              <a:gd name="connsiteX6" fmla="*/ 619 w 278216"/>
              <a:gd name="connsiteY6" fmla="*/ 885190 h 965118"/>
              <a:gd name="connsiteX7" fmla="*/ 257794 w 278216"/>
              <a:gd name="connsiteY7" fmla="*/ 72390 h 96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8216" h="965118">
                <a:moveTo>
                  <a:pt x="257794" y="72390"/>
                </a:moveTo>
                <a:cubicBezTo>
                  <a:pt x="300127" y="-53552"/>
                  <a:pt x="265202" y="-2752"/>
                  <a:pt x="254619" y="129540"/>
                </a:cubicBezTo>
                <a:cubicBezTo>
                  <a:pt x="244036" y="261832"/>
                  <a:pt x="210169" y="806344"/>
                  <a:pt x="194294" y="866140"/>
                </a:cubicBezTo>
                <a:cubicBezTo>
                  <a:pt x="178419" y="925936"/>
                  <a:pt x="176302" y="471911"/>
                  <a:pt x="159369" y="488315"/>
                </a:cubicBezTo>
                <a:cubicBezTo>
                  <a:pt x="142436" y="504719"/>
                  <a:pt x="94811" y="983615"/>
                  <a:pt x="92694" y="964565"/>
                </a:cubicBezTo>
                <a:cubicBezTo>
                  <a:pt x="90577" y="945515"/>
                  <a:pt x="162015" y="387244"/>
                  <a:pt x="146669" y="374015"/>
                </a:cubicBezTo>
                <a:cubicBezTo>
                  <a:pt x="131323" y="360786"/>
                  <a:pt x="-10493" y="935461"/>
                  <a:pt x="619" y="885190"/>
                </a:cubicBezTo>
                <a:cubicBezTo>
                  <a:pt x="11731" y="834919"/>
                  <a:pt x="215461" y="198332"/>
                  <a:pt x="257794" y="7239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4" name="フリーフォーム 1263">
            <a:extLst>
              <a:ext uri="{FF2B5EF4-FFF2-40B4-BE49-F238E27FC236}">
                <a16:creationId xmlns:a16="http://schemas.microsoft.com/office/drawing/2014/main" id="{571B7595-68EC-BF46-FFF1-C71E6DD00316}"/>
              </a:ext>
            </a:extLst>
          </p:cNvPr>
          <p:cNvSpPr/>
          <p:nvPr/>
        </p:nvSpPr>
        <p:spPr>
          <a:xfrm>
            <a:off x="3875459" y="7625631"/>
            <a:ext cx="1674918" cy="1031690"/>
          </a:xfrm>
          <a:custGeom>
            <a:avLst/>
            <a:gdLst>
              <a:gd name="connsiteX0" fmla="*/ 644586 w 1674918"/>
              <a:gd name="connsiteY0" fmla="*/ 1296 h 1031690"/>
              <a:gd name="connsiteX1" fmla="*/ 790059 w 1674918"/>
              <a:gd name="connsiteY1" fmla="*/ 552014 h 1031690"/>
              <a:gd name="connsiteX2" fmla="*/ 1029050 w 1674918"/>
              <a:gd name="connsiteY2" fmla="*/ 666314 h 1031690"/>
              <a:gd name="connsiteX3" fmla="*/ 904359 w 1674918"/>
              <a:gd name="connsiteY3" fmla="*/ 676705 h 1031690"/>
              <a:gd name="connsiteX4" fmla="*/ 1673286 w 1674918"/>
              <a:gd name="connsiteY4" fmla="*/ 1029996 h 1031690"/>
              <a:gd name="connsiteX5" fmla="*/ 665368 w 1674918"/>
              <a:gd name="connsiteY5" fmla="*/ 510451 h 1031690"/>
              <a:gd name="connsiteX6" fmla="*/ 350 w 1674918"/>
              <a:gd name="connsiteY6" fmla="*/ 177942 h 1031690"/>
              <a:gd name="connsiteX7" fmla="*/ 748496 w 1674918"/>
              <a:gd name="connsiteY7" fmla="*/ 510451 h 1031690"/>
              <a:gd name="connsiteX8" fmla="*/ 644586 w 1674918"/>
              <a:gd name="connsiteY8" fmla="*/ 313024 h 1031690"/>
              <a:gd name="connsiteX9" fmla="*/ 748496 w 1674918"/>
              <a:gd name="connsiteY9" fmla="*/ 396151 h 1031690"/>
              <a:gd name="connsiteX10" fmla="*/ 644586 w 1674918"/>
              <a:gd name="connsiteY10" fmla="*/ 1296 h 1031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74918" h="1031690">
                <a:moveTo>
                  <a:pt x="644586" y="1296"/>
                </a:moveTo>
                <a:cubicBezTo>
                  <a:pt x="651513" y="27273"/>
                  <a:pt x="725982" y="441178"/>
                  <a:pt x="790059" y="552014"/>
                </a:cubicBezTo>
                <a:cubicBezTo>
                  <a:pt x="854136" y="662850"/>
                  <a:pt x="1010000" y="645532"/>
                  <a:pt x="1029050" y="666314"/>
                </a:cubicBezTo>
                <a:cubicBezTo>
                  <a:pt x="1048100" y="687096"/>
                  <a:pt x="796986" y="616091"/>
                  <a:pt x="904359" y="676705"/>
                </a:cubicBezTo>
                <a:cubicBezTo>
                  <a:pt x="1011732" y="737319"/>
                  <a:pt x="1713118" y="1057705"/>
                  <a:pt x="1673286" y="1029996"/>
                </a:cubicBezTo>
                <a:cubicBezTo>
                  <a:pt x="1633454" y="1002287"/>
                  <a:pt x="665368" y="510451"/>
                  <a:pt x="665368" y="510451"/>
                </a:cubicBezTo>
                <a:cubicBezTo>
                  <a:pt x="386545" y="368442"/>
                  <a:pt x="-13505" y="177942"/>
                  <a:pt x="350" y="177942"/>
                </a:cubicBezTo>
                <a:cubicBezTo>
                  <a:pt x="14205" y="177942"/>
                  <a:pt x="641123" y="487937"/>
                  <a:pt x="748496" y="510451"/>
                </a:cubicBezTo>
                <a:cubicBezTo>
                  <a:pt x="855869" y="532965"/>
                  <a:pt x="644586" y="332074"/>
                  <a:pt x="644586" y="313024"/>
                </a:cubicBezTo>
                <a:cubicBezTo>
                  <a:pt x="644586" y="293974"/>
                  <a:pt x="746764" y="444642"/>
                  <a:pt x="748496" y="396151"/>
                </a:cubicBezTo>
                <a:cubicBezTo>
                  <a:pt x="750228" y="347660"/>
                  <a:pt x="637659" y="-24681"/>
                  <a:pt x="644586" y="129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5" name="フリーフォーム 1264">
            <a:extLst>
              <a:ext uri="{FF2B5EF4-FFF2-40B4-BE49-F238E27FC236}">
                <a16:creationId xmlns:a16="http://schemas.microsoft.com/office/drawing/2014/main" id="{945ECC1B-191F-765D-503D-AF6DE7F6530A}"/>
              </a:ext>
            </a:extLst>
          </p:cNvPr>
          <p:cNvSpPr/>
          <p:nvPr/>
        </p:nvSpPr>
        <p:spPr>
          <a:xfrm>
            <a:off x="4506968" y="8514051"/>
            <a:ext cx="1998332" cy="217179"/>
          </a:xfrm>
          <a:custGeom>
            <a:avLst/>
            <a:gdLst>
              <a:gd name="connsiteX0" fmla="*/ 148159 w 1998332"/>
              <a:gd name="connsiteY0" fmla="*/ 16885 h 217179"/>
              <a:gd name="connsiteX1" fmla="*/ 1447023 w 1998332"/>
              <a:gd name="connsiteY1" fmla="*/ 162358 h 217179"/>
              <a:gd name="connsiteX2" fmla="*/ 1415850 w 1998332"/>
              <a:gd name="connsiteY2" fmla="*/ 183140 h 217179"/>
              <a:gd name="connsiteX3" fmla="*/ 1862659 w 1998332"/>
              <a:gd name="connsiteY3" fmla="*/ 141576 h 217179"/>
              <a:gd name="connsiteX4" fmla="*/ 1582105 w 1998332"/>
              <a:gd name="connsiteY4" fmla="*/ 193531 h 217179"/>
              <a:gd name="connsiteX5" fmla="*/ 1987350 w 1998332"/>
              <a:gd name="connsiteY5" fmla="*/ 110404 h 217179"/>
              <a:gd name="connsiteX6" fmla="*/ 1052168 w 1998332"/>
              <a:gd name="connsiteY6" fmla="*/ 193531 h 217179"/>
              <a:gd name="connsiteX7" fmla="*/ 792396 w 1998332"/>
              <a:gd name="connsiteY7" fmla="*/ 214313 h 217179"/>
              <a:gd name="connsiteX8" fmla="*/ 1197641 w 1998332"/>
              <a:gd name="connsiteY8" fmla="*/ 141576 h 217179"/>
              <a:gd name="connsiteX9" fmla="*/ 636532 w 1998332"/>
              <a:gd name="connsiteY9" fmla="*/ 68840 h 217179"/>
              <a:gd name="connsiteX10" fmla="*/ 85814 w 1998332"/>
              <a:gd name="connsiteY10" fmla="*/ 6494 h 217179"/>
              <a:gd name="connsiteX11" fmla="*/ 148159 w 1998332"/>
              <a:gd name="connsiteY11" fmla="*/ 16885 h 21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98332" h="217179">
                <a:moveTo>
                  <a:pt x="148159" y="16885"/>
                </a:moveTo>
                <a:lnTo>
                  <a:pt x="1447023" y="162358"/>
                </a:lnTo>
                <a:cubicBezTo>
                  <a:pt x="1658305" y="190067"/>
                  <a:pt x="1346577" y="186604"/>
                  <a:pt x="1415850" y="183140"/>
                </a:cubicBezTo>
                <a:cubicBezTo>
                  <a:pt x="1485123" y="179676"/>
                  <a:pt x="1834950" y="139844"/>
                  <a:pt x="1862659" y="141576"/>
                </a:cubicBezTo>
                <a:cubicBezTo>
                  <a:pt x="1890368" y="143308"/>
                  <a:pt x="1561323" y="198726"/>
                  <a:pt x="1582105" y="193531"/>
                </a:cubicBezTo>
                <a:cubicBezTo>
                  <a:pt x="1602887" y="188336"/>
                  <a:pt x="2075673" y="110404"/>
                  <a:pt x="1987350" y="110404"/>
                </a:cubicBezTo>
                <a:cubicBezTo>
                  <a:pt x="1899027" y="110404"/>
                  <a:pt x="1052168" y="193531"/>
                  <a:pt x="1052168" y="193531"/>
                </a:cubicBezTo>
                <a:cubicBezTo>
                  <a:pt x="853009" y="210849"/>
                  <a:pt x="768151" y="222972"/>
                  <a:pt x="792396" y="214313"/>
                </a:cubicBezTo>
                <a:cubicBezTo>
                  <a:pt x="816641" y="205654"/>
                  <a:pt x="1223618" y="165821"/>
                  <a:pt x="1197641" y="141576"/>
                </a:cubicBezTo>
                <a:cubicBezTo>
                  <a:pt x="1171664" y="117331"/>
                  <a:pt x="636532" y="68840"/>
                  <a:pt x="636532" y="68840"/>
                </a:cubicBezTo>
                <a:lnTo>
                  <a:pt x="85814" y="6494"/>
                </a:lnTo>
                <a:cubicBezTo>
                  <a:pt x="955" y="1299"/>
                  <a:pt x="-78709" y="-9092"/>
                  <a:pt x="148159" y="168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7" name="フリーフォーム 1266">
            <a:extLst>
              <a:ext uri="{FF2B5EF4-FFF2-40B4-BE49-F238E27FC236}">
                <a16:creationId xmlns:a16="http://schemas.microsoft.com/office/drawing/2014/main" id="{278F259A-2B07-F279-55BB-815E92F216BE}"/>
              </a:ext>
            </a:extLst>
          </p:cNvPr>
          <p:cNvSpPr/>
          <p:nvPr/>
        </p:nvSpPr>
        <p:spPr>
          <a:xfrm>
            <a:off x="4994584" y="7958781"/>
            <a:ext cx="1427055" cy="299489"/>
          </a:xfrm>
          <a:custGeom>
            <a:avLst/>
            <a:gdLst>
              <a:gd name="connsiteX0" fmla="*/ 3443 w 1427055"/>
              <a:gd name="connsiteY0" fmla="*/ 11046 h 299489"/>
              <a:gd name="connsiteX1" fmla="*/ 169698 w 1427055"/>
              <a:gd name="connsiteY1" fmla="*/ 21437 h 299489"/>
              <a:gd name="connsiteX2" fmla="*/ 751589 w 1427055"/>
              <a:gd name="connsiteY2" fmla="*/ 208474 h 299489"/>
              <a:gd name="connsiteX3" fmla="*/ 980189 w 1427055"/>
              <a:gd name="connsiteY3" fmla="*/ 229255 h 299489"/>
              <a:gd name="connsiteX4" fmla="*/ 949016 w 1427055"/>
              <a:gd name="connsiteY4" fmla="*/ 270819 h 299489"/>
              <a:gd name="connsiteX5" fmla="*/ 1426998 w 1427055"/>
              <a:gd name="connsiteY5" fmla="*/ 42219 h 299489"/>
              <a:gd name="connsiteX6" fmla="*/ 980189 w 1427055"/>
              <a:gd name="connsiteY6" fmla="*/ 270819 h 299489"/>
              <a:gd name="connsiteX7" fmla="*/ 803543 w 1427055"/>
              <a:gd name="connsiteY7" fmla="*/ 291601 h 299489"/>
              <a:gd name="connsiteX8" fmla="*/ 834716 w 1427055"/>
              <a:gd name="connsiteY8" fmla="*/ 229255 h 299489"/>
              <a:gd name="connsiteX9" fmla="*/ 574943 w 1427055"/>
              <a:gd name="connsiteY9" fmla="*/ 177301 h 299489"/>
              <a:gd name="connsiteX10" fmla="*/ 512598 w 1427055"/>
              <a:gd name="connsiteY10" fmla="*/ 198083 h 299489"/>
              <a:gd name="connsiteX11" fmla="*/ 574943 w 1427055"/>
              <a:gd name="connsiteY11" fmla="*/ 177301 h 299489"/>
              <a:gd name="connsiteX12" fmla="*/ 283998 w 1427055"/>
              <a:gd name="connsiteY12" fmla="*/ 83783 h 299489"/>
              <a:gd name="connsiteX13" fmla="*/ 3443 w 1427055"/>
              <a:gd name="connsiteY13" fmla="*/ 11046 h 299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27055" h="299489">
                <a:moveTo>
                  <a:pt x="3443" y="11046"/>
                </a:moveTo>
                <a:cubicBezTo>
                  <a:pt x="-15607" y="655"/>
                  <a:pt x="45007" y="-11468"/>
                  <a:pt x="169698" y="21437"/>
                </a:cubicBezTo>
                <a:cubicBezTo>
                  <a:pt x="294389" y="54342"/>
                  <a:pt x="616507" y="173838"/>
                  <a:pt x="751589" y="208474"/>
                </a:cubicBezTo>
                <a:cubicBezTo>
                  <a:pt x="886671" y="243110"/>
                  <a:pt x="947285" y="218864"/>
                  <a:pt x="980189" y="229255"/>
                </a:cubicBezTo>
                <a:cubicBezTo>
                  <a:pt x="1013093" y="239646"/>
                  <a:pt x="874548" y="301992"/>
                  <a:pt x="949016" y="270819"/>
                </a:cubicBezTo>
                <a:cubicBezTo>
                  <a:pt x="1023484" y="239646"/>
                  <a:pt x="1421803" y="42219"/>
                  <a:pt x="1426998" y="42219"/>
                </a:cubicBezTo>
                <a:cubicBezTo>
                  <a:pt x="1432193" y="42219"/>
                  <a:pt x="1084098" y="229255"/>
                  <a:pt x="980189" y="270819"/>
                </a:cubicBezTo>
                <a:cubicBezTo>
                  <a:pt x="876280" y="312383"/>
                  <a:pt x="827789" y="298528"/>
                  <a:pt x="803543" y="291601"/>
                </a:cubicBezTo>
                <a:cubicBezTo>
                  <a:pt x="779298" y="284674"/>
                  <a:pt x="872816" y="248305"/>
                  <a:pt x="834716" y="229255"/>
                </a:cubicBezTo>
                <a:cubicBezTo>
                  <a:pt x="796616" y="210205"/>
                  <a:pt x="628629" y="182496"/>
                  <a:pt x="574943" y="177301"/>
                </a:cubicBezTo>
                <a:cubicBezTo>
                  <a:pt x="521257" y="172106"/>
                  <a:pt x="512598" y="198083"/>
                  <a:pt x="512598" y="198083"/>
                </a:cubicBezTo>
                <a:cubicBezTo>
                  <a:pt x="512598" y="198083"/>
                  <a:pt x="613043" y="196351"/>
                  <a:pt x="574943" y="177301"/>
                </a:cubicBezTo>
                <a:cubicBezTo>
                  <a:pt x="536843" y="158251"/>
                  <a:pt x="374053" y="109760"/>
                  <a:pt x="283998" y="83783"/>
                </a:cubicBezTo>
                <a:cubicBezTo>
                  <a:pt x="193944" y="57806"/>
                  <a:pt x="22493" y="21437"/>
                  <a:pt x="3443" y="11046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8" name="フリーフォーム 1267">
            <a:extLst>
              <a:ext uri="{FF2B5EF4-FFF2-40B4-BE49-F238E27FC236}">
                <a16:creationId xmlns:a16="http://schemas.microsoft.com/office/drawing/2014/main" id="{10B7663E-32D0-855A-312D-39E65DBFEFE3}"/>
              </a:ext>
            </a:extLst>
          </p:cNvPr>
          <p:cNvSpPr/>
          <p:nvPr/>
        </p:nvSpPr>
        <p:spPr>
          <a:xfrm>
            <a:off x="3625173" y="8007014"/>
            <a:ext cx="3681747" cy="1148678"/>
          </a:xfrm>
          <a:custGeom>
            <a:avLst/>
            <a:gdLst>
              <a:gd name="connsiteX0" fmla="*/ 572754 w 3681747"/>
              <a:gd name="connsiteY0" fmla="*/ 617441 h 1148678"/>
              <a:gd name="connsiteX1" fmla="*/ 603927 w 3681747"/>
              <a:gd name="connsiteY1" fmla="*/ 659004 h 1148678"/>
              <a:gd name="connsiteX2" fmla="*/ 2463900 w 3681747"/>
              <a:gd name="connsiteY2" fmla="*/ 887604 h 1148678"/>
              <a:gd name="connsiteX3" fmla="*/ 2318427 w 3681747"/>
              <a:gd name="connsiteY3" fmla="*/ 877213 h 1148678"/>
              <a:gd name="connsiteX4" fmla="*/ 3658854 w 3681747"/>
              <a:gd name="connsiteY4" fmla="*/ 575877 h 1148678"/>
              <a:gd name="connsiteX5" fmla="*/ 3180872 w 3681747"/>
              <a:gd name="connsiteY5" fmla="*/ 659004 h 1148678"/>
              <a:gd name="connsiteX6" fmla="*/ 3399082 w 3681747"/>
              <a:gd name="connsiteY6" fmla="*/ 1022686 h 1148678"/>
              <a:gd name="connsiteX7" fmla="*/ 2598982 w 3681747"/>
              <a:gd name="connsiteY7" fmla="*/ 887604 h 1148678"/>
              <a:gd name="connsiteX8" fmla="*/ 2079436 w 3681747"/>
              <a:gd name="connsiteY8" fmla="*/ 1147377 h 1148678"/>
              <a:gd name="connsiteX9" fmla="*/ 2515854 w 3681747"/>
              <a:gd name="connsiteY9" fmla="*/ 991513 h 1148678"/>
              <a:gd name="connsiteX10" fmla="*/ 926045 w 3681747"/>
              <a:gd name="connsiteY10" fmla="*/ 1074641 h 1148678"/>
              <a:gd name="connsiteX11" fmla="*/ 1497545 w 3681747"/>
              <a:gd name="connsiteY11" fmla="*/ 1001904 h 1148678"/>
              <a:gd name="connsiteX12" fmla="*/ 11645 w 3681747"/>
              <a:gd name="connsiteY12" fmla="*/ 4377 h 1148678"/>
              <a:gd name="connsiteX13" fmla="*/ 790963 w 3681747"/>
              <a:gd name="connsiteY13" fmla="*/ 638222 h 1148678"/>
              <a:gd name="connsiteX14" fmla="*/ 520800 w 3681747"/>
              <a:gd name="connsiteY14" fmla="*/ 648613 h 1148678"/>
              <a:gd name="connsiteX15" fmla="*/ 572754 w 3681747"/>
              <a:gd name="connsiteY15" fmla="*/ 617441 h 1148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681747" h="1148678">
                <a:moveTo>
                  <a:pt x="572754" y="617441"/>
                </a:moveTo>
                <a:cubicBezTo>
                  <a:pt x="586608" y="619173"/>
                  <a:pt x="288736" y="613977"/>
                  <a:pt x="603927" y="659004"/>
                </a:cubicBezTo>
                <a:cubicBezTo>
                  <a:pt x="919118" y="704031"/>
                  <a:pt x="2178150" y="851236"/>
                  <a:pt x="2463900" y="887604"/>
                </a:cubicBezTo>
                <a:cubicBezTo>
                  <a:pt x="2749650" y="923972"/>
                  <a:pt x="2119268" y="929168"/>
                  <a:pt x="2318427" y="877213"/>
                </a:cubicBezTo>
                <a:cubicBezTo>
                  <a:pt x="2517586" y="825259"/>
                  <a:pt x="3515113" y="612245"/>
                  <a:pt x="3658854" y="575877"/>
                </a:cubicBezTo>
                <a:cubicBezTo>
                  <a:pt x="3802595" y="539509"/>
                  <a:pt x="3224167" y="584536"/>
                  <a:pt x="3180872" y="659004"/>
                </a:cubicBezTo>
                <a:cubicBezTo>
                  <a:pt x="3137577" y="733472"/>
                  <a:pt x="3496064" y="984586"/>
                  <a:pt x="3399082" y="1022686"/>
                </a:cubicBezTo>
                <a:cubicBezTo>
                  <a:pt x="3302100" y="1060786"/>
                  <a:pt x="2818923" y="866822"/>
                  <a:pt x="2598982" y="887604"/>
                </a:cubicBezTo>
                <a:cubicBezTo>
                  <a:pt x="2379041" y="908386"/>
                  <a:pt x="2093291" y="1130059"/>
                  <a:pt x="2079436" y="1147377"/>
                </a:cubicBezTo>
                <a:cubicBezTo>
                  <a:pt x="2065581" y="1164695"/>
                  <a:pt x="2708086" y="1003636"/>
                  <a:pt x="2515854" y="991513"/>
                </a:cubicBezTo>
                <a:cubicBezTo>
                  <a:pt x="2323622" y="979390"/>
                  <a:pt x="1095763" y="1072909"/>
                  <a:pt x="926045" y="1074641"/>
                </a:cubicBezTo>
                <a:cubicBezTo>
                  <a:pt x="756327" y="1076373"/>
                  <a:pt x="1649945" y="1180281"/>
                  <a:pt x="1497545" y="1001904"/>
                </a:cubicBezTo>
                <a:cubicBezTo>
                  <a:pt x="1345145" y="823527"/>
                  <a:pt x="129409" y="64991"/>
                  <a:pt x="11645" y="4377"/>
                </a:cubicBezTo>
                <a:cubicBezTo>
                  <a:pt x="-106119" y="-56237"/>
                  <a:pt x="706104" y="530849"/>
                  <a:pt x="790963" y="638222"/>
                </a:cubicBezTo>
                <a:cubicBezTo>
                  <a:pt x="875822" y="745595"/>
                  <a:pt x="560632" y="652076"/>
                  <a:pt x="520800" y="648613"/>
                </a:cubicBezTo>
                <a:cubicBezTo>
                  <a:pt x="480968" y="645150"/>
                  <a:pt x="558900" y="615709"/>
                  <a:pt x="572754" y="617441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9" name="フリーフォーム 1268">
            <a:extLst>
              <a:ext uri="{FF2B5EF4-FFF2-40B4-BE49-F238E27FC236}">
                <a16:creationId xmlns:a16="http://schemas.microsoft.com/office/drawing/2014/main" id="{00E66A5E-8218-BBE4-A02D-F69CC9B592BC}"/>
              </a:ext>
            </a:extLst>
          </p:cNvPr>
          <p:cNvSpPr/>
          <p:nvPr/>
        </p:nvSpPr>
        <p:spPr>
          <a:xfrm>
            <a:off x="7117346" y="5412975"/>
            <a:ext cx="610663" cy="3253873"/>
          </a:xfrm>
          <a:custGeom>
            <a:avLst/>
            <a:gdLst>
              <a:gd name="connsiteX0" fmla="*/ 343327 w 610663"/>
              <a:gd name="connsiteY0" fmla="*/ 177334 h 3253873"/>
              <a:gd name="connsiteX1" fmla="*/ 343327 w 610663"/>
              <a:gd name="connsiteY1" fmla="*/ 260461 h 3253873"/>
              <a:gd name="connsiteX2" fmla="*/ 197854 w 610663"/>
              <a:gd name="connsiteY2" fmla="*/ 2473725 h 3253873"/>
              <a:gd name="connsiteX3" fmla="*/ 270590 w 610663"/>
              <a:gd name="connsiteY3" fmla="*/ 2058089 h 3253873"/>
              <a:gd name="connsiteX4" fmla="*/ 427 w 610663"/>
              <a:gd name="connsiteY4" fmla="*/ 2962098 h 3253873"/>
              <a:gd name="connsiteX5" fmla="*/ 343327 w 610663"/>
              <a:gd name="connsiteY5" fmla="*/ 2400989 h 3253873"/>
              <a:gd name="connsiteX6" fmla="*/ 93945 w 610663"/>
              <a:gd name="connsiteY6" fmla="*/ 3232261 h 3253873"/>
              <a:gd name="connsiteX7" fmla="*/ 603099 w 610663"/>
              <a:gd name="connsiteY7" fmla="*/ 1341116 h 3253873"/>
              <a:gd name="connsiteX8" fmla="*/ 405672 w 610663"/>
              <a:gd name="connsiteY8" fmla="*/ 2016525 h 3253873"/>
              <a:gd name="connsiteX9" fmla="*/ 499190 w 610663"/>
              <a:gd name="connsiteY9" fmla="*/ 967043 h 3253873"/>
              <a:gd name="connsiteX10" fmla="*/ 478409 w 610663"/>
              <a:gd name="connsiteY10" fmla="*/ 1465807 h 3253873"/>
              <a:gd name="connsiteX11" fmla="*/ 343327 w 610663"/>
              <a:gd name="connsiteY11" fmla="*/ 177334 h 3253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10663" h="3253873">
                <a:moveTo>
                  <a:pt x="343327" y="177334"/>
                </a:moveTo>
                <a:cubicBezTo>
                  <a:pt x="320813" y="-23557"/>
                  <a:pt x="367572" y="-122271"/>
                  <a:pt x="343327" y="260461"/>
                </a:cubicBezTo>
                <a:cubicBezTo>
                  <a:pt x="319082" y="643193"/>
                  <a:pt x="209977" y="2174120"/>
                  <a:pt x="197854" y="2473725"/>
                </a:cubicBezTo>
                <a:cubicBezTo>
                  <a:pt x="185731" y="2773330"/>
                  <a:pt x="303494" y="1976694"/>
                  <a:pt x="270590" y="2058089"/>
                </a:cubicBezTo>
                <a:cubicBezTo>
                  <a:pt x="237686" y="2139484"/>
                  <a:pt x="-11696" y="2904948"/>
                  <a:pt x="427" y="2962098"/>
                </a:cubicBezTo>
                <a:cubicBezTo>
                  <a:pt x="12550" y="3019248"/>
                  <a:pt x="327741" y="2355962"/>
                  <a:pt x="343327" y="2400989"/>
                </a:cubicBezTo>
                <a:cubicBezTo>
                  <a:pt x="358913" y="2446016"/>
                  <a:pt x="50650" y="3408906"/>
                  <a:pt x="93945" y="3232261"/>
                </a:cubicBezTo>
                <a:cubicBezTo>
                  <a:pt x="137240" y="3055616"/>
                  <a:pt x="551145" y="1543739"/>
                  <a:pt x="603099" y="1341116"/>
                </a:cubicBezTo>
                <a:cubicBezTo>
                  <a:pt x="655053" y="1138493"/>
                  <a:pt x="422990" y="2078871"/>
                  <a:pt x="405672" y="2016525"/>
                </a:cubicBezTo>
                <a:cubicBezTo>
                  <a:pt x="388354" y="1954180"/>
                  <a:pt x="487067" y="1058829"/>
                  <a:pt x="499190" y="967043"/>
                </a:cubicBezTo>
                <a:cubicBezTo>
                  <a:pt x="511313" y="875257"/>
                  <a:pt x="506118" y="1599157"/>
                  <a:pt x="478409" y="1465807"/>
                </a:cubicBezTo>
                <a:cubicBezTo>
                  <a:pt x="450700" y="1332457"/>
                  <a:pt x="365841" y="378225"/>
                  <a:pt x="343327" y="1773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0" name="フリーフォーム 1269">
            <a:extLst>
              <a:ext uri="{FF2B5EF4-FFF2-40B4-BE49-F238E27FC236}">
                <a16:creationId xmlns:a16="http://schemas.microsoft.com/office/drawing/2014/main" id="{3D22BF01-8118-AB03-0FEA-E9846DB3ADFC}"/>
              </a:ext>
            </a:extLst>
          </p:cNvPr>
          <p:cNvSpPr/>
          <p:nvPr/>
        </p:nvSpPr>
        <p:spPr>
          <a:xfrm>
            <a:off x="7209334" y="4889493"/>
            <a:ext cx="199407" cy="3135266"/>
          </a:xfrm>
          <a:custGeom>
            <a:avLst/>
            <a:gdLst>
              <a:gd name="connsiteX0" fmla="*/ 40552 w 199407"/>
              <a:gd name="connsiteY0" fmla="*/ 113581 h 3135266"/>
              <a:gd name="connsiteX1" fmla="*/ 1363 w 199407"/>
              <a:gd name="connsiteY1" fmla="*/ 270336 h 3135266"/>
              <a:gd name="connsiteX2" fmla="*/ 14426 w 199407"/>
              <a:gd name="connsiteY2" fmla="*/ 2112198 h 3135266"/>
              <a:gd name="connsiteX3" fmla="*/ 66677 w 199407"/>
              <a:gd name="connsiteY3" fmla="*/ 1929318 h 3135266"/>
              <a:gd name="connsiteX4" fmla="*/ 105866 w 199407"/>
              <a:gd name="connsiteY4" fmla="*/ 3131101 h 3135266"/>
              <a:gd name="connsiteX5" fmla="*/ 197306 w 199407"/>
              <a:gd name="connsiteY5" fmla="*/ 1445993 h 3135266"/>
              <a:gd name="connsiteX6" fmla="*/ 171180 w 199407"/>
              <a:gd name="connsiteY6" fmla="*/ 1145547 h 3135266"/>
              <a:gd name="connsiteX7" fmla="*/ 184243 w 199407"/>
              <a:gd name="connsiteY7" fmla="*/ 1276176 h 3135266"/>
              <a:gd name="connsiteX8" fmla="*/ 40552 w 199407"/>
              <a:gd name="connsiteY8" fmla="*/ 113581 h 3135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9407" h="3135266">
                <a:moveTo>
                  <a:pt x="40552" y="113581"/>
                </a:moveTo>
                <a:cubicBezTo>
                  <a:pt x="10072" y="-54059"/>
                  <a:pt x="5717" y="-62767"/>
                  <a:pt x="1363" y="270336"/>
                </a:cubicBezTo>
                <a:cubicBezTo>
                  <a:pt x="-2991" y="603439"/>
                  <a:pt x="3540" y="1835701"/>
                  <a:pt x="14426" y="2112198"/>
                </a:cubicBezTo>
                <a:cubicBezTo>
                  <a:pt x="25312" y="2388695"/>
                  <a:pt x="51437" y="1759501"/>
                  <a:pt x="66677" y="1929318"/>
                </a:cubicBezTo>
                <a:cubicBezTo>
                  <a:pt x="81917" y="2099135"/>
                  <a:pt x="84095" y="3211655"/>
                  <a:pt x="105866" y="3131101"/>
                </a:cubicBezTo>
                <a:cubicBezTo>
                  <a:pt x="127638" y="3050547"/>
                  <a:pt x="186420" y="1776919"/>
                  <a:pt x="197306" y="1445993"/>
                </a:cubicBezTo>
                <a:cubicBezTo>
                  <a:pt x="208192" y="1115067"/>
                  <a:pt x="173357" y="1173850"/>
                  <a:pt x="171180" y="1145547"/>
                </a:cubicBezTo>
                <a:cubicBezTo>
                  <a:pt x="169003" y="1117244"/>
                  <a:pt x="206014" y="1450347"/>
                  <a:pt x="184243" y="1276176"/>
                </a:cubicBezTo>
                <a:cubicBezTo>
                  <a:pt x="162472" y="1102005"/>
                  <a:pt x="71032" y="281221"/>
                  <a:pt x="40552" y="1135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1" name="フリーフォーム 1270">
            <a:extLst>
              <a:ext uri="{FF2B5EF4-FFF2-40B4-BE49-F238E27FC236}">
                <a16:creationId xmlns:a16="http://schemas.microsoft.com/office/drawing/2014/main" id="{89415218-9AEB-A984-2AFE-BF9C6DCC7F04}"/>
              </a:ext>
            </a:extLst>
          </p:cNvPr>
          <p:cNvSpPr/>
          <p:nvPr/>
        </p:nvSpPr>
        <p:spPr>
          <a:xfrm>
            <a:off x="2793411" y="4806755"/>
            <a:ext cx="1890798" cy="4083460"/>
          </a:xfrm>
          <a:custGeom>
            <a:avLst/>
            <a:gdLst>
              <a:gd name="connsiteX0" fmla="*/ 563743 w 1890798"/>
              <a:gd name="connsiteY0" fmla="*/ 1176034 h 4083460"/>
              <a:gd name="connsiteX1" fmla="*/ 550680 w 1890798"/>
              <a:gd name="connsiteY1" fmla="*/ 1345851 h 4083460"/>
              <a:gd name="connsiteX2" fmla="*/ 550680 w 1890798"/>
              <a:gd name="connsiteY2" fmla="*/ 2012056 h 4083460"/>
              <a:gd name="connsiteX3" fmla="*/ 550680 w 1890798"/>
              <a:gd name="connsiteY3" fmla="*/ 1789988 h 4083460"/>
              <a:gd name="connsiteX4" fmla="*/ 955629 w 1890798"/>
              <a:gd name="connsiteY4" fmla="*/ 2717451 h 4083460"/>
              <a:gd name="connsiteX5" fmla="*/ 733560 w 1890798"/>
              <a:gd name="connsiteY5" fmla="*/ 2560696 h 4083460"/>
              <a:gd name="connsiteX6" fmla="*/ 1791652 w 1890798"/>
              <a:gd name="connsiteY6" fmla="*/ 3906171 h 4083460"/>
              <a:gd name="connsiteX7" fmla="*/ 1830840 w 1890798"/>
              <a:gd name="connsiteY7" fmla="*/ 4062925 h 4083460"/>
              <a:gd name="connsiteX8" fmla="*/ 1661023 w 1890798"/>
              <a:gd name="connsiteY8" fmla="*/ 3919234 h 4083460"/>
              <a:gd name="connsiteX9" fmla="*/ 485366 w 1890798"/>
              <a:gd name="connsiteY9" fmla="*/ 2612948 h 4083460"/>
              <a:gd name="connsiteX10" fmla="*/ 2040 w 1890798"/>
              <a:gd name="connsiteY10" fmla="*/ 1933679 h 4083460"/>
              <a:gd name="connsiteX11" fmla="*/ 315549 w 1890798"/>
              <a:gd name="connsiteY11" fmla="*/ 1907554 h 4083460"/>
              <a:gd name="connsiteX12" fmla="*/ 406989 w 1890798"/>
              <a:gd name="connsiteY12" fmla="*/ 376 h 4083460"/>
              <a:gd name="connsiteX13" fmla="*/ 341675 w 1890798"/>
              <a:gd name="connsiteY13" fmla="*/ 1737736 h 4083460"/>
              <a:gd name="connsiteX14" fmla="*/ 563743 w 1890798"/>
              <a:gd name="connsiteY14" fmla="*/ 1176034 h 408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90798" h="4083460">
                <a:moveTo>
                  <a:pt x="563743" y="1176034"/>
                </a:moveTo>
                <a:cubicBezTo>
                  <a:pt x="598577" y="1110720"/>
                  <a:pt x="552857" y="1206514"/>
                  <a:pt x="550680" y="1345851"/>
                </a:cubicBezTo>
                <a:cubicBezTo>
                  <a:pt x="548503" y="1485188"/>
                  <a:pt x="550680" y="2012056"/>
                  <a:pt x="550680" y="2012056"/>
                </a:cubicBezTo>
                <a:cubicBezTo>
                  <a:pt x="550680" y="2086079"/>
                  <a:pt x="483188" y="1672422"/>
                  <a:pt x="550680" y="1789988"/>
                </a:cubicBezTo>
                <a:cubicBezTo>
                  <a:pt x="618172" y="1907554"/>
                  <a:pt x="925149" y="2589000"/>
                  <a:pt x="955629" y="2717451"/>
                </a:cubicBezTo>
                <a:cubicBezTo>
                  <a:pt x="986109" y="2845902"/>
                  <a:pt x="594223" y="2362576"/>
                  <a:pt x="733560" y="2560696"/>
                </a:cubicBezTo>
                <a:cubicBezTo>
                  <a:pt x="872897" y="2758816"/>
                  <a:pt x="1608772" y="3655800"/>
                  <a:pt x="1791652" y="3906171"/>
                </a:cubicBezTo>
                <a:cubicBezTo>
                  <a:pt x="1974532" y="4156542"/>
                  <a:pt x="1852611" y="4060748"/>
                  <a:pt x="1830840" y="4062925"/>
                </a:cubicBezTo>
                <a:cubicBezTo>
                  <a:pt x="1809069" y="4065102"/>
                  <a:pt x="1885269" y="4160897"/>
                  <a:pt x="1661023" y="3919234"/>
                </a:cubicBezTo>
                <a:cubicBezTo>
                  <a:pt x="1436777" y="3677571"/>
                  <a:pt x="761863" y="2943874"/>
                  <a:pt x="485366" y="2612948"/>
                </a:cubicBezTo>
                <a:cubicBezTo>
                  <a:pt x="208869" y="2282022"/>
                  <a:pt x="30343" y="2051245"/>
                  <a:pt x="2040" y="1933679"/>
                </a:cubicBezTo>
                <a:cubicBezTo>
                  <a:pt x="-26263" y="1816113"/>
                  <a:pt x="248057" y="2229771"/>
                  <a:pt x="315549" y="1907554"/>
                </a:cubicBezTo>
                <a:cubicBezTo>
                  <a:pt x="383040" y="1585337"/>
                  <a:pt x="402635" y="28679"/>
                  <a:pt x="406989" y="376"/>
                </a:cubicBezTo>
                <a:cubicBezTo>
                  <a:pt x="411343" y="-27927"/>
                  <a:pt x="313372" y="1548325"/>
                  <a:pt x="341675" y="1737736"/>
                </a:cubicBezTo>
                <a:cubicBezTo>
                  <a:pt x="369978" y="1927147"/>
                  <a:pt x="528909" y="1241348"/>
                  <a:pt x="563743" y="11760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2" name="フリーフォーム 1271">
            <a:extLst>
              <a:ext uri="{FF2B5EF4-FFF2-40B4-BE49-F238E27FC236}">
                <a16:creationId xmlns:a16="http://schemas.microsoft.com/office/drawing/2014/main" id="{274F6B11-3475-87BE-6A4C-F763264D78B3}"/>
              </a:ext>
            </a:extLst>
          </p:cNvPr>
          <p:cNvSpPr/>
          <p:nvPr/>
        </p:nvSpPr>
        <p:spPr>
          <a:xfrm>
            <a:off x="3290838" y="8261549"/>
            <a:ext cx="1146822" cy="2389029"/>
          </a:xfrm>
          <a:custGeom>
            <a:avLst/>
            <a:gdLst>
              <a:gd name="connsiteX0" fmla="*/ 497391 w 1146822"/>
              <a:gd name="connsiteY0" fmla="*/ 33365 h 2389029"/>
              <a:gd name="connsiteX1" fmla="*/ 601893 w 1146822"/>
              <a:gd name="connsiteY1" fmla="*/ 137868 h 2389029"/>
              <a:gd name="connsiteX2" fmla="*/ 1059093 w 1146822"/>
              <a:gd name="connsiteY2" fmla="*/ 647320 h 2389029"/>
              <a:gd name="connsiteX3" fmla="*/ 1046031 w 1146822"/>
              <a:gd name="connsiteY3" fmla="*/ 791011 h 2389029"/>
              <a:gd name="connsiteX4" fmla="*/ 1137471 w 1146822"/>
              <a:gd name="connsiteY4" fmla="*/ 1169834 h 2389029"/>
              <a:gd name="connsiteX5" fmla="*/ 784773 w 1146822"/>
              <a:gd name="connsiteY5" fmla="*/ 1744600 h 2389029"/>
              <a:gd name="connsiteX6" fmla="*/ 954591 w 1146822"/>
              <a:gd name="connsiteY6" fmla="*/ 1653160 h 2389029"/>
              <a:gd name="connsiteX7" fmla="*/ 419013 w 1146822"/>
              <a:gd name="connsiteY7" fmla="*/ 2384680 h 2389029"/>
              <a:gd name="connsiteX8" fmla="*/ 889276 w 1146822"/>
              <a:gd name="connsiteY8" fmla="*/ 1261274 h 2389029"/>
              <a:gd name="connsiteX9" fmla="*/ 536579 w 1146822"/>
              <a:gd name="connsiteY9" fmla="*/ 751822 h 2389029"/>
              <a:gd name="connsiteX10" fmla="*/ 1002 w 1146822"/>
              <a:gd name="connsiteY10" fmla="*/ 568942 h 2389029"/>
              <a:gd name="connsiteX11" fmla="*/ 680271 w 1146822"/>
              <a:gd name="connsiteY11" fmla="*/ 634257 h 2389029"/>
              <a:gd name="connsiteX12" fmla="*/ 497391 w 1146822"/>
              <a:gd name="connsiteY12" fmla="*/ 33365 h 2389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46822" h="2389029">
                <a:moveTo>
                  <a:pt x="497391" y="33365"/>
                </a:moveTo>
                <a:cubicBezTo>
                  <a:pt x="484328" y="-49367"/>
                  <a:pt x="508276" y="35542"/>
                  <a:pt x="601893" y="137868"/>
                </a:cubicBezTo>
                <a:cubicBezTo>
                  <a:pt x="695510" y="240194"/>
                  <a:pt x="985070" y="538463"/>
                  <a:pt x="1059093" y="647320"/>
                </a:cubicBezTo>
                <a:cubicBezTo>
                  <a:pt x="1133116" y="756177"/>
                  <a:pt x="1032968" y="703925"/>
                  <a:pt x="1046031" y="791011"/>
                </a:cubicBezTo>
                <a:cubicBezTo>
                  <a:pt x="1059094" y="878097"/>
                  <a:pt x="1181014" y="1010903"/>
                  <a:pt x="1137471" y="1169834"/>
                </a:cubicBezTo>
                <a:cubicBezTo>
                  <a:pt x="1093928" y="1328766"/>
                  <a:pt x="815253" y="1664046"/>
                  <a:pt x="784773" y="1744600"/>
                </a:cubicBezTo>
                <a:cubicBezTo>
                  <a:pt x="754293" y="1825154"/>
                  <a:pt x="1015551" y="1546480"/>
                  <a:pt x="954591" y="1653160"/>
                </a:cubicBezTo>
                <a:cubicBezTo>
                  <a:pt x="893631" y="1759840"/>
                  <a:pt x="429899" y="2449994"/>
                  <a:pt x="419013" y="2384680"/>
                </a:cubicBezTo>
                <a:cubicBezTo>
                  <a:pt x="408127" y="2319366"/>
                  <a:pt x="869682" y="1533417"/>
                  <a:pt x="889276" y="1261274"/>
                </a:cubicBezTo>
                <a:cubicBezTo>
                  <a:pt x="908870" y="989131"/>
                  <a:pt x="684625" y="867211"/>
                  <a:pt x="536579" y="751822"/>
                </a:cubicBezTo>
                <a:cubicBezTo>
                  <a:pt x="388533" y="636433"/>
                  <a:pt x="-22947" y="588536"/>
                  <a:pt x="1002" y="568942"/>
                </a:cubicBezTo>
                <a:cubicBezTo>
                  <a:pt x="24951" y="549348"/>
                  <a:pt x="599717" y="725697"/>
                  <a:pt x="680271" y="634257"/>
                </a:cubicBezTo>
                <a:cubicBezTo>
                  <a:pt x="760825" y="542817"/>
                  <a:pt x="510454" y="116097"/>
                  <a:pt x="497391" y="333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3" name="フリーフォーム 1272">
            <a:extLst>
              <a:ext uri="{FF2B5EF4-FFF2-40B4-BE49-F238E27FC236}">
                <a16:creationId xmlns:a16="http://schemas.microsoft.com/office/drawing/2014/main" id="{4E5FC841-8844-B45C-F174-ED8DC55E0611}"/>
              </a:ext>
            </a:extLst>
          </p:cNvPr>
          <p:cNvSpPr/>
          <p:nvPr/>
        </p:nvSpPr>
        <p:spPr>
          <a:xfrm>
            <a:off x="5182791" y="9014953"/>
            <a:ext cx="1639135" cy="777983"/>
          </a:xfrm>
          <a:custGeom>
            <a:avLst/>
            <a:gdLst>
              <a:gd name="connsiteX0" fmla="*/ 16226 w 1639135"/>
              <a:gd name="connsiteY0" fmla="*/ 102921 h 777983"/>
              <a:gd name="connsiteX1" fmla="*/ 355860 w 1639135"/>
              <a:gd name="connsiteY1" fmla="*/ 155173 h 777983"/>
              <a:gd name="connsiteX2" fmla="*/ 1427015 w 1639135"/>
              <a:gd name="connsiteY2" fmla="*/ 76796 h 777983"/>
              <a:gd name="connsiteX3" fmla="*/ 1636020 w 1639135"/>
              <a:gd name="connsiteY3" fmla="*/ 468681 h 777983"/>
              <a:gd name="connsiteX4" fmla="*/ 1361700 w 1639135"/>
              <a:gd name="connsiteY4" fmla="*/ 468681 h 777983"/>
              <a:gd name="connsiteX5" fmla="*/ 995940 w 1639135"/>
              <a:gd name="connsiteY5" fmla="*/ 769127 h 777983"/>
              <a:gd name="connsiteX6" fmla="*/ 1544580 w 1639135"/>
              <a:gd name="connsiteY6" fmla="*/ 76796 h 777983"/>
              <a:gd name="connsiteX7" fmla="*/ 1531518 w 1639135"/>
              <a:gd name="connsiteY7" fmla="*/ 24544 h 777983"/>
              <a:gd name="connsiteX8" fmla="*/ 786935 w 1639135"/>
              <a:gd name="connsiteY8" fmla="*/ 142110 h 777983"/>
              <a:gd name="connsiteX9" fmla="*/ 16226 w 1639135"/>
              <a:gd name="connsiteY9" fmla="*/ 102921 h 777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39135" h="777983">
                <a:moveTo>
                  <a:pt x="16226" y="102921"/>
                </a:moveTo>
                <a:cubicBezTo>
                  <a:pt x="-55620" y="105098"/>
                  <a:pt x="120729" y="159527"/>
                  <a:pt x="355860" y="155173"/>
                </a:cubicBezTo>
                <a:cubicBezTo>
                  <a:pt x="590991" y="150819"/>
                  <a:pt x="1213655" y="24545"/>
                  <a:pt x="1427015" y="76796"/>
                </a:cubicBezTo>
                <a:cubicBezTo>
                  <a:pt x="1640375" y="129047"/>
                  <a:pt x="1646906" y="403367"/>
                  <a:pt x="1636020" y="468681"/>
                </a:cubicBezTo>
                <a:cubicBezTo>
                  <a:pt x="1625134" y="533995"/>
                  <a:pt x="1468380" y="418607"/>
                  <a:pt x="1361700" y="468681"/>
                </a:cubicBezTo>
                <a:cubicBezTo>
                  <a:pt x="1255020" y="518755"/>
                  <a:pt x="965460" y="834441"/>
                  <a:pt x="995940" y="769127"/>
                </a:cubicBezTo>
                <a:cubicBezTo>
                  <a:pt x="1026420" y="703813"/>
                  <a:pt x="1455317" y="200893"/>
                  <a:pt x="1544580" y="76796"/>
                </a:cubicBezTo>
                <a:cubicBezTo>
                  <a:pt x="1633843" y="-47301"/>
                  <a:pt x="1657792" y="13658"/>
                  <a:pt x="1531518" y="24544"/>
                </a:cubicBezTo>
                <a:cubicBezTo>
                  <a:pt x="1405244" y="35430"/>
                  <a:pt x="1037307" y="122516"/>
                  <a:pt x="786935" y="142110"/>
                </a:cubicBezTo>
                <a:cubicBezTo>
                  <a:pt x="536563" y="161704"/>
                  <a:pt x="88072" y="100744"/>
                  <a:pt x="16226" y="10292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4" name="フリーフォーム 1273">
            <a:extLst>
              <a:ext uri="{FF2B5EF4-FFF2-40B4-BE49-F238E27FC236}">
                <a16:creationId xmlns:a16="http://schemas.microsoft.com/office/drawing/2014/main" id="{DDF6D636-3E41-A549-6D15-5DB7F6E095DA}"/>
              </a:ext>
            </a:extLst>
          </p:cNvPr>
          <p:cNvSpPr/>
          <p:nvPr/>
        </p:nvSpPr>
        <p:spPr>
          <a:xfrm>
            <a:off x="5774907" y="8725989"/>
            <a:ext cx="2158898" cy="2069069"/>
          </a:xfrm>
          <a:custGeom>
            <a:avLst/>
            <a:gdLst>
              <a:gd name="connsiteX0" fmla="*/ 25002 w 2158898"/>
              <a:gd name="connsiteY0" fmla="*/ 1214845 h 2069069"/>
              <a:gd name="connsiteX1" fmla="*/ 155630 w 2158898"/>
              <a:gd name="connsiteY1" fmla="*/ 1071154 h 2069069"/>
              <a:gd name="connsiteX2" fmla="*/ 952464 w 2158898"/>
              <a:gd name="connsiteY2" fmla="*/ 339634 h 2069069"/>
              <a:gd name="connsiteX3" fmla="*/ 1043904 w 2158898"/>
              <a:gd name="connsiteY3" fmla="*/ 927462 h 2069069"/>
              <a:gd name="connsiteX4" fmla="*/ 1723173 w 2158898"/>
              <a:gd name="connsiteY4" fmla="*/ 1802674 h 2069069"/>
              <a:gd name="connsiteX5" fmla="*/ 1697047 w 2158898"/>
              <a:gd name="connsiteY5" fmla="*/ 1580605 h 2069069"/>
              <a:gd name="connsiteX6" fmla="*/ 2154247 w 2158898"/>
              <a:gd name="connsiteY6" fmla="*/ 2063931 h 2069069"/>
              <a:gd name="connsiteX7" fmla="*/ 1370476 w 2158898"/>
              <a:gd name="connsiteY7" fmla="*/ 1214845 h 2069069"/>
              <a:gd name="connsiteX8" fmla="*/ 1043904 w 2158898"/>
              <a:gd name="connsiteY8" fmla="*/ 248194 h 2069069"/>
              <a:gd name="connsiteX9" fmla="*/ 508327 w 2158898"/>
              <a:gd name="connsiteY9" fmla="*/ 483325 h 2069069"/>
              <a:gd name="connsiteX10" fmla="*/ 874087 w 2158898"/>
              <a:gd name="connsiteY10" fmla="*/ 0 h 2069069"/>
              <a:gd name="connsiteX11" fmla="*/ 234007 w 2158898"/>
              <a:gd name="connsiteY11" fmla="*/ 483325 h 2069069"/>
              <a:gd name="connsiteX12" fmla="*/ 482202 w 2158898"/>
              <a:gd name="connsiteY12" fmla="*/ 457200 h 2069069"/>
              <a:gd name="connsiteX13" fmla="*/ 25002 w 2158898"/>
              <a:gd name="connsiteY13" fmla="*/ 1214845 h 2069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58898" h="2069069">
                <a:moveTo>
                  <a:pt x="25002" y="1214845"/>
                </a:moveTo>
                <a:cubicBezTo>
                  <a:pt x="-29427" y="1317171"/>
                  <a:pt x="1053" y="1217022"/>
                  <a:pt x="155630" y="1071154"/>
                </a:cubicBezTo>
                <a:cubicBezTo>
                  <a:pt x="310207" y="925286"/>
                  <a:pt x="804418" y="363583"/>
                  <a:pt x="952464" y="339634"/>
                </a:cubicBezTo>
                <a:cubicBezTo>
                  <a:pt x="1100510" y="315685"/>
                  <a:pt x="915453" y="683622"/>
                  <a:pt x="1043904" y="927462"/>
                </a:cubicBezTo>
                <a:cubicBezTo>
                  <a:pt x="1172355" y="1171302"/>
                  <a:pt x="1614316" y="1693817"/>
                  <a:pt x="1723173" y="1802674"/>
                </a:cubicBezTo>
                <a:cubicBezTo>
                  <a:pt x="1832030" y="1911531"/>
                  <a:pt x="1625201" y="1537062"/>
                  <a:pt x="1697047" y="1580605"/>
                </a:cubicBezTo>
                <a:cubicBezTo>
                  <a:pt x="1768893" y="1624148"/>
                  <a:pt x="2208676" y="2124891"/>
                  <a:pt x="2154247" y="2063931"/>
                </a:cubicBezTo>
                <a:cubicBezTo>
                  <a:pt x="2099819" y="2002971"/>
                  <a:pt x="1555533" y="1517468"/>
                  <a:pt x="1370476" y="1214845"/>
                </a:cubicBezTo>
                <a:cubicBezTo>
                  <a:pt x="1185419" y="912222"/>
                  <a:pt x="1187595" y="370114"/>
                  <a:pt x="1043904" y="248194"/>
                </a:cubicBezTo>
                <a:cubicBezTo>
                  <a:pt x="900213" y="126274"/>
                  <a:pt x="536630" y="524691"/>
                  <a:pt x="508327" y="483325"/>
                </a:cubicBezTo>
                <a:cubicBezTo>
                  <a:pt x="480024" y="441959"/>
                  <a:pt x="919807" y="0"/>
                  <a:pt x="874087" y="0"/>
                </a:cubicBezTo>
                <a:cubicBezTo>
                  <a:pt x="828367" y="0"/>
                  <a:pt x="299321" y="407125"/>
                  <a:pt x="234007" y="483325"/>
                </a:cubicBezTo>
                <a:cubicBezTo>
                  <a:pt x="168693" y="559525"/>
                  <a:pt x="512682" y="330926"/>
                  <a:pt x="482202" y="457200"/>
                </a:cubicBezTo>
                <a:cubicBezTo>
                  <a:pt x="451722" y="583474"/>
                  <a:pt x="79431" y="1112519"/>
                  <a:pt x="25002" y="121484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5" name="フリーフォーム 1274">
            <a:extLst>
              <a:ext uri="{FF2B5EF4-FFF2-40B4-BE49-F238E27FC236}">
                <a16:creationId xmlns:a16="http://schemas.microsoft.com/office/drawing/2014/main" id="{0EAD7C33-9562-9634-90AF-15DBEFC0C3E6}"/>
              </a:ext>
            </a:extLst>
          </p:cNvPr>
          <p:cNvSpPr/>
          <p:nvPr/>
        </p:nvSpPr>
        <p:spPr>
          <a:xfrm>
            <a:off x="5143553" y="7013036"/>
            <a:ext cx="653924" cy="480564"/>
          </a:xfrm>
          <a:custGeom>
            <a:avLst/>
            <a:gdLst>
              <a:gd name="connsiteX0" fmla="*/ 4519 w 653924"/>
              <a:gd name="connsiteY0" fmla="*/ 82708 h 480564"/>
              <a:gd name="connsiteX1" fmla="*/ 379423 w 653924"/>
              <a:gd name="connsiteY1" fmla="*/ 137572 h 480564"/>
              <a:gd name="connsiteX2" fmla="*/ 603451 w 653924"/>
              <a:gd name="connsiteY2" fmla="*/ 59848 h 480564"/>
              <a:gd name="connsiteX3" fmla="*/ 566875 w 653924"/>
              <a:gd name="connsiteY3" fmla="*/ 119284 h 480564"/>
              <a:gd name="connsiteX4" fmla="*/ 653743 w 653924"/>
              <a:gd name="connsiteY4" fmla="*/ 55276 h 480564"/>
              <a:gd name="connsiteX5" fmla="*/ 539443 w 653924"/>
              <a:gd name="connsiteY5" fmla="*/ 206152 h 480564"/>
              <a:gd name="connsiteX6" fmla="*/ 493723 w 653924"/>
              <a:gd name="connsiteY6" fmla="*/ 379888 h 480564"/>
              <a:gd name="connsiteX7" fmla="*/ 370279 w 653924"/>
              <a:gd name="connsiteY7" fmla="*/ 352456 h 480564"/>
              <a:gd name="connsiteX8" fmla="*/ 425143 w 653924"/>
              <a:gd name="connsiteY8" fmla="*/ 480472 h 480564"/>
              <a:gd name="connsiteX9" fmla="*/ 406855 w 653924"/>
              <a:gd name="connsiteY9" fmla="*/ 329596 h 480564"/>
              <a:gd name="connsiteX10" fmla="*/ 420571 w 653924"/>
              <a:gd name="connsiteY10" fmla="*/ 210724 h 480564"/>
              <a:gd name="connsiteX11" fmla="*/ 374851 w 653924"/>
              <a:gd name="connsiteY11" fmla="*/ 421036 h 480564"/>
              <a:gd name="connsiteX12" fmla="*/ 566875 w 653924"/>
              <a:gd name="connsiteY12" fmla="*/ 215296 h 480564"/>
              <a:gd name="connsiteX13" fmla="*/ 585163 w 653924"/>
              <a:gd name="connsiteY13" fmla="*/ 78136 h 480564"/>
              <a:gd name="connsiteX14" fmla="*/ 448003 w 653924"/>
              <a:gd name="connsiteY14" fmla="*/ 87280 h 480564"/>
              <a:gd name="connsiteX15" fmla="*/ 146251 w 653924"/>
              <a:gd name="connsiteY15" fmla="*/ 412 h 480564"/>
              <a:gd name="connsiteX16" fmla="*/ 571447 w 653924"/>
              <a:gd name="connsiteY16" fmla="*/ 128428 h 480564"/>
              <a:gd name="connsiteX17" fmla="*/ 196543 w 653924"/>
              <a:gd name="connsiteY17" fmla="*/ 133000 h 480564"/>
              <a:gd name="connsiteX18" fmla="*/ 4519 w 653924"/>
              <a:gd name="connsiteY18" fmla="*/ 82708 h 480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53924" h="480564">
                <a:moveTo>
                  <a:pt x="4519" y="82708"/>
                </a:moveTo>
                <a:cubicBezTo>
                  <a:pt x="34999" y="83470"/>
                  <a:pt x="279601" y="141382"/>
                  <a:pt x="379423" y="137572"/>
                </a:cubicBezTo>
                <a:cubicBezTo>
                  <a:pt x="479245" y="133762"/>
                  <a:pt x="572209" y="62896"/>
                  <a:pt x="603451" y="59848"/>
                </a:cubicBezTo>
                <a:cubicBezTo>
                  <a:pt x="634693" y="56800"/>
                  <a:pt x="558493" y="120046"/>
                  <a:pt x="566875" y="119284"/>
                </a:cubicBezTo>
                <a:cubicBezTo>
                  <a:pt x="575257" y="118522"/>
                  <a:pt x="658315" y="40798"/>
                  <a:pt x="653743" y="55276"/>
                </a:cubicBezTo>
                <a:cubicBezTo>
                  <a:pt x="649171" y="69754"/>
                  <a:pt x="566113" y="152050"/>
                  <a:pt x="539443" y="206152"/>
                </a:cubicBezTo>
                <a:cubicBezTo>
                  <a:pt x="512773" y="260254"/>
                  <a:pt x="521917" y="355504"/>
                  <a:pt x="493723" y="379888"/>
                </a:cubicBezTo>
                <a:cubicBezTo>
                  <a:pt x="465529" y="404272"/>
                  <a:pt x="381709" y="335692"/>
                  <a:pt x="370279" y="352456"/>
                </a:cubicBezTo>
                <a:cubicBezTo>
                  <a:pt x="358849" y="369220"/>
                  <a:pt x="419047" y="484282"/>
                  <a:pt x="425143" y="480472"/>
                </a:cubicBezTo>
                <a:cubicBezTo>
                  <a:pt x="431239" y="476662"/>
                  <a:pt x="407617" y="374554"/>
                  <a:pt x="406855" y="329596"/>
                </a:cubicBezTo>
                <a:cubicBezTo>
                  <a:pt x="406093" y="284638"/>
                  <a:pt x="425905" y="195484"/>
                  <a:pt x="420571" y="210724"/>
                </a:cubicBezTo>
                <a:cubicBezTo>
                  <a:pt x="415237" y="225964"/>
                  <a:pt x="350467" y="420274"/>
                  <a:pt x="374851" y="421036"/>
                </a:cubicBezTo>
                <a:cubicBezTo>
                  <a:pt x="399235" y="421798"/>
                  <a:pt x="531823" y="272446"/>
                  <a:pt x="566875" y="215296"/>
                </a:cubicBezTo>
                <a:cubicBezTo>
                  <a:pt x="601927" y="158146"/>
                  <a:pt x="604975" y="99472"/>
                  <a:pt x="585163" y="78136"/>
                </a:cubicBezTo>
                <a:cubicBezTo>
                  <a:pt x="565351" y="56800"/>
                  <a:pt x="521155" y="100234"/>
                  <a:pt x="448003" y="87280"/>
                </a:cubicBezTo>
                <a:cubicBezTo>
                  <a:pt x="374851" y="74326"/>
                  <a:pt x="125677" y="-6446"/>
                  <a:pt x="146251" y="412"/>
                </a:cubicBezTo>
                <a:cubicBezTo>
                  <a:pt x="166825" y="7270"/>
                  <a:pt x="563065" y="106330"/>
                  <a:pt x="571447" y="128428"/>
                </a:cubicBezTo>
                <a:cubicBezTo>
                  <a:pt x="579829" y="150526"/>
                  <a:pt x="288745" y="139096"/>
                  <a:pt x="196543" y="133000"/>
                </a:cubicBezTo>
                <a:cubicBezTo>
                  <a:pt x="104341" y="126904"/>
                  <a:pt x="-25961" y="81946"/>
                  <a:pt x="4519" y="82708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6" name="フリーフォーム 1275">
            <a:extLst>
              <a:ext uri="{FF2B5EF4-FFF2-40B4-BE49-F238E27FC236}">
                <a16:creationId xmlns:a16="http://schemas.microsoft.com/office/drawing/2014/main" id="{351AACB4-6942-11D6-F8DB-D6B8BB542AA8}"/>
              </a:ext>
            </a:extLst>
          </p:cNvPr>
          <p:cNvSpPr/>
          <p:nvPr/>
        </p:nvSpPr>
        <p:spPr>
          <a:xfrm>
            <a:off x="6258283" y="6829629"/>
            <a:ext cx="616491" cy="334821"/>
          </a:xfrm>
          <a:custGeom>
            <a:avLst/>
            <a:gdLst>
              <a:gd name="connsiteX0" fmla="*/ 9929 w 616491"/>
              <a:gd name="connsiteY0" fmla="*/ 55803 h 334821"/>
              <a:gd name="connsiteX1" fmla="*/ 55649 w 616491"/>
              <a:gd name="connsiteY1" fmla="*/ 96951 h 334821"/>
              <a:gd name="connsiteX2" fmla="*/ 201953 w 616491"/>
              <a:gd name="connsiteY2" fmla="*/ 188391 h 334821"/>
              <a:gd name="connsiteX3" fmla="*/ 215669 w 616491"/>
              <a:gd name="connsiteY3" fmla="*/ 183819 h 334821"/>
              <a:gd name="connsiteX4" fmla="*/ 558569 w 616491"/>
              <a:gd name="connsiteY4" fmla="*/ 293547 h 334821"/>
              <a:gd name="connsiteX5" fmla="*/ 540281 w 616491"/>
              <a:gd name="connsiteY5" fmla="*/ 197535 h 334821"/>
              <a:gd name="connsiteX6" fmla="*/ 599717 w 616491"/>
              <a:gd name="connsiteY6" fmla="*/ 229539 h 334821"/>
              <a:gd name="connsiteX7" fmla="*/ 444269 w 616491"/>
              <a:gd name="connsiteY7" fmla="*/ 939 h 334821"/>
              <a:gd name="connsiteX8" fmla="*/ 613433 w 616491"/>
              <a:gd name="connsiteY8" fmla="*/ 330123 h 334821"/>
              <a:gd name="connsiteX9" fmla="*/ 265961 w 616491"/>
              <a:gd name="connsiteY9" fmla="*/ 192963 h 334821"/>
              <a:gd name="connsiteX10" fmla="*/ 325397 w 616491"/>
              <a:gd name="connsiteY10" fmla="*/ 160959 h 334821"/>
              <a:gd name="connsiteX11" fmla="*/ 499133 w 616491"/>
              <a:gd name="connsiteY11" fmla="*/ 170103 h 334821"/>
              <a:gd name="connsiteX12" fmla="*/ 233957 w 616491"/>
              <a:gd name="connsiteY12" fmla="*/ 170103 h 334821"/>
              <a:gd name="connsiteX13" fmla="*/ 9929 w 616491"/>
              <a:gd name="connsiteY13" fmla="*/ 55803 h 334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16491" h="334821">
                <a:moveTo>
                  <a:pt x="9929" y="55803"/>
                </a:moveTo>
                <a:cubicBezTo>
                  <a:pt x="-19789" y="43611"/>
                  <a:pt x="23645" y="74853"/>
                  <a:pt x="55649" y="96951"/>
                </a:cubicBezTo>
                <a:cubicBezTo>
                  <a:pt x="87653" y="119049"/>
                  <a:pt x="175283" y="173913"/>
                  <a:pt x="201953" y="188391"/>
                </a:cubicBezTo>
                <a:cubicBezTo>
                  <a:pt x="228623" y="202869"/>
                  <a:pt x="156233" y="166293"/>
                  <a:pt x="215669" y="183819"/>
                </a:cubicBezTo>
                <a:cubicBezTo>
                  <a:pt x="275105" y="201345"/>
                  <a:pt x="504467" y="291261"/>
                  <a:pt x="558569" y="293547"/>
                </a:cubicBezTo>
                <a:cubicBezTo>
                  <a:pt x="612671" y="295833"/>
                  <a:pt x="533423" y="208203"/>
                  <a:pt x="540281" y="197535"/>
                </a:cubicBezTo>
                <a:cubicBezTo>
                  <a:pt x="547139" y="186867"/>
                  <a:pt x="615719" y="262305"/>
                  <a:pt x="599717" y="229539"/>
                </a:cubicBezTo>
                <a:cubicBezTo>
                  <a:pt x="583715" y="196773"/>
                  <a:pt x="441983" y="-15825"/>
                  <a:pt x="444269" y="939"/>
                </a:cubicBezTo>
                <a:cubicBezTo>
                  <a:pt x="446555" y="17703"/>
                  <a:pt x="643151" y="298119"/>
                  <a:pt x="613433" y="330123"/>
                </a:cubicBezTo>
                <a:cubicBezTo>
                  <a:pt x="583715" y="362127"/>
                  <a:pt x="313967" y="221157"/>
                  <a:pt x="265961" y="192963"/>
                </a:cubicBezTo>
                <a:cubicBezTo>
                  <a:pt x="217955" y="164769"/>
                  <a:pt x="286535" y="164769"/>
                  <a:pt x="325397" y="160959"/>
                </a:cubicBezTo>
                <a:cubicBezTo>
                  <a:pt x="364259" y="157149"/>
                  <a:pt x="514373" y="168579"/>
                  <a:pt x="499133" y="170103"/>
                </a:cubicBezTo>
                <a:cubicBezTo>
                  <a:pt x="483893" y="171627"/>
                  <a:pt x="313205" y="187629"/>
                  <a:pt x="233957" y="170103"/>
                </a:cubicBezTo>
                <a:cubicBezTo>
                  <a:pt x="154709" y="152577"/>
                  <a:pt x="39647" y="67995"/>
                  <a:pt x="9929" y="5580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7" name="フリーフォーム 1276">
            <a:extLst>
              <a:ext uri="{FF2B5EF4-FFF2-40B4-BE49-F238E27FC236}">
                <a16:creationId xmlns:a16="http://schemas.microsoft.com/office/drawing/2014/main" id="{7BA5A692-D7D8-71C6-E33A-7535A6038277}"/>
              </a:ext>
            </a:extLst>
          </p:cNvPr>
          <p:cNvSpPr/>
          <p:nvPr/>
        </p:nvSpPr>
        <p:spPr>
          <a:xfrm>
            <a:off x="6800045" y="7435778"/>
            <a:ext cx="405802" cy="1085206"/>
          </a:xfrm>
          <a:custGeom>
            <a:avLst/>
            <a:gdLst>
              <a:gd name="connsiteX0" fmla="*/ 405685 w 405802"/>
              <a:gd name="connsiteY0" fmla="*/ 1771 h 1085206"/>
              <a:gd name="connsiteX1" fmla="*/ 83713 w 405802"/>
              <a:gd name="connsiteY1" fmla="*/ 1006323 h 1085206"/>
              <a:gd name="connsiteX2" fmla="*/ 160986 w 405802"/>
              <a:gd name="connsiteY2" fmla="*/ 748746 h 1085206"/>
              <a:gd name="connsiteX3" fmla="*/ 0 w 405802"/>
              <a:gd name="connsiteY3" fmla="*/ 1077157 h 1085206"/>
              <a:gd name="connsiteX4" fmla="*/ 160986 w 405802"/>
              <a:gd name="connsiteY4" fmla="*/ 755185 h 1085206"/>
              <a:gd name="connsiteX5" fmla="*/ 302654 w 405802"/>
              <a:gd name="connsiteY5" fmla="*/ 1083597 h 1085206"/>
              <a:gd name="connsiteX6" fmla="*/ 257578 w 405802"/>
              <a:gd name="connsiteY6" fmla="*/ 877535 h 1085206"/>
              <a:gd name="connsiteX7" fmla="*/ 218941 w 405802"/>
              <a:gd name="connsiteY7" fmla="*/ 800261 h 1085206"/>
              <a:gd name="connsiteX8" fmla="*/ 83713 w 405802"/>
              <a:gd name="connsiteY8" fmla="*/ 381698 h 1085206"/>
              <a:gd name="connsiteX9" fmla="*/ 173865 w 405802"/>
              <a:gd name="connsiteY9" fmla="*/ 729428 h 1085206"/>
              <a:gd name="connsiteX10" fmla="*/ 231820 w 405802"/>
              <a:gd name="connsiteY10" fmla="*/ 278667 h 1085206"/>
              <a:gd name="connsiteX11" fmla="*/ 122349 w 405802"/>
              <a:gd name="connsiteY11" fmla="*/ 748746 h 1085206"/>
              <a:gd name="connsiteX12" fmla="*/ 405685 w 405802"/>
              <a:gd name="connsiteY12" fmla="*/ 1771 h 1085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05802" h="1085206">
                <a:moveTo>
                  <a:pt x="405685" y="1771"/>
                </a:moveTo>
                <a:cubicBezTo>
                  <a:pt x="399246" y="44700"/>
                  <a:pt x="124496" y="881827"/>
                  <a:pt x="83713" y="1006323"/>
                </a:cubicBezTo>
                <a:cubicBezTo>
                  <a:pt x="42930" y="1130819"/>
                  <a:pt x="174938" y="736940"/>
                  <a:pt x="160986" y="748746"/>
                </a:cubicBezTo>
                <a:cubicBezTo>
                  <a:pt x="147034" y="760552"/>
                  <a:pt x="0" y="1076084"/>
                  <a:pt x="0" y="1077157"/>
                </a:cubicBezTo>
                <a:cubicBezTo>
                  <a:pt x="0" y="1078230"/>
                  <a:pt x="110544" y="754112"/>
                  <a:pt x="160986" y="755185"/>
                </a:cubicBezTo>
                <a:cubicBezTo>
                  <a:pt x="211428" y="756258"/>
                  <a:pt x="286555" y="1063205"/>
                  <a:pt x="302654" y="1083597"/>
                </a:cubicBezTo>
                <a:cubicBezTo>
                  <a:pt x="318753" y="1103989"/>
                  <a:pt x="271530" y="924758"/>
                  <a:pt x="257578" y="877535"/>
                </a:cubicBezTo>
                <a:cubicBezTo>
                  <a:pt x="243626" y="830312"/>
                  <a:pt x="247918" y="882900"/>
                  <a:pt x="218941" y="800261"/>
                </a:cubicBezTo>
                <a:cubicBezTo>
                  <a:pt x="189964" y="717622"/>
                  <a:pt x="91226" y="393503"/>
                  <a:pt x="83713" y="381698"/>
                </a:cubicBezTo>
                <a:cubicBezTo>
                  <a:pt x="76200" y="369893"/>
                  <a:pt x="149181" y="746600"/>
                  <a:pt x="173865" y="729428"/>
                </a:cubicBezTo>
                <a:cubicBezTo>
                  <a:pt x="198549" y="712256"/>
                  <a:pt x="240406" y="275447"/>
                  <a:pt x="231820" y="278667"/>
                </a:cubicBezTo>
                <a:cubicBezTo>
                  <a:pt x="223234" y="281887"/>
                  <a:pt x="93372" y="787383"/>
                  <a:pt x="122349" y="748746"/>
                </a:cubicBezTo>
                <a:cubicBezTo>
                  <a:pt x="151326" y="710109"/>
                  <a:pt x="412124" y="-41158"/>
                  <a:pt x="405685" y="17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9" name="フリーフォーム 1278">
            <a:extLst>
              <a:ext uri="{FF2B5EF4-FFF2-40B4-BE49-F238E27FC236}">
                <a16:creationId xmlns:a16="http://schemas.microsoft.com/office/drawing/2014/main" id="{E9ABA567-782A-D8C8-5923-90F1B2A6B33E}"/>
              </a:ext>
            </a:extLst>
          </p:cNvPr>
          <p:cNvSpPr/>
          <p:nvPr/>
        </p:nvSpPr>
        <p:spPr>
          <a:xfrm>
            <a:off x="5648212" y="7999125"/>
            <a:ext cx="1603970" cy="853441"/>
          </a:xfrm>
          <a:custGeom>
            <a:avLst/>
            <a:gdLst>
              <a:gd name="connsiteX0" fmla="*/ 319819 w 1603970"/>
              <a:gd name="connsiteY0" fmla="*/ 844728 h 853441"/>
              <a:gd name="connsiteX1" fmla="*/ 1590206 w 1603970"/>
              <a:gd name="connsiteY1" fmla="*/ 425919 h 853441"/>
              <a:gd name="connsiteX2" fmla="*/ 996893 w 1603970"/>
              <a:gd name="connsiteY2" fmla="*/ 600423 h 853441"/>
              <a:gd name="connsiteX3" fmla="*/ 1045754 w 1603970"/>
              <a:gd name="connsiteY3" fmla="*/ 467800 h 853441"/>
              <a:gd name="connsiteX4" fmla="*/ 1227238 w 1603970"/>
              <a:gd name="connsiteY4" fmla="*/ 130 h 853441"/>
              <a:gd name="connsiteX5" fmla="*/ 1052735 w 1603970"/>
              <a:gd name="connsiteY5" fmla="*/ 516661 h 853441"/>
              <a:gd name="connsiteX6" fmla="*/ 948032 w 1603970"/>
              <a:gd name="connsiteY6" fmla="*/ 614383 h 853441"/>
              <a:gd name="connsiteX7" fmla="*/ 361699 w 1603970"/>
              <a:gd name="connsiteY7" fmla="*/ 621364 h 853441"/>
              <a:gd name="connsiteX8" fmla="*/ 948032 w 1603970"/>
              <a:gd name="connsiteY8" fmla="*/ 600423 h 853441"/>
              <a:gd name="connsiteX9" fmla="*/ 647886 w 1603970"/>
              <a:gd name="connsiteY9" fmla="*/ 719086 h 853441"/>
              <a:gd name="connsiteX10" fmla="*/ 473382 w 1603970"/>
              <a:gd name="connsiteY10" fmla="*/ 719086 h 853441"/>
              <a:gd name="connsiteX11" fmla="*/ 5712 w 1603970"/>
              <a:gd name="connsiteY11" fmla="*/ 677205 h 853441"/>
              <a:gd name="connsiteX12" fmla="*/ 829370 w 1603970"/>
              <a:gd name="connsiteY12" fmla="*/ 733046 h 853441"/>
              <a:gd name="connsiteX13" fmla="*/ 361699 w 1603970"/>
              <a:gd name="connsiteY13" fmla="*/ 747006 h 853441"/>
              <a:gd name="connsiteX14" fmla="*/ 703727 w 1603970"/>
              <a:gd name="connsiteY14" fmla="*/ 712106 h 853441"/>
              <a:gd name="connsiteX15" fmla="*/ 319819 w 1603970"/>
              <a:gd name="connsiteY15" fmla="*/ 844728 h 853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603970" h="853441">
                <a:moveTo>
                  <a:pt x="319819" y="844728"/>
                </a:moveTo>
                <a:lnTo>
                  <a:pt x="1590206" y="425919"/>
                </a:lnTo>
                <a:cubicBezTo>
                  <a:pt x="1703052" y="385201"/>
                  <a:pt x="1087635" y="593443"/>
                  <a:pt x="996893" y="600423"/>
                </a:cubicBezTo>
                <a:cubicBezTo>
                  <a:pt x="906151" y="607403"/>
                  <a:pt x="1007363" y="567849"/>
                  <a:pt x="1045754" y="467800"/>
                </a:cubicBezTo>
                <a:cubicBezTo>
                  <a:pt x="1084145" y="367751"/>
                  <a:pt x="1226075" y="-8013"/>
                  <a:pt x="1227238" y="130"/>
                </a:cubicBezTo>
                <a:cubicBezTo>
                  <a:pt x="1228401" y="8273"/>
                  <a:pt x="1099269" y="414286"/>
                  <a:pt x="1052735" y="516661"/>
                </a:cubicBezTo>
                <a:cubicBezTo>
                  <a:pt x="1006201" y="619036"/>
                  <a:pt x="1063205" y="596932"/>
                  <a:pt x="948032" y="614383"/>
                </a:cubicBezTo>
                <a:cubicBezTo>
                  <a:pt x="832859" y="631833"/>
                  <a:pt x="361699" y="623691"/>
                  <a:pt x="361699" y="621364"/>
                </a:cubicBezTo>
                <a:cubicBezTo>
                  <a:pt x="361699" y="619037"/>
                  <a:pt x="900334" y="584136"/>
                  <a:pt x="948032" y="600423"/>
                </a:cubicBezTo>
                <a:cubicBezTo>
                  <a:pt x="995730" y="616710"/>
                  <a:pt x="726994" y="699309"/>
                  <a:pt x="647886" y="719086"/>
                </a:cubicBezTo>
                <a:cubicBezTo>
                  <a:pt x="568778" y="738863"/>
                  <a:pt x="580411" y="726066"/>
                  <a:pt x="473382" y="719086"/>
                </a:cubicBezTo>
                <a:cubicBezTo>
                  <a:pt x="366353" y="712106"/>
                  <a:pt x="-53619" y="674878"/>
                  <a:pt x="5712" y="677205"/>
                </a:cubicBezTo>
                <a:cubicBezTo>
                  <a:pt x="65043" y="679532"/>
                  <a:pt x="770039" y="721413"/>
                  <a:pt x="829370" y="733046"/>
                </a:cubicBezTo>
                <a:cubicBezTo>
                  <a:pt x="888701" y="744679"/>
                  <a:pt x="382639" y="750496"/>
                  <a:pt x="361699" y="747006"/>
                </a:cubicBezTo>
                <a:cubicBezTo>
                  <a:pt x="340759" y="743516"/>
                  <a:pt x="708380" y="694655"/>
                  <a:pt x="703727" y="712106"/>
                </a:cubicBezTo>
                <a:cubicBezTo>
                  <a:pt x="699074" y="729557"/>
                  <a:pt x="172073" y="892426"/>
                  <a:pt x="319819" y="8447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0" name="フリーフォーム 1279">
            <a:extLst>
              <a:ext uri="{FF2B5EF4-FFF2-40B4-BE49-F238E27FC236}">
                <a16:creationId xmlns:a16="http://schemas.microsoft.com/office/drawing/2014/main" id="{2C7F9C58-7429-8F32-D35B-7D7D0A01FBD9}"/>
              </a:ext>
            </a:extLst>
          </p:cNvPr>
          <p:cNvSpPr/>
          <p:nvPr/>
        </p:nvSpPr>
        <p:spPr>
          <a:xfrm>
            <a:off x="6585838" y="7951745"/>
            <a:ext cx="204739" cy="574935"/>
          </a:xfrm>
          <a:custGeom>
            <a:avLst/>
            <a:gdLst>
              <a:gd name="connsiteX0" fmla="*/ 17329 w 204739"/>
              <a:gd name="connsiteY0" fmla="*/ 82983 h 574935"/>
              <a:gd name="connsiteX1" fmla="*/ 32319 w 204739"/>
              <a:gd name="connsiteY1" fmla="*/ 345311 h 574935"/>
              <a:gd name="connsiteX2" fmla="*/ 2339 w 204739"/>
              <a:gd name="connsiteY2" fmla="*/ 570163 h 574935"/>
              <a:gd name="connsiteX3" fmla="*/ 24824 w 204739"/>
              <a:gd name="connsiteY3" fmla="*/ 457737 h 574935"/>
              <a:gd name="connsiteX4" fmla="*/ 204706 w 204739"/>
              <a:gd name="connsiteY4" fmla="*/ 537 h 574935"/>
              <a:gd name="connsiteX5" fmla="*/ 39814 w 204739"/>
              <a:gd name="connsiteY5" fmla="*/ 360301 h 574935"/>
              <a:gd name="connsiteX6" fmla="*/ 17329 w 204739"/>
              <a:gd name="connsiteY6" fmla="*/ 82983 h 574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4739" h="574935">
                <a:moveTo>
                  <a:pt x="17329" y="82983"/>
                </a:moveTo>
                <a:cubicBezTo>
                  <a:pt x="16080" y="80485"/>
                  <a:pt x="34817" y="264114"/>
                  <a:pt x="32319" y="345311"/>
                </a:cubicBezTo>
                <a:cubicBezTo>
                  <a:pt x="29821" y="426508"/>
                  <a:pt x="3588" y="551425"/>
                  <a:pt x="2339" y="570163"/>
                </a:cubicBezTo>
                <a:cubicBezTo>
                  <a:pt x="1090" y="588901"/>
                  <a:pt x="-8904" y="552675"/>
                  <a:pt x="24824" y="457737"/>
                </a:cubicBezTo>
                <a:cubicBezTo>
                  <a:pt x="58552" y="362799"/>
                  <a:pt x="202208" y="16776"/>
                  <a:pt x="204706" y="537"/>
                </a:cubicBezTo>
                <a:cubicBezTo>
                  <a:pt x="207204" y="-15702"/>
                  <a:pt x="68545" y="341563"/>
                  <a:pt x="39814" y="360301"/>
                </a:cubicBezTo>
                <a:cubicBezTo>
                  <a:pt x="11083" y="379039"/>
                  <a:pt x="18578" y="85481"/>
                  <a:pt x="17329" y="829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1" name="フリーフォーム 1280">
            <a:extLst>
              <a:ext uri="{FF2B5EF4-FFF2-40B4-BE49-F238E27FC236}">
                <a16:creationId xmlns:a16="http://schemas.microsoft.com/office/drawing/2014/main" id="{CD5E7FFE-376D-F9D3-536C-25B9943B30B6}"/>
              </a:ext>
            </a:extLst>
          </p:cNvPr>
          <p:cNvSpPr/>
          <p:nvPr/>
        </p:nvSpPr>
        <p:spPr>
          <a:xfrm>
            <a:off x="4542020" y="7217662"/>
            <a:ext cx="37475" cy="202876"/>
          </a:xfrm>
          <a:custGeom>
            <a:avLst/>
            <a:gdLst>
              <a:gd name="connsiteX0" fmla="*/ 0 w 37475"/>
              <a:gd name="connsiteY0" fmla="*/ 102 h 202876"/>
              <a:gd name="connsiteX1" fmla="*/ 7495 w 37475"/>
              <a:gd name="connsiteY1" fmla="*/ 150004 h 202876"/>
              <a:gd name="connsiteX2" fmla="*/ 37475 w 37475"/>
              <a:gd name="connsiteY2" fmla="*/ 202469 h 202876"/>
              <a:gd name="connsiteX3" fmla="*/ 7495 w 37475"/>
              <a:gd name="connsiteY3" fmla="*/ 127518 h 202876"/>
              <a:gd name="connsiteX4" fmla="*/ 0 w 37475"/>
              <a:gd name="connsiteY4" fmla="*/ 102 h 202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75" h="202876">
                <a:moveTo>
                  <a:pt x="0" y="102"/>
                </a:moveTo>
                <a:cubicBezTo>
                  <a:pt x="0" y="3850"/>
                  <a:pt x="1249" y="116276"/>
                  <a:pt x="7495" y="150004"/>
                </a:cubicBezTo>
                <a:cubicBezTo>
                  <a:pt x="13741" y="183732"/>
                  <a:pt x="37475" y="206217"/>
                  <a:pt x="37475" y="202469"/>
                </a:cubicBezTo>
                <a:cubicBezTo>
                  <a:pt x="37475" y="198721"/>
                  <a:pt x="12492" y="158748"/>
                  <a:pt x="7495" y="127518"/>
                </a:cubicBezTo>
                <a:cubicBezTo>
                  <a:pt x="2498" y="96289"/>
                  <a:pt x="0" y="-3646"/>
                  <a:pt x="0" y="1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2" name="フリーフォーム 1281">
            <a:extLst>
              <a:ext uri="{FF2B5EF4-FFF2-40B4-BE49-F238E27FC236}">
                <a16:creationId xmlns:a16="http://schemas.microsoft.com/office/drawing/2014/main" id="{F0A1164F-2BD7-E945-D87E-3CB8FAEF02E9}"/>
              </a:ext>
            </a:extLst>
          </p:cNvPr>
          <p:cNvSpPr/>
          <p:nvPr/>
        </p:nvSpPr>
        <p:spPr>
          <a:xfrm>
            <a:off x="6640594" y="6333059"/>
            <a:ext cx="127277" cy="219013"/>
          </a:xfrm>
          <a:custGeom>
            <a:avLst/>
            <a:gdLst>
              <a:gd name="connsiteX0" fmla="*/ 49 w 127277"/>
              <a:gd name="connsiteY0" fmla="*/ 285 h 219013"/>
              <a:gd name="connsiteX1" fmla="*/ 119970 w 127277"/>
              <a:gd name="connsiteY1" fmla="*/ 210148 h 219013"/>
              <a:gd name="connsiteX2" fmla="*/ 104980 w 127277"/>
              <a:gd name="connsiteY2" fmla="*/ 165177 h 219013"/>
              <a:gd name="connsiteX3" fmla="*/ 49 w 127277"/>
              <a:gd name="connsiteY3" fmla="*/ 285 h 219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7277" h="219013">
                <a:moveTo>
                  <a:pt x="49" y="285"/>
                </a:moveTo>
                <a:cubicBezTo>
                  <a:pt x="2547" y="7780"/>
                  <a:pt x="119970" y="210148"/>
                  <a:pt x="119970" y="210148"/>
                </a:cubicBezTo>
                <a:cubicBezTo>
                  <a:pt x="137458" y="237630"/>
                  <a:pt x="119970" y="195157"/>
                  <a:pt x="104980" y="165177"/>
                </a:cubicBezTo>
                <a:cubicBezTo>
                  <a:pt x="89990" y="135197"/>
                  <a:pt x="-2449" y="-7210"/>
                  <a:pt x="49" y="28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3" name="フリーフォーム 1282">
            <a:extLst>
              <a:ext uri="{FF2B5EF4-FFF2-40B4-BE49-F238E27FC236}">
                <a16:creationId xmlns:a16="http://schemas.microsoft.com/office/drawing/2014/main" id="{C29D9CAE-96B0-4C26-BD47-A4D8AB730F9D}"/>
              </a:ext>
            </a:extLst>
          </p:cNvPr>
          <p:cNvSpPr/>
          <p:nvPr/>
        </p:nvSpPr>
        <p:spPr>
          <a:xfrm>
            <a:off x="5011156" y="7752025"/>
            <a:ext cx="375268" cy="208352"/>
          </a:xfrm>
          <a:custGeom>
            <a:avLst/>
            <a:gdLst>
              <a:gd name="connsiteX0" fmla="*/ 307604 w 375268"/>
              <a:gd name="connsiteY0" fmla="*/ 55 h 208352"/>
              <a:gd name="connsiteX1" fmla="*/ 150124 w 375268"/>
              <a:gd name="connsiteY1" fmla="*/ 111815 h 208352"/>
              <a:gd name="connsiteX2" fmla="*/ 206004 w 375268"/>
              <a:gd name="connsiteY2" fmla="*/ 177855 h 208352"/>
              <a:gd name="connsiteX3" fmla="*/ 23124 w 375268"/>
              <a:gd name="connsiteY3" fmla="*/ 30535 h 208352"/>
              <a:gd name="connsiteX4" fmla="*/ 119644 w 375268"/>
              <a:gd name="connsiteY4" fmla="*/ 116895 h 208352"/>
              <a:gd name="connsiteX5" fmla="*/ 216164 w 375268"/>
              <a:gd name="connsiteY5" fmla="*/ 193095 h 208352"/>
              <a:gd name="connsiteX6" fmla="*/ 317764 w 375268"/>
              <a:gd name="connsiteY6" fmla="*/ 198175 h 208352"/>
              <a:gd name="connsiteX7" fmla="*/ 373644 w 375268"/>
              <a:gd name="connsiteY7" fmla="*/ 162615 h 208352"/>
              <a:gd name="connsiteX8" fmla="*/ 256804 w 375268"/>
              <a:gd name="connsiteY8" fmla="*/ 208335 h 208352"/>
              <a:gd name="connsiteX9" fmla="*/ 134884 w 375268"/>
              <a:gd name="connsiteY9" fmla="*/ 167695 h 208352"/>
              <a:gd name="connsiteX10" fmla="*/ 134884 w 375268"/>
              <a:gd name="connsiteY10" fmla="*/ 137215 h 208352"/>
              <a:gd name="connsiteX11" fmla="*/ 2804 w 375268"/>
              <a:gd name="connsiteY11" fmla="*/ 127055 h 208352"/>
              <a:gd name="connsiteX12" fmla="*/ 307604 w 375268"/>
              <a:gd name="connsiteY12" fmla="*/ 55 h 208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75268" h="208352">
                <a:moveTo>
                  <a:pt x="307604" y="55"/>
                </a:moveTo>
                <a:cubicBezTo>
                  <a:pt x="332157" y="-2485"/>
                  <a:pt x="167057" y="82182"/>
                  <a:pt x="150124" y="111815"/>
                </a:cubicBezTo>
                <a:cubicBezTo>
                  <a:pt x="133191" y="141448"/>
                  <a:pt x="227171" y="191402"/>
                  <a:pt x="206004" y="177855"/>
                </a:cubicBezTo>
                <a:cubicBezTo>
                  <a:pt x="184837" y="164308"/>
                  <a:pt x="37517" y="40695"/>
                  <a:pt x="23124" y="30535"/>
                </a:cubicBezTo>
                <a:cubicBezTo>
                  <a:pt x="8731" y="20375"/>
                  <a:pt x="87471" y="89802"/>
                  <a:pt x="119644" y="116895"/>
                </a:cubicBezTo>
                <a:cubicBezTo>
                  <a:pt x="151817" y="143988"/>
                  <a:pt x="183144" y="179548"/>
                  <a:pt x="216164" y="193095"/>
                </a:cubicBezTo>
                <a:cubicBezTo>
                  <a:pt x="249184" y="206642"/>
                  <a:pt x="291517" y="203255"/>
                  <a:pt x="317764" y="198175"/>
                </a:cubicBezTo>
                <a:cubicBezTo>
                  <a:pt x="344011" y="193095"/>
                  <a:pt x="383804" y="160922"/>
                  <a:pt x="373644" y="162615"/>
                </a:cubicBezTo>
                <a:cubicBezTo>
                  <a:pt x="363484" y="164308"/>
                  <a:pt x="296597" y="207488"/>
                  <a:pt x="256804" y="208335"/>
                </a:cubicBezTo>
                <a:cubicBezTo>
                  <a:pt x="217011" y="209182"/>
                  <a:pt x="155204" y="179548"/>
                  <a:pt x="134884" y="167695"/>
                </a:cubicBezTo>
                <a:cubicBezTo>
                  <a:pt x="114564" y="155842"/>
                  <a:pt x="156897" y="143988"/>
                  <a:pt x="134884" y="137215"/>
                </a:cubicBezTo>
                <a:cubicBezTo>
                  <a:pt x="112871" y="130442"/>
                  <a:pt x="-20903" y="149068"/>
                  <a:pt x="2804" y="127055"/>
                </a:cubicBezTo>
                <a:cubicBezTo>
                  <a:pt x="26511" y="105042"/>
                  <a:pt x="283051" y="2595"/>
                  <a:pt x="307604" y="5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4" name="フリーフォーム 1283">
            <a:extLst>
              <a:ext uri="{FF2B5EF4-FFF2-40B4-BE49-F238E27FC236}">
                <a16:creationId xmlns:a16="http://schemas.microsoft.com/office/drawing/2014/main" id="{677B6CCE-861D-961F-6EC5-CEF5B983CC25}"/>
              </a:ext>
            </a:extLst>
          </p:cNvPr>
          <p:cNvSpPr/>
          <p:nvPr/>
        </p:nvSpPr>
        <p:spPr>
          <a:xfrm>
            <a:off x="4668345" y="7715990"/>
            <a:ext cx="147741" cy="290413"/>
          </a:xfrm>
          <a:custGeom>
            <a:avLst/>
            <a:gdLst>
              <a:gd name="connsiteX0" fmla="*/ 175 w 147741"/>
              <a:gd name="connsiteY0" fmla="*/ 530 h 290413"/>
              <a:gd name="connsiteX1" fmla="*/ 86535 w 147741"/>
              <a:gd name="connsiteY1" fmla="*/ 142770 h 290413"/>
              <a:gd name="connsiteX2" fmla="*/ 96695 w 147741"/>
              <a:gd name="connsiteY2" fmla="*/ 290090 h 290413"/>
              <a:gd name="connsiteX3" fmla="*/ 91615 w 147741"/>
              <a:gd name="connsiteY3" fmla="*/ 178330 h 290413"/>
              <a:gd name="connsiteX4" fmla="*/ 147495 w 147741"/>
              <a:gd name="connsiteY4" fmla="*/ 46250 h 290413"/>
              <a:gd name="connsiteX5" fmla="*/ 66215 w 147741"/>
              <a:gd name="connsiteY5" fmla="*/ 91970 h 290413"/>
              <a:gd name="connsiteX6" fmla="*/ 175 w 147741"/>
              <a:gd name="connsiteY6" fmla="*/ 530 h 290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7741" h="290413">
                <a:moveTo>
                  <a:pt x="175" y="530"/>
                </a:moveTo>
                <a:cubicBezTo>
                  <a:pt x="3562" y="8997"/>
                  <a:pt x="70448" y="94510"/>
                  <a:pt x="86535" y="142770"/>
                </a:cubicBezTo>
                <a:cubicBezTo>
                  <a:pt x="102622" y="191030"/>
                  <a:pt x="95848" y="284163"/>
                  <a:pt x="96695" y="290090"/>
                </a:cubicBezTo>
                <a:cubicBezTo>
                  <a:pt x="97542" y="296017"/>
                  <a:pt x="83148" y="218970"/>
                  <a:pt x="91615" y="178330"/>
                </a:cubicBezTo>
                <a:cubicBezTo>
                  <a:pt x="100082" y="137690"/>
                  <a:pt x="151728" y="60643"/>
                  <a:pt x="147495" y="46250"/>
                </a:cubicBezTo>
                <a:cubicBezTo>
                  <a:pt x="143262" y="31857"/>
                  <a:pt x="89075" y="96203"/>
                  <a:pt x="66215" y="91970"/>
                </a:cubicBezTo>
                <a:cubicBezTo>
                  <a:pt x="43355" y="87737"/>
                  <a:pt x="-3212" y="-7937"/>
                  <a:pt x="175" y="53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5" name="フリーフォーム 1284">
            <a:extLst>
              <a:ext uri="{FF2B5EF4-FFF2-40B4-BE49-F238E27FC236}">
                <a16:creationId xmlns:a16="http://schemas.microsoft.com/office/drawing/2014/main" id="{B4C73A76-392E-F6E0-2AEA-DBE72DA21290}"/>
              </a:ext>
            </a:extLst>
          </p:cNvPr>
          <p:cNvSpPr/>
          <p:nvPr/>
        </p:nvSpPr>
        <p:spPr>
          <a:xfrm>
            <a:off x="4097568" y="6816492"/>
            <a:ext cx="343733" cy="209181"/>
          </a:xfrm>
          <a:custGeom>
            <a:avLst/>
            <a:gdLst>
              <a:gd name="connsiteX0" fmla="*/ 1992 w 343733"/>
              <a:gd name="connsiteY0" fmla="*/ 868 h 209181"/>
              <a:gd name="connsiteX1" fmla="*/ 316952 w 343733"/>
              <a:gd name="connsiteY1" fmla="*/ 112628 h 209181"/>
              <a:gd name="connsiteX2" fmla="*/ 322032 w 343733"/>
              <a:gd name="connsiteY2" fmla="*/ 209148 h 209181"/>
              <a:gd name="connsiteX3" fmla="*/ 306792 w 343733"/>
              <a:gd name="connsiteY3" fmla="*/ 102468 h 209181"/>
              <a:gd name="connsiteX4" fmla="*/ 332192 w 343733"/>
              <a:gd name="connsiteY4" fmla="*/ 173588 h 209181"/>
              <a:gd name="connsiteX5" fmla="*/ 332192 w 343733"/>
              <a:gd name="connsiteY5" fmla="*/ 71988 h 209181"/>
              <a:gd name="connsiteX6" fmla="*/ 189952 w 343733"/>
              <a:gd name="connsiteY6" fmla="*/ 61828 h 209181"/>
              <a:gd name="connsiteX7" fmla="*/ 1992 w 343733"/>
              <a:gd name="connsiteY7" fmla="*/ 868 h 209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733" h="209181">
                <a:moveTo>
                  <a:pt x="1992" y="868"/>
                </a:moveTo>
                <a:cubicBezTo>
                  <a:pt x="23159" y="9335"/>
                  <a:pt x="263612" y="77915"/>
                  <a:pt x="316952" y="112628"/>
                </a:cubicBezTo>
                <a:cubicBezTo>
                  <a:pt x="370292" y="147341"/>
                  <a:pt x="323725" y="210841"/>
                  <a:pt x="322032" y="209148"/>
                </a:cubicBezTo>
                <a:cubicBezTo>
                  <a:pt x="320339" y="207455"/>
                  <a:pt x="305099" y="108395"/>
                  <a:pt x="306792" y="102468"/>
                </a:cubicBezTo>
                <a:cubicBezTo>
                  <a:pt x="308485" y="96541"/>
                  <a:pt x="327959" y="178668"/>
                  <a:pt x="332192" y="173588"/>
                </a:cubicBezTo>
                <a:cubicBezTo>
                  <a:pt x="336425" y="168508"/>
                  <a:pt x="355899" y="90615"/>
                  <a:pt x="332192" y="71988"/>
                </a:cubicBezTo>
                <a:cubicBezTo>
                  <a:pt x="308485" y="53361"/>
                  <a:pt x="245832" y="75375"/>
                  <a:pt x="189952" y="61828"/>
                </a:cubicBezTo>
                <a:cubicBezTo>
                  <a:pt x="134072" y="48281"/>
                  <a:pt x="-19175" y="-7599"/>
                  <a:pt x="1992" y="868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6" name="フリーフォーム 1285">
            <a:extLst>
              <a:ext uri="{FF2B5EF4-FFF2-40B4-BE49-F238E27FC236}">
                <a16:creationId xmlns:a16="http://schemas.microsoft.com/office/drawing/2014/main" id="{1A03F246-51CF-127F-958E-58BE6EDD56AD}"/>
              </a:ext>
            </a:extLst>
          </p:cNvPr>
          <p:cNvSpPr/>
          <p:nvPr/>
        </p:nvSpPr>
        <p:spPr>
          <a:xfrm>
            <a:off x="6972281" y="6907964"/>
            <a:ext cx="65757" cy="264424"/>
          </a:xfrm>
          <a:custGeom>
            <a:avLst/>
            <a:gdLst>
              <a:gd name="connsiteX0" fmla="*/ 19 w 65757"/>
              <a:gd name="connsiteY0" fmla="*/ 42 h 264424"/>
              <a:gd name="connsiteX1" fmla="*/ 57169 w 65757"/>
              <a:gd name="connsiteY1" fmla="*/ 157205 h 264424"/>
              <a:gd name="connsiteX2" fmla="*/ 21450 w 65757"/>
              <a:gd name="connsiteY2" fmla="*/ 264361 h 264424"/>
              <a:gd name="connsiteX3" fmla="*/ 64313 w 65757"/>
              <a:gd name="connsiteY3" fmla="*/ 142917 h 264424"/>
              <a:gd name="connsiteX4" fmla="*/ 19 w 65757"/>
              <a:gd name="connsiteY4" fmla="*/ 42 h 264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757" h="264424">
                <a:moveTo>
                  <a:pt x="19" y="42"/>
                </a:moveTo>
                <a:cubicBezTo>
                  <a:pt x="-1172" y="2423"/>
                  <a:pt x="53597" y="113152"/>
                  <a:pt x="57169" y="157205"/>
                </a:cubicBezTo>
                <a:cubicBezTo>
                  <a:pt x="60741" y="201258"/>
                  <a:pt x="20259" y="266742"/>
                  <a:pt x="21450" y="264361"/>
                </a:cubicBezTo>
                <a:cubicBezTo>
                  <a:pt x="22641" y="261980"/>
                  <a:pt x="75029" y="190542"/>
                  <a:pt x="64313" y="142917"/>
                </a:cubicBezTo>
                <a:cubicBezTo>
                  <a:pt x="53598" y="95292"/>
                  <a:pt x="1210" y="-2339"/>
                  <a:pt x="19" y="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7" name="フリーフォーム 1286">
            <a:extLst>
              <a:ext uri="{FF2B5EF4-FFF2-40B4-BE49-F238E27FC236}">
                <a16:creationId xmlns:a16="http://schemas.microsoft.com/office/drawing/2014/main" id="{5A9FE23D-2145-C0EC-6D4D-C53D295B483B}"/>
              </a:ext>
            </a:extLst>
          </p:cNvPr>
          <p:cNvSpPr/>
          <p:nvPr/>
        </p:nvSpPr>
        <p:spPr>
          <a:xfrm>
            <a:off x="4927190" y="7216937"/>
            <a:ext cx="554379" cy="234007"/>
          </a:xfrm>
          <a:custGeom>
            <a:avLst/>
            <a:gdLst>
              <a:gd name="connsiteX0" fmla="*/ 16285 w 554379"/>
              <a:gd name="connsiteY0" fmla="*/ 5394 h 234007"/>
              <a:gd name="connsiteX1" fmla="*/ 523491 w 554379"/>
              <a:gd name="connsiteY1" fmla="*/ 126838 h 234007"/>
              <a:gd name="connsiteX2" fmla="*/ 494916 w 554379"/>
              <a:gd name="connsiteY2" fmla="*/ 148269 h 234007"/>
              <a:gd name="connsiteX3" fmla="*/ 466341 w 554379"/>
              <a:gd name="connsiteY3" fmla="*/ 233994 h 234007"/>
              <a:gd name="connsiteX4" fmla="*/ 502060 w 554379"/>
              <a:gd name="connsiteY4" fmla="*/ 155413 h 234007"/>
              <a:gd name="connsiteX5" fmla="*/ 444910 w 554379"/>
              <a:gd name="connsiteY5" fmla="*/ 141126 h 234007"/>
              <a:gd name="connsiteX6" fmla="*/ 273460 w 554379"/>
              <a:gd name="connsiteY6" fmla="*/ 183988 h 234007"/>
              <a:gd name="connsiteX7" fmla="*/ 452054 w 554379"/>
              <a:gd name="connsiteY7" fmla="*/ 119694 h 234007"/>
              <a:gd name="connsiteX8" fmla="*/ 402048 w 554379"/>
              <a:gd name="connsiteY8" fmla="*/ 91119 h 234007"/>
              <a:gd name="connsiteX9" fmla="*/ 152016 w 554379"/>
              <a:gd name="connsiteY9" fmla="*/ 26826 h 234007"/>
              <a:gd name="connsiteX10" fmla="*/ 16285 w 554379"/>
              <a:gd name="connsiteY10" fmla="*/ 5394 h 234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54379" h="234007">
                <a:moveTo>
                  <a:pt x="16285" y="5394"/>
                </a:moveTo>
                <a:cubicBezTo>
                  <a:pt x="78197" y="22063"/>
                  <a:pt x="523491" y="126838"/>
                  <a:pt x="523491" y="126838"/>
                </a:cubicBezTo>
                <a:cubicBezTo>
                  <a:pt x="603263" y="150650"/>
                  <a:pt x="504441" y="130410"/>
                  <a:pt x="494916" y="148269"/>
                </a:cubicBezTo>
                <a:cubicBezTo>
                  <a:pt x="485391" y="166128"/>
                  <a:pt x="465150" y="232803"/>
                  <a:pt x="466341" y="233994"/>
                </a:cubicBezTo>
                <a:cubicBezTo>
                  <a:pt x="467532" y="235185"/>
                  <a:pt x="502060" y="155413"/>
                  <a:pt x="502060" y="155413"/>
                </a:cubicBezTo>
                <a:cubicBezTo>
                  <a:pt x="498488" y="139935"/>
                  <a:pt x="483010" y="136364"/>
                  <a:pt x="444910" y="141126"/>
                </a:cubicBezTo>
                <a:cubicBezTo>
                  <a:pt x="406810" y="145889"/>
                  <a:pt x="272269" y="187560"/>
                  <a:pt x="273460" y="183988"/>
                </a:cubicBezTo>
                <a:cubicBezTo>
                  <a:pt x="274651" y="180416"/>
                  <a:pt x="452054" y="119694"/>
                  <a:pt x="452054" y="119694"/>
                </a:cubicBezTo>
                <a:cubicBezTo>
                  <a:pt x="473485" y="104216"/>
                  <a:pt x="452054" y="106597"/>
                  <a:pt x="402048" y="91119"/>
                </a:cubicBezTo>
                <a:cubicBezTo>
                  <a:pt x="352042" y="75641"/>
                  <a:pt x="219882" y="38732"/>
                  <a:pt x="152016" y="26826"/>
                </a:cubicBezTo>
                <a:cubicBezTo>
                  <a:pt x="84150" y="14920"/>
                  <a:pt x="-45627" y="-11275"/>
                  <a:pt x="16285" y="5394"/>
                </a:cubicBezTo>
                <a:close/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8" name="フリーフォーム 1287">
            <a:extLst>
              <a:ext uri="{FF2B5EF4-FFF2-40B4-BE49-F238E27FC236}">
                <a16:creationId xmlns:a16="http://schemas.microsoft.com/office/drawing/2014/main" id="{51DF3D72-12FE-19C4-2C7F-564A15080F92}"/>
              </a:ext>
            </a:extLst>
          </p:cNvPr>
          <p:cNvSpPr/>
          <p:nvPr/>
        </p:nvSpPr>
        <p:spPr>
          <a:xfrm>
            <a:off x="4087923" y="7431537"/>
            <a:ext cx="3363579" cy="1424525"/>
          </a:xfrm>
          <a:custGeom>
            <a:avLst/>
            <a:gdLst>
              <a:gd name="connsiteX0" fmla="*/ 108157 w 3363579"/>
              <a:gd name="connsiteY0" fmla="*/ 879343 h 1424525"/>
              <a:gd name="connsiteX1" fmla="*/ 148797 w 3363579"/>
              <a:gd name="connsiteY1" fmla="*/ 940303 h 1424525"/>
              <a:gd name="connsiteX2" fmla="*/ 1591517 w 3363579"/>
              <a:gd name="connsiteY2" fmla="*/ 1367023 h 1424525"/>
              <a:gd name="connsiteX3" fmla="*/ 1398477 w 3363579"/>
              <a:gd name="connsiteY3" fmla="*/ 1397503 h 1424525"/>
              <a:gd name="connsiteX4" fmla="*/ 2495757 w 3363579"/>
              <a:gd name="connsiteY4" fmla="*/ 1153663 h 1424525"/>
              <a:gd name="connsiteX5" fmla="*/ 2241757 w 3363579"/>
              <a:gd name="connsiteY5" fmla="*/ 1245103 h 1424525"/>
              <a:gd name="connsiteX6" fmla="*/ 2749757 w 3363579"/>
              <a:gd name="connsiteY6" fmla="*/ 1173983 h 1424525"/>
              <a:gd name="connsiteX7" fmla="*/ 2759917 w 3363579"/>
              <a:gd name="connsiteY7" fmla="*/ 1001263 h 1424525"/>
              <a:gd name="connsiteX8" fmla="*/ 3359357 w 3363579"/>
              <a:gd name="connsiteY8" fmla="*/ 5583 h 1424525"/>
              <a:gd name="connsiteX9" fmla="*/ 3024077 w 3363579"/>
              <a:gd name="connsiteY9" fmla="*/ 615183 h 1424525"/>
              <a:gd name="connsiteX10" fmla="*/ 2963117 w 3363579"/>
              <a:gd name="connsiteY10" fmla="*/ 991103 h 1424525"/>
              <a:gd name="connsiteX11" fmla="*/ 2140157 w 3363579"/>
              <a:gd name="connsiteY11" fmla="*/ 1356863 h 1424525"/>
              <a:gd name="connsiteX12" fmla="*/ 748237 w 3363579"/>
              <a:gd name="connsiteY12" fmla="*/ 1316223 h 1424525"/>
              <a:gd name="connsiteX13" fmla="*/ 859997 w 3363579"/>
              <a:gd name="connsiteY13" fmla="*/ 1316223 h 1424525"/>
              <a:gd name="connsiteX14" fmla="*/ 1032717 w 3363579"/>
              <a:gd name="connsiteY14" fmla="*/ 1285743 h 1424525"/>
              <a:gd name="connsiteX15" fmla="*/ 605997 w 3363579"/>
              <a:gd name="connsiteY15" fmla="*/ 1143503 h 1424525"/>
              <a:gd name="connsiteX16" fmla="*/ 697437 w 3363579"/>
              <a:gd name="connsiteY16" fmla="*/ 1224783 h 1424525"/>
              <a:gd name="connsiteX17" fmla="*/ 108157 w 3363579"/>
              <a:gd name="connsiteY17" fmla="*/ 879343 h 1424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363579" h="1424525">
                <a:moveTo>
                  <a:pt x="108157" y="879343"/>
                </a:moveTo>
                <a:cubicBezTo>
                  <a:pt x="16717" y="831930"/>
                  <a:pt x="-98430" y="859023"/>
                  <a:pt x="148797" y="940303"/>
                </a:cubicBezTo>
                <a:cubicBezTo>
                  <a:pt x="396024" y="1021583"/>
                  <a:pt x="1383237" y="1290823"/>
                  <a:pt x="1591517" y="1367023"/>
                </a:cubicBezTo>
                <a:cubicBezTo>
                  <a:pt x="1799797" y="1443223"/>
                  <a:pt x="1247770" y="1433063"/>
                  <a:pt x="1398477" y="1397503"/>
                </a:cubicBezTo>
                <a:cubicBezTo>
                  <a:pt x="1549184" y="1361943"/>
                  <a:pt x="2355210" y="1179063"/>
                  <a:pt x="2495757" y="1153663"/>
                </a:cubicBezTo>
                <a:cubicBezTo>
                  <a:pt x="2636304" y="1128263"/>
                  <a:pt x="2199424" y="1241716"/>
                  <a:pt x="2241757" y="1245103"/>
                </a:cubicBezTo>
                <a:cubicBezTo>
                  <a:pt x="2284090" y="1248490"/>
                  <a:pt x="2663397" y="1214623"/>
                  <a:pt x="2749757" y="1173983"/>
                </a:cubicBezTo>
                <a:cubicBezTo>
                  <a:pt x="2836117" y="1133343"/>
                  <a:pt x="2658317" y="1195996"/>
                  <a:pt x="2759917" y="1001263"/>
                </a:cubicBezTo>
                <a:cubicBezTo>
                  <a:pt x="2861517" y="806530"/>
                  <a:pt x="3315330" y="69930"/>
                  <a:pt x="3359357" y="5583"/>
                </a:cubicBezTo>
                <a:cubicBezTo>
                  <a:pt x="3403384" y="-58764"/>
                  <a:pt x="3090117" y="450930"/>
                  <a:pt x="3024077" y="615183"/>
                </a:cubicBezTo>
                <a:cubicBezTo>
                  <a:pt x="2958037" y="779436"/>
                  <a:pt x="3110437" y="867490"/>
                  <a:pt x="2963117" y="991103"/>
                </a:cubicBezTo>
                <a:cubicBezTo>
                  <a:pt x="2815797" y="1114716"/>
                  <a:pt x="2509304" y="1302676"/>
                  <a:pt x="2140157" y="1356863"/>
                </a:cubicBezTo>
                <a:cubicBezTo>
                  <a:pt x="1771010" y="1411050"/>
                  <a:pt x="961597" y="1322996"/>
                  <a:pt x="748237" y="1316223"/>
                </a:cubicBezTo>
                <a:cubicBezTo>
                  <a:pt x="534877" y="1309450"/>
                  <a:pt x="812584" y="1321303"/>
                  <a:pt x="859997" y="1316223"/>
                </a:cubicBezTo>
                <a:cubicBezTo>
                  <a:pt x="907410" y="1311143"/>
                  <a:pt x="1075050" y="1314530"/>
                  <a:pt x="1032717" y="1285743"/>
                </a:cubicBezTo>
                <a:cubicBezTo>
                  <a:pt x="990384" y="1256956"/>
                  <a:pt x="661877" y="1153663"/>
                  <a:pt x="605997" y="1143503"/>
                </a:cubicBezTo>
                <a:cubicBezTo>
                  <a:pt x="550117" y="1133343"/>
                  <a:pt x="778717" y="1262036"/>
                  <a:pt x="697437" y="1224783"/>
                </a:cubicBezTo>
                <a:cubicBezTo>
                  <a:pt x="616157" y="1187530"/>
                  <a:pt x="199597" y="926756"/>
                  <a:pt x="108157" y="8793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9" name="フリーフォーム 1288">
            <a:extLst>
              <a:ext uri="{FF2B5EF4-FFF2-40B4-BE49-F238E27FC236}">
                <a16:creationId xmlns:a16="http://schemas.microsoft.com/office/drawing/2014/main" id="{C33A9AE3-1332-B2B0-64FC-B1EBA48150D9}"/>
              </a:ext>
            </a:extLst>
          </p:cNvPr>
          <p:cNvSpPr/>
          <p:nvPr/>
        </p:nvSpPr>
        <p:spPr>
          <a:xfrm>
            <a:off x="5945615" y="5477019"/>
            <a:ext cx="636873" cy="938240"/>
          </a:xfrm>
          <a:custGeom>
            <a:avLst/>
            <a:gdLst>
              <a:gd name="connsiteX0" fmla="*/ 306 w 636873"/>
              <a:gd name="connsiteY0" fmla="*/ 98 h 938240"/>
              <a:gd name="connsiteX1" fmla="*/ 269520 w 636873"/>
              <a:gd name="connsiteY1" fmla="*/ 543168 h 938240"/>
              <a:gd name="connsiteX2" fmla="*/ 339144 w 636873"/>
              <a:gd name="connsiteY2" fmla="*/ 687058 h 938240"/>
              <a:gd name="connsiteX3" fmla="*/ 339144 w 636873"/>
              <a:gd name="connsiteY3" fmla="*/ 649925 h 938240"/>
              <a:gd name="connsiteX4" fmla="*/ 339144 w 636873"/>
              <a:gd name="connsiteY4" fmla="*/ 886648 h 938240"/>
              <a:gd name="connsiteX5" fmla="*/ 366994 w 636873"/>
              <a:gd name="connsiteY5" fmla="*/ 357503 h 938240"/>
              <a:gd name="connsiteX6" fmla="*/ 483035 w 636873"/>
              <a:gd name="connsiteY6" fmla="*/ 603509 h 938240"/>
              <a:gd name="connsiteX7" fmla="*/ 529451 w 636873"/>
              <a:gd name="connsiteY7" fmla="*/ 255387 h 938240"/>
              <a:gd name="connsiteX8" fmla="*/ 636208 w 636873"/>
              <a:gd name="connsiteY8" fmla="*/ 937706 h 938240"/>
              <a:gd name="connsiteX9" fmla="*/ 473751 w 636873"/>
              <a:gd name="connsiteY9" fmla="*/ 366786 h 938240"/>
              <a:gd name="connsiteX10" fmla="*/ 339144 w 636873"/>
              <a:gd name="connsiteY10" fmla="*/ 222896 h 938240"/>
              <a:gd name="connsiteX11" fmla="*/ 436619 w 636873"/>
              <a:gd name="connsiteY11" fmla="*/ 524601 h 938240"/>
              <a:gd name="connsiteX12" fmla="*/ 250954 w 636873"/>
              <a:gd name="connsiteY12" fmla="*/ 543168 h 938240"/>
              <a:gd name="connsiteX13" fmla="*/ 329861 w 636873"/>
              <a:gd name="connsiteY13" fmla="*/ 803099 h 938240"/>
              <a:gd name="connsiteX14" fmla="*/ 190612 w 636873"/>
              <a:gd name="connsiteY14" fmla="*/ 482827 h 938240"/>
              <a:gd name="connsiteX15" fmla="*/ 130271 w 636873"/>
              <a:gd name="connsiteY15" fmla="*/ 334295 h 938240"/>
              <a:gd name="connsiteX16" fmla="*/ 213821 w 636873"/>
              <a:gd name="connsiteY16" fmla="*/ 496752 h 938240"/>
              <a:gd name="connsiteX17" fmla="*/ 306 w 636873"/>
              <a:gd name="connsiteY17" fmla="*/ 98 h 938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36873" h="938240">
                <a:moveTo>
                  <a:pt x="306" y="98"/>
                </a:moveTo>
                <a:cubicBezTo>
                  <a:pt x="9589" y="7834"/>
                  <a:pt x="213047" y="428675"/>
                  <a:pt x="269520" y="543168"/>
                </a:cubicBezTo>
                <a:cubicBezTo>
                  <a:pt x="325993" y="657661"/>
                  <a:pt x="327540" y="669265"/>
                  <a:pt x="339144" y="687058"/>
                </a:cubicBezTo>
                <a:cubicBezTo>
                  <a:pt x="350748" y="704851"/>
                  <a:pt x="339144" y="649925"/>
                  <a:pt x="339144" y="649925"/>
                </a:cubicBezTo>
                <a:cubicBezTo>
                  <a:pt x="339144" y="683190"/>
                  <a:pt x="334502" y="935385"/>
                  <a:pt x="339144" y="886648"/>
                </a:cubicBezTo>
                <a:cubicBezTo>
                  <a:pt x="343786" y="837911"/>
                  <a:pt x="343012" y="404693"/>
                  <a:pt x="366994" y="357503"/>
                </a:cubicBezTo>
                <a:cubicBezTo>
                  <a:pt x="390976" y="310313"/>
                  <a:pt x="455959" y="620528"/>
                  <a:pt x="483035" y="603509"/>
                </a:cubicBezTo>
                <a:cubicBezTo>
                  <a:pt x="510111" y="586490"/>
                  <a:pt x="503922" y="199688"/>
                  <a:pt x="529451" y="255387"/>
                </a:cubicBezTo>
                <a:cubicBezTo>
                  <a:pt x="554980" y="311086"/>
                  <a:pt x="645491" y="919140"/>
                  <a:pt x="636208" y="937706"/>
                </a:cubicBezTo>
                <a:cubicBezTo>
                  <a:pt x="626925" y="956272"/>
                  <a:pt x="523262" y="485921"/>
                  <a:pt x="473751" y="366786"/>
                </a:cubicBezTo>
                <a:cubicBezTo>
                  <a:pt x="424240" y="247651"/>
                  <a:pt x="345333" y="196594"/>
                  <a:pt x="339144" y="222896"/>
                </a:cubicBezTo>
                <a:cubicBezTo>
                  <a:pt x="332955" y="249199"/>
                  <a:pt x="451317" y="471222"/>
                  <a:pt x="436619" y="524601"/>
                </a:cubicBezTo>
                <a:cubicBezTo>
                  <a:pt x="421921" y="577980"/>
                  <a:pt x="268747" y="496752"/>
                  <a:pt x="250954" y="543168"/>
                </a:cubicBezTo>
                <a:cubicBezTo>
                  <a:pt x="233161" y="589584"/>
                  <a:pt x="339918" y="813156"/>
                  <a:pt x="329861" y="803099"/>
                </a:cubicBezTo>
                <a:cubicBezTo>
                  <a:pt x="319804" y="793042"/>
                  <a:pt x="223877" y="560961"/>
                  <a:pt x="190612" y="482827"/>
                </a:cubicBezTo>
                <a:cubicBezTo>
                  <a:pt x="157347" y="404693"/>
                  <a:pt x="126403" y="331974"/>
                  <a:pt x="130271" y="334295"/>
                </a:cubicBezTo>
                <a:cubicBezTo>
                  <a:pt x="134139" y="336616"/>
                  <a:pt x="232388" y="551678"/>
                  <a:pt x="213821" y="496752"/>
                </a:cubicBezTo>
                <a:cubicBezTo>
                  <a:pt x="195255" y="441826"/>
                  <a:pt x="-8977" y="-7638"/>
                  <a:pt x="306" y="98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0" name="フリーフォーム 1289">
            <a:extLst>
              <a:ext uri="{FF2B5EF4-FFF2-40B4-BE49-F238E27FC236}">
                <a16:creationId xmlns:a16="http://schemas.microsoft.com/office/drawing/2014/main" id="{5C25075A-03B5-E296-9EAD-8FF5DDEB7773}"/>
              </a:ext>
            </a:extLst>
          </p:cNvPr>
          <p:cNvSpPr/>
          <p:nvPr/>
        </p:nvSpPr>
        <p:spPr>
          <a:xfrm>
            <a:off x="4532380" y="6047706"/>
            <a:ext cx="291521" cy="299094"/>
          </a:xfrm>
          <a:custGeom>
            <a:avLst/>
            <a:gdLst>
              <a:gd name="connsiteX0" fmla="*/ 284420 w 291521"/>
              <a:gd name="connsiteY0" fmla="*/ 3894 h 299094"/>
              <a:gd name="connsiteX1" fmla="*/ 68420 w 291521"/>
              <a:gd name="connsiteY1" fmla="*/ 151494 h 299094"/>
              <a:gd name="connsiteX2" fmla="*/ 165620 w 291521"/>
              <a:gd name="connsiteY2" fmla="*/ 83094 h 299094"/>
              <a:gd name="connsiteX3" fmla="*/ 223220 w 291521"/>
              <a:gd name="connsiteY3" fmla="*/ 90294 h 299094"/>
              <a:gd name="connsiteX4" fmla="*/ 158420 w 291521"/>
              <a:gd name="connsiteY4" fmla="*/ 299094 h 299094"/>
              <a:gd name="connsiteX5" fmla="*/ 234020 w 291521"/>
              <a:gd name="connsiteY5" fmla="*/ 90294 h 299094"/>
              <a:gd name="connsiteX6" fmla="*/ 165620 w 291521"/>
              <a:gd name="connsiteY6" fmla="*/ 57894 h 299094"/>
              <a:gd name="connsiteX7" fmla="*/ 20 w 291521"/>
              <a:gd name="connsiteY7" fmla="*/ 65094 h 299094"/>
              <a:gd name="connsiteX8" fmla="*/ 154820 w 291521"/>
              <a:gd name="connsiteY8" fmla="*/ 54294 h 299094"/>
              <a:gd name="connsiteX9" fmla="*/ 230420 w 291521"/>
              <a:gd name="connsiteY9" fmla="*/ 43494 h 299094"/>
              <a:gd name="connsiteX10" fmla="*/ 284420 w 291521"/>
              <a:gd name="connsiteY10" fmla="*/ 3894 h 299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1521" h="299094">
                <a:moveTo>
                  <a:pt x="284420" y="3894"/>
                </a:moveTo>
                <a:cubicBezTo>
                  <a:pt x="257420" y="21894"/>
                  <a:pt x="88220" y="138294"/>
                  <a:pt x="68420" y="151494"/>
                </a:cubicBezTo>
                <a:cubicBezTo>
                  <a:pt x="48620" y="164694"/>
                  <a:pt x="139820" y="93294"/>
                  <a:pt x="165620" y="83094"/>
                </a:cubicBezTo>
                <a:cubicBezTo>
                  <a:pt x="191420" y="72894"/>
                  <a:pt x="224420" y="54294"/>
                  <a:pt x="223220" y="90294"/>
                </a:cubicBezTo>
                <a:cubicBezTo>
                  <a:pt x="222020" y="126294"/>
                  <a:pt x="156620" y="299094"/>
                  <a:pt x="158420" y="299094"/>
                </a:cubicBezTo>
                <a:cubicBezTo>
                  <a:pt x="160220" y="299094"/>
                  <a:pt x="232820" y="130494"/>
                  <a:pt x="234020" y="90294"/>
                </a:cubicBezTo>
                <a:cubicBezTo>
                  <a:pt x="235220" y="50094"/>
                  <a:pt x="204620" y="62094"/>
                  <a:pt x="165620" y="57894"/>
                </a:cubicBezTo>
                <a:cubicBezTo>
                  <a:pt x="126620" y="53694"/>
                  <a:pt x="1820" y="65694"/>
                  <a:pt x="20" y="65094"/>
                </a:cubicBezTo>
                <a:cubicBezTo>
                  <a:pt x="-1780" y="64494"/>
                  <a:pt x="116420" y="57894"/>
                  <a:pt x="154820" y="54294"/>
                </a:cubicBezTo>
                <a:cubicBezTo>
                  <a:pt x="193220" y="50694"/>
                  <a:pt x="206420" y="51294"/>
                  <a:pt x="230420" y="43494"/>
                </a:cubicBezTo>
                <a:cubicBezTo>
                  <a:pt x="254420" y="35694"/>
                  <a:pt x="311420" y="-14106"/>
                  <a:pt x="284420" y="389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1" name="フリーフォーム 1290">
            <a:extLst>
              <a:ext uri="{FF2B5EF4-FFF2-40B4-BE49-F238E27FC236}">
                <a16:creationId xmlns:a16="http://schemas.microsoft.com/office/drawing/2014/main" id="{A1D63474-C15A-789B-6A8F-94C6BCD552A3}"/>
              </a:ext>
            </a:extLst>
          </p:cNvPr>
          <p:cNvSpPr/>
          <p:nvPr/>
        </p:nvSpPr>
        <p:spPr>
          <a:xfrm>
            <a:off x="6551991" y="5817597"/>
            <a:ext cx="266434" cy="479884"/>
          </a:xfrm>
          <a:custGeom>
            <a:avLst/>
            <a:gdLst>
              <a:gd name="connsiteX0" fmla="*/ 266409 w 266434"/>
              <a:gd name="connsiteY0" fmla="*/ 248403 h 479884"/>
              <a:gd name="connsiteX1" fmla="*/ 154809 w 266434"/>
              <a:gd name="connsiteY1" fmla="*/ 334803 h 479884"/>
              <a:gd name="connsiteX2" fmla="*/ 147609 w 266434"/>
              <a:gd name="connsiteY2" fmla="*/ 478803 h 479884"/>
              <a:gd name="connsiteX3" fmla="*/ 133209 w 266434"/>
              <a:gd name="connsiteY3" fmla="*/ 378003 h 479884"/>
              <a:gd name="connsiteX4" fmla="*/ 9 w 266434"/>
              <a:gd name="connsiteY4" fmla="*/ 3 h 479884"/>
              <a:gd name="connsiteX5" fmla="*/ 140409 w 266434"/>
              <a:gd name="connsiteY5" fmla="*/ 385203 h 479884"/>
              <a:gd name="connsiteX6" fmla="*/ 144009 w 266434"/>
              <a:gd name="connsiteY6" fmla="*/ 334803 h 479884"/>
              <a:gd name="connsiteX7" fmla="*/ 266409 w 266434"/>
              <a:gd name="connsiteY7" fmla="*/ 248403 h 479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6434" h="479884">
                <a:moveTo>
                  <a:pt x="266409" y="248403"/>
                </a:moveTo>
                <a:cubicBezTo>
                  <a:pt x="268209" y="248403"/>
                  <a:pt x="174609" y="296403"/>
                  <a:pt x="154809" y="334803"/>
                </a:cubicBezTo>
                <a:cubicBezTo>
                  <a:pt x="135009" y="373203"/>
                  <a:pt x="151209" y="471603"/>
                  <a:pt x="147609" y="478803"/>
                </a:cubicBezTo>
                <a:cubicBezTo>
                  <a:pt x="144009" y="486003"/>
                  <a:pt x="157809" y="457803"/>
                  <a:pt x="133209" y="378003"/>
                </a:cubicBezTo>
                <a:cubicBezTo>
                  <a:pt x="108609" y="298203"/>
                  <a:pt x="-1191" y="-1197"/>
                  <a:pt x="9" y="3"/>
                </a:cubicBezTo>
                <a:cubicBezTo>
                  <a:pt x="1209" y="1203"/>
                  <a:pt x="116409" y="329403"/>
                  <a:pt x="140409" y="385203"/>
                </a:cubicBezTo>
                <a:cubicBezTo>
                  <a:pt x="164409" y="441003"/>
                  <a:pt x="126609" y="354003"/>
                  <a:pt x="144009" y="334803"/>
                </a:cubicBezTo>
                <a:cubicBezTo>
                  <a:pt x="161409" y="315603"/>
                  <a:pt x="264609" y="248403"/>
                  <a:pt x="266409" y="24840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2" name="フリーフォーム 1291">
            <a:extLst>
              <a:ext uri="{FF2B5EF4-FFF2-40B4-BE49-F238E27FC236}">
                <a16:creationId xmlns:a16="http://schemas.microsoft.com/office/drawing/2014/main" id="{6FF4CA33-0B0D-1DF6-6D83-5D444D2986E1}"/>
              </a:ext>
            </a:extLst>
          </p:cNvPr>
          <p:cNvSpPr/>
          <p:nvPr/>
        </p:nvSpPr>
        <p:spPr>
          <a:xfrm>
            <a:off x="6781634" y="6727848"/>
            <a:ext cx="220394" cy="414728"/>
          </a:xfrm>
          <a:custGeom>
            <a:avLst/>
            <a:gdLst>
              <a:gd name="connsiteX0" fmla="*/ 766 w 220394"/>
              <a:gd name="connsiteY0" fmla="*/ 552 h 414728"/>
              <a:gd name="connsiteX1" fmla="*/ 187966 w 220394"/>
              <a:gd name="connsiteY1" fmla="*/ 184152 h 414728"/>
              <a:gd name="connsiteX2" fmla="*/ 151966 w 220394"/>
              <a:gd name="connsiteY2" fmla="*/ 169752 h 414728"/>
              <a:gd name="connsiteX3" fmla="*/ 220366 w 220394"/>
              <a:gd name="connsiteY3" fmla="*/ 414552 h 414728"/>
              <a:gd name="connsiteX4" fmla="*/ 159166 w 220394"/>
              <a:gd name="connsiteY4" fmla="*/ 205752 h 414728"/>
              <a:gd name="connsiteX5" fmla="*/ 69166 w 220394"/>
              <a:gd name="connsiteY5" fmla="*/ 18552 h 414728"/>
              <a:gd name="connsiteX6" fmla="*/ 119566 w 220394"/>
              <a:gd name="connsiteY6" fmla="*/ 122952 h 414728"/>
              <a:gd name="connsiteX7" fmla="*/ 766 w 220394"/>
              <a:gd name="connsiteY7" fmla="*/ 552 h 414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0394" h="414728">
                <a:moveTo>
                  <a:pt x="766" y="552"/>
                </a:moveTo>
                <a:cubicBezTo>
                  <a:pt x="12166" y="10752"/>
                  <a:pt x="162766" y="155952"/>
                  <a:pt x="187966" y="184152"/>
                </a:cubicBezTo>
                <a:cubicBezTo>
                  <a:pt x="213166" y="212352"/>
                  <a:pt x="146566" y="131352"/>
                  <a:pt x="151966" y="169752"/>
                </a:cubicBezTo>
                <a:cubicBezTo>
                  <a:pt x="157366" y="208152"/>
                  <a:pt x="219166" y="408552"/>
                  <a:pt x="220366" y="414552"/>
                </a:cubicBezTo>
                <a:cubicBezTo>
                  <a:pt x="221566" y="420552"/>
                  <a:pt x="184366" y="271752"/>
                  <a:pt x="159166" y="205752"/>
                </a:cubicBezTo>
                <a:cubicBezTo>
                  <a:pt x="133966" y="139752"/>
                  <a:pt x="75766" y="32352"/>
                  <a:pt x="69166" y="18552"/>
                </a:cubicBezTo>
                <a:cubicBezTo>
                  <a:pt x="62566" y="4752"/>
                  <a:pt x="130366" y="121152"/>
                  <a:pt x="119566" y="122952"/>
                </a:cubicBezTo>
                <a:cubicBezTo>
                  <a:pt x="108766" y="124752"/>
                  <a:pt x="-10634" y="-9648"/>
                  <a:pt x="766" y="5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3" name="フリーフォーム 1292">
            <a:extLst>
              <a:ext uri="{FF2B5EF4-FFF2-40B4-BE49-F238E27FC236}">
                <a16:creationId xmlns:a16="http://schemas.microsoft.com/office/drawing/2014/main" id="{40A3279E-BED9-7B86-9F4F-933E7479083B}"/>
              </a:ext>
            </a:extLst>
          </p:cNvPr>
          <p:cNvSpPr/>
          <p:nvPr/>
        </p:nvSpPr>
        <p:spPr>
          <a:xfrm>
            <a:off x="1874956" y="3817737"/>
            <a:ext cx="1069198" cy="5351282"/>
          </a:xfrm>
          <a:custGeom>
            <a:avLst/>
            <a:gdLst>
              <a:gd name="connsiteX0" fmla="*/ 470679 w 1069198"/>
              <a:gd name="connsiteY0" fmla="*/ 38646 h 5351282"/>
              <a:gd name="connsiteX1" fmla="*/ 142687 w 1069198"/>
              <a:gd name="connsiteY1" fmla="*/ 2801724 h 5351282"/>
              <a:gd name="connsiteX2" fmla="*/ 212261 w 1069198"/>
              <a:gd name="connsiteY2" fmla="*/ 3070080 h 5351282"/>
              <a:gd name="connsiteX3" fmla="*/ 291774 w 1069198"/>
              <a:gd name="connsiteY3" fmla="*/ 3537220 h 5351282"/>
              <a:gd name="connsiteX4" fmla="*/ 361348 w 1069198"/>
              <a:gd name="connsiteY4" fmla="*/ 3517341 h 5351282"/>
              <a:gd name="connsiteX5" fmla="*/ 1057087 w 1069198"/>
              <a:gd name="connsiteY5" fmla="*/ 5316324 h 5351282"/>
              <a:gd name="connsiteX6" fmla="*/ 748974 w 1069198"/>
              <a:gd name="connsiteY6" fmla="*/ 4590767 h 5351282"/>
              <a:gd name="connsiteX7" fmla="*/ 63174 w 1069198"/>
              <a:gd name="connsiteY7" fmla="*/ 3179411 h 5351282"/>
              <a:gd name="connsiteX8" fmla="*/ 43296 w 1069198"/>
              <a:gd name="connsiteY8" fmla="*/ 2911054 h 5351282"/>
              <a:gd name="connsiteX9" fmla="*/ 3540 w 1069198"/>
              <a:gd name="connsiteY9" fmla="*/ 1281037 h 5351282"/>
              <a:gd name="connsiteX10" fmla="*/ 142687 w 1069198"/>
              <a:gd name="connsiteY10" fmla="*/ 1887324 h 5351282"/>
              <a:gd name="connsiteX11" fmla="*/ 311653 w 1069198"/>
              <a:gd name="connsiteY11" fmla="*/ 1042498 h 5351282"/>
              <a:gd name="connsiteX12" fmla="*/ 242079 w 1069198"/>
              <a:gd name="connsiteY12" fmla="*/ 1171706 h 5351282"/>
              <a:gd name="connsiteX13" fmla="*/ 470679 w 1069198"/>
              <a:gd name="connsiteY13" fmla="*/ 38646 h 5351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69198" h="5351282">
                <a:moveTo>
                  <a:pt x="470679" y="38646"/>
                </a:moveTo>
                <a:cubicBezTo>
                  <a:pt x="454114" y="310316"/>
                  <a:pt x="185757" y="2296485"/>
                  <a:pt x="142687" y="2801724"/>
                </a:cubicBezTo>
                <a:cubicBezTo>
                  <a:pt x="99617" y="3306963"/>
                  <a:pt x="187413" y="2947497"/>
                  <a:pt x="212261" y="3070080"/>
                </a:cubicBezTo>
                <a:cubicBezTo>
                  <a:pt x="237109" y="3192663"/>
                  <a:pt x="266926" y="3462676"/>
                  <a:pt x="291774" y="3537220"/>
                </a:cubicBezTo>
                <a:cubicBezTo>
                  <a:pt x="316622" y="3611764"/>
                  <a:pt x="233796" y="3220824"/>
                  <a:pt x="361348" y="3517341"/>
                </a:cubicBezTo>
                <a:cubicBezTo>
                  <a:pt x="488900" y="3813858"/>
                  <a:pt x="992483" y="5137420"/>
                  <a:pt x="1057087" y="5316324"/>
                </a:cubicBezTo>
                <a:cubicBezTo>
                  <a:pt x="1121691" y="5495228"/>
                  <a:pt x="914626" y="4946919"/>
                  <a:pt x="748974" y="4590767"/>
                </a:cubicBezTo>
                <a:cubicBezTo>
                  <a:pt x="583322" y="4234615"/>
                  <a:pt x="180787" y="3459363"/>
                  <a:pt x="63174" y="3179411"/>
                </a:cubicBezTo>
                <a:cubicBezTo>
                  <a:pt x="-54439" y="2899459"/>
                  <a:pt x="53235" y="3227450"/>
                  <a:pt x="43296" y="2911054"/>
                </a:cubicBezTo>
                <a:cubicBezTo>
                  <a:pt x="33357" y="2594658"/>
                  <a:pt x="-13025" y="1451659"/>
                  <a:pt x="3540" y="1281037"/>
                </a:cubicBezTo>
                <a:cubicBezTo>
                  <a:pt x="20105" y="1110415"/>
                  <a:pt x="91335" y="1927080"/>
                  <a:pt x="142687" y="1887324"/>
                </a:cubicBezTo>
                <a:cubicBezTo>
                  <a:pt x="194039" y="1847568"/>
                  <a:pt x="295088" y="1161768"/>
                  <a:pt x="311653" y="1042498"/>
                </a:cubicBezTo>
                <a:cubicBezTo>
                  <a:pt x="328218" y="923228"/>
                  <a:pt x="220544" y="1332389"/>
                  <a:pt x="242079" y="1171706"/>
                </a:cubicBezTo>
                <a:cubicBezTo>
                  <a:pt x="263614" y="1011023"/>
                  <a:pt x="487244" y="-233024"/>
                  <a:pt x="470679" y="386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4" name="フリーフォーム 1293">
            <a:extLst>
              <a:ext uri="{FF2B5EF4-FFF2-40B4-BE49-F238E27FC236}">
                <a16:creationId xmlns:a16="http://schemas.microsoft.com/office/drawing/2014/main" id="{D9CF2908-363B-FD81-9331-735D8ECC7035}"/>
              </a:ext>
            </a:extLst>
          </p:cNvPr>
          <p:cNvSpPr/>
          <p:nvPr/>
        </p:nvSpPr>
        <p:spPr>
          <a:xfrm>
            <a:off x="3186501" y="1759332"/>
            <a:ext cx="2621992" cy="709823"/>
          </a:xfrm>
          <a:custGeom>
            <a:avLst/>
            <a:gdLst>
              <a:gd name="connsiteX0" fmla="*/ 13899 w 2621992"/>
              <a:gd name="connsiteY0" fmla="*/ 695633 h 709823"/>
              <a:gd name="connsiteX1" fmla="*/ 242499 w 2621992"/>
              <a:gd name="connsiteY1" fmla="*/ 536607 h 709823"/>
              <a:gd name="connsiteX2" fmla="*/ 938238 w 2621992"/>
              <a:gd name="connsiteY2" fmla="*/ 9833 h 709823"/>
              <a:gd name="connsiteX3" fmla="*/ 719577 w 2621992"/>
              <a:gd name="connsiteY3" fmla="*/ 198677 h 709823"/>
              <a:gd name="connsiteX4" fmla="*/ 1176777 w 2621992"/>
              <a:gd name="connsiteY4" fmla="*/ 268251 h 709823"/>
              <a:gd name="connsiteX5" fmla="*/ 2617951 w 2621992"/>
              <a:gd name="connsiteY5" fmla="*/ 536607 h 709823"/>
              <a:gd name="connsiteX6" fmla="*/ 1564403 w 2621992"/>
              <a:gd name="connsiteY6" fmla="*/ 337825 h 709823"/>
              <a:gd name="connsiteX7" fmla="*/ 262377 w 2621992"/>
              <a:gd name="connsiteY7" fmla="*/ 268251 h 709823"/>
              <a:gd name="connsiteX8" fmla="*/ 401525 w 2621992"/>
              <a:gd name="connsiteY8" fmla="*/ 238433 h 709823"/>
              <a:gd name="connsiteX9" fmla="*/ 590369 w 2621992"/>
              <a:gd name="connsiteY9" fmla="*/ 228494 h 709823"/>
              <a:gd name="connsiteX10" fmla="*/ 13899 w 2621992"/>
              <a:gd name="connsiteY10" fmla="*/ 695633 h 709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21992" h="709823">
                <a:moveTo>
                  <a:pt x="13899" y="695633"/>
                </a:moveTo>
                <a:cubicBezTo>
                  <a:pt x="-44079" y="746985"/>
                  <a:pt x="88443" y="650907"/>
                  <a:pt x="242499" y="536607"/>
                </a:cubicBezTo>
                <a:cubicBezTo>
                  <a:pt x="396555" y="422307"/>
                  <a:pt x="858725" y="66155"/>
                  <a:pt x="938238" y="9833"/>
                </a:cubicBezTo>
                <a:cubicBezTo>
                  <a:pt x="1017751" y="-46489"/>
                  <a:pt x="679821" y="155607"/>
                  <a:pt x="719577" y="198677"/>
                </a:cubicBezTo>
                <a:cubicBezTo>
                  <a:pt x="759333" y="241747"/>
                  <a:pt x="1176777" y="268251"/>
                  <a:pt x="1176777" y="268251"/>
                </a:cubicBezTo>
                <a:lnTo>
                  <a:pt x="2617951" y="536607"/>
                </a:lnTo>
                <a:cubicBezTo>
                  <a:pt x="2682555" y="548203"/>
                  <a:pt x="1956999" y="382551"/>
                  <a:pt x="1564403" y="337825"/>
                </a:cubicBezTo>
                <a:cubicBezTo>
                  <a:pt x="1171807" y="293099"/>
                  <a:pt x="456190" y="284816"/>
                  <a:pt x="262377" y="268251"/>
                </a:cubicBezTo>
                <a:cubicBezTo>
                  <a:pt x="68564" y="251686"/>
                  <a:pt x="346860" y="245059"/>
                  <a:pt x="401525" y="238433"/>
                </a:cubicBezTo>
                <a:cubicBezTo>
                  <a:pt x="456190" y="231807"/>
                  <a:pt x="651660" y="157264"/>
                  <a:pt x="590369" y="228494"/>
                </a:cubicBezTo>
                <a:cubicBezTo>
                  <a:pt x="529078" y="299724"/>
                  <a:pt x="71877" y="644281"/>
                  <a:pt x="13899" y="6956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5" name="フリーフォーム 1294">
            <a:extLst>
              <a:ext uri="{FF2B5EF4-FFF2-40B4-BE49-F238E27FC236}">
                <a16:creationId xmlns:a16="http://schemas.microsoft.com/office/drawing/2014/main" id="{0FA8DD94-C01A-97C6-5407-026AB411F0E7}"/>
              </a:ext>
            </a:extLst>
          </p:cNvPr>
          <p:cNvSpPr/>
          <p:nvPr/>
        </p:nvSpPr>
        <p:spPr>
          <a:xfrm>
            <a:off x="5679455" y="2612932"/>
            <a:ext cx="2224547" cy="2870014"/>
          </a:xfrm>
          <a:custGeom>
            <a:avLst/>
            <a:gdLst>
              <a:gd name="connsiteX0" fmla="*/ 383415 w 2224547"/>
              <a:gd name="connsiteY0" fmla="*/ 50755 h 2870014"/>
              <a:gd name="connsiteX1" fmla="*/ 472867 w 2224547"/>
              <a:gd name="connsiteY1" fmla="*/ 170025 h 2870014"/>
              <a:gd name="connsiteX2" fmla="*/ 2142641 w 2224547"/>
              <a:gd name="connsiteY2" fmla="*/ 2724381 h 2870014"/>
              <a:gd name="connsiteX3" fmla="*/ 1973675 w 2224547"/>
              <a:gd name="connsiteY3" fmla="*/ 2485842 h 2870014"/>
              <a:gd name="connsiteX4" fmla="*/ 2033310 w 2224547"/>
              <a:gd name="connsiteY4" fmla="*/ 2843651 h 2870014"/>
              <a:gd name="connsiteX5" fmla="*/ 1168606 w 2224547"/>
              <a:gd name="connsiteY5" fmla="*/ 1631077 h 2870014"/>
              <a:gd name="connsiteX6" fmla="*/ 1198423 w 2224547"/>
              <a:gd name="connsiteY6" fmla="*/ 1760285 h 2870014"/>
              <a:gd name="connsiteX7" fmla="*/ 5728 w 2224547"/>
              <a:gd name="connsiteY7" fmla="*/ 100451 h 2870014"/>
              <a:gd name="connsiteX8" fmla="*/ 731284 w 2224547"/>
              <a:gd name="connsiteY8" fmla="*/ 1014851 h 2870014"/>
              <a:gd name="connsiteX9" fmla="*/ 383415 w 2224547"/>
              <a:gd name="connsiteY9" fmla="*/ 50755 h 2870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24547" h="2870014">
                <a:moveTo>
                  <a:pt x="383415" y="50755"/>
                </a:moveTo>
                <a:cubicBezTo>
                  <a:pt x="281539" y="-112412"/>
                  <a:pt x="472867" y="170025"/>
                  <a:pt x="472867" y="170025"/>
                </a:cubicBezTo>
                <a:lnTo>
                  <a:pt x="2142641" y="2724381"/>
                </a:lnTo>
                <a:cubicBezTo>
                  <a:pt x="2392776" y="3110350"/>
                  <a:pt x="1991897" y="2465964"/>
                  <a:pt x="1973675" y="2485842"/>
                </a:cubicBezTo>
                <a:cubicBezTo>
                  <a:pt x="1955453" y="2505720"/>
                  <a:pt x="2167488" y="2986112"/>
                  <a:pt x="2033310" y="2843651"/>
                </a:cubicBezTo>
                <a:cubicBezTo>
                  <a:pt x="1899132" y="2701190"/>
                  <a:pt x="1307754" y="1811638"/>
                  <a:pt x="1168606" y="1631077"/>
                </a:cubicBezTo>
                <a:cubicBezTo>
                  <a:pt x="1029458" y="1450516"/>
                  <a:pt x="1392236" y="2015389"/>
                  <a:pt x="1198423" y="1760285"/>
                </a:cubicBezTo>
                <a:cubicBezTo>
                  <a:pt x="1004610" y="1505181"/>
                  <a:pt x="83584" y="224690"/>
                  <a:pt x="5728" y="100451"/>
                </a:cubicBezTo>
                <a:cubicBezTo>
                  <a:pt x="-72129" y="-23788"/>
                  <a:pt x="668336" y="1026447"/>
                  <a:pt x="731284" y="1014851"/>
                </a:cubicBezTo>
                <a:cubicBezTo>
                  <a:pt x="794232" y="1003255"/>
                  <a:pt x="588823" y="517066"/>
                  <a:pt x="383415" y="507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6" name="フリーフォーム 1295">
            <a:extLst>
              <a:ext uri="{FF2B5EF4-FFF2-40B4-BE49-F238E27FC236}">
                <a16:creationId xmlns:a16="http://schemas.microsoft.com/office/drawing/2014/main" id="{8BAAB529-51BD-F0CF-B881-6D681594D90F}"/>
              </a:ext>
            </a:extLst>
          </p:cNvPr>
          <p:cNvSpPr/>
          <p:nvPr/>
        </p:nvSpPr>
        <p:spPr>
          <a:xfrm>
            <a:off x="3346842" y="8901918"/>
            <a:ext cx="2706072" cy="1593150"/>
          </a:xfrm>
          <a:custGeom>
            <a:avLst/>
            <a:gdLst>
              <a:gd name="connsiteX0" fmla="*/ 2697497 w 2706072"/>
              <a:gd name="connsiteY0" fmla="*/ 350570 h 1593150"/>
              <a:gd name="connsiteX1" fmla="*/ 760209 w 2706072"/>
              <a:gd name="connsiteY1" fmla="*/ 304075 h 1593150"/>
              <a:gd name="connsiteX2" fmla="*/ 1116670 w 2706072"/>
              <a:gd name="connsiteY2" fmla="*/ 319574 h 1593150"/>
              <a:gd name="connsiteX3" fmla="*/ 992683 w 2706072"/>
              <a:gd name="connsiteY3" fmla="*/ 428062 h 1593150"/>
              <a:gd name="connsiteX4" fmla="*/ 636222 w 2706072"/>
              <a:gd name="connsiteY4" fmla="*/ 1497445 h 1593150"/>
              <a:gd name="connsiteX5" fmla="*/ 636222 w 2706072"/>
              <a:gd name="connsiteY5" fmla="*/ 1295967 h 1593150"/>
              <a:gd name="connsiteX6" fmla="*/ 589727 w 2706072"/>
              <a:gd name="connsiteY6" fmla="*/ 1574936 h 1593150"/>
              <a:gd name="connsiteX7" fmla="*/ 760209 w 2706072"/>
              <a:gd name="connsiteY7" fmla="*/ 676035 h 1593150"/>
              <a:gd name="connsiteX8" fmla="*/ 310758 w 2706072"/>
              <a:gd name="connsiteY8" fmla="*/ 180089 h 1593150"/>
              <a:gd name="connsiteX9" fmla="*/ 31789 w 2706072"/>
              <a:gd name="connsiteY9" fmla="*/ 56102 h 1593150"/>
              <a:gd name="connsiteX10" fmla="*/ 1070175 w 2706072"/>
              <a:gd name="connsiteY10" fmla="*/ 25106 h 1593150"/>
              <a:gd name="connsiteX11" fmla="*/ 853199 w 2706072"/>
              <a:gd name="connsiteY11" fmla="*/ 9607 h 1593150"/>
              <a:gd name="connsiteX12" fmla="*/ 1535124 w 2706072"/>
              <a:gd name="connsiteY12" fmla="*/ 180089 h 1593150"/>
              <a:gd name="connsiteX13" fmla="*/ 1473131 w 2706072"/>
              <a:gd name="connsiteY13" fmla="*/ 87099 h 1593150"/>
              <a:gd name="connsiteX14" fmla="*/ 2697497 w 2706072"/>
              <a:gd name="connsiteY14" fmla="*/ 350570 h 1593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706072" h="1593150">
                <a:moveTo>
                  <a:pt x="2697497" y="350570"/>
                </a:moveTo>
                <a:cubicBezTo>
                  <a:pt x="2578677" y="386733"/>
                  <a:pt x="1023680" y="309241"/>
                  <a:pt x="760209" y="304075"/>
                </a:cubicBezTo>
                <a:cubicBezTo>
                  <a:pt x="496738" y="298909"/>
                  <a:pt x="1077924" y="298910"/>
                  <a:pt x="1116670" y="319574"/>
                </a:cubicBezTo>
                <a:cubicBezTo>
                  <a:pt x="1155416" y="340238"/>
                  <a:pt x="1072758" y="231750"/>
                  <a:pt x="992683" y="428062"/>
                </a:cubicBezTo>
                <a:cubicBezTo>
                  <a:pt x="912608" y="624374"/>
                  <a:pt x="695632" y="1352794"/>
                  <a:pt x="636222" y="1497445"/>
                </a:cubicBezTo>
                <a:cubicBezTo>
                  <a:pt x="576812" y="1642096"/>
                  <a:pt x="643971" y="1283052"/>
                  <a:pt x="636222" y="1295967"/>
                </a:cubicBezTo>
                <a:cubicBezTo>
                  <a:pt x="628473" y="1308882"/>
                  <a:pt x="569063" y="1678258"/>
                  <a:pt x="589727" y="1574936"/>
                </a:cubicBezTo>
                <a:cubicBezTo>
                  <a:pt x="610391" y="1471614"/>
                  <a:pt x="806704" y="908510"/>
                  <a:pt x="760209" y="676035"/>
                </a:cubicBezTo>
                <a:cubicBezTo>
                  <a:pt x="713714" y="443560"/>
                  <a:pt x="432161" y="283411"/>
                  <a:pt x="310758" y="180089"/>
                </a:cubicBezTo>
                <a:cubicBezTo>
                  <a:pt x="189355" y="76767"/>
                  <a:pt x="-94781" y="81932"/>
                  <a:pt x="31789" y="56102"/>
                </a:cubicBezTo>
                <a:cubicBezTo>
                  <a:pt x="158358" y="30271"/>
                  <a:pt x="933273" y="32855"/>
                  <a:pt x="1070175" y="25106"/>
                </a:cubicBezTo>
                <a:cubicBezTo>
                  <a:pt x="1207077" y="17357"/>
                  <a:pt x="775708" y="-16223"/>
                  <a:pt x="853199" y="9607"/>
                </a:cubicBezTo>
                <a:cubicBezTo>
                  <a:pt x="930690" y="35437"/>
                  <a:pt x="1431802" y="167174"/>
                  <a:pt x="1535124" y="180089"/>
                </a:cubicBezTo>
                <a:cubicBezTo>
                  <a:pt x="1638446" y="193004"/>
                  <a:pt x="1281985" y="53519"/>
                  <a:pt x="1473131" y="87099"/>
                </a:cubicBezTo>
                <a:cubicBezTo>
                  <a:pt x="1664277" y="120679"/>
                  <a:pt x="2816317" y="314407"/>
                  <a:pt x="2697497" y="3505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7" name="フリーフォーム 1296">
            <a:extLst>
              <a:ext uri="{FF2B5EF4-FFF2-40B4-BE49-F238E27FC236}">
                <a16:creationId xmlns:a16="http://schemas.microsoft.com/office/drawing/2014/main" id="{75CC41C6-0F00-F807-8C32-D360E63FDC28}"/>
              </a:ext>
            </a:extLst>
          </p:cNvPr>
          <p:cNvSpPr/>
          <p:nvPr/>
        </p:nvSpPr>
        <p:spPr>
          <a:xfrm>
            <a:off x="4802135" y="9556399"/>
            <a:ext cx="1474742" cy="1788427"/>
          </a:xfrm>
          <a:custGeom>
            <a:avLst/>
            <a:gdLst>
              <a:gd name="connsiteX0" fmla="*/ 33336 w 1474742"/>
              <a:gd name="connsiteY0" fmla="*/ 21554 h 1788427"/>
              <a:gd name="connsiteX1" fmla="*/ 141824 w 1474742"/>
              <a:gd name="connsiteY1" fmla="*/ 99045 h 1788427"/>
              <a:gd name="connsiteX2" fmla="*/ 1056224 w 1474742"/>
              <a:gd name="connsiteY2" fmla="*/ 625987 h 1788427"/>
              <a:gd name="connsiteX3" fmla="*/ 885743 w 1474742"/>
              <a:gd name="connsiteY3" fmla="*/ 827465 h 1788427"/>
              <a:gd name="connsiteX4" fmla="*/ 730760 w 1474742"/>
              <a:gd name="connsiteY4" fmla="*/ 1664374 h 1788427"/>
              <a:gd name="connsiteX5" fmla="*/ 901241 w 1474742"/>
              <a:gd name="connsiteY5" fmla="*/ 1478394 h 1788427"/>
              <a:gd name="connsiteX6" fmla="*/ 1025228 w 1474742"/>
              <a:gd name="connsiteY6" fmla="*/ 1788360 h 1788427"/>
              <a:gd name="connsiteX7" fmla="*/ 777255 w 1474742"/>
              <a:gd name="connsiteY7" fmla="*/ 1447398 h 1788427"/>
              <a:gd name="connsiteX8" fmla="*/ 699763 w 1474742"/>
              <a:gd name="connsiteY8" fmla="*/ 1199425 h 1788427"/>
              <a:gd name="connsiteX9" fmla="*/ 684265 w 1474742"/>
              <a:gd name="connsiteY9" fmla="*/ 904957 h 1788427"/>
              <a:gd name="connsiteX10" fmla="*/ 684265 w 1474742"/>
              <a:gd name="connsiteY10" fmla="*/ 904957 h 1788427"/>
              <a:gd name="connsiteX11" fmla="*/ 947736 w 1474742"/>
              <a:gd name="connsiteY11" fmla="*/ 703479 h 1788427"/>
              <a:gd name="connsiteX12" fmla="*/ 637770 w 1474742"/>
              <a:gd name="connsiteY12" fmla="*/ 1168428 h 1788427"/>
              <a:gd name="connsiteX13" fmla="*/ 157323 w 1474742"/>
              <a:gd name="connsiteY13" fmla="*/ 1385404 h 1788427"/>
              <a:gd name="connsiteX14" fmla="*/ 1009729 w 1474742"/>
              <a:gd name="connsiteY14" fmla="*/ 656984 h 1788427"/>
              <a:gd name="connsiteX15" fmla="*/ 699763 w 1474742"/>
              <a:gd name="connsiteY15" fmla="*/ 161038 h 1788427"/>
              <a:gd name="connsiteX16" fmla="*/ 1474679 w 1474742"/>
              <a:gd name="connsiteY16" fmla="*/ 6055 h 1788427"/>
              <a:gd name="connsiteX17" fmla="*/ 653268 w 1474742"/>
              <a:gd name="connsiteY17" fmla="*/ 331520 h 1788427"/>
              <a:gd name="connsiteX18" fmla="*/ 451790 w 1474742"/>
              <a:gd name="connsiteY18" fmla="*/ 223032 h 1788427"/>
              <a:gd name="connsiteX19" fmla="*/ 33336 w 1474742"/>
              <a:gd name="connsiteY19" fmla="*/ 21554 h 1788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474742" h="1788427">
                <a:moveTo>
                  <a:pt x="33336" y="21554"/>
                </a:moveTo>
                <a:cubicBezTo>
                  <a:pt x="-18325" y="890"/>
                  <a:pt x="-28657" y="-1694"/>
                  <a:pt x="141824" y="99045"/>
                </a:cubicBezTo>
                <a:cubicBezTo>
                  <a:pt x="312305" y="199784"/>
                  <a:pt x="932238" y="504584"/>
                  <a:pt x="1056224" y="625987"/>
                </a:cubicBezTo>
                <a:cubicBezTo>
                  <a:pt x="1180211" y="747390"/>
                  <a:pt x="939987" y="654401"/>
                  <a:pt x="885743" y="827465"/>
                </a:cubicBezTo>
                <a:cubicBezTo>
                  <a:pt x="831499" y="1000529"/>
                  <a:pt x="728177" y="1555886"/>
                  <a:pt x="730760" y="1664374"/>
                </a:cubicBezTo>
                <a:cubicBezTo>
                  <a:pt x="733343" y="1772862"/>
                  <a:pt x="852163" y="1457730"/>
                  <a:pt x="901241" y="1478394"/>
                </a:cubicBezTo>
                <a:cubicBezTo>
                  <a:pt x="950319" y="1499058"/>
                  <a:pt x="1045892" y="1793526"/>
                  <a:pt x="1025228" y="1788360"/>
                </a:cubicBezTo>
                <a:cubicBezTo>
                  <a:pt x="1004564" y="1783194"/>
                  <a:pt x="831499" y="1545554"/>
                  <a:pt x="777255" y="1447398"/>
                </a:cubicBezTo>
                <a:cubicBezTo>
                  <a:pt x="723011" y="1349242"/>
                  <a:pt x="715261" y="1289832"/>
                  <a:pt x="699763" y="1199425"/>
                </a:cubicBezTo>
                <a:cubicBezTo>
                  <a:pt x="684265" y="1109018"/>
                  <a:pt x="684265" y="904957"/>
                  <a:pt x="684265" y="904957"/>
                </a:cubicBezTo>
                <a:lnTo>
                  <a:pt x="684265" y="904957"/>
                </a:lnTo>
                <a:cubicBezTo>
                  <a:pt x="728177" y="871377"/>
                  <a:pt x="955485" y="659567"/>
                  <a:pt x="947736" y="703479"/>
                </a:cubicBezTo>
                <a:cubicBezTo>
                  <a:pt x="939987" y="747391"/>
                  <a:pt x="769505" y="1054774"/>
                  <a:pt x="637770" y="1168428"/>
                </a:cubicBezTo>
                <a:cubicBezTo>
                  <a:pt x="506035" y="1282082"/>
                  <a:pt x="95330" y="1470645"/>
                  <a:pt x="157323" y="1385404"/>
                </a:cubicBezTo>
                <a:cubicBezTo>
                  <a:pt x="219316" y="1300163"/>
                  <a:pt x="919322" y="861045"/>
                  <a:pt x="1009729" y="656984"/>
                </a:cubicBezTo>
                <a:cubicBezTo>
                  <a:pt x="1100136" y="452923"/>
                  <a:pt x="622271" y="269526"/>
                  <a:pt x="699763" y="161038"/>
                </a:cubicBezTo>
                <a:cubicBezTo>
                  <a:pt x="777255" y="52550"/>
                  <a:pt x="1482428" y="-22359"/>
                  <a:pt x="1474679" y="6055"/>
                </a:cubicBezTo>
                <a:cubicBezTo>
                  <a:pt x="1466930" y="34469"/>
                  <a:pt x="823749" y="295357"/>
                  <a:pt x="653268" y="331520"/>
                </a:cubicBezTo>
                <a:cubicBezTo>
                  <a:pt x="482787" y="367683"/>
                  <a:pt x="552529" y="266944"/>
                  <a:pt x="451790" y="223032"/>
                </a:cubicBezTo>
                <a:cubicBezTo>
                  <a:pt x="351051" y="179120"/>
                  <a:pt x="84997" y="42218"/>
                  <a:pt x="33336" y="2155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8" name="フリーフォーム 1297">
            <a:extLst>
              <a:ext uri="{FF2B5EF4-FFF2-40B4-BE49-F238E27FC236}">
                <a16:creationId xmlns:a16="http://schemas.microsoft.com/office/drawing/2014/main" id="{C736AAD9-8DD4-8BFF-D8D2-588E22A9E891}"/>
              </a:ext>
            </a:extLst>
          </p:cNvPr>
          <p:cNvSpPr/>
          <p:nvPr/>
        </p:nvSpPr>
        <p:spPr>
          <a:xfrm>
            <a:off x="4645241" y="4989054"/>
            <a:ext cx="618614" cy="1291355"/>
          </a:xfrm>
          <a:custGeom>
            <a:avLst/>
            <a:gdLst>
              <a:gd name="connsiteX0" fmla="*/ 439943 w 618614"/>
              <a:gd name="connsiteY0" fmla="*/ 58807 h 1291355"/>
              <a:gd name="connsiteX1" fmla="*/ 444608 w 618614"/>
              <a:gd name="connsiteY1" fmla="*/ 189436 h 1291355"/>
              <a:gd name="connsiteX2" fmla="*/ 416616 w 618614"/>
              <a:gd name="connsiteY2" fmla="*/ 613979 h 1291355"/>
              <a:gd name="connsiteX3" fmla="*/ 411951 w 618614"/>
              <a:gd name="connsiteY3" fmla="*/ 632640 h 1291355"/>
              <a:gd name="connsiteX4" fmla="*/ 542579 w 618614"/>
              <a:gd name="connsiteY4" fmla="*/ 1047852 h 1291355"/>
              <a:gd name="connsiteX5" fmla="*/ 500592 w 618614"/>
              <a:gd name="connsiteY5" fmla="*/ 959211 h 1291355"/>
              <a:gd name="connsiteX6" fmla="*/ 617224 w 618614"/>
              <a:gd name="connsiteY6" fmla="*/ 1285783 h 1291355"/>
              <a:gd name="connsiteX7" fmla="*/ 407286 w 618614"/>
              <a:gd name="connsiteY7" fmla="*/ 641970 h 1291355"/>
              <a:gd name="connsiteX8" fmla="*/ 192681 w 618614"/>
              <a:gd name="connsiteY8" fmla="*/ 175440 h 1291355"/>
              <a:gd name="connsiteX9" fmla="*/ 281322 w 618614"/>
              <a:gd name="connsiteY9" fmla="*/ 478685 h 1291355"/>
              <a:gd name="connsiteX10" fmla="*/ 202012 w 618614"/>
              <a:gd name="connsiteY10" fmla="*/ 287407 h 1291355"/>
              <a:gd name="connsiteX11" fmla="*/ 1404 w 618614"/>
              <a:gd name="connsiteY11" fmla="*/ 198766 h 1291355"/>
              <a:gd name="connsiteX12" fmla="*/ 313979 w 618614"/>
              <a:gd name="connsiteY12" fmla="*/ 455358 h 1291355"/>
              <a:gd name="connsiteX13" fmla="*/ 374628 w 618614"/>
              <a:gd name="connsiteY13" fmla="*/ 497346 h 1291355"/>
              <a:gd name="connsiteX14" fmla="*/ 374628 w 618614"/>
              <a:gd name="connsiteY14" fmla="*/ 534668 h 1291355"/>
              <a:gd name="connsiteX15" fmla="*/ 388624 w 618614"/>
              <a:gd name="connsiteY15" fmla="*/ 1127162 h 1291355"/>
              <a:gd name="connsiteX16" fmla="*/ 439943 w 618614"/>
              <a:gd name="connsiteY16" fmla="*/ 58807 h 1291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18614" h="1291355">
                <a:moveTo>
                  <a:pt x="439943" y="58807"/>
                </a:moveTo>
                <a:cubicBezTo>
                  <a:pt x="449274" y="-97481"/>
                  <a:pt x="448496" y="96907"/>
                  <a:pt x="444608" y="189436"/>
                </a:cubicBezTo>
                <a:cubicBezTo>
                  <a:pt x="440720" y="281965"/>
                  <a:pt x="422059" y="540112"/>
                  <a:pt x="416616" y="613979"/>
                </a:cubicBezTo>
                <a:cubicBezTo>
                  <a:pt x="411173" y="687846"/>
                  <a:pt x="390957" y="560328"/>
                  <a:pt x="411951" y="632640"/>
                </a:cubicBezTo>
                <a:cubicBezTo>
                  <a:pt x="432945" y="704952"/>
                  <a:pt x="527806" y="993424"/>
                  <a:pt x="542579" y="1047852"/>
                </a:cubicBezTo>
                <a:cubicBezTo>
                  <a:pt x="557352" y="1102280"/>
                  <a:pt x="488151" y="919556"/>
                  <a:pt x="500592" y="959211"/>
                </a:cubicBezTo>
                <a:cubicBezTo>
                  <a:pt x="513033" y="998866"/>
                  <a:pt x="632775" y="1338656"/>
                  <a:pt x="617224" y="1285783"/>
                </a:cubicBezTo>
                <a:cubicBezTo>
                  <a:pt x="601673" y="1232910"/>
                  <a:pt x="478043" y="827027"/>
                  <a:pt x="407286" y="641970"/>
                </a:cubicBezTo>
                <a:cubicBezTo>
                  <a:pt x="336529" y="456913"/>
                  <a:pt x="213675" y="202654"/>
                  <a:pt x="192681" y="175440"/>
                </a:cubicBezTo>
                <a:cubicBezTo>
                  <a:pt x="171687" y="148226"/>
                  <a:pt x="279767" y="460024"/>
                  <a:pt x="281322" y="478685"/>
                </a:cubicBezTo>
                <a:cubicBezTo>
                  <a:pt x="282877" y="497346"/>
                  <a:pt x="248665" y="334060"/>
                  <a:pt x="202012" y="287407"/>
                </a:cubicBezTo>
                <a:cubicBezTo>
                  <a:pt x="155359" y="240754"/>
                  <a:pt x="-17257" y="170774"/>
                  <a:pt x="1404" y="198766"/>
                </a:cubicBezTo>
                <a:cubicBezTo>
                  <a:pt x="20065" y="226758"/>
                  <a:pt x="251775" y="405595"/>
                  <a:pt x="313979" y="455358"/>
                </a:cubicBezTo>
                <a:cubicBezTo>
                  <a:pt x="376183" y="505121"/>
                  <a:pt x="364520" y="484128"/>
                  <a:pt x="374628" y="497346"/>
                </a:cubicBezTo>
                <a:cubicBezTo>
                  <a:pt x="384736" y="510564"/>
                  <a:pt x="372295" y="429699"/>
                  <a:pt x="374628" y="534668"/>
                </a:cubicBezTo>
                <a:cubicBezTo>
                  <a:pt x="376961" y="639637"/>
                  <a:pt x="374628" y="1201807"/>
                  <a:pt x="388624" y="1127162"/>
                </a:cubicBezTo>
                <a:cubicBezTo>
                  <a:pt x="402620" y="1052517"/>
                  <a:pt x="430612" y="215095"/>
                  <a:pt x="439943" y="5880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9" name="フリーフォーム 1298">
            <a:extLst>
              <a:ext uri="{FF2B5EF4-FFF2-40B4-BE49-F238E27FC236}">
                <a16:creationId xmlns:a16="http://schemas.microsoft.com/office/drawing/2014/main" id="{4BDA2D63-8300-57D4-713D-8AF0EBF4E7AF}"/>
              </a:ext>
            </a:extLst>
          </p:cNvPr>
          <p:cNvSpPr/>
          <p:nvPr/>
        </p:nvSpPr>
        <p:spPr>
          <a:xfrm>
            <a:off x="5399203" y="7457710"/>
            <a:ext cx="1418366" cy="827909"/>
          </a:xfrm>
          <a:custGeom>
            <a:avLst/>
            <a:gdLst>
              <a:gd name="connsiteX0" fmla="*/ 111 w 1418366"/>
              <a:gd name="connsiteY0" fmla="*/ 386225 h 827909"/>
              <a:gd name="connsiteX1" fmla="*/ 342234 w 1418366"/>
              <a:gd name="connsiteY1" fmla="*/ 386225 h 827909"/>
              <a:gd name="connsiteX2" fmla="*/ 317352 w 1418366"/>
              <a:gd name="connsiteY2" fmla="*/ 411106 h 827909"/>
              <a:gd name="connsiteX3" fmla="*/ 1070021 w 1418366"/>
              <a:gd name="connsiteY3" fmla="*/ 330241 h 827909"/>
              <a:gd name="connsiteX4" fmla="*/ 858528 w 1418366"/>
              <a:gd name="connsiteY4" fmla="*/ 442208 h 827909"/>
              <a:gd name="connsiteX5" fmla="*/ 1113564 w 1418366"/>
              <a:gd name="connsiteY5" fmla="*/ 305359 h 827909"/>
              <a:gd name="connsiteX6" fmla="*/ 989156 w 1418366"/>
              <a:gd name="connsiteY6" fmla="*/ 392445 h 827909"/>
              <a:gd name="connsiteX7" fmla="*/ 1418364 w 1418366"/>
              <a:gd name="connsiteY7" fmla="*/ 559 h 827909"/>
              <a:gd name="connsiteX8" fmla="*/ 982936 w 1418366"/>
              <a:gd name="connsiteY8" fmla="*/ 491972 h 827909"/>
              <a:gd name="connsiteX9" fmla="*/ 684356 w 1418366"/>
              <a:gd name="connsiteY9" fmla="*/ 827874 h 827909"/>
              <a:gd name="connsiteX10" fmla="*/ 895850 w 1418366"/>
              <a:gd name="connsiteY10" fmla="*/ 473310 h 827909"/>
              <a:gd name="connsiteX11" fmla="*/ 491524 w 1418366"/>
              <a:gd name="connsiteY11" fmla="*/ 479531 h 827909"/>
              <a:gd name="connsiteX12" fmla="*/ 535066 w 1418366"/>
              <a:gd name="connsiteY12" fmla="*/ 460870 h 827909"/>
              <a:gd name="connsiteX13" fmla="*/ 180503 w 1418366"/>
              <a:gd name="connsiteY13" fmla="*/ 473310 h 827909"/>
              <a:gd name="connsiteX14" fmla="*/ 354675 w 1418366"/>
              <a:gd name="connsiteY14" fmla="*/ 435988 h 827909"/>
              <a:gd name="connsiteX15" fmla="*/ 304911 w 1418366"/>
              <a:gd name="connsiteY15" fmla="*/ 380004 h 827909"/>
              <a:gd name="connsiteX16" fmla="*/ 111 w 1418366"/>
              <a:gd name="connsiteY16" fmla="*/ 386225 h 827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18366" h="827909">
                <a:moveTo>
                  <a:pt x="111" y="386225"/>
                </a:moveTo>
                <a:cubicBezTo>
                  <a:pt x="6332" y="387262"/>
                  <a:pt x="342234" y="386225"/>
                  <a:pt x="342234" y="386225"/>
                </a:cubicBezTo>
                <a:cubicBezTo>
                  <a:pt x="395107" y="390372"/>
                  <a:pt x="196054" y="420437"/>
                  <a:pt x="317352" y="411106"/>
                </a:cubicBezTo>
                <a:cubicBezTo>
                  <a:pt x="438650" y="401775"/>
                  <a:pt x="979825" y="325057"/>
                  <a:pt x="1070021" y="330241"/>
                </a:cubicBezTo>
                <a:cubicBezTo>
                  <a:pt x="1160217" y="335425"/>
                  <a:pt x="851271" y="446355"/>
                  <a:pt x="858528" y="442208"/>
                </a:cubicBezTo>
                <a:cubicBezTo>
                  <a:pt x="865785" y="438061"/>
                  <a:pt x="1091793" y="313653"/>
                  <a:pt x="1113564" y="305359"/>
                </a:cubicBezTo>
                <a:cubicBezTo>
                  <a:pt x="1135335" y="297065"/>
                  <a:pt x="938356" y="443245"/>
                  <a:pt x="989156" y="392445"/>
                </a:cubicBezTo>
                <a:cubicBezTo>
                  <a:pt x="1039956" y="341645"/>
                  <a:pt x="1419401" y="-16029"/>
                  <a:pt x="1418364" y="559"/>
                </a:cubicBezTo>
                <a:cubicBezTo>
                  <a:pt x="1417327" y="17147"/>
                  <a:pt x="982936" y="491972"/>
                  <a:pt x="982936" y="491972"/>
                </a:cubicBezTo>
                <a:cubicBezTo>
                  <a:pt x="860601" y="629858"/>
                  <a:pt x="698870" y="830984"/>
                  <a:pt x="684356" y="827874"/>
                </a:cubicBezTo>
                <a:cubicBezTo>
                  <a:pt x="669842" y="824764"/>
                  <a:pt x="927989" y="531367"/>
                  <a:pt x="895850" y="473310"/>
                </a:cubicBezTo>
                <a:cubicBezTo>
                  <a:pt x="863711" y="415253"/>
                  <a:pt x="551655" y="481604"/>
                  <a:pt x="491524" y="479531"/>
                </a:cubicBezTo>
                <a:cubicBezTo>
                  <a:pt x="431393" y="477458"/>
                  <a:pt x="586903" y="461907"/>
                  <a:pt x="535066" y="460870"/>
                </a:cubicBezTo>
                <a:cubicBezTo>
                  <a:pt x="483229" y="459833"/>
                  <a:pt x="210568" y="477457"/>
                  <a:pt x="180503" y="473310"/>
                </a:cubicBezTo>
                <a:cubicBezTo>
                  <a:pt x="150438" y="469163"/>
                  <a:pt x="333940" y="451539"/>
                  <a:pt x="354675" y="435988"/>
                </a:cubicBezTo>
                <a:cubicBezTo>
                  <a:pt x="375410" y="420437"/>
                  <a:pt x="358821" y="386224"/>
                  <a:pt x="304911" y="380004"/>
                </a:cubicBezTo>
                <a:cubicBezTo>
                  <a:pt x="251001" y="373784"/>
                  <a:pt x="-6110" y="385188"/>
                  <a:pt x="111" y="3862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0" name="フリーフォーム 1299">
            <a:extLst>
              <a:ext uri="{FF2B5EF4-FFF2-40B4-BE49-F238E27FC236}">
                <a16:creationId xmlns:a16="http://schemas.microsoft.com/office/drawing/2014/main" id="{AA4A6101-8BFB-50A3-8424-C254CA7C5D6D}"/>
              </a:ext>
            </a:extLst>
          </p:cNvPr>
          <p:cNvSpPr/>
          <p:nvPr/>
        </p:nvSpPr>
        <p:spPr>
          <a:xfrm>
            <a:off x="4635315" y="5385240"/>
            <a:ext cx="353159" cy="885031"/>
          </a:xfrm>
          <a:custGeom>
            <a:avLst/>
            <a:gdLst>
              <a:gd name="connsiteX0" fmla="*/ 63434 w 353159"/>
              <a:gd name="connsiteY0" fmla="*/ 150954 h 885031"/>
              <a:gd name="connsiteX1" fmla="*/ 280717 w 353159"/>
              <a:gd name="connsiteY1" fmla="*/ 218855 h 885031"/>
              <a:gd name="connsiteX2" fmla="*/ 262610 w 353159"/>
              <a:gd name="connsiteY2" fmla="*/ 227909 h 885031"/>
              <a:gd name="connsiteX3" fmla="*/ 294297 w 353159"/>
              <a:gd name="connsiteY3" fmla="*/ 309390 h 885031"/>
              <a:gd name="connsiteX4" fmla="*/ 298824 w 353159"/>
              <a:gd name="connsiteY4" fmla="*/ 472352 h 885031"/>
              <a:gd name="connsiteX5" fmla="*/ 307877 w 353159"/>
              <a:gd name="connsiteY5" fmla="*/ 390871 h 885031"/>
              <a:gd name="connsiteX6" fmla="*/ 353144 w 353159"/>
              <a:gd name="connsiteY6" fmla="*/ 884285 h 885031"/>
              <a:gd name="connsiteX7" fmla="*/ 312404 w 353159"/>
              <a:gd name="connsiteY7" fmla="*/ 490459 h 885031"/>
              <a:gd name="connsiteX8" fmla="*/ 262610 w 353159"/>
              <a:gd name="connsiteY8" fmla="*/ 6099 h 885031"/>
              <a:gd name="connsiteX9" fmla="*/ 271663 w 353159"/>
              <a:gd name="connsiteY9" fmla="*/ 218855 h 885031"/>
              <a:gd name="connsiteX10" fmla="*/ 230923 w 353159"/>
              <a:gd name="connsiteY10" fmla="*/ 232435 h 885031"/>
              <a:gd name="connsiteX11" fmla="*/ 212816 w 353159"/>
              <a:gd name="connsiteY11" fmla="*/ 246015 h 885031"/>
              <a:gd name="connsiteX12" fmla="*/ 59 w 353159"/>
              <a:gd name="connsiteY12" fmla="*/ 200748 h 885031"/>
              <a:gd name="connsiteX13" fmla="*/ 235449 w 353159"/>
              <a:gd name="connsiteY13" fmla="*/ 232435 h 885031"/>
              <a:gd name="connsiteX14" fmla="*/ 63434 w 353159"/>
              <a:gd name="connsiteY14" fmla="*/ 150954 h 88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53159" h="885031">
                <a:moveTo>
                  <a:pt x="63434" y="150954"/>
                </a:moveTo>
                <a:cubicBezTo>
                  <a:pt x="70979" y="148691"/>
                  <a:pt x="247521" y="206029"/>
                  <a:pt x="280717" y="218855"/>
                </a:cubicBezTo>
                <a:cubicBezTo>
                  <a:pt x="313913" y="231681"/>
                  <a:pt x="260347" y="212820"/>
                  <a:pt x="262610" y="227909"/>
                </a:cubicBezTo>
                <a:cubicBezTo>
                  <a:pt x="264873" y="242998"/>
                  <a:pt x="288261" y="268650"/>
                  <a:pt x="294297" y="309390"/>
                </a:cubicBezTo>
                <a:cubicBezTo>
                  <a:pt x="300333" y="350130"/>
                  <a:pt x="296561" y="458772"/>
                  <a:pt x="298824" y="472352"/>
                </a:cubicBezTo>
                <a:cubicBezTo>
                  <a:pt x="301087" y="485932"/>
                  <a:pt x="298824" y="322216"/>
                  <a:pt x="307877" y="390871"/>
                </a:cubicBezTo>
                <a:cubicBezTo>
                  <a:pt x="316930" y="459526"/>
                  <a:pt x="352390" y="867687"/>
                  <a:pt x="353144" y="884285"/>
                </a:cubicBezTo>
                <a:cubicBezTo>
                  <a:pt x="353898" y="900883"/>
                  <a:pt x="327493" y="636823"/>
                  <a:pt x="312404" y="490459"/>
                </a:cubicBezTo>
                <a:cubicBezTo>
                  <a:pt x="297315" y="344095"/>
                  <a:pt x="269400" y="51366"/>
                  <a:pt x="262610" y="6099"/>
                </a:cubicBezTo>
                <a:cubicBezTo>
                  <a:pt x="255820" y="-39168"/>
                  <a:pt x="276944" y="181132"/>
                  <a:pt x="271663" y="218855"/>
                </a:cubicBezTo>
                <a:cubicBezTo>
                  <a:pt x="266382" y="256578"/>
                  <a:pt x="240731" y="227908"/>
                  <a:pt x="230923" y="232435"/>
                </a:cubicBezTo>
                <a:cubicBezTo>
                  <a:pt x="221115" y="236962"/>
                  <a:pt x="251293" y="251296"/>
                  <a:pt x="212816" y="246015"/>
                </a:cubicBezTo>
                <a:cubicBezTo>
                  <a:pt x="174339" y="240734"/>
                  <a:pt x="-3713" y="203011"/>
                  <a:pt x="59" y="200748"/>
                </a:cubicBezTo>
                <a:cubicBezTo>
                  <a:pt x="3831" y="198485"/>
                  <a:pt x="224132" y="240734"/>
                  <a:pt x="235449" y="232435"/>
                </a:cubicBezTo>
                <a:cubicBezTo>
                  <a:pt x="246766" y="224136"/>
                  <a:pt x="55889" y="153217"/>
                  <a:pt x="63434" y="1509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2" name="円/楕円 1301">
            <a:extLst>
              <a:ext uri="{FF2B5EF4-FFF2-40B4-BE49-F238E27FC236}">
                <a16:creationId xmlns:a16="http://schemas.microsoft.com/office/drawing/2014/main" id="{DC8CA888-5287-8B9F-8F58-E136BC95C222}"/>
              </a:ext>
            </a:extLst>
          </p:cNvPr>
          <p:cNvSpPr/>
          <p:nvPr/>
        </p:nvSpPr>
        <p:spPr>
          <a:xfrm>
            <a:off x="6537423" y="6152223"/>
            <a:ext cx="523182" cy="489825"/>
          </a:xfrm>
          <a:prstGeom prst="ellipse">
            <a:avLst/>
          </a:pr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3" name="フリーフォーム 1302">
            <a:extLst>
              <a:ext uri="{FF2B5EF4-FFF2-40B4-BE49-F238E27FC236}">
                <a16:creationId xmlns:a16="http://schemas.microsoft.com/office/drawing/2014/main" id="{D20285EA-BC3C-A12C-D231-DECDD5B8CB1C}"/>
              </a:ext>
            </a:extLst>
          </p:cNvPr>
          <p:cNvSpPr/>
          <p:nvPr/>
        </p:nvSpPr>
        <p:spPr>
          <a:xfrm>
            <a:off x="5434858" y="7190297"/>
            <a:ext cx="1813443" cy="857405"/>
          </a:xfrm>
          <a:custGeom>
            <a:avLst/>
            <a:gdLst>
              <a:gd name="connsiteX0" fmla="*/ 5822 w 1813443"/>
              <a:gd name="connsiteY0" fmla="*/ 490663 h 857405"/>
              <a:gd name="connsiteX1" fmla="*/ 645902 w 1813443"/>
              <a:gd name="connsiteY1" fmla="*/ 10603 h 857405"/>
              <a:gd name="connsiteX2" fmla="*/ 783062 w 1813443"/>
              <a:gd name="connsiteY2" fmla="*/ 147763 h 857405"/>
              <a:gd name="connsiteX3" fmla="*/ 1183112 w 1813443"/>
              <a:gd name="connsiteY3" fmla="*/ 22033 h 857405"/>
              <a:gd name="connsiteX4" fmla="*/ 1800332 w 1813443"/>
              <a:gd name="connsiteY4" fmla="*/ 239203 h 857405"/>
              <a:gd name="connsiteX5" fmla="*/ 554462 w 1813443"/>
              <a:gd name="connsiteY5" fmla="*/ 559243 h 857405"/>
              <a:gd name="connsiteX6" fmla="*/ 565892 w 1813443"/>
              <a:gd name="connsiteY6" fmla="*/ 856423 h 857405"/>
              <a:gd name="connsiteX7" fmla="*/ 1354562 w 1813443"/>
              <a:gd name="connsiteY7" fmla="*/ 456373 h 857405"/>
              <a:gd name="connsiteX8" fmla="*/ 257282 w 1813443"/>
              <a:gd name="connsiteY8" fmla="*/ 559243 h 857405"/>
              <a:gd name="connsiteX9" fmla="*/ 325862 w 1813443"/>
              <a:gd name="connsiteY9" fmla="*/ 456373 h 857405"/>
              <a:gd name="connsiteX10" fmla="*/ 5822 w 1813443"/>
              <a:gd name="connsiteY10" fmla="*/ 490663 h 857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13443" h="857405">
                <a:moveTo>
                  <a:pt x="5822" y="490663"/>
                </a:moveTo>
                <a:cubicBezTo>
                  <a:pt x="59162" y="416368"/>
                  <a:pt x="516362" y="67753"/>
                  <a:pt x="645902" y="10603"/>
                </a:cubicBezTo>
                <a:cubicBezTo>
                  <a:pt x="775442" y="-46547"/>
                  <a:pt x="693527" y="145858"/>
                  <a:pt x="783062" y="147763"/>
                </a:cubicBezTo>
                <a:cubicBezTo>
                  <a:pt x="872597" y="149668"/>
                  <a:pt x="1013567" y="6793"/>
                  <a:pt x="1183112" y="22033"/>
                </a:cubicBezTo>
                <a:cubicBezTo>
                  <a:pt x="1352657" y="37273"/>
                  <a:pt x="1905107" y="149668"/>
                  <a:pt x="1800332" y="239203"/>
                </a:cubicBezTo>
                <a:cubicBezTo>
                  <a:pt x="1695557" y="328738"/>
                  <a:pt x="760202" y="456373"/>
                  <a:pt x="554462" y="559243"/>
                </a:cubicBezTo>
                <a:cubicBezTo>
                  <a:pt x="348722" y="662113"/>
                  <a:pt x="432542" y="873568"/>
                  <a:pt x="565892" y="856423"/>
                </a:cubicBezTo>
                <a:cubicBezTo>
                  <a:pt x="699242" y="839278"/>
                  <a:pt x="1405997" y="505903"/>
                  <a:pt x="1354562" y="456373"/>
                </a:cubicBezTo>
                <a:cubicBezTo>
                  <a:pt x="1303127" y="406843"/>
                  <a:pt x="428732" y="559243"/>
                  <a:pt x="257282" y="559243"/>
                </a:cubicBezTo>
                <a:cubicBezTo>
                  <a:pt x="85832" y="559243"/>
                  <a:pt x="369677" y="467803"/>
                  <a:pt x="325862" y="456373"/>
                </a:cubicBezTo>
                <a:cubicBezTo>
                  <a:pt x="282047" y="444943"/>
                  <a:pt x="-47518" y="564958"/>
                  <a:pt x="5822" y="490663"/>
                </a:cubicBezTo>
                <a:close/>
              </a:path>
            </a:pathLst>
          </a:custGeom>
          <a:solidFill>
            <a:srgbClr val="FF8AD8">
              <a:alpha val="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4" name="フリーフォーム 1303">
            <a:extLst>
              <a:ext uri="{FF2B5EF4-FFF2-40B4-BE49-F238E27FC236}">
                <a16:creationId xmlns:a16="http://schemas.microsoft.com/office/drawing/2014/main" id="{117D77D2-A5A7-578F-0A70-0EE92C9C4A29}"/>
              </a:ext>
            </a:extLst>
          </p:cNvPr>
          <p:cNvSpPr/>
          <p:nvPr/>
        </p:nvSpPr>
        <p:spPr>
          <a:xfrm>
            <a:off x="4913947" y="7323948"/>
            <a:ext cx="1898389" cy="470511"/>
          </a:xfrm>
          <a:custGeom>
            <a:avLst/>
            <a:gdLst>
              <a:gd name="connsiteX0" fmla="*/ 12383 w 1898389"/>
              <a:gd name="connsiteY0" fmla="*/ 414162 h 470511"/>
              <a:gd name="connsiteX1" fmla="*/ 1303973 w 1898389"/>
              <a:gd name="connsiteY1" fmla="*/ 48402 h 470511"/>
              <a:gd name="connsiteX2" fmla="*/ 1349693 w 1898389"/>
              <a:gd name="connsiteY2" fmla="*/ 105552 h 470511"/>
              <a:gd name="connsiteX3" fmla="*/ 1898333 w 1898389"/>
              <a:gd name="connsiteY3" fmla="*/ 25542 h 470511"/>
              <a:gd name="connsiteX4" fmla="*/ 1383983 w 1898389"/>
              <a:gd name="connsiteY4" fmla="*/ 448452 h 470511"/>
              <a:gd name="connsiteX5" fmla="*/ 1349693 w 1898389"/>
              <a:gd name="connsiteY5" fmla="*/ 402732 h 470511"/>
              <a:gd name="connsiteX6" fmla="*/ 995363 w 1898389"/>
              <a:gd name="connsiteY6" fmla="*/ 334152 h 470511"/>
              <a:gd name="connsiteX7" fmla="*/ 1475423 w 1898389"/>
              <a:gd name="connsiteY7" fmla="*/ 25542 h 470511"/>
              <a:gd name="connsiteX8" fmla="*/ 629603 w 1898389"/>
              <a:gd name="connsiteY8" fmla="*/ 94122 h 470511"/>
              <a:gd name="connsiteX9" fmla="*/ 686753 w 1898389"/>
              <a:gd name="connsiteY9" fmla="*/ 2682 h 470511"/>
              <a:gd name="connsiteX10" fmla="*/ 652463 w 1898389"/>
              <a:gd name="connsiteY10" fmla="*/ 219852 h 470511"/>
              <a:gd name="connsiteX11" fmla="*/ 12383 w 1898389"/>
              <a:gd name="connsiteY11" fmla="*/ 414162 h 470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98389" h="470511">
                <a:moveTo>
                  <a:pt x="12383" y="414162"/>
                </a:moveTo>
                <a:cubicBezTo>
                  <a:pt x="120968" y="385587"/>
                  <a:pt x="1081088" y="99837"/>
                  <a:pt x="1303973" y="48402"/>
                </a:cubicBezTo>
                <a:cubicBezTo>
                  <a:pt x="1526858" y="-3033"/>
                  <a:pt x="1250633" y="109362"/>
                  <a:pt x="1349693" y="105552"/>
                </a:cubicBezTo>
                <a:cubicBezTo>
                  <a:pt x="1448753" y="101742"/>
                  <a:pt x="1892618" y="-31608"/>
                  <a:pt x="1898333" y="25542"/>
                </a:cubicBezTo>
                <a:cubicBezTo>
                  <a:pt x="1904048" y="82692"/>
                  <a:pt x="1475423" y="385587"/>
                  <a:pt x="1383983" y="448452"/>
                </a:cubicBezTo>
                <a:cubicBezTo>
                  <a:pt x="1292543" y="511317"/>
                  <a:pt x="1414463" y="421782"/>
                  <a:pt x="1349693" y="402732"/>
                </a:cubicBezTo>
                <a:cubicBezTo>
                  <a:pt x="1284923" y="383682"/>
                  <a:pt x="974408" y="397017"/>
                  <a:pt x="995363" y="334152"/>
                </a:cubicBezTo>
                <a:cubicBezTo>
                  <a:pt x="1016318" y="271287"/>
                  <a:pt x="1536383" y="65547"/>
                  <a:pt x="1475423" y="25542"/>
                </a:cubicBezTo>
                <a:cubicBezTo>
                  <a:pt x="1414463" y="-14463"/>
                  <a:pt x="761048" y="97932"/>
                  <a:pt x="629603" y="94122"/>
                </a:cubicBezTo>
                <a:cubicBezTo>
                  <a:pt x="498158" y="90312"/>
                  <a:pt x="682943" y="-18273"/>
                  <a:pt x="686753" y="2682"/>
                </a:cubicBezTo>
                <a:cubicBezTo>
                  <a:pt x="690563" y="23637"/>
                  <a:pt x="762953" y="149367"/>
                  <a:pt x="652463" y="219852"/>
                </a:cubicBezTo>
                <a:cubicBezTo>
                  <a:pt x="541973" y="290337"/>
                  <a:pt x="-96202" y="442737"/>
                  <a:pt x="12383" y="414162"/>
                </a:cubicBezTo>
                <a:close/>
              </a:path>
            </a:pathLst>
          </a:custGeom>
          <a:solidFill>
            <a:srgbClr val="FF8AD8">
              <a:alpha val="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5" name="フリーフォーム 1304">
            <a:extLst>
              <a:ext uri="{FF2B5EF4-FFF2-40B4-BE49-F238E27FC236}">
                <a16:creationId xmlns:a16="http://schemas.microsoft.com/office/drawing/2014/main" id="{798E5E57-AEFA-1F1F-CF52-75CEF6EB64A1}"/>
              </a:ext>
            </a:extLst>
          </p:cNvPr>
          <p:cNvSpPr/>
          <p:nvPr/>
        </p:nvSpPr>
        <p:spPr>
          <a:xfrm>
            <a:off x="5773334" y="7063318"/>
            <a:ext cx="1426052" cy="266433"/>
          </a:xfrm>
          <a:custGeom>
            <a:avLst/>
            <a:gdLst>
              <a:gd name="connsiteX0" fmla="*/ 44536 w 1426052"/>
              <a:gd name="connsiteY0" fmla="*/ 206162 h 266433"/>
              <a:gd name="connsiteX1" fmla="*/ 1404706 w 1426052"/>
              <a:gd name="connsiteY1" fmla="*/ 263312 h 266433"/>
              <a:gd name="connsiteX2" fmla="*/ 821776 w 1426052"/>
              <a:gd name="connsiteY2" fmla="*/ 91862 h 266433"/>
              <a:gd name="connsiteX3" fmla="*/ 90256 w 1426052"/>
              <a:gd name="connsiteY3" fmla="*/ 422 h 266433"/>
              <a:gd name="connsiteX4" fmla="*/ 490306 w 1426052"/>
              <a:gd name="connsiteY4" fmla="*/ 126152 h 266433"/>
              <a:gd name="connsiteX5" fmla="*/ 341716 w 1426052"/>
              <a:gd name="connsiteY5" fmla="*/ 251882 h 266433"/>
              <a:gd name="connsiteX6" fmla="*/ 44536 w 1426052"/>
              <a:gd name="connsiteY6" fmla="*/ 206162 h 266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26052" h="266433">
                <a:moveTo>
                  <a:pt x="44536" y="206162"/>
                </a:moveTo>
                <a:cubicBezTo>
                  <a:pt x="221701" y="208067"/>
                  <a:pt x="1275166" y="282362"/>
                  <a:pt x="1404706" y="263312"/>
                </a:cubicBezTo>
                <a:cubicBezTo>
                  <a:pt x="1534246" y="244262"/>
                  <a:pt x="1040851" y="135677"/>
                  <a:pt x="821776" y="91862"/>
                </a:cubicBezTo>
                <a:cubicBezTo>
                  <a:pt x="602701" y="48047"/>
                  <a:pt x="145501" y="-5293"/>
                  <a:pt x="90256" y="422"/>
                </a:cubicBezTo>
                <a:cubicBezTo>
                  <a:pt x="35011" y="6137"/>
                  <a:pt x="448396" y="84242"/>
                  <a:pt x="490306" y="126152"/>
                </a:cubicBezTo>
                <a:cubicBezTo>
                  <a:pt x="532216" y="168062"/>
                  <a:pt x="412201" y="234737"/>
                  <a:pt x="341716" y="251882"/>
                </a:cubicBezTo>
                <a:cubicBezTo>
                  <a:pt x="271231" y="269027"/>
                  <a:pt x="-132629" y="204257"/>
                  <a:pt x="44536" y="206162"/>
                </a:cubicBezTo>
                <a:close/>
              </a:path>
            </a:pathLst>
          </a:custGeom>
          <a:solidFill>
            <a:srgbClr val="FF8AD8">
              <a:alpha val="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6" name="フリーフォーム 1305">
            <a:extLst>
              <a:ext uri="{FF2B5EF4-FFF2-40B4-BE49-F238E27FC236}">
                <a16:creationId xmlns:a16="http://schemas.microsoft.com/office/drawing/2014/main" id="{3809DBA8-3879-74C5-A03A-7CBE8CF5F890}"/>
              </a:ext>
            </a:extLst>
          </p:cNvPr>
          <p:cNvSpPr/>
          <p:nvPr/>
        </p:nvSpPr>
        <p:spPr>
          <a:xfrm>
            <a:off x="5112409" y="7193371"/>
            <a:ext cx="1594076" cy="734271"/>
          </a:xfrm>
          <a:custGeom>
            <a:avLst/>
            <a:gdLst>
              <a:gd name="connsiteX0" fmla="*/ 602591 w 1594076"/>
              <a:gd name="connsiteY0" fmla="*/ 7529 h 734271"/>
              <a:gd name="connsiteX1" fmla="*/ 408281 w 1594076"/>
              <a:gd name="connsiteY1" fmla="*/ 556169 h 734271"/>
              <a:gd name="connsiteX2" fmla="*/ 682601 w 1594076"/>
              <a:gd name="connsiteY2" fmla="*/ 430439 h 734271"/>
              <a:gd name="connsiteX3" fmla="*/ 8231 w 1594076"/>
              <a:gd name="connsiteY3" fmla="*/ 727619 h 734271"/>
              <a:gd name="connsiteX4" fmla="*/ 1231241 w 1594076"/>
              <a:gd name="connsiteY4" fmla="*/ 636179 h 734271"/>
              <a:gd name="connsiteX5" fmla="*/ 1562711 w 1594076"/>
              <a:gd name="connsiteY5" fmla="*/ 624749 h 734271"/>
              <a:gd name="connsiteX6" fmla="*/ 591161 w 1594076"/>
              <a:gd name="connsiteY6" fmla="*/ 361859 h 734271"/>
              <a:gd name="connsiteX7" fmla="*/ 865481 w 1594076"/>
              <a:gd name="connsiteY7" fmla="*/ 64679 h 734271"/>
              <a:gd name="connsiteX8" fmla="*/ 671171 w 1594076"/>
              <a:gd name="connsiteY8" fmla="*/ 224699 h 734271"/>
              <a:gd name="connsiteX9" fmla="*/ 602591 w 1594076"/>
              <a:gd name="connsiteY9" fmla="*/ 7529 h 734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4076" h="734271">
                <a:moveTo>
                  <a:pt x="602591" y="7529"/>
                </a:moveTo>
                <a:cubicBezTo>
                  <a:pt x="558776" y="62774"/>
                  <a:pt x="394946" y="485684"/>
                  <a:pt x="408281" y="556169"/>
                </a:cubicBezTo>
                <a:cubicBezTo>
                  <a:pt x="421616" y="626654"/>
                  <a:pt x="749276" y="401864"/>
                  <a:pt x="682601" y="430439"/>
                </a:cubicBezTo>
                <a:cubicBezTo>
                  <a:pt x="615926" y="459014"/>
                  <a:pt x="-83209" y="693329"/>
                  <a:pt x="8231" y="727619"/>
                </a:cubicBezTo>
                <a:cubicBezTo>
                  <a:pt x="99671" y="761909"/>
                  <a:pt x="972161" y="653324"/>
                  <a:pt x="1231241" y="636179"/>
                </a:cubicBezTo>
                <a:cubicBezTo>
                  <a:pt x="1490321" y="619034"/>
                  <a:pt x="1669391" y="670469"/>
                  <a:pt x="1562711" y="624749"/>
                </a:cubicBezTo>
                <a:cubicBezTo>
                  <a:pt x="1456031" y="579029"/>
                  <a:pt x="707366" y="455204"/>
                  <a:pt x="591161" y="361859"/>
                </a:cubicBezTo>
                <a:cubicBezTo>
                  <a:pt x="474956" y="268514"/>
                  <a:pt x="852146" y="87539"/>
                  <a:pt x="865481" y="64679"/>
                </a:cubicBezTo>
                <a:cubicBezTo>
                  <a:pt x="878816" y="41819"/>
                  <a:pt x="714986" y="230414"/>
                  <a:pt x="671171" y="224699"/>
                </a:cubicBezTo>
                <a:cubicBezTo>
                  <a:pt x="627356" y="218984"/>
                  <a:pt x="646406" y="-47716"/>
                  <a:pt x="602591" y="7529"/>
                </a:cubicBezTo>
                <a:close/>
              </a:path>
            </a:pathLst>
          </a:custGeom>
          <a:solidFill>
            <a:srgbClr val="FF8AD8">
              <a:alpha val="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2" name="フリーフォーム 1261">
            <a:extLst>
              <a:ext uri="{FF2B5EF4-FFF2-40B4-BE49-F238E27FC236}">
                <a16:creationId xmlns:a16="http://schemas.microsoft.com/office/drawing/2014/main" id="{98C83009-A485-556B-9729-28CA578D0290}"/>
              </a:ext>
            </a:extLst>
          </p:cNvPr>
          <p:cNvSpPr/>
          <p:nvPr/>
        </p:nvSpPr>
        <p:spPr>
          <a:xfrm>
            <a:off x="5253380" y="5735536"/>
            <a:ext cx="143862" cy="246331"/>
          </a:xfrm>
          <a:custGeom>
            <a:avLst/>
            <a:gdLst>
              <a:gd name="connsiteX0" fmla="*/ 264 w 143862"/>
              <a:gd name="connsiteY0" fmla="*/ 246 h 246331"/>
              <a:gd name="connsiteX1" fmla="*/ 100016 w 143862"/>
              <a:gd name="connsiteY1" fmla="*/ 174813 h 246331"/>
              <a:gd name="connsiteX2" fmla="*/ 133267 w 143862"/>
              <a:gd name="connsiteY2" fmla="*/ 241315 h 246331"/>
              <a:gd name="connsiteX3" fmla="*/ 133267 w 143862"/>
              <a:gd name="connsiteY3" fmla="*/ 216377 h 246331"/>
              <a:gd name="connsiteX4" fmla="*/ 264 w 143862"/>
              <a:gd name="connsiteY4" fmla="*/ 246 h 246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862" h="246331">
                <a:moveTo>
                  <a:pt x="264" y="246"/>
                </a:moveTo>
                <a:cubicBezTo>
                  <a:pt x="-5278" y="-6681"/>
                  <a:pt x="77849" y="134635"/>
                  <a:pt x="100016" y="174813"/>
                </a:cubicBezTo>
                <a:cubicBezTo>
                  <a:pt x="122183" y="214991"/>
                  <a:pt x="133267" y="241315"/>
                  <a:pt x="133267" y="241315"/>
                </a:cubicBezTo>
                <a:cubicBezTo>
                  <a:pt x="138809" y="248242"/>
                  <a:pt x="154049" y="253784"/>
                  <a:pt x="133267" y="216377"/>
                </a:cubicBezTo>
                <a:cubicBezTo>
                  <a:pt x="112485" y="178970"/>
                  <a:pt x="5806" y="7173"/>
                  <a:pt x="264" y="246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6" name="フリーフォーム 1265">
            <a:extLst>
              <a:ext uri="{FF2B5EF4-FFF2-40B4-BE49-F238E27FC236}">
                <a16:creationId xmlns:a16="http://schemas.microsoft.com/office/drawing/2014/main" id="{243F46DC-09AB-3F9E-8B8C-5D710C8B5219}"/>
              </a:ext>
            </a:extLst>
          </p:cNvPr>
          <p:cNvSpPr/>
          <p:nvPr/>
        </p:nvSpPr>
        <p:spPr>
          <a:xfrm>
            <a:off x="5045825" y="5062361"/>
            <a:ext cx="149114" cy="203923"/>
          </a:xfrm>
          <a:custGeom>
            <a:avLst/>
            <a:gdLst>
              <a:gd name="connsiteX0" fmla="*/ 0 w 149114"/>
              <a:gd name="connsiteY0" fmla="*/ 90 h 203923"/>
              <a:gd name="connsiteX1" fmla="*/ 133004 w 149114"/>
              <a:gd name="connsiteY1" fmla="*/ 191283 h 203923"/>
              <a:gd name="connsiteX2" fmla="*/ 133004 w 149114"/>
              <a:gd name="connsiteY2" fmla="*/ 166344 h 203923"/>
              <a:gd name="connsiteX3" fmla="*/ 0 w 149114"/>
              <a:gd name="connsiteY3" fmla="*/ 90 h 203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9114" h="203923">
                <a:moveTo>
                  <a:pt x="0" y="90"/>
                </a:moveTo>
                <a:cubicBezTo>
                  <a:pt x="0" y="4246"/>
                  <a:pt x="133004" y="191283"/>
                  <a:pt x="133004" y="191283"/>
                </a:cubicBezTo>
                <a:cubicBezTo>
                  <a:pt x="155171" y="218992"/>
                  <a:pt x="153786" y="196824"/>
                  <a:pt x="133004" y="166344"/>
                </a:cubicBezTo>
                <a:cubicBezTo>
                  <a:pt x="112222" y="135864"/>
                  <a:pt x="0" y="-4066"/>
                  <a:pt x="0" y="90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8" name="フリーフォーム 1277">
            <a:extLst>
              <a:ext uri="{FF2B5EF4-FFF2-40B4-BE49-F238E27FC236}">
                <a16:creationId xmlns:a16="http://schemas.microsoft.com/office/drawing/2014/main" id="{2580E8C1-3AE3-76B2-998E-0D79D1111F3F}"/>
              </a:ext>
            </a:extLst>
          </p:cNvPr>
          <p:cNvSpPr/>
          <p:nvPr/>
        </p:nvSpPr>
        <p:spPr>
          <a:xfrm>
            <a:off x="4631410" y="4973366"/>
            <a:ext cx="149035" cy="113397"/>
          </a:xfrm>
          <a:custGeom>
            <a:avLst/>
            <a:gdLst>
              <a:gd name="connsiteX0" fmla="*/ 63 w 149035"/>
              <a:gd name="connsiteY0" fmla="*/ 78 h 113397"/>
              <a:gd name="connsiteX1" fmla="*/ 92990 w 149035"/>
              <a:gd name="connsiteY1" fmla="*/ 48400 h 113397"/>
              <a:gd name="connsiteX2" fmla="*/ 145029 w 149035"/>
              <a:gd name="connsiteY2" fmla="*/ 111590 h 113397"/>
              <a:gd name="connsiteX3" fmla="*/ 141312 w 149035"/>
              <a:gd name="connsiteY3" fmla="*/ 93005 h 113397"/>
              <a:gd name="connsiteX4" fmla="*/ 107858 w 149035"/>
              <a:gd name="connsiteY4" fmla="*/ 59551 h 113397"/>
              <a:gd name="connsiteX5" fmla="*/ 63 w 149035"/>
              <a:gd name="connsiteY5" fmla="*/ 78 h 113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9035" h="113397">
                <a:moveTo>
                  <a:pt x="63" y="78"/>
                </a:moveTo>
                <a:cubicBezTo>
                  <a:pt x="-2415" y="-1781"/>
                  <a:pt x="68829" y="29815"/>
                  <a:pt x="92990" y="48400"/>
                </a:cubicBezTo>
                <a:cubicBezTo>
                  <a:pt x="117151" y="66985"/>
                  <a:pt x="145029" y="111590"/>
                  <a:pt x="145029" y="111590"/>
                </a:cubicBezTo>
                <a:cubicBezTo>
                  <a:pt x="153082" y="119024"/>
                  <a:pt x="147507" y="101678"/>
                  <a:pt x="141312" y="93005"/>
                </a:cubicBezTo>
                <a:cubicBezTo>
                  <a:pt x="135117" y="84332"/>
                  <a:pt x="130780" y="76897"/>
                  <a:pt x="107858" y="59551"/>
                </a:cubicBezTo>
                <a:cubicBezTo>
                  <a:pt x="84936" y="42205"/>
                  <a:pt x="2541" y="1937"/>
                  <a:pt x="63" y="78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8" name="フリーフォーム 1167">
            <a:extLst>
              <a:ext uri="{FF2B5EF4-FFF2-40B4-BE49-F238E27FC236}">
                <a16:creationId xmlns:a16="http://schemas.microsoft.com/office/drawing/2014/main" id="{5755AA58-64CE-E7EF-15EF-3CD40D88BC3A}"/>
              </a:ext>
            </a:extLst>
          </p:cNvPr>
          <p:cNvSpPr/>
          <p:nvPr/>
        </p:nvSpPr>
        <p:spPr>
          <a:xfrm>
            <a:off x="5827038" y="8352107"/>
            <a:ext cx="695151" cy="75777"/>
          </a:xfrm>
          <a:custGeom>
            <a:avLst/>
            <a:gdLst>
              <a:gd name="connsiteX0" fmla="*/ 16550 w 695151"/>
              <a:gd name="connsiteY0" fmla="*/ 67993 h 75777"/>
              <a:gd name="connsiteX1" fmla="*/ 435650 w 695151"/>
              <a:gd name="connsiteY1" fmla="*/ 15606 h 75777"/>
              <a:gd name="connsiteX2" fmla="*/ 688062 w 695151"/>
              <a:gd name="connsiteY2" fmla="*/ 53706 h 75777"/>
              <a:gd name="connsiteX3" fmla="*/ 611862 w 695151"/>
              <a:gd name="connsiteY3" fmla="*/ 39418 h 75777"/>
              <a:gd name="connsiteX4" fmla="*/ 468987 w 695151"/>
              <a:gd name="connsiteY4" fmla="*/ 6081 h 75777"/>
              <a:gd name="connsiteX5" fmla="*/ 330875 w 695151"/>
              <a:gd name="connsiteY5" fmla="*/ 6081 h 75777"/>
              <a:gd name="connsiteX6" fmla="*/ 107037 w 695151"/>
              <a:gd name="connsiteY6" fmla="*/ 67993 h 75777"/>
              <a:gd name="connsiteX7" fmla="*/ 16550 w 695151"/>
              <a:gd name="connsiteY7" fmla="*/ 67993 h 75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95151" h="75777">
                <a:moveTo>
                  <a:pt x="16550" y="67993"/>
                </a:moveTo>
                <a:cubicBezTo>
                  <a:pt x="71319" y="59262"/>
                  <a:pt x="323731" y="17987"/>
                  <a:pt x="435650" y="15606"/>
                </a:cubicBezTo>
                <a:cubicBezTo>
                  <a:pt x="547569" y="13225"/>
                  <a:pt x="658693" y="49737"/>
                  <a:pt x="688062" y="53706"/>
                </a:cubicBezTo>
                <a:cubicBezTo>
                  <a:pt x="717431" y="57675"/>
                  <a:pt x="648374" y="47355"/>
                  <a:pt x="611862" y="39418"/>
                </a:cubicBezTo>
                <a:cubicBezTo>
                  <a:pt x="575350" y="31481"/>
                  <a:pt x="515818" y="11637"/>
                  <a:pt x="468987" y="6081"/>
                </a:cubicBezTo>
                <a:cubicBezTo>
                  <a:pt x="422156" y="525"/>
                  <a:pt x="391200" y="-4238"/>
                  <a:pt x="330875" y="6081"/>
                </a:cubicBezTo>
                <a:cubicBezTo>
                  <a:pt x="270550" y="16400"/>
                  <a:pt x="157837" y="56087"/>
                  <a:pt x="107037" y="67993"/>
                </a:cubicBezTo>
                <a:cubicBezTo>
                  <a:pt x="56237" y="79899"/>
                  <a:pt x="-38219" y="76724"/>
                  <a:pt x="16550" y="67993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1" name="フリーフォーム 1260">
            <a:extLst>
              <a:ext uri="{FF2B5EF4-FFF2-40B4-BE49-F238E27FC236}">
                <a16:creationId xmlns:a16="http://schemas.microsoft.com/office/drawing/2014/main" id="{6D165284-7C8B-FF3F-327B-11FF5E57C4DA}"/>
              </a:ext>
            </a:extLst>
          </p:cNvPr>
          <p:cNvSpPr/>
          <p:nvPr/>
        </p:nvSpPr>
        <p:spPr>
          <a:xfrm>
            <a:off x="5674188" y="8276893"/>
            <a:ext cx="448123" cy="286669"/>
          </a:xfrm>
          <a:custGeom>
            <a:avLst/>
            <a:gdLst>
              <a:gd name="connsiteX0" fmla="*/ 17000 w 448123"/>
              <a:gd name="connsiteY0" fmla="*/ 9857 h 286669"/>
              <a:gd name="connsiteX1" fmla="*/ 59862 w 448123"/>
              <a:gd name="connsiteY1" fmla="*/ 38432 h 286669"/>
              <a:gd name="connsiteX2" fmla="*/ 412287 w 448123"/>
              <a:gd name="connsiteY2" fmla="*/ 271795 h 286669"/>
              <a:gd name="connsiteX3" fmla="*/ 393237 w 448123"/>
              <a:gd name="connsiteY3" fmla="*/ 238457 h 286669"/>
              <a:gd name="connsiteX4" fmla="*/ 17000 w 448123"/>
              <a:gd name="connsiteY4" fmla="*/ 9857 h 286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8123" h="286669">
                <a:moveTo>
                  <a:pt x="17000" y="9857"/>
                </a:moveTo>
                <a:cubicBezTo>
                  <a:pt x="-38563" y="-23481"/>
                  <a:pt x="59862" y="38432"/>
                  <a:pt x="59862" y="38432"/>
                </a:cubicBezTo>
                <a:cubicBezTo>
                  <a:pt x="125743" y="82088"/>
                  <a:pt x="356725" y="238458"/>
                  <a:pt x="412287" y="271795"/>
                </a:cubicBezTo>
                <a:cubicBezTo>
                  <a:pt x="467850" y="305133"/>
                  <a:pt x="456737" y="277351"/>
                  <a:pt x="393237" y="238457"/>
                </a:cubicBezTo>
                <a:lnTo>
                  <a:pt x="17000" y="9857"/>
                </a:ln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7" name="フリーフォーム 1306">
            <a:extLst>
              <a:ext uri="{FF2B5EF4-FFF2-40B4-BE49-F238E27FC236}">
                <a16:creationId xmlns:a16="http://schemas.microsoft.com/office/drawing/2014/main" id="{3F73FAA6-96D5-1A6E-F6DF-9740AF8DB280}"/>
              </a:ext>
            </a:extLst>
          </p:cNvPr>
          <p:cNvSpPr/>
          <p:nvPr/>
        </p:nvSpPr>
        <p:spPr>
          <a:xfrm>
            <a:off x="5268028" y="5356645"/>
            <a:ext cx="157334" cy="337298"/>
          </a:xfrm>
          <a:custGeom>
            <a:avLst/>
            <a:gdLst>
              <a:gd name="connsiteX0" fmla="*/ 8 w 157334"/>
              <a:gd name="connsiteY0" fmla="*/ 101 h 337298"/>
              <a:gd name="connsiteX1" fmla="*/ 143309 w 157334"/>
              <a:gd name="connsiteY1" fmla="*/ 314000 h 337298"/>
              <a:gd name="connsiteX2" fmla="*/ 136485 w 157334"/>
              <a:gd name="connsiteY2" fmla="*/ 279880 h 337298"/>
              <a:gd name="connsiteX3" fmla="*/ 8 w 157334"/>
              <a:gd name="connsiteY3" fmla="*/ 101 h 337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334" h="337298">
                <a:moveTo>
                  <a:pt x="8" y="101"/>
                </a:moveTo>
                <a:cubicBezTo>
                  <a:pt x="1145" y="5788"/>
                  <a:pt x="143309" y="314000"/>
                  <a:pt x="143309" y="314000"/>
                </a:cubicBezTo>
                <a:cubicBezTo>
                  <a:pt x="166055" y="360630"/>
                  <a:pt x="159231" y="331059"/>
                  <a:pt x="136485" y="279880"/>
                </a:cubicBezTo>
                <a:cubicBezTo>
                  <a:pt x="113739" y="228701"/>
                  <a:pt x="-1129" y="-5586"/>
                  <a:pt x="8" y="101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9362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D39188-1274-678E-B69F-7ED9177CAE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川上未映子さん、英ブッカー国際賞受賞逃す 長編小説「ヘヴン」 - 産経ニュース">
            <a:extLst>
              <a:ext uri="{FF2B5EF4-FFF2-40B4-BE49-F238E27FC236}">
                <a16:creationId xmlns:a16="http://schemas.microsoft.com/office/drawing/2014/main" id="{B441F433-33C7-0604-56B2-E6A405B7EC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4625"/>
            <a:ext cx="9601200" cy="991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2062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6FB405-FFED-57F4-82FF-A413BC19F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川上未映子さん、英ブッカー国際賞受賞逃す 長編小説「ヘヴン」 - 産経ニュース" hidden="1">
            <a:extLst>
              <a:ext uri="{FF2B5EF4-FFF2-40B4-BE49-F238E27FC236}">
                <a16:creationId xmlns:a16="http://schemas.microsoft.com/office/drawing/2014/main" id="{84DCC5C5-838F-307D-2F0F-B0EB706029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4625"/>
            <a:ext cx="9601200" cy="991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4EC7C039-651B-CAFA-B119-8CA4EDB82ABA}"/>
              </a:ext>
            </a:extLst>
          </p:cNvPr>
          <p:cNvSpPr/>
          <p:nvPr/>
        </p:nvSpPr>
        <p:spPr>
          <a:xfrm>
            <a:off x="3673232" y="5737177"/>
            <a:ext cx="476530" cy="302400"/>
          </a:xfrm>
          <a:custGeom>
            <a:avLst/>
            <a:gdLst>
              <a:gd name="connsiteX0" fmla="*/ 243 w 476530"/>
              <a:gd name="connsiteY0" fmla="*/ 304848 h 305496"/>
              <a:gd name="connsiteX1" fmla="*/ 397118 w 476530"/>
              <a:gd name="connsiteY1" fmla="*/ 209598 h 305496"/>
              <a:gd name="connsiteX2" fmla="*/ 327268 w 476530"/>
              <a:gd name="connsiteY2" fmla="*/ 203248 h 305496"/>
              <a:gd name="connsiteX3" fmla="*/ 476493 w 476530"/>
              <a:gd name="connsiteY3" fmla="*/ 48 h 305496"/>
              <a:gd name="connsiteX4" fmla="*/ 311393 w 476530"/>
              <a:gd name="connsiteY4" fmla="*/ 184198 h 305496"/>
              <a:gd name="connsiteX5" fmla="*/ 289168 w 476530"/>
              <a:gd name="connsiteY5" fmla="*/ 196898 h 305496"/>
              <a:gd name="connsiteX6" fmla="*/ 336793 w 476530"/>
              <a:gd name="connsiteY6" fmla="*/ 155623 h 305496"/>
              <a:gd name="connsiteX7" fmla="*/ 243 w 476530"/>
              <a:gd name="connsiteY7" fmla="*/ 304848 h 305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6530" h="305496">
                <a:moveTo>
                  <a:pt x="243" y="304848"/>
                </a:moveTo>
                <a:cubicBezTo>
                  <a:pt x="10297" y="313844"/>
                  <a:pt x="342614" y="226531"/>
                  <a:pt x="397118" y="209598"/>
                </a:cubicBezTo>
                <a:cubicBezTo>
                  <a:pt x="451622" y="192665"/>
                  <a:pt x="314039" y="238173"/>
                  <a:pt x="327268" y="203248"/>
                </a:cubicBezTo>
                <a:cubicBezTo>
                  <a:pt x="340497" y="168323"/>
                  <a:pt x="479139" y="3223"/>
                  <a:pt x="476493" y="48"/>
                </a:cubicBezTo>
                <a:cubicBezTo>
                  <a:pt x="473847" y="-3127"/>
                  <a:pt x="342614" y="151390"/>
                  <a:pt x="311393" y="184198"/>
                </a:cubicBezTo>
                <a:cubicBezTo>
                  <a:pt x="280172" y="217006"/>
                  <a:pt x="284935" y="201660"/>
                  <a:pt x="289168" y="196898"/>
                </a:cubicBezTo>
                <a:cubicBezTo>
                  <a:pt x="293401" y="192136"/>
                  <a:pt x="379126" y="140277"/>
                  <a:pt x="336793" y="155623"/>
                </a:cubicBezTo>
                <a:cubicBezTo>
                  <a:pt x="294460" y="170969"/>
                  <a:pt x="-9811" y="295852"/>
                  <a:pt x="243" y="3048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91DEC90A-EE63-126D-1195-4A19C668DE6B}"/>
              </a:ext>
            </a:extLst>
          </p:cNvPr>
          <p:cNvSpPr/>
          <p:nvPr/>
        </p:nvSpPr>
        <p:spPr>
          <a:xfrm>
            <a:off x="3917610" y="5568950"/>
            <a:ext cx="425827" cy="350788"/>
          </a:xfrm>
          <a:custGeom>
            <a:avLst/>
            <a:gdLst>
              <a:gd name="connsiteX0" fmla="*/ 35265 w 425827"/>
              <a:gd name="connsiteY0" fmla="*/ 349250 h 350788"/>
              <a:gd name="connsiteX1" fmla="*/ 336890 w 425827"/>
              <a:gd name="connsiteY1" fmla="*/ 85725 h 350788"/>
              <a:gd name="connsiteX2" fmla="*/ 324190 w 425827"/>
              <a:gd name="connsiteY2" fmla="*/ 101600 h 350788"/>
              <a:gd name="connsiteX3" fmla="*/ 425790 w 425827"/>
              <a:gd name="connsiteY3" fmla="*/ 0 h 350788"/>
              <a:gd name="connsiteX4" fmla="*/ 311490 w 425827"/>
              <a:gd name="connsiteY4" fmla="*/ 101600 h 350788"/>
              <a:gd name="connsiteX5" fmla="*/ 346415 w 425827"/>
              <a:gd name="connsiteY5" fmla="*/ 28575 h 350788"/>
              <a:gd name="connsiteX6" fmla="*/ 101940 w 425827"/>
              <a:gd name="connsiteY6" fmla="*/ 190500 h 350788"/>
              <a:gd name="connsiteX7" fmla="*/ 203540 w 425827"/>
              <a:gd name="connsiteY7" fmla="*/ 107950 h 350788"/>
              <a:gd name="connsiteX8" fmla="*/ 98765 w 425827"/>
              <a:gd name="connsiteY8" fmla="*/ 184150 h 350788"/>
              <a:gd name="connsiteX9" fmla="*/ 340 w 425827"/>
              <a:gd name="connsiteY9" fmla="*/ 292100 h 350788"/>
              <a:gd name="connsiteX10" fmla="*/ 133690 w 425827"/>
              <a:gd name="connsiteY10" fmla="*/ 200025 h 350788"/>
              <a:gd name="connsiteX11" fmla="*/ 35265 w 425827"/>
              <a:gd name="connsiteY11" fmla="*/ 349250 h 350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25827" h="350788">
                <a:moveTo>
                  <a:pt x="35265" y="349250"/>
                </a:moveTo>
                <a:cubicBezTo>
                  <a:pt x="69132" y="330200"/>
                  <a:pt x="288736" y="127000"/>
                  <a:pt x="336890" y="85725"/>
                </a:cubicBezTo>
                <a:cubicBezTo>
                  <a:pt x="385044" y="44450"/>
                  <a:pt x="309373" y="115887"/>
                  <a:pt x="324190" y="101600"/>
                </a:cubicBezTo>
                <a:cubicBezTo>
                  <a:pt x="339007" y="87313"/>
                  <a:pt x="427907" y="0"/>
                  <a:pt x="425790" y="0"/>
                </a:cubicBezTo>
                <a:cubicBezTo>
                  <a:pt x="423673" y="0"/>
                  <a:pt x="324719" y="96838"/>
                  <a:pt x="311490" y="101600"/>
                </a:cubicBezTo>
                <a:cubicBezTo>
                  <a:pt x="298261" y="106362"/>
                  <a:pt x="381340" y="13758"/>
                  <a:pt x="346415" y="28575"/>
                </a:cubicBezTo>
                <a:cubicBezTo>
                  <a:pt x="311490" y="43392"/>
                  <a:pt x="125752" y="177271"/>
                  <a:pt x="101940" y="190500"/>
                </a:cubicBezTo>
                <a:cubicBezTo>
                  <a:pt x="78128" y="203729"/>
                  <a:pt x="204069" y="109008"/>
                  <a:pt x="203540" y="107950"/>
                </a:cubicBezTo>
                <a:cubicBezTo>
                  <a:pt x="203011" y="106892"/>
                  <a:pt x="132632" y="153458"/>
                  <a:pt x="98765" y="184150"/>
                </a:cubicBezTo>
                <a:cubicBezTo>
                  <a:pt x="64898" y="214842"/>
                  <a:pt x="-5481" y="289454"/>
                  <a:pt x="340" y="292100"/>
                </a:cubicBezTo>
                <a:cubicBezTo>
                  <a:pt x="6161" y="294746"/>
                  <a:pt x="125753" y="195792"/>
                  <a:pt x="133690" y="200025"/>
                </a:cubicBezTo>
                <a:cubicBezTo>
                  <a:pt x="141627" y="204258"/>
                  <a:pt x="1398" y="368300"/>
                  <a:pt x="35265" y="3492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3391F0CD-FF95-D5AE-7990-CADA677DA076}"/>
              </a:ext>
            </a:extLst>
          </p:cNvPr>
          <p:cNvSpPr/>
          <p:nvPr/>
        </p:nvSpPr>
        <p:spPr>
          <a:xfrm>
            <a:off x="4101872" y="5569943"/>
            <a:ext cx="813821" cy="197520"/>
          </a:xfrm>
          <a:custGeom>
            <a:avLst/>
            <a:gdLst>
              <a:gd name="connsiteX0" fmla="*/ 111353 w 813821"/>
              <a:gd name="connsiteY0" fmla="*/ 94257 h 197520"/>
              <a:gd name="connsiteX1" fmla="*/ 454253 w 813821"/>
              <a:gd name="connsiteY1" fmla="*/ 52982 h 197520"/>
              <a:gd name="connsiteX2" fmla="*/ 381228 w 813821"/>
              <a:gd name="connsiteY2" fmla="*/ 56157 h 197520"/>
              <a:gd name="connsiteX3" fmla="*/ 562203 w 813821"/>
              <a:gd name="connsiteY3" fmla="*/ 113307 h 197520"/>
              <a:gd name="connsiteX4" fmla="*/ 530453 w 813821"/>
              <a:gd name="connsiteY4" fmla="*/ 94257 h 197520"/>
              <a:gd name="connsiteX5" fmla="*/ 803503 w 813821"/>
              <a:gd name="connsiteY5" fmla="*/ 192682 h 197520"/>
              <a:gd name="connsiteX6" fmla="*/ 724128 w 813821"/>
              <a:gd name="connsiteY6" fmla="*/ 167282 h 197520"/>
              <a:gd name="connsiteX7" fmla="*/ 422503 w 813821"/>
              <a:gd name="connsiteY7" fmla="*/ 37107 h 197520"/>
              <a:gd name="connsiteX8" fmla="*/ 463778 w 813821"/>
              <a:gd name="connsiteY8" fmla="*/ 52982 h 197520"/>
              <a:gd name="connsiteX9" fmla="*/ 295503 w 813821"/>
              <a:gd name="connsiteY9" fmla="*/ 2182 h 197520"/>
              <a:gd name="connsiteX10" fmla="*/ 368528 w 813821"/>
              <a:gd name="connsiteY10" fmla="*/ 11707 h 197520"/>
              <a:gd name="connsiteX11" fmla="*/ 209778 w 813821"/>
              <a:gd name="connsiteY11" fmla="*/ 33932 h 197520"/>
              <a:gd name="connsiteX12" fmla="*/ 228828 w 813821"/>
              <a:gd name="connsiteY12" fmla="*/ 33932 h 197520"/>
              <a:gd name="connsiteX13" fmla="*/ 228 w 813821"/>
              <a:gd name="connsiteY13" fmla="*/ 126007 h 197520"/>
              <a:gd name="connsiteX14" fmla="*/ 276453 w 813821"/>
              <a:gd name="connsiteY14" fmla="*/ 43457 h 197520"/>
              <a:gd name="connsiteX15" fmla="*/ 111353 w 813821"/>
              <a:gd name="connsiteY15" fmla="*/ 94257 h 19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13821" h="197520">
                <a:moveTo>
                  <a:pt x="111353" y="94257"/>
                </a:moveTo>
                <a:cubicBezTo>
                  <a:pt x="140986" y="95844"/>
                  <a:pt x="409274" y="59332"/>
                  <a:pt x="454253" y="52982"/>
                </a:cubicBezTo>
                <a:cubicBezTo>
                  <a:pt x="499232" y="46632"/>
                  <a:pt x="363236" y="46103"/>
                  <a:pt x="381228" y="56157"/>
                </a:cubicBezTo>
                <a:cubicBezTo>
                  <a:pt x="399220" y="66211"/>
                  <a:pt x="537332" y="106957"/>
                  <a:pt x="562203" y="113307"/>
                </a:cubicBezTo>
                <a:cubicBezTo>
                  <a:pt x="587074" y="119657"/>
                  <a:pt x="490236" y="81028"/>
                  <a:pt x="530453" y="94257"/>
                </a:cubicBezTo>
                <a:cubicBezTo>
                  <a:pt x="570670" y="107486"/>
                  <a:pt x="771224" y="180511"/>
                  <a:pt x="803503" y="192682"/>
                </a:cubicBezTo>
                <a:cubicBezTo>
                  <a:pt x="835782" y="204853"/>
                  <a:pt x="787628" y="193211"/>
                  <a:pt x="724128" y="167282"/>
                </a:cubicBezTo>
                <a:cubicBezTo>
                  <a:pt x="660628" y="141353"/>
                  <a:pt x="465895" y="56157"/>
                  <a:pt x="422503" y="37107"/>
                </a:cubicBezTo>
                <a:cubicBezTo>
                  <a:pt x="379111" y="18057"/>
                  <a:pt x="484945" y="58803"/>
                  <a:pt x="463778" y="52982"/>
                </a:cubicBezTo>
                <a:cubicBezTo>
                  <a:pt x="442611" y="47161"/>
                  <a:pt x="311378" y="9061"/>
                  <a:pt x="295503" y="2182"/>
                </a:cubicBezTo>
                <a:cubicBezTo>
                  <a:pt x="279628" y="-4697"/>
                  <a:pt x="382815" y="6415"/>
                  <a:pt x="368528" y="11707"/>
                </a:cubicBezTo>
                <a:cubicBezTo>
                  <a:pt x="354241" y="16999"/>
                  <a:pt x="233061" y="30228"/>
                  <a:pt x="209778" y="33932"/>
                </a:cubicBezTo>
                <a:cubicBezTo>
                  <a:pt x="186495" y="37636"/>
                  <a:pt x="263753" y="18586"/>
                  <a:pt x="228828" y="33932"/>
                </a:cubicBezTo>
                <a:cubicBezTo>
                  <a:pt x="193903" y="49278"/>
                  <a:pt x="-7710" y="124419"/>
                  <a:pt x="228" y="126007"/>
                </a:cubicBezTo>
                <a:cubicBezTo>
                  <a:pt x="8166" y="127595"/>
                  <a:pt x="251053" y="49278"/>
                  <a:pt x="276453" y="43457"/>
                </a:cubicBezTo>
                <a:cubicBezTo>
                  <a:pt x="301853" y="37636"/>
                  <a:pt x="81720" y="92670"/>
                  <a:pt x="111353" y="942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2F2E9586-6971-6966-7270-118142DA6896}"/>
              </a:ext>
            </a:extLst>
          </p:cNvPr>
          <p:cNvSpPr/>
          <p:nvPr/>
        </p:nvSpPr>
        <p:spPr>
          <a:xfrm>
            <a:off x="4391025" y="5556166"/>
            <a:ext cx="320709" cy="60450"/>
          </a:xfrm>
          <a:custGeom>
            <a:avLst/>
            <a:gdLst>
              <a:gd name="connsiteX0" fmla="*/ 0 w 320709"/>
              <a:gd name="connsiteY0" fmla="*/ 22309 h 60450"/>
              <a:gd name="connsiteX1" fmla="*/ 301625 w 320709"/>
              <a:gd name="connsiteY1" fmla="*/ 84 h 60450"/>
              <a:gd name="connsiteX2" fmla="*/ 234950 w 320709"/>
              <a:gd name="connsiteY2" fmla="*/ 31834 h 60450"/>
              <a:gd name="connsiteX3" fmla="*/ 320675 w 320709"/>
              <a:gd name="connsiteY3" fmla="*/ 60409 h 60450"/>
              <a:gd name="connsiteX4" fmla="*/ 244475 w 320709"/>
              <a:gd name="connsiteY4" fmla="*/ 25484 h 60450"/>
              <a:gd name="connsiteX5" fmla="*/ 174625 w 320709"/>
              <a:gd name="connsiteY5" fmla="*/ 15959 h 60450"/>
              <a:gd name="connsiteX6" fmla="*/ 0 w 320709"/>
              <a:gd name="connsiteY6" fmla="*/ 22309 h 60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0709" h="60450">
                <a:moveTo>
                  <a:pt x="0" y="22309"/>
                </a:moveTo>
                <a:cubicBezTo>
                  <a:pt x="21167" y="19663"/>
                  <a:pt x="262467" y="-1503"/>
                  <a:pt x="301625" y="84"/>
                </a:cubicBezTo>
                <a:cubicBezTo>
                  <a:pt x="340783" y="1671"/>
                  <a:pt x="231775" y="21780"/>
                  <a:pt x="234950" y="31834"/>
                </a:cubicBezTo>
                <a:cubicBezTo>
                  <a:pt x="238125" y="41888"/>
                  <a:pt x="319087" y="61467"/>
                  <a:pt x="320675" y="60409"/>
                </a:cubicBezTo>
                <a:cubicBezTo>
                  <a:pt x="322263" y="59351"/>
                  <a:pt x="268817" y="32892"/>
                  <a:pt x="244475" y="25484"/>
                </a:cubicBezTo>
                <a:cubicBezTo>
                  <a:pt x="220133" y="18076"/>
                  <a:pt x="212196" y="14901"/>
                  <a:pt x="174625" y="15959"/>
                </a:cubicBezTo>
                <a:lnTo>
                  <a:pt x="0" y="2230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0275134C-3E94-7FF9-D85A-4CD98D454353}"/>
              </a:ext>
            </a:extLst>
          </p:cNvPr>
          <p:cNvSpPr/>
          <p:nvPr/>
        </p:nvSpPr>
        <p:spPr>
          <a:xfrm>
            <a:off x="4453368" y="5552719"/>
            <a:ext cx="425379" cy="201542"/>
          </a:xfrm>
          <a:custGeom>
            <a:avLst/>
            <a:gdLst>
              <a:gd name="connsiteX0" fmla="*/ 1157 w 425379"/>
              <a:gd name="connsiteY0" fmla="*/ 356 h 201542"/>
              <a:gd name="connsiteX1" fmla="*/ 366282 w 425379"/>
              <a:gd name="connsiteY1" fmla="*/ 124181 h 201542"/>
              <a:gd name="connsiteX2" fmla="*/ 363107 w 425379"/>
              <a:gd name="connsiteY2" fmla="*/ 114656 h 201542"/>
              <a:gd name="connsiteX3" fmla="*/ 423432 w 425379"/>
              <a:gd name="connsiteY3" fmla="*/ 200381 h 201542"/>
              <a:gd name="connsiteX4" fmla="*/ 398032 w 425379"/>
              <a:gd name="connsiteY4" fmla="*/ 162281 h 201542"/>
              <a:gd name="connsiteX5" fmla="*/ 277382 w 425379"/>
              <a:gd name="connsiteY5" fmla="*/ 133706 h 201542"/>
              <a:gd name="connsiteX6" fmla="*/ 391682 w 425379"/>
              <a:gd name="connsiteY6" fmla="*/ 143231 h 201542"/>
              <a:gd name="connsiteX7" fmla="*/ 340882 w 425379"/>
              <a:gd name="connsiteY7" fmla="*/ 124181 h 201542"/>
              <a:gd name="connsiteX8" fmla="*/ 201182 w 425379"/>
              <a:gd name="connsiteY8" fmla="*/ 79731 h 201542"/>
              <a:gd name="connsiteX9" fmla="*/ 248807 w 425379"/>
              <a:gd name="connsiteY9" fmla="*/ 86081 h 201542"/>
              <a:gd name="connsiteX10" fmla="*/ 1157 w 425379"/>
              <a:gd name="connsiteY10" fmla="*/ 356 h 201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5379" h="201542">
                <a:moveTo>
                  <a:pt x="1157" y="356"/>
                </a:moveTo>
                <a:cubicBezTo>
                  <a:pt x="20736" y="6706"/>
                  <a:pt x="366282" y="124181"/>
                  <a:pt x="366282" y="124181"/>
                </a:cubicBezTo>
                <a:cubicBezTo>
                  <a:pt x="426607" y="143231"/>
                  <a:pt x="353582" y="101956"/>
                  <a:pt x="363107" y="114656"/>
                </a:cubicBezTo>
                <a:cubicBezTo>
                  <a:pt x="372632" y="127356"/>
                  <a:pt x="417611" y="192444"/>
                  <a:pt x="423432" y="200381"/>
                </a:cubicBezTo>
                <a:cubicBezTo>
                  <a:pt x="429253" y="208318"/>
                  <a:pt x="422374" y="173393"/>
                  <a:pt x="398032" y="162281"/>
                </a:cubicBezTo>
                <a:cubicBezTo>
                  <a:pt x="373690" y="151169"/>
                  <a:pt x="278440" y="136881"/>
                  <a:pt x="277382" y="133706"/>
                </a:cubicBezTo>
                <a:cubicBezTo>
                  <a:pt x="276324" y="130531"/>
                  <a:pt x="381099" y="144819"/>
                  <a:pt x="391682" y="143231"/>
                </a:cubicBezTo>
                <a:cubicBezTo>
                  <a:pt x="402265" y="141644"/>
                  <a:pt x="372632" y="134764"/>
                  <a:pt x="340882" y="124181"/>
                </a:cubicBezTo>
                <a:cubicBezTo>
                  <a:pt x="309132" y="113598"/>
                  <a:pt x="216528" y="86081"/>
                  <a:pt x="201182" y="79731"/>
                </a:cubicBezTo>
                <a:cubicBezTo>
                  <a:pt x="185836" y="73381"/>
                  <a:pt x="281086" y="97723"/>
                  <a:pt x="248807" y="86081"/>
                </a:cubicBezTo>
                <a:cubicBezTo>
                  <a:pt x="216528" y="74439"/>
                  <a:pt x="-18422" y="-5994"/>
                  <a:pt x="1157" y="3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7F0F7AF2-2441-46C6-598E-514ECFC36A6A}"/>
              </a:ext>
            </a:extLst>
          </p:cNvPr>
          <p:cNvSpPr/>
          <p:nvPr/>
        </p:nvSpPr>
        <p:spPr>
          <a:xfrm>
            <a:off x="3915660" y="5765720"/>
            <a:ext cx="993588" cy="195518"/>
          </a:xfrm>
          <a:custGeom>
            <a:avLst/>
            <a:gdLst>
              <a:gd name="connsiteX0" fmla="*/ 199140 w 993588"/>
              <a:gd name="connsiteY0" fmla="*/ 19130 h 195518"/>
              <a:gd name="connsiteX1" fmla="*/ 116590 w 993588"/>
              <a:gd name="connsiteY1" fmla="*/ 146130 h 195518"/>
              <a:gd name="connsiteX2" fmla="*/ 192790 w 993588"/>
              <a:gd name="connsiteY2" fmla="*/ 146130 h 195518"/>
              <a:gd name="connsiteX3" fmla="*/ 224540 w 993588"/>
              <a:gd name="connsiteY3" fmla="*/ 168355 h 195518"/>
              <a:gd name="connsiteX4" fmla="*/ 275340 w 993588"/>
              <a:gd name="connsiteY4" fmla="*/ 136605 h 195518"/>
              <a:gd name="connsiteX5" fmla="*/ 411865 w 993588"/>
              <a:gd name="connsiteY5" fmla="*/ 114380 h 195518"/>
              <a:gd name="connsiteX6" fmla="*/ 310265 w 993588"/>
              <a:gd name="connsiteY6" fmla="*/ 152480 h 195518"/>
              <a:gd name="connsiteX7" fmla="*/ 624590 w 993588"/>
              <a:gd name="connsiteY7" fmla="*/ 76280 h 195518"/>
              <a:gd name="connsiteX8" fmla="*/ 618240 w 993588"/>
              <a:gd name="connsiteY8" fmla="*/ 63580 h 195518"/>
              <a:gd name="connsiteX9" fmla="*/ 764290 w 993588"/>
              <a:gd name="connsiteY9" fmla="*/ 15955 h 195518"/>
              <a:gd name="connsiteX10" fmla="*/ 726190 w 993588"/>
              <a:gd name="connsiteY10" fmla="*/ 22305 h 195518"/>
              <a:gd name="connsiteX11" fmla="*/ 989715 w 993588"/>
              <a:gd name="connsiteY11" fmla="*/ 80 h 195518"/>
              <a:gd name="connsiteX12" fmla="*/ 875415 w 993588"/>
              <a:gd name="connsiteY12" fmla="*/ 15955 h 195518"/>
              <a:gd name="connsiteX13" fmla="*/ 764290 w 993588"/>
              <a:gd name="connsiteY13" fmla="*/ 44530 h 195518"/>
              <a:gd name="connsiteX14" fmla="*/ 643640 w 993588"/>
              <a:gd name="connsiteY14" fmla="*/ 79455 h 195518"/>
              <a:gd name="connsiteX15" fmla="*/ 735715 w 993588"/>
              <a:gd name="connsiteY15" fmla="*/ 41355 h 195518"/>
              <a:gd name="connsiteX16" fmla="*/ 554740 w 993588"/>
              <a:gd name="connsiteY16" fmla="*/ 114380 h 195518"/>
              <a:gd name="connsiteX17" fmla="*/ 335665 w 993588"/>
              <a:gd name="connsiteY17" fmla="*/ 187405 h 195518"/>
              <a:gd name="connsiteX18" fmla="*/ 402340 w 993588"/>
              <a:gd name="connsiteY18" fmla="*/ 139780 h 195518"/>
              <a:gd name="connsiteX19" fmla="*/ 253115 w 993588"/>
              <a:gd name="connsiteY19" fmla="*/ 168355 h 195518"/>
              <a:gd name="connsiteX20" fmla="*/ 237240 w 993588"/>
              <a:gd name="connsiteY20" fmla="*/ 190580 h 195518"/>
              <a:gd name="connsiteX21" fmla="*/ 272165 w 993588"/>
              <a:gd name="connsiteY21" fmla="*/ 193755 h 195518"/>
              <a:gd name="connsiteX22" fmla="*/ 199140 w 993588"/>
              <a:gd name="connsiteY22" fmla="*/ 168355 h 195518"/>
              <a:gd name="connsiteX23" fmla="*/ 2290 w 993588"/>
              <a:gd name="connsiteY23" fmla="*/ 174705 h 195518"/>
              <a:gd name="connsiteX24" fmla="*/ 97540 w 993588"/>
              <a:gd name="connsiteY24" fmla="*/ 146130 h 195518"/>
              <a:gd name="connsiteX25" fmla="*/ 199140 w 993588"/>
              <a:gd name="connsiteY25" fmla="*/ 19130 h 195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993588" h="195518">
                <a:moveTo>
                  <a:pt x="199140" y="19130"/>
                </a:moveTo>
                <a:cubicBezTo>
                  <a:pt x="202315" y="19130"/>
                  <a:pt x="117648" y="124963"/>
                  <a:pt x="116590" y="146130"/>
                </a:cubicBezTo>
                <a:cubicBezTo>
                  <a:pt x="115532" y="167297"/>
                  <a:pt x="174798" y="142426"/>
                  <a:pt x="192790" y="146130"/>
                </a:cubicBezTo>
                <a:cubicBezTo>
                  <a:pt x="210782" y="149834"/>
                  <a:pt x="210782" y="169942"/>
                  <a:pt x="224540" y="168355"/>
                </a:cubicBezTo>
                <a:cubicBezTo>
                  <a:pt x="238298" y="166768"/>
                  <a:pt x="244119" y="145601"/>
                  <a:pt x="275340" y="136605"/>
                </a:cubicBezTo>
                <a:cubicBezTo>
                  <a:pt x="306561" y="127609"/>
                  <a:pt x="406044" y="111734"/>
                  <a:pt x="411865" y="114380"/>
                </a:cubicBezTo>
                <a:cubicBezTo>
                  <a:pt x="417686" y="117026"/>
                  <a:pt x="274811" y="158830"/>
                  <a:pt x="310265" y="152480"/>
                </a:cubicBezTo>
                <a:cubicBezTo>
                  <a:pt x="345719" y="146130"/>
                  <a:pt x="573261" y="91097"/>
                  <a:pt x="624590" y="76280"/>
                </a:cubicBezTo>
                <a:cubicBezTo>
                  <a:pt x="675919" y="61463"/>
                  <a:pt x="594957" y="73634"/>
                  <a:pt x="618240" y="63580"/>
                </a:cubicBezTo>
                <a:cubicBezTo>
                  <a:pt x="641523" y="53526"/>
                  <a:pt x="746298" y="22834"/>
                  <a:pt x="764290" y="15955"/>
                </a:cubicBezTo>
                <a:cubicBezTo>
                  <a:pt x="782282" y="9076"/>
                  <a:pt x="688619" y="24951"/>
                  <a:pt x="726190" y="22305"/>
                </a:cubicBezTo>
                <a:cubicBezTo>
                  <a:pt x="763761" y="19659"/>
                  <a:pt x="964844" y="1138"/>
                  <a:pt x="989715" y="80"/>
                </a:cubicBezTo>
                <a:cubicBezTo>
                  <a:pt x="1014586" y="-978"/>
                  <a:pt x="912986" y="8547"/>
                  <a:pt x="875415" y="15955"/>
                </a:cubicBezTo>
                <a:cubicBezTo>
                  <a:pt x="837844" y="23363"/>
                  <a:pt x="802919" y="33947"/>
                  <a:pt x="764290" y="44530"/>
                </a:cubicBezTo>
                <a:cubicBezTo>
                  <a:pt x="725661" y="55113"/>
                  <a:pt x="648403" y="79984"/>
                  <a:pt x="643640" y="79455"/>
                </a:cubicBezTo>
                <a:cubicBezTo>
                  <a:pt x="638878" y="78926"/>
                  <a:pt x="750532" y="35534"/>
                  <a:pt x="735715" y="41355"/>
                </a:cubicBezTo>
                <a:cubicBezTo>
                  <a:pt x="720898" y="47176"/>
                  <a:pt x="621415" y="90038"/>
                  <a:pt x="554740" y="114380"/>
                </a:cubicBezTo>
                <a:cubicBezTo>
                  <a:pt x="488065" y="138722"/>
                  <a:pt x="361065" y="183172"/>
                  <a:pt x="335665" y="187405"/>
                </a:cubicBezTo>
                <a:cubicBezTo>
                  <a:pt x="310265" y="191638"/>
                  <a:pt x="416098" y="142955"/>
                  <a:pt x="402340" y="139780"/>
                </a:cubicBezTo>
                <a:cubicBezTo>
                  <a:pt x="388582" y="136605"/>
                  <a:pt x="280632" y="159888"/>
                  <a:pt x="253115" y="168355"/>
                </a:cubicBezTo>
                <a:cubicBezTo>
                  <a:pt x="225598" y="176822"/>
                  <a:pt x="234065" y="186347"/>
                  <a:pt x="237240" y="190580"/>
                </a:cubicBezTo>
                <a:cubicBezTo>
                  <a:pt x="240415" y="194813"/>
                  <a:pt x="278515" y="197459"/>
                  <a:pt x="272165" y="193755"/>
                </a:cubicBezTo>
                <a:cubicBezTo>
                  <a:pt x="265815" y="190051"/>
                  <a:pt x="244119" y="171530"/>
                  <a:pt x="199140" y="168355"/>
                </a:cubicBezTo>
                <a:cubicBezTo>
                  <a:pt x="154161" y="165180"/>
                  <a:pt x="19223" y="178409"/>
                  <a:pt x="2290" y="174705"/>
                </a:cubicBezTo>
                <a:cubicBezTo>
                  <a:pt x="-14643" y="171001"/>
                  <a:pt x="66848" y="169413"/>
                  <a:pt x="97540" y="146130"/>
                </a:cubicBezTo>
                <a:cubicBezTo>
                  <a:pt x="128232" y="122847"/>
                  <a:pt x="195965" y="19130"/>
                  <a:pt x="199140" y="191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86967F91-D47E-A048-6B28-4F7DF226628F}"/>
              </a:ext>
            </a:extLst>
          </p:cNvPr>
          <p:cNvSpPr/>
          <p:nvPr/>
        </p:nvSpPr>
        <p:spPr>
          <a:xfrm>
            <a:off x="4511603" y="5622922"/>
            <a:ext cx="301379" cy="207073"/>
          </a:xfrm>
          <a:custGeom>
            <a:avLst/>
            <a:gdLst>
              <a:gd name="connsiteX0" fmla="*/ 72 w 301379"/>
              <a:gd name="connsiteY0" fmla="*/ 3 h 207073"/>
              <a:gd name="connsiteX1" fmla="*/ 158822 w 301379"/>
              <a:gd name="connsiteY1" fmla="*/ 82553 h 207073"/>
              <a:gd name="connsiteX2" fmla="*/ 133422 w 301379"/>
              <a:gd name="connsiteY2" fmla="*/ 133353 h 207073"/>
              <a:gd name="connsiteX3" fmla="*/ 50872 w 301379"/>
              <a:gd name="connsiteY3" fmla="*/ 206378 h 207073"/>
              <a:gd name="connsiteX4" fmla="*/ 82622 w 301379"/>
              <a:gd name="connsiteY4" fmla="*/ 168278 h 207073"/>
              <a:gd name="connsiteX5" fmla="*/ 295347 w 301379"/>
              <a:gd name="connsiteY5" fmla="*/ 136528 h 207073"/>
              <a:gd name="connsiteX6" fmla="*/ 244547 w 301379"/>
              <a:gd name="connsiteY6" fmla="*/ 117478 h 207073"/>
              <a:gd name="connsiteX7" fmla="*/ 260422 w 301379"/>
              <a:gd name="connsiteY7" fmla="*/ 85728 h 207073"/>
              <a:gd name="connsiteX8" fmla="*/ 260422 w 301379"/>
              <a:gd name="connsiteY8" fmla="*/ 127003 h 207073"/>
              <a:gd name="connsiteX9" fmla="*/ 149297 w 301379"/>
              <a:gd name="connsiteY9" fmla="*/ 146053 h 207073"/>
              <a:gd name="connsiteX10" fmla="*/ 206447 w 301379"/>
              <a:gd name="connsiteY10" fmla="*/ 95253 h 207073"/>
              <a:gd name="connsiteX11" fmla="*/ 161997 w 301379"/>
              <a:gd name="connsiteY11" fmla="*/ 111128 h 207073"/>
              <a:gd name="connsiteX12" fmla="*/ 181047 w 301379"/>
              <a:gd name="connsiteY12" fmla="*/ 79378 h 207073"/>
              <a:gd name="connsiteX13" fmla="*/ 72 w 301379"/>
              <a:gd name="connsiteY13" fmla="*/ 3 h 207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01379" h="207073">
                <a:moveTo>
                  <a:pt x="72" y="3"/>
                </a:moveTo>
                <a:cubicBezTo>
                  <a:pt x="-3632" y="532"/>
                  <a:pt x="136597" y="60328"/>
                  <a:pt x="158822" y="82553"/>
                </a:cubicBezTo>
                <a:cubicBezTo>
                  <a:pt x="181047" y="104778"/>
                  <a:pt x="151414" y="112716"/>
                  <a:pt x="133422" y="133353"/>
                </a:cubicBezTo>
                <a:cubicBezTo>
                  <a:pt x="115430" y="153991"/>
                  <a:pt x="59339" y="200557"/>
                  <a:pt x="50872" y="206378"/>
                </a:cubicBezTo>
                <a:cubicBezTo>
                  <a:pt x="42405" y="212199"/>
                  <a:pt x="41876" y="179920"/>
                  <a:pt x="82622" y="168278"/>
                </a:cubicBezTo>
                <a:cubicBezTo>
                  <a:pt x="123368" y="156636"/>
                  <a:pt x="268359" y="144995"/>
                  <a:pt x="295347" y="136528"/>
                </a:cubicBezTo>
                <a:cubicBezTo>
                  <a:pt x="322335" y="128061"/>
                  <a:pt x="250368" y="125945"/>
                  <a:pt x="244547" y="117478"/>
                </a:cubicBezTo>
                <a:cubicBezTo>
                  <a:pt x="238726" y="109011"/>
                  <a:pt x="257776" y="84141"/>
                  <a:pt x="260422" y="85728"/>
                </a:cubicBezTo>
                <a:cubicBezTo>
                  <a:pt x="263068" y="87316"/>
                  <a:pt x="278943" y="116949"/>
                  <a:pt x="260422" y="127003"/>
                </a:cubicBezTo>
                <a:cubicBezTo>
                  <a:pt x="241901" y="137057"/>
                  <a:pt x="158293" y="151345"/>
                  <a:pt x="149297" y="146053"/>
                </a:cubicBezTo>
                <a:cubicBezTo>
                  <a:pt x="140301" y="140761"/>
                  <a:pt x="204330" y="101074"/>
                  <a:pt x="206447" y="95253"/>
                </a:cubicBezTo>
                <a:cubicBezTo>
                  <a:pt x="208564" y="89432"/>
                  <a:pt x="166230" y="113774"/>
                  <a:pt x="161997" y="111128"/>
                </a:cubicBezTo>
                <a:cubicBezTo>
                  <a:pt x="157764" y="108482"/>
                  <a:pt x="206447" y="96841"/>
                  <a:pt x="181047" y="79378"/>
                </a:cubicBezTo>
                <a:cubicBezTo>
                  <a:pt x="155647" y="61915"/>
                  <a:pt x="3776" y="-526"/>
                  <a:pt x="72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>
            <a:extLst>
              <a:ext uri="{FF2B5EF4-FFF2-40B4-BE49-F238E27FC236}">
                <a16:creationId xmlns:a16="http://schemas.microsoft.com/office/drawing/2014/main" id="{9F3086E3-129E-2AE0-DFF0-5839C0A3BAB1}"/>
              </a:ext>
            </a:extLst>
          </p:cNvPr>
          <p:cNvSpPr/>
          <p:nvPr/>
        </p:nvSpPr>
        <p:spPr>
          <a:xfrm>
            <a:off x="3906140" y="5629541"/>
            <a:ext cx="275616" cy="356464"/>
          </a:xfrm>
          <a:custGeom>
            <a:avLst/>
            <a:gdLst>
              <a:gd name="connsiteX0" fmla="*/ 275335 w 275616"/>
              <a:gd name="connsiteY0" fmla="*/ 2909 h 356464"/>
              <a:gd name="connsiteX1" fmla="*/ 24510 w 275616"/>
              <a:gd name="connsiteY1" fmla="*/ 339459 h 356464"/>
              <a:gd name="connsiteX2" fmla="*/ 34035 w 275616"/>
              <a:gd name="connsiteY2" fmla="*/ 307709 h 356464"/>
              <a:gd name="connsiteX3" fmla="*/ 2285 w 275616"/>
              <a:gd name="connsiteY3" fmla="*/ 317234 h 356464"/>
              <a:gd name="connsiteX4" fmla="*/ 107060 w 275616"/>
              <a:gd name="connsiteY4" fmla="*/ 110859 h 356464"/>
              <a:gd name="connsiteX5" fmla="*/ 75310 w 275616"/>
              <a:gd name="connsiteY5" fmla="*/ 171184 h 356464"/>
              <a:gd name="connsiteX6" fmla="*/ 275335 w 275616"/>
              <a:gd name="connsiteY6" fmla="*/ 2909 h 356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5616" h="356464">
                <a:moveTo>
                  <a:pt x="275335" y="2909"/>
                </a:moveTo>
                <a:cubicBezTo>
                  <a:pt x="266868" y="30955"/>
                  <a:pt x="64727" y="288659"/>
                  <a:pt x="24510" y="339459"/>
                </a:cubicBezTo>
                <a:cubicBezTo>
                  <a:pt x="-15707" y="390259"/>
                  <a:pt x="37739" y="311413"/>
                  <a:pt x="34035" y="307709"/>
                </a:cubicBezTo>
                <a:cubicBezTo>
                  <a:pt x="30331" y="304005"/>
                  <a:pt x="-9886" y="350042"/>
                  <a:pt x="2285" y="317234"/>
                </a:cubicBezTo>
                <a:cubicBezTo>
                  <a:pt x="14456" y="284426"/>
                  <a:pt x="94889" y="135201"/>
                  <a:pt x="107060" y="110859"/>
                </a:cubicBezTo>
                <a:cubicBezTo>
                  <a:pt x="119231" y="86517"/>
                  <a:pt x="52027" y="183884"/>
                  <a:pt x="75310" y="171184"/>
                </a:cubicBezTo>
                <a:cubicBezTo>
                  <a:pt x="98593" y="158484"/>
                  <a:pt x="283802" y="-25137"/>
                  <a:pt x="275335" y="29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>
            <a:extLst>
              <a:ext uri="{FF2B5EF4-FFF2-40B4-BE49-F238E27FC236}">
                <a16:creationId xmlns:a16="http://schemas.microsoft.com/office/drawing/2014/main" id="{47D93CEE-D187-46DE-B5E1-D6761DB9AFEF}"/>
              </a:ext>
            </a:extLst>
          </p:cNvPr>
          <p:cNvSpPr/>
          <p:nvPr/>
        </p:nvSpPr>
        <p:spPr>
          <a:xfrm>
            <a:off x="4098829" y="5620751"/>
            <a:ext cx="401561" cy="269948"/>
          </a:xfrm>
          <a:custGeom>
            <a:avLst/>
            <a:gdLst>
              <a:gd name="connsiteX0" fmla="*/ 320771 w 401561"/>
              <a:gd name="connsiteY0" fmla="*/ 2174 h 269948"/>
              <a:gd name="connsiteX1" fmla="*/ 390621 w 401561"/>
              <a:gd name="connsiteY1" fmla="*/ 91074 h 269948"/>
              <a:gd name="connsiteX2" fmla="*/ 400146 w 401561"/>
              <a:gd name="connsiteY2" fmla="*/ 160924 h 269948"/>
              <a:gd name="connsiteX3" fmla="*/ 377921 w 401561"/>
              <a:gd name="connsiteY3" fmla="*/ 214899 h 269948"/>
              <a:gd name="connsiteX4" fmla="*/ 196946 w 401561"/>
              <a:gd name="connsiteY4" fmla="*/ 268874 h 269948"/>
              <a:gd name="connsiteX5" fmla="*/ 73121 w 401561"/>
              <a:gd name="connsiteY5" fmla="*/ 246649 h 269948"/>
              <a:gd name="connsiteX6" fmla="*/ 38196 w 401561"/>
              <a:gd name="connsiteY6" fmla="*/ 195849 h 269948"/>
              <a:gd name="connsiteX7" fmla="*/ 96 w 401561"/>
              <a:gd name="connsiteY7" fmla="*/ 170449 h 269948"/>
              <a:gd name="connsiteX8" fmla="*/ 31846 w 401561"/>
              <a:gd name="connsiteY8" fmla="*/ 113299 h 269948"/>
              <a:gd name="connsiteX9" fmla="*/ 152496 w 401561"/>
              <a:gd name="connsiteY9" fmla="*/ 33924 h 269948"/>
              <a:gd name="connsiteX10" fmla="*/ 320771 w 401561"/>
              <a:gd name="connsiteY10" fmla="*/ 2174 h 269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1561" h="269948">
                <a:moveTo>
                  <a:pt x="320771" y="2174"/>
                </a:moveTo>
                <a:cubicBezTo>
                  <a:pt x="360459" y="11699"/>
                  <a:pt x="377392" y="64616"/>
                  <a:pt x="390621" y="91074"/>
                </a:cubicBezTo>
                <a:cubicBezTo>
                  <a:pt x="403850" y="117532"/>
                  <a:pt x="402263" y="140287"/>
                  <a:pt x="400146" y="160924"/>
                </a:cubicBezTo>
                <a:cubicBezTo>
                  <a:pt x="398029" y="181561"/>
                  <a:pt x="411788" y="196907"/>
                  <a:pt x="377921" y="214899"/>
                </a:cubicBezTo>
                <a:cubicBezTo>
                  <a:pt x="344054" y="232891"/>
                  <a:pt x="247746" y="263582"/>
                  <a:pt x="196946" y="268874"/>
                </a:cubicBezTo>
                <a:cubicBezTo>
                  <a:pt x="146146" y="274166"/>
                  <a:pt x="99579" y="258820"/>
                  <a:pt x="73121" y="246649"/>
                </a:cubicBezTo>
                <a:cubicBezTo>
                  <a:pt x="46663" y="234478"/>
                  <a:pt x="50367" y="208549"/>
                  <a:pt x="38196" y="195849"/>
                </a:cubicBezTo>
                <a:cubicBezTo>
                  <a:pt x="26025" y="183149"/>
                  <a:pt x="1154" y="184207"/>
                  <a:pt x="96" y="170449"/>
                </a:cubicBezTo>
                <a:cubicBezTo>
                  <a:pt x="-962" y="156691"/>
                  <a:pt x="6446" y="136053"/>
                  <a:pt x="31846" y="113299"/>
                </a:cubicBezTo>
                <a:cubicBezTo>
                  <a:pt x="57246" y="90545"/>
                  <a:pt x="104342" y="51386"/>
                  <a:pt x="152496" y="33924"/>
                </a:cubicBezTo>
                <a:cubicBezTo>
                  <a:pt x="200650" y="16462"/>
                  <a:pt x="281083" y="-7351"/>
                  <a:pt x="320771" y="217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月 12">
            <a:extLst>
              <a:ext uri="{FF2B5EF4-FFF2-40B4-BE49-F238E27FC236}">
                <a16:creationId xmlns:a16="http://schemas.microsoft.com/office/drawing/2014/main" id="{1547B605-9F1D-0FDC-6492-8852667796C2}"/>
              </a:ext>
            </a:extLst>
          </p:cNvPr>
          <p:cNvSpPr/>
          <p:nvPr/>
        </p:nvSpPr>
        <p:spPr>
          <a:xfrm rot="8599832">
            <a:off x="4218029" y="5682995"/>
            <a:ext cx="173214" cy="168571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5BA8C41F-5E4C-CE1E-1541-CF99EFA404F4}"/>
              </a:ext>
            </a:extLst>
          </p:cNvPr>
          <p:cNvSpPr/>
          <p:nvPr/>
        </p:nvSpPr>
        <p:spPr>
          <a:xfrm>
            <a:off x="4558323" y="4956033"/>
            <a:ext cx="367324" cy="202571"/>
          </a:xfrm>
          <a:custGeom>
            <a:avLst/>
            <a:gdLst>
              <a:gd name="connsiteX0" fmla="*/ 977 w 367324"/>
              <a:gd name="connsiteY0" fmla="*/ 142 h 202571"/>
              <a:gd name="connsiteX1" fmla="*/ 343877 w 367324"/>
              <a:gd name="connsiteY1" fmla="*/ 190642 h 202571"/>
              <a:gd name="connsiteX2" fmla="*/ 324827 w 367324"/>
              <a:gd name="connsiteY2" fmla="*/ 177942 h 202571"/>
              <a:gd name="connsiteX3" fmla="*/ 226402 w 367324"/>
              <a:gd name="connsiteY3" fmla="*/ 139842 h 202571"/>
              <a:gd name="connsiteX4" fmla="*/ 239102 w 367324"/>
              <a:gd name="connsiteY4" fmla="*/ 158892 h 202571"/>
              <a:gd name="connsiteX5" fmla="*/ 977 w 367324"/>
              <a:gd name="connsiteY5" fmla="*/ 142 h 202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7324" h="202571">
                <a:moveTo>
                  <a:pt x="977" y="142"/>
                </a:moveTo>
                <a:cubicBezTo>
                  <a:pt x="18439" y="5434"/>
                  <a:pt x="343877" y="190642"/>
                  <a:pt x="343877" y="190642"/>
                </a:cubicBezTo>
                <a:cubicBezTo>
                  <a:pt x="397852" y="220275"/>
                  <a:pt x="344406" y="186409"/>
                  <a:pt x="324827" y="177942"/>
                </a:cubicBezTo>
                <a:cubicBezTo>
                  <a:pt x="305248" y="169475"/>
                  <a:pt x="226402" y="139842"/>
                  <a:pt x="226402" y="139842"/>
                </a:cubicBezTo>
                <a:cubicBezTo>
                  <a:pt x="212115" y="136667"/>
                  <a:pt x="272969" y="179530"/>
                  <a:pt x="239102" y="158892"/>
                </a:cubicBezTo>
                <a:cubicBezTo>
                  <a:pt x="205235" y="138255"/>
                  <a:pt x="-16485" y="-5150"/>
                  <a:pt x="977" y="1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7D4E37F7-6E0E-76F4-140F-865C483E0FEC}"/>
              </a:ext>
            </a:extLst>
          </p:cNvPr>
          <p:cNvSpPr/>
          <p:nvPr/>
        </p:nvSpPr>
        <p:spPr>
          <a:xfrm>
            <a:off x="4213225" y="5054535"/>
            <a:ext cx="501915" cy="127076"/>
          </a:xfrm>
          <a:custGeom>
            <a:avLst/>
            <a:gdLst>
              <a:gd name="connsiteX0" fmla="*/ 0 w 501915"/>
              <a:gd name="connsiteY0" fmla="*/ 6415 h 127076"/>
              <a:gd name="connsiteX1" fmla="*/ 327025 w 501915"/>
              <a:gd name="connsiteY1" fmla="*/ 6415 h 127076"/>
              <a:gd name="connsiteX2" fmla="*/ 457200 w 501915"/>
              <a:gd name="connsiteY2" fmla="*/ 73090 h 127076"/>
              <a:gd name="connsiteX3" fmla="*/ 438150 w 501915"/>
              <a:gd name="connsiteY3" fmla="*/ 47690 h 127076"/>
              <a:gd name="connsiteX4" fmla="*/ 501650 w 501915"/>
              <a:gd name="connsiteY4" fmla="*/ 127065 h 127076"/>
              <a:gd name="connsiteX5" fmla="*/ 409575 w 501915"/>
              <a:gd name="connsiteY5" fmla="*/ 41340 h 127076"/>
              <a:gd name="connsiteX6" fmla="*/ 295275 w 501915"/>
              <a:gd name="connsiteY6" fmla="*/ 22290 h 127076"/>
              <a:gd name="connsiteX7" fmla="*/ 307975 w 501915"/>
              <a:gd name="connsiteY7" fmla="*/ 69915 h 127076"/>
              <a:gd name="connsiteX8" fmla="*/ 361950 w 501915"/>
              <a:gd name="connsiteY8" fmla="*/ 111190 h 127076"/>
              <a:gd name="connsiteX9" fmla="*/ 288925 w 501915"/>
              <a:gd name="connsiteY9" fmla="*/ 19115 h 127076"/>
              <a:gd name="connsiteX10" fmla="*/ 288925 w 501915"/>
              <a:gd name="connsiteY10" fmla="*/ 65 h 127076"/>
              <a:gd name="connsiteX11" fmla="*/ 0 w 501915"/>
              <a:gd name="connsiteY11" fmla="*/ 6415 h 127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1915" h="127076">
                <a:moveTo>
                  <a:pt x="0" y="6415"/>
                </a:moveTo>
                <a:cubicBezTo>
                  <a:pt x="125412" y="859"/>
                  <a:pt x="250825" y="-4697"/>
                  <a:pt x="327025" y="6415"/>
                </a:cubicBezTo>
                <a:cubicBezTo>
                  <a:pt x="403225" y="17527"/>
                  <a:pt x="438679" y="66211"/>
                  <a:pt x="457200" y="73090"/>
                </a:cubicBezTo>
                <a:cubicBezTo>
                  <a:pt x="475721" y="79969"/>
                  <a:pt x="430742" y="38694"/>
                  <a:pt x="438150" y="47690"/>
                </a:cubicBezTo>
                <a:cubicBezTo>
                  <a:pt x="445558" y="56686"/>
                  <a:pt x="506412" y="128123"/>
                  <a:pt x="501650" y="127065"/>
                </a:cubicBezTo>
                <a:cubicBezTo>
                  <a:pt x="496888" y="126007"/>
                  <a:pt x="443971" y="58802"/>
                  <a:pt x="409575" y="41340"/>
                </a:cubicBezTo>
                <a:cubicBezTo>
                  <a:pt x="375179" y="23878"/>
                  <a:pt x="312208" y="17528"/>
                  <a:pt x="295275" y="22290"/>
                </a:cubicBezTo>
                <a:cubicBezTo>
                  <a:pt x="278342" y="27052"/>
                  <a:pt x="296863" y="55099"/>
                  <a:pt x="307975" y="69915"/>
                </a:cubicBezTo>
                <a:cubicBezTo>
                  <a:pt x="319087" y="84731"/>
                  <a:pt x="365125" y="119657"/>
                  <a:pt x="361950" y="111190"/>
                </a:cubicBezTo>
                <a:cubicBezTo>
                  <a:pt x="358775" y="102723"/>
                  <a:pt x="301096" y="37636"/>
                  <a:pt x="288925" y="19115"/>
                </a:cubicBezTo>
                <a:cubicBezTo>
                  <a:pt x="276754" y="594"/>
                  <a:pt x="288925" y="65"/>
                  <a:pt x="288925" y="65"/>
                </a:cubicBezTo>
                <a:lnTo>
                  <a:pt x="0" y="641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>
            <a:extLst>
              <a:ext uri="{FF2B5EF4-FFF2-40B4-BE49-F238E27FC236}">
                <a16:creationId xmlns:a16="http://schemas.microsoft.com/office/drawing/2014/main" id="{4C0F92B1-788B-4948-D9D8-D41AECB503E3}"/>
              </a:ext>
            </a:extLst>
          </p:cNvPr>
          <p:cNvSpPr/>
          <p:nvPr/>
        </p:nvSpPr>
        <p:spPr>
          <a:xfrm>
            <a:off x="4148990" y="5020628"/>
            <a:ext cx="419842" cy="167445"/>
          </a:xfrm>
          <a:custGeom>
            <a:avLst/>
            <a:gdLst>
              <a:gd name="connsiteX0" fmla="*/ 735 w 419842"/>
              <a:gd name="connsiteY0" fmla="*/ 97472 h 167445"/>
              <a:gd name="connsiteX1" fmla="*/ 242035 w 419842"/>
              <a:gd name="connsiteY1" fmla="*/ 2222 h 167445"/>
              <a:gd name="connsiteX2" fmla="*/ 254735 w 419842"/>
              <a:gd name="connsiteY2" fmla="*/ 30797 h 167445"/>
              <a:gd name="connsiteX3" fmla="*/ 330935 w 419842"/>
              <a:gd name="connsiteY3" fmla="*/ 37147 h 167445"/>
              <a:gd name="connsiteX4" fmla="*/ 264260 w 419842"/>
              <a:gd name="connsiteY4" fmla="*/ 43497 h 167445"/>
              <a:gd name="connsiteX5" fmla="*/ 419835 w 419842"/>
              <a:gd name="connsiteY5" fmla="*/ 167322 h 167445"/>
              <a:gd name="connsiteX6" fmla="*/ 270610 w 419842"/>
              <a:gd name="connsiteY6" fmla="*/ 65722 h 167445"/>
              <a:gd name="connsiteX7" fmla="*/ 191235 w 419842"/>
              <a:gd name="connsiteY7" fmla="*/ 21272 h 167445"/>
              <a:gd name="connsiteX8" fmla="*/ 121385 w 419842"/>
              <a:gd name="connsiteY8" fmla="*/ 43497 h 167445"/>
              <a:gd name="connsiteX9" fmla="*/ 165835 w 419842"/>
              <a:gd name="connsiteY9" fmla="*/ 8572 h 167445"/>
              <a:gd name="connsiteX10" fmla="*/ 735 w 419842"/>
              <a:gd name="connsiteY10" fmla="*/ 97472 h 167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19842" h="167445">
                <a:moveTo>
                  <a:pt x="735" y="97472"/>
                </a:moveTo>
                <a:cubicBezTo>
                  <a:pt x="13435" y="96414"/>
                  <a:pt x="199702" y="13334"/>
                  <a:pt x="242035" y="2222"/>
                </a:cubicBezTo>
                <a:cubicBezTo>
                  <a:pt x="284368" y="-8890"/>
                  <a:pt x="239918" y="24976"/>
                  <a:pt x="254735" y="30797"/>
                </a:cubicBezTo>
                <a:cubicBezTo>
                  <a:pt x="269552" y="36618"/>
                  <a:pt x="329347" y="35030"/>
                  <a:pt x="330935" y="37147"/>
                </a:cubicBezTo>
                <a:cubicBezTo>
                  <a:pt x="332523" y="39264"/>
                  <a:pt x="249443" y="21801"/>
                  <a:pt x="264260" y="43497"/>
                </a:cubicBezTo>
                <a:cubicBezTo>
                  <a:pt x="279077" y="65193"/>
                  <a:pt x="418777" y="163618"/>
                  <a:pt x="419835" y="167322"/>
                </a:cubicBezTo>
                <a:cubicBezTo>
                  <a:pt x="420893" y="171026"/>
                  <a:pt x="308710" y="90064"/>
                  <a:pt x="270610" y="65722"/>
                </a:cubicBezTo>
                <a:cubicBezTo>
                  <a:pt x="232510" y="41380"/>
                  <a:pt x="216106" y="24976"/>
                  <a:pt x="191235" y="21272"/>
                </a:cubicBezTo>
                <a:cubicBezTo>
                  <a:pt x="166364" y="17568"/>
                  <a:pt x="125618" y="45614"/>
                  <a:pt x="121385" y="43497"/>
                </a:cubicBezTo>
                <a:cubicBezTo>
                  <a:pt x="117152" y="41380"/>
                  <a:pt x="188060" y="-4128"/>
                  <a:pt x="165835" y="8572"/>
                </a:cubicBezTo>
                <a:cubicBezTo>
                  <a:pt x="143610" y="21272"/>
                  <a:pt x="-11965" y="98530"/>
                  <a:pt x="735" y="974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8A65BB7F-C457-4127-618D-C6645FEB64DA}"/>
              </a:ext>
            </a:extLst>
          </p:cNvPr>
          <p:cNvSpPr/>
          <p:nvPr/>
        </p:nvSpPr>
        <p:spPr>
          <a:xfrm>
            <a:off x="3921093" y="5140127"/>
            <a:ext cx="603619" cy="95513"/>
          </a:xfrm>
          <a:custGeom>
            <a:avLst/>
            <a:gdLst>
              <a:gd name="connsiteX0" fmla="*/ 32 w 603619"/>
              <a:gd name="connsiteY0" fmla="*/ 35123 h 95513"/>
              <a:gd name="connsiteX1" fmla="*/ 323882 w 603619"/>
              <a:gd name="connsiteY1" fmla="*/ 198 h 95513"/>
              <a:gd name="connsiteX2" fmla="*/ 584232 w 603619"/>
              <a:gd name="connsiteY2" fmla="*/ 54173 h 95513"/>
              <a:gd name="connsiteX3" fmla="*/ 514382 w 603619"/>
              <a:gd name="connsiteY3" fmla="*/ 25598 h 95513"/>
              <a:gd name="connsiteX4" fmla="*/ 409607 w 603619"/>
              <a:gd name="connsiteY4" fmla="*/ 16073 h 95513"/>
              <a:gd name="connsiteX5" fmla="*/ 314357 w 603619"/>
              <a:gd name="connsiteY5" fmla="*/ 28773 h 95513"/>
              <a:gd name="connsiteX6" fmla="*/ 390557 w 603619"/>
              <a:gd name="connsiteY6" fmla="*/ 82748 h 95513"/>
              <a:gd name="connsiteX7" fmla="*/ 603282 w 603619"/>
              <a:gd name="connsiteY7" fmla="*/ 95448 h 95513"/>
              <a:gd name="connsiteX8" fmla="*/ 336582 w 603619"/>
              <a:gd name="connsiteY8" fmla="*/ 85923 h 95513"/>
              <a:gd name="connsiteX9" fmla="*/ 311182 w 603619"/>
              <a:gd name="connsiteY9" fmla="*/ 50998 h 95513"/>
              <a:gd name="connsiteX10" fmla="*/ 342932 w 603619"/>
              <a:gd name="connsiteY10" fmla="*/ 12898 h 95513"/>
              <a:gd name="connsiteX11" fmla="*/ 32 w 603619"/>
              <a:gd name="connsiteY11" fmla="*/ 35123 h 95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03619" h="95513">
                <a:moveTo>
                  <a:pt x="32" y="35123"/>
                </a:moveTo>
                <a:cubicBezTo>
                  <a:pt x="-3143" y="33006"/>
                  <a:pt x="226515" y="-2977"/>
                  <a:pt x="323882" y="198"/>
                </a:cubicBezTo>
                <a:cubicBezTo>
                  <a:pt x="421249" y="3373"/>
                  <a:pt x="552482" y="49940"/>
                  <a:pt x="584232" y="54173"/>
                </a:cubicBezTo>
                <a:cubicBezTo>
                  <a:pt x="615982" y="58406"/>
                  <a:pt x="543486" y="31948"/>
                  <a:pt x="514382" y="25598"/>
                </a:cubicBezTo>
                <a:cubicBezTo>
                  <a:pt x="485278" y="19248"/>
                  <a:pt x="442944" y="15544"/>
                  <a:pt x="409607" y="16073"/>
                </a:cubicBezTo>
                <a:cubicBezTo>
                  <a:pt x="376270" y="16602"/>
                  <a:pt x="317532" y="17660"/>
                  <a:pt x="314357" y="28773"/>
                </a:cubicBezTo>
                <a:cubicBezTo>
                  <a:pt x="311182" y="39886"/>
                  <a:pt x="342403" y="71636"/>
                  <a:pt x="390557" y="82748"/>
                </a:cubicBezTo>
                <a:cubicBezTo>
                  <a:pt x="438711" y="93861"/>
                  <a:pt x="612278" y="94919"/>
                  <a:pt x="603282" y="95448"/>
                </a:cubicBezTo>
                <a:cubicBezTo>
                  <a:pt x="594286" y="95977"/>
                  <a:pt x="385265" y="93331"/>
                  <a:pt x="336582" y="85923"/>
                </a:cubicBezTo>
                <a:cubicBezTo>
                  <a:pt x="287899" y="78515"/>
                  <a:pt x="310124" y="63169"/>
                  <a:pt x="311182" y="50998"/>
                </a:cubicBezTo>
                <a:cubicBezTo>
                  <a:pt x="312240" y="38827"/>
                  <a:pt x="390557" y="18190"/>
                  <a:pt x="342932" y="12898"/>
                </a:cubicBezTo>
                <a:cubicBezTo>
                  <a:pt x="295307" y="7606"/>
                  <a:pt x="3207" y="37240"/>
                  <a:pt x="32" y="351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4206E8B5-1349-AE57-68BC-79E86B4D4E89}"/>
              </a:ext>
            </a:extLst>
          </p:cNvPr>
          <p:cNvSpPr/>
          <p:nvPr/>
        </p:nvSpPr>
        <p:spPr>
          <a:xfrm>
            <a:off x="3789207" y="5124448"/>
            <a:ext cx="618161" cy="286025"/>
          </a:xfrm>
          <a:custGeom>
            <a:avLst/>
            <a:gdLst>
              <a:gd name="connsiteX0" fmla="*/ 1743 w 618161"/>
              <a:gd name="connsiteY0" fmla="*/ 285752 h 286025"/>
              <a:gd name="connsiteX1" fmla="*/ 373218 w 618161"/>
              <a:gd name="connsiteY1" fmla="*/ 25402 h 286025"/>
              <a:gd name="connsiteX2" fmla="*/ 217643 w 618161"/>
              <a:gd name="connsiteY2" fmla="*/ 114302 h 286025"/>
              <a:gd name="connsiteX3" fmla="*/ 319243 w 618161"/>
              <a:gd name="connsiteY3" fmla="*/ 98427 h 286025"/>
              <a:gd name="connsiteX4" fmla="*/ 312893 w 618161"/>
              <a:gd name="connsiteY4" fmla="*/ 123827 h 286025"/>
              <a:gd name="connsiteX5" fmla="*/ 185893 w 618161"/>
              <a:gd name="connsiteY5" fmla="*/ 241302 h 286025"/>
              <a:gd name="connsiteX6" fmla="*/ 265268 w 618161"/>
              <a:gd name="connsiteY6" fmla="*/ 152402 h 286025"/>
              <a:gd name="connsiteX7" fmla="*/ 617693 w 618161"/>
              <a:gd name="connsiteY7" fmla="*/ 146052 h 286025"/>
              <a:gd name="connsiteX8" fmla="*/ 338293 w 618161"/>
              <a:gd name="connsiteY8" fmla="*/ 146052 h 286025"/>
              <a:gd name="connsiteX9" fmla="*/ 239868 w 618161"/>
              <a:gd name="connsiteY9" fmla="*/ 114302 h 286025"/>
              <a:gd name="connsiteX10" fmla="*/ 239868 w 618161"/>
              <a:gd name="connsiteY10" fmla="*/ 2 h 286025"/>
              <a:gd name="connsiteX11" fmla="*/ 185893 w 618161"/>
              <a:gd name="connsiteY11" fmla="*/ 117477 h 286025"/>
              <a:gd name="connsiteX12" fmla="*/ 230343 w 618161"/>
              <a:gd name="connsiteY12" fmla="*/ 76202 h 286025"/>
              <a:gd name="connsiteX13" fmla="*/ 1743 w 618161"/>
              <a:gd name="connsiteY13" fmla="*/ 285752 h 286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18161" h="286025">
                <a:moveTo>
                  <a:pt x="1743" y="285752"/>
                </a:moveTo>
                <a:cubicBezTo>
                  <a:pt x="25555" y="277285"/>
                  <a:pt x="337235" y="53977"/>
                  <a:pt x="373218" y="25402"/>
                </a:cubicBezTo>
                <a:cubicBezTo>
                  <a:pt x="409201" y="-3173"/>
                  <a:pt x="226639" y="102131"/>
                  <a:pt x="217643" y="114302"/>
                </a:cubicBezTo>
                <a:cubicBezTo>
                  <a:pt x="208647" y="126473"/>
                  <a:pt x="303368" y="96839"/>
                  <a:pt x="319243" y="98427"/>
                </a:cubicBezTo>
                <a:cubicBezTo>
                  <a:pt x="335118" y="100014"/>
                  <a:pt x="335118" y="100015"/>
                  <a:pt x="312893" y="123827"/>
                </a:cubicBezTo>
                <a:cubicBezTo>
                  <a:pt x="290668" y="147639"/>
                  <a:pt x="193831" y="236539"/>
                  <a:pt x="185893" y="241302"/>
                </a:cubicBezTo>
                <a:cubicBezTo>
                  <a:pt x="177956" y="246064"/>
                  <a:pt x="193301" y="168277"/>
                  <a:pt x="265268" y="152402"/>
                </a:cubicBezTo>
                <a:cubicBezTo>
                  <a:pt x="337235" y="136527"/>
                  <a:pt x="605522" y="147110"/>
                  <a:pt x="617693" y="146052"/>
                </a:cubicBezTo>
                <a:cubicBezTo>
                  <a:pt x="629864" y="144994"/>
                  <a:pt x="401264" y="151344"/>
                  <a:pt x="338293" y="146052"/>
                </a:cubicBezTo>
                <a:cubicBezTo>
                  <a:pt x="275322" y="140760"/>
                  <a:pt x="256272" y="138644"/>
                  <a:pt x="239868" y="114302"/>
                </a:cubicBezTo>
                <a:cubicBezTo>
                  <a:pt x="223464" y="89960"/>
                  <a:pt x="248864" y="-527"/>
                  <a:pt x="239868" y="2"/>
                </a:cubicBezTo>
                <a:cubicBezTo>
                  <a:pt x="230872" y="531"/>
                  <a:pt x="187480" y="104777"/>
                  <a:pt x="185893" y="117477"/>
                </a:cubicBezTo>
                <a:cubicBezTo>
                  <a:pt x="184306" y="130177"/>
                  <a:pt x="255214" y="48685"/>
                  <a:pt x="230343" y="76202"/>
                </a:cubicBezTo>
                <a:cubicBezTo>
                  <a:pt x="205472" y="103719"/>
                  <a:pt x="-22069" y="294219"/>
                  <a:pt x="1743" y="2857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80D8759A-548E-D3D6-5823-82401A2C1B59}"/>
              </a:ext>
            </a:extLst>
          </p:cNvPr>
          <p:cNvSpPr/>
          <p:nvPr/>
        </p:nvSpPr>
        <p:spPr>
          <a:xfrm>
            <a:off x="3577242" y="5203318"/>
            <a:ext cx="703746" cy="355732"/>
          </a:xfrm>
          <a:custGeom>
            <a:avLst/>
            <a:gdLst>
              <a:gd name="connsiteX0" fmla="*/ 4158 w 703746"/>
              <a:gd name="connsiteY0" fmla="*/ 352932 h 355732"/>
              <a:gd name="connsiteX1" fmla="*/ 401033 w 703746"/>
              <a:gd name="connsiteY1" fmla="*/ 3682 h 355732"/>
              <a:gd name="connsiteX2" fmla="*/ 235933 w 703746"/>
              <a:gd name="connsiteY2" fmla="*/ 171957 h 355732"/>
              <a:gd name="connsiteX3" fmla="*/ 270858 w 703746"/>
              <a:gd name="connsiteY3" fmla="*/ 210057 h 355732"/>
              <a:gd name="connsiteX4" fmla="*/ 455008 w 703746"/>
              <a:gd name="connsiteY4" fmla="*/ 149732 h 355732"/>
              <a:gd name="connsiteX5" fmla="*/ 413733 w 703746"/>
              <a:gd name="connsiteY5" fmla="*/ 181482 h 355732"/>
              <a:gd name="connsiteX6" fmla="*/ 702658 w 703746"/>
              <a:gd name="connsiteY6" fmla="*/ 3682 h 355732"/>
              <a:gd name="connsiteX7" fmla="*/ 518508 w 703746"/>
              <a:gd name="connsiteY7" fmla="*/ 114807 h 355732"/>
              <a:gd name="connsiteX8" fmla="*/ 683608 w 703746"/>
              <a:gd name="connsiteY8" fmla="*/ 60832 h 355732"/>
              <a:gd name="connsiteX9" fmla="*/ 521683 w 703746"/>
              <a:gd name="connsiteY9" fmla="*/ 146557 h 355732"/>
              <a:gd name="connsiteX10" fmla="*/ 242283 w 703746"/>
              <a:gd name="connsiteY10" fmla="*/ 200532 h 355732"/>
              <a:gd name="connsiteX11" fmla="*/ 220058 w 703746"/>
              <a:gd name="connsiteY11" fmla="*/ 292607 h 355732"/>
              <a:gd name="connsiteX12" fmla="*/ 235933 w 703746"/>
              <a:gd name="connsiteY12" fmla="*/ 162432 h 355732"/>
              <a:gd name="connsiteX13" fmla="*/ 258158 w 703746"/>
              <a:gd name="connsiteY13" fmla="*/ 114807 h 355732"/>
              <a:gd name="connsiteX14" fmla="*/ 169258 w 703746"/>
              <a:gd name="connsiteY14" fmla="*/ 203707 h 355732"/>
              <a:gd name="connsiteX15" fmla="*/ 191483 w 703746"/>
              <a:gd name="connsiteY15" fmla="*/ 168782 h 355732"/>
              <a:gd name="connsiteX16" fmla="*/ 4158 w 703746"/>
              <a:gd name="connsiteY16" fmla="*/ 352932 h 355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03746" h="355732">
                <a:moveTo>
                  <a:pt x="4158" y="352932"/>
                </a:moveTo>
                <a:cubicBezTo>
                  <a:pt x="39083" y="325415"/>
                  <a:pt x="362404" y="33844"/>
                  <a:pt x="401033" y="3682"/>
                </a:cubicBezTo>
                <a:cubicBezTo>
                  <a:pt x="439662" y="-26481"/>
                  <a:pt x="257629" y="137561"/>
                  <a:pt x="235933" y="171957"/>
                </a:cubicBezTo>
                <a:cubicBezTo>
                  <a:pt x="214237" y="206353"/>
                  <a:pt x="234346" y="213761"/>
                  <a:pt x="270858" y="210057"/>
                </a:cubicBezTo>
                <a:cubicBezTo>
                  <a:pt x="307370" y="206353"/>
                  <a:pt x="431196" y="154494"/>
                  <a:pt x="455008" y="149732"/>
                </a:cubicBezTo>
                <a:cubicBezTo>
                  <a:pt x="478820" y="144970"/>
                  <a:pt x="372458" y="205824"/>
                  <a:pt x="413733" y="181482"/>
                </a:cubicBezTo>
                <a:cubicBezTo>
                  <a:pt x="455008" y="157140"/>
                  <a:pt x="685196" y="14794"/>
                  <a:pt x="702658" y="3682"/>
                </a:cubicBezTo>
                <a:cubicBezTo>
                  <a:pt x="720120" y="-7430"/>
                  <a:pt x="521683" y="105282"/>
                  <a:pt x="518508" y="114807"/>
                </a:cubicBezTo>
                <a:cubicBezTo>
                  <a:pt x="515333" y="124332"/>
                  <a:pt x="683079" y="55540"/>
                  <a:pt x="683608" y="60832"/>
                </a:cubicBezTo>
                <a:cubicBezTo>
                  <a:pt x="684137" y="66124"/>
                  <a:pt x="595237" y="123274"/>
                  <a:pt x="521683" y="146557"/>
                </a:cubicBezTo>
                <a:cubicBezTo>
                  <a:pt x="448129" y="169840"/>
                  <a:pt x="292554" y="176190"/>
                  <a:pt x="242283" y="200532"/>
                </a:cubicBezTo>
                <a:cubicBezTo>
                  <a:pt x="192012" y="224874"/>
                  <a:pt x="221116" y="298957"/>
                  <a:pt x="220058" y="292607"/>
                </a:cubicBezTo>
                <a:cubicBezTo>
                  <a:pt x="219000" y="286257"/>
                  <a:pt x="229583" y="192065"/>
                  <a:pt x="235933" y="162432"/>
                </a:cubicBezTo>
                <a:cubicBezTo>
                  <a:pt x="242283" y="132799"/>
                  <a:pt x="269270" y="107928"/>
                  <a:pt x="258158" y="114807"/>
                </a:cubicBezTo>
                <a:cubicBezTo>
                  <a:pt x="247046" y="121686"/>
                  <a:pt x="180370" y="194711"/>
                  <a:pt x="169258" y="203707"/>
                </a:cubicBezTo>
                <a:cubicBezTo>
                  <a:pt x="158146" y="212703"/>
                  <a:pt x="217941" y="140736"/>
                  <a:pt x="191483" y="168782"/>
                </a:cubicBezTo>
                <a:cubicBezTo>
                  <a:pt x="165025" y="196828"/>
                  <a:pt x="-30767" y="380449"/>
                  <a:pt x="4158" y="3529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11F63144-432C-DDB6-146E-885275E0911F}"/>
              </a:ext>
            </a:extLst>
          </p:cNvPr>
          <p:cNvSpPr/>
          <p:nvPr/>
        </p:nvSpPr>
        <p:spPr>
          <a:xfrm>
            <a:off x="3424399" y="5238954"/>
            <a:ext cx="521298" cy="430798"/>
          </a:xfrm>
          <a:custGeom>
            <a:avLst/>
            <a:gdLst>
              <a:gd name="connsiteX0" fmla="*/ 30001 w 521298"/>
              <a:gd name="connsiteY0" fmla="*/ 406196 h 430798"/>
              <a:gd name="connsiteX1" fmla="*/ 506251 w 521298"/>
              <a:gd name="connsiteY1" fmla="*/ 9321 h 430798"/>
              <a:gd name="connsiteX2" fmla="*/ 391951 w 521298"/>
              <a:gd name="connsiteY2" fmla="*/ 136321 h 430798"/>
              <a:gd name="connsiteX3" fmla="*/ 287176 w 521298"/>
              <a:gd name="connsiteY3" fmla="*/ 260146 h 430798"/>
              <a:gd name="connsiteX4" fmla="*/ 347501 w 521298"/>
              <a:gd name="connsiteY4" fmla="*/ 161721 h 430798"/>
              <a:gd name="connsiteX5" fmla="*/ 80801 w 521298"/>
              <a:gd name="connsiteY5" fmla="*/ 361746 h 430798"/>
              <a:gd name="connsiteX6" fmla="*/ 30001 w 521298"/>
              <a:gd name="connsiteY6" fmla="*/ 406196 h 430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298" h="430798">
                <a:moveTo>
                  <a:pt x="30001" y="406196"/>
                </a:moveTo>
                <a:cubicBezTo>
                  <a:pt x="100909" y="347459"/>
                  <a:pt x="445926" y="54300"/>
                  <a:pt x="506251" y="9321"/>
                </a:cubicBezTo>
                <a:cubicBezTo>
                  <a:pt x="566576" y="-35658"/>
                  <a:pt x="428464" y="94517"/>
                  <a:pt x="391951" y="136321"/>
                </a:cubicBezTo>
                <a:cubicBezTo>
                  <a:pt x="355438" y="178125"/>
                  <a:pt x="294584" y="255913"/>
                  <a:pt x="287176" y="260146"/>
                </a:cubicBezTo>
                <a:cubicBezTo>
                  <a:pt x="279768" y="264379"/>
                  <a:pt x="381897" y="144788"/>
                  <a:pt x="347501" y="161721"/>
                </a:cubicBezTo>
                <a:cubicBezTo>
                  <a:pt x="313105" y="178654"/>
                  <a:pt x="132130" y="317825"/>
                  <a:pt x="80801" y="361746"/>
                </a:cubicBezTo>
                <a:cubicBezTo>
                  <a:pt x="29472" y="405667"/>
                  <a:pt x="-40907" y="464933"/>
                  <a:pt x="30001" y="4061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1A6EAF76-8F03-E9DC-E378-EFB48FED8AE7}"/>
              </a:ext>
            </a:extLst>
          </p:cNvPr>
          <p:cNvSpPr/>
          <p:nvPr/>
        </p:nvSpPr>
        <p:spPr>
          <a:xfrm>
            <a:off x="4454513" y="4949822"/>
            <a:ext cx="308956" cy="190768"/>
          </a:xfrm>
          <a:custGeom>
            <a:avLst/>
            <a:gdLst>
              <a:gd name="connsiteX0" fmla="*/ 12 w 308956"/>
              <a:gd name="connsiteY0" fmla="*/ 57153 h 190768"/>
              <a:gd name="connsiteX1" fmla="*/ 196862 w 308956"/>
              <a:gd name="connsiteY1" fmla="*/ 117478 h 190768"/>
              <a:gd name="connsiteX2" fmla="*/ 307987 w 308956"/>
              <a:gd name="connsiteY2" fmla="*/ 190503 h 190768"/>
              <a:gd name="connsiteX3" fmla="*/ 247662 w 308956"/>
              <a:gd name="connsiteY3" fmla="*/ 139703 h 190768"/>
              <a:gd name="connsiteX4" fmla="*/ 190512 w 308956"/>
              <a:gd name="connsiteY4" fmla="*/ 79378 h 190768"/>
              <a:gd name="connsiteX5" fmla="*/ 244487 w 308956"/>
              <a:gd name="connsiteY5" fmla="*/ 3 h 190768"/>
              <a:gd name="connsiteX6" fmla="*/ 187337 w 308956"/>
              <a:gd name="connsiteY6" fmla="*/ 76203 h 190768"/>
              <a:gd name="connsiteX7" fmla="*/ 12 w 308956"/>
              <a:gd name="connsiteY7" fmla="*/ 57153 h 190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8956" h="190768">
                <a:moveTo>
                  <a:pt x="12" y="57153"/>
                </a:moveTo>
                <a:cubicBezTo>
                  <a:pt x="1599" y="64032"/>
                  <a:pt x="145533" y="95253"/>
                  <a:pt x="196862" y="117478"/>
                </a:cubicBezTo>
                <a:cubicBezTo>
                  <a:pt x="248191" y="139703"/>
                  <a:pt x="299520" y="186799"/>
                  <a:pt x="307987" y="190503"/>
                </a:cubicBezTo>
                <a:cubicBezTo>
                  <a:pt x="316454" y="194207"/>
                  <a:pt x="267241" y="158224"/>
                  <a:pt x="247662" y="139703"/>
                </a:cubicBezTo>
                <a:cubicBezTo>
                  <a:pt x="228083" y="121182"/>
                  <a:pt x="191041" y="102661"/>
                  <a:pt x="190512" y="79378"/>
                </a:cubicBezTo>
                <a:cubicBezTo>
                  <a:pt x="189983" y="56095"/>
                  <a:pt x="245016" y="532"/>
                  <a:pt x="244487" y="3"/>
                </a:cubicBezTo>
                <a:cubicBezTo>
                  <a:pt x="243958" y="-526"/>
                  <a:pt x="228083" y="65620"/>
                  <a:pt x="187337" y="76203"/>
                </a:cubicBezTo>
                <a:cubicBezTo>
                  <a:pt x="146591" y="86786"/>
                  <a:pt x="-1575" y="50274"/>
                  <a:pt x="12" y="571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BBFD5A7C-5DE4-61E0-0DE1-D35FA49DFBC2}"/>
              </a:ext>
            </a:extLst>
          </p:cNvPr>
          <p:cNvSpPr/>
          <p:nvPr/>
        </p:nvSpPr>
        <p:spPr>
          <a:xfrm>
            <a:off x="4146550" y="5488039"/>
            <a:ext cx="577907" cy="42811"/>
          </a:xfrm>
          <a:custGeom>
            <a:avLst/>
            <a:gdLst>
              <a:gd name="connsiteX0" fmla="*/ 0 w 577907"/>
              <a:gd name="connsiteY0" fmla="*/ 42811 h 42811"/>
              <a:gd name="connsiteX1" fmla="*/ 482600 w 577907"/>
              <a:gd name="connsiteY1" fmla="*/ 1536 h 42811"/>
              <a:gd name="connsiteX2" fmla="*/ 482600 w 577907"/>
              <a:gd name="connsiteY2" fmla="*/ 17411 h 42811"/>
              <a:gd name="connsiteX3" fmla="*/ 577850 w 577907"/>
              <a:gd name="connsiteY3" fmla="*/ 36461 h 42811"/>
              <a:gd name="connsiteX4" fmla="*/ 495300 w 577907"/>
              <a:gd name="connsiteY4" fmla="*/ 17411 h 42811"/>
              <a:gd name="connsiteX5" fmla="*/ 412750 w 577907"/>
              <a:gd name="connsiteY5" fmla="*/ 4711 h 42811"/>
              <a:gd name="connsiteX6" fmla="*/ 346075 w 577907"/>
              <a:gd name="connsiteY6" fmla="*/ 11061 h 42811"/>
              <a:gd name="connsiteX7" fmla="*/ 374650 w 577907"/>
              <a:gd name="connsiteY7" fmla="*/ 1536 h 42811"/>
              <a:gd name="connsiteX8" fmla="*/ 0 w 577907"/>
              <a:gd name="connsiteY8" fmla="*/ 42811 h 42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7907" h="42811">
                <a:moveTo>
                  <a:pt x="0" y="42811"/>
                </a:moveTo>
                <a:cubicBezTo>
                  <a:pt x="17992" y="42811"/>
                  <a:pt x="402167" y="5769"/>
                  <a:pt x="482600" y="1536"/>
                </a:cubicBezTo>
                <a:cubicBezTo>
                  <a:pt x="563033" y="-2697"/>
                  <a:pt x="466725" y="11590"/>
                  <a:pt x="482600" y="17411"/>
                </a:cubicBezTo>
                <a:cubicBezTo>
                  <a:pt x="498475" y="23232"/>
                  <a:pt x="575733" y="36461"/>
                  <a:pt x="577850" y="36461"/>
                </a:cubicBezTo>
                <a:cubicBezTo>
                  <a:pt x="579967" y="36461"/>
                  <a:pt x="522817" y="22703"/>
                  <a:pt x="495300" y="17411"/>
                </a:cubicBezTo>
                <a:cubicBezTo>
                  <a:pt x="467783" y="12119"/>
                  <a:pt x="437621" y="5769"/>
                  <a:pt x="412750" y="4711"/>
                </a:cubicBezTo>
                <a:cubicBezTo>
                  <a:pt x="387879" y="3653"/>
                  <a:pt x="352425" y="11590"/>
                  <a:pt x="346075" y="11061"/>
                </a:cubicBezTo>
                <a:cubicBezTo>
                  <a:pt x="339725" y="10532"/>
                  <a:pt x="437092" y="-4814"/>
                  <a:pt x="374650" y="1536"/>
                </a:cubicBezTo>
                <a:lnTo>
                  <a:pt x="0" y="4281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8D80492F-E110-7310-D087-955437E647DE}"/>
              </a:ext>
            </a:extLst>
          </p:cNvPr>
          <p:cNvSpPr/>
          <p:nvPr/>
        </p:nvSpPr>
        <p:spPr>
          <a:xfrm>
            <a:off x="4483578" y="5584364"/>
            <a:ext cx="367424" cy="146918"/>
          </a:xfrm>
          <a:custGeom>
            <a:avLst/>
            <a:gdLst>
              <a:gd name="connsiteX0" fmla="*/ 2697 w 367424"/>
              <a:gd name="connsiteY0" fmla="*/ 461 h 146918"/>
              <a:gd name="connsiteX1" fmla="*/ 329722 w 367424"/>
              <a:gd name="connsiteY1" fmla="*/ 133811 h 146918"/>
              <a:gd name="connsiteX2" fmla="*/ 355122 w 367424"/>
              <a:gd name="connsiteY2" fmla="*/ 140161 h 146918"/>
              <a:gd name="connsiteX3" fmla="*/ 282097 w 367424"/>
              <a:gd name="connsiteY3" fmla="*/ 117936 h 146918"/>
              <a:gd name="connsiteX4" fmla="*/ 155097 w 367424"/>
              <a:gd name="connsiteY4" fmla="*/ 76661 h 146918"/>
              <a:gd name="connsiteX5" fmla="*/ 174147 w 367424"/>
              <a:gd name="connsiteY5" fmla="*/ 89361 h 146918"/>
              <a:gd name="connsiteX6" fmla="*/ 2697 w 367424"/>
              <a:gd name="connsiteY6" fmla="*/ 461 h 146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7424" h="146918">
                <a:moveTo>
                  <a:pt x="2697" y="461"/>
                </a:moveTo>
                <a:cubicBezTo>
                  <a:pt x="28626" y="7869"/>
                  <a:pt x="270985" y="110528"/>
                  <a:pt x="329722" y="133811"/>
                </a:cubicBezTo>
                <a:cubicBezTo>
                  <a:pt x="388459" y="157094"/>
                  <a:pt x="363059" y="142807"/>
                  <a:pt x="355122" y="140161"/>
                </a:cubicBezTo>
                <a:cubicBezTo>
                  <a:pt x="347185" y="137515"/>
                  <a:pt x="282097" y="117936"/>
                  <a:pt x="282097" y="117936"/>
                </a:cubicBezTo>
                <a:lnTo>
                  <a:pt x="155097" y="76661"/>
                </a:lnTo>
                <a:cubicBezTo>
                  <a:pt x="137105" y="71899"/>
                  <a:pt x="202722" y="101532"/>
                  <a:pt x="174147" y="89361"/>
                </a:cubicBezTo>
                <a:cubicBezTo>
                  <a:pt x="145572" y="77190"/>
                  <a:pt x="-23232" y="-6947"/>
                  <a:pt x="2697" y="4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18C00E1E-4F14-255C-D376-2DA802BDE416}"/>
              </a:ext>
            </a:extLst>
          </p:cNvPr>
          <p:cNvSpPr/>
          <p:nvPr/>
        </p:nvSpPr>
        <p:spPr>
          <a:xfrm>
            <a:off x="5963908" y="4971657"/>
            <a:ext cx="182899" cy="430253"/>
          </a:xfrm>
          <a:custGeom>
            <a:avLst/>
            <a:gdLst>
              <a:gd name="connsiteX0" fmla="*/ 182892 w 182899"/>
              <a:gd name="connsiteY0" fmla="*/ 393 h 430253"/>
              <a:gd name="connsiteX1" fmla="*/ 46367 w 182899"/>
              <a:gd name="connsiteY1" fmla="*/ 209943 h 430253"/>
              <a:gd name="connsiteX2" fmla="*/ 55892 w 182899"/>
              <a:gd name="connsiteY2" fmla="*/ 178193 h 430253"/>
              <a:gd name="connsiteX3" fmla="*/ 1917 w 182899"/>
              <a:gd name="connsiteY3" fmla="*/ 289318 h 430253"/>
              <a:gd name="connsiteX4" fmla="*/ 11442 w 182899"/>
              <a:gd name="connsiteY4" fmla="*/ 257568 h 430253"/>
              <a:gd name="connsiteX5" fmla="*/ 5092 w 182899"/>
              <a:gd name="connsiteY5" fmla="*/ 425843 h 430253"/>
              <a:gd name="connsiteX6" fmla="*/ 24142 w 182899"/>
              <a:gd name="connsiteY6" fmla="*/ 375043 h 430253"/>
              <a:gd name="connsiteX7" fmla="*/ 71767 w 182899"/>
              <a:gd name="connsiteY7" fmla="*/ 308368 h 430253"/>
              <a:gd name="connsiteX8" fmla="*/ 8267 w 182899"/>
              <a:gd name="connsiteY8" fmla="*/ 406793 h 430253"/>
              <a:gd name="connsiteX9" fmla="*/ 8267 w 182899"/>
              <a:gd name="connsiteY9" fmla="*/ 333768 h 430253"/>
              <a:gd name="connsiteX10" fmla="*/ 30492 w 182899"/>
              <a:gd name="connsiteY10" fmla="*/ 171843 h 430253"/>
              <a:gd name="connsiteX11" fmla="*/ 1917 w 182899"/>
              <a:gd name="connsiteY11" fmla="*/ 238518 h 430253"/>
              <a:gd name="connsiteX12" fmla="*/ 84467 w 182899"/>
              <a:gd name="connsiteY12" fmla="*/ 98818 h 430253"/>
              <a:gd name="connsiteX13" fmla="*/ 24142 w 182899"/>
              <a:gd name="connsiteY13" fmla="*/ 216293 h 430253"/>
              <a:gd name="connsiteX14" fmla="*/ 84467 w 182899"/>
              <a:gd name="connsiteY14" fmla="*/ 121043 h 430253"/>
              <a:gd name="connsiteX15" fmla="*/ 52717 w 182899"/>
              <a:gd name="connsiteY15" fmla="*/ 155968 h 430253"/>
              <a:gd name="connsiteX16" fmla="*/ 182892 w 182899"/>
              <a:gd name="connsiteY16" fmla="*/ 393 h 430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2899" h="430253">
                <a:moveTo>
                  <a:pt x="182892" y="393"/>
                </a:moveTo>
                <a:cubicBezTo>
                  <a:pt x="181834" y="9389"/>
                  <a:pt x="67534" y="180310"/>
                  <a:pt x="46367" y="209943"/>
                </a:cubicBezTo>
                <a:cubicBezTo>
                  <a:pt x="25200" y="239576"/>
                  <a:pt x="63300" y="164964"/>
                  <a:pt x="55892" y="178193"/>
                </a:cubicBezTo>
                <a:cubicBezTo>
                  <a:pt x="48484" y="191422"/>
                  <a:pt x="9325" y="276089"/>
                  <a:pt x="1917" y="289318"/>
                </a:cubicBezTo>
                <a:cubicBezTo>
                  <a:pt x="-5491" y="302547"/>
                  <a:pt x="10913" y="234814"/>
                  <a:pt x="11442" y="257568"/>
                </a:cubicBezTo>
                <a:cubicBezTo>
                  <a:pt x="11971" y="280322"/>
                  <a:pt x="2975" y="406264"/>
                  <a:pt x="5092" y="425843"/>
                </a:cubicBezTo>
                <a:cubicBezTo>
                  <a:pt x="7209" y="445422"/>
                  <a:pt x="13030" y="394622"/>
                  <a:pt x="24142" y="375043"/>
                </a:cubicBezTo>
                <a:cubicBezTo>
                  <a:pt x="35254" y="355464"/>
                  <a:pt x="74413" y="303076"/>
                  <a:pt x="71767" y="308368"/>
                </a:cubicBezTo>
                <a:cubicBezTo>
                  <a:pt x="69121" y="313660"/>
                  <a:pt x="18850" y="402560"/>
                  <a:pt x="8267" y="406793"/>
                </a:cubicBezTo>
                <a:cubicBezTo>
                  <a:pt x="-2316" y="411026"/>
                  <a:pt x="4563" y="372926"/>
                  <a:pt x="8267" y="333768"/>
                </a:cubicBezTo>
                <a:cubicBezTo>
                  <a:pt x="11971" y="294610"/>
                  <a:pt x="31550" y="187718"/>
                  <a:pt x="30492" y="171843"/>
                </a:cubicBezTo>
                <a:cubicBezTo>
                  <a:pt x="29434" y="155968"/>
                  <a:pt x="-7079" y="250689"/>
                  <a:pt x="1917" y="238518"/>
                </a:cubicBezTo>
                <a:cubicBezTo>
                  <a:pt x="10913" y="226347"/>
                  <a:pt x="80763" y="102522"/>
                  <a:pt x="84467" y="98818"/>
                </a:cubicBezTo>
                <a:cubicBezTo>
                  <a:pt x="88171" y="95114"/>
                  <a:pt x="24142" y="212589"/>
                  <a:pt x="24142" y="216293"/>
                </a:cubicBezTo>
                <a:cubicBezTo>
                  <a:pt x="24142" y="219997"/>
                  <a:pt x="79704" y="131097"/>
                  <a:pt x="84467" y="121043"/>
                </a:cubicBezTo>
                <a:cubicBezTo>
                  <a:pt x="89229" y="110989"/>
                  <a:pt x="40546" y="172372"/>
                  <a:pt x="52717" y="155968"/>
                </a:cubicBezTo>
                <a:cubicBezTo>
                  <a:pt x="64888" y="139564"/>
                  <a:pt x="183950" y="-8603"/>
                  <a:pt x="182892" y="3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0D9B8BF0-69A6-6F2D-CE32-95387C3DB3D4}"/>
              </a:ext>
            </a:extLst>
          </p:cNvPr>
          <p:cNvSpPr/>
          <p:nvPr/>
        </p:nvSpPr>
        <p:spPr>
          <a:xfrm>
            <a:off x="6105418" y="4825972"/>
            <a:ext cx="601040" cy="200100"/>
          </a:xfrm>
          <a:custGeom>
            <a:avLst/>
            <a:gdLst>
              <a:gd name="connsiteX0" fmla="*/ 107 w 601040"/>
              <a:gd name="connsiteY0" fmla="*/ 200053 h 200100"/>
              <a:gd name="connsiteX1" fmla="*/ 203307 w 601040"/>
              <a:gd name="connsiteY1" fmla="*/ 123853 h 200100"/>
              <a:gd name="connsiteX2" fmla="*/ 511282 w 601040"/>
              <a:gd name="connsiteY2" fmla="*/ 149253 h 200100"/>
              <a:gd name="connsiteX3" fmla="*/ 460482 w 601040"/>
              <a:gd name="connsiteY3" fmla="*/ 114328 h 200100"/>
              <a:gd name="connsiteX4" fmla="*/ 600182 w 601040"/>
              <a:gd name="connsiteY4" fmla="*/ 152428 h 200100"/>
              <a:gd name="connsiteX5" fmla="*/ 517632 w 601040"/>
              <a:gd name="connsiteY5" fmla="*/ 107978 h 200100"/>
              <a:gd name="connsiteX6" fmla="*/ 482707 w 601040"/>
              <a:gd name="connsiteY6" fmla="*/ 69878 h 200100"/>
              <a:gd name="connsiteX7" fmla="*/ 520807 w 601040"/>
              <a:gd name="connsiteY7" fmla="*/ 120678 h 200100"/>
              <a:gd name="connsiteX8" fmla="*/ 358882 w 601040"/>
              <a:gd name="connsiteY8" fmla="*/ 82578 h 200100"/>
              <a:gd name="connsiteX9" fmla="*/ 301732 w 601040"/>
              <a:gd name="connsiteY9" fmla="*/ 28 h 200100"/>
              <a:gd name="connsiteX10" fmla="*/ 358882 w 601040"/>
              <a:gd name="connsiteY10" fmla="*/ 92103 h 200100"/>
              <a:gd name="connsiteX11" fmla="*/ 289032 w 601040"/>
              <a:gd name="connsiteY11" fmla="*/ 82578 h 200100"/>
              <a:gd name="connsiteX12" fmla="*/ 247757 w 601040"/>
              <a:gd name="connsiteY12" fmla="*/ 31778 h 200100"/>
              <a:gd name="connsiteX13" fmla="*/ 304907 w 601040"/>
              <a:gd name="connsiteY13" fmla="*/ 117503 h 200100"/>
              <a:gd name="connsiteX14" fmla="*/ 266807 w 601040"/>
              <a:gd name="connsiteY14" fmla="*/ 101628 h 200100"/>
              <a:gd name="connsiteX15" fmla="*/ 196957 w 601040"/>
              <a:gd name="connsiteY15" fmla="*/ 44478 h 200100"/>
              <a:gd name="connsiteX16" fmla="*/ 241407 w 601040"/>
              <a:gd name="connsiteY16" fmla="*/ 101628 h 200100"/>
              <a:gd name="connsiteX17" fmla="*/ 200132 w 601040"/>
              <a:gd name="connsiteY17" fmla="*/ 104803 h 200100"/>
              <a:gd name="connsiteX18" fmla="*/ 174732 w 601040"/>
              <a:gd name="connsiteY18" fmla="*/ 120678 h 200100"/>
              <a:gd name="connsiteX19" fmla="*/ 228707 w 601040"/>
              <a:gd name="connsiteY19" fmla="*/ 111153 h 200100"/>
              <a:gd name="connsiteX20" fmla="*/ 107 w 601040"/>
              <a:gd name="connsiteY20" fmla="*/ 200053 h 20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1040" h="200100">
                <a:moveTo>
                  <a:pt x="107" y="200053"/>
                </a:moveTo>
                <a:cubicBezTo>
                  <a:pt x="-4126" y="202170"/>
                  <a:pt x="118111" y="132320"/>
                  <a:pt x="203307" y="123853"/>
                </a:cubicBezTo>
                <a:cubicBezTo>
                  <a:pt x="288503" y="115386"/>
                  <a:pt x="468420" y="150840"/>
                  <a:pt x="511282" y="149253"/>
                </a:cubicBezTo>
                <a:cubicBezTo>
                  <a:pt x="554144" y="147666"/>
                  <a:pt x="445665" y="113799"/>
                  <a:pt x="460482" y="114328"/>
                </a:cubicBezTo>
                <a:cubicBezTo>
                  <a:pt x="475299" y="114857"/>
                  <a:pt x="590657" y="153486"/>
                  <a:pt x="600182" y="152428"/>
                </a:cubicBezTo>
                <a:cubicBezTo>
                  <a:pt x="609707" y="151370"/>
                  <a:pt x="537211" y="121736"/>
                  <a:pt x="517632" y="107978"/>
                </a:cubicBezTo>
                <a:cubicBezTo>
                  <a:pt x="498053" y="94220"/>
                  <a:pt x="482178" y="67761"/>
                  <a:pt x="482707" y="69878"/>
                </a:cubicBezTo>
                <a:cubicBezTo>
                  <a:pt x="483236" y="71995"/>
                  <a:pt x="541444" y="118561"/>
                  <a:pt x="520807" y="120678"/>
                </a:cubicBezTo>
                <a:cubicBezTo>
                  <a:pt x="500170" y="122795"/>
                  <a:pt x="395395" y="102686"/>
                  <a:pt x="358882" y="82578"/>
                </a:cubicBezTo>
                <a:cubicBezTo>
                  <a:pt x="322369" y="62470"/>
                  <a:pt x="301732" y="-1559"/>
                  <a:pt x="301732" y="28"/>
                </a:cubicBezTo>
                <a:cubicBezTo>
                  <a:pt x="301732" y="1615"/>
                  <a:pt x="360999" y="78345"/>
                  <a:pt x="358882" y="92103"/>
                </a:cubicBezTo>
                <a:cubicBezTo>
                  <a:pt x="356765" y="105861"/>
                  <a:pt x="307553" y="92632"/>
                  <a:pt x="289032" y="82578"/>
                </a:cubicBezTo>
                <a:cubicBezTo>
                  <a:pt x="270511" y="72524"/>
                  <a:pt x="245111" y="25957"/>
                  <a:pt x="247757" y="31778"/>
                </a:cubicBezTo>
                <a:cubicBezTo>
                  <a:pt x="250403" y="37599"/>
                  <a:pt x="301732" y="105861"/>
                  <a:pt x="304907" y="117503"/>
                </a:cubicBezTo>
                <a:cubicBezTo>
                  <a:pt x="308082" y="129145"/>
                  <a:pt x="284799" y="113799"/>
                  <a:pt x="266807" y="101628"/>
                </a:cubicBezTo>
                <a:cubicBezTo>
                  <a:pt x="248815" y="89457"/>
                  <a:pt x="201190" y="44478"/>
                  <a:pt x="196957" y="44478"/>
                </a:cubicBezTo>
                <a:cubicBezTo>
                  <a:pt x="192724" y="44478"/>
                  <a:pt x="240878" y="91574"/>
                  <a:pt x="241407" y="101628"/>
                </a:cubicBezTo>
                <a:cubicBezTo>
                  <a:pt x="241936" y="111682"/>
                  <a:pt x="211245" y="101628"/>
                  <a:pt x="200132" y="104803"/>
                </a:cubicBezTo>
                <a:cubicBezTo>
                  <a:pt x="189019" y="107978"/>
                  <a:pt x="169970" y="119620"/>
                  <a:pt x="174732" y="120678"/>
                </a:cubicBezTo>
                <a:cubicBezTo>
                  <a:pt x="179494" y="121736"/>
                  <a:pt x="254636" y="102157"/>
                  <a:pt x="228707" y="111153"/>
                </a:cubicBezTo>
                <a:cubicBezTo>
                  <a:pt x="202778" y="120149"/>
                  <a:pt x="4340" y="197936"/>
                  <a:pt x="107" y="2000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1F320445-0783-3651-2C93-9DB2C554D6CC}"/>
              </a:ext>
            </a:extLst>
          </p:cNvPr>
          <p:cNvSpPr/>
          <p:nvPr/>
        </p:nvSpPr>
        <p:spPr>
          <a:xfrm>
            <a:off x="6088753" y="4931946"/>
            <a:ext cx="409957" cy="94132"/>
          </a:xfrm>
          <a:custGeom>
            <a:avLst/>
            <a:gdLst>
              <a:gd name="connsiteX0" fmla="*/ 42172 w 409957"/>
              <a:gd name="connsiteY0" fmla="*/ 27404 h 94132"/>
              <a:gd name="connsiteX1" fmla="*/ 283472 w 409957"/>
              <a:gd name="connsiteY1" fmla="*/ 2004 h 94132"/>
              <a:gd name="connsiteX2" fmla="*/ 407297 w 409957"/>
              <a:gd name="connsiteY2" fmla="*/ 2004 h 94132"/>
              <a:gd name="connsiteX3" fmla="*/ 346972 w 409957"/>
              <a:gd name="connsiteY3" fmla="*/ 5179 h 94132"/>
              <a:gd name="connsiteX4" fmla="*/ 108847 w 409957"/>
              <a:gd name="connsiteY4" fmla="*/ 46454 h 94132"/>
              <a:gd name="connsiteX5" fmla="*/ 4072 w 409957"/>
              <a:gd name="connsiteY5" fmla="*/ 94079 h 94132"/>
              <a:gd name="connsiteX6" fmla="*/ 42172 w 409957"/>
              <a:gd name="connsiteY6" fmla="*/ 27404 h 94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9957" h="94132">
                <a:moveTo>
                  <a:pt x="42172" y="27404"/>
                </a:moveTo>
                <a:cubicBezTo>
                  <a:pt x="88739" y="12058"/>
                  <a:pt x="222618" y="6237"/>
                  <a:pt x="283472" y="2004"/>
                </a:cubicBezTo>
                <a:cubicBezTo>
                  <a:pt x="344326" y="-2229"/>
                  <a:pt x="396714" y="1475"/>
                  <a:pt x="407297" y="2004"/>
                </a:cubicBezTo>
                <a:cubicBezTo>
                  <a:pt x="417880" y="2533"/>
                  <a:pt x="396714" y="-2229"/>
                  <a:pt x="346972" y="5179"/>
                </a:cubicBezTo>
                <a:cubicBezTo>
                  <a:pt x="297230" y="12587"/>
                  <a:pt x="165997" y="31637"/>
                  <a:pt x="108847" y="46454"/>
                </a:cubicBezTo>
                <a:cubicBezTo>
                  <a:pt x="51697" y="61271"/>
                  <a:pt x="12010" y="95667"/>
                  <a:pt x="4072" y="94079"/>
                </a:cubicBezTo>
                <a:cubicBezTo>
                  <a:pt x="-3866" y="92491"/>
                  <a:pt x="-4395" y="42750"/>
                  <a:pt x="42172" y="274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D918DEE2-8B9A-C581-0284-C1DBE0CEDD5F}"/>
              </a:ext>
            </a:extLst>
          </p:cNvPr>
          <p:cNvSpPr/>
          <p:nvPr/>
        </p:nvSpPr>
        <p:spPr>
          <a:xfrm>
            <a:off x="5964832" y="5121275"/>
            <a:ext cx="74280" cy="269453"/>
          </a:xfrm>
          <a:custGeom>
            <a:avLst/>
            <a:gdLst>
              <a:gd name="connsiteX0" fmla="*/ 74018 w 74280"/>
              <a:gd name="connsiteY0" fmla="*/ 0 h 269453"/>
              <a:gd name="connsiteX1" fmla="*/ 32743 w 74280"/>
              <a:gd name="connsiteY1" fmla="*/ 142875 h 269453"/>
              <a:gd name="connsiteX2" fmla="*/ 23218 w 74280"/>
              <a:gd name="connsiteY2" fmla="*/ 266700 h 269453"/>
              <a:gd name="connsiteX3" fmla="*/ 29568 w 74280"/>
              <a:gd name="connsiteY3" fmla="*/ 219075 h 269453"/>
              <a:gd name="connsiteX4" fmla="*/ 4168 w 74280"/>
              <a:gd name="connsiteY4" fmla="*/ 107950 h 269453"/>
              <a:gd name="connsiteX5" fmla="*/ 10518 w 74280"/>
              <a:gd name="connsiteY5" fmla="*/ 142875 h 269453"/>
              <a:gd name="connsiteX6" fmla="*/ 74018 w 74280"/>
              <a:gd name="connsiteY6" fmla="*/ 0 h 269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280" h="269453">
                <a:moveTo>
                  <a:pt x="74018" y="0"/>
                </a:moveTo>
                <a:cubicBezTo>
                  <a:pt x="77722" y="0"/>
                  <a:pt x="41210" y="98425"/>
                  <a:pt x="32743" y="142875"/>
                </a:cubicBezTo>
                <a:cubicBezTo>
                  <a:pt x="24276" y="187325"/>
                  <a:pt x="23747" y="254000"/>
                  <a:pt x="23218" y="266700"/>
                </a:cubicBezTo>
                <a:cubicBezTo>
                  <a:pt x="22689" y="279400"/>
                  <a:pt x="32743" y="245533"/>
                  <a:pt x="29568" y="219075"/>
                </a:cubicBezTo>
                <a:cubicBezTo>
                  <a:pt x="26393" y="192617"/>
                  <a:pt x="7343" y="120650"/>
                  <a:pt x="4168" y="107950"/>
                </a:cubicBezTo>
                <a:cubicBezTo>
                  <a:pt x="993" y="95250"/>
                  <a:pt x="-5886" y="162983"/>
                  <a:pt x="10518" y="142875"/>
                </a:cubicBezTo>
                <a:cubicBezTo>
                  <a:pt x="26922" y="122767"/>
                  <a:pt x="70314" y="0"/>
                  <a:pt x="7401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29A34BFA-700A-97ED-945D-EB28E44DFB61}"/>
              </a:ext>
            </a:extLst>
          </p:cNvPr>
          <p:cNvSpPr/>
          <p:nvPr/>
        </p:nvSpPr>
        <p:spPr>
          <a:xfrm>
            <a:off x="6265258" y="4944592"/>
            <a:ext cx="446911" cy="135466"/>
          </a:xfrm>
          <a:custGeom>
            <a:avLst/>
            <a:gdLst>
              <a:gd name="connsiteX0" fmla="*/ 2192 w 446911"/>
              <a:gd name="connsiteY0" fmla="*/ 11583 h 135466"/>
              <a:gd name="connsiteX1" fmla="*/ 354617 w 446911"/>
              <a:gd name="connsiteY1" fmla="*/ 62383 h 135466"/>
              <a:gd name="connsiteX2" fmla="*/ 303817 w 446911"/>
              <a:gd name="connsiteY2" fmla="*/ 71908 h 135466"/>
              <a:gd name="connsiteX3" fmla="*/ 367317 w 446911"/>
              <a:gd name="connsiteY3" fmla="*/ 116358 h 135466"/>
              <a:gd name="connsiteX4" fmla="*/ 338742 w 446911"/>
              <a:gd name="connsiteY4" fmla="*/ 135408 h 135466"/>
              <a:gd name="connsiteX5" fmla="*/ 443517 w 446911"/>
              <a:gd name="connsiteY5" fmla="*/ 122708 h 135466"/>
              <a:gd name="connsiteX6" fmla="*/ 414942 w 446911"/>
              <a:gd name="connsiteY6" fmla="*/ 119533 h 135466"/>
              <a:gd name="connsiteX7" fmla="*/ 351442 w 446911"/>
              <a:gd name="connsiteY7" fmla="*/ 106833 h 135466"/>
              <a:gd name="connsiteX8" fmla="*/ 275242 w 446911"/>
              <a:gd name="connsiteY8" fmla="*/ 90958 h 135466"/>
              <a:gd name="connsiteX9" fmla="*/ 306992 w 446911"/>
              <a:gd name="connsiteY9" fmla="*/ 87783 h 135466"/>
              <a:gd name="connsiteX10" fmla="*/ 313342 w 446911"/>
              <a:gd name="connsiteY10" fmla="*/ 43333 h 135466"/>
              <a:gd name="connsiteX11" fmla="*/ 97442 w 446911"/>
              <a:gd name="connsiteY11" fmla="*/ 2058 h 135466"/>
              <a:gd name="connsiteX12" fmla="*/ 202217 w 446911"/>
              <a:gd name="connsiteY12" fmla="*/ 8408 h 135466"/>
              <a:gd name="connsiteX13" fmla="*/ 2192 w 446911"/>
              <a:gd name="connsiteY13" fmla="*/ 11583 h 135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6911" h="135466">
                <a:moveTo>
                  <a:pt x="2192" y="11583"/>
                </a:moveTo>
                <a:cubicBezTo>
                  <a:pt x="27592" y="20579"/>
                  <a:pt x="304346" y="52329"/>
                  <a:pt x="354617" y="62383"/>
                </a:cubicBezTo>
                <a:cubicBezTo>
                  <a:pt x="404888" y="72437"/>
                  <a:pt x="301700" y="62912"/>
                  <a:pt x="303817" y="71908"/>
                </a:cubicBezTo>
                <a:cubicBezTo>
                  <a:pt x="305934" y="80904"/>
                  <a:pt x="361496" y="105775"/>
                  <a:pt x="367317" y="116358"/>
                </a:cubicBezTo>
                <a:cubicBezTo>
                  <a:pt x="373138" y="126941"/>
                  <a:pt x="326042" y="134350"/>
                  <a:pt x="338742" y="135408"/>
                </a:cubicBezTo>
                <a:cubicBezTo>
                  <a:pt x="351442" y="136466"/>
                  <a:pt x="443517" y="122708"/>
                  <a:pt x="443517" y="122708"/>
                </a:cubicBezTo>
                <a:cubicBezTo>
                  <a:pt x="456217" y="120062"/>
                  <a:pt x="430288" y="122179"/>
                  <a:pt x="414942" y="119533"/>
                </a:cubicBezTo>
                <a:cubicBezTo>
                  <a:pt x="399596" y="116887"/>
                  <a:pt x="351442" y="106833"/>
                  <a:pt x="351442" y="106833"/>
                </a:cubicBezTo>
                <a:cubicBezTo>
                  <a:pt x="328159" y="102071"/>
                  <a:pt x="282650" y="94133"/>
                  <a:pt x="275242" y="90958"/>
                </a:cubicBezTo>
                <a:cubicBezTo>
                  <a:pt x="267834" y="87783"/>
                  <a:pt x="300642" y="95720"/>
                  <a:pt x="306992" y="87783"/>
                </a:cubicBezTo>
                <a:cubicBezTo>
                  <a:pt x="313342" y="79846"/>
                  <a:pt x="348267" y="57621"/>
                  <a:pt x="313342" y="43333"/>
                </a:cubicBezTo>
                <a:cubicBezTo>
                  <a:pt x="278417" y="29046"/>
                  <a:pt x="115963" y="7879"/>
                  <a:pt x="97442" y="2058"/>
                </a:cubicBezTo>
                <a:cubicBezTo>
                  <a:pt x="78921" y="-3763"/>
                  <a:pt x="224442" y="4175"/>
                  <a:pt x="202217" y="8408"/>
                </a:cubicBezTo>
                <a:cubicBezTo>
                  <a:pt x="179992" y="12641"/>
                  <a:pt x="-23208" y="2587"/>
                  <a:pt x="2192" y="115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70FB5A81-2AD7-B691-8540-B2001F656DA2}"/>
              </a:ext>
            </a:extLst>
          </p:cNvPr>
          <p:cNvSpPr/>
          <p:nvPr/>
        </p:nvSpPr>
        <p:spPr>
          <a:xfrm>
            <a:off x="6543538" y="4962048"/>
            <a:ext cx="308204" cy="112569"/>
          </a:xfrm>
          <a:custGeom>
            <a:avLst/>
            <a:gdLst>
              <a:gd name="connsiteX0" fmla="*/ 137 w 308204"/>
              <a:gd name="connsiteY0" fmla="*/ 477 h 112569"/>
              <a:gd name="connsiteX1" fmla="*/ 158887 w 308204"/>
              <a:gd name="connsiteY1" fmla="*/ 35402 h 112569"/>
              <a:gd name="connsiteX2" fmla="*/ 222387 w 308204"/>
              <a:gd name="connsiteY2" fmla="*/ 44927 h 112569"/>
              <a:gd name="connsiteX3" fmla="*/ 212862 w 308204"/>
              <a:gd name="connsiteY3" fmla="*/ 67152 h 112569"/>
              <a:gd name="connsiteX4" fmla="*/ 308112 w 308204"/>
              <a:gd name="connsiteY4" fmla="*/ 48102 h 112569"/>
              <a:gd name="connsiteX5" fmla="*/ 228737 w 308204"/>
              <a:gd name="connsiteY5" fmla="*/ 63977 h 112569"/>
              <a:gd name="connsiteX6" fmla="*/ 143012 w 308204"/>
              <a:gd name="connsiteY6" fmla="*/ 111602 h 112569"/>
              <a:gd name="connsiteX7" fmla="*/ 146187 w 308204"/>
              <a:gd name="connsiteY7" fmla="*/ 95727 h 112569"/>
              <a:gd name="connsiteX8" fmla="*/ 31887 w 308204"/>
              <a:gd name="connsiteY8" fmla="*/ 92552 h 112569"/>
              <a:gd name="connsiteX9" fmla="*/ 117612 w 308204"/>
              <a:gd name="connsiteY9" fmla="*/ 83027 h 112569"/>
              <a:gd name="connsiteX10" fmla="*/ 79512 w 308204"/>
              <a:gd name="connsiteY10" fmla="*/ 60802 h 112569"/>
              <a:gd name="connsiteX11" fmla="*/ 130312 w 308204"/>
              <a:gd name="connsiteY11" fmla="*/ 63977 h 112569"/>
              <a:gd name="connsiteX12" fmla="*/ 137 w 308204"/>
              <a:gd name="connsiteY12" fmla="*/ 477 h 112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08204" h="112569">
                <a:moveTo>
                  <a:pt x="137" y="477"/>
                </a:moveTo>
                <a:cubicBezTo>
                  <a:pt x="4899" y="-4285"/>
                  <a:pt x="121845" y="27994"/>
                  <a:pt x="158887" y="35402"/>
                </a:cubicBezTo>
                <a:cubicBezTo>
                  <a:pt x="195929" y="42810"/>
                  <a:pt x="213391" y="39635"/>
                  <a:pt x="222387" y="44927"/>
                </a:cubicBezTo>
                <a:cubicBezTo>
                  <a:pt x="231383" y="50219"/>
                  <a:pt x="198575" y="66623"/>
                  <a:pt x="212862" y="67152"/>
                </a:cubicBezTo>
                <a:cubicBezTo>
                  <a:pt x="227150" y="67681"/>
                  <a:pt x="308112" y="48102"/>
                  <a:pt x="308112" y="48102"/>
                </a:cubicBezTo>
                <a:cubicBezTo>
                  <a:pt x="310758" y="47573"/>
                  <a:pt x="256254" y="53394"/>
                  <a:pt x="228737" y="63977"/>
                </a:cubicBezTo>
                <a:cubicBezTo>
                  <a:pt x="201220" y="74560"/>
                  <a:pt x="156770" y="106310"/>
                  <a:pt x="143012" y="111602"/>
                </a:cubicBezTo>
                <a:cubicBezTo>
                  <a:pt x="129254" y="116894"/>
                  <a:pt x="164708" y="98902"/>
                  <a:pt x="146187" y="95727"/>
                </a:cubicBezTo>
                <a:cubicBezTo>
                  <a:pt x="127666" y="92552"/>
                  <a:pt x="36649" y="94669"/>
                  <a:pt x="31887" y="92552"/>
                </a:cubicBezTo>
                <a:cubicBezTo>
                  <a:pt x="27125" y="90435"/>
                  <a:pt x="109675" y="88319"/>
                  <a:pt x="117612" y="83027"/>
                </a:cubicBezTo>
                <a:cubicBezTo>
                  <a:pt x="125549" y="77735"/>
                  <a:pt x="77395" y="63977"/>
                  <a:pt x="79512" y="60802"/>
                </a:cubicBezTo>
                <a:cubicBezTo>
                  <a:pt x="81629" y="57627"/>
                  <a:pt x="144599" y="67152"/>
                  <a:pt x="130312" y="63977"/>
                </a:cubicBezTo>
                <a:cubicBezTo>
                  <a:pt x="116025" y="60802"/>
                  <a:pt x="-4625" y="5239"/>
                  <a:pt x="137" y="4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A5F3B33D-3A19-8E3D-549A-56C045195067}"/>
              </a:ext>
            </a:extLst>
          </p:cNvPr>
          <p:cNvSpPr/>
          <p:nvPr/>
        </p:nvSpPr>
        <p:spPr>
          <a:xfrm>
            <a:off x="5980783" y="5000620"/>
            <a:ext cx="661463" cy="401132"/>
          </a:xfrm>
          <a:custGeom>
            <a:avLst/>
            <a:gdLst>
              <a:gd name="connsiteX0" fmla="*/ 594642 w 661463"/>
              <a:gd name="connsiteY0" fmla="*/ 5 h 401132"/>
              <a:gd name="connsiteX1" fmla="*/ 661317 w 661463"/>
              <a:gd name="connsiteY1" fmla="*/ 57155 h 401132"/>
              <a:gd name="connsiteX2" fmla="*/ 572417 w 661463"/>
              <a:gd name="connsiteY2" fmla="*/ 127005 h 401132"/>
              <a:gd name="connsiteX3" fmla="*/ 597817 w 661463"/>
              <a:gd name="connsiteY3" fmla="*/ 117480 h 401132"/>
              <a:gd name="connsiteX4" fmla="*/ 385092 w 661463"/>
              <a:gd name="connsiteY4" fmla="*/ 203205 h 401132"/>
              <a:gd name="connsiteX5" fmla="*/ 451767 w 661463"/>
              <a:gd name="connsiteY5" fmla="*/ 177805 h 401132"/>
              <a:gd name="connsiteX6" fmla="*/ 353342 w 661463"/>
              <a:gd name="connsiteY6" fmla="*/ 247655 h 401132"/>
              <a:gd name="connsiteX7" fmla="*/ 232692 w 661463"/>
              <a:gd name="connsiteY7" fmla="*/ 266705 h 401132"/>
              <a:gd name="connsiteX8" fmla="*/ 121567 w 661463"/>
              <a:gd name="connsiteY8" fmla="*/ 285755 h 401132"/>
              <a:gd name="connsiteX9" fmla="*/ 4092 w 661463"/>
              <a:gd name="connsiteY9" fmla="*/ 400055 h 401132"/>
              <a:gd name="connsiteX10" fmla="*/ 61242 w 661463"/>
              <a:gd name="connsiteY10" fmla="*/ 339730 h 401132"/>
              <a:gd name="connsiteX11" fmla="*/ 378742 w 661463"/>
              <a:gd name="connsiteY11" fmla="*/ 282580 h 401132"/>
              <a:gd name="connsiteX12" fmla="*/ 92992 w 661463"/>
              <a:gd name="connsiteY12" fmla="*/ 333380 h 401132"/>
              <a:gd name="connsiteX13" fmla="*/ 153317 w 661463"/>
              <a:gd name="connsiteY13" fmla="*/ 288930 h 401132"/>
              <a:gd name="connsiteX14" fmla="*/ 413667 w 661463"/>
              <a:gd name="connsiteY14" fmla="*/ 254005 h 401132"/>
              <a:gd name="connsiteX15" fmla="*/ 426367 w 661463"/>
              <a:gd name="connsiteY15" fmla="*/ 225430 h 401132"/>
              <a:gd name="connsiteX16" fmla="*/ 591467 w 661463"/>
              <a:gd name="connsiteY16" fmla="*/ 174630 h 401132"/>
              <a:gd name="connsiteX17" fmla="*/ 331117 w 661463"/>
              <a:gd name="connsiteY17" fmla="*/ 273055 h 401132"/>
              <a:gd name="connsiteX18" fmla="*/ 426367 w 661463"/>
              <a:gd name="connsiteY18" fmla="*/ 209555 h 401132"/>
              <a:gd name="connsiteX19" fmla="*/ 635917 w 661463"/>
              <a:gd name="connsiteY19" fmla="*/ 111130 h 401132"/>
              <a:gd name="connsiteX20" fmla="*/ 600992 w 661463"/>
              <a:gd name="connsiteY20" fmla="*/ 111130 h 401132"/>
              <a:gd name="connsiteX21" fmla="*/ 645442 w 661463"/>
              <a:gd name="connsiteY21" fmla="*/ 60330 h 401132"/>
              <a:gd name="connsiteX22" fmla="*/ 594642 w 661463"/>
              <a:gd name="connsiteY22" fmla="*/ 5 h 401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61463" h="401132">
                <a:moveTo>
                  <a:pt x="594642" y="5"/>
                </a:moveTo>
                <a:cubicBezTo>
                  <a:pt x="597288" y="-524"/>
                  <a:pt x="665021" y="35988"/>
                  <a:pt x="661317" y="57155"/>
                </a:cubicBezTo>
                <a:cubicBezTo>
                  <a:pt x="657613" y="78322"/>
                  <a:pt x="583000" y="116951"/>
                  <a:pt x="572417" y="127005"/>
                </a:cubicBezTo>
                <a:cubicBezTo>
                  <a:pt x="561834" y="137059"/>
                  <a:pt x="597817" y="117480"/>
                  <a:pt x="597817" y="117480"/>
                </a:cubicBezTo>
                <a:lnTo>
                  <a:pt x="385092" y="203205"/>
                </a:lnTo>
                <a:cubicBezTo>
                  <a:pt x="360750" y="213259"/>
                  <a:pt x="457059" y="170397"/>
                  <a:pt x="451767" y="177805"/>
                </a:cubicBezTo>
                <a:cubicBezTo>
                  <a:pt x="446475" y="185213"/>
                  <a:pt x="389854" y="232838"/>
                  <a:pt x="353342" y="247655"/>
                </a:cubicBezTo>
                <a:cubicBezTo>
                  <a:pt x="316830" y="262472"/>
                  <a:pt x="232692" y="266705"/>
                  <a:pt x="232692" y="266705"/>
                </a:cubicBezTo>
                <a:cubicBezTo>
                  <a:pt x="194063" y="273055"/>
                  <a:pt x="159667" y="263530"/>
                  <a:pt x="121567" y="285755"/>
                </a:cubicBezTo>
                <a:cubicBezTo>
                  <a:pt x="83467" y="307980"/>
                  <a:pt x="14146" y="391059"/>
                  <a:pt x="4092" y="400055"/>
                </a:cubicBezTo>
                <a:cubicBezTo>
                  <a:pt x="-5962" y="409051"/>
                  <a:pt x="-1200" y="359309"/>
                  <a:pt x="61242" y="339730"/>
                </a:cubicBezTo>
                <a:cubicBezTo>
                  <a:pt x="123684" y="320151"/>
                  <a:pt x="373451" y="283638"/>
                  <a:pt x="378742" y="282580"/>
                </a:cubicBezTo>
                <a:cubicBezTo>
                  <a:pt x="384033" y="281522"/>
                  <a:pt x="130563" y="332322"/>
                  <a:pt x="92992" y="333380"/>
                </a:cubicBezTo>
                <a:cubicBezTo>
                  <a:pt x="55421" y="334438"/>
                  <a:pt x="99871" y="302159"/>
                  <a:pt x="153317" y="288930"/>
                </a:cubicBezTo>
                <a:cubicBezTo>
                  <a:pt x="206763" y="275701"/>
                  <a:pt x="368159" y="264588"/>
                  <a:pt x="413667" y="254005"/>
                </a:cubicBezTo>
                <a:cubicBezTo>
                  <a:pt x="459175" y="243422"/>
                  <a:pt x="396734" y="238659"/>
                  <a:pt x="426367" y="225430"/>
                </a:cubicBezTo>
                <a:cubicBezTo>
                  <a:pt x="456000" y="212201"/>
                  <a:pt x="607342" y="166693"/>
                  <a:pt x="591467" y="174630"/>
                </a:cubicBezTo>
                <a:cubicBezTo>
                  <a:pt x="575592" y="182567"/>
                  <a:pt x="358634" y="267234"/>
                  <a:pt x="331117" y="273055"/>
                </a:cubicBezTo>
                <a:cubicBezTo>
                  <a:pt x="303600" y="278876"/>
                  <a:pt x="375567" y="236542"/>
                  <a:pt x="426367" y="209555"/>
                </a:cubicBezTo>
                <a:cubicBezTo>
                  <a:pt x="477167" y="182568"/>
                  <a:pt x="606813" y="127534"/>
                  <a:pt x="635917" y="111130"/>
                </a:cubicBezTo>
                <a:cubicBezTo>
                  <a:pt x="665021" y="94726"/>
                  <a:pt x="599405" y="119597"/>
                  <a:pt x="600992" y="111130"/>
                </a:cubicBezTo>
                <a:cubicBezTo>
                  <a:pt x="602579" y="102663"/>
                  <a:pt x="642267" y="75147"/>
                  <a:pt x="645442" y="60330"/>
                </a:cubicBezTo>
                <a:cubicBezTo>
                  <a:pt x="648617" y="45513"/>
                  <a:pt x="591996" y="534"/>
                  <a:pt x="594642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61EDAFB2-0925-54BF-FE40-48255D635491}"/>
              </a:ext>
            </a:extLst>
          </p:cNvPr>
          <p:cNvSpPr/>
          <p:nvPr/>
        </p:nvSpPr>
        <p:spPr>
          <a:xfrm>
            <a:off x="6451805" y="5057509"/>
            <a:ext cx="264849" cy="210140"/>
          </a:xfrm>
          <a:custGeom>
            <a:avLst/>
            <a:gdLst>
              <a:gd name="connsiteX0" fmla="*/ 202995 w 264849"/>
              <a:gd name="connsiteY0" fmla="*/ 266 h 210140"/>
              <a:gd name="connsiteX1" fmla="*/ 237920 w 264849"/>
              <a:gd name="connsiteY1" fmla="*/ 66941 h 210140"/>
              <a:gd name="connsiteX2" fmla="*/ 155370 w 264849"/>
              <a:gd name="connsiteY2" fmla="*/ 114566 h 210140"/>
              <a:gd name="connsiteX3" fmla="*/ 196645 w 264849"/>
              <a:gd name="connsiteY3" fmla="*/ 105041 h 210140"/>
              <a:gd name="connsiteX4" fmla="*/ 82345 w 264849"/>
              <a:gd name="connsiteY4" fmla="*/ 168541 h 210140"/>
              <a:gd name="connsiteX5" fmla="*/ 6145 w 264849"/>
              <a:gd name="connsiteY5" fmla="*/ 206641 h 210140"/>
              <a:gd name="connsiteX6" fmla="*/ 247445 w 264849"/>
              <a:gd name="connsiteY6" fmla="*/ 79641 h 210140"/>
              <a:gd name="connsiteX7" fmla="*/ 237920 w 264849"/>
              <a:gd name="connsiteY7" fmla="*/ 44716 h 210140"/>
              <a:gd name="connsiteX8" fmla="*/ 202995 w 264849"/>
              <a:gd name="connsiteY8" fmla="*/ 266 h 210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4849" h="210140">
                <a:moveTo>
                  <a:pt x="202995" y="266"/>
                </a:moveTo>
                <a:cubicBezTo>
                  <a:pt x="202995" y="3970"/>
                  <a:pt x="245857" y="47891"/>
                  <a:pt x="237920" y="66941"/>
                </a:cubicBezTo>
                <a:cubicBezTo>
                  <a:pt x="229983" y="85991"/>
                  <a:pt x="162249" y="108216"/>
                  <a:pt x="155370" y="114566"/>
                </a:cubicBezTo>
                <a:cubicBezTo>
                  <a:pt x="148491" y="120916"/>
                  <a:pt x="208816" y="96045"/>
                  <a:pt x="196645" y="105041"/>
                </a:cubicBezTo>
                <a:cubicBezTo>
                  <a:pt x="184474" y="114037"/>
                  <a:pt x="114095" y="151608"/>
                  <a:pt x="82345" y="168541"/>
                </a:cubicBezTo>
                <a:cubicBezTo>
                  <a:pt x="50595" y="185474"/>
                  <a:pt x="-21372" y="221458"/>
                  <a:pt x="6145" y="206641"/>
                </a:cubicBezTo>
                <a:cubicBezTo>
                  <a:pt x="33662" y="191824"/>
                  <a:pt x="208816" y="106628"/>
                  <a:pt x="247445" y="79641"/>
                </a:cubicBezTo>
                <a:cubicBezTo>
                  <a:pt x="286074" y="52654"/>
                  <a:pt x="250091" y="56887"/>
                  <a:pt x="237920" y="44716"/>
                </a:cubicBezTo>
                <a:cubicBezTo>
                  <a:pt x="225749" y="32545"/>
                  <a:pt x="202995" y="-3438"/>
                  <a:pt x="202995" y="2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1039220D-A952-089F-9EA6-AD00BEC50E65}"/>
              </a:ext>
            </a:extLst>
          </p:cNvPr>
          <p:cNvSpPr/>
          <p:nvPr/>
        </p:nvSpPr>
        <p:spPr>
          <a:xfrm>
            <a:off x="6001532" y="4936503"/>
            <a:ext cx="542205" cy="337790"/>
          </a:xfrm>
          <a:custGeom>
            <a:avLst/>
            <a:gdLst>
              <a:gd name="connsiteX0" fmla="*/ 542143 w 542205"/>
              <a:gd name="connsiteY0" fmla="*/ 38722 h 337790"/>
              <a:gd name="connsiteX1" fmla="*/ 348468 w 542205"/>
              <a:gd name="connsiteY1" fmla="*/ 45072 h 337790"/>
              <a:gd name="connsiteX2" fmla="*/ 332593 w 542205"/>
              <a:gd name="connsiteY2" fmla="*/ 60947 h 337790"/>
              <a:gd name="connsiteX3" fmla="*/ 367518 w 542205"/>
              <a:gd name="connsiteY3" fmla="*/ 114922 h 337790"/>
              <a:gd name="connsiteX4" fmla="*/ 380218 w 542205"/>
              <a:gd name="connsiteY4" fmla="*/ 162547 h 337790"/>
              <a:gd name="connsiteX5" fmla="*/ 383393 w 542205"/>
              <a:gd name="connsiteY5" fmla="*/ 226047 h 337790"/>
              <a:gd name="connsiteX6" fmla="*/ 338943 w 542205"/>
              <a:gd name="connsiteY6" fmla="*/ 302247 h 337790"/>
              <a:gd name="connsiteX7" fmla="*/ 275443 w 542205"/>
              <a:gd name="connsiteY7" fmla="*/ 327647 h 337790"/>
              <a:gd name="connsiteX8" fmla="*/ 119868 w 542205"/>
              <a:gd name="connsiteY8" fmla="*/ 337172 h 337790"/>
              <a:gd name="connsiteX9" fmla="*/ 56368 w 542205"/>
              <a:gd name="connsiteY9" fmla="*/ 311772 h 337790"/>
              <a:gd name="connsiteX10" fmla="*/ 30968 w 542205"/>
              <a:gd name="connsiteY10" fmla="*/ 251447 h 337790"/>
              <a:gd name="connsiteX11" fmla="*/ 2393 w 542205"/>
              <a:gd name="connsiteY11" fmla="*/ 245097 h 337790"/>
              <a:gd name="connsiteX12" fmla="*/ 97643 w 542205"/>
              <a:gd name="connsiteY12" fmla="*/ 99047 h 337790"/>
              <a:gd name="connsiteX13" fmla="*/ 145268 w 542205"/>
              <a:gd name="connsiteY13" fmla="*/ 45072 h 337790"/>
              <a:gd name="connsiteX14" fmla="*/ 215118 w 542205"/>
              <a:gd name="connsiteY14" fmla="*/ 35547 h 337790"/>
              <a:gd name="connsiteX15" fmla="*/ 415143 w 542205"/>
              <a:gd name="connsiteY15" fmla="*/ 622 h 337790"/>
              <a:gd name="connsiteX16" fmla="*/ 370693 w 542205"/>
              <a:gd name="connsiteY16" fmla="*/ 16497 h 337790"/>
              <a:gd name="connsiteX17" fmla="*/ 542143 w 542205"/>
              <a:gd name="connsiteY17" fmla="*/ 38722 h 337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42205" h="337790">
                <a:moveTo>
                  <a:pt x="542143" y="38722"/>
                </a:moveTo>
                <a:cubicBezTo>
                  <a:pt x="538439" y="43484"/>
                  <a:pt x="348468" y="45072"/>
                  <a:pt x="348468" y="45072"/>
                </a:cubicBezTo>
                <a:cubicBezTo>
                  <a:pt x="313543" y="48776"/>
                  <a:pt x="329418" y="49305"/>
                  <a:pt x="332593" y="60947"/>
                </a:cubicBezTo>
                <a:cubicBezTo>
                  <a:pt x="335768" y="72589"/>
                  <a:pt x="359581" y="97989"/>
                  <a:pt x="367518" y="114922"/>
                </a:cubicBezTo>
                <a:cubicBezTo>
                  <a:pt x="375455" y="131855"/>
                  <a:pt x="377572" y="144026"/>
                  <a:pt x="380218" y="162547"/>
                </a:cubicBezTo>
                <a:cubicBezTo>
                  <a:pt x="382864" y="181068"/>
                  <a:pt x="390272" y="202764"/>
                  <a:pt x="383393" y="226047"/>
                </a:cubicBezTo>
                <a:cubicBezTo>
                  <a:pt x="376514" y="249330"/>
                  <a:pt x="356935" y="285314"/>
                  <a:pt x="338943" y="302247"/>
                </a:cubicBezTo>
                <a:cubicBezTo>
                  <a:pt x="320951" y="319180"/>
                  <a:pt x="311955" y="321826"/>
                  <a:pt x="275443" y="327647"/>
                </a:cubicBezTo>
                <a:cubicBezTo>
                  <a:pt x="238931" y="333468"/>
                  <a:pt x="156380" y="339818"/>
                  <a:pt x="119868" y="337172"/>
                </a:cubicBezTo>
                <a:cubicBezTo>
                  <a:pt x="83356" y="334526"/>
                  <a:pt x="71185" y="326059"/>
                  <a:pt x="56368" y="311772"/>
                </a:cubicBezTo>
                <a:cubicBezTo>
                  <a:pt x="41551" y="297485"/>
                  <a:pt x="39964" y="262559"/>
                  <a:pt x="30968" y="251447"/>
                </a:cubicBezTo>
                <a:cubicBezTo>
                  <a:pt x="21972" y="240335"/>
                  <a:pt x="-8719" y="270497"/>
                  <a:pt x="2393" y="245097"/>
                </a:cubicBezTo>
                <a:cubicBezTo>
                  <a:pt x="13505" y="219697"/>
                  <a:pt x="73831" y="132384"/>
                  <a:pt x="97643" y="99047"/>
                </a:cubicBezTo>
                <a:cubicBezTo>
                  <a:pt x="121455" y="65710"/>
                  <a:pt x="125689" y="55655"/>
                  <a:pt x="145268" y="45072"/>
                </a:cubicBezTo>
                <a:cubicBezTo>
                  <a:pt x="164847" y="34489"/>
                  <a:pt x="215118" y="35547"/>
                  <a:pt x="215118" y="35547"/>
                </a:cubicBezTo>
                <a:lnTo>
                  <a:pt x="415143" y="622"/>
                </a:lnTo>
                <a:cubicBezTo>
                  <a:pt x="441072" y="-2553"/>
                  <a:pt x="356406" y="6972"/>
                  <a:pt x="370693" y="16497"/>
                </a:cubicBezTo>
                <a:cubicBezTo>
                  <a:pt x="384980" y="26022"/>
                  <a:pt x="545847" y="33960"/>
                  <a:pt x="542143" y="3872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437BA254-05F4-ADC1-4A4C-116880B9CC0E}"/>
              </a:ext>
            </a:extLst>
          </p:cNvPr>
          <p:cNvSpPr/>
          <p:nvPr/>
        </p:nvSpPr>
        <p:spPr>
          <a:xfrm>
            <a:off x="5989782" y="4866562"/>
            <a:ext cx="201825" cy="306531"/>
          </a:xfrm>
          <a:custGeom>
            <a:avLst/>
            <a:gdLst>
              <a:gd name="connsiteX0" fmla="*/ 1443 w 201825"/>
              <a:gd name="connsiteY0" fmla="*/ 305513 h 306531"/>
              <a:gd name="connsiteX1" fmla="*/ 198293 w 201825"/>
              <a:gd name="connsiteY1" fmla="*/ 3888 h 306531"/>
              <a:gd name="connsiteX2" fmla="*/ 128443 w 201825"/>
              <a:gd name="connsiteY2" fmla="*/ 130888 h 306531"/>
              <a:gd name="connsiteX3" fmla="*/ 134793 w 201825"/>
              <a:gd name="connsiteY3" fmla="*/ 80088 h 306531"/>
              <a:gd name="connsiteX4" fmla="*/ 103043 w 201825"/>
              <a:gd name="connsiteY4" fmla="*/ 134063 h 306531"/>
              <a:gd name="connsiteX5" fmla="*/ 109393 w 201825"/>
              <a:gd name="connsiteY5" fmla="*/ 102313 h 306531"/>
              <a:gd name="connsiteX6" fmla="*/ 1443 w 201825"/>
              <a:gd name="connsiteY6" fmla="*/ 305513 h 306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1825" h="306531">
                <a:moveTo>
                  <a:pt x="1443" y="305513"/>
                </a:moveTo>
                <a:cubicBezTo>
                  <a:pt x="16260" y="289109"/>
                  <a:pt x="177126" y="32992"/>
                  <a:pt x="198293" y="3888"/>
                </a:cubicBezTo>
                <a:cubicBezTo>
                  <a:pt x="219460" y="-25216"/>
                  <a:pt x="139026" y="118188"/>
                  <a:pt x="128443" y="130888"/>
                </a:cubicBezTo>
                <a:cubicBezTo>
                  <a:pt x="117860" y="143588"/>
                  <a:pt x="139026" y="79559"/>
                  <a:pt x="134793" y="80088"/>
                </a:cubicBezTo>
                <a:cubicBezTo>
                  <a:pt x="130560" y="80617"/>
                  <a:pt x="107276" y="130359"/>
                  <a:pt x="103043" y="134063"/>
                </a:cubicBezTo>
                <a:cubicBezTo>
                  <a:pt x="98810" y="137767"/>
                  <a:pt x="128443" y="69505"/>
                  <a:pt x="109393" y="102313"/>
                </a:cubicBezTo>
                <a:cubicBezTo>
                  <a:pt x="90343" y="135121"/>
                  <a:pt x="-13374" y="321917"/>
                  <a:pt x="1443" y="3055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月 33">
            <a:extLst>
              <a:ext uri="{FF2B5EF4-FFF2-40B4-BE49-F238E27FC236}">
                <a16:creationId xmlns:a16="http://schemas.microsoft.com/office/drawing/2014/main" id="{6BEFC14E-C57B-E00C-8D5B-8AC04F71C782}"/>
              </a:ext>
            </a:extLst>
          </p:cNvPr>
          <p:cNvSpPr/>
          <p:nvPr/>
        </p:nvSpPr>
        <p:spPr>
          <a:xfrm rot="8599832">
            <a:off x="6117156" y="5032028"/>
            <a:ext cx="173214" cy="168571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>
            <a:extLst>
              <a:ext uri="{FF2B5EF4-FFF2-40B4-BE49-F238E27FC236}">
                <a16:creationId xmlns:a16="http://schemas.microsoft.com/office/drawing/2014/main" id="{D3E5D6F5-50A7-5B02-6270-D4BD87600D85}"/>
              </a:ext>
            </a:extLst>
          </p:cNvPr>
          <p:cNvSpPr/>
          <p:nvPr/>
        </p:nvSpPr>
        <p:spPr>
          <a:xfrm>
            <a:off x="5927604" y="4892146"/>
            <a:ext cx="270097" cy="337156"/>
          </a:xfrm>
          <a:custGeom>
            <a:avLst/>
            <a:gdLst>
              <a:gd name="connsiteX0" fmla="*/ 121 w 270097"/>
              <a:gd name="connsiteY0" fmla="*/ 337079 h 337156"/>
              <a:gd name="connsiteX1" fmla="*/ 146171 w 270097"/>
              <a:gd name="connsiteY1" fmla="*/ 60854 h 337156"/>
              <a:gd name="connsiteX2" fmla="*/ 92196 w 270097"/>
              <a:gd name="connsiteY2" fmla="*/ 162454 h 337156"/>
              <a:gd name="connsiteX3" fmla="*/ 171571 w 270097"/>
              <a:gd name="connsiteY3" fmla="*/ 57679 h 337156"/>
              <a:gd name="connsiteX4" fmla="*/ 269996 w 270097"/>
              <a:gd name="connsiteY4" fmla="*/ 529 h 337156"/>
              <a:gd name="connsiteX5" fmla="*/ 152521 w 270097"/>
              <a:gd name="connsiteY5" fmla="*/ 89429 h 337156"/>
              <a:gd name="connsiteX6" fmla="*/ 95371 w 270097"/>
              <a:gd name="connsiteY6" fmla="*/ 130704 h 337156"/>
              <a:gd name="connsiteX7" fmla="*/ 120771 w 270097"/>
              <a:gd name="connsiteY7" fmla="*/ 89429 h 337156"/>
              <a:gd name="connsiteX8" fmla="*/ 121 w 270097"/>
              <a:gd name="connsiteY8" fmla="*/ 337079 h 337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0097" h="337156">
                <a:moveTo>
                  <a:pt x="121" y="337079"/>
                </a:moveTo>
                <a:cubicBezTo>
                  <a:pt x="4354" y="332317"/>
                  <a:pt x="130825" y="89958"/>
                  <a:pt x="146171" y="60854"/>
                </a:cubicBezTo>
                <a:cubicBezTo>
                  <a:pt x="161517" y="31750"/>
                  <a:pt x="87963" y="162983"/>
                  <a:pt x="92196" y="162454"/>
                </a:cubicBezTo>
                <a:cubicBezTo>
                  <a:pt x="96429" y="161925"/>
                  <a:pt x="141938" y="84666"/>
                  <a:pt x="171571" y="57679"/>
                </a:cubicBezTo>
                <a:cubicBezTo>
                  <a:pt x="201204" y="30691"/>
                  <a:pt x="273171" y="-4763"/>
                  <a:pt x="269996" y="529"/>
                </a:cubicBezTo>
                <a:cubicBezTo>
                  <a:pt x="266821" y="5821"/>
                  <a:pt x="181625" y="67733"/>
                  <a:pt x="152521" y="89429"/>
                </a:cubicBezTo>
                <a:cubicBezTo>
                  <a:pt x="123417" y="111125"/>
                  <a:pt x="100663" y="130704"/>
                  <a:pt x="95371" y="130704"/>
                </a:cubicBezTo>
                <a:cubicBezTo>
                  <a:pt x="90079" y="130704"/>
                  <a:pt x="137704" y="53975"/>
                  <a:pt x="120771" y="89429"/>
                </a:cubicBezTo>
                <a:cubicBezTo>
                  <a:pt x="103838" y="124883"/>
                  <a:pt x="-4112" y="341841"/>
                  <a:pt x="121" y="3370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60F204C7-1357-752F-740C-E791FF9A8D37}"/>
              </a:ext>
            </a:extLst>
          </p:cNvPr>
          <p:cNvSpPr/>
          <p:nvPr/>
        </p:nvSpPr>
        <p:spPr>
          <a:xfrm>
            <a:off x="6121285" y="4829542"/>
            <a:ext cx="606540" cy="152247"/>
          </a:xfrm>
          <a:custGeom>
            <a:avLst/>
            <a:gdLst>
              <a:gd name="connsiteX0" fmla="*/ 115 w 606540"/>
              <a:gd name="connsiteY0" fmla="*/ 91708 h 152247"/>
              <a:gd name="connsiteX1" fmla="*/ 282690 w 606540"/>
              <a:gd name="connsiteY1" fmla="*/ 28208 h 152247"/>
              <a:gd name="connsiteX2" fmla="*/ 438265 w 606540"/>
              <a:gd name="connsiteY2" fmla="*/ 31383 h 152247"/>
              <a:gd name="connsiteX3" fmla="*/ 374765 w 606540"/>
              <a:gd name="connsiteY3" fmla="*/ 2808 h 152247"/>
              <a:gd name="connsiteX4" fmla="*/ 565265 w 606540"/>
              <a:gd name="connsiteY4" fmla="*/ 110758 h 152247"/>
              <a:gd name="connsiteX5" fmla="*/ 549390 w 606540"/>
              <a:gd name="connsiteY5" fmla="*/ 82183 h 152247"/>
              <a:gd name="connsiteX6" fmla="*/ 606540 w 606540"/>
              <a:gd name="connsiteY6" fmla="*/ 152033 h 152247"/>
              <a:gd name="connsiteX7" fmla="*/ 549390 w 606540"/>
              <a:gd name="connsiteY7" fmla="*/ 101233 h 152247"/>
              <a:gd name="connsiteX8" fmla="*/ 431915 w 606540"/>
              <a:gd name="connsiteY8" fmla="*/ 25033 h 152247"/>
              <a:gd name="connsiteX9" fmla="*/ 228715 w 606540"/>
              <a:gd name="connsiteY9" fmla="*/ 15508 h 152247"/>
              <a:gd name="connsiteX10" fmla="*/ 317615 w 606540"/>
              <a:gd name="connsiteY10" fmla="*/ 12333 h 152247"/>
              <a:gd name="connsiteX11" fmla="*/ 115 w 606540"/>
              <a:gd name="connsiteY11" fmla="*/ 91708 h 152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06540" h="152247">
                <a:moveTo>
                  <a:pt x="115" y="91708"/>
                </a:moveTo>
                <a:cubicBezTo>
                  <a:pt x="-5706" y="94354"/>
                  <a:pt x="209665" y="38262"/>
                  <a:pt x="282690" y="28208"/>
                </a:cubicBezTo>
                <a:cubicBezTo>
                  <a:pt x="355715" y="18154"/>
                  <a:pt x="422919" y="35616"/>
                  <a:pt x="438265" y="31383"/>
                </a:cubicBezTo>
                <a:cubicBezTo>
                  <a:pt x="453611" y="27150"/>
                  <a:pt x="353598" y="-10421"/>
                  <a:pt x="374765" y="2808"/>
                </a:cubicBezTo>
                <a:cubicBezTo>
                  <a:pt x="395932" y="16037"/>
                  <a:pt x="536161" y="97529"/>
                  <a:pt x="565265" y="110758"/>
                </a:cubicBezTo>
                <a:cubicBezTo>
                  <a:pt x="594369" y="123987"/>
                  <a:pt x="542511" y="75304"/>
                  <a:pt x="549390" y="82183"/>
                </a:cubicBezTo>
                <a:cubicBezTo>
                  <a:pt x="556269" y="89062"/>
                  <a:pt x="606540" y="148858"/>
                  <a:pt x="606540" y="152033"/>
                </a:cubicBezTo>
                <a:cubicBezTo>
                  <a:pt x="606540" y="155208"/>
                  <a:pt x="578494" y="122400"/>
                  <a:pt x="549390" y="101233"/>
                </a:cubicBezTo>
                <a:cubicBezTo>
                  <a:pt x="520286" y="80066"/>
                  <a:pt x="485361" y="39320"/>
                  <a:pt x="431915" y="25033"/>
                </a:cubicBezTo>
                <a:cubicBezTo>
                  <a:pt x="378469" y="10746"/>
                  <a:pt x="247765" y="17625"/>
                  <a:pt x="228715" y="15508"/>
                </a:cubicBezTo>
                <a:cubicBezTo>
                  <a:pt x="209665" y="13391"/>
                  <a:pt x="356773" y="-367"/>
                  <a:pt x="317615" y="12333"/>
                </a:cubicBezTo>
                <a:cubicBezTo>
                  <a:pt x="278457" y="25033"/>
                  <a:pt x="5936" y="89062"/>
                  <a:pt x="115" y="917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5E2D58FA-449E-70F5-56EC-6BE4FB60D963}"/>
              </a:ext>
            </a:extLst>
          </p:cNvPr>
          <p:cNvSpPr/>
          <p:nvPr/>
        </p:nvSpPr>
        <p:spPr>
          <a:xfrm>
            <a:off x="6111750" y="4833791"/>
            <a:ext cx="339268" cy="87462"/>
          </a:xfrm>
          <a:custGeom>
            <a:avLst/>
            <a:gdLst>
              <a:gd name="connsiteX0" fmla="*/ 125 w 339268"/>
              <a:gd name="connsiteY0" fmla="*/ 87459 h 87462"/>
              <a:gd name="connsiteX1" fmla="*/ 317625 w 339268"/>
              <a:gd name="connsiteY1" fmla="*/ 8084 h 87462"/>
              <a:gd name="connsiteX2" fmla="*/ 279525 w 339268"/>
              <a:gd name="connsiteY2" fmla="*/ 11259 h 87462"/>
              <a:gd name="connsiteX3" fmla="*/ 125 w 339268"/>
              <a:gd name="connsiteY3" fmla="*/ 87459 h 8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9268" h="87462">
                <a:moveTo>
                  <a:pt x="125" y="87459"/>
                </a:moveTo>
                <a:cubicBezTo>
                  <a:pt x="6475" y="86930"/>
                  <a:pt x="271058" y="20784"/>
                  <a:pt x="317625" y="8084"/>
                </a:cubicBezTo>
                <a:cubicBezTo>
                  <a:pt x="364192" y="-4616"/>
                  <a:pt x="328208" y="-1441"/>
                  <a:pt x="279525" y="11259"/>
                </a:cubicBezTo>
                <a:cubicBezTo>
                  <a:pt x="230842" y="23959"/>
                  <a:pt x="-6225" y="87988"/>
                  <a:pt x="125" y="874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16C33E5D-DBE4-1F5A-E2FA-2838DFA1733F}"/>
              </a:ext>
            </a:extLst>
          </p:cNvPr>
          <p:cNvSpPr/>
          <p:nvPr/>
        </p:nvSpPr>
        <p:spPr>
          <a:xfrm>
            <a:off x="5889518" y="5091734"/>
            <a:ext cx="83281" cy="370717"/>
          </a:xfrm>
          <a:custGeom>
            <a:avLst/>
            <a:gdLst>
              <a:gd name="connsiteX0" fmla="*/ 76307 w 83281"/>
              <a:gd name="connsiteY0" fmla="*/ 966 h 370717"/>
              <a:gd name="connsiteX1" fmla="*/ 60432 w 83281"/>
              <a:gd name="connsiteY1" fmla="*/ 264491 h 370717"/>
              <a:gd name="connsiteX2" fmla="*/ 82657 w 83281"/>
              <a:gd name="connsiteY2" fmla="*/ 369266 h 370717"/>
              <a:gd name="connsiteX3" fmla="*/ 69957 w 83281"/>
              <a:gd name="connsiteY3" fmla="*/ 312116 h 370717"/>
              <a:gd name="connsiteX4" fmla="*/ 107 w 83281"/>
              <a:gd name="connsiteY4" fmla="*/ 131141 h 370717"/>
              <a:gd name="connsiteX5" fmla="*/ 54082 w 83281"/>
              <a:gd name="connsiteY5" fmla="*/ 280366 h 370717"/>
              <a:gd name="connsiteX6" fmla="*/ 57257 w 83281"/>
              <a:gd name="connsiteY6" fmla="*/ 178766 h 370717"/>
              <a:gd name="connsiteX7" fmla="*/ 76307 w 83281"/>
              <a:gd name="connsiteY7" fmla="*/ 966 h 370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281" h="370717">
                <a:moveTo>
                  <a:pt x="76307" y="966"/>
                </a:moveTo>
                <a:cubicBezTo>
                  <a:pt x="76836" y="15254"/>
                  <a:pt x="59374" y="203108"/>
                  <a:pt x="60432" y="264491"/>
                </a:cubicBezTo>
                <a:cubicBezTo>
                  <a:pt x="61490" y="325874"/>
                  <a:pt x="81069" y="361328"/>
                  <a:pt x="82657" y="369266"/>
                </a:cubicBezTo>
                <a:cubicBezTo>
                  <a:pt x="84245" y="377204"/>
                  <a:pt x="83715" y="351803"/>
                  <a:pt x="69957" y="312116"/>
                </a:cubicBezTo>
                <a:cubicBezTo>
                  <a:pt x="56199" y="272429"/>
                  <a:pt x="2753" y="136433"/>
                  <a:pt x="107" y="131141"/>
                </a:cubicBezTo>
                <a:cubicBezTo>
                  <a:pt x="-2539" y="125849"/>
                  <a:pt x="44557" y="272429"/>
                  <a:pt x="54082" y="280366"/>
                </a:cubicBezTo>
                <a:cubicBezTo>
                  <a:pt x="63607" y="288303"/>
                  <a:pt x="54082" y="222687"/>
                  <a:pt x="57257" y="178766"/>
                </a:cubicBezTo>
                <a:cubicBezTo>
                  <a:pt x="60432" y="134845"/>
                  <a:pt x="75778" y="-13322"/>
                  <a:pt x="76307" y="9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AE4D8D4E-0FE0-6861-D272-58CE38C6C109}"/>
              </a:ext>
            </a:extLst>
          </p:cNvPr>
          <p:cNvSpPr/>
          <p:nvPr/>
        </p:nvSpPr>
        <p:spPr>
          <a:xfrm>
            <a:off x="6057861" y="5295900"/>
            <a:ext cx="82589" cy="76548"/>
          </a:xfrm>
          <a:custGeom>
            <a:avLst/>
            <a:gdLst>
              <a:gd name="connsiteX0" fmla="*/ 82589 w 82589"/>
              <a:gd name="connsiteY0" fmla="*/ 0 h 76548"/>
              <a:gd name="connsiteX1" fmla="*/ 39 w 82589"/>
              <a:gd name="connsiteY1" fmla="*/ 76200 h 76548"/>
              <a:gd name="connsiteX2" fmla="*/ 82589 w 82589"/>
              <a:gd name="connsiteY2" fmla="*/ 0 h 76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589" h="76548">
                <a:moveTo>
                  <a:pt x="82589" y="0"/>
                </a:moveTo>
                <a:cubicBezTo>
                  <a:pt x="82589" y="0"/>
                  <a:pt x="-2078" y="69850"/>
                  <a:pt x="39" y="76200"/>
                </a:cubicBezTo>
                <a:cubicBezTo>
                  <a:pt x="2156" y="82550"/>
                  <a:pt x="82589" y="0"/>
                  <a:pt x="8258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>
            <a:extLst>
              <a:ext uri="{FF2B5EF4-FFF2-40B4-BE49-F238E27FC236}">
                <a16:creationId xmlns:a16="http://schemas.microsoft.com/office/drawing/2014/main" id="{9D4C4B3C-0FE6-3994-84CA-90BC67A2007B}"/>
              </a:ext>
            </a:extLst>
          </p:cNvPr>
          <p:cNvSpPr/>
          <p:nvPr/>
        </p:nvSpPr>
        <p:spPr>
          <a:xfrm>
            <a:off x="5935913" y="5302250"/>
            <a:ext cx="385622" cy="133416"/>
          </a:xfrm>
          <a:custGeom>
            <a:avLst/>
            <a:gdLst>
              <a:gd name="connsiteX0" fmla="*/ 385512 w 385622"/>
              <a:gd name="connsiteY0" fmla="*/ 0 h 133416"/>
              <a:gd name="connsiteX1" fmla="*/ 207712 w 385622"/>
              <a:gd name="connsiteY1" fmla="*/ 41275 h 133416"/>
              <a:gd name="connsiteX2" fmla="*/ 1337 w 385622"/>
              <a:gd name="connsiteY2" fmla="*/ 127000 h 133416"/>
              <a:gd name="connsiteX3" fmla="*/ 121987 w 385622"/>
              <a:gd name="connsiteY3" fmla="*/ 73025 h 133416"/>
              <a:gd name="connsiteX4" fmla="*/ 185487 w 385622"/>
              <a:gd name="connsiteY4" fmla="*/ 76200 h 133416"/>
              <a:gd name="connsiteX5" fmla="*/ 121987 w 385622"/>
              <a:gd name="connsiteY5" fmla="*/ 133350 h 133416"/>
              <a:gd name="connsiteX6" fmla="*/ 191837 w 385622"/>
              <a:gd name="connsiteY6" fmla="*/ 63500 h 133416"/>
              <a:gd name="connsiteX7" fmla="*/ 144212 w 385622"/>
              <a:gd name="connsiteY7" fmla="*/ 41275 h 133416"/>
              <a:gd name="connsiteX8" fmla="*/ 182312 w 385622"/>
              <a:gd name="connsiteY8" fmla="*/ 41275 h 133416"/>
              <a:gd name="connsiteX9" fmla="*/ 385512 w 385622"/>
              <a:gd name="connsiteY9" fmla="*/ 0 h 133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5622" h="133416">
                <a:moveTo>
                  <a:pt x="385512" y="0"/>
                </a:moveTo>
                <a:cubicBezTo>
                  <a:pt x="389745" y="0"/>
                  <a:pt x="271741" y="20108"/>
                  <a:pt x="207712" y="41275"/>
                </a:cubicBezTo>
                <a:cubicBezTo>
                  <a:pt x="143683" y="62442"/>
                  <a:pt x="15624" y="121708"/>
                  <a:pt x="1337" y="127000"/>
                </a:cubicBezTo>
                <a:cubicBezTo>
                  <a:pt x="-12950" y="132292"/>
                  <a:pt x="91295" y="81492"/>
                  <a:pt x="121987" y="73025"/>
                </a:cubicBezTo>
                <a:cubicBezTo>
                  <a:pt x="152679" y="64558"/>
                  <a:pt x="185487" y="66146"/>
                  <a:pt x="185487" y="76200"/>
                </a:cubicBezTo>
                <a:cubicBezTo>
                  <a:pt x="185487" y="86254"/>
                  <a:pt x="120929" y="135467"/>
                  <a:pt x="121987" y="133350"/>
                </a:cubicBezTo>
                <a:cubicBezTo>
                  <a:pt x="123045" y="131233"/>
                  <a:pt x="188133" y="78846"/>
                  <a:pt x="191837" y="63500"/>
                </a:cubicBezTo>
                <a:cubicBezTo>
                  <a:pt x="195541" y="48154"/>
                  <a:pt x="145799" y="44979"/>
                  <a:pt x="144212" y="41275"/>
                </a:cubicBezTo>
                <a:cubicBezTo>
                  <a:pt x="142625" y="37571"/>
                  <a:pt x="144212" y="44979"/>
                  <a:pt x="182312" y="41275"/>
                </a:cubicBezTo>
                <a:cubicBezTo>
                  <a:pt x="220412" y="37571"/>
                  <a:pt x="381279" y="0"/>
                  <a:pt x="38551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7D1998AE-984F-357A-2D40-55D9DF95B83B}"/>
              </a:ext>
            </a:extLst>
          </p:cNvPr>
          <p:cNvSpPr/>
          <p:nvPr/>
        </p:nvSpPr>
        <p:spPr>
          <a:xfrm>
            <a:off x="6412200" y="5138042"/>
            <a:ext cx="260505" cy="149446"/>
          </a:xfrm>
          <a:custGeom>
            <a:avLst/>
            <a:gdLst>
              <a:gd name="connsiteX0" fmla="*/ 1300 w 260505"/>
              <a:gd name="connsiteY0" fmla="*/ 148333 h 149446"/>
              <a:gd name="connsiteX1" fmla="*/ 255300 w 260505"/>
              <a:gd name="connsiteY1" fmla="*/ 2283 h 149446"/>
              <a:gd name="connsiteX2" fmla="*/ 160050 w 260505"/>
              <a:gd name="connsiteY2" fmla="*/ 65783 h 149446"/>
              <a:gd name="connsiteX3" fmla="*/ 1300 w 260505"/>
              <a:gd name="connsiteY3" fmla="*/ 148333 h 149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0505" h="149446">
                <a:moveTo>
                  <a:pt x="1300" y="148333"/>
                </a:moveTo>
                <a:cubicBezTo>
                  <a:pt x="17175" y="137750"/>
                  <a:pt x="228842" y="16041"/>
                  <a:pt x="255300" y="2283"/>
                </a:cubicBezTo>
                <a:cubicBezTo>
                  <a:pt x="281758" y="-11475"/>
                  <a:pt x="200796" y="40383"/>
                  <a:pt x="160050" y="65783"/>
                </a:cubicBezTo>
                <a:cubicBezTo>
                  <a:pt x="119304" y="91183"/>
                  <a:pt x="-14575" y="158916"/>
                  <a:pt x="1300" y="1483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>
            <a:extLst>
              <a:ext uri="{FF2B5EF4-FFF2-40B4-BE49-F238E27FC236}">
                <a16:creationId xmlns:a16="http://schemas.microsoft.com/office/drawing/2014/main" id="{38FB9292-AC93-0DF0-3849-8B75BEDEA32A}"/>
              </a:ext>
            </a:extLst>
          </p:cNvPr>
          <p:cNvSpPr/>
          <p:nvPr/>
        </p:nvSpPr>
        <p:spPr>
          <a:xfrm>
            <a:off x="6234301" y="5222872"/>
            <a:ext cx="452699" cy="235690"/>
          </a:xfrm>
          <a:custGeom>
            <a:avLst/>
            <a:gdLst>
              <a:gd name="connsiteX0" fmla="*/ 452249 w 452699"/>
              <a:gd name="connsiteY0" fmla="*/ 3 h 235690"/>
              <a:gd name="connsiteX1" fmla="*/ 398274 w 452699"/>
              <a:gd name="connsiteY1" fmla="*/ 76203 h 235690"/>
              <a:gd name="connsiteX2" fmla="*/ 407799 w 452699"/>
              <a:gd name="connsiteY2" fmla="*/ 117478 h 235690"/>
              <a:gd name="connsiteX3" fmla="*/ 391924 w 452699"/>
              <a:gd name="connsiteY3" fmla="*/ 85728 h 235690"/>
              <a:gd name="connsiteX4" fmla="*/ 226824 w 452699"/>
              <a:gd name="connsiteY4" fmla="*/ 41278 h 235690"/>
              <a:gd name="connsiteX5" fmla="*/ 388749 w 452699"/>
              <a:gd name="connsiteY5" fmla="*/ 114303 h 235690"/>
              <a:gd name="connsiteX6" fmla="*/ 255399 w 452699"/>
              <a:gd name="connsiteY6" fmla="*/ 47628 h 235690"/>
              <a:gd name="connsiteX7" fmla="*/ 388749 w 452699"/>
              <a:gd name="connsiteY7" fmla="*/ 104778 h 235690"/>
              <a:gd name="connsiteX8" fmla="*/ 382399 w 452699"/>
              <a:gd name="connsiteY8" fmla="*/ 152403 h 235690"/>
              <a:gd name="connsiteX9" fmla="*/ 220474 w 452699"/>
              <a:gd name="connsiteY9" fmla="*/ 187328 h 235690"/>
              <a:gd name="connsiteX10" fmla="*/ 264924 w 452699"/>
              <a:gd name="connsiteY10" fmla="*/ 196853 h 235690"/>
              <a:gd name="connsiteX11" fmla="*/ 1399 w 452699"/>
              <a:gd name="connsiteY11" fmla="*/ 234953 h 235690"/>
              <a:gd name="connsiteX12" fmla="*/ 398274 w 452699"/>
              <a:gd name="connsiteY12" fmla="*/ 158753 h 235690"/>
              <a:gd name="connsiteX13" fmla="*/ 353824 w 452699"/>
              <a:gd name="connsiteY13" fmla="*/ 111128 h 235690"/>
              <a:gd name="connsiteX14" fmla="*/ 410974 w 452699"/>
              <a:gd name="connsiteY14" fmla="*/ 57153 h 235690"/>
              <a:gd name="connsiteX15" fmla="*/ 363349 w 452699"/>
              <a:gd name="connsiteY15" fmla="*/ 73028 h 235690"/>
              <a:gd name="connsiteX16" fmla="*/ 452249 w 452699"/>
              <a:gd name="connsiteY16" fmla="*/ 3 h 235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2699" h="235690">
                <a:moveTo>
                  <a:pt x="452249" y="3"/>
                </a:moveTo>
                <a:cubicBezTo>
                  <a:pt x="458070" y="532"/>
                  <a:pt x="405682" y="56624"/>
                  <a:pt x="398274" y="76203"/>
                </a:cubicBezTo>
                <a:cubicBezTo>
                  <a:pt x="390866" y="95782"/>
                  <a:pt x="408857" y="115890"/>
                  <a:pt x="407799" y="117478"/>
                </a:cubicBezTo>
                <a:cubicBezTo>
                  <a:pt x="406741" y="119066"/>
                  <a:pt x="422086" y="98428"/>
                  <a:pt x="391924" y="85728"/>
                </a:cubicBezTo>
                <a:cubicBezTo>
                  <a:pt x="361761" y="73028"/>
                  <a:pt x="227353" y="36516"/>
                  <a:pt x="226824" y="41278"/>
                </a:cubicBezTo>
                <a:cubicBezTo>
                  <a:pt x="226295" y="46041"/>
                  <a:pt x="383987" y="113245"/>
                  <a:pt x="388749" y="114303"/>
                </a:cubicBezTo>
                <a:cubicBezTo>
                  <a:pt x="393511" y="115361"/>
                  <a:pt x="255399" y="49215"/>
                  <a:pt x="255399" y="47628"/>
                </a:cubicBezTo>
                <a:cubicBezTo>
                  <a:pt x="255399" y="46041"/>
                  <a:pt x="367582" y="87316"/>
                  <a:pt x="388749" y="104778"/>
                </a:cubicBezTo>
                <a:cubicBezTo>
                  <a:pt x="409916" y="122240"/>
                  <a:pt x="410445" y="138645"/>
                  <a:pt x="382399" y="152403"/>
                </a:cubicBezTo>
                <a:cubicBezTo>
                  <a:pt x="354353" y="166161"/>
                  <a:pt x="240053" y="179920"/>
                  <a:pt x="220474" y="187328"/>
                </a:cubicBezTo>
                <a:cubicBezTo>
                  <a:pt x="200895" y="194736"/>
                  <a:pt x="301436" y="188916"/>
                  <a:pt x="264924" y="196853"/>
                </a:cubicBezTo>
                <a:cubicBezTo>
                  <a:pt x="228412" y="204790"/>
                  <a:pt x="-20826" y="241303"/>
                  <a:pt x="1399" y="234953"/>
                </a:cubicBezTo>
                <a:cubicBezTo>
                  <a:pt x="23624" y="228603"/>
                  <a:pt x="339537" y="179390"/>
                  <a:pt x="398274" y="158753"/>
                </a:cubicBezTo>
                <a:cubicBezTo>
                  <a:pt x="457011" y="138116"/>
                  <a:pt x="351707" y="128061"/>
                  <a:pt x="353824" y="111128"/>
                </a:cubicBezTo>
                <a:cubicBezTo>
                  <a:pt x="355941" y="94195"/>
                  <a:pt x="409386" y="63503"/>
                  <a:pt x="410974" y="57153"/>
                </a:cubicBezTo>
                <a:cubicBezTo>
                  <a:pt x="412561" y="50803"/>
                  <a:pt x="361232" y="78849"/>
                  <a:pt x="363349" y="73028"/>
                </a:cubicBezTo>
                <a:cubicBezTo>
                  <a:pt x="365466" y="67207"/>
                  <a:pt x="446428" y="-526"/>
                  <a:pt x="452249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607BCAD6-CC20-CC53-FA1B-2320787888CF}"/>
              </a:ext>
            </a:extLst>
          </p:cNvPr>
          <p:cNvSpPr/>
          <p:nvPr/>
        </p:nvSpPr>
        <p:spPr>
          <a:xfrm>
            <a:off x="5986676" y="5273225"/>
            <a:ext cx="643007" cy="162654"/>
          </a:xfrm>
          <a:custGeom>
            <a:avLst/>
            <a:gdLst>
              <a:gd name="connsiteX0" fmla="*/ 1374 w 643007"/>
              <a:gd name="connsiteY0" fmla="*/ 162375 h 162654"/>
              <a:gd name="connsiteX1" fmla="*/ 322049 w 643007"/>
              <a:gd name="connsiteY1" fmla="*/ 51250 h 162654"/>
              <a:gd name="connsiteX2" fmla="*/ 474449 w 643007"/>
              <a:gd name="connsiteY2" fmla="*/ 57600 h 162654"/>
              <a:gd name="connsiteX3" fmla="*/ 461749 w 643007"/>
              <a:gd name="connsiteY3" fmla="*/ 48075 h 162654"/>
              <a:gd name="connsiteX4" fmla="*/ 642724 w 643007"/>
              <a:gd name="connsiteY4" fmla="*/ 63950 h 162654"/>
              <a:gd name="connsiteX5" fmla="*/ 414124 w 643007"/>
              <a:gd name="connsiteY5" fmla="*/ 48075 h 162654"/>
              <a:gd name="connsiteX6" fmla="*/ 220449 w 643007"/>
              <a:gd name="connsiteY6" fmla="*/ 450 h 162654"/>
              <a:gd name="connsiteX7" fmla="*/ 341099 w 643007"/>
              <a:gd name="connsiteY7" fmla="*/ 25850 h 162654"/>
              <a:gd name="connsiteX8" fmla="*/ 226799 w 643007"/>
              <a:gd name="connsiteY8" fmla="*/ 54425 h 162654"/>
              <a:gd name="connsiteX9" fmla="*/ 299824 w 643007"/>
              <a:gd name="connsiteY9" fmla="*/ 54425 h 162654"/>
              <a:gd name="connsiteX10" fmla="*/ 169649 w 643007"/>
              <a:gd name="connsiteY10" fmla="*/ 76650 h 162654"/>
              <a:gd name="connsiteX11" fmla="*/ 23599 w 643007"/>
              <a:gd name="connsiteY11" fmla="*/ 95700 h 162654"/>
              <a:gd name="connsiteX12" fmla="*/ 198224 w 643007"/>
              <a:gd name="connsiteY12" fmla="*/ 83000 h 162654"/>
              <a:gd name="connsiteX13" fmla="*/ 1374 w 643007"/>
              <a:gd name="connsiteY13" fmla="*/ 162375 h 162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43007" h="162654">
                <a:moveTo>
                  <a:pt x="1374" y="162375"/>
                </a:moveTo>
                <a:cubicBezTo>
                  <a:pt x="22011" y="157083"/>
                  <a:pt x="243203" y="68713"/>
                  <a:pt x="322049" y="51250"/>
                </a:cubicBezTo>
                <a:cubicBezTo>
                  <a:pt x="400895" y="33787"/>
                  <a:pt x="451166" y="58129"/>
                  <a:pt x="474449" y="57600"/>
                </a:cubicBezTo>
                <a:cubicBezTo>
                  <a:pt x="497732" y="57071"/>
                  <a:pt x="433703" y="47017"/>
                  <a:pt x="461749" y="48075"/>
                </a:cubicBezTo>
                <a:cubicBezTo>
                  <a:pt x="489795" y="49133"/>
                  <a:pt x="650661" y="63950"/>
                  <a:pt x="642724" y="63950"/>
                </a:cubicBezTo>
                <a:cubicBezTo>
                  <a:pt x="634787" y="63950"/>
                  <a:pt x="484503" y="58658"/>
                  <a:pt x="414124" y="48075"/>
                </a:cubicBezTo>
                <a:cubicBezTo>
                  <a:pt x="343745" y="37492"/>
                  <a:pt x="232620" y="4154"/>
                  <a:pt x="220449" y="450"/>
                </a:cubicBezTo>
                <a:cubicBezTo>
                  <a:pt x="208278" y="-3254"/>
                  <a:pt x="340041" y="16854"/>
                  <a:pt x="341099" y="25850"/>
                </a:cubicBezTo>
                <a:cubicBezTo>
                  <a:pt x="342157" y="34846"/>
                  <a:pt x="233678" y="49663"/>
                  <a:pt x="226799" y="54425"/>
                </a:cubicBezTo>
                <a:cubicBezTo>
                  <a:pt x="219920" y="59187"/>
                  <a:pt x="309349" y="50721"/>
                  <a:pt x="299824" y="54425"/>
                </a:cubicBezTo>
                <a:cubicBezTo>
                  <a:pt x="290299" y="58129"/>
                  <a:pt x="215687" y="69771"/>
                  <a:pt x="169649" y="76650"/>
                </a:cubicBezTo>
                <a:cubicBezTo>
                  <a:pt x="123612" y="83529"/>
                  <a:pt x="18837" y="94642"/>
                  <a:pt x="23599" y="95700"/>
                </a:cubicBezTo>
                <a:cubicBezTo>
                  <a:pt x="28361" y="96758"/>
                  <a:pt x="197166" y="69771"/>
                  <a:pt x="198224" y="83000"/>
                </a:cubicBezTo>
                <a:cubicBezTo>
                  <a:pt x="199282" y="96229"/>
                  <a:pt x="-19263" y="167667"/>
                  <a:pt x="1374" y="1623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367B7107-773F-BE7D-EB2E-938654E4EB28}"/>
              </a:ext>
            </a:extLst>
          </p:cNvPr>
          <p:cNvSpPr/>
          <p:nvPr/>
        </p:nvSpPr>
        <p:spPr>
          <a:xfrm>
            <a:off x="6118210" y="5346604"/>
            <a:ext cx="401395" cy="104883"/>
          </a:xfrm>
          <a:custGeom>
            <a:avLst/>
            <a:gdLst>
              <a:gd name="connsiteX0" fmla="*/ 15 w 401395"/>
              <a:gd name="connsiteY0" fmla="*/ 104871 h 104883"/>
              <a:gd name="connsiteX1" fmla="*/ 139715 w 401395"/>
              <a:gd name="connsiteY1" fmla="*/ 22321 h 104883"/>
              <a:gd name="connsiteX2" fmla="*/ 400065 w 401395"/>
              <a:gd name="connsiteY2" fmla="*/ 15971 h 104883"/>
              <a:gd name="connsiteX3" fmla="*/ 247665 w 401395"/>
              <a:gd name="connsiteY3" fmla="*/ 9621 h 104883"/>
              <a:gd name="connsiteX4" fmla="*/ 82565 w 401395"/>
              <a:gd name="connsiteY4" fmla="*/ 96 h 104883"/>
              <a:gd name="connsiteX5" fmla="*/ 130190 w 401395"/>
              <a:gd name="connsiteY5" fmla="*/ 15971 h 104883"/>
              <a:gd name="connsiteX6" fmla="*/ 15 w 401395"/>
              <a:gd name="connsiteY6" fmla="*/ 104871 h 104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1395" h="104883">
                <a:moveTo>
                  <a:pt x="15" y="104871"/>
                </a:moveTo>
                <a:cubicBezTo>
                  <a:pt x="1603" y="105929"/>
                  <a:pt x="73040" y="37138"/>
                  <a:pt x="139715" y="22321"/>
                </a:cubicBezTo>
                <a:cubicBezTo>
                  <a:pt x="206390" y="7504"/>
                  <a:pt x="382073" y="18088"/>
                  <a:pt x="400065" y="15971"/>
                </a:cubicBezTo>
                <a:cubicBezTo>
                  <a:pt x="418057" y="13854"/>
                  <a:pt x="247665" y="9621"/>
                  <a:pt x="247665" y="9621"/>
                </a:cubicBezTo>
                <a:cubicBezTo>
                  <a:pt x="194749" y="6975"/>
                  <a:pt x="102144" y="-962"/>
                  <a:pt x="82565" y="96"/>
                </a:cubicBezTo>
                <a:cubicBezTo>
                  <a:pt x="62986" y="1154"/>
                  <a:pt x="140773" y="-962"/>
                  <a:pt x="130190" y="15971"/>
                </a:cubicBezTo>
                <a:cubicBezTo>
                  <a:pt x="119607" y="32904"/>
                  <a:pt x="-1573" y="103813"/>
                  <a:pt x="15" y="1048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>
            <a:extLst>
              <a:ext uri="{FF2B5EF4-FFF2-40B4-BE49-F238E27FC236}">
                <a16:creationId xmlns:a16="http://schemas.microsoft.com/office/drawing/2014/main" id="{E3FCB0F8-FC15-9ACC-0CA6-1080100889FE}"/>
              </a:ext>
            </a:extLst>
          </p:cNvPr>
          <p:cNvSpPr/>
          <p:nvPr/>
        </p:nvSpPr>
        <p:spPr>
          <a:xfrm>
            <a:off x="6600283" y="5019598"/>
            <a:ext cx="251807" cy="301705"/>
          </a:xfrm>
          <a:custGeom>
            <a:avLst/>
            <a:gdLst>
              <a:gd name="connsiteX0" fmla="*/ 251367 w 251807"/>
              <a:gd name="connsiteY0" fmla="*/ 57227 h 301705"/>
              <a:gd name="connsiteX1" fmla="*/ 127542 w 251807"/>
              <a:gd name="connsiteY1" fmla="*/ 146127 h 301705"/>
              <a:gd name="connsiteX2" fmla="*/ 143417 w 251807"/>
              <a:gd name="connsiteY2" fmla="*/ 206452 h 301705"/>
              <a:gd name="connsiteX3" fmla="*/ 60867 w 251807"/>
              <a:gd name="connsiteY3" fmla="*/ 301702 h 301705"/>
              <a:gd name="connsiteX4" fmla="*/ 146592 w 251807"/>
              <a:gd name="connsiteY4" fmla="*/ 209627 h 301705"/>
              <a:gd name="connsiteX5" fmla="*/ 133892 w 251807"/>
              <a:gd name="connsiteY5" fmla="*/ 155652 h 301705"/>
              <a:gd name="connsiteX6" fmla="*/ 118017 w 251807"/>
              <a:gd name="connsiteY6" fmla="*/ 139777 h 301705"/>
              <a:gd name="connsiteX7" fmla="*/ 159292 w 251807"/>
              <a:gd name="connsiteY7" fmla="*/ 92152 h 301705"/>
              <a:gd name="connsiteX8" fmla="*/ 542 w 251807"/>
              <a:gd name="connsiteY8" fmla="*/ 3252 h 301705"/>
              <a:gd name="connsiteX9" fmla="*/ 108492 w 251807"/>
              <a:gd name="connsiteY9" fmla="*/ 69927 h 301705"/>
              <a:gd name="connsiteX10" fmla="*/ 140242 w 251807"/>
              <a:gd name="connsiteY10" fmla="*/ 66752 h 301705"/>
              <a:gd name="connsiteX11" fmla="*/ 184692 w 251807"/>
              <a:gd name="connsiteY11" fmla="*/ 77 h 301705"/>
              <a:gd name="connsiteX12" fmla="*/ 159292 w 251807"/>
              <a:gd name="connsiteY12" fmla="*/ 54052 h 301705"/>
              <a:gd name="connsiteX13" fmla="*/ 168817 w 251807"/>
              <a:gd name="connsiteY13" fmla="*/ 85802 h 301705"/>
              <a:gd name="connsiteX14" fmla="*/ 251367 w 251807"/>
              <a:gd name="connsiteY14" fmla="*/ 57227 h 301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51807" h="301705">
                <a:moveTo>
                  <a:pt x="251367" y="57227"/>
                </a:moveTo>
                <a:cubicBezTo>
                  <a:pt x="244488" y="67281"/>
                  <a:pt x="145534" y="121256"/>
                  <a:pt x="127542" y="146127"/>
                </a:cubicBezTo>
                <a:cubicBezTo>
                  <a:pt x="109550" y="170998"/>
                  <a:pt x="154529" y="180523"/>
                  <a:pt x="143417" y="206452"/>
                </a:cubicBezTo>
                <a:cubicBezTo>
                  <a:pt x="132304" y="232381"/>
                  <a:pt x="60338" y="301173"/>
                  <a:pt x="60867" y="301702"/>
                </a:cubicBezTo>
                <a:cubicBezTo>
                  <a:pt x="61396" y="302231"/>
                  <a:pt x="134421" y="233969"/>
                  <a:pt x="146592" y="209627"/>
                </a:cubicBezTo>
                <a:cubicBezTo>
                  <a:pt x="158763" y="185285"/>
                  <a:pt x="138654" y="167294"/>
                  <a:pt x="133892" y="155652"/>
                </a:cubicBezTo>
                <a:cubicBezTo>
                  <a:pt x="129130" y="144010"/>
                  <a:pt x="113784" y="150360"/>
                  <a:pt x="118017" y="139777"/>
                </a:cubicBezTo>
                <a:cubicBezTo>
                  <a:pt x="122250" y="129194"/>
                  <a:pt x="178871" y="114906"/>
                  <a:pt x="159292" y="92152"/>
                </a:cubicBezTo>
                <a:cubicBezTo>
                  <a:pt x="139713" y="69398"/>
                  <a:pt x="9009" y="6956"/>
                  <a:pt x="542" y="3252"/>
                </a:cubicBezTo>
                <a:cubicBezTo>
                  <a:pt x="-7925" y="-452"/>
                  <a:pt x="85209" y="59344"/>
                  <a:pt x="108492" y="69927"/>
                </a:cubicBezTo>
                <a:cubicBezTo>
                  <a:pt x="131775" y="80510"/>
                  <a:pt x="127542" y="78394"/>
                  <a:pt x="140242" y="66752"/>
                </a:cubicBezTo>
                <a:cubicBezTo>
                  <a:pt x="152942" y="55110"/>
                  <a:pt x="181517" y="2194"/>
                  <a:pt x="184692" y="77"/>
                </a:cubicBezTo>
                <a:cubicBezTo>
                  <a:pt x="187867" y="-2040"/>
                  <a:pt x="161938" y="39765"/>
                  <a:pt x="159292" y="54052"/>
                </a:cubicBezTo>
                <a:cubicBezTo>
                  <a:pt x="156646" y="68339"/>
                  <a:pt x="155059" y="82627"/>
                  <a:pt x="168817" y="85802"/>
                </a:cubicBezTo>
                <a:cubicBezTo>
                  <a:pt x="182575" y="88977"/>
                  <a:pt x="258246" y="47173"/>
                  <a:pt x="251367" y="572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 45">
            <a:extLst>
              <a:ext uri="{FF2B5EF4-FFF2-40B4-BE49-F238E27FC236}">
                <a16:creationId xmlns:a16="http://schemas.microsoft.com/office/drawing/2014/main" id="{C1E9BE04-A77C-BCFA-5EB0-EA55EA30337B}"/>
              </a:ext>
            </a:extLst>
          </p:cNvPr>
          <p:cNvSpPr/>
          <p:nvPr/>
        </p:nvSpPr>
        <p:spPr>
          <a:xfrm>
            <a:off x="6136506" y="4883032"/>
            <a:ext cx="532311" cy="89018"/>
          </a:xfrm>
          <a:custGeom>
            <a:avLst/>
            <a:gdLst>
              <a:gd name="connsiteX0" fmla="*/ 3944 w 532311"/>
              <a:gd name="connsiteY0" fmla="*/ 73143 h 89018"/>
              <a:gd name="connsiteX1" fmla="*/ 315094 w 532311"/>
              <a:gd name="connsiteY1" fmla="*/ 38218 h 89018"/>
              <a:gd name="connsiteX2" fmla="*/ 337319 w 532311"/>
              <a:gd name="connsiteY2" fmla="*/ 41393 h 89018"/>
              <a:gd name="connsiteX3" fmla="*/ 530994 w 532311"/>
              <a:gd name="connsiteY3" fmla="*/ 89018 h 89018"/>
              <a:gd name="connsiteX4" fmla="*/ 419869 w 532311"/>
              <a:gd name="connsiteY4" fmla="*/ 41393 h 89018"/>
              <a:gd name="connsiteX5" fmla="*/ 369069 w 532311"/>
              <a:gd name="connsiteY5" fmla="*/ 118 h 89018"/>
              <a:gd name="connsiteX6" fmla="*/ 289694 w 532311"/>
              <a:gd name="connsiteY6" fmla="*/ 28693 h 89018"/>
              <a:gd name="connsiteX7" fmla="*/ 188094 w 532311"/>
              <a:gd name="connsiteY7" fmla="*/ 22343 h 89018"/>
              <a:gd name="connsiteX8" fmla="*/ 223019 w 532311"/>
              <a:gd name="connsiteY8" fmla="*/ 31868 h 89018"/>
              <a:gd name="connsiteX9" fmla="*/ 143644 w 532311"/>
              <a:gd name="connsiteY9" fmla="*/ 54093 h 89018"/>
              <a:gd name="connsiteX10" fmla="*/ 3944 w 532311"/>
              <a:gd name="connsiteY10" fmla="*/ 73143 h 89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2311" h="89018">
                <a:moveTo>
                  <a:pt x="3944" y="73143"/>
                </a:moveTo>
                <a:cubicBezTo>
                  <a:pt x="32519" y="70497"/>
                  <a:pt x="259532" y="43510"/>
                  <a:pt x="315094" y="38218"/>
                </a:cubicBezTo>
                <a:cubicBezTo>
                  <a:pt x="370656" y="32926"/>
                  <a:pt x="301336" y="32926"/>
                  <a:pt x="337319" y="41393"/>
                </a:cubicBezTo>
                <a:cubicBezTo>
                  <a:pt x="373302" y="49860"/>
                  <a:pt x="517236" y="89018"/>
                  <a:pt x="530994" y="89018"/>
                </a:cubicBezTo>
                <a:cubicBezTo>
                  <a:pt x="544752" y="89018"/>
                  <a:pt x="446857" y="56210"/>
                  <a:pt x="419869" y="41393"/>
                </a:cubicBezTo>
                <a:cubicBezTo>
                  <a:pt x="392881" y="26576"/>
                  <a:pt x="390765" y="2235"/>
                  <a:pt x="369069" y="118"/>
                </a:cubicBezTo>
                <a:cubicBezTo>
                  <a:pt x="347373" y="-1999"/>
                  <a:pt x="319857" y="24989"/>
                  <a:pt x="289694" y="28693"/>
                </a:cubicBezTo>
                <a:cubicBezTo>
                  <a:pt x="259532" y="32397"/>
                  <a:pt x="199206" y="21814"/>
                  <a:pt x="188094" y="22343"/>
                </a:cubicBezTo>
                <a:cubicBezTo>
                  <a:pt x="176982" y="22872"/>
                  <a:pt x="230427" y="26576"/>
                  <a:pt x="223019" y="31868"/>
                </a:cubicBezTo>
                <a:cubicBezTo>
                  <a:pt x="215611" y="37160"/>
                  <a:pt x="176981" y="46685"/>
                  <a:pt x="143644" y="54093"/>
                </a:cubicBezTo>
                <a:cubicBezTo>
                  <a:pt x="110307" y="61501"/>
                  <a:pt x="-24631" y="75789"/>
                  <a:pt x="3944" y="731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>
            <a:extLst>
              <a:ext uri="{FF2B5EF4-FFF2-40B4-BE49-F238E27FC236}">
                <a16:creationId xmlns:a16="http://schemas.microsoft.com/office/drawing/2014/main" id="{DC742BE9-BC4F-5D5E-C48D-F251BD40F65D}"/>
              </a:ext>
            </a:extLst>
          </p:cNvPr>
          <p:cNvSpPr/>
          <p:nvPr/>
        </p:nvSpPr>
        <p:spPr>
          <a:xfrm>
            <a:off x="6115161" y="4863043"/>
            <a:ext cx="317654" cy="79067"/>
          </a:xfrm>
          <a:custGeom>
            <a:avLst/>
            <a:gdLst>
              <a:gd name="connsiteX0" fmla="*/ 12589 w 317654"/>
              <a:gd name="connsiteY0" fmla="*/ 77257 h 79067"/>
              <a:gd name="connsiteX1" fmla="*/ 60214 w 317654"/>
              <a:gd name="connsiteY1" fmla="*/ 61382 h 79067"/>
              <a:gd name="connsiteX2" fmla="*/ 307864 w 317654"/>
              <a:gd name="connsiteY2" fmla="*/ 1057 h 79067"/>
              <a:gd name="connsiteX3" fmla="*/ 244364 w 317654"/>
              <a:gd name="connsiteY3" fmla="*/ 26457 h 79067"/>
              <a:gd name="connsiteX4" fmla="*/ 12589 w 317654"/>
              <a:gd name="connsiteY4" fmla="*/ 77257 h 79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654" h="79067">
                <a:moveTo>
                  <a:pt x="12589" y="77257"/>
                </a:moveTo>
                <a:cubicBezTo>
                  <a:pt x="-18103" y="83078"/>
                  <a:pt x="11002" y="74082"/>
                  <a:pt x="60214" y="61382"/>
                </a:cubicBezTo>
                <a:cubicBezTo>
                  <a:pt x="109426" y="48682"/>
                  <a:pt x="277172" y="6878"/>
                  <a:pt x="307864" y="1057"/>
                </a:cubicBezTo>
                <a:cubicBezTo>
                  <a:pt x="338556" y="-4764"/>
                  <a:pt x="291460" y="14815"/>
                  <a:pt x="244364" y="26457"/>
                </a:cubicBezTo>
                <a:cubicBezTo>
                  <a:pt x="197268" y="38099"/>
                  <a:pt x="43281" y="71436"/>
                  <a:pt x="12589" y="772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リーフォーム 1">
            <a:extLst>
              <a:ext uri="{FF2B5EF4-FFF2-40B4-BE49-F238E27FC236}">
                <a16:creationId xmlns:a16="http://schemas.microsoft.com/office/drawing/2014/main" id="{66C97B5D-B615-F501-E5B0-A13727074369}"/>
              </a:ext>
            </a:extLst>
          </p:cNvPr>
          <p:cNvSpPr/>
          <p:nvPr/>
        </p:nvSpPr>
        <p:spPr>
          <a:xfrm>
            <a:off x="5457238" y="5095317"/>
            <a:ext cx="303396" cy="681634"/>
          </a:xfrm>
          <a:custGeom>
            <a:avLst/>
            <a:gdLst>
              <a:gd name="connsiteX0" fmla="*/ 11091 w 303396"/>
              <a:gd name="connsiteY0" fmla="*/ 746 h 681634"/>
              <a:gd name="connsiteX1" fmla="*/ 126746 w 303396"/>
              <a:gd name="connsiteY1" fmla="*/ 362169 h 681634"/>
              <a:gd name="connsiteX2" fmla="*/ 126746 w 303396"/>
              <a:gd name="connsiteY2" fmla="*/ 333255 h 681634"/>
              <a:gd name="connsiteX3" fmla="*/ 217102 w 303396"/>
              <a:gd name="connsiteY3" fmla="*/ 528424 h 681634"/>
              <a:gd name="connsiteX4" fmla="*/ 217102 w 303396"/>
              <a:gd name="connsiteY4" fmla="*/ 474210 h 681634"/>
              <a:gd name="connsiteX5" fmla="*/ 293001 w 303396"/>
              <a:gd name="connsiteY5" fmla="*/ 676607 h 681634"/>
              <a:gd name="connsiteX6" fmla="*/ 289387 w 303396"/>
              <a:gd name="connsiteY6" fmla="*/ 604323 h 681634"/>
              <a:gd name="connsiteX7" fmla="*/ 170117 w 303396"/>
              <a:gd name="connsiteY7" fmla="*/ 430840 h 681634"/>
              <a:gd name="connsiteX8" fmla="*/ 123132 w 303396"/>
              <a:gd name="connsiteY8" fmla="*/ 195915 h 681634"/>
              <a:gd name="connsiteX9" fmla="*/ 137589 w 303396"/>
              <a:gd name="connsiteY9" fmla="*/ 427225 h 681634"/>
              <a:gd name="connsiteX10" fmla="*/ 126746 w 303396"/>
              <a:gd name="connsiteY10" fmla="*/ 380240 h 681634"/>
              <a:gd name="connsiteX11" fmla="*/ 248 w 303396"/>
              <a:gd name="connsiteY11" fmla="*/ 156158 h 681634"/>
              <a:gd name="connsiteX12" fmla="*/ 94218 w 303396"/>
              <a:gd name="connsiteY12" fmla="*/ 322413 h 681634"/>
              <a:gd name="connsiteX13" fmla="*/ 86990 w 303396"/>
              <a:gd name="connsiteY13" fmla="*/ 268199 h 681634"/>
              <a:gd name="connsiteX14" fmla="*/ 11091 w 303396"/>
              <a:gd name="connsiteY14" fmla="*/ 746 h 681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3396" h="681634">
                <a:moveTo>
                  <a:pt x="11091" y="746"/>
                </a:moveTo>
                <a:cubicBezTo>
                  <a:pt x="17717" y="16408"/>
                  <a:pt x="107470" y="306751"/>
                  <a:pt x="126746" y="362169"/>
                </a:cubicBezTo>
                <a:cubicBezTo>
                  <a:pt x="146022" y="417587"/>
                  <a:pt x="111687" y="305546"/>
                  <a:pt x="126746" y="333255"/>
                </a:cubicBezTo>
                <a:cubicBezTo>
                  <a:pt x="141805" y="360964"/>
                  <a:pt x="202043" y="504932"/>
                  <a:pt x="217102" y="528424"/>
                </a:cubicBezTo>
                <a:cubicBezTo>
                  <a:pt x="232161" y="551916"/>
                  <a:pt x="204452" y="449513"/>
                  <a:pt x="217102" y="474210"/>
                </a:cubicBezTo>
                <a:cubicBezTo>
                  <a:pt x="229752" y="498907"/>
                  <a:pt x="280954" y="654922"/>
                  <a:pt x="293001" y="676607"/>
                </a:cubicBezTo>
                <a:cubicBezTo>
                  <a:pt x="305048" y="698292"/>
                  <a:pt x="309868" y="645284"/>
                  <a:pt x="289387" y="604323"/>
                </a:cubicBezTo>
                <a:cubicBezTo>
                  <a:pt x="268906" y="563362"/>
                  <a:pt x="197826" y="498908"/>
                  <a:pt x="170117" y="430840"/>
                </a:cubicBezTo>
                <a:cubicBezTo>
                  <a:pt x="142408" y="362772"/>
                  <a:pt x="128553" y="196517"/>
                  <a:pt x="123132" y="195915"/>
                </a:cubicBezTo>
                <a:cubicBezTo>
                  <a:pt x="117711" y="195313"/>
                  <a:pt x="136987" y="396504"/>
                  <a:pt x="137589" y="427225"/>
                </a:cubicBezTo>
                <a:cubicBezTo>
                  <a:pt x="138191" y="457946"/>
                  <a:pt x="149636" y="425418"/>
                  <a:pt x="126746" y="380240"/>
                </a:cubicBezTo>
                <a:cubicBezTo>
                  <a:pt x="103856" y="335062"/>
                  <a:pt x="248" y="156158"/>
                  <a:pt x="248" y="156158"/>
                </a:cubicBezTo>
                <a:cubicBezTo>
                  <a:pt x="-5173" y="146520"/>
                  <a:pt x="79761" y="303740"/>
                  <a:pt x="94218" y="322413"/>
                </a:cubicBezTo>
                <a:cubicBezTo>
                  <a:pt x="108675" y="341087"/>
                  <a:pt x="97833" y="315786"/>
                  <a:pt x="86990" y="268199"/>
                </a:cubicBezTo>
                <a:cubicBezTo>
                  <a:pt x="76147" y="220612"/>
                  <a:pt x="4465" y="-14916"/>
                  <a:pt x="11091" y="7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69EAD8F3-98D6-402B-1BE4-7406FBE5E1DC}"/>
              </a:ext>
            </a:extLst>
          </p:cNvPr>
          <p:cNvSpPr/>
          <p:nvPr/>
        </p:nvSpPr>
        <p:spPr>
          <a:xfrm>
            <a:off x="5395474" y="5126271"/>
            <a:ext cx="221622" cy="574652"/>
          </a:xfrm>
          <a:custGeom>
            <a:avLst/>
            <a:gdLst>
              <a:gd name="connsiteX0" fmla="*/ 7799 w 221622"/>
              <a:gd name="connsiteY0" fmla="*/ 2320 h 574652"/>
              <a:gd name="connsiteX1" fmla="*/ 51169 w 221622"/>
              <a:gd name="connsiteY1" fmla="*/ 540840 h 574652"/>
              <a:gd name="connsiteX2" fmla="*/ 43941 w 221622"/>
              <a:gd name="connsiteY2" fmla="*/ 443256 h 574652"/>
              <a:gd name="connsiteX3" fmla="*/ 47555 w 221622"/>
              <a:gd name="connsiteY3" fmla="*/ 258931 h 574652"/>
              <a:gd name="connsiteX4" fmla="*/ 101769 w 221622"/>
              <a:gd name="connsiteY4" fmla="*/ 396271 h 574652"/>
              <a:gd name="connsiteX5" fmla="*/ 221038 w 221622"/>
              <a:gd name="connsiteY5" fmla="*/ 573369 h 574652"/>
              <a:gd name="connsiteX6" fmla="*/ 141525 w 221622"/>
              <a:gd name="connsiteY6" fmla="*/ 472170 h 574652"/>
              <a:gd name="connsiteX7" fmla="*/ 11413 w 221622"/>
              <a:gd name="connsiteY7" fmla="*/ 396271 h 574652"/>
              <a:gd name="connsiteX8" fmla="*/ 145139 w 221622"/>
              <a:gd name="connsiteY8" fmla="*/ 475784 h 574652"/>
              <a:gd name="connsiteX9" fmla="*/ 83698 w 221622"/>
              <a:gd name="connsiteY9" fmla="*/ 385429 h 574652"/>
              <a:gd name="connsiteX10" fmla="*/ 47555 w 221622"/>
              <a:gd name="connsiteY10" fmla="*/ 316758 h 574652"/>
              <a:gd name="connsiteX11" fmla="*/ 36713 w 221622"/>
              <a:gd name="connsiteY11" fmla="*/ 356515 h 574652"/>
              <a:gd name="connsiteX12" fmla="*/ 11413 w 221622"/>
              <a:gd name="connsiteY12" fmla="*/ 255316 h 574652"/>
              <a:gd name="connsiteX13" fmla="*/ 570 w 221622"/>
              <a:gd name="connsiteY13" fmla="*/ 342058 h 574652"/>
              <a:gd name="connsiteX14" fmla="*/ 7799 w 221622"/>
              <a:gd name="connsiteY14" fmla="*/ 2320 h 574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21622" h="574652">
                <a:moveTo>
                  <a:pt x="7799" y="2320"/>
                </a:moveTo>
                <a:cubicBezTo>
                  <a:pt x="16232" y="35450"/>
                  <a:pt x="45145" y="467351"/>
                  <a:pt x="51169" y="540840"/>
                </a:cubicBezTo>
                <a:cubicBezTo>
                  <a:pt x="57193" y="614329"/>
                  <a:pt x="44543" y="490241"/>
                  <a:pt x="43941" y="443256"/>
                </a:cubicBezTo>
                <a:cubicBezTo>
                  <a:pt x="43339" y="396271"/>
                  <a:pt x="37917" y="266762"/>
                  <a:pt x="47555" y="258931"/>
                </a:cubicBezTo>
                <a:cubicBezTo>
                  <a:pt x="57193" y="251100"/>
                  <a:pt x="72855" y="343865"/>
                  <a:pt x="101769" y="396271"/>
                </a:cubicBezTo>
                <a:cubicBezTo>
                  <a:pt x="130683" y="448677"/>
                  <a:pt x="214412" y="560719"/>
                  <a:pt x="221038" y="573369"/>
                </a:cubicBezTo>
                <a:cubicBezTo>
                  <a:pt x="227664" y="586019"/>
                  <a:pt x="176462" y="501686"/>
                  <a:pt x="141525" y="472170"/>
                </a:cubicBezTo>
                <a:cubicBezTo>
                  <a:pt x="106588" y="442654"/>
                  <a:pt x="10811" y="395669"/>
                  <a:pt x="11413" y="396271"/>
                </a:cubicBezTo>
                <a:cubicBezTo>
                  <a:pt x="12015" y="396873"/>
                  <a:pt x="133092" y="477591"/>
                  <a:pt x="145139" y="475784"/>
                </a:cubicBezTo>
                <a:cubicBezTo>
                  <a:pt x="157186" y="473977"/>
                  <a:pt x="99962" y="411933"/>
                  <a:pt x="83698" y="385429"/>
                </a:cubicBezTo>
                <a:cubicBezTo>
                  <a:pt x="67434" y="358925"/>
                  <a:pt x="55386" y="321577"/>
                  <a:pt x="47555" y="316758"/>
                </a:cubicBezTo>
                <a:cubicBezTo>
                  <a:pt x="39724" y="311939"/>
                  <a:pt x="42737" y="366755"/>
                  <a:pt x="36713" y="356515"/>
                </a:cubicBezTo>
                <a:cubicBezTo>
                  <a:pt x="30689" y="346275"/>
                  <a:pt x="17437" y="257725"/>
                  <a:pt x="11413" y="255316"/>
                </a:cubicBezTo>
                <a:cubicBezTo>
                  <a:pt x="5389" y="252907"/>
                  <a:pt x="1775" y="383019"/>
                  <a:pt x="570" y="342058"/>
                </a:cubicBezTo>
                <a:cubicBezTo>
                  <a:pt x="-635" y="301097"/>
                  <a:pt x="-634" y="-30810"/>
                  <a:pt x="7799" y="23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>
            <a:extLst>
              <a:ext uri="{FF2B5EF4-FFF2-40B4-BE49-F238E27FC236}">
                <a16:creationId xmlns:a16="http://schemas.microsoft.com/office/drawing/2014/main" id="{4726F887-5DB0-B7F9-A6E9-9245EEB6E359}"/>
              </a:ext>
            </a:extLst>
          </p:cNvPr>
          <p:cNvSpPr/>
          <p:nvPr/>
        </p:nvSpPr>
        <p:spPr>
          <a:xfrm>
            <a:off x="5573379" y="5789801"/>
            <a:ext cx="454327" cy="564343"/>
          </a:xfrm>
          <a:custGeom>
            <a:avLst/>
            <a:gdLst>
              <a:gd name="connsiteX0" fmla="*/ 3377 w 454327"/>
              <a:gd name="connsiteY0" fmla="*/ 3808 h 564343"/>
              <a:gd name="connsiteX1" fmla="*/ 361185 w 454327"/>
              <a:gd name="connsiteY1" fmla="*/ 437516 h 564343"/>
              <a:gd name="connsiteX2" fmla="*/ 451541 w 454327"/>
              <a:gd name="connsiteY2" fmla="*/ 560400 h 564343"/>
              <a:gd name="connsiteX3" fmla="*/ 422627 w 454327"/>
              <a:gd name="connsiteY3" fmla="*/ 524257 h 564343"/>
              <a:gd name="connsiteX4" fmla="*/ 335886 w 454327"/>
              <a:gd name="connsiteY4" fmla="*/ 426673 h 564343"/>
              <a:gd name="connsiteX5" fmla="*/ 198545 w 454327"/>
              <a:gd name="connsiteY5" fmla="*/ 68865 h 564343"/>
              <a:gd name="connsiteX6" fmla="*/ 292515 w 454327"/>
              <a:gd name="connsiteY6" fmla="*/ 354389 h 564343"/>
              <a:gd name="connsiteX7" fmla="*/ 249144 w 454327"/>
              <a:gd name="connsiteY7" fmla="*/ 296561 h 564343"/>
              <a:gd name="connsiteX8" fmla="*/ 97347 w 454327"/>
              <a:gd name="connsiteY8" fmla="*/ 180906 h 564343"/>
              <a:gd name="connsiteX9" fmla="*/ 176860 w 454327"/>
              <a:gd name="connsiteY9" fmla="*/ 224276 h 564343"/>
              <a:gd name="connsiteX10" fmla="*/ 3377 w 454327"/>
              <a:gd name="connsiteY10" fmla="*/ 3808 h 564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54327" h="564343">
                <a:moveTo>
                  <a:pt x="3377" y="3808"/>
                </a:moveTo>
                <a:cubicBezTo>
                  <a:pt x="34098" y="39348"/>
                  <a:pt x="286491" y="344751"/>
                  <a:pt x="361185" y="437516"/>
                </a:cubicBezTo>
                <a:cubicBezTo>
                  <a:pt x="435879" y="530281"/>
                  <a:pt x="441301" y="545943"/>
                  <a:pt x="451541" y="560400"/>
                </a:cubicBezTo>
                <a:cubicBezTo>
                  <a:pt x="461781" y="574857"/>
                  <a:pt x="441903" y="546545"/>
                  <a:pt x="422627" y="524257"/>
                </a:cubicBezTo>
                <a:cubicBezTo>
                  <a:pt x="403351" y="501969"/>
                  <a:pt x="373233" y="502572"/>
                  <a:pt x="335886" y="426673"/>
                </a:cubicBezTo>
                <a:cubicBezTo>
                  <a:pt x="298539" y="350774"/>
                  <a:pt x="205773" y="80912"/>
                  <a:pt x="198545" y="68865"/>
                </a:cubicBezTo>
                <a:cubicBezTo>
                  <a:pt x="191317" y="56818"/>
                  <a:pt x="284082" y="316440"/>
                  <a:pt x="292515" y="354389"/>
                </a:cubicBezTo>
                <a:cubicBezTo>
                  <a:pt x="300948" y="392338"/>
                  <a:pt x="281672" y="325475"/>
                  <a:pt x="249144" y="296561"/>
                </a:cubicBezTo>
                <a:cubicBezTo>
                  <a:pt x="216616" y="267647"/>
                  <a:pt x="109394" y="192953"/>
                  <a:pt x="97347" y="180906"/>
                </a:cubicBezTo>
                <a:cubicBezTo>
                  <a:pt x="85300" y="168859"/>
                  <a:pt x="192522" y="256202"/>
                  <a:pt x="176860" y="224276"/>
                </a:cubicBezTo>
                <a:cubicBezTo>
                  <a:pt x="161198" y="192350"/>
                  <a:pt x="-27344" y="-31732"/>
                  <a:pt x="3377" y="38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577E683A-F3FC-3DD8-A66E-D5CDB94607B3}"/>
              </a:ext>
            </a:extLst>
          </p:cNvPr>
          <p:cNvSpPr/>
          <p:nvPr/>
        </p:nvSpPr>
        <p:spPr>
          <a:xfrm>
            <a:off x="6328465" y="6429470"/>
            <a:ext cx="80518" cy="239690"/>
          </a:xfrm>
          <a:custGeom>
            <a:avLst/>
            <a:gdLst>
              <a:gd name="connsiteX0" fmla="*/ 50 w 80518"/>
              <a:gd name="connsiteY0" fmla="*/ 244 h 239690"/>
              <a:gd name="connsiteX1" fmla="*/ 57878 w 80518"/>
              <a:gd name="connsiteY1" fmla="*/ 108671 h 239690"/>
              <a:gd name="connsiteX2" fmla="*/ 72335 w 80518"/>
              <a:gd name="connsiteY2" fmla="*/ 166498 h 239690"/>
              <a:gd name="connsiteX3" fmla="*/ 61492 w 80518"/>
              <a:gd name="connsiteY3" fmla="*/ 238783 h 239690"/>
              <a:gd name="connsiteX4" fmla="*/ 61492 w 80518"/>
              <a:gd name="connsiteY4" fmla="*/ 202641 h 239690"/>
              <a:gd name="connsiteX5" fmla="*/ 25350 w 80518"/>
              <a:gd name="connsiteY5" fmla="*/ 137585 h 239690"/>
              <a:gd name="connsiteX6" fmla="*/ 75949 w 80518"/>
              <a:gd name="connsiteY6" fmla="*/ 188184 h 239690"/>
              <a:gd name="connsiteX7" fmla="*/ 68721 w 80518"/>
              <a:gd name="connsiteY7" fmla="*/ 141199 h 239690"/>
              <a:gd name="connsiteX8" fmla="*/ 50 w 80518"/>
              <a:gd name="connsiteY8" fmla="*/ 244 h 239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0518" h="239690">
                <a:moveTo>
                  <a:pt x="50" y="244"/>
                </a:moveTo>
                <a:cubicBezTo>
                  <a:pt x="-1757" y="-5177"/>
                  <a:pt x="45831" y="80962"/>
                  <a:pt x="57878" y="108671"/>
                </a:cubicBezTo>
                <a:cubicBezTo>
                  <a:pt x="69925" y="136380"/>
                  <a:pt x="71733" y="144813"/>
                  <a:pt x="72335" y="166498"/>
                </a:cubicBezTo>
                <a:cubicBezTo>
                  <a:pt x="72937" y="188183"/>
                  <a:pt x="63299" y="232759"/>
                  <a:pt x="61492" y="238783"/>
                </a:cubicBezTo>
                <a:cubicBezTo>
                  <a:pt x="59685" y="244807"/>
                  <a:pt x="67516" y="219507"/>
                  <a:pt x="61492" y="202641"/>
                </a:cubicBezTo>
                <a:cubicBezTo>
                  <a:pt x="55468" y="185775"/>
                  <a:pt x="22941" y="139994"/>
                  <a:pt x="25350" y="137585"/>
                </a:cubicBezTo>
                <a:cubicBezTo>
                  <a:pt x="27759" y="135176"/>
                  <a:pt x="68721" y="187582"/>
                  <a:pt x="75949" y="188184"/>
                </a:cubicBezTo>
                <a:cubicBezTo>
                  <a:pt x="83178" y="188786"/>
                  <a:pt x="82575" y="174329"/>
                  <a:pt x="68721" y="141199"/>
                </a:cubicBezTo>
                <a:cubicBezTo>
                  <a:pt x="54867" y="108069"/>
                  <a:pt x="1857" y="5665"/>
                  <a:pt x="50" y="2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 49">
            <a:extLst>
              <a:ext uri="{FF2B5EF4-FFF2-40B4-BE49-F238E27FC236}">
                <a16:creationId xmlns:a16="http://schemas.microsoft.com/office/drawing/2014/main" id="{B55F9713-8788-66F1-D4E3-6380E64C1A67}"/>
              </a:ext>
            </a:extLst>
          </p:cNvPr>
          <p:cNvSpPr/>
          <p:nvPr/>
        </p:nvSpPr>
        <p:spPr>
          <a:xfrm>
            <a:off x="5339662" y="6704157"/>
            <a:ext cx="263691" cy="303644"/>
          </a:xfrm>
          <a:custGeom>
            <a:avLst/>
            <a:gdLst>
              <a:gd name="connsiteX0" fmla="*/ 85296 w 263691"/>
              <a:gd name="connsiteY0" fmla="*/ 238 h 303644"/>
              <a:gd name="connsiteX1" fmla="*/ 81682 w 263691"/>
              <a:gd name="connsiteY1" fmla="*/ 123122 h 303644"/>
              <a:gd name="connsiteX2" fmla="*/ 132281 w 263691"/>
              <a:gd name="connsiteY2" fmla="*/ 238777 h 303644"/>
              <a:gd name="connsiteX3" fmla="*/ 70839 w 263691"/>
              <a:gd name="connsiteY3" fmla="*/ 202635 h 303644"/>
              <a:gd name="connsiteX4" fmla="*/ 164809 w 263691"/>
              <a:gd name="connsiteY4" fmla="*/ 264077 h 303644"/>
              <a:gd name="connsiteX5" fmla="*/ 258779 w 263691"/>
              <a:gd name="connsiteY5" fmla="*/ 296605 h 303644"/>
              <a:gd name="connsiteX6" fmla="*/ 240708 w 263691"/>
              <a:gd name="connsiteY6" fmla="*/ 271305 h 303644"/>
              <a:gd name="connsiteX7" fmla="*/ 157581 w 263691"/>
              <a:gd name="connsiteY7" fmla="*/ 162879 h 303644"/>
              <a:gd name="connsiteX8" fmla="*/ 247936 w 263691"/>
              <a:gd name="connsiteY8" fmla="*/ 296605 h 303644"/>
              <a:gd name="connsiteX9" fmla="*/ 175652 w 263691"/>
              <a:gd name="connsiteY9" fmla="*/ 264077 h 303644"/>
              <a:gd name="connsiteX10" fmla="*/ 2169 w 263691"/>
              <a:gd name="connsiteY10" fmla="*/ 86980 h 303644"/>
              <a:gd name="connsiteX11" fmla="*/ 78068 w 263691"/>
              <a:gd name="connsiteY11" fmla="*/ 155650 h 303644"/>
              <a:gd name="connsiteX12" fmla="*/ 85296 w 263691"/>
              <a:gd name="connsiteY12" fmla="*/ 238 h 303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63691" h="303644">
                <a:moveTo>
                  <a:pt x="85296" y="238"/>
                </a:moveTo>
                <a:cubicBezTo>
                  <a:pt x="85898" y="-5183"/>
                  <a:pt x="73851" y="83366"/>
                  <a:pt x="81682" y="123122"/>
                </a:cubicBezTo>
                <a:cubicBezTo>
                  <a:pt x="89513" y="162878"/>
                  <a:pt x="134088" y="225525"/>
                  <a:pt x="132281" y="238777"/>
                </a:cubicBezTo>
                <a:cubicBezTo>
                  <a:pt x="130474" y="252029"/>
                  <a:pt x="65418" y="198418"/>
                  <a:pt x="70839" y="202635"/>
                </a:cubicBezTo>
                <a:cubicBezTo>
                  <a:pt x="76260" y="206852"/>
                  <a:pt x="133486" y="248415"/>
                  <a:pt x="164809" y="264077"/>
                </a:cubicBezTo>
                <a:cubicBezTo>
                  <a:pt x="196132" y="279739"/>
                  <a:pt x="246129" y="295400"/>
                  <a:pt x="258779" y="296605"/>
                </a:cubicBezTo>
                <a:cubicBezTo>
                  <a:pt x="271429" y="297810"/>
                  <a:pt x="257574" y="293593"/>
                  <a:pt x="240708" y="271305"/>
                </a:cubicBezTo>
                <a:cubicBezTo>
                  <a:pt x="223842" y="249017"/>
                  <a:pt x="156376" y="158662"/>
                  <a:pt x="157581" y="162879"/>
                </a:cubicBezTo>
                <a:cubicBezTo>
                  <a:pt x="158786" y="167096"/>
                  <a:pt x="244924" y="279739"/>
                  <a:pt x="247936" y="296605"/>
                </a:cubicBezTo>
                <a:cubicBezTo>
                  <a:pt x="250948" y="313471"/>
                  <a:pt x="216613" y="299014"/>
                  <a:pt x="175652" y="264077"/>
                </a:cubicBezTo>
                <a:cubicBezTo>
                  <a:pt x="134691" y="229140"/>
                  <a:pt x="18433" y="105051"/>
                  <a:pt x="2169" y="86980"/>
                </a:cubicBezTo>
                <a:cubicBezTo>
                  <a:pt x="-14095" y="68909"/>
                  <a:pt x="66021" y="165288"/>
                  <a:pt x="78068" y="155650"/>
                </a:cubicBezTo>
                <a:cubicBezTo>
                  <a:pt x="90115" y="146012"/>
                  <a:pt x="84694" y="5659"/>
                  <a:pt x="85296" y="2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BEB5A6E6-4F0F-6050-7699-6E9960A007AB}"/>
              </a:ext>
            </a:extLst>
          </p:cNvPr>
          <p:cNvSpPr/>
          <p:nvPr/>
        </p:nvSpPr>
        <p:spPr>
          <a:xfrm>
            <a:off x="5940184" y="6476415"/>
            <a:ext cx="96900" cy="361989"/>
          </a:xfrm>
          <a:custGeom>
            <a:avLst/>
            <a:gdLst>
              <a:gd name="connsiteX0" fmla="*/ 23294 w 96900"/>
              <a:gd name="connsiteY0" fmla="*/ 284 h 361989"/>
              <a:gd name="connsiteX1" fmla="*/ 16066 w 96900"/>
              <a:gd name="connsiteY1" fmla="*/ 173767 h 361989"/>
              <a:gd name="connsiteX2" fmla="*/ 16066 w 96900"/>
              <a:gd name="connsiteY2" fmla="*/ 152081 h 361989"/>
              <a:gd name="connsiteX3" fmla="*/ 52208 w 96900"/>
              <a:gd name="connsiteY3" fmla="*/ 246051 h 361989"/>
              <a:gd name="connsiteX4" fmla="*/ 41365 w 96900"/>
              <a:gd name="connsiteY4" fmla="*/ 180995 h 361989"/>
              <a:gd name="connsiteX5" fmla="*/ 95579 w 96900"/>
              <a:gd name="connsiteY5" fmla="*/ 347250 h 361989"/>
              <a:gd name="connsiteX6" fmla="*/ 73893 w 96900"/>
              <a:gd name="connsiteY6" fmla="*/ 260508 h 361989"/>
              <a:gd name="connsiteX7" fmla="*/ 5223 w 96900"/>
              <a:gd name="connsiteY7" fmla="*/ 144853 h 361989"/>
              <a:gd name="connsiteX8" fmla="*/ 5223 w 96900"/>
              <a:gd name="connsiteY8" fmla="*/ 256894 h 361989"/>
              <a:gd name="connsiteX9" fmla="*/ 8837 w 96900"/>
              <a:gd name="connsiteY9" fmla="*/ 361707 h 361989"/>
              <a:gd name="connsiteX10" fmla="*/ 5223 w 96900"/>
              <a:gd name="connsiteY10" fmla="*/ 224366 h 361989"/>
              <a:gd name="connsiteX11" fmla="*/ 23294 w 96900"/>
              <a:gd name="connsiteY11" fmla="*/ 284 h 361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6900" h="361989">
                <a:moveTo>
                  <a:pt x="23294" y="284"/>
                </a:moveTo>
                <a:cubicBezTo>
                  <a:pt x="25101" y="-8149"/>
                  <a:pt x="16066" y="173767"/>
                  <a:pt x="16066" y="173767"/>
                </a:cubicBezTo>
                <a:cubicBezTo>
                  <a:pt x="14861" y="199066"/>
                  <a:pt x="10042" y="140034"/>
                  <a:pt x="16066" y="152081"/>
                </a:cubicBezTo>
                <a:cubicBezTo>
                  <a:pt x="22090" y="164128"/>
                  <a:pt x="47992" y="241232"/>
                  <a:pt x="52208" y="246051"/>
                </a:cubicBezTo>
                <a:cubicBezTo>
                  <a:pt x="56425" y="250870"/>
                  <a:pt x="34136" y="164128"/>
                  <a:pt x="41365" y="180995"/>
                </a:cubicBezTo>
                <a:cubicBezTo>
                  <a:pt x="48594" y="197862"/>
                  <a:pt x="90158" y="333998"/>
                  <a:pt x="95579" y="347250"/>
                </a:cubicBezTo>
                <a:cubicBezTo>
                  <a:pt x="101000" y="360502"/>
                  <a:pt x="88952" y="294241"/>
                  <a:pt x="73893" y="260508"/>
                </a:cubicBezTo>
                <a:cubicBezTo>
                  <a:pt x="58834" y="226775"/>
                  <a:pt x="16668" y="145455"/>
                  <a:pt x="5223" y="144853"/>
                </a:cubicBezTo>
                <a:cubicBezTo>
                  <a:pt x="-6222" y="144251"/>
                  <a:pt x="4621" y="220752"/>
                  <a:pt x="5223" y="256894"/>
                </a:cubicBezTo>
                <a:cubicBezTo>
                  <a:pt x="5825" y="293036"/>
                  <a:pt x="8837" y="367128"/>
                  <a:pt x="8837" y="361707"/>
                </a:cubicBezTo>
                <a:cubicBezTo>
                  <a:pt x="8837" y="356286"/>
                  <a:pt x="4018" y="282796"/>
                  <a:pt x="5223" y="224366"/>
                </a:cubicBezTo>
                <a:cubicBezTo>
                  <a:pt x="6428" y="165936"/>
                  <a:pt x="21487" y="8717"/>
                  <a:pt x="23294" y="2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12C83AA0-C539-12BF-4855-F4678F59106B}"/>
              </a:ext>
            </a:extLst>
          </p:cNvPr>
          <p:cNvSpPr/>
          <p:nvPr/>
        </p:nvSpPr>
        <p:spPr>
          <a:xfrm>
            <a:off x="5757459" y="6382317"/>
            <a:ext cx="292920" cy="469358"/>
          </a:xfrm>
          <a:custGeom>
            <a:avLst/>
            <a:gdLst>
              <a:gd name="connsiteX0" fmla="*/ 75907 w 292920"/>
              <a:gd name="connsiteY0" fmla="*/ 32940 h 469358"/>
              <a:gd name="connsiteX1" fmla="*/ 166263 w 292920"/>
              <a:gd name="connsiteY1" fmla="*/ 101610 h 469358"/>
              <a:gd name="connsiteX2" fmla="*/ 133735 w 292920"/>
              <a:gd name="connsiteY2" fmla="*/ 184738 h 469358"/>
              <a:gd name="connsiteX3" fmla="*/ 151806 w 292920"/>
              <a:gd name="connsiteY3" fmla="*/ 300393 h 469358"/>
              <a:gd name="connsiteX4" fmla="*/ 133735 w 292920"/>
              <a:gd name="connsiteY4" fmla="*/ 267865 h 469358"/>
              <a:gd name="connsiteX5" fmla="*/ 184334 w 292920"/>
              <a:gd name="connsiteY5" fmla="*/ 372677 h 469358"/>
              <a:gd name="connsiteX6" fmla="*/ 144577 w 292920"/>
              <a:gd name="connsiteY6" fmla="*/ 354606 h 469358"/>
              <a:gd name="connsiteX7" fmla="*/ 220476 w 292920"/>
              <a:gd name="connsiteY7" fmla="*/ 466647 h 469358"/>
              <a:gd name="connsiteX8" fmla="*/ 187948 w 292920"/>
              <a:gd name="connsiteY8" fmla="*/ 419662 h 469358"/>
              <a:gd name="connsiteX9" fmla="*/ 68679 w 292920"/>
              <a:gd name="connsiteY9" fmla="*/ 257022 h 469358"/>
              <a:gd name="connsiteX10" fmla="*/ 140963 w 292920"/>
              <a:gd name="connsiteY10" fmla="*/ 361835 h 469358"/>
              <a:gd name="connsiteX11" fmla="*/ 130120 w 292920"/>
              <a:gd name="connsiteY11" fmla="*/ 296779 h 469358"/>
              <a:gd name="connsiteX12" fmla="*/ 133735 w 292920"/>
              <a:gd name="connsiteY12" fmla="*/ 213651 h 469358"/>
              <a:gd name="connsiteX13" fmla="*/ 144577 w 292920"/>
              <a:gd name="connsiteY13" fmla="*/ 163052 h 469358"/>
              <a:gd name="connsiteX14" fmla="*/ 8 w 292920"/>
              <a:gd name="connsiteY14" fmla="*/ 101610 h 469358"/>
              <a:gd name="connsiteX15" fmla="*/ 151806 w 292920"/>
              <a:gd name="connsiteY15" fmla="*/ 126910 h 469358"/>
              <a:gd name="connsiteX16" fmla="*/ 162649 w 292920"/>
              <a:gd name="connsiteY16" fmla="*/ 108839 h 469358"/>
              <a:gd name="connsiteX17" fmla="*/ 292761 w 292920"/>
              <a:gd name="connsiteY17" fmla="*/ 412 h 469358"/>
              <a:gd name="connsiteX18" fmla="*/ 191562 w 292920"/>
              <a:gd name="connsiteY18" fmla="*/ 69082 h 469358"/>
              <a:gd name="connsiteX19" fmla="*/ 177105 w 292920"/>
              <a:gd name="connsiteY19" fmla="*/ 72696 h 469358"/>
              <a:gd name="connsiteX20" fmla="*/ 75907 w 292920"/>
              <a:gd name="connsiteY20" fmla="*/ 32940 h 469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92920" h="469358">
                <a:moveTo>
                  <a:pt x="75907" y="32940"/>
                </a:moveTo>
                <a:cubicBezTo>
                  <a:pt x="74100" y="37759"/>
                  <a:pt x="156625" y="76310"/>
                  <a:pt x="166263" y="101610"/>
                </a:cubicBezTo>
                <a:cubicBezTo>
                  <a:pt x="175901" y="126910"/>
                  <a:pt x="136144" y="151608"/>
                  <a:pt x="133735" y="184738"/>
                </a:cubicBezTo>
                <a:cubicBezTo>
                  <a:pt x="131326" y="217868"/>
                  <a:pt x="151806" y="286539"/>
                  <a:pt x="151806" y="300393"/>
                </a:cubicBezTo>
                <a:cubicBezTo>
                  <a:pt x="151806" y="314247"/>
                  <a:pt x="128314" y="255818"/>
                  <a:pt x="133735" y="267865"/>
                </a:cubicBezTo>
                <a:cubicBezTo>
                  <a:pt x="139156" y="279912"/>
                  <a:pt x="182527" y="358220"/>
                  <a:pt x="184334" y="372677"/>
                </a:cubicBezTo>
                <a:cubicBezTo>
                  <a:pt x="186141" y="387134"/>
                  <a:pt x="138553" y="338944"/>
                  <a:pt x="144577" y="354606"/>
                </a:cubicBezTo>
                <a:cubicBezTo>
                  <a:pt x="150601" y="370268"/>
                  <a:pt x="213248" y="455804"/>
                  <a:pt x="220476" y="466647"/>
                </a:cubicBezTo>
                <a:cubicBezTo>
                  <a:pt x="227704" y="477490"/>
                  <a:pt x="213247" y="454599"/>
                  <a:pt x="187948" y="419662"/>
                </a:cubicBezTo>
                <a:cubicBezTo>
                  <a:pt x="162649" y="384725"/>
                  <a:pt x="76510" y="266660"/>
                  <a:pt x="68679" y="257022"/>
                </a:cubicBezTo>
                <a:cubicBezTo>
                  <a:pt x="60848" y="247384"/>
                  <a:pt x="130723" y="355209"/>
                  <a:pt x="140963" y="361835"/>
                </a:cubicBezTo>
                <a:cubicBezTo>
                  <a:pt x="151203" y="368461"/>
                  <a:pt x="131325" y="321476"/>
                  <a:pt x="130120" y="296779"/>
                </a:cubicBezTo>
                <a:cubicBezTo>
                  <a:pt x="128915" y="272082"/>
                  <a:pt x="131326" y="235939"/>
                  <a:pt x="133735" y="213651"/>
                </a:cubicBezTo>
                <a:cubicBezTo>
                  <a:pt x="136145" y="191363"/>
                  <a:pt x="166865" y="181725"/>
                  <a:pt x="144577" y="163052"/>
                </a:cubicBezTo>
                <a:cubicBezTo>
                  <a:pt x="122289" y="144379"/>
                  <a:pt x="-1197" y="107634"/>
                  <a:pt x="8" y="101610"/>
                </a:cubicBezTo>
                <a:cubicBezTo>
                  <a:pt x="1213" y="95586"/>
                  <a:pt x="124699" y="125705"/>
                  <a:pt x="151806" y="126910"/>
                </a:cubicBezTo>
                <a:cubicBezTo>
                  <a:pt x="178913" y="128115"/>
                  <a:pt x="139157" y="129922"/>
                  <a:pt x="162649" y="108839"/>
                </a:cubicBezTo>
                <a:cubicBezTo>
                  <a:pt x="186141" y="87756"/>
                  <a:pt x="287942" y="7038"/>
                  <a:pt x="292761" y="412"/>
                </a:cubicBezTo>
                <a:cubicBezTo>
                  <a:pt x="297580" y="-6214"/>
                  <a:pt x="191562" y="69082"/>
                  <a:pt x="191562" y="69082"/>
                </a:cubicBezTo>
                <a:cubicBezTo>
                  <a:pt x="172286" y="81129"/>
                  <a:pt x="194574" y="78117"/>
                  <a:pt x="177105" y="72696"/>
                </a:cubicBezTo>
                <a:cubicBezTo>
                  <a:pt x="159636" y="67275"/>
                  <a:pt x="77714" y="28121"/>
                  <a:pt x="75907" y="329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6BCD29F5-034C-F207-F769-C866401F469E}"/>
              </a:ext>
            </a:extLst>
          </p:cNvPr>
          <p:cNvSpPr/>
          <p:nvPr/>
        </p:nvSpPr>
        <p:spPr>
          <a:xfrm>
            <a:off x="5720928" y="6100637"/>
            <a:ext cx="390368" cy="376082"/>
          </a:xfrm>
          <a:custGeom>
            <a:avLst/>
            <a:gdLst>
              <a:gd name="connsiteX0" fmla="*/ 397 w 390368"/>
              <a:gd name="connsiteY0" fmla="*/ 182 h 376082"/>
              <a:gd name="connsiteX1" fmla="*/ 116052 w 390368"/>
              <a:gd name="connsiteY1" fmla="*/ 170051 h 376082"/>
              <a:gd name="connsiteX2" fmla="*/ 166651 w 390368"/>
              <a:gd name="connsiteY2" fmla="*/ 267635 h 376082"/>
              <a:gd name="connsiteX3" fmla="*/ 152195 w 390368"/>
              <a:gd name="connsiteY3" fmla="*/ 231493 h 376082"/>
              <a:gd name="connsiteX4" fmla="*/ 235322 w 390368"/>
              <a:gd name="connsiteY4" fmla="*/ 267635 h 376082"/>
              <a:gd name="connsiteX5" fmla="*/ 195565 w 390368"/>
              <a:gd name="connsiteY5" fmla="*/ 271249 h 376082"/>
              <a:gd name="connsiteX6" fmla="*/ 372663 w 390368"/>
              <a:gd name="connsiteY6" fmla="*/ 278478 h 376082"/>
              <a:gd name="connsiteX7" fmla="*/ 372663 w 390368"/>
              <a:gd name="connsiteY7" fmla="*/ 303777 h 376082"/>
              <a:gd name="connsiteX8" fmla="*/ 271464 w 390368"/>
              <a:gd name="connsiteY8" fmla="*/ 376062 h 376082"/>
              <a:gd name="connsiteX9" fmla="*/ 361820 w 390368"/>
              <a:gd name="connsiteY9" fmla="*/ 311006 h 376082"/>
              <a:gd name="connsiteX10" fmla="*/ 278693 w 390368"/>
              <a:gd name="connsiteY10" fmla="*/ 292935 h 376082"/>
              <a:gd name="connsiteX11" fmla="*/ 199180 w 390368"/>
              <a:gd name="connsiteY11" fmla="*/ 289320 h 376082"/>
              <a:gd name="connsiteX12" fmla="*/ 126895 w 390368"/>
              <a:gd name="connsiteY12" fmla="*/ 296549 h 376082"/>
              <a:gd name="connsiteX13" fmla="*/ 69067 w 390368"/>
              <a:gd name="connsiteY13" fmla="*/ 245950 h 376082"/>
              <a:gd name="connsiteX14" fmla="*/ 137738 w 390368"/>
              <a:gd name="connsiteY14" fmla="*/ 292935 h 376082"/>
              <a:gd name="connsiteX15" fmla="*/ 134123 w 390368"/>
              <a:gd name="connsiteY15" fmla="*/ 231493 h 376082"/>
              <a:gd name="connsiteX16" fmla="*/ 101595 w 390368"/>
              <a:gd name="connsiteY16" fmla="*/ 159208 h 376082"/>
              <a:gd name="connsiteX17" fmla="*/ 50996 w 390368"/>
              <a:gd name="connsiteY17" fmla="*/ 170051 h 376082"/>
              <a:gd name="connsiteX18" fmla="*/ 76296 w 390368"/>
              <a:gd name="connsiteY18" fmla="*/ 137523 h 376082"/>
              <a:gd name="connsiteX19" fmla="*/ 397 w 390368"/>
              <a:gd name="connsiteY19" fmla="*/ 182 h 376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0368" h="376082">
                <a:moveTo>
                  <a:pt x="397" y="182"/>
                </a:moveTo>
                <a:cubicBezTo>
                  <a:pt x="7023" y="5603"/>
                  <a:pt x="88343" y="125476"/>
                  <a:pt x="116052" y="170051"/>
                </a:cubicBezTo>
                <a:cubicBezTo>
                  <a:pt x="143761" y="214626"/>
                  <a:pt x="160627" y="257395"/>
                  <a:pt x="166651" y="267635"/>
                </a:cubicBezTo>
                <a:cubicBezTo>
                  <a:pt x="172675" y="277875"/>
                  <a:pt x="140750" y="231493"/>
                  <a:pt x="152195" y="231493"/>
                </a:cubicBezTo>
                <a:cubicBezTo>
                  <a:pt x="163640" y="231493"/>
                  <a:pt x="228094" y="261009"/>
                  <a:pt x="235322" y="267635"/>
                </a:cubicBezTo>
                <a:cubicBezTo>
                  <a:pt x="242550" y="274261"/>
                  <a:pt x="172675" y="269442"/>
                  <a:pt x="195565" y="271249"/>
                </a:cubicBezTo>
                <a:cubicBezTo>
                  <a:pt x="218455" y="273056"/>
                  <a:pt x="343147" y="273057"/>
                  <a:pt x="372663" y="278478"/>
                </a:cubicBezTo>
                <a:cubicBezTo>
                  <a:pt x="402179" y="283899"/>
                  <a:pt x="389529" y="287513"/>
                  <a:pt x="372663" y="303777"/>
                </a:cubicBezTo>
                <a:cubicBezTo>
                  <a:pt x="355797" y="320041"/>
                  <a:pt x="273271" y="374857"/>
                  <a:pt x="271464" y="376062"/>
                </a:cubicBezTo>
                <a:cubicBezTo>
                  <a:pt x="269657" y="377267"/>
                  <a:pt x="360615" y="324860"/>
                  <a:pt x="361820" y="311006"/>
                </a:cubicBezTo>
                <a:cubicBezTo>
                  <a:pt x="363025" y="297152"/>
                  <a:pt x="305800" y="296549"/>
                  <a:pt x="278693" y="292935"/>
                </a:cubicBezTo>
                <a:cubicBezTo>
                  <a:pt x="251586" y="289321"/>
                  <a:pt x="224480" y="288718"/>
                  <a:pt x="199180" y="289320"/>
                </a:cubicBezTo>
                <a:cubicBezTo>
                  <a:pt x="173880" y="289922"/>
                  <a:pt x="148581" y="303777"/>
                  <a:pt x="126895" y="296549"/>
                </a:cubicBezTo>
                <a:cubicBezTo>
                  <a:pt x="105209" y="289321"/>
                  <a:pt x="67260" y="246552"/>
                  <a:pt x="69067" y="245950"/>
                </a:cubicBezTo>
                <a:cubicBezTo>
                  <a:pt x="70874" y="245348"/>
                  <a:pt x="126895" y="295344"/>
                  <a:pt x="137738" y="292935"/>
                </a:cubicBezTo>
                <a:cubicBezTo>
                  <a:pt x="148581" y="290526"/>
                  <a:pt x="140147" y="253781"/>
                  <a:pt x="134123" y="231493"/>
                </a:cubicBezTo>
                <a:cubicBezTo>
                  <a:pt x="128099" y="209205"/>
                  <a:pt x="115449" y="169448"/>
                  <a:pt x="101595" y="159208"/>
                </a:cubicBezTo>
                <a:cubicBezTo>
                  <a:pt x="87741" y="148968"/>
                  <a:pt x="55212" y="173665"/>
                  <a:pt x="50996" y="170051"/>
                </a:cubicBezTo>
                <a:cubicBezTo>
                  <a:pt x="46780" y="166437"/>
                  <a:pt x="80512" y="163425"/>
                  <a:pt x="76296" y="137523"/>
                </a:cubicBezTo>
                <a:cubicBezTo>
                  <a:pt x="72080" y="111621"/>
                  <a:pt x="-6229" y="-5239"/>
                  <a:pt x="397" y="1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B6442DA1-D0B8-66FE-AAF5-8158D8A6793F}"/>
              </a:ext>
            </a:extLst>
          </p:cNvPr>
          <p:cNvSpPr/>
          <p:nvPr/>
        </p:nvSpPr>
        <p:spPr>
          <a:xfrm>
            <a:off x="5622926" y="6371438"/>
            <a:ext cx="240340" cy="345271"/>
          </a:xfrm>
          <a:custGeom>
            <a:avLst/>
            <a:gdLst>
              <a:gd name="connsiteX0" fmla="*/ 98399 w 240340"/>
              <a:gd name="connsiteY0" fmla="*/ 448 h 345271"/>
              <a:gd name="connsiteX1" fmla="*/ 116470 w 240340"/>
              <a:gd name="connsiteY1" fmla="*/ 119718 h 345271"/>
              <a:gd name="connsiteX2" fmla="*/ 145384 w 240340"/>
              <a:gd name="connsiteY2" fmla="*/ 181160 h 345271"/>
              <a:gd name="connsiteX3" fmla="*/ 181526 w 240340"/>
              <a:gd name="connsiteY3" fmla="*/ 343800 h 345271"/>
              <a:gd name="connsiteX4" fmla="*/ 170683 w 240340"/>
              <a:gd name="connsiteY4" fmla="*/ 257058 h 345271"/>
              <a:gd name="connsiteX5" fmla="*/ 239354 w 240340"/>
              <a:gd name="connsiteY5" fmla="*/ 181160 h 345271"/>
              <a:gd name="connsiteX6" fmla="*/ 206826 w 240340"/>
              <a:gd name="connsiteY6" fmla="*/ 206459 h 345271"/>
              <a:gd name="connsiteX7" fmla="*/ 145384 w 240340"/>
              <a:gd name="connsiteY7" fmla="*/ 152246 h 345271"/>
              <a:gd name="connsiteX8" fmla="*/ 195983 w 240340"/>
              <a:gd name="connsiteY8" fmla="*/ 217302 h 345271"/>
              <a:gd name="connsiteX9" fmla="*/ 174298 w 240340"/>
              <a:gd name="connsiteY9" fmla="*/ 231759 h 345271"/>
              <a:gd name="connsiteX10" fmla="*/ 815 w 240340"/>
              <a:gd name="connsiteY10" fmla="*/ 116104 h 345271"/>
              <a:gd name="connsiteX11" fmla="*/ 109242 w 240340"/>
              <a:gd name="connsiteY11" fmla="*/ 166703 h 345271"/>
              <a:gd name="connsiteX12" fmla="*/ 98399 w 240340"/>
              <a:gd name="connsiteY12" fmla="*/ 448 h 345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0340" h="345271">
                <a:moveTo>
                  <a:pt x="98399" y="448"/>
                </a:moveTo>
                <a:cubicBezTo>
                  <a:pt x="99604" y="-7383"/>
                  <a:pt x="108639" y="89599"/>
                  <a:pt x="116470" y="119718"/>
                </a:cubicBezTo>
                <a:cubicBezTo>
                  <a:pt x="124301" y="149837"/>
                  <a:pt x="134541" y="143813"/>
                  <a:pt x="145384" y="181160"/>
                </a:cubicBezTo>
                <a:cubicBezTo>
                  <a:pt x="156227" y="218507"/>
                  <a:pt x="177310" y="331150"/>
                  <a:pt x="181526" y="343800"/>
                </a:cubicBezTo>
                <a:cubicBezTo>
                  <a:pt x="185743" y="356450"/>
                  <a:pt x="161045" y="284165"/>
                  <a:pt x="170683" y="257058"/>
                </a:cubicBezTo>
                <a:cubicBezTo>
                  <a:pt x="180321" y="229951"/>
                  <a:pt x="233330" y="189593"/>
                  <a:pt x="239354" y="181160"/>
                </a:cubicBezTo>
                <a:cubicBezTo>
                  <a:pt x="245378" y="172727"/>
                  <a:pt x="222488" y="211278"/>
                  <a:pt x="206826" y="206459"/>
                </a:cubicBezTo>
                <a:cubicBezTo>
                  <a:pt x="191164" y="201640"/>
                  <a:pt x="147191" y="150439"/>
                  <a:pt x="145384" y="152246"/>
                </a:cubicBezTo>
                <a:cubicBezTo>
                  <a:pt x="143577" y="154053"/>
                  <a:pt x="195983" y="217302"/>
                  <a:pt x="195983" y="217302"/>
                </a:cubicBezTo>
                <a:cubicBezTo>
                  <a:pt x="200802" y="230554"/>
                  <a:pt x="206826" y="248625"/>
                  <a:pt x="174298" y="231759"/>
                </a:cubicBezTo>
                <a:cubicBezTo>
                  <a:pt x="141770" y="214893"/>
                  <a:pt x="11658" y="126947"/>
                  <a:pt x="815" y="116104"/>
                </a:cubicBezTo>
                <a:cubicBezTo>
                  <a:pt x="-10028" y="105261"/>
                  <a:pt x="90569" y="182365"/>
                  <a:pt x="109242" y="166703"/>
                </a:cubicBezTo>
                <a:cubicBezTo>
                  <a:pt x="127915" y="151041"/>
                  <a:pt x="97194" y="8279"/>
                  <a:pt x="98399" y="4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7DF9D9B9-61EF-5A06-524D-AA96692007C2}"/>
              </a:ext>
            </a:extLst>
          </p:cNvPr>
          <p:cNvSpPr/>
          <p:nvPr/>
        </p:nvSpPr>
        <p:spPr>
          <a:xfrm>
            <a:off x="5970678" y="6469435"/>
            <a:ext cx="162875" cy="345331"/>
          </a:xfrm>
          <a:custGeom>
            <a:avLst/>
            <a:gdLst>
              <a:gd name="connsiteX0" fmla="*/ 162669 w 162875"/>
              <a:gd name="connsiteY0" fmla="*/ 35 h 345331"/>
              <a:gd name="connsiteX1" fmla="*/ 47014 w 162875"/>
              <a:gd name="connsiteY1" fmla="*/ 43406 h 345331"/>
              <a:gd name="connsiteX2" fmla="*/ 54242 w 162875"/>
              <a:gd name="connsiteY2" fmla="*/ 90391 h 345331"/>
              <a:gd name="connsiteX3" fmla="*/ 54242 w 162875"/>
              <a:gd name="connsiteY3" fmla="*/ 184361 h 345331"/>
              <a:gd name="connsiteX4" fmla="*/ 43399 w 162875"/>
              <a:gd name="connsiteY4" fmla="*/ 151833 h 345331"/>
              <a:gd name="connsiteX5" fmla="*/ 29 w 162875"/>
              <a:gd name="connsiteY5" fmla="*/ 343387 h 345331"/>
              <a:gd name="connsiteX6" fmla="*/ 36171 w 162875"/>
              <a:gd name="connsiteY6" fmla="*/ 238574 h 345331"/>
              <a:gd name="connsiteX7" fmla="*/ 10871 w 162875"/>
              <a:gd name="connsiteY7" fmla="*/ 43406 h 345331"/>
              <a:gd name="connsiteX8" fmla="*/ 43399 w 162875"/>
              <a:gd name="connsiteY8" fmla="*/ 173518 h 345331"/>
              <a:gd name="connsiteX9" fmla="*/ 47014 w 162875"/>
              <a:gd name="connsiteY9" fmla="*/ 68706 h 345331"/>
              <a:gd name="connsiteX10" fmla="*/ 47014 w 162875"/>
              <a:gd name="connsiteY10" fmla="*/ 28949 h 345331"/>
              <a:gd name="connsiteX11" fmla="*/ 14486 w 162875"/>
              <a:gd name="connsiteY11" fmla="*/ 50635 h 345331"/>
              <a:gd name="connsiteX12" fmla="*/ 162669 w 162875"/>
              <a:gd name="connsiteY12" fmla="*/ 35 h 34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2875" h="345331">
                <a:moveTo>
                  <a:pt x="162669" y="35"/>
                </a:moveTo>
                <a:cubicBezTo>
                  <a:pt x="168090" y="-1170"/>
                  <a:pt x="65085" y="28347"/>
                  <a:pt x="47014" y="43406"/>
                </a:cubicBezTo>
                <a:cubicBezTo>
                  <a:pt x="28943" y="58465"/>
                  <a:pt x="53037" y="66899"/>
                  <a:pt x="54242" y="90391"/>
                </a:cubicBezTo>
                <a:cubicBezTo>
                  <a:pt x="55447" y="113883"/>
                  <a:pt x="56049" y="174121"/>
                  <a:pt x="54242" y="184361"/>
                </a:cubicBezTo>
                <a:cubicBezTo>
                  <a:pt x="52435" y="194601"/>
                  <a:pt x="52434" y="125329"/>
                  <a:pt x="43399" y="151833"/>
                </a:cubicBezTo>
                <a:cubicBezTo>
                  <a:pt x="34364" y="178337"/>
                  <a:pt x="1234" y="328930"/>
                  <a:pt x="29" y="343387"/>
                </a:cubicBezTo>
                <a:cubicBezTo>
                  <a:pt x="-1176" y="357844"/>
                  <a:pt x="34364" y="288571"/>
                  <a:pt x="36171" y="238574"/>
                </a:cubicBezTo>
                <a:cubicBezTo>
                  <a:pt x="37978" y="188577"/>
                  <a:pt x="9666" y="54249"/>
                  <a:pt x="10871" y="43406"/>
                </a:cubicBezTo>
                <a:cubicBezTo>
                  <a:pt x="12076" y="32563"/>
                  <a:pt x="37375" y="169301"/>
                  <a:pt x="43399" y="173518"/>
                </a:cubicBezTo>
                <a:cubicBezTo>
                  <a:pt x="49423" y="177735"/>
                  <a:pt x="46412" y="92801"/>
                  <a:pt x="47014" y="68706"/>
                </a:cubicBezTo>
                <a:cubicBezTo>
                  <a:pt x="47616" y="44611"/>
                  <a:pt x="52435" y="31961"/>
                  <a:pt x="47014" y="28949"/>
                </a:cubicBezTo>
                <a:cubicBezTo>
                  <a:pt x="41593" y="25937"/>
                  <a:pt x="-1778" y="54249"/>
                  <a:pt x="14486" y="50635"/>
                </a:cubicBezTo>
                <a:cubicBezTo>
                  <a:pt x="30750" y="47021"/>
                  <a:pt x="157248" y="1240"/>
                  <a:pt x="162669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1D17D118-6FE5-C1C4-FDD6-F9C096C0858D}"/>
              </a:ext>
            </a:extLst>
          </p:cNvPr>
          <p:cNvSpPr/>
          <p:nvPr/>
        </p:nvSpPr>
        <p:spPr>
          <a:xfrm>
            <a:off x="5526075" y="6641481"/>
            <a:ext cx="469948" cy="203929"/>
          </a:xfrm>
          <a:custGeom>
            <a:avLst/>
            <a:gdLst>
              <a:gd name="connsiteX0" fmla="*/ 82 w 469948"/>
              <a:gd name="connsiteY0" fmla="*/ 167727 h 203929"/>
              <a:gd name="connsiteX1" fmla="*/ 137422 w 469948"/>
              <a:gd name="connsiteY1" fmla="*/ 102671 h 203929"/>
              <a:gd name="connsiteX2" fmla="*/ 245849 w 469948"/>
              <a:gd name="connsiteY2" fmla="*/ 1472 h 203929"/>
              <a:gd name="connsiteX3" fmla="*/ 213321 w 469948"/>
              <a:gd name="connsiteY3" fmla="*/ 44843 h 203929"/>
              <a:gd name="connsiteX4" fmla="*/ 296448 w 469948"/>
              <a:gd name="connsiteY4" fmla="*/ 77371 h 203929"/>
              <a:gd name="connsiteX5" fmla="*/ 328976 w 469948"/>
              <a:gd name="connsiteY5" fmla="*/ 106285 h 203929"/>
              <a:gd name="connsiteX6" fmla="*/ 300063 w 469948"/>
              <a:gd name="connsiteY6" fmla="*/ 62914 h 203929"/>
              <a:gd name="connsiteX7" fmla="*/ 357890 w 469948"/>
              <a:gd name="connsiteY7" fmla="*/ 146042 h 203929"/>
              <a:gd name="connsiteX8" fmla="*/ 292834 w 469948"/>
              <a:gd name="connsiteY8" fmla="*/ 167727 h 203929"/>
              <a:gd name="connsiteX9" fmla="*/ 365119 w 469948"/>
              <a:gd name="connsiteY9" fmla="*/ 160498 h 203929"/>
              <a:gd name="connsiteX10" fmla="*/ 469931 w 469948"/>
              <a:gd name="connsiteY10" fmla="*/ 203869 h 203929"/>
              <a:gd name="connsiteX11" fmla="*/ 372347 w 469948"/>
              <a:gd name="connsiteY11" fmla="*/ 149656 h 203929"/>
              <a:gd name="connsiteX12" fmla="*/ 242235 w 469948"/>
              <a:gd name="connsiteY12" fmla="*/ 55686 h 203929"/>
              <a:gd name="connsiteX13" fmla="*/ 101280 w 469948"/>
              <a:gd name="connsiteY13" fmla="*/ 8701 h 203929"/>
              <a:gd name="connsiteX14" fmla="*/ 213321 w 469948"/>
              <a:gd name="connsiteY14" fmla="*/ 44843 h 203929"/>
              <a:gd name="connsiteX15" fmla="*/ 173565 w 469948"/>
              <a:gd name="connsiteY15" fmla="*/ 91828 h 203929"/>
              <a:gd name="connsiteX16" fmla="*/ 18153 w 469948"/>
              <a:gd name="connsiteY16" fmla="*/ 95442 h 203929"/>
              <a:gd name="connsiteX17" fmla="*/ 115737 w 469948"/>
              <a:gd name="connsiteY17" fmla="*/ 102671 h 203929"/>
              <a:gd name="connsiteX18" fmla="*/ 82 w 469948"/>
              <a:gd name="connsiteY18" fmla="*/ 167727 h 203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69948" h="203929">
                <a:moveTo>
                  <a:pt x="82" y="167727"/>
                </a:moveTo>
                <a:cubicBezTo>
                  <a:pt x="3696" y="167727"/>
                  <a:pt x="96461" y="130380"/>
                  <a:pt x="137422" y="102671"/>
                </a:cubicBezTo>
                <a:cubicBezTo>
                  <a:pt x="178383" y="74962"/>
                  <a:pt x="233199" y="11110"/>
                  <a:pt x="245849" y="1472"/>
                </a:cubicBezTo>
                <a:cubicBezTo>
                  <a:pt x="258499" y="-8166"/>
                  <a:pt x="204888" y="32193"/>
                  <a:pt x="213321" y="44843"/>
                </a:cubicBezTo>
                <a:cubicBezTo>
                  <a:pt x="221754" y="57493"/>
                  <a:pt x="277172" y="67131"/>
                  <a:pt x="296448" y="77371"/>
                </a:cubicBezTo>
                <a:cubicBezTo>
                  <a:pt x="315724" y="87611"/>
                  <a:pt x="328373" y="108695"/>
                  <a:pt x="328976" y="106285"/>
                </a:cubicBezTo>
                <a:cubicBezTo>
                  <a:pt x="329579" y="103875"/>
                  <a:pt x="295244" y="56288"/>
                  <a:pt x="300063" y="62914"/>
                </a:cubicBezTo>
                <a:cubicBezTo>
                  <a:pt x="304882" y="69540"/>
                  <a:pt x="359095" y="128573"/>
                  <a:pt x="357890" y="146042"/>
                </a:cubicBezTo>
                <a:cubicBezTo>
                  <a:pt x="356685" y="163511"/>
                  <a:pt x="291629" y="165318"/>
                  <a:pt x="292834" y="167727"/>
                </a:cubicBezTo>
                <a:cubicBezTo>
                  <a:pt x="294039" y="170136"/>
                  <a:pt x="335603" y="154474"/>
                  <a:pt x="365119" y="160498"/>
                </a:cubicBezTo>
                <a:cubicBezTo>
                  <a:pt x="394635" y="166522"/>
                  <a:pt x="468726" y="205676"/>
                  <a:pt x="469931" y="203869"/>
                </a:cubicBezTo>
                <a:cubicBezTo>
                  <a:pt x="471136" y="202062"/>
                  <a:pt x="410296" y="174353"/>
                  <a:pt x="372347" y="149656"/>
                </a:cubicBezTo>
                <a:cubicBezTo>
                  <a:pt x="334398" y="124959"/>
                  <a:pt x="287413" y="79178"/>
                  <a:pt x="242235" y="55686"/>
                </a:cubicBezTo>
                <a:cubicBezTo>
                  <a:pt x="197057" y="32194"/>
                  <a:pt x="106099" y="10508"/>
                  <a:pt x="101280" y="8701"/>
                </a:cubicBezTo>
                <a:cubicBezTo>
                  <a:pt x="96461" y="6894"/>
                  <a:pt x="201274" y="30988"/>
                  <a:pt x="213321" y="44843"/>
                </a:cubicBezTo>
                <a:cubicBezTo>
                  <a:pt x="225369" y="58697"/>
                  <a:pt x="206093" y="83395"/>
                  <a:pt x="173565" y="91828"/>
                </a:cubicBezTo>
                <a:cubicBezTo>
                  <a:pt x="141037" y="100261"/>
                  <a:pt x="27791" y="93635"/>
                  <a:pt x="18153" y="95442"/>
                </a:cubicBezTo>
                <a:cubicBezTo>
                  <a:pt x="8515" y="97249"/>
                  <a:pt x="118749" y="89419"/>
                  <a:pt x="115737" y="102671"/>
                </a:cubicBezTo>
                <a:cubicBezTo>
                  <a:pt x="112725" y="115923"/>
                  <a:pt x="-3532" y="167727"/>
                  <a:pt x="82" y="1677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D8F1538A-A191-6D7C-9B9D-034BE678BF05}"/>
              </a:ext>
            </a:extLst>
          </p:cNvPr>
          <p:cNvSpPr/>
          <p:nvPr/>
        </p:nvSpPr>
        <p:spPr>
          <a:xfrm>
            <a:off x="5580366" y="6317626"/>
            <a:ext cx="231763" cy="354922"/>
          </a:xfrm>
          <a:custGeom>
            <a:avLst/>
            <a:gdLst>
              <a:gd name="connsiteX0" fmla="*/ 50603 w 231763"/>
              <a:gd name="connsiteY0" fmla="*/ 14504 h 354922"/>
              <a:gd name="connsiteX1" fmla="*/ 72289 w 231763"/>
              <a:gd name="connsiteY1" fmla="*/ 253043 h 354922"/>
              <a:gd name="connsiteX2" fmla="*/ 72289 w 231763"/>
              <a:gd name="connsiteY2" fmla="*/ 354241 h 354922"/>
              <a:gd name="connsiteX3" fmla="*/ 75903 w 231763"/>
              <a:gd name="connsiteY3" fmla="*/ 296414 h 354922"/>
              <a:gd name="connsiteX4" fmla="*/ 231315 w 231763"/>
              <a:gd name="connsiteY4" fmla="*/ 278342 h 354922"/>
              <a:gd name="connsiteX5" fmla="*/ 122888 w 231763"/>
              <a:gd name="connsiteY5" fmla="*/ 278342 h 354922"/>
              <a:gd name="connsiteX6" fmla="*/ 115659 w 231763"/>
              <a:gd name="connsiteY6" fmla="*/ 242200 h 354922"/>
              <a:gd name="connsiteX7" fmla="*/ 108431 w 231763"/>
              <a:gd name="connsiteY7" fmla="*/ 177144 h 354922"/>
              <a:gd name="connsiteX8" fmla="*/ 155416 w 231763"/>
              <a:gd name="connsiteY8" fmla="*/ 47 h 354922"/>
              <a:gd name="connsiteX9" fmla="*/ 97588 w 231763"/>
              <a:gd name="connsiteY9" fmla="*/ 195215 h 354922"/>
              <a:gd name="connsiteX10" fmla="*/ 101202 w 231763"/>
              <a:gd name="connsiteY10" fmla="*/ 296414 h 354922"/>
              <a:gd name="connsiteX11" fmla="*/ 72289 w 231763"/>
              <a:gd name="connsiteY11" fmla="*/ 220515 h 354922"/>
              <a:gd name="connsiteX12" fmla="*/ 4 w 231763"/>
              <a:gd name="connsiteY12" fmla="*/ 86788 h 354922"/>
              <a:gd name="connsiteX13" fmla="*/ 75903 w 231763"/>
              <a:gd name="connsiteY13" fmla="*/ 148230 h 354922"/>
              <a:gd name="connsiteX14" fmla="*/ 57832 w 231763"/>
              <a:gd name="connsiteY14" fmla="*/ 177144 h 354922"/>
              <a:gd name="connsiteX15" fmla="*/ 50603 w 231763"/>
              <a:gd name="connsiteY15" fmla="*/ 14504 h 354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31763" h="354922">
                <a:moveTo>
                  <a:pt x="50603" y="14504"/>
                </a:moveTo>
                <a:cubicBezTo>
                  <a:pt x="53013" y="27154"/>
                  <a:pt x="68675" y="196420"/>
                  <a:pt x="72289" y="253043"/>
                </a:cubicBezTo>
                <a:cubicBezTo>
                  <a:pt x="75903" y="309666"/>
                  <a:pt x="71687" y="347013"/>
                  <a:pt x="72289" y="354241"/>
                </a:cubicBezTo>
                <a:cubicBezTo>
                  <a:pt x="72891" y="361470"/>
                  <a:pt x="49399" y="309064"/>
                  <a:pt x="75903" y="296414"/>
                </a:cubicBezTo>
                <a:cubicBezTo>
                  <a:pt x="102407" y="283764"/>
                  <a:pt x="223484" y="281354"/>
                  <a:pt x="231315" y="278342"/>
                </a:cubicBezTo>
                <a:cubicBezTo>
                  <a:pt x="239146" y="275330"/>
                  <a:pt x="142164" y="284366"/>
                  <a:pt x="122888" y="278342"/>
                </a:cubicBezTo>
                <a:cubicBezTo>
                  <a:pt x="103612" y="272318"/>
                  <a:pt x="118069" y="259066"/>
                  <a:pt x="115659" y="242200"/>
                </a:cubicBezTo>
                <a:cubicBezTo>
                  <a:pt x="113250" y="225334"/>
                  <a:pt x="101805" y="217503"/>
                  <a:pt x="108431" y="177144"/>
                </a:cubicBezTo>
                <a:cubicBezTo>
                  <a:pt x="115057" y="136785"/>
                  <a:pt x="157223" y="-2965"/>
                  <a:pt x="155416" y="47"/>
                </a:cubicBezTo>
                <a:cubicBezTo>
                  <a:pt x="153609" y="3059"/>
                  <a:pt x="106624" y="145820"/>
                  <a:pt x="97588" y="195215"/>
                </a:cubicBezTo>
                <a:cubicBezTo>
                  <a:pt x="88552" y="244610"/>
                  <a:pt x="105418" y="292197"/>
                  <a:pt x="101202" y="296414"/>
                </a:cubicBezTo>
                <a:cubicBezTo>
                  <a:pt x="96986" y="300631"/>
                  <a:pt x="89155" y="255453"/>
                  <a:pt x="72289" y="220515"/>
                </a:cubicBezTo>
                <a:cubicBezTo>
                  <a:pt x="55423" y="185577"/>
                  <a:pt x="-598" y="98835"/>
                  <a:pt x="4" y="86788"/>
                </a:cubicBezTo>
                <a:cubicBezTo>
                  <a:pt x="606" y="74741"/>
                  <a:pt x="66265" y="133171"/>
                  <a:pt x="75903" y="148230"/>
                </a:cubicBezTo>
                <a:cubicBezTo>
                  <a:pt x="85541" y="163289"/>
                  <a:pt x="60844" y="201841"/>
                  <a:pt x="57832" y="177144"/>
                </a:cubicBezTo>
                <a:cubicBezTo>
                  <a:pt x="54820" y="152447"/>
                  <a:pt x="48193" y="1854"/>
                  <a:pt x="50603" y="145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39592E9F-2A64-3185-525E-37AFC8BC26D9}"/>
              </a:ext>
            </a:extLst>
          </p:cNvPr>
          <p:cNvSpPr/>
          <p:nvPr/>
        </p:nvSpPr>
        <p:spPr>
          <a:xfrm>
            <a:off x="5355971" y="6603197"/>
            <a:ext cx="184660" cy="293262"/>
          </a:xfrm>
          <a:custGeom>
            <a:avLst/>
            <a:gdLst>
              <a:gd name="connsiteX0" fmla="*/ 25616 w 184660"/>
              <a:gd name="connsiteY0" fmla="*/ 0 h 293262"/>
              <a:gd name="connsiteX1" fmla="*/ 50916 w 184660"/>
              <a:gd name="connsiteY1" fmla="*/ 83127 h 293262"/>
              <a:gd name="connsiteX2" fmla="*/ 317 w 184660"/>
              <a:gd name="connsiteY2" fmla="*/ 162640 h 293262"/>
              <a:gd name="connsiteX3" fmla="*/ 29231 w 184660"/>
              <a:gd name="connsiteY3" fmla="*/ 133726 h 293262"/>
              <a:gd name="connsiteX4" fmla="*/ 25616 w 184660"/>
              <a:gd name="connsiteY4" fmla="*/ 292752 h 293262"/>
              <a:gd name="connsiteX5" fmla="*/ 7545 w 184660"/>
              <a:gd name="connsiteY5" fmla="*/ 180711 h 293262"/>
              <a:gd name="connsiteX6" fmla="*/ 101515 w 184660"/>
              <a:gd name="connsiteY6" fmla="*/ 79513 h 293262"/>
              <a:gd name="connsiteX7" fmla="*/ 184642 w 184660"/>
              <a:gd name="connsiteY7" fmla="*/ 169869 h 293262"/>
              <a:gd name="connsiteX8" fmla="*/ 108744 w 184660"/>
              <a:gd name="connsiteY8" fmla="*/ 86741 h 293262"/>
              <a:gd name="connsiteX9" fmla="*/ 61759 w 184660"/>
              <a:gd name="connsiteY9" fmla="*/ 83127 h 293262"/>
              <a:gd name="connsiteX10" fmla="*/ 25616 w 184660"/>
              <a:gd name="connsiteY10" fmla="*/ 0 h 29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4660" h="293262">
                <a:moveTo>
                  <a:pt x="25616" y="0"/>
                </a:moveTo>
                <a:cubicBezTo>
                  <a:pt x="23809" y="0"/>
                  <a:pt x="55132" y="56020"/>
                  <a:pt x="50916" y="83127"/>
                </a:cubicBezTo>
                <a:cubicBezTo>
                  <a:pt x="46700" y="110234"/>
                  <a:pt x="3931" y="154207"/>
                  <a:pt x="317" y="162640"/>
                </a:cubicBezTo>
                <a:cubicBezTo>
                  <a:pt x="-3297" y="171073"/>
                  <a:pt x="25015" y="112041"/>
                  <a:pt x="29231" y="133726"/>
                </a:cubicBezTo>
                <a:cubicBezTo>
                  <a:pt x="33447" y="155411"/>
                  <a:pt x="29230" y="284921"/>
                  <a:pt x="25616" y="292752"/>
                </a:cubicBezTo>
                <a:cubicBezTo>
                  <a:pt x="22002" y="300583"/>
                  <a:pt x="-5105" y="216251"/>
                  <a:pt x="7545" y="180711"/>
                </a:cubicBezTo>
                <a:cubicBezTo>
                  <a:pt x="20195" y="145171"/>
                  <a:pt x="71999" y="81320"/>
                  <a:pt x="101515" y="79513"/>
                </a:cubicBezTo>
                <a:cubicBezTo>
                  <a:pt x="131031" y="77706"/>
                  <a:pt x="183437" y="168664"/>
                  <a:pt x="184642" y="169869"/>
                </a:cubicBezTo>
                <a:cubicBezTo>
                  <a:pt x="185847" y="171074"/>
                  <a:pt x="129224" y="101198"/>
                  <a:pt x="108744" y="86741"/>
                </a:cubicBezTo>
                <a:cubicBezTo>
                  <a:pt x="88264" y="72284"/>
                  <a:pt x="78625" y="97584"/>
                  <a:pt x="61759" y="83127"/>
                </a:cubicBezTo>
                <a:cubicBezTo>
                  <a:pt x="44893" y="68670"/>
                  <a:pt x="27423" y="0"/>
                  <a:pt x="2561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E0BA4653-CD54-22D5-81B9-DC6CF4E4CBBE}"/>
              </a:ext>
            </a:extLst>
          </p:cNvPr>
          <p:cNvSpPr/>
          <p:nvPr/>
        </p:nvSpPr>
        <p:spPr>
          <a:xfrm>
            <a:off x="5518921" y="5605521"/>
            <a:ext cx="401692" cy="726204"/>
          </a:xfrm>
          <a:custGeom>
            <a:avLst/>
            <a:gdLst>
              <a:gd name="connsiteX0" fmla="*/ 122891 w 401692"/>
              <a:gd name="connsiteY0" fmla="*/ 722994 h 726204"/>
              <a:gd name="connsiteX1" fmla="*/ 173490 w 401692"/>
              <a:gd name="connsiteY1" fmla="*/ 661553 h 726204"/>
              <a:gd name="connsiteX2" fmla="*/ 224089 w 401692"/>
              <a:gd name="connsiteY2" fmla="*/ 553126 h 726204"/>
              <a:gd name="connsiteX3" fmla="*/ 90363 w 401692"/>
              <a:gd name="connsiteY3" fmla="*/ 372414 h 726204"/>
              <a:gd name="connsiteX4" fmla="*/ 177104 w 401692"/>
              <a:gd name="connsiteY4" fmla="*/ 466384 h 726204"/>
              <a:gd name="connsiteX5" fmla="*/ 18078 w 401692"/>
              <a:gd name="connsiteY5" fmla="*/ 224231 h 726204"/>
              <a:gd name="connsiteX6" fmla="*/ 39764 w 401692"/>
              <a:gd name="connsiteY6" fmla="*/ 149 h 726204"/>
              <a:gd name="connsiteX7" fmla="*/ 7 w 401692"/>
              <a:gd name="connsiteY7" fmla="*/ 191703 h 726204"/>
              <a:gd name="connsiteX8" fmla="*/ 43378 w 401692"/>
              <a:gd name="connsiteY8" fmla="*/ 321815 h 726204"/>
              <a:gd name="connsiteX9" fmla="*/ 119277 w 401692"/>
              <a:gd name="connsiteY9" fmla="*/ 397714 h 726204"/>
              <a:gd name="connsiteX10" fmla="*/ 119277 w 401692"/>
              <a:gd name="connsiteY10" fmla="*/ 376028 h 726204"/>
              <a:gd name="connsiteX11" fmla="*/ 397572 w 401692"/>
              <a:gd name="connsiteY11" fmla="*/ 694081 h 726204"/>
              <a:gd name="connsiteX12" fmla="*/ 281917 w 401692"/>
              <a:gd name="connsiteY12" fmla="*/ 542283 h 726204"/>
              <a:gd name="connsiteX13" fmla="*/ 227704 w 401692"/>
              <a:gd name="connsiteY13" fmla="*/ 603725 h 726204"/>
              <a:gd name="connsiteX14" fmla="*/ 227704 w 401692"/>
              <a:gd name="connsiteY14" fmla="*/ 563968 h 726204"/>
              <a:gd name="connsiteX15" fmla="*/ 122891 w 401692"/>
              <a:gd name="connsiteY15" fmla="*/ 722994 h 726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01692" h="726204">
                <a:moveTo>
                  <a:pt x="122891" y="722994"/>
                </a:moveTo>
                <a:cubicBezTo>
                  <a:pt x="113855" y="739258"/>
                  <a:pt x="156624" y="689864"/>
                  <a:pt x="173490" y="661553"/>
                </a:cubicBezTo>
                <a:cubicBezTo>
                  <a:pt x="190356" y="633242"/>
                  <a:pt x="237943" y="601316"/>
                  <a:pt x="224089" y="553126"/>
                </a:cubicBezTo>
                <a:cubicBezTo>
                  <a:pt x="210235" y="504936"/>
                  <a:pt x="98194" y="386871"/>
                  <a:pt x="90363" y="372414"/>
                </a:cubicBezTo>
                <a:cubicBezTo>
                  <a:pt x="82532" y="357957"/>
                  <a:pt x="189152" y="491081"/>
                  <a:pt x="177104" y="466384"/>
                </a:cubicBezTo>
                <a:cubicBezTo>
                  <a:pt x="165057" y="441687"/>
                  <a:pt x="40968" y="301937"/>
                  <a:pt x="18078" y="224231"/>
                </a:cubicBezTo>
                <a:cubicBezTo>
                  <a:pt x="-4812" y="146525"/>
                  <a:pt x="42776" y="5570"/>
                  <a:pt x="39764" y="149"/>
                </a:cubicBezTo>
                <a:cubicBezTo>
                  <a:pt x="36752" y="-5272"/>
                  <a:pt x="-595" y="138092"/>
                  <a:pt x="7" y="191703"/>
                </a:cubicBezTo>
                <a:cubicBezTo>
                  <a:pt x="609" y="245314"/>
                  <a:pt x="23500" y="287480"/>
                  <a:pt x="43378" y="321815"/>
                </a:cubicBezTo>
                <a:cubicBezTo>
                  <a:pt x="63256" y="356150"/>
                  <a:pt x="106627" y="388679"/>
                  <a:pt x="119277" y="397714"/>
                </a:cubicBezTo>
                <a:cubicBezTo>
                  <a:pt x="131927" y="406749"/>
                  <a:pt x="72895" y="326634"/>
                  <a:pt x="119277" y="376028"/>
                </a:cubicBezTo>
                <a:cubicBezTo>
                  <a:pt x="165659" y="425422"/>
                  <a:pt x="370465" y="666372"/>
                  <a:pt x="397572" y="694081"/>
                </a:cubicBezTo>
                <a:cubicBezTo>
                  <a:pt x="424679" y="721790"/>
                  <a:pt x="310228" y="557342"/>
                  <a:pt x="281917" y="542283"/>
                </a:cubicBezTo>
                <a:cubicBezTo>
                  <a:pt x="253606" y="527224"/>
                  <a:pt x="236740" y="600111"/>
                  <a:pt x="227704" y="603725"/>
                </a:cubicBezTo>
                <a:cubicBezTo>
                  <a:pt x="218669" y="607339"/>
                  <a:pt x="242763" y="541680"/>
                  <a:pt x="227704" y="563968"/>
                </a:cubicBezTo>
                <a:cubicBezTo>
                  <a:pt x="212645" y="586256"/>
                  <a:pt x="131927" y="706730"/>
                  <a:pt x="122891" y="7229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9510A74A-F90D-04B3-8084-85B3947CACE5}"/>
              </a:ext>
            </a:extLst>
          </p:cNvPr>
          <p:cNvSpPr/>
          <p:nvPr/>
        </p:nvSpPr>
        <p:spPr>
          <a:xfrm>
            <a:off x="5554968" y="5341751"/>
            <a:ext cx="593965" cy="941803"/>
          </a:xfrm>
          <a:custGeom>
            <a:avLst/>
            <a:gdLst>
              <a:gd name="connsiteX0" fmla="*/ 97687 w 593965"/>
              <a:gd name="connsiteY0" fmla="*/ 80 h 941803"/>
              <a:gd name="connsiteX1" fmla="*/ 112143 w 593965"/>
              <a:gd name="connsiteY1" fmla="*/ 404874 h 941803"/>
              <a:gd name="connsiteX2" fmla="*/ 112143 w 593965"/>
              <a:gd name="connsiteY2" fmla="*/ 368731 h 941803"/>
              <a:gd name="connsiteX3" fmla="*/ 209728 w 593965"/>
              <a:gd name="connsiteY3" fmla="*/ 527757 h 941803"/>
              <a:gd name="connsiteX4" fmla="*/ 227799 w 593965"/>
              <a:gd name="connsiteY4" fmla="*/ 466315 h 941803"/>
              <a:gd name="connsiteX5" fmla="*/ 235027 w 593965"/>
              <a:gd name="connsiteY5" fmla="*/ 607270 h 941803"/>
              <a:gd name="connsiteX6" fmla="*/ 249484 w 593965"/>
              <a:gd name="connsiteY6" fmla="*/ 469930 h 941803"/>
              <a:gd name="connsiteX7" fmla="*/ 318155 w 593965"/>
              <a:gd name="connsiteY7" fmla="*/ 737383 h 941803"/>
              <a:gd name="connsiteX8" fmla="*/ 336226 w 593965"/>
              <a:gd name="connsiteY8" fmla="*/ 690398 h 941803"/>
              <a:gd name="connsiteX9" fmla="*/ 451881 w 593965"/>
              <a:gd name="connsiteY9" fmla="*/ 798824 h 941803"/>
              <a:gd name="connsiteX10" fmla="*/ 444653 w 593965"/>
              <a:gd name="connsiteY10" fmla="*/ 773525 h 941803"/>
              <a:gd name="connsiteX11" fmla="*/ 506094 w 593965"/>
              <a:gd name="connsiteY11" fmla="*/ 914480 h 941803"/>
              <a:gd name="connsiteX12" fmla="*/ 509709 w 593965"/>
              <a:gd name="connsiteY12" fmla="*/ 925323 h 941803"/>
              <a:gd name="connsiteX13" fmla="*/ 325383 w 593965"/>
              <a:gd name="connsiteY13" fmla="*/ 925323 h 941803"/>
              <a:gd name="connsiteX14" fmla="*/ 585607 w 593965"/>
              <a:gd name="connsiteY14" fmla="*/ 939779 h 941803"/>
              <a:gd name="connsiteX15" fmla="*/ 520551 w 593965"/>
              <a:gd name="connsiteY15" fmla="*/ 874723 h 941803"/>
              <a:gd name="connsiteX16" fmla="*/ 426581 w 593965"/>
              <a:gd name="connsiteY16" fmla="*/ 769911 h 941803"/>
              <a:gd name="connsiteX17" fmla="*/ 415739 w 593965"/>
              <a:gd name="connsiteY17" fmla="*/ 896409 h 941803"/>
              <a:gd name="connsiteX18" fmla="*/ 419353 w 593965"/>
              <a:gd name="connsiteY18" fmla="*/ 773525 h 941803"/>
              <a:gd name="connsiteX19" fmla="*/ 321769 w 593965"/>
              <a:gd name="connsiteY19" fmla="*/ 686783 h 941803"/>
              <a:gd name="connsiteX20" fmla="*/ 310926 w 593965"/>
              <a:gd name="connsiteY20" fmla="*/ 397645 h 941803"/>
              <a:gd name="connsiteX21" fmla="*/ 300083 w 593965"/>
              <a:gd name="connsiteY21" fmla="*/ 730154 h 941803"/>
              <a:gd name="connsiteX22" fmla="*/ 282012 w 593965"/>
              <a:gd name="connsiteY22" fmla="*/ 654255 h 941803"/>
              <a:gd name="connsiteX23" fmla="*/ 256713 w 593965"/>
              <a:gd name="connsiteY23" fmla="*/ 607270 h 941803"/>
              <a:gd name="connsiteX24" fmla="*/ 3717 w 593965"/>
              <a:gd name="connsiteY24" fmla="*/ 386802 h 941803"/>
              <a:gd name="connsiteX25" fmla="*/ 235027 w 593965"/>
              <a:gd name="connsiteY25" fmla="*/ 585585 h 941803"/>
              <a:gd name="connsiteX26" fmla="*/ 209728 w 593965"/>
              <a:gd name="connsiteY26" fmla="*/ 524143 h 941803"/>
              <a:gd name="connsiteX27" fmla="*/ 126600 w 593965"/>
              <a:gd name="connsiteY27" fmla="*/ 441016 h 941803"/>
              <a:gd name="connsiteX28" fmla="*/ 102 w 593965"/>
              <a:gd name="connsiteY28" fmla="*/ 235005 h 941803"/>
              <a:gd name="connsiteX29" fmla="*/ 104915 w 593965"/>
              <a:gd name="connsiteY29" fmla="*/ 368731 h 941803"/>
              <a:gd name="connsiteX30" fmla="*/ 97687 w 593965"/>
              <a:gd name="connsiteY30" fmla="*/ 80 h 941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93965" h="941803">
                <a:moveTo>
                  <a:pt x="97687" y="80"/>
                </a:moveTo>
                <a:cubicBezTo>
                  <a:pt x="98892" y="6104"/>
                  <a:pt x="109734" y="343432"/>
                  <a:pt x="112143" y="404874"/>
                </a:cubicBezTo>
                <a:cubicBezTo>
                  <a:pt x="114552" y="466316"/>
                  <a:pt x="95879" y="348251"/>
                  <a:pt x="112143" y="368731"/>
                </a:cubicBezTo>
                <a:cubicBezTo>
                  <a:pt x="128407" y="389211"/>
                  <a:pt x="190452" y="511493"/>
                  <a:pt x="209728" y="527757"/>
                </a:cubicBezTo>
                <a:cubicBezTo>
                  <a:pt x="229004" y="544021"/>
                  <a:pt x="223582" y="453063"/>
                  <a:pt x="227799" y="466315"/>
                </a:cubicBezTo>
                <a:cubicBezTo>
                  <a:pt x="232016" y="479567"/>
                  <a:pt x="231413" y="606668"/>
                  <a:pt x="235027" y="607270"/>
                </a:cubicBezTo>
                <a:cubicBezTo>
                  <a:pt x="238641" y="607872"/>
                  <a:pt x="235629" y="448245"/>
                  <a:pt x="249484" y="469930"/>
                </a:cubicBezTo>
                <a:cubicBezTo>
                  <a:pt x="263339" y="491616"/>
                  <a:pt x="303698" y="700638"/>
                  <a:pt x="318155" y="737383"/>
                </a:cubicBezTo>
                <a:cubicBezTo>
                  <a:pt x="332612" y="774128"/>
                  <a:pt x="313938" y="680158"/>
                  <a:pt x="336226" y="690398"/>
                </a:cubicBezTo>
                <a:cubicBezTo>
                  <a:pt x="358514" y="700638"/>
                  <a:pt x="433810" y="784970"/>
                  <a:pt x="451881" y="798824"/>
                </a:cubicBezTo>
                <a:cubicBezTo>
                  <a:pt x="469952" y="812678"/>
                  <a:pt x="435617" y="754249"/>
                  <a:pt x="444653" y="773525"/>
                </a:cubicBezTo>
                <a:cubicBezTo>
                  <a:pt x="453689" y="792801"/>
                  <a:pt x="495251" y="889180"/>
                  <a:pt x="506094" y="914480"/>
                </a:cubicBezTo>
                <a:cubicBezTo>
                  <a:pt x="516937" y="939780"/>
                  <a:pt x="539827" y="923516"/>
                  <a:pt x="509709" y="925323"/>
                </a:cubicBezTo>
                <a:cubicBezTo>
                  <a:pt x="479591" y="927130"/>
                  <a:pt x="312733" y="922914"/>
                  <a:pt x="325383" y="925323"/>
                </a:cubicBezTo>
                <a:cubicBezTo>
                  <a:pt x="338033" y="927732"/>
                  <a:pt x="553079" y="948212"/>
                  <a:pt x="585607" y="939779"/>
                </a:cubicBezTo>
                <a:cubicBezTo>
                  <a:pt x="618135" y="931346"/>
                  <a:pt x="547055" y="903034"/>
                  <a:pt x="520551" y="874723"/>
                </a:cubicBezTo>
                <a:cubicBezTo>
                  <a:pt x="494047" y="846412"/>
                  <a:pt x="444050" y="766297"/>
                  <a:pt x="426581" y="769911"/>
                </a:cubicBezTo>
                <a:cubicBezTo>
                  <a:pt x="409112" y="773525"/>
                  <a:pt x="416944" y="895807"/>
                  <a:pt x="415739" y="896409"/>
                </a:cubicBezTo>
                <a:cubicBezTo>
                  <a:pt x="414534" y="897011"/>
                  <a:pt x="435015" y="808463"/>
                  <a:pt x="419353" y="773525"/>
                </a:cubicBezTo>
                <a:cubicBezTo>
                  <a:pt x="403691" y="738587"/>
                  <a:pt x="339840" y="749430"/>
                  <a:pt x="321769" y="686783"/>
                </a:cubicBezTo>
                <a:cubicBezTo>
                  <a:pt x="303698" y="624136"/>
                  <a:pt x="314540" y="390417"/>
                  <a:pt x="310926" y="397645"/>
                </a:cubicBezTo>
                <a:cubicBezTo>
                  <a:pt x="307312" y="404873"/>
                  <a:pt x="304902" y="687386"/>
                  <a:pt x="300083" y="730154"/>
                </a:cubicBezTo>
                <a:cubicBezTo>
                  <a:pt x="295264" y="772922"/>
                  <a:pt x="289240" y="674736"/>
                  <a:pt x="282012" y="654255"/>
                </a:cubicBezTo>
                <a:cubicBezTo>
                  <a:pt x="274784" y="633774"/>
                  <a:pt x="303096" y="651846"/>
                  <a:pt x="256713" y="607270"/>
                </a:cubicBezTo>
                <a:cubicBezTo>
                  <a:pt x="210331" y="562695"/>
                  <a:pt x="7331" y="390416"/>
                  <a:pt x="3717" y="386802"/>
                </a:cubicBezTo>
                <a:cubicBezTo>
                  <a:pt x="103" y="383188"/>
                  <a:pt x="200692" y="562695"/>
                  <a:pt x="235027" y="585585"/>
                </a:cubicBezTo>
                <a:cubicBezTo>
                  <a:pt x="269362" y="608475"/>
                  <a:pt x="227799" y="548238"/>
                  <a:pt x="209728" y="524143"/>
                </a:cubicBezTo>
                <a:cubicBezTo>
                  <a:pt x="191657" y="500048"/>
                  <a:pt x="161538" y="489206"/>
                  <a:pt x="126600" y="441016"/>
                </a:cubicBezTo>
                <a:cubicBezTo>
                  <a:pt x="91662" y="392826"/>
                  <a:pt x="3716" y="247053"/>
                  <a:pt x="102" y="235005"/>
                </a:cubicBezTo>
                <a:cubicBezTo>
                  <a:pt x="-3512" y="222958"/>
                  <a:pt x="89856" y="410294"/>
                  <a:pt x="104915" y="368731"/>
                </a:cubicBezTo>
                <a:cubicBezTo>
                  <a:pt x="119974" y="327168"/>
                  <a:pt x="96482" y="-5944"/>
                  <a:pt x="97687" y="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882C3533-237D-62AF-171F-69E71E66AAF4}"/>
              </a:ext>
            </a:extLst>
          </p:cNvPr>
          <p:cNvSpPr/>
          <p:nvPr/>
        </p:nvSpPr>
        <p:spPr>
          <a:xfrm>
            <a:off x="5504384" y="5887326"/>
            <a:ext cx="224171" cy="535162"/>
          </a:xfrm>
          <a:custGeom>
            <a:avLst/>
            <a:gdLst>
              <a:gd name="connsiteX0" fmla="*/ 87 w 224171"/>
              <a:gd name="connsiteY0" fmla="*/ 253 h 535162"/>
              <a:gd name="connsiteX1" fmla="*/ 50686 w 224171"/>
              <a:gd name="connsiteY1" fmla="*/ 274935 h 535162"/>
              <a:gd name="connsiteX2" fmla="*/ 29001 w 224171"/>
              <a:gd name="connsiteY2" fmla="*/ 419504 h 535162"/>
              <a:gd name="connsiteX3" fmla="*/ 57915 w 224171"/>
              <a:gd name="connsiteY3" fmla="*/ 368905 h 535162"/>
              <a:gd name="connsiteX4" fmla="*/ 65143 w 224171"/>
              <a:gd name="connsiteY4" fmla="*/ 531545 h 535162"/>
              <a:gd name="connsiteX5" fmla="*/ 79600 w 224171"/>
              <a:gd name="connsiteY5" fmla="*/ 466489 h 535162"/>
              <a:gd name="connsiteX6" fmla="*/ 224169 w 224171"/>
              <a:gd name="connsiteY6" fmla="*/ 293006 h 535162"/>
              <a:gd name="connsiteX7" fmla="*/ 75986 w 224171"/>
              <a:gd name="connsiteY7" fmla="*/ 423118 h 535162"/>
              <a:gd name="connsiteX8" fmla="*/ 162727 w 224171"/>
              <a:gd name="connsiteY8" fmla="*/ 271321 h 535162"/>
              <a:gd name="connsiteX9" fmla="*/ 32615 w 224171"/>
              <a:gd name="connsiteY9" fmla="*/ 473717 h 535162"/>
              <a:gd name="connsiteX10" fmla="*/ 47072 w 224171"/>
              <a:gd name="connsiteY10" fmla="*/ 405047 h 535162"/>
              <a:gd name="connsiteX11" fmla="*/ 47072 w 224171"/>
              <a:gd name="connsiteY11" fmla="*/ 285778 h 535162"/>
              <a:gd name="connsiteX12" fmla="*/ 29001 w 224171"/>
              <a:gd name="connsiteY12" fmla="*/ 332763 h 535162"/>
              <a:gd name="connsiteX13" fmla="*/ 119357 w 224171"/>
              <a:gd name="connsiteY13" fmla="*/ 188193 h 535162"/>
              <a:gd name="connsiteX14" fmla="*/ 65143 w 224171"/>
              <a:gd name="connsiteY14" fmla="*/ 224336 h 535162"/>
              <a:gd name="connsiteX15" fmla="*/ 87 w 224171"/>
              <a:gd name="connsiteY15" fmla="*/ 253 h 535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24171" h="535162">
                <a:moveTo>
                  <a:pt x="87" y="253"/>
                </a:moveTo>
                <a:cubicBezTo>
                  <a:pt x="-2322" y="8686"/>
                  <a:pt x="45867" y="205060"/>
                  <a:pt x="50686" y="274935"/>
                </a:cubicBezTo>
                <a:cubicBezTo>
                  <a:pt x="55505" y="344810"/>
                  <a:pt x="27796" y="403842"/>
                  <a:pt x="29001" y="419504"/>
                </a:cubicBezTo>
                <a:cubicBezTo>
                  <a:pt x="30206" y="435166"/>
                  <a:pt x="51891" y="350232"/>
                  <a:pt x="57915" y="368905"/>
                </a:cubicBezTo>
                <a:cubicBezTo>
                  <a:pt x="63939" y="387578"/>
                  <a:pt x="61529" y="515281"/>
                  <a:pt x="65143" y="531545"/>
                </a:cubicBezTo>
                <a:cubicBezTo>
                  <a:pt x="68757" y="547809"/>
                  <a:pt x="53096" y="506246"/>
                  <a:pt x="79600" y="466489"/>
                </a:cubicBezTo>
                <a:cubicBezTo>
                  <a:pt x="106104" y="426733"/>
                  <a:pt x="224771" y="300235"/>
                  <a:pt x="224169" y="293006"/>
                </a:cubicBezTo>
                <a:cubicBezTo>
                  <a:pt x="223567" y="285778"/>
                  <a:pt x="86226" y="426732"/>
                  <a:pt x="75986" y="423118"/>
                </a:cubicBezTo>
                <a:cubicBezTo>
                  <a:pt x="65746" y="419504"/>
                  <a:pt x="169955" y="262888"/>
                  <a:pt x="162727" y="271321"/>
                </a:cubicBezTo>
                <a:cubicBezTo>
                  <a:pt x="155499" y="279754"/>
                  <a:pt x="51891" y="451429"/>
                  <a:pt x="32615" y="473717"/>
                </a:cubicBezTo>
                <a:cubicBezTo>
                  <a:pt x="13339" y="496005"/>
                  <a:pt x="44663" y="436370"/>
                  <a:pt x="47072" y="405047"/>
                </a:cubicBezTo>
                <a:cubicBezTo>
                  <a:pt x="49482" y="373724"/>
                  <a:pt x="50084" y="297825"/>
                  <a:pt x="47072" y="285778"/>
                </a:cubicBezTo>
                <a:cubicBezTo>
                  <a:pt x="44060" y="273731"/>
                  <a:pt x="16954" y="349027"/>
                  <a:pt x="29001" y="332763"/>
                </a:cubicBezTo>
                <a:cubicBezTo>
                  <a:pt x="41048" y="316499"/>
                  <a:pt x="113333" y="206264"/>
                  <a:pt x="119357" y="188193"/>
                </a:cubicBezTo>
                <a:cubicBezTo>
                  <a:pt x="125381" y="170122"/>
                  <a:pt x="80805" y="252045"/>
                  <a:pt x="65143" y="224336"/>
                </a:cubicBezTo>
                <a:cubicBezTo>
                  <a:pt x="49481" y="196627"/>
                  <a:pt x="2496" y="-8180"/>
                  <a:pt x="87" y="2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27FDA620-7352-2DD4-6FFD-764A89F442EF}"/>
              </a:ext>
            </a:extLst>
          </p:cNvPr>
          <p:cNvSpPr/>
          <p:nvPr/>
        </p:nvSpPr>
        <p:spPr>
          <a:xfrm>
            <a:off x="5453763" y="6249706"/>
            <a:ext cx="180953" cy="466886"/>
          </a:xfrm>
          <a:custGeom>
            <a:avLst/>
            <a:gdLst>
              <a:gd name="connsiteX0" fmla="*/ 32637 w 180953"/>
              <a:gd name="connsiteY0" fmla="*/ 2911 h 466886"/>
              <a:gd name="connsiteX1" fmla="*/ 166363 w 180953"/>
              <a:gd name="connsiteY1" fmla="*/ 331805 h 466886"/>
              <a:gd name="connsiteX2" fmla="*/ 159135 w 180953"/>
              <a:gd name="connsiteY2" fmla="*/ 310120 h 466886"/>
              <a:gd name="connsiteX3" fmla="*/ 151907 w 180953"/>
              <a:gd name="connsiteY3" fmla="*/ 465532 h 466886"/>
              <a:gd name="connsiteX4" fmla="*/ 43480 w 180953"/>
              <a:gd name="connsiteY4" fmla="*/ 378790 h 466886"/>
              <a:gd name="connsiteX5" fmla="*/ 3723 w 180953"/>
              <a:gd name="connsiteY5" fmla="*/ 259521 h 466886"/>
              <a:gd name="connsiteX6" fmla="*/ 43480 w 180953"/>
              <a:gd name="connsiteY6" fmla="*/ 447461 h 466886"/>
              <a:gd name="connsiteX7" fmla="*/ 61551 w 180953"/>
              <a:gd name="connsiteY7" fmla="*/ 396862 h 466886"/>
              <a:gd name="connsiteX8" fmla="*/ 104922 w 180953"/>
              <a:gd name="connsiteY8" fmla="*/ 422161 h 466886"/>
              <a:gd name="connsiteX9" fmla="*/ 104922 w 180953"/>
              <a:gd name="connsiteY9" fmla="*/ 360719 h 466886"/>
              <a:gd name="connsiteX10" fmla="*/ 166363 w 180953"/>
              <a:gd name="connsiteY10" fmla="*/ 201693 h 466886"/>
              <a:gd name="connsiteX11" fmla="*/ 112150 w 180953"/>
              <a:gd name="connsiteY11" fmla="*/ 320963 h 466886"/>
              <a:gd name="connsiteX12" fmla="*/ 104922 w 180953"/>
              <a:gd name="connsiteY12" fmla="*/ 400476 h 466886"/>
              <a:gd name="connsiteX13" fmla="*/ 166363 w 180953"/>
              <a:gd name="connsiteY13" fmla="*/ 414933 h 466886"/>
              <a:gd name="connsiteX14" fmla="*/ 173592 w 180953"/>
              <a:gd name="connsiteY14" fmla="*/ 331805 h 466886"/>
              <a:gd name="connsiteX15" fmla="*/ 133835 w 180953"/>
              <a:gd name="connsiteY15" fmla="*/ 216150 h 466886"/>
              <a:gd name="connsiteX16" fmla="*/ 180820 w 180953"/>
              <a:gd name="connsiteY16" fmla="*/ 67967 h 466886"/>
              <a:gd name="connsiteX17" fmla="*/ 115764 w 180953"/>
              <a:gd name="connsiteY17" fmla="*/ 176394 h 466886"/>
              <a:gd name="connsiteX18" fmla="*/ 109 w 180953"/>
              <a:gd name="connsiteY18" fmla="*/ 104109 h 466886"/>
              <a:gd name="connsiteX19" fmla="*/ 94079 w 180953"/>
              <a:gd name="connsiteY19" fmla="*/ 165551 h 466886"/>
              <a:gd name="connsiteX20" fmla="*/ 32637 w 180953"/>
              <a:gd name="connsiteY20" fmla="*/ 2911 h 466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80953" h="466886">
                <a:moveTo>
                  <a:pt x="32637" y="2911"/>
                </a:moveTo>
                <a:cubicBezTo>
                  <a:pt x="44684" y="30620"/>
                  <a:pt x="145280" y="280604"/>
                  <a:pt x="166363" y="331805"/>
                </a:cubicBezTo>
                <a:cubicBezTo>
                  <a:pt x="187446" y="383006"/>
                  <a:pt x="161544" y="287832"/>
                  <a:pt x="159135" y="310120"/>
                </a:cubicBezTo>
                <a:cubicBezTo>
                  <a:pt x="156726" y="332408"/>
                  <a:pt x="171183" y="454087"/>
                  <a:pt x="151907" y="465532"/>
                </a:cubicBezTo>
                <a:cubicBezTo>
                  <a:pt x="132631" y="476977"/>
                  <a:pt x="68177" y="413125"/>
                  <a:pt x="43480" y="378790"/>
                </a:cubicBezTo>
                <a:cubicBezTo>
                  <a:pt x="18783" y="344455"/>
                  <a:pt x="3723" y="248076"/>
                  <a:pt x="3723" y="259521"/>
                </a:cubicBezTo>
                <a:cubicBezTo>
                  <a:pt x="3723" y="270966"/>
                  <a:pt x="33842" y="424571"/>
                  <a:pt x="43480" y="447461"/>
                </a:cubicBezTo>
                <a:cubicBezTo>
                  <a:pt x="53118" y="470351"/>
                  <a:pt x="51311" y="401079"/>
                  <a:pt x="61551" y="396862"/>
                </a:cubicBezTo>
                <a:cubicBezTo>
                  <a:pt x="71791" y="392645"/>
                  <a:pt x="97694" y="428185"/>
                  <a:pt x="104922" y="422161"/>
                </a:cubicBezTo>
                <a:cubicBezTo>
                  <a:pt x="112150" y="416137"/>
                  <a:pt x="94682" y="397464"/>
                  <a:pt x="104922" y="360719"/>
                </a:cubicBezTo>
                <a:cubicBezTo>
                  <a:pt x="115162" y="323974"/>
                  <a:pt x="165158" y="208319"/>
                  <a:pt x="166363" y="201693"/>
                </a:cubicBezTo>
                <a:cubicBezTo>
                  <a:pt x="167568" y="195067"/>
                  <a:pt x="122390" y="287833"/>
                  <a:pt x="112150" y="320963"/>
                </a:cubicBezTo>
                <a:cubicBezTo>
                  <a:pt x="101910" y="354093"/>
                  <a:pt x="95887" y="384814"/>
                  <a:pt x="104922" y="400476"/>
                </a:cubicBezTo>
                <a:cubicBezTo>
                  <a:pt x="113957" y="416138"/>
                  <a:pt x="154918" y="426378"/>
                  <a:pt x="166363" y="414933"/>
                </a:cubicBezTo>
                <a:cubicBezTo>
                  <a:pt x="177808" y="403488"/>
                  <a:pt x="179013" y="364935"/>
                  <a:pt x="173592" y="331805"/>
                </a:cubicBezTo>
                <a:cubicBezTo>
                  <a:pt x="168171" y="298675"/>
                  <a:pt x="132630" y="260123"/>
                  <a:pt x="133835" y="216150"/>
                </a:cubicBezTo>
                <a:cubicBezTo>
                  <a:pt x="135040" y="172177"/>
                  <a:pt x="183832" y="74593"/>
                  <a:pt x="180820" y="67967"/>
                </a:cubicBezTo>
                <a:cubicBezTo>
                  <a:pt x="177808" y="61341"/>
                  <a:pt x="145882" y="170370"/>
                  <a:pt x="115764" y="176394"/>
                </a:cubicBezTo>
                <a:cubicBezTo>
                  <a:pt x="85646" y="182418"/>
                  <a:pt x="3723" y="105916"/>
                  <a:pt x="109" y="104109"/>
                </a:cubicBezTo>
                <a:cubicBezTo>
                  <a:pt x="-3505" y="102302"/>
                  <a:pt x="83236" y="176996"/>
                  <a:pt x="94079" y="165551"/>
                </a:cubicBezTo>
                <a:cubicBezTo>
                  <a:pt x="104922" y="154106"/>
                  <a:pt x="20590" y="-24798"/>
                  <a:pt x="32637" y="29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4" name="フリーフォーム 1023">
            <a:extLst>
              <a:ext uri="{FF2B5EF4-FFF2-40B4-BE49-F238E27FC236}">
                <a16:creationId xmlns:a16="http://schemas.microsoft.com/office/drawing/2014/main" id="{3DB416F2-229D-C61B-9474-1F0ED63C5C02}"/>
              </a:ext>
            </a:extLst>
          </p:cNvPr>
          <p:cNvSpPr/>
          <p:nvPr/>
        </p:nvSpPr>
        <p:spPr>
          <a:xfrm>
            <a:off x="5510491" y="6718770"/>
            <a:ext cx="182325" cy="311449"/>
          </a:xfrm>
          <a:custGeom>
            <a:avLst/>
            <a:gdLst>
              <a:gd name="connsiteX0" fmla="*/ 181920 w 182325"/>
              <a:gd name="connsiteY0" fmla="*/ 82 h 311449"/>
              <a:gd name="connsiteX1" fmla="*/ 127707 w 182325"/>
              <a:gd name="connsiteY1" fmla="*/ 148266 h 311449"/>
              <a:gd name="connsiteX2" fmla="*/ 127707 w 182325"/>
              <a:gd name="connsiteY2" fmla="*/ 209707 h 311449"/>
              <a:gd name="connsiteX3" fmla="*/ 113250 w 182325"/>
              <a:gd name="connsiteY3" fmla="*/ 184408 h 311449"/>
              <a:gd name="connsiteX4" fmla="*/ 145778 w 182325"/>
              <a:gd name="connsiteY4" fmla="*/ 310906 h 311449"/>
              <a:gd name="connsiteX5" fmla="*/ 95179 w 182325"/>
              <a:gd name="connsiteY5" fmla="*/ 224164 h 311449"/>
              <a:gd name="connsiteX6" fmla="*/ 1209 w 182325"/>
              <a:gd name="connsiteY6" fmla="*/ 83209 h 311449"/>
              <a:gd name="connsiteX7" fmla="*/ 44579 w 182325"/>
              <a:gd name="connsiteY7" fmla="*/ 162722 h 311449"/>
              <a:gd name="connsiteX8" fmla="*/ 84336 w 182325"/>
              <a:gd name="connsiteY8" fmla="*/ 119352 h 311449"/>
              <a:gd name="connsiteX9" fmla="*/ 77107 w 182325"/>
              <a:gd name="connsiteY9" fmla="*/ 188022 h 311449"/>
              <a:gd name="connsiteX10" fmla="*/ 102407 w 182325"/>
              <a:gd name="connsiteY10" fmla="*/ 177179 h 311449"/>
              <a:gd name="connsiteX11" fmla="*/ 113250 w 182325"/>
              <a:gd name="connsiteY11" fmla="*/ 184408 h 311449"/>
              <a:gd name="connsiteX12" fmla="*/ 120478 w 182325"/>
              <a:gd name="connsiteY12" fmla="*/ 97666 h 311449"/>
              <a:gd name="connsiteX13" fmla="*/ 95179 w 182325"/>
              <a:gd name="connsiteY13" fmla="*/ 169951 h 311449"/>
              <a:gd name="connsiteX14" fmla="*/ 181920 w 182325"/>
              <a:gd name="connsiteY14" fmla="*/ 82 h 311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2325" h="311449">
                <a:moveTo>
                  <a:pt x="181920" y="82"/>
                </a:moveTo>
                <a:cubicBezTo>
                  <a:pt x="187341" y="-3532"/>
                  <a:pt x="136742" y="113329"/>
                  <a:pt x="127707" y="148266"/>
                </a:cubicBezTo>
                <a:cubicBezTo>
                  <a:pt x="118672" y="183203"/>
                  <a:pt x="130116" y="203683"/>
                  <a:pt x="127707" y="209707"/>
                </a:cubicBezTo>
                <a:cubicBezTo>
                  <a:pt x="125298" y="215731"/>
                  <a:pt x="110238" y="167542"/>
                  <a:pt x="113250" y="184408"/>
                </a:cubicBezTo>
                <a:cubicBezTo>
                  <a:pt x="116262" y="201274"/>
                  <a:pt x="148790" y="304280"/>
                  <a:pt x="145778" y="310906"/>
                </a:cubicBezTo>
                <a:cubicBezTo>
                  <a:pt x="142766" y="317532"/>
                  <a:pt x="119274" y="262114"/>
                  <a:pt x="95179" y="224164"/>
                </a:cubicBezTo>
                <a:cubicBezTo>
                  <a:pt x="71084" y="186215"/>
                  <a:pt x="9642" y="93449"/>
                  <a:pt x="1209" y="83209"/>
                </a:cubicBezTo>
                <a:cubicBezTo>
                  <a:pt x="-7224" y="72969"/>
                  <a:pt x="30725" y="156698"/>
                  <a:pt x="44579" y="162722"/>
                </a:cubicBezTo>
                <a:cubicBezTo>
                  <a:pt x="58433" y="168746"/>
                  <a:pt x="78915" y="115135"/>
                  <a:pt x="84336" y="119352"/>
                </a:cubicBezTo>
                <a:cubicBezTo>
                  <a:pt x="89757" y="123569"/>
                  <a:pt x="74095" y="178384"/>
                  <a:pt x="77107" y="188022"/>
                </a:cubicBezTo>
                <a:cubicBezTo>
                  <a:pt x="80119" y="197660"/>
                  <a:pt x="96383" y="177781"/>
                  <a:pt x="102407" y="177179"/>
                </a:cubicBezTo>
                <a:cubicBezTo>
                  <a:pt x="108431" y="176577"/>
                  <a:pt x="110238" y="197660"/>
                  <a:pt x="113250" y="184408"/>
                </a:cubicBezTo>
                <a:cubicBezTo>
                  <a:pt x="116262" y="171156"/>
                  <a:pt x="123490" y="100075"/>
                  <a:pt x="120478" y="97666"/>
                </a:cubicBezTo>
                <a:cubicBezTo>
                  <a:pt x="117466" y="95257"/>
                  <a:pt x="88553" y="182601"/>
                  <a:pt x="95179" y="169951"/>
                </a:cubicBezTo>
                <a:cubicBezTo>
                  <a:pt x="101805" y="157301"/>
                  <a:pt x="176499" y="3696"/>
                  <a:pt x="181920" y="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5" name="フリーフォーム 1024">
            <a:extLst>
              <a:ext uri="{FF2B5EF4-FFF2-40B4-BE49-F238E27FC236}">
                <a16:creationId xmlns:a16="http://schemas.microsoft.com/office/drawing/2014/main" id="{9ABFDDED-A8E1-3A84-2EAE-161994158AD7}"/>
              </a:ext>
            </a:extLst>
          </p:cNvPr>
          <p:cNvSpPr/>
          <p:nvPr/>
        </p:nvSpPr>
        <p:spPr>
          <a:xfrm>
            <a:off x="6019689" y="6383867"/>
            <a:ext cx="177946" cy="440862"/>
          </a:xfrm>
          <a:custGeom>
            <a:avLst/>
            <a:gdLst>
              <a:gd name="connsiteX0" fmla="*/ 28686 w 177946"/>
              <a:gd name="connsiteY0" fmla="*/ 58208 h 440862"/>
              <a:gd name="connsiteX1" fmla="*/ 79486 w 177946"/>
              <a:gd name="connsiteY1" fmla="*/ 242358 h 440862"/>
              <a:gd name="connsiteX2" fmla="*/ 44561 w 177946"/>
              <a:gd name="connsiteY2" fmla="*/ 223308 h 440862"/>
              <a:gd name="connsiteX3" fmla="*/ 111 w 177946"/>
              <a:gd name="connsiteY3" fmla="*/ 340783 h 440862"/>
              <a:gd name="connsiteX4" fmla="*/ 31861 w 177946"/>
              <a:gd name="connsiteY4" fmla="*/ 302683 h 440862"/>
              <a:gd name="connsiteX5" fmla="*/ 31861 w 177946"/>
              <a:gd name="connsiteY5" fmla="*/ 439208 h 440862"/>
              <a:gd name="connsiteX6" fmla="*/ 63611 w 177946"/>
              <a:gd name="connsiteY6" fmla="*/ 363008 h 440862"/>
              <a:gd name="connsiteX7" fmla="*/ 177911 w 177946"/>
              <a:gd name="connsiteY7" fmla="*/ 143933 h 440862"/>
              <a:gd name="connsiteX8" fmla="*/ 50911 w 177946"/>
              <a:gd name="connsiteY8" fmla="*/ 369358 h 440862"/>
              <a:gd name="connsiteX9" fmla="*/ 47736 w 177946"/>
              <a:gd name="connsiteY9" fmla="*/ 296333 h 440862"/>
              <a:gd name="connsiteX10" fmla="*/ 142986 w 177946"/>
              <a:gd name="connsiteY10" fmla="*/ 1058 h 440862"/>
              <a:gd name="connsiteX11" fmla="*/ 69961 w 177946"/>
              <a:gd name="connsiteY11" fmla="*/ 194733 h 440862"/>
              <a:gd name="connsiteX12" fmla="*/ 54086 w 177946"/>
              <a:gd name="connsiteY12" fmla="*/ 115358 h 440862"/>
              <a:gd name="connsiteX13" fmla="*/ 28686 w 177946"/>
              <a:gd name="connsiteY13" fmla="*/ 58208 h 440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7946" h="440862">
                <a:moveTo>
                  <a:pt x="28686" y="58208"/>
                </a:moveTo>
                <a:cubicBezTo>
                  <a:pt x="32919" y="79375"/>
                  <a:pt x="76840" y="214841"/>
                  <a:pt x="79486" y="242358"/>
                </a:cubicBezTo>
                <a:cubicBezTo>
                  <a:pt x="82132" y="269875"/>
                  <a:pt x="57790" y="206904"/>
                  <a:pt x="44561" y="223308"/>
                </a:cubicBezTo>
                <a:cubicBezTo>
                  <a:pt x="31332" y="239712"/>
                  <a:pt x="2228" y="327554"/>
                  <a:pt x="111" y="340783"/>
                </a:cubicBezTo>
                <a:cubicBezTo>
                  <a:pt x="-2006" y="354012"/>
                  <a:pt x="26569" y="286279"/>
                  <a:pt x="31861" y="302683"/>
                </a:cubicBezTo>
                <a:cubicBezTo>
                  <a:pt x="37153" y="319087"/>
                  <a:pt x="26569" y="429154"/>
                  <a:pt x="31861" y="439208"/>
                </a:cubicBezTo>
                <a:cubicBezTo>
                  <a:pt x="37153" y="449262"/>
                  <a:pt x="39269" y="412220"/>
                  <a:pt x="63611" y="363008"/>
                </a:cubicBezTo>
                <a:cubicBezTo>
                  <a:pt x="87953" y="313796"/>
                  <a:pt x="180028" y="142875"/>
                  <a:pt x="177911" y="143933"/>
                </a:cubicBezTo>
                <a:cubicBezTo>
                  <a:pt x="175794" y="144991"/>
                  <a:pt x="72607" y="343958"/>
                  <a:pt x="50911" y="369358"/>
                </a:cubicBezTo>
                <a:cubicBezTo>
                  <a:pt x="29215" y="394758"/>
                  <a:pt x="32390" y="357716"/>
                  <a:pt x="47736" y="296333"/>
                </a:cubicBezTo>
                <a:cubicBezTo>
                  <a:pt x="63082" y="234950"/>
                  <a:pt x="139282" y="17991"/>
                  <a:pt x="142986" y="1058"/>
                </a:cubicBezTo>
                <a:cubicBezTo>
                  <a:pt x="146690" y="-15875"/>
                  <a:pt x="84778" y="175683"/>
                  <a:pt x="69961" y="194733"/>
                </a:cubicBezTo>
                <a:cubicBezTo>
                  <a:pt x="55144" y="213783"/>
                  <a:pt x="58848" y="139700"/>
                  <a:pt x="54086" y="115358"/>
                </a:cubicBezTo>
                <a:cubicBezTo>
                  <a:pt x="49324" y="91016"/>
                  <a:pt x="24453" y="37041"/>
                  <a:pt x="28686" y="582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7" name="フリーフォーム 1026">
            <a:extLst>
              <a:ext uri="{FF2B5EF4-FFF2-40B4-BE49-F238E27FC236}">
                <a16:creationId xmlns:a16="http://schemas.microsoft.com/office/drawing/2014/main" id="{5E7F584E-2260-5A83-C35D-AA60F2424A50}"/>
              </a:ext>
            </a:extLst>
          </p:cNvPr>
          <p:cNvSpPr/>
          <p:nvPr/>
        </p:nvSpPr>
        <p:spPr>
          <a:xfrm>
            <a:off x="5879865" y="6162537"/>
            <a:ext cx="398510" cy="351473"/>
          </a:xfrm>
          <a:custGeom>
            <a:avLst/>
            <a:gdLst>
              <a:gd name="connsiteX0" fmla="*/ 235 w 398510"/>
              <a:gd name="connsiteY0" fmla="*/ 143013 h 351473"/>
              <a:gd name="connsiteX1" fmla="*/ 276460 w 398510"/>
              <a:gd name="connsiteY1" fmla="*/ 219213 h 351473"/>
              <a:gd name="connsiteX2" fmla="*/ 266935 w 398510"/>
              <a:gd name="connsiteY2" fmla="*/ 139838 h 351473"/>
              <a:gd name="connsiteX3" fmla="*/ 305035 w 398510"/>
              <a:gd name="connsiteY3" fmla="*/ 263663 h 351473"/>
              <a:gd name="connsiteX4" fmla="*/ 324085 w 398510"/>
              <a:gd name="connsiteY4" fmla="*/ 206513 h 351473"/>
              <a:gd name="connsiteX5" fmla="*/ 397110 w 398510"/>
              <a:gd name="connsiteY5" fmla="*/ 349388 h 351473"/>
              <a:gd name="connsiteX6" fmla="*/ 368535 w 398510"/>
              <a:gd name="connsiteY6" fmla="*/ 292238 h 351473"/>
              <a:gd name="connsiteX7" fmla="*/ 324085 w 398510"/>
              <a:gd name="connsiteY7" fmla="*/ 301763 h 351473"/>
              <a:gd name="connsiteX8" fmla="*/ 285985 w 398510"/>
              <a:gd name="connsiteY8" fmla="*/ 298588 h 351473"/>
              <a:gd name="connsiteX9" fmla="*/ 311385 w 398510"/>
              <a:gd name="connsiteY9" fmla="*/ 292238 h 351473"/>
              <a:gd name="connsiteX10" fmla="*/ 266935 w 398510"/>
              <a:gd name="connsiteY10" fmla="*/ 308113 h 351473"/>
              <a:gd name="connsiteX11" fmla="*/ 374885 w 398510"/>
              <a:gd name="connsiteY11" fmla="*/ 289063 h 351473"/>
              <a:gd name="connsiteX12" fmla="*/ 308210 w 398510"/>
              <a:gd name="connsiteY12" fmla="*/ 241438 h 351473"/>
              <a:gd name="connsiteX13" fmla="*/ 105010 w 398510"/>
              <a:gd name="connsiteY13" fmla="*/ 138 h 351473"/>
              <a:gd name="connsiteX14" fmla="*/ 273285 w 398510"/>
              <a:gd name="connsiteY14" fmla="*/ 206513 h 351473"/>
              <a:gd name="connsiteX15" fmla="*/ 228835 w 398510"/>
              <a:gd name="connsiteY15" fmla="*/ 193813 h 351473"/>
              <a:gd name="connsiteX16" fmla="*/ 235 w 398510"/>
              <a:gd name="connsiteY16" fmla="*/ 143013 h 351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98510" h="351473">
                <a:moveTo>
                  <a:pt x="235" y="143013"/>
                </a:moveTo>
                <a:cubicBezTo>
                  <a:pt x="8172" y="147246"/>
                  <a:pt x="232010" y="219742"/>
                  <a:pt x="276460" y="219213"/>
                </a:cubicBezTo>
                <a:cubicBezTo>
                  <a:pt x="320910" y="218684"/>
                  <a:pt x="262173" y="132430"/>
                  <a:pt x="266935" y="139838"/>
                </a:cubicBezTo>
                <a:cubicBezTo>
                  <a:pt x="271698" y="147246"/>
                  <a:pt x="295510" y="252551"/>
                  <a:pt x="305035" y="263663"/>
                </a:cubicBezTo>
                <a:cubicBezTo>
                  <a:pt x="314560" y="274776"/>
                  <a:pt x="308739" y="192226"/>
                  <a:pt x="324085" y="206513"/>
                </a:cubicBezTo>
                <a:cubicBezTo>
                  <a:pt x="339431" y="220801"/>
                  <a:pt x="389702" y="335101"/>
                  <a:pt x="397110" y="349388"/>
                </a:cubicBezTo>
                <a:cubicBezTo>
                  <a:pt x="404518" y="363675"/>
                  <a:pt x="380706" y="300175"/>
                  <a:pt x="368535" y="292238"/>
                </a:cubicBezTo>
                <a:cubicBezTo>
                  <a:pt x="356364" y="284301"/>
                  <a:pt x="337843" y="300705"/>
                  <a:pt x="324085" y="301763"/>
                </a:cubicBezTo>
                <a:cubicBezTo>
                  <a:pt x="310327" y="302821"/>
                  <a:pt x="288102" y="300176"/>
                  <a:pt x="285985" y="298588"/>
                </a:cubicBezTo>
                <a:cubicBezTo>
                  <a:pt x="283868" y="297000"/>
                  <a:pt x="314560" y="290651"/>
                  <a:pt x="311385" y="292238"/>
                </a:cubicBezTo>
                <a:cubicBezTo>
                  <a:pt x="308210" y="293825"/>
                  <a:pt x="256352" y="308642"/>
                  <a:pt x="266935" y="308113"/>
                </a:cubicBezTo>
                <a:cubicBezTo>
                  <a:pt x="277518" y="307584"/>
                  <a:pt x="368006" y="300175"/>
                  <a:pt x="374885" y="289063"/>
                </a:cubicBezTo>
                <a:cubicBezTo>
                  <a:pt x="381764" y="277951"/>
                  <a:pt x="353189" y="289592"/>
                  <a:pt x="308210" y="241438"/>
                </a:cubicBezTo>
                <a:cubicBezTo>
                  <a:pt x="263231" y="193284"/>
                  <a:pt x="110831" y="5959"/>
                  <a:pt x="105010" y="138"/>
                </a:cubicBezTo>
                <a:cubicBezTo>
                  <a:pt x="99189" y="-5683"/>
                  <a:pt x="252648" y="174234"/>
                  <a:pt x="273285" y="206513"/>
                </a:cubicBezTo>
                <a:cubicBezTo>
                  <a:pt x="293923" y="238792"/>
                  <a:pt x="270639" y="201221"/>
                  <a:pt x="228835" y="193813"/>
                </a:cubicBezTo>
                <a:cubicBezTo>
                  <a:pt x="187031" y="186405"/>
                  <a:pt x="-7702" y="138780"/>
                  <a:pt x="235" y="1430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8" name="フリーフォーム 1027">
            <a:extLst>
              <a:ext uri="{FF2B5EF4-FFF2-40B4-BE49-F238E27FC236}">
                <a16:creationId xmlns:a16="http://schemas.microsoft.com/office/drawing/2014/main" id="{3E55AAFD-5784-227F-C80F-34535386A45D}"/>
              </a:ext>
            </a:extLst>
          </p:cNvPr>
          <p:cNvSpPr/>
          <p:nvPr/>
        </p:nvSpPr>
        <p:spPr>
          <a:xfrm>
            <a:off x="6024747" y="6450003"/>
            <a:ext cx="173123" cy="377122"/>
          </a:xfrm>
          <a:custGeom>
            <a:avLst/>
            <a:gdLst>
              <a:gd name="connsiteX0" fmla="*/ 172853 w 173123"/>
              <a:gd name="connsiteY0" fmla="*/ 1597 h 377122"/>
              <a:gd name="connsiteX1" fmla="*/ 1403 w 173123"/>
              <a:gd name="connsiteY1" fmla="*/ 373072 h 377122"/>
              <a:gd name="connsiteX2" fmla="*/ 93478 w 173123"/>
              <a:gd name="connsiteY2" fmla="*/ 188922 h 377122"/>
              <a:gd name="connsiteX3" fmla="*/ 128403 w 173123"/>
              <a:gd name="connsiteY3" fmla="*/ 26997 h 377122"/>
              <a:gd name="connsiteX4" fmla="*/ 42678 w 173123"/>
              <a:gd name="connsiteY4" fmla="*/ 230197 h 377122"/>
              <a:gd name="connsiteX5" fmla="*/ 172853 w 173123"/>
              <a:gd name="connsiteY5" fmla="*/ 1597 h 377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3123" h="377122">
                <a:moveTo>
                  <a:pt x="172853" y="1597"/>
                </a:moveTo>
                <a:cubicBezTo>
                  <a:pt x="165974" y="25409"/>
                  <a:pt x="14632" y="341851"/>
                  <a:pt x="1403" y="373072"/>
                </a:cubicBezTo>
                <a:cubicBezTo>
                  <a:pt x="-11826" y="404293"/>
                  <a:pt x="72311" y="246601"/>
                  <a:pt x="93478" y="188922"/>
                </a:cubicBezTo>
                <a:cubicBezTo>
                  <a:pt x="114645" y="131243"/>
                  <a:pt x="136870" y="20118"/>
                  <a:pt x="128403" y="26997"/>
                </a:cubicBezTo>
                <a:cubicBezTo>
                  <a:pt x="119936" y="33876"/>
                  <a:pt x="32095" y="232314"/>
                  <a:pt x="42678" y="230197"/>
                </a:cubicBezTo>
                <a:cubicBezTo>
                  <a:pt x="53261" y="228080"/>
                  <a:pt x="179732" y="-22215"/>
                  <a:pt x="172853" y="15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9" name="フリーフォーム 1028">
            <a:extLst>
              <a:ext uri="{FF2B5EF4-FFF2-40B4-BE49-F238E27FC236}">
                <a16:creationId xmlns:a16="http://schemas.microsoft.com/office/drawing/2014/main" id="{E064EF97-7C68-5DFE-86E2-EDBE3B480129}"/>
              </a:ext>
            </a:extLst>
          </p:cNvPr>
          <p:cNvSpPr/>
          <p:nvPr/>
        </p:nvSpPr>
        <p:spPr>
          <a:xfrm>
            <a:off x="6173859" y="6463996"/>
            <a:ext cx="217418" cy="356070"/>
          </a:xfrm>
          <a:custGeom>
            <a:avLst/>
            <a:gdLst>
              <a:gd name="connsiteX0" fmla="*/ 1516 w 217418"/>
              <a:gd name="connsiteY0" fmla="*/ 98729 h 356070"/>
              <a:gd name="connsiteX1" fmla="*/ 71366 w 217418"/>
              <a:gd name="connsiteY1" fmla="*/ 114604 h 356070"/>
              <a:gd name="connsiteX2" fmla="*/ 106291 w 217418"/>
              <a:gd name="connsiteY2" fmla="*/ 136829 h 356070"/>
              <a:gd name="connsiteX3" fmla="*/ 109466 w 217418"/>
              <a:gd name="connsiteY3" fmla="*/ 133654 h 356070"/>
              <a:gd name="connsiteX4" fmla="*/ 87241 w 217418"/>
              <a:gd name="connsiteY4" fmla="*/ 206679 h 356070"/>
              <a:gd name="connsiteX5" fmla="*/ 23741 w 217418"/>
              <a:gd name="connsiteY5" fmla="*/ 270179 h 356070"/>
              <a:gd name="connsiteX6" fmla="*/ 90416 w 217418"/>
              <a:gd name="connsiteY6" fmla="*/ 209854 h 356070"/>
              <a:gd name="connsiteX7" fmla="*/ 4691 w 217418"/>
              <a:gd name="connsiteY7" fmla="*/ 355904 h 356070"/>
              <a:gd name="connsiteX8" fmla="*/ 87241 w 217418"/>
              <a:gd name="connsiteY8" fmla="*/ 238429 h 356070"/>
              <a:gd name="connsiteX9" fmla="*/ 176141 w 217418"/>
              <a:gd name="connsiteY9" fmla="*/ 216204 h 356070"/>
              <a:gd name="connsiteX10" fmla="*/ 131691 w 217418"/>
              <a:gd name="connsiteY10" fmla="*/ 203504 h 356070"/>
              <a:gd name="connsiteX11" fmla="*/ 217416 w 217418"/>
              <a:gd name="connsiteY11" fmla="*/ 304 h 356070"/>
              <a:gd name="connsiteX12" fmla="*/ 128516 w 217418"/>
              <a:gd name="connsiteY12" fmla="*/ 155879 h 356070"/>
              <a:gd name="connsiteX13" fmla="*/ 166616 w 217418"/>
              <a:gd name="connsiteY13" fmla="*/ 82854 h 356070"/>
              <a:gd name="connsiteX14" fmla="*/ 74541 w 217418"/>
              <a:gd name="connsiteY14" fmla="*/ 76504 h 356070"/>
              <a:gd name="connsiteX15" fmla="*/ 84066 w 217418"/>
              <a:gd name="connsiteY15" fmla="*/ 79679 h 356070"/>
              <a:gd name="connsiteX16" fmla="*/ 169791 w 217418"/>
              <a:gd name="connsiteY16" fmla="*/ 101904 h 356070"/>
              <a:gd name="connsiteX17" fmla="*/ 144391 w 217418"/>
              <a:gd name="connsiteY17" fmla="*/ 146354 h 356070"/>
              <a:gd name="connsiteX18" fmla="*/ 1516 w 217418"/>
              <a:gd name="connsiteY18" fmla="*/ 98729 h 356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17418" h="356070">
                <a:moveTo>
                  <a:pt x="1516" y="98729"/>
                </a:moveTo>
                <a:cubicBezTo>
                  <a:pt x="-10655" y="93437"/>
                  <a:pt x="53904" y="108254"/>
                  <a:pt x="71366" y="114604"/>
                </a:cubicBezTo>
                <a:cubicBezTo>
                  <a:pt x="88828" y="120954"/>
                  <a:pt x="99941" y="133654"/>
                  <a:pt x="106291" y="136829"/>
                </a:cubicBezTo>
                <a:cubicBezTo>
                  <a:pt x="112641" y="140004"/>
                  <a:pt x="112641" y="122012"/>
                  <a:pt x="109466" y="133654"/>
                </a:cubicBezTo>
                <a:cubicBezTo>
                  <a:pt x="106291" y="145296"/>
                  <a:pt x="101529" y="183925"/>
                  <a:pt x="87241" y="206679"/>
                </a:cubicBezTo>
                <a:cubicBezTo>
                  <a:pt x="72954" y="229433"/>
                  <a:pt x="23212" y="269650"/>
                  <a:pt x="23741" y="270179"/>
                </a:cubicBezTo>
                <a:cubicBezTo>
                  <a:pt x="24270" y="270708"/>
                  <a:pt x="93591" y="195567"/>
                  <a:pt x="90416" y="209854"/>
                </a:cubicBezTo>
                <a:cubicBezTo>
                  <a:pt x="87241" y="224141"/>
                  <a:pt x="5220" y="351142"/>
                  <a:pt x="4691" y="355904"/>
                </a:cubicBezTo>
                <a:cubicBezTo>
                  <a:pt x="4162" y="360667"/>
                  <a:pt x="58666" y="261712"/>
                  <a:pt x="87241" y="238429"/>
                </a:cubicBezTo>
                <a:cubicBezTo>
                  <a:pt x="115816" y="215146"/>
                  <a:pt x="168733" y="222025"/>
                  <a:pt x="176141" y="216204"/>
                </a:cubicBezTo>
                <a:cubicBezTo>
                  <a:pt x="183549" y="210383"/>
                  <a:pt x="124812" y="239487"/>
                  <a:pt x="131691" y="203504"/>
                </a:cubicBezTo>
                <a:cubicBezTo>
                  <a:pt x="138570" y="167521"/>
                  <a:pt x="217945" y="8241"/>
                  <a:pt x="217416" y="304"/>
                </a:cubicBezTo>
                <a:cubicBezTo>
                  <a:pt x="216887" y="-7634"/>
                  <a:pt x="136983" y="142121"/>
                  <a:pt x="128516" y="155879"/>
                </a:cubicBezTo>
                <a:cubicBezTo>
                  <a:pt x="120049" y="169637"/>
                  <a:pt x="175612" y="96083"/>
                  <a:pt x="166616" y="82854"/>
                </a:cubicBezTo>
                <a:cubicBezTo>
                  <a:pt x="157620" y="69625"/>
                  <a:pt x="88299" y="77033"/>
                  <a:pt x="74541" y="76504"/>
                </a:cubicBezTo>
                <a:cubicBezTo>
                  <a:pt x="60783" y="75975"/>
                  <a:pt x="84066" y="79679"/>
                  <a:pt x="84066" y="79679"/>
                </a:cubicBezTo>
                <a:cubicBezTo>
                  <a:pt x="99941" y="83912"/>
                  <a:pt x="159737" y="90792"/>
                  <a:pt x="169791" y="101904"/>
                </a:cubicBezTo>
                <a:cubicBezTo>
                  <a:pt x="179845" y="113016"/>
                  <a:pt x="176141" y="146883"/>
                  <a:pt x="144391" y="146354"/>
                </a:cubicBezTo>
                <a:cubicBezTo>
                  <a:pt x="112641" y="145825"/>
                  <a:pt x="13687" y="104021"/>
                  <a:pt x="1516" y="987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32C63FE3-0311-3B15-9C00-8668BF37C634}"/>
              </a:ext>
            </a:extLst>
          </p:cNvPr>
          <p:cNvSpPr/>
          <p:nvPr/>
        </p:nvSpPr>
        <p:spPr>
          <a:xfrm>
            <a:off x="6175500" y="6838701"/>
            <a:ext cx="103858" cy="218339"/>
          </a:xfrm>
          <a:custGeom>
            <a:avLst/>
            <a:gdLst>
              <a:gd name="connsiteX0" fmla="*/ 448 w 103858"/>
              <a:gd name="connsiteY0" fmla="*/ 561 h 218339"/>
              <a:gd name="connsiteX1" fmla="*/ 60408 w 103858"/>
              <a:gd name="connsiteY1" fmla="*/ 97997 h 218339"/>
              <a:gd name="connsiteX2" fmla="*/ 101631 w 103858"/>
              <a:gd name="connsiteY2" fmla="*/ 214171 h 218339"/>
              <a:gd name="connsiteX3" fmla="*/ 97884 w 103858"/>
              <a:gd name="connsiteY3" fmla="*/ 187938 h 218339"/>
              <a:gd name="connsiteX4" fmla="*/ 94136 w 103858"/>
              <a:gd name="connsiteY4" fmla="*/ 142968 h 218339"/>
              <a:gd name="connsiteX5" fmla="*/ 448 w 103858"/>
              <a:gd name="connsiteY5" fmla="*/ 561 h 218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3858" h="218339">
                <a:moveTo>
                  <a:pt x="448" y="561"/>
                </a:moveTo>
                <a:cubicBezTo>
                  <a:pt x="-5173" y="-6934"/>
                  <a:pt x="43544" y="62395"/>
                  <a:pt x="60408" y="97997"/>
                </a:cubicBezTo>
                <a:cubicBezTo>
                  <a:pt x="77272" y="133599"/>
                  <a:pt x="101631" y="214171"/>
                  <a:pt x="101631" y="214171"/>
                </a:cubicBezTo>
                <a:cubicBezTo>
                  <a:pt x="107877" y="229161"/>
                  <a:pt x="99133" y="199805"/>
                  <a:pt x="97884" y="187938"/>
                </a:cubicBezTo>
                <a:cubicBezTo>
                  <a:pt x="96635" y="176071"/>
                  <a:pt x="107253" y="169825"/>
                  <a:pt x="94136" y="142968"/>
                </a:cubicBezTo>
                <a:cubicBezTo>
                  <a:pt x="81020" y="116111"/>
                  <a:pt x="6069" y="8056"/>
                  <a:pt x="448" y="5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0" name="フリーフォーム 1029">
            <a:extLst>
              <a:ext uri="{FF2B5EF4-FFF2-40B4-BE49-F238E27FC236}">
                <a16:creationId xmlns:a16="http://schemas.microsoft.com/office/drawing/2014/main" id="{EE3610F0-6748-3BDA-4F02-3E12AF25E5EE}"/>
              </a:ext>
            </a:extLst>
          </p:cNvPr>
          <p:cNvSpPr/>
          <p:nvPr/>
        </p:nvSpPr>
        <p:spPr>
          <a:xfrm>
            <a:off x="5962338" y="6886222"/>
            <a:ext cx="42405" cy="309057"/>
          </a:xfrm>
          <a:custGeom>
            <a:avLst/>
            <a:gdLst>
              <a:gd name="connsiteX0" fmla="*/ 0 w 42405"/>
              <a:gd name="connsiteY0" fmla="*/ 1758 h 309057"/>
              <a:gd name="connsiteX1" fmla="*/ 29980 w 42405"/>
              <a:gd name="connsiteY1" fmla="*/ 200378 h 309057"/>
              <a:gd name="connsiteX2" fmla="*/ 29980 w 42405"/>
              <a:gd name="connsiteY2" fmla="*/ 237853 h 309057"/>
              <a:gd name="connsiteX3" fmla="*/ 0 w 42405"/>
              <a:gd name="connsiteY3" fmla="*/ 309057 h 309057"/>
              <a:gd name="connsiteX4" fmla="*/ 0 w 42405"/>
              <a:gd name="connsiteY4" fmla="*/ 309057 h 309057"/>
              <a:gd name="connsiteX5" fmla="*/ 41223 w 42405"/>
              <a:gd name="connsiteY5" fmla="*/ 211621 h 309057"/>
              <a:gd name="connsiteX6" fmla="*/ 29980 w 42405"/>
              <a:gd name="connsiteY6" fmla="*/ 222863 h 309057"/>
              <a:gd name="connsiteX7" fmla="*/ 41223 w 42405"/>
              <a:gd name="connsiteY7" fmla="*/ 136670 h 309057"/>
              <a:gd name="connsiteX8" fmla="*/ 41223 w 42405"/>
              <a:gd name="connsiteY8" fmla="*/ 174145 h 309057"/>
              <a:gd name="connsiteX9" fmla="*/ 33728 w 42405"/>
              <a:gd name="connsiteY9" fmla="*/ 99194 h 309057"/>
              <a:gd name="connsiteX10" fmla="*/ 29980 w 42405"/>
              <a:gd name="connsiteY10" fmla="*/ 102942 h 309057"/>
              <a:gd name="connsiteX11" fmla="*/ 0 w 42405"/>
              <a:gd name="connsiteY11" fmla="*/ 1758 h 309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2405" h="309057">
                <a:moveTo>
                  <a:pt x="0" y="1758"/>
                </a:moveTo>
                <a:cubicBezTo>
                  <a:pt x="0" y="17997"/>
                  <a:pt x="24983" y="161029"/>
                  <a:pt x="29980" y="200378"/>
                </a:cubicBezTo>
                <a:cubicBezTo>
                  <a:pt x="34977" y="239727"/>
                  <a:pt x="34977" y="219740"/>
                  <a:pt x="29980" y="237853"/>
                </a:cubicBezTo>
                <a:cubicBezTo>
                  <a:pt x="24983" y="255966"/>
                  <a:pt x="0" y="309057"/>
                  <a:pt x="0" y="309057"/>
                </a:cubicBezTo>
                <a:lnTo>
                  <a:pt x="0" y="309057"/>
                </a:lnTo>
                <a:lnTo>
                  <a:pt x="41223" y="211621"/>
                </a:lnTo>
                <a:cubicBezTo>
                  <a:pt x="46220" y="197255"/>
                  <a:pt x="29980" y="235355"/>
                  <a:pt x="29980" y="222863"/>
                </a:cubicBezTo>
                <a:cubicBezTo>
                  <a:pt x="29980" y="210371"/>
                  <a:pt x="39349" y="144790"/>
                  <a:pt x="41223" y="136670"/>
                </a:cubicBezTo>
                <a:cubicBezTo>
                  <a:pt x="43097" y="128550"/>
                  <a:pt x="42472" y="180391"/>
                  <a:pt x="41223" y="174145"/>
                </a:cubicBezTo>
                <a:cubicBezTo>
                  <a:pt x="39974" y="167899"/>
                  <a:pt x="35602" y="111061"/>
                  <a:pt x="33728" y="99194"/>
                </a:cubicBezTo>
                <a:cubicBezTo>
                  <a:pt x="31854" y="87327"/>
                  <a:pt x="35601" y="119181"/>
                  <a:pt x="29980" y="102942"/>
                </a:cubicBezTo>
                <a:cubicBezTo>
                  <a:pt x="24359" y="86703"/>
                  <a:pt x="0" y="-14481"/>
                  <a:pt x="0" y="17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1" name="フリーフォーム 1030">
            <a:extLst>
              <a:ext uri="{FF2B5EF4-FFF2-40B4-BE49-F238E27FC236}">
                <a16:creationId xmlns:a16="http://schemas.microsoft.com/office/drawing/2014/main" id="{D1C5985F-B520-0E20-E491-BE79BCA68879}"/>
              </a:ext>
            </a:extLst>
          </p:cNvPr>
          <p:cNvSpPr/>
          <p:nvPr/>
        </p:nvSpPr>
        <p:spPr>
          <a:xfrm>
            <a:off x="6059531" y="6917365"/>
            <a:ext cx="98465" cy="203774"/>
          </a:xfrm>
          <a:custGeom>
            <a:avLst/>
            <a:gdLst>
              <a:gd name="connsiteX0" fmla="*/ 243 w 98465"/>
              <a:gd name="connsiteY0" fmla="*/ 596 h 203774"/>
              <a:gd name="connsiteX1" fmla="*/ 75194 w 98465"/>
              <a:gd name="connsiteY1" fmla="*/ 180478 h 203774"/>
              <a:gd name="connsiteX2" fmla="*/ 97679 w 98465"/>
              <a:gd name="connsiteY2" fmla="*/ 195468 h 203774"/>
              <a:gd name="connsiteX3" fmla="*/ 52708 w 98465"/>
              <a:gd name="connsiteY3" fmla="*/ 124265 h 203774"/>
              <a:gd name="connsiteX4" fmla="*/ 243 w 98465"/>
              <a:gd name="connsiteY4" fmla="*/ 596 h 203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465" h="203774">
                <a:moveTo>
                  <a:pt x="243" y="596"/>
                </a:moveTo>
                <a:cubicBezTo>
                  <a:pt x="3991" y="9965"/>
                  <a:pt x="75194" y="180478"/>
                  <a:pt x="75194" y="180478"/>
                </a:cubicBezTo>
                <a:cubicBezTo>
                  <a:pt x="91433" y="212957"/>
                  <a:pt x="101427" y="204837"/>
                  <a:pt x="97679" y="195468"/>
                </a:cubicBezTo>
                <a:cubicBezTo>
                  <a:pt x="93931" y="186099"/>
                  <a:pt x="68323" y="153621"/>
                  <a:pt x="52708" y="124265"/>
                </a:cubicBezTo>
                <a:cubicBezTo>
                  <a:pt x="37093" y="94909"/>
                  <a:pt x="-3505" y="-8773"/>
                  <a:pt x="243" y="5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2" name="フリーフォーム 1031">
            <a:extLst>
              <a:ext uri="{FF2B5EF4-FFF2-40B4-BE49-F238E27FC236}">
                <a16:creationId xmlns:a16="http://schemas.microsoft.com/office/drawing/2014/main" id="{F39EDE21-1F88-CF76-BC5B-695CF4BBF22C}"/>
              </a:ext>
            </a:extLst>
          </p:cNvPr>
          <p:cNvSpPr/>
          <p:nvPr/>
        </p:nvSpPr>
        <p:spPr>
          <a:xfrm>
            <a:off x="6058779" y="6902106"/>
            <a:ext cx="49987" cy="126519"/>
          </a:xfrm>
          <a:custGeom>
            <a:avLst/>
            <a:gdLst>
              <a:gd name="connsiteX0" fmla="*/ 995 w 49987"/>
              <a:gd name="connsiteY0" fmla="*/ 864 h 126519"/>
              <a:gd name="connsiteX1" fmla="*/ 49713 w 49987"/>
              <a:gd name="connsiteY1" fmla="*/ 124533 h 126519"/>
              <a:gd name="connsiteX2" fmla="*/ 19732 w 49987"/>
              <a:gd name="connsiteY2" fmla="*/ 72068 h 126519"/>
              <a:gd name="connsiteX3" fmla="*/ 995 w 49987"/>
              <a:gd name="connsiteY3" fmla="*/ 864 h 126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987" h="126519">
                <a:moveTo>
                  <a:pt x="995" y="864"/>
                </a:moveTo>
                <a:cubicBezTo>
                  <a:pt x="5992" y="9608"/>
                  <a:pt x="46590" y="112666"/>
                  <a:pt x="49713" y="124533"/>
                </a:cubicBezTo>
                <a:cubicBezTo>
                  <a:pt x="52836" y="136400"/>
                  <a:pt x="28476" y="92055"/>
                  <a:pt x="19732" y="72068"/>
                </a:cubicBezTo>
                <a:cubicBezTo>
                  <a:pt x="10988" y="52081"/>
                  <a:pt x="-4002" y="-7880"/>
                  <a:pt x="995" y="8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3" name="フリーフォーム 1032">
            <a:extLst>
              <a:ext uri="{FF2B5EF4-FFF2-40B4-BE49-F238E27FC236}">
                <a16:creationId xmlns:a16="http://schemas.microsoft.com/office/drawing/2014/main" id="{E70CDAC4-D3D9-E18C-669A-62610953DD78}"/>
              </a:ext>
            </a:extLst>
          </p:cNvPr>
          <p:cNvSpPr/>
          <p:nvPr/>
        </p:nvSpPr>
        <p:spPr>
          <a:xfrm>
            <a:off x="6010711" y="6906313"/>
            <a:ext cx="92541" cy="249816"/>
          </a:xfrm>
          <a:custGeom>
            <a:avLst/>
            <a:gdLst>
              <a:gd name="connsiteX0" fmla="*/ 345 w 92541"/>
              <a:gd name="connsiteY0" fmla="*/ 405 h 249816"/>
              <a:gd name="connsiteX1" fmla="*/ 90286 w 92541"/>
              <a:gd name="connsiteY1" fmla="*/ 240248 h 249816"/>
              <a:gd name="connsiteX2" fmla="*/ 60305 w 92541"/>
              <a:gd name="connsiteY2" fmla="*/ 184035 h 249816"/>
              <a:gd name="connsiteX3" fmla="*/ 345 w 92541"/>
              <a:gd name="connsiteY3" fmla="*/ 405 h 249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541" h="249816">
                <a:moveTo>
                  <a:pt x="345" y="405"/>
                </a:moveTo>
                <a:cubicBezTo>
                  <a:pt x="5342" y="9774"/>
                  <a:pt x="80293" y="209643"/>
                  <a:pt x="90286" y="240248"/>
                </a:cubicBezTo>
                <a:cubicBezTo>
                  <a:pt x="100279" y="270853"/>
                  <a:pt x="74671" y="221511"/>
                  <a:pt x="60305" y="184035"/>
                </a:cubicBezTo>
                <a:cubicBezTo>
                  <a:pt x="45939" y="146559"/>
                  <a:pt x="-4652" y="-8964"/>
                  <a:pt x="345" y="4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4" name="フリーフォーム 1033">
            <a:extLst>
              <a:ext uri="{FF2B5EF4-FFF2-40B4-BE49-F238E27FC236}">
                <a16:creationId xmlns:a16="http://schemas.microsoft.com/office/drawing/2014/main" id="{F0F89CFE-C443-E3BE-8C0E-5150A5BAF400}"/>
              </a:ext>
            </a:extLst>
          </p:cNvPr>
          <p:cNvSpPr/>
          <p:nvPr/>
        </p:nvSpPr>
        <p:spPr>
          <a:xfrm>
            <a:off x="6097223" y="6850322"/>
            <a:ext cx="132579" cy="228751"/>
          </a:xfrm>
          <a:custGeom>
            <a:avLst/>
            <a:gdLst>
              <a:gd name="connsiteX0" fmla="*/ 26 w 132579"/>
              <a:gd name="connsiteY0" fmla="*/ 183 h 228751"/>
              <a:gd name="connsiteX1" fmla="*/ 123695 w 132579"/>
              <a:gd name="connsiteY1" fmla="*/ 217540 h 228751"/>
              <a:gd name="connsiteX2" fmla="*/ 112452 w 132579"/>
              <a:gd name="connsiteY2" fmla="*/ 180065 h 228751"/>
              <a:gd name="connsiteX3" fmla="*/ 26 w 132579"/>
              <a:gd name="connsiteY3" fmla="*/ 183 h 228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579" h="228751">
                <a:moveTo>
                  <a:pt x="26" y="183"/>
                </a:moveTo>
                <a:cubicBezTo>
                  <a:pt x="1900" y="6429"/>
                  <a:pt x="104957" y="187560"/>
                  <a:pt x="123695" y="217540"/>
                </a:cubicBezTo>
                <a:cubicBezTo>
                  <a:pt x="142433" y="247520"/>
                  <a:pt x="128067" y="211294"/>
                  <a:pt x="112452" y="180065"/>
                </a:cubicBezTo>
                <a:cubicBezTo>
                  <a:pt x="96837" y="148836"/>
                  <a:pt x="-1848" y="-6063"/>
                  <a:pt x="26" y="1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5" name="フリーフォーム 1034">
            <a:extLst>
              <a:ext uri="{FF2B5EF4-FFF2-40B4-BE49-F238E27FC236}">
                <a16:creationId xmlns:a16="http://schemas.microsoft.com/office/drawing/2014/main" id="{D32F8B7D-63F9-7BFB-3DEE-4383C8643876}"/>
              </a:ext>
            </a:extLst>
          </p:cNvPr>
          <p:cNvSpPr/>
          <p:nvPr/>
        </p:nvSpPr>
        <p:spPr>
          <a:xfrm>
            <a:off x="5628417" y="6769497"/>
            <a:ext cx="197248" cy="155614"/>
          </a:xfrm>
          <a:custGeom>
            <a:avLst/>
            <a:gdLst>
              <a:gd name="connsiteX0" fmla="*/ 858 w 197248"/>
              <a:gd name="connsiteY0" fmla="*/ 155178 h 155614"/>
              <a:gd name="connsiteX1" fmla="*/ 77058 w 197248"/>
              <a:gd name="connsiteY1" fmla="*/ 50403 h 155614"/>
              <a:gd name="connsiteX2" fmla="*/ 194533 w 197248"/>
              <a:gd name="connsiteY2" fmla="*/ 5953 h 155614"/>
              <a:gd name="connsiteX3" fmla="*/ 150083 w 197248"/>
              <a:gd name="connsiteY3" fmla="*/ 9128 h 155614"/>
              <a:gd name="connsiteX4" fmla="*/ 42133 w 197248"/>
              <a:gd name="connsiteY4" fmla="*/ 85328 h 155614"/>
              <a:gd name="connsiteX5" fmla="*/ 858 w 197248"/>
              <a:gd name="connsiteY5" fmla="*/ 155178 h 155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7248" h="155614">
                <a:moveTo>
                  <a:pt x="858" y="155178"/>
                </a:moveTo>
                <a:cubicBezTo>
                  <a:pt x="6679" y="149357"/>
                  <a:pt x="44779" y="75274"/>
                  <a:pt x="77058" y="50403"/>
                </a:cubicBezTo>
                <a:cubicBezTo>
                  <a:pt x="109337" y="25532"/>
                  <a:pt x="182362" y="12832"/>
                  <a:pt x="194533" y="5953"/>
                </a:cubicBezTo>
                <a:cubicBezTo>
                  <a:pt x="206704" y="-926"/>
                  <a:pt x="175483" y="-4101"/>
                  <a:pt x="150083" y="9128"/>
                </a:cubicBezTo>
                <a:cubicBezTo>
                  <a:pt x="124683" y="22357"/>
                  <a:pt x="64358" y="63632"/>
                  <a:pt x="42133" y="85328"/>
                </a:cubicBezTo>
                <a:cubicBezTo>
                  <a:pt x="19908" y="107024"/>
                  <a:pt x="-4963" y="160999"/>
                  <a:pt x="858" y="1551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6" name="フリーフォーム 1035">
            <a:extLst>
              <a:ext uri="{FF2B5EF4-FFF2-40B4-BE49-F238E27FC236}">
                <a16:creationId xmlns:a16="http://schemas.microsoft.com/office/drawing/2014/main" id="{19B395C7-21E6-2FA9-392F-FA094E535167}"/>
              </a:ext>
            </a:extLst>
          </p:cNvPr>
          <p:cNvSpPr/>
          <p:nvPr/>
        </p:nvSpPr>
        <p:spPr>
          <a:xfrm>
            <a:off x="5695830" y="6724603"/>
            <a:ext cx="79500" cy="88983"/>
          </a:xfrm>
          <a:custGeom>
            <a:avLst/>
            <a:gdLst>
              <a:gd name="connsiteX0" fmla="*/ 120 w 79500"/>
              <a:gd name="connsiteY0" fmla="*/ 88947 h 88983"/>
              <a:gd name="connsiteX1" fmla="*/ 41395 w 79500"/>
              <a:gd name="connsiteY1" fmla="*/ 22272 h 88983"/>
              <a:gd name="connsiteX2" fmla="*/ 79495 w 79500"/>
              <a:gd name="connsiteY2" fmla="*/ 47 h 88983"/>
              <a:gd name="connsiteX3" fmla="*/ 44570 w 79500"/>
              <a:gd name="connsiteY3" fmla="*/ 15922 h 88983"/>
              <a:gd name="connsiteX4" fmla="*/ 28695 w 79500"/>
              <a:gd name="connsiteY4" fmla="*/ 31797 h 88983"/>
              <a:gd name="connsiteX5" fmla="*/ 120 w 79500"/>
              <a:gd name="connsiteY5" fmla="*/ 88947 h 88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00" h="88983">
                <a:moveTo>
                  <a:pt x="120" y="88947"/>
                </a:moveTo>
                <a:cubicBezTo>
                  <a:pt x="2237" y="87359"/>
                  <a:pt x="28166" y="37089"/>
                  <a:pt x="41395" y="22272"/>
                </a:cubicBezTo>
                <a:cubicBezTo>
                  <a:pt x="54624" y="7455"/>
                  <a:pt x="78966" y="1105"/>
                  <a:pt x="79495" y="47"/>
                </a:cubicBezTo>
                <a:cubicBezTo>
                  <a:pt x="80024" y="-1011"/>
                  <a:pt x="44570" y="15922"/>
                  <a:pt x="44570" y="15922"/>
                </a:cubicBezTo>
                <a:cubicBezTo>
                  <a:pt x="36103" y="21214"/>
                  <a:pt x="32928" y="24389"/>
                  <a:pt x="28695" y="31797"/>
                </a:cubicBezTo>
                <a:cubicBezTo>
                  <a:pt x="24462" y="39205"/>
                  <a:pt x="-1997" y="90535"/>
                  <a:pt x="120" y="889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7" name="フリーフォーム 1036">
            <a:extLst>
              <a:ext uri="{FF2B5EF4-FFF2-40B4-BE49-F238E27FC236}">
                <a16:creationId xmlns:a16="http://schemas.microsoft.com/office/drawing/2014/main" id="{B567CBCE-AAAB-4B6A-6361-F65F258E511B}"/>
              </a:ext>
            </a:extLst>
          </p:cNvPr>
          <p:cNvSpPr/>
          <p:nvPr/>
        </p:nvSpPr>
        <p:spPr>
          <a:xfrm>
            <a:off x="6072410" y="6660286"/>
            <a:ext cx="60611" cy="157856"/>
          </a:xfrm>
          <a:custGeom>
            <a:avLst/>
            <a:gdLst>
              <a:gd name="connsiteX0" fmla="*/ 58515 w 60611"/>
              <a:gd name="connsiteY0" fmla="*/ 864 h 157856"/>
              <a:gd name="connsiteX1" fmla="*/ 48990 w 60611"/>
              <a:gd name="connsiteY1" fmla="*/ 67539 h 157856"/>
              <a:gd name="connsiteX2" fmla="*/ 1365 w 60611"/>
              <a:gd name="connsiteY2" fmla="*/ 156439 h 157856"/>
              <a:gd name="connsiteX3" fmla="*/ 17240 w 60611"/>
              <a:gd name="connsiteY3" fmla="*/ 115164 h 157856"/>
              <a:gd name="connsiteX4" fmla="*/ 58515 w 60611"/>
              <a:gd name="connsiteY4" fmla="*/ 864 h 157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11" h="157856">
                <a:moveTo>
                  <a:pt x="58515" y="864"/>
                </a:moveTo>
                <a:cubicBezTo>
                  <a:pt x="63807" y="-7073"/>
                  <a:pt x="58515" y="41610"/>
                  <a:pt x="48990" y="67539"/>
                </a:cubicBezTo>
                <a:cubicBezTo>
                  <a:pt x="39465" y="93468"/>
                  <a:pt x="6657" y="148502"/>
                  <a:pt x="1365" y="156439"/>
                </a:cubicBezTo>
                <a:cubicBezTo>
                  <a:pt x="-3927" y="164376"/>
                  <a:pt x="7186" y="137389"/>
                  <a:pt x="17240" y="115164"/>
                </a:cubicBezTo>
                <a:cubicBezTo>
                  <a:pt x="27294" y="92939"/>
                  <a:pt x="53223" y="8801"/>
                  <a:pt x="58515" y="8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8" name="フリーフォーム 1037">
            <a:extLst>
              <a:ext uri="{FF2B5EF4-FFF2-40B4-BE49-F238E27FC236}">
                <a16:creationId xmlns:a16="http://schemas.microsoft.com/office/drawing/2014/main" id="{C7467D67-A45A-D61F-385B-7E823C003B0D}"/>
              </a:ext>
            </a:extLst>
          </p:cNvPr>
          <p:cNvSpPr/>
          <p:nvPr/>
        </p:nvSpPr>
        <p:spPr>
          <a:xfrm>
            <a:off x="6143578" y="6584759"/>
            <a:ext cx="101175" cy="87554"/>
          </a:xfrm>
          <a:custGeom>
            <a:avLst/>
            <a:gdLst>
              <a:gd name="connsiteX0" fmla="*/ 47 w 101175"/>
              <a:gd name="connsiteY0" fmla="*/ 66866 h 87554"/>
              <a:gd name="connsiteX1" fmla="*/ 92122 w 101175"/>
              <a:gd name="connsiteY1" fmla="*/ 70041 h 87554"/>
              <a:gd name="connsiteX2" fmla="*/ 98472 w 101175"/>
              <a:gd name="connsiteY2" fmla="*/ 191 h 87554"/>
              <a:gd name="connsiteX3" fmla="*/ 98472 w 101175"/>
              <a:gd name="connsiteY3" fmla="*/ 47816 h 87554"/>
              <a:gd name="connsiteX4" fmla="*/ 98472 w 101175"/>
              <a:gd name="connsiteY4" fmla="*/ 82741 h 87554"/>
              <a:gd name="connsiteX5" fmla="*/ 79422 w 101175"/>
              <a:gd name="connsiteY5" fmla="*/ 85916 h 87554"/>
              <a:gd name="connsiteX6" fmla="*/ 47 w 101175"/>
              <a:gd name="connsiteY6" fmla="*/ 66866 h 87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175" h="87554">
                <a:moveTo>
                  <a:pt x="47" y="66866"/>
                </a:moveTo>
                <a:cubicBezTo>
                  <a:pt x="2164" y="64220"/>
                  <a:pt x="75718" y="81153"/>
                  <a:pt x="92122" y="70041"/>
                </a:cubicBezTo>
                <a:cubicBezTo>
                  <a:pt x="108526" y="58929"/>
                  <a:pt x="97414" y="3895"/>
                  <a:pt x="98472" y="191"/>
                </a:cubicBezTo>
                <a:cubicBezTo>
                  <a:pt x="99530" y="-3513"/>
                  <a:pt x="98472" y="47816"/>
                  <a:pt x="98472" y="47816"/>
                </a:cubicBezTo>
                <a:lnTo>
                  <a:pt x="98472" y="82741"/>
                </a:lnTo>
                <a:cubicBezTo>
                  <a:pt x="95297" y="89091"/>
                  <a:pt x="91064" y="88033"/>
                  <a:pt x="79422" y="85916"/>
                </a:cubicBezTo>
                <a:cubicBezTo>
                  <a:pt x="67780" y="83799"/>
                  <a:pt x="-2070" y="69512"/>
                  <a:pt x="47" y="668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9" name="フリーフォーム 1038">
            <a:extLst>
              <a:ext uri="{FF2B5EF4-FFF2-40B4-BE49-F238E27FC236}">
                <a16:creationId xmlns:a16="http://schemas.microsoft.com/office/drawing/2014/main" id="{6FD75178-60DA-6A10-3536-65C594427B52}"/>
              </a:ext>
            </a:extLst>
          </p:cNvPr>
          <p:cNvSpPr/>
          <p:nvPr/>
        </p:nvSpPr>
        <p:spPr>
          <a:xfrm>
            <a:off x="5775300" y="6845211"/>
            <a:ext cx="174731" cy="56098"/>
          </a:xfrm>
          <a:custGeom>
            <a:avLst/>
            <a:gdLst>
              <a:gd name="connsiteX0" fmla="*/ 25 w 174731"/>
              <a:gd name="connsiteY0" fmla="*/ 89 h 56098"/>
              <a:gd name="connsiteX1" fmla="*/ 161950 w 174731"/>
              <a:gd name="connsiteY1" fmla="*/ 54064 h 56098"/>
              <a:gd name="connsiteX2" fmla="*/ 149250 w 174731"/>
              <a:gd name="connsiteY2" fmla="*/ 41364 h 56098"/>
              <a:gd name="connsiteX3" fmla="*/ 25 w 174731"/>
              <a:gd name="connsiteY3" fmla="*/ 89 h 56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731" h="56098">
                <a:moveTo>
                  <a:pt x="25" y="89"/>
                </a:moveTo>
                <a:cubicBezTo>
                  <a:pt x="2142" y="2206"/>
                  <a:pt x="161950" y="54064"/>
                  <a:pt x="161950" y="54064"/>
                </a:cubicBezTo>
                <a:cubicBezTo>
                  <a:pt x="186821" y="60943"/>
                  <a:pt x="171475" y="48772"/>
                  <a:pt x="149250" y="41364"/>
                </a:cubicBezTo>
                <a:cubicBezTo>
                  <a:pt x="127025" y="33956"/>
                  <a:pt x="-2092" y="-2028"/>
                  <a:pt x="25" y="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0" name="フリーフォーム 1039">
            <a:extLst>
              <a:ext uri="{FF2B5EF4-FFF2-40B4-BE49-F238E27FC236}">
                <a16:creationId xmlns:a16="http://schemas.microsoft.com/office/drawing/2014/main" id="{99981106-186A-ACC3-2D9C-D82C7948227E}"/>
              </a:ext>
            </a:extLst>
          </p:cNvPr>
          <p:cNvSpPr/>
          <p:nvPr/>
        </p:nvSpPr>
        <p:spPr>
          <a:xfrm>
            <a:off x="5721243" y="6854628"/>
            <a:ext cx="79490" cy="89624"/>
          </a:xfrm>
          <a:custGeom>
            <a:avLst/>
            <a:gdLst>
              <a:gd name="connsiteX0" fmla="*/ 107 w 79490"/>
              <a:gd name="connsiteY0" fmla="*/ 197 h 89624"/>
              <a:gd name="connsiteX1" fmla="*/ 57257 w 79490"/>
              <a:gd name="connsiteY1" fmla="*/ 47822 h 89624"/>
              <a:gd name="connsiteX2" fmla="*/ 76307 w 79490"/>
              <a:gd name="connsiteY2" fmla="*/ 89097 h 89624"/>
              <a:gd name="connsiteX3" fmla="*/ 73132 w 79490"/>
              <a:gd name="connsiteY3" fmla="*/ 66872 h 89624"/>
              <a:gd name="connsiteX4" fmla="*/ 107 w 79490"/>
              <a:gd name="connsiteY4" fmla="*/ 197 h 89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490" h="89624">
                <a:moveTo>
                  <a:pt x="107" y="197"/>
                </a:moveTo>
                <a:cubicBezTo>
                  <a:pt x="-2539" y="-2978"/>
                  <a:pt x="44557" y="33005"/>
                  <a:pt x="57257" y="47822"/>
                </a:cubicBezTo>
                <a:cubicBezTo>
                  <a:pt x="69957" y="62639"/>
                  <a:pt x="73661" y="85922"/>
                  <a:pt x="76307" y="89097"/>
                </a:cubicBezTo>
                <a:cubicBezTo>
                  <a:pt x="78953" y="92272"/>
                  <a:pt x="83186" y="80630"/>
                  <a:pt x="73132" y="66872"/>
                </a:cubicBezTo>
                <a:cubicBezTo>
                  <a:pt x="63078" y="53114"/>
                  <a:pt x="2753" y="3372"/>
                  <a:pt x="107" y="1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1" name="フリーフォーム 1040">
            <a:extLst>
              <a:ext uri="{FF2B5EF4-FFF2-40B4-BE49-F238E27FC236}">
                <a16:creationId xmlns:a16="http://schemas.microsoft.com/office/drawing/2014/main" id="{3CECDD24-1E53-F745-15A5-83A1201A8FDC}"/>
              </a:ext>
            </a:extLst>
          </p:cNvPr>
          <p:cNvSpPr/>
          <p:nvPr/>
        </p:nvSpPr>
        <p:spPr>
          <a:xfrm>
            <a:off x="5689433" y="6972068"/>
            <a:ext cx="97653" cy="64099"/>
          </a:xfrm>
          <a:custGeom>
            <a:avLst/>
            <a:gdLst>
              <a:gd name="connsiteX0" fmla="*/ 167 w 97653"/>
              <a:gd name="connsiteY0" fmla="*/ 232 h 64099"/>
              <a:gd name="connsiteX1" fmla="*/ 70017 w 97653"/>
              <a:gd name="connsiteY1" fmla="*/ 28807 h 64099"/>
              <a:gd name="connsiteX2" fmla="*/ 89067 w 97653"/>
              <a:gd name="connsiteY2" fmla="*/ 63732 h 64099"/>
              <a:gd name="connsiteX3" fmla="*/ 92242 w 97653"/>
              <a:gd name="connsiteY3" fmla="*/ 44682 h 64099"/>
              <a:gd name="connsiteX4" fmla="*/ 167 w 97653"/>
              <a:gd name="connsiteY4" fmla="*/ 232 h 64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53" h="64099">
                <a:moveTo>
                  <a:pt x="167" y="232"/>
                </a:moveTo>
                <a:cubicBezTo>
                  <a:pt x="-3537" y="-2414"/>
                  <a:pt x="55200" y="18224"/>
                  <a:pt x="70017" y="28807"/>
                </a:cubicBezTo>
                <a:cubicBezTo>
                  <a:pt x="84834" y="39390"/>
                  <a:pt x="89067" y="63732"/>
                  <a:pt x="89067" y="63732"/>
                </a:cubicBezTo>
                <a:cubicBezTo>
                  <a:pt x="92771" y="66378"/>
                  <a:pt x="104413" y="54207"/>
                  <a:pt x="92242" y="44682"/>
                </a:cubicBezTo>
                <a:cubicBezTo>
                  <a:pt x="80071" y="35157"/>
                  <a:pt x="3871" y="2878"/>
                  <a:pt x="167" y="2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フリーフォーム 1041">
            <a:extLst>
              <a:ext uri="{FF2B5EF4-FFF2-40B4-BE49-F238E27FC236}">
                <a16:creationId xmlns:a16="http://schemas.microsoft.com/office/drawing/2014/main" id="{C8878DF4-B67B-84C0-290D-BEE661CC7C9A}"/>
              </a:ext>
            </a:extLst>
          </p:cNvPr>
          <p:cNvSpPr/>
          <p:nvPr/>
        </p:nvSpPr>
        <p:spPr>
          <a:xfrm>
            <a:off x="6045080" y="6689494"/>
            <a:ext cx="141203" cy="171739"/>
          </a:xfrm>
          <a:custGeom>
            <a:avLst/>
            <a:gdLst>
              <a:gd name="connsiteX0" fmla="*/ 120 w 141203"/>
              <a:gd name="connsiteY0" fmla="*/ 171681 h 171739"/>
              <a:gd name="connsiteX1" fmla="*/ 95370 w 141203"/>
              <a:gd name="connsiteY1" fmla="*/ 73256 h 171739"/>
              <a:gd name="connsiteX2" fmla="*/ 95370 w 141203"/>
              <a:gd name="connsiteY2" fmla="*/ 92306 h 171739"/>
              <a:gd name="connsiteX3" fmla="*/ 139820 w 141203"/>
              <a:gd name="connsiteY3" fmla="*/ 231 h 171739"/>
              <a:gd name="connsiteX4" fmla="*/ 127120 w 141203"/>
              <a:gd name="connsiteY4" fmla="*/ 66906 h 171739"/>
              <a:gd name="connsiteX5" fmla="*/ 98545 w 141203"/>
              <a:gd name="connsiteY5" fmla="*/ 95481 h 171739"/>
              <a:gd name="connsiteX6" fmla="*/ 117595 w 141203"/>
              <a:gd name="connsiteY6" fmla="*/ 57381 h 171739"/>
              <a:gd name="connsiteX7" fmla="*/ 120 w 141203"/>
              <a:gd name="connsiteY7" fmla="*/ 171681 h 171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1203" h="171739">
                <a:moveTo>
                  <a:pt x="120" y="171681"/>
                </a:moveTo>
                <a:cubicBezTo>
                  <a:pt x="-3584" y="174327"/>
                  <a:pt x="79495" y="86485"/>
                  <a:pt x="95370" y="73256"/>
                </a:cubicBezTo>
                <a:cubicBezTo>
                  <a:pt x="111245" y="60027"/>
                  <a:pt x="87962" y="104477"/>
                  <a:pt x="95370" y="92306"/>
                </a:cubicBezTo>
                <a:cubicBezTo>
                  <a:pt x="102778" y="80135"/>
                  <a:pt x="134528" y="4464"/>
                  <a:pt x="139820" y="231"/>
                </a:cubicBezTo>
                <a:cubicBezTo>
                  <a:pt x="145112" y="-4002"/>
                  <a:pt x="133999" y="51031"/>
                  <a:pt x="127120" y="66906"/>
                </a:cubicBezTo>
                <a:cubicBezTo>
                  <a:pt x="120241" y="82781"/>
                  <a:pt x="100132" y="97068"/>
                  <a:pt x="98545" y="95481"/>
                </a:cubicBezTo>
                <a:cubicBezTo>
                  <a:pt x="96958" y="93894"/>
                  <a:pt x="128178" y="45739"/>
                  <a:pt x="117595" y="57381"/>
                </a:cubicBezTo>
                <a:cubicBezTo>
                  <a:pt x="107012" y="69023"/>
                  <a:pt x="3824" y="169035"/>
                  <a:pt x="120" y="1716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3" name="フリーフォーム 1042">
            <a:extLst>
              <a:ext uri="{FF2B5EF4-FFF2-40B4-BE49-F238E27FC236}">
                <a16:creationId xmlns:a16="http://schemas.microsoft.com/office/drawing/2014/main" id="{C79D3D6A-0AE7-910E-03F8-D7B8A0BD6426}"/>
              </a:ext>
            </a:extLst>
          </p:cNvPr>
          <p:cNvSpPr/>
          <p:nvPr/>
        </p:nvSpPr>
        <p:spPr>
          <a:xfrm>
            <a:off x="5602287" y="7286158"/>
            <a:ext cx="586931" cy="487897"/>
          </a:xfrm>
          <a:custGeom>
            <a:avLst/>
            <a:gdLst>
              <a:gd name="connsiteX0" fmla="*/ 7938 w 586931"/>
              <a:gd name="connsiteY0" fmla="*/ 479892 h 487897"/>
              <a:gd name="connsiteX1" fmla="*/ 363538 w 586931"/>
              <a:gd name="connsiteY1" fmla="*/ 13167 h 487897"/>
              <a:gd name="connsiteX2" fmla="*/ 306388 w 586931"/>
              <a:gd name="connsiteY2" fmla="*/ 121117 h 487897"/>
              <a:gd name="connsiteX3" fmla="*/ 404813 w 586931"/>
              <a:gd name="connsiteY3" fmla="*/ 41742 h 487897"/>
              <a:gd name="connsiteX4" fmla="*/ 455613 w 586931"/>
              <a:gd name="connsiteY4" fmla="*/ 38567 h 487897"/>
              <a:gd name="connsiteX5" fmla="*/ 481013 w 586931"/>
              <a:gd name="connsiteY5" fmla="*/ 3642 h 487897"/>
              <a:gd name="connsiteX6" fmla="*/ 566738 w 586931"/>
              <a:gd name="connsiteY6" fmla="*/ 89367 h 487897"/>
              <a:gd name="connsiteX7" fmla="*/ 547688 w 586931"/>
              <a:gd name="connsiteY7" fmla="*/ 13167 h 487897"/>
              <a:gd name="connsiteX8" fmla="*/ 585788 w 586931"/>
              <a:gd name="connsiteY8" fmla="*/ 213192 h 487897"/>
              <a:gd name="connsiteX9" fmla="*/ 569913 w 586931"/>
              <a:gd name="connsiteY9" fmla="*/ 102067 h 487897"/>
              <a:gd name="connsiteX10" fmla="*/ 500063 w 586931"/>
              <a:gd name="connsiteY10" fmla="*/ 13167 h 487897"/>
              <a:gd name="connsiteX11" fmla="*/ 458788 w 586931"/>
              <a:gd name="connsiteY11" fmla="*/ 63967 h 487897"/>
              <a:gd name="connsiteX12" fmla="*/ 442913 w 586931"/>
              <a:gd name="connsiteY12" fmla="*/ 105242 h 487897"/>
              <a:gd name="connsiteX13" fmla="*/ 481013 w 586931"/>
              <a:gd name="connsiteY13" fmla="*/ 3642 h 487897"/>
              <a:gd name="connsiteX14" fmla="*/ 407988 w 586931"/>
              <a:gd name="connsiteY14" fmla="*/ 70317 h 487897"/>
              <a:gd name="connsiteX15" fmla="*/ 300038 w 586931"/>
              <a:gd name="connsiteY15" fmla="*/ 130642 h 487897"/>
              <a:gd name="connsiteX16" fmla="*/ 296863 w 586931"/>
              <a:gd name="connsiteY16" fmla="*/ 57617 h 487897"/>
              <a:gd name="connsiteX17" fmla="*/ 255588 w 586931"/>
              <a:gd name="connsiteY17" fmla="*/ 143342 h 487897"/>
              <a:gd name="connsiteX18" fmla="*/ 265113 w 586931"/>
              <a:gd name="connsiteY18" fmla="*/ 95717 h 487897"/>
              <a:gd name="connsiteX19" fmla="*/ 150813 w 586931"/>
              <a:gd name="connsiteY19" fmla="*/ 263992 h 487897"/>
              <a:gd name="connsiteX20" fmla="*/ 290513 w 586931"/>
              <a:gd name="connsiteY20" fmla="*/ 178267 h 487897"/>
              <a:gd name="connsiteX21" fmla="*/ 103188 w 586931"/>
              <a:gd name="connsiteY21" fmla="*/ 295742 h 487897"/>
              <a:gd name="connsiteX22" fmla="*/ 115888 w 586931"/>
              <a:gd name="connsiteY22" fmla="*/ 308442 h 487897"/>
              <a:gd name="connsiteX23" fmla="*/ 7938 w 586931"/>
              <a:gd name="connsiteY23" fmla="*/ 479892 h 48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86931" h="487897">
                <a:moveTo>
                  <a:pt x="7938" y="479892"/>
                </a:moveTo>
                <a:cubicBezTo>
                  <a:pt x="49213" y="430680"/>
                  <a:pt x="313796" y="72963"/>
                  <a:pt x="363538" y="13167"/>
                </a:cubicBezTo>
                <a:cubicBezTo>
                  <a:pt x="413280" y="-46629"/>
                  <a:pt x="299509" y="116355"/>
                  <a:pt x="306388" y="121117"/>
                </a:cubicBezTo>
                <a:cubicBezTo>
                  <a:pt x="313267" y="125879"/>
                  <a:pt x="379942" y="55500"/>
                  <a:pt x="404813" y="41742"/>
                </a:cubicBezTo>
                <a:cubicBezTo>
                  <a:pt x="429684" y="27984"/>
                  <a:pt x="442913" y="44917"/>
                  <a:pt x="455613" y="38567"/>
                </a:cubicBezTo>
                <a:cubicBezTo>
                  <a:pt x="468313" y="32217"/>
                  <a:pt x="462492" y="-4825"/>
                  <a:pt x="481013" y="3642"/>
                </a:cubicBezTo>
                <a:cubicBezTo>
                  <a:pt x="499534" y="12109"/>
                  <a:pt x="555626" y="87780"/>
                  <a:pt x="566738" y="89367"/>
                </a:cubicBezTo>
                <a:cubicBezTo>
                  <a:pt x="577850" y="90954"/>
                  <a:pt x="544513" y="-7471"/>
                  <a:pt x="547688" y="13167"/>
                </a:cubicBezTo>
                <a:cubicBezTo>
                  <a:pt x="550863" y="33804"/>
                  <a:pt x="582084" y="198375"/>
                  <a:pt x="585788" y="213192"/>
                </a:cubicBezTo>
                <a:cubicBezTo>
                  <a:pt x="589492" y="228009"/>
                  <a:pt x="584200" y="135404"/>
                  <a:pt x="569913" y="102067"/>
                </a:cubicBezTo>
                <a:cubicBezTo>
                  <a:pt x="555626" y="68730"/>
                  <a:pt x="518584" y="19517"/>
                  <a:pt x="500063" y="13167"/>
                </a:cubicBezTo>
                <a:cubicBezTo>
                  <a:pt x="481542" y="6817"/>
                  <a:pt x="468313" y="48621"/>
                  <a:pt x="458788" y="63967"/>
                </a:cubicBezTo>
                <a:cubicBezTo>
                  <a:pt x="449263" y="79313"/>
                  <a:pt x="439209" y="115296"/>
                  <a:pt x="442913" y="105242"/>
                </a:cubicBezTo>
                <a:cubicBezTo>
                  <a:pt x="446617" y="95188"/>
                  <a:pt x="486834" y="9463"/>
                  <a:pt x="481013" y="3642"/>
                </a:cubicBezTo>
                <a:cubicBezTo>
                  <a:pt x="475192" y="-2179"/>
                  <a:pt x="438150" y="49150"/>
                  <a:pt x="407988" y="70317"/>
                </a:cubicBezTo>
                <a:cubicBezTo>
                  <a:pt x="377826" y="91484"/>
                  <a:pt x="318559" y="132759"/>
                  <a:pt x="300038" y="130642"/>
                </a:cubicBezTo>
                <a:cubicBezTo>
                  <a:pt x="281517" y="128525"/>
                  <a:pt x="304271" y="55500"/>
                  <a:pt x="296863" y="57617"/>
                </a:cubicBezTo>
                <a:cubicBezTo>
                  <a:pt x="289455" y="59734"/>
                  <a:pt x="260880" y="136992"/>
                  <a:pt x="255588" y="143342"/>
                </a:cubicBezTo>
                <a:cubicBezTo>
                  <a:pt x="250296" y="149692"/>
                  <a:pt x="282575" y="75609"/>
                  <a:pt x="265113" y="95717"/>
                </a:cubicBezTo>
                <a:cubicBezTo>
                  <a:pt x="247651" y="115825"/>
                  <a:pt x="146580" y="250234"/>
                  <a:pt x="150813" y="263992"/>
                </a:cubicBezTo>
                <a:cubicBezTo>
                  <a:pt x="155046" y="277750"/>
                  <a:pt x="298450" y="172975"/>
                  <a:pt x="290513" y="178267"/>
                </a:cubicBezTo>
                <a:cubicBezTo>
                  <a:pt x="282576" y="183559"/>
                  <a:pt x="132292" y="274046"/>
                  <a:pt x="103188" y="295742"/>
                </a:cubicBezTo>
                <a:cubicBezTo>
                  <a:pt x="74084" y="317438"/>
                  <a:pt x="132821" y="280396"/>
                  <a:pt x="115888" y="308442"/>
                </a:cubicBezTo>
                <a:cubicBezTo>
                  <a:pt x="98955" y="336488"/>
                  <a:pt x="-33337" y="529104"/>
                  <a:pt x="7938" y="4798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4" name="フリーフォーム 1043">
            <a:extLst>
              <a:ext uri="{FF2B5EF4-FFF2-40B4-BE49-F238E27FC236}">
                <a16:creationId xmlns:a16="http://schemas.microsoft.com/office/drawing/2014/main" id="{1A09922C-72B8-8271-3ED7-5A0515588F76}"/>
              </a:ext>
            </a:extLst>
          </p:cNvPr>
          <p:cNvSpPr/>
          <p:nvPr/>
        </p:nvSpPr>
        <p:spPr>
          <a:xfrm>
            <a:off x="6079734" y="7201421"/>
            <a:ext cx="218195" cy="263209"/>
          </a:xfrm>
          <a:custGeom>
            <a:avLst/>
            <a:gdLst>
              <a:gd name="connsiteX0" fmla="*/ 48016 w 218195"/>
              <a:gd name="connsiteY0" fmla="*/ 218554 h 263209"/>
              <a:gd name="connsiteX1" fmla="*/ 213116 w 218195"/>
              <a:gd name="connsiteY1" fmla="*/ 5829 h 263209"/>
              <a:gd name="connsiteX2" fmla="*/ 175016 w 218195"/>
              <a:gd name="connsiteY2" fmla="*/ 66154 h 263209"/>
              <a:gd name="connsiteX3" fmla="*/ 165491 w 218195"/>
              <a:gd name="connsiteY3" fmla="*/ 132829 h 263209"/>
              <a:gd name="connsiteX4" fmla="*/ 178191 w 218195"/>
              <a:gd name="connsiteY4" fmla="*/ 263004 h 263209"/>
              <a:gd name="connsiteX5" fmla="*/ 178191 w 218195"/>
              <a:gd name="connsiteY5" fmla="*/ 161404 h 263209"/>
              <a:gd name="connsiteX6" fmla="*/ 136916 w 218195"/>
              <a:gd name="connsiteY6" fmla="*/ 101079 h 263209"/>
              <a:gd name="connsiteX7" fmla="*/ 391 w 218195"/>
              <a:gd name="connsiteY7" fmla="*/ 12179 h 263209"/>
              <a:gd name="connsiteX8" fmla="*/ 95641 w 218195"/>
              <a:gd name="connsiteY8" fmla="*/ 94729 h 263209"/>
              <a:gd name="connsiteX9" fmla="*/ 98816 w 218195"/>
              <a:gd name="connsiteY9" fmla="*/ 129654 h 263209"/>
              <a:gd name="connsiteX10" fmla="*/ 124216 w 218195"/>
              <a:gd name="connsiteY10" fmla="*/ 82029 h 263209"/>
              <a:gd name="connsiteX11" fmla="*/ 48016 w 218195"/>
              <a:gd name="connsiteY11" fmla="*/ 218554 h 263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18195" h="263209">
                <a:moveTo>
                  <a:pt x="48016" y="218554"/>
                </a:moveTo>
                <a:cubicBezTo>
                  <a:pt x="62833" y="205854"/>
                  <a:pt x="191949" y="31229"/>
                  <a:pt x="213116" y="5829"/>
                </a:cubicBezTo>
                <a:cubicBezTo>
                  <a:pt x="234283" y="-19571"/>
                  <a:pt x="182954" y="44987"/>
                  <a:pt x="175016" y="66154"/>
                </a:cubicBezTo>
                <a:cubicBezTo>
                  <a:pt x="167079" y="87321"/>
                  <a:pt x="164962" y="100021"/>
                  <a:pt x="165491" y="132829"/>
                </a:cubicBezTo>
                <a:cubicBezTo>
                  <a:pt x="166020" y="165637"/>
                  <a:pt x="176074" y="258242"/>
                  <a:pt x="178191" y="263004"/>
                </a:cubicBezTo>
                <a:cubicBezTo>
                  <a:pt x="180308" y="267766"/>
                  <a:pt x="185070" y="188391"/>
                  <a:pt x="178191" y="161404"/>
                </a:cubicBezTo>
                <a:cubicBezTo>
                  <a:pt x="171312" y="134417"/>
                  <a:pt x="166549" y="125950"/>
                  <a:pt x="136916" y="101079"/>
                </a:cubicBezTo>
                <a:cubicBezTo>
                  <a:pt x="107283" y="76208"/>
                  <a:pt x="7270" y="13237"/>
                  <a:pt x="391" y="12179"/>
                </a:cubicBezTo>
                <a:cubicBezTo>
                  <a:pt x="-6488" y="11121"/>
                  <a:pt x="79237" y="75150"/>
                  <a:pt x="95641" y="94729"/>
                </a:cubicBezTo>
                <a:cubicBezTo>
                  <a:pt x="112045" y="114308"/>
                  <a:pt x="94054" y="131771"/>
                  <a:pt x="98816" y="129654"/>
                </a:cubicBezTo>
                <a:cubicBezTo>
                  <a:pt x="103578" y="127537"/>
                  <a:pt x="130566" y="67212"/>
                  <a:pt x="124216" y="82029"/>
                </a:cubicBezTo>
                <a:cubicBezTo>
                  <a:pt x="117866" y="96846"/>
                  <a:pt x="33199" y="231254"/>
                  <a:pt x="48016" y="2185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5" name="フリーフォーム 1044">
            <a:extLst>
              <a:ext uri="{FF2B5EF4-FFF2-40B4-BE49-F238E27FC236}">
                <a16:creationId xmlns:a16="http://schemas.microsoft.com/office/drawing/2014/main" id="{818F749D-E33C-533D-6954-563B8450FB85}"/>
              </a:ext>
            </a:extLst>
          </p:cNvPr>
          <p:cNvSpPr/>
          <p:nvPr/>
        </p:nvSpPr>
        <p:spPr>
          <a:xfrm>
            <a:off x="5895900" y="7267345"/>
            <a:ext cx="238876" cy="277005"/>
          </a:xfrm>
          <a:custGeom>
            <a:avLst/>
            <a:gdLst>
              <a:gd name="connsiteX0" fmla="*/ 238200 w 238876"/>
              <a:gd name="connsiteY0" fmla="*/ 230 h 277005"/>
              <a:gd name="connsiteX1" fmla="*/ 187400 w 238876"/>
              <a:gd name="connsiteY1" fmla="*/ 133580 h 277005"/>
              <a:gd name="connsiteX2" fmla="*/ 177875 w 238876"/>
              <a:gd name="connsiteY2" fmla="*/ 200255 h 277005"/>
              <a:gd name="connsiteX3" fmla="*/ 181050 w 238876"/>
              <a:gd name="connsiteY3" fmla="*/ 168505 h 277005"/>
              <a:gd name="connsiteX4" fmla="*/ 155650 w 238876"/>
              <a:gd name="connsiteY4" fmla="*/ 276455 h 277005"/>
              <a:gd name="connsiteX5" fmla="*/ 155650 w 238876"/>
              <a:gd name="connsiteY5" fmla="*/ 212955 h 277005"/>
              <a:gd name="connsiteX6" fmla="*/ 75 w 238876"/>
              <a:gd name="connsiteY6" fmla="*/ 270105 h 277005"/>
              <a:gd name="connsiteX7" fmla="*/ 177875 w 238876"/>
              <a:gd name="connsiteY7" fmla="*/ 187555 h 277005"/>
              <a:gd name="connsiteX8" fmla="*/ 174700 w 238876"/>
              <a:gd name="connsiteY8" fmla="*/ 146280 h 277005"/>
              <a:gd name="connsiteX9" fmla="*/ 177875 w 238876"/>
              <a:gd name="connsiteY9" fmla="*/ 133580 h 277005"/>
              <a:gd name="connsiteX10" fmla="*/ 146125 w 238876"/>
              <a:gd name="connsiteY10" fmla="*/ 168505 h 277005"/>
              <a:gd name="connsiteX11" fmla="*/ 238200 w 238876"/>
              <a:gd name="connsiteY11" fmla="*/ 230 h 277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8876" h="277005">
                <a:moveTo>
                  <a:pt x="238200" y="230"/>
                </a:moveTo>
                <a:cubicBezTo>
                  <a:pt x="245079" y="-5591"/>
                  <a:pt x="197454" y="100242"/>
                  <a:pt x="187400" y="133580"/>
                </a:cubicBezTo>
                <a:cubicBezTo>
                  <a:pt x="177346" y="166918"/>
                  <a:pt x="178933" y="194434"/>
                  <a:pt x="177875" y="200255"/>
                </a:cubicBezTo>
                <a:cubicBezTo>
                  <a:pt x="176817" y="206076"/>
                  <a:pt x="184754" y="155805"/>
                  <a:pt x="181050" y="168505"/>
                </a:cubicBezTo>
                <a:cubicBezTo>
                  <a:pt x="177346" y="181205"/>
                  <a:pt x="159883" y="269047"/>
                  <a:pt x="155650" y="276455"/>
                </a:cubicBezTo>
                <a:cubicBezTo>
                  <a:pt x="151417" y="283863"/>
                  <a:pt x="181579" y="214013"/>
                  <a:pt x="155650" y="212955"/>
                </a:cubicBezTo>
                <a:cubicBezTo>
                  <a:pt x="129721" y="211897"/>
                  <a:pt x="-3629" y="274338"/>
                  <a:pt x="75" y="270105"/>
                </a:cubicBezTo>
                <a:cubicBezTo>
                  <a:pt x="3779" y="265872"/>
                  <a:pt x="148771" y="208193"/>
                  <a:pt x="177875" y="187555"/>
                </a:cubicBezTo>
                <a:cubicBezTo>
                  <a:pt x="206979" y="166918"/>
                  <a:pt x="174700" y="155276"/>
                  <a:pt x="174700" y="146280"/>
                </a:cubicBezTo>
                <a:cubicBezTo>
                  <a:pt x="174700" y="137284"/>
                  <a:pt x="182637" y="129876"/>
                  <a:pt x="177875" y="133580"/>
                </a:cubicBezTo>
                <a:cubicBezTo>
                  <a:pt x="173113" y="137284"/>
                  <a:pt x="140304" y="186497"/>
                  <a:pt x="146125" y="168505"/>
                </a:cubicBezTo>
                <a:cubicBezTo>
                  <a:pt x="151946" y="150513"/>
                  <a:pt x="231321" y="6051"/>
                  <a:pt x="238200" y="2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6" name="フリーフォーム 1045">
            <a:extLst>
              <a:ext uri="{FF2B5EF4-FFF2-40B4-BE49-F238E27FC236}">
                <a16:creationId xmlns:a16="http://schemas.microsoft.com/office/drawing/2014/main" id="{48358B07-144E-5B94-BB8C-8F998237903C}"/>
              </a:ext>
            </a:extLst>
          </p:cNvPr>
          <p:cNvSpPr/>
          <p:nvPr/>
        </p:nvSpPr>
        <p:spPr>
          <a:xfrm>
            <a:off x="6102892" y="7162789"/>
            <a:ext cx="438216" cy="331939"/>
          </a:xfrm>
          <a:custGeom>
            <a:avLst/>
            <a:gdLst>
              <a:gd name="connsiteX0" fmla="*/ 56608 w 438216"/>
              <a:gd name="connsiteY0" fmla="*/ 117486 h 331939"/>
              <a:gd name="connsiteX1" fmla="*/ 224883 w 438216"/>
              <a:gd name="connsiteY1" fmla="*/ 38111 h 331939"/>
              <a:gd name="connsiteX2" fmla="*/ 193133 w 438216"/>
              <a:gd name="connsiteY2" fmla="*/ 69861 h 331939"/>
              <a:gd name="connsiteX3" fmla="*/ 212183 w 438216"/>
              <a:gd name="connsiteY3" fmla="*/ 117486 h 331939"/>
              <a:gd name="connsiteX4" fmla="*/ 205833 w 438216"/>
              <a:gd name="connsiteY4" fmla="*/ 174636 h 331939"/>
              <a:gd name="connsiteX5" fmla="*/ 253458 w 438216"/>
              <a:gd name="connsiteY5" fmla="*/ 130186 h 331939"/>
              <a:gd name="connsiteX6" fmla="*/ 161383 w 438216"/>
              <a:gd name="connsiteY6" fmla="*/ 330211 h 331939"/>
              <a:gd name="connsiteX7" fmla="*/ 231233 w 438216"/>
              <a:gd name="connsiteY7" fmla="*/ 222261 h 331939"/>
              <a:gd name="connsiteX8" fmla="*/ 247108 w 438216"/>
              <a:gd name="connsiteY8" fmla="*/ 136536 h 331939"/>
              <a:gd name="connsiteX9" fmla="*/ 383633 w 438216"/>
              <a:gd name="connsiteY9" fmla="*/ 85736 h 331939"/>
              <a:gd name="connsiteX10" fmla="*/ 332833 w 438216"/>
              <a:gd name="connsiteY10" fmla="*/ 95261 h 331939"/>
              <a:gd name="connsiteX11" fmla="*/ 437608 w 438216"/>
              <a:gd name="connsiteY11" fmla="*/ 44461 h 331939"/>
              <a:gd name="connsiteX12" fmla="*/ 275683 w 438216"/>
              <a:gd name="connsiteY12" fmla="*/ 114311 h 331939"/>
              <a:gd name="connsiteX13" fmla="*/ 243933 w 438216"/>
              <a:gd name="connsiteY13" fmla="*/ 88911 h 331939"/>
              <a:gd name="connsiteX14" fmla="*/ 358233 w 438216"/>
              <a:gd name="connsiteY14" fmla="*/ 11 h 331939"/>
              <a:gd name="connsiteX15" fmla="*/ 243933 w 438216"/>
              <a:gd name="connsiteY15" fmla="*/ 95261 h 331939"/>
              <a:gd name="connsiteX16" fmla="*/ 177258 w 438216"/>
              <a:gd name="connsiteY16" fmla="*/ 142886 h 331939"/>
              <a:gd name="connsiteX17" fmla="*/ 212183 w 438216"/>
              <a:gd name="connsiteY17" fmla="*/ 82561 h 331939"/>
              <a:gd name="connsiteX18" fmla="*/ 155033 w 438216"/>
              <a:gd name="connsiteY18" fmla="*/ 79386 h 331939"/>
              <a:gd name="connsiteX19" fmla="*/ 2633 w 438216"/>
              <a:gd name="connsiteY19" fmla="*/ 130186 h 331939"/>
              <a:gd name="connsiteX20" fmla="*/ 56608 w 438216"/>
              <a:gd name="connsiteY20" fmla="*/ 117486 h 331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38216" h="331939">
                <a:moveTo>
                  <a:pt x="56608" y="117486"/>
                </a:moveTo>
                <a:cubicBezTo>
                  <a:pt x="93650" y="102140"/>
                  <a:pt x="202129" y="46048"/>
                  <a:pt x="224883" y="38111"/>
                </a:cubicBezTo>
                <a:cubicBezTo>
                  <a:pt x="247637" y="30173"/>
                  <a:pt x="195250" y="56632"/>
                  <a:pt x="193133" y="69861"/>
                </a:cubicBezTo>
                <a:cubicBezTo>
                  <a:pt x="191016" y="83090"/>
                  <a:pt x="210066" y="100024"/>
                  <a:pt x="212183" y="117486"/>
                </a:cubicBezTo>
                <a:cubicBezTo>
                  <a:pt x="214300" y="134948"/>
                  <a:pt x="198954" y="172519"/>
                  <a:pt x="205833" y="174636"/>
                </a:cubicBezTo>
                <a:cubicBezTo>
                  <a:pt x="212712" y="176753"/>
                  <a:pt x="260866" y="104257"/>
                  <a:pt x="253458" y="130186"/>
                </a:cubicBezTo>
                <a:cubicBezTo>
                  <a:pt x="246050" y="156115"/>
                  <a:pt x="165087" y="314865"/>
                  <a:pt x="161383" y="330211"/>
                </a:cubicBezTo>
                <a:cubicBezTo>
                  <a:pt x="157679" y="345557"/>
                  <a:pt x="216946" y="254540"/>
                  <a:pt x="231233" y="222261"/>
                </a:cubicBezTo>
                <a:cubicBezTo>
                  <a:pt x="245521" y="189982"/>
                  <a:pt x="221708" y="159290"/>
                  <a:pt x="247108" y="136536"/>
                </a:cubicBezTo>
                <a:cubicBezTo>
                  <a:pt x="272508" y="113782"/>
                  <a:pt x="369346" y="92615"/>
                  <a:pt x="383633" y="85736"/>
                </a:cubicBezTo>
                <a:cubicBezTo>
                  <a:pt x="397921" y="78857"/>
                  <a:pt x="323837" y="102140"/>
                  <a:pt x="332833" y="95261"/>
                </a:cubicBezTo>
                <a:cubicBezTo>
                  <a:pt x="341829" y="88382"/>
                  <a:pt x="447133" y="41286"/>
                  <a:pt x="437608" y="44461"/>
                </a:cubicBezTo>
                <a:cubicBezTo>
                  <a:pt x="428083" y="47636"/>
                  <a:pt x="307962" y="106903"/>
                  <a:pt x="275683" y="114311"/>
                </a:cubicBezTo>
                <a:cubicBezTo>
                  <a:pt x="243404" y="121719"/>
                  <a:pt x="230175" y="107961"/>
                  <a:pt x="243933" y="88911"/>
                </a:cubicBezTo>
                <a:cubicBezTo>
                  <a:pt x="257691" y="69861"/>
                  <a:pt x="358233" y="-1047"/>
                  <a:pt x="358233" y="11"/>
                </a:cubicBezTo>
                <a:cubicBezTo>
                  <a:pt x="358233" y="1069"/>
                  <a:pt x="274095" y="71449"/>
                  <a:pt x="243933" y="95261"/>
                </a:cubicBezTo>
                <a:cubicBezTo>
                  <a:pt x="213771" y="119073"/>
                  <a:pt x="182550" y="145003"/>
                  <a:pt x="177258" y="142886"/>
                </a:cubicBezTo>
                <a:cubicBezTo>
                  <a:pt x="171966" y="140769"/>
                  <a:pt x="215887" y="93144"/>
                  <a:pt x="212183" y="82561"/>
                </a:cubicBezTo>
                <a:cubicBezTo>
                  <a:pt x="208479" y="71978"/>
                  <a:pt x="189958" y="71449"/>
                  <a:pt x="155033" y="79386"/>
                </a:cubicBezTo>
                <a:cubicBezTo>
                  <a:pt x="120108" y="87323"/>
                  <a:pt x="14275" y="127011"/>
                  <a:pt x="2633" y="130186"/>
                </a:cubicBezTo>
                <a:cubicBezTo>
                  <a:pt x="-9009" y="133361"/>
                  <a:pt x="19566" y="132832"/>
                  <a:pt x="56608" y="1174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7" name="フリーフォーム 1046">
            <a:extLst>
              <a:ext uri="{FF2B5EF4-FFF2-40B4-BE49-F238E27FC236}">
                <a16:creationId xmlns:a16="http://schemas.microsoft.com/office/drawing/2014/main" id="{5CAD2D35-203B-D921-10BD-DBAC4F24CCEF}"/>
              </a:ext>
            </a:extLst>
          </p:cNvPr>
          <p:cNvSpPr/>
          <p:nvPr/>
        </p:nvSpPr>
        <p:spPr>
          <a:xfrm>
            <a:off x="6337223" y="7181013"/>
            <a:ext cx="509697" cy="121500"/>
          </a:xfrm>
          <a:custGeom>
            <a:avLst/>
            <a:gdLst>
              <a:gd name="connsiteX0" fmla="*/ 77 w 509697"/>
              <a:gd name="connsiteY0" fmla="*/ 23062 h 121500"/>
              <a:gd name="connsiteX1" fmla="*/ 206452 w 509697"/>
              <a:gd name="connsiteY1" fmla="*/ 16712 h 121500"/>
              <a:gd name="connsiteX2" fmla="*/ 168352 w 509697"/>
              <a:gd name="connsiteY2" fmla="*/ 837 h 121500"/>
              <a:gd name="connsiteX3" fmla="*/ 387427 w 509697"/>
              <a:gd name="connsiteY3" fmla="*/ 45287 h 121500"/>
              <a:gd name="connsiteX4" fmla="*/ 317577 w 509697"/>
              <a:gd name="connsiteY4" fmla="*/ 19887 h 121500"/>
              <a:gd name="connsiteX5" fmla="*/ 501727 w 509697"/>
              <a:gd name="connsiteY5" fmla="*/ 70687 h 121500"/>
              <a:gd name="connsiteX6" fmla="*/ 454102 w 509697"/>
              <a:gd name="connsiteY6" fmla="*/ 51637 h 121500"/>
              <a:gd name="connsiteX7" fmla="*/ 254077 w 509697"/>
              <a:gd name="connsiteY7" fmla="*/ 121487 h 121500"/>
              <a:gd name="connsiteX8" fmla="*/ 428702 w 509697"/>
              <a:gd name="connsiteY8" fmla="*/ 45287 h 121500"/>
              <a:gd name="connsiteX9" fmla="*/ 330277 w 509697"/>
              <a:gd name="connsiteY9" fmla="*/ 35762 h 121500"/>
              <a:gd name="connsiteX10" fmla="*/ 260427 w 509697"/>
              <a:gd name="connsiteY10" fmla="*/ 42112 h 121500"/>
              <a:gd name="connsiteX11" fmla="*/ 200102 w 509697"/>
              <a:gd name="connsiteY11" fmla="*/ 83387 h 121500"/>
              <a:gd name="connsiteX12" fmla="*/ 266777 w 509697"/>
              <a:gd name="connsiteY12" fmla="*/ 26237 h 121500"/>
              <a:gd name="connsiteX13" fmla="*/ 200102 w 509697"/>
              <a:gd name="connsiteY13" fmla="*/ 26237 h 121500"/>
              <a:gd name="connsiteX14" fmla="*/ 69927 w 509697"/>
              <a:gd name="connsiteY14" fmla="*/ 38937 h 121500"/>
              <a:gd name="connsiteX15" fmla="*/ 181052 w 509697"/>
              <a:gd name="connsiteY15" fmla="*/ 19887 h 121500"/>
              <a:gd name="connsiteX16" fmla="*/ 77 w 509697"/>
              <a:gd name="connsiteY16" fmla="*/ 23062 h 12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09697" h="121500">
                <a:moveTo>
                  <a:pt x="77" y="23062"/>
                </a:moveTo>
                <a:cubicBezTo>
                  <a:pt x="4310" y="22533"/>
                  <a:pt x="178406" y="20416"/>
                  <a:pt x="206452" y="16712"/>
                </a:cubicBezTo>
                <a:cubicBezTo>
                  <a:pt x="234498" y="13008"/>
                  <a:pt x="138190" y="-3926"/>
                  <a:pt x="168352" y="837"/>
                </a:cubicBezTo>
                <a:cubicBezTo>
                  <a:pt x="198515" y="5599"/>
                  <a:pt x="362556" y="42112"/>
                  <a:pt x="387427" y="45287"/>
                </a:cubicBezTo>
                <a:cubicBezTo>
                  <a:pt x="412298" y="48462"/>
                  <a:pt x="298527" y="15654"/>
                  <a:pt x="317577" y="19887"/>
                </a:cubicBezTo>
                <a:cubicBezTo>
                  <a:pt x="336627" y="24120"/>
                  <a:pt x="478973" y="65395"/>
                  <a:pt x="501727" y="70687"/>
                </a:cubicBezTo>
                <a:cubicBezTo>
                  <a:pt x="524481" y="75979"/>
                  <a:pt x="495377" y="43170"/>
                  <a:pt x="454102" y="51637"/>
                </a:cubicBezTo>
                <a:cubicBezTo>
                  <a:pt x="412827" y="60104"/>
                  <a:pt x="258310" y="122545"/>
                  <a:pt x="254077" y="121487"/>
                </a:cubicBezTo>
                <a:cubicBezTo>
                  <a:pt x="249844" y="120429"/>
                  <a:pt x="416002" y="59575"/>
                  <a:pt x="428702" y="45287"/>
                </a:cubicBezTo>
                <a:cubicBezTo>
                  <a:pt x="441402" y="31000"/>
                  <a:pt x="358323" y="36291"/>
                  <a:pt x="330277" y="35762"/>
                </a:cubicBezTo>
                <a:cubicBezTo>
                  <a:pt x="302231" y="35233"/>
                  <a:pt x="282123" y="34175"/>
                  <a:pt x="260427" y="42112"/>
                </a:cubicBezTo>
                <a:cubicBezTo>
                  <a:pt x="238731" y="50049"/>
                  <a:pt x="199044" y="86033"/>
                  <a:pt x="200102" y="83387"/>
                </a:cubicBezTo>
                <a:cubicBezTo>
                  <a:pt x="201160" y="80741"/>
                  <a:pt x="266777" y="35762"/>
                  <a:pt x="266777" y="26237"/>
                </a:cubicBezTo>
                <a:cubicBezTo>
                  <a:pt x="266777" y="16712"/>
                  <a:pt x="232910" y="24120"/>
                  <a:pt x="200102" y="26237"/>
                </a:cubicBezTo>
                <a:cubicBezTo>
                  <a:pt x="167294" y="28354"/>
                  <a:pt x="73102" y="39995"/>
                  <a:pt x="69927" y="38937"/>
                </a:cubicBezTo>
                <a:cubicBezTo>
                  <a:pt x="66752" y="37879"/>
                  <a:pt x="196398" y="23062"/>
                  <a:pt x="181052" y="19887"/>
                </a:cubicBezTo>
                <a:cubicBezTo>
                  <a:pt x="165706" y="16712"/>
                  <a:pt x="-4156" y="23591"/>
                  <a:pt x="77" y="230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8" name="フリーフォーム 1047">
            <a:extLst>
              <a:ext uri="{FF2B5EF4-FFF2-40B4-BE49-F238E27FC236}">
                <a16:creationId xmlns:a16="http://schemas.microsoft.com/office/drawing/2014/main" id="{CC8F8FD5-0D0F-D4A9-63EC-DD7DC5B06B78}"/>
              </a:ext>
            </a:extLst>
          </p:cNvPr>
          <p:cNvSpPr/>
          <p:nvPr/>
        </p:nvSpPr>
        <p:spPr>
          <a:xfrm>
            <a:off x="5686184" y="7315514"/>
            <a:ext cx="752581" cy="279086"/>
          </a:xfrm>
          <a:custGeom>
            <a:avLst/>
            <a:gdLst>
              <a:gd name="connsiteX0" fmla="*/ 241 w 752581"/>
              <a:gd name="connsiteY0" fmla="*/ 279086 h 279086"/>
              <a:gd name="connsiteX1" fmla="*/ 400291 w 752581"/>
              <a:gd name="connsiteY1" fmla="*/ 250511 h 279086"/>
              <a:gd name="connsiteX2" fmla="*/ 387591 w 752581"/>
              <a:gd name="connsiteY2" fmla="*/ 237811 h 279086"/>
              <a:gd name="connsiteX3" fmla="*/ 501891 w 752581"/>
              <a:gd name="connsiteY3" fmla="*/ 101286 h 279086"/>
              <a:gd name="connsiteX4" fmla="*/ 501891 w 752581"/>
              <a:gd name="connsiteY4" fmla="*/ 133036 h 279086"/>
              <a:gd name="connsiteX5" fmla="*/ 670166 w 752581"/>
              <a:gd name="connsiteY5" fmla="*/ 63186 h 279086"/>
              <a:gd name="connsiteX6" fmla="*/ 568566 w 752581"/>
              <a:gd name="connsiteY6" fmla="*/ 123511 h 279086"/>
              <a:gd name="connsiteX7" fmla="*/ 743191 w 752581"/>
              <a:gd name="connsiteY7" fmla="*/ 6036 h 279086"/>
              <a:gd name="connsiteX8" fmla="*/ 724141 w 752581"/>
              <a:gd name="connsiteY8" fmla="*/ 25086 h 279086"/>
              <a:gd name="connsiteX9" fmla="*/ 682866 w 752581"/>
              <a:gd name="connsiteY9" fmla="*/ 94936 h 279086"/>
              <a:gd name="connsiteX10" fmla="*/ 692391 w 752581"/>
              <a:gd name="connsiteY10" fmla="*/ 63186 h 279086"/>
              <a:gd name="connsiteX11" fmla="*/ 552691 w 752581"/>
              <a:gd name="connsiteY11" fmla="*/ 117161 h 279086"/>
              <a:gd name="connsiteX12" fmla="*/ 447916 w 752581"/>
              <a:gd name="connsiteY12" fmla="*/ 129861 h 279086"/>
              <a:gd name="connsiteX13" fmla="*/ 378066 w 752581"/>
              <a:gd name="connsiteY13" fmla="*/ 187011 h 279086"/>
              <a:gd name="connsiteX14" fmla="*/ 419341 w 752581"/>
              <a:gd name="connsiteY14" fmla="*/ 142561 h 279086"/>
              <a:gd name="connsiteX15" fmla="*/ 412991 w 752581"/>
              <a:gd name="connsiteY15" fmla="*/ 174311 h 279086"/>
              <a:gd name="connsiteX16" fmla="*/ 381241 w 752581"/>
              <a:gd name="connsiteY16" fmla="*/ 206061 h 279086"/>
              <a:gd name="connsiteX17" fmla="*/ 270116 w 752581"/>
              <a:gd name="connsiteY17" fmla="*/ 272736 h 279086"/>
              <a:gd name="connsiteX18" fmla="*/ 339966 w 752581"/>
              <a:gd name="connsiteY18" fmla="*/ 250511 h 279086"/>
              <a:gd name="connsiteX19" fmla="*/ 241 w 752581"/>
              <a:gd name="connsiteY19" fmla="*/ 279086 h 279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52581" h="279086">
                <a:moveTo>
                  <a:pt x="241" y="279086"/>
                </a:moveTo>
                <a:cubicBezTo>
                  <a:pt x="10295" y="279086"/>
                  <a:pt x="335733" y="257390"/>
                  <a:pt x="400291" y="250511"/>
                </a:cubicBezTo>
                <a:cubicBezTo>
                  <a:pt x="464849" y="243632"/>
                  <a:pt x="370658" y="262682"/>
                  <a:pt x="387591" y="237811"/>
                </a:cubicBezTo>
                <a:cubicBezTo>
                  <a:pt x="404524" y="212940"/>
                  <a:pt x="482841" y="118748"/>
                  <a:pt x="501891" y="101286"/>
                </a:cubicBezTo>
                <a:cubicBezTo>
                  <a:pt x="520941" y="83824"/>
                  <a:pt x="473845" y="139386"/>
                  <a:pt x="501891" y="133036"/>
                </a:cubicBezTo>
                <a:cubicBezTo>
                  <a:pt x="529937" y="126686"/>
                  <a:pt x="659054" y="64773"/>
                  <a:pt x="670166" y="63186"/>
                </a:cubicBezTo>
                <a:cubicBezTo>
                  <a:pt x="681278" y="61599"/>
                  <a:pt x="556395" y="133036"/>
                  <a:pt x="568566" y="123511"/>
                </a:cubicBezTo>
                <a:cubicBezTo>
                  <a:pt x="580737" y="113986"/>
                  <a:pt x="717262" y="22440"/>
                  <a:pt x="743191" y="6036"/>
                </a:cubicBezTo>
                <a:cubicBezTo>
                  <a:pt x="769120" y="-10368"/>
                  <a:pt x="734195" y="10269"/>
                  <a:pt x="724141" y="25086"/>
                </a:cubicBezTo>
                <a:cubicBezTo>
                  <a:pt x="714087" y="39903"/>
                  <a:pt x="688158" y="88586"/>
                  <a:pt x="682866" y="94936"/>
                </a:cubicBezTo>
                <a:cubicBezTo>
                  <a:pt x="677574" y="101286"/>
                  <a:pt x="714087" y="59482"/>
                  <a:pt x="692391" y="63186"/>
                </a:cubicBezTo>
                <a:cubicBezTo>
                  <a:pt x="670695" y="66890"/>
                  <a:pt x="593437" y="106048"/>
                  <a:pt x="552691" y="117161"/>
                </a:cubicBezTo>
                <a:cubicBezTo>
                  <a:pt x="511945" y="128273"/>
                  <a:pt x="477020" y="118219"/>
                  <a:pt x="447916" y="129861"/>
                </a:cubicBezTo>
                <a:cubicBezTo>
                  <a:pt x="418812" y="141503"/>
                  <a:pt x="382828" y="184894"/>
                  <a:pt x="378066" y="187011"/>
                </a:cubicBezTo>
                <a:cubicBezTo>
                  <a:pt x="373304" y="189128"/>
                  <a:pt x="413520" y="144678"/>
                  <a:pt x="419341" y="142561"/>
                </a:cubicBezTo>
                <a:cubicBezTo>
                  <a:pt x="425162" y="140444"/>
                  <a:pt x="419341" y="163728"/>
                  <a:pt x="412991" y="174311"/>
                </a:cubicBezTo>
                <a:cubicBezTo>
                  <a:pt x="406641" y="184894"/>
                  <a:pt x="405053" y="189657"/>
                  <a:pt x="381241" y="206061"/>
                </a:cubicBezTo>
                <a:cubicBezTo>
                  <a:pt x="357429" y="222465"/>
                  <a:pt x="276995" y="265328"/>
                  <a:pt x="270116" y="272736"/>
                </a:cubicBezTo>
                <a:cubicBezTo>
                  <a:pt x="263237" y="280144"/>
                  <a:pt x="383358" y="248394"/>
                  <a:pt x="339966" y="250511"/>
                </a:cubicBezTo>
                <a:cubicBezTo>
                  <a:pt x="296574" y="252628"/>
                  <a:pt x="-9813" y="279086"/>
                  <a:pt x="241" y="2790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9" name="フリーフォーム 1048">
            <a:extLst>
              <a:ext uri="{FF2B5EF4-FFF2-40B4-BE49-F238E27FC236}">
                <a16:creationId xmlns:a16="http://schemas.microsoft.com/office/drawing/2014/main" id="{C545534F-7E64-B4B9-8362-5A3602667775}"/>
              </a:ext>
            </a:extLst>
          </p:cNvPr>
          <p:cNvSpPr/>
          <p:nvPr/>
        </p:nvSpPr>
        <p:spPr>
          <a:xfrm>
            <a:off x="6327035" y="7225402"/>
            <a:ext cx="528885" cy="232691"/>
          </a:xfrm>
          <a:custGeom>
            <a:avLst/>
            <a:gdLst>
              <a:gd name="connsiteX0" fmla="*/ 740 w 528885"/>
              <a:gd name="connsiteY0" fmla="*/ 232673 h 232691"/>
              <a:gd name="connsiteX1" fmla="*/ 248390 w 528885"/>
              <a:gd name="connsiteY1" fmla="*/ 105673 h 232691"/>
              <a:gd name="connsiteX2" fmla="*/ 181715 w 528885"/>
              <a:gd name="connsiteY2" fmla="*/ 112023 h 232691"/>
              <a:gd name="connsiteX3" fmla="*/ 388090 w 528885"/>
              <a:gd name="connsiteY3" fmla="*/ 89798 h 232691"/>
              <a:gd name="connsiteX4" fmla="*/ 410315 w 528885"/>
              <a:gd name="connsiteY4" fmla="*/ 102498 h 232691"/>
              <a:gd name="connsiteX5" fmla="*/ 375390 w 528885"/>
              <a:gd name="connsiteY5" fmla="*/ 140598 h 232691"/>
              <a:gd name="connsiteX6" fmla="*/ 527790 w 528885"/>
              <a:gd name="connsiteY6" fmla="*/ 898 h 232691"/>
              <a:gd name="connsiteX7" fmla="*/ 438890 w 528885"/>
              <a:gd name="connsiteY7" fmla="*/ 83448 h 232691"/>
              <a:gd name="connsiteX8" fmla="*/ 343640 w 528885"/>
              <a:gd name="connsiteY8" fmla="*/ 140598 h 232691"/>
              <a:gd name="connsiteX9" fmla="*/ 381740 w 528885"/>
              <a:gd name="connsiteY9" fmla="*/ 96148 h 232691"/>
              <a:gd name="connsiteX10" fmla="*/ 242040 w 528885"/>
              <a:gd name="connsiteY10" fmla="*/ 108848 h 232691"/>
              <a:gd name="connsiteX11" fmla="*/ 95990 w 528885"/>
              <a:gd name="connsiteY11" fmla="*/ 127898 h 232691"/>
              <a:gd name="connsiteX12" fmla="*/ 169015 w 528885"/>
              <a:gd name="connsiteY12" fmla="*/ 115198 h 232691"/>
              <a:gd name="connsiteX13" fmla="*/ 740 w 528885"/>
              <a:gd name="connsiteY13" fmla="*/ 232673 h 232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28885" h="232691">
                <a:moveTo>
                  <a:pt x="740" y="232673"/>
                </a:moveTo>
                <a:cubicBezTo>
                  <a:pt x="13969" y="231086"/>
                  <a:pt x="218227" y="125781"/>
                  <a:pt x="248390" y="105673"/>
                </a:cubicBezTo>
                <a:cubicBezTo>
                  <a:pt x="278553" y="85565"/>
                  <a:pt x="181715" y="112023"/>
                  <a:pt x="181715" y="112023"/>
                </a:cubicBezTo>
                <a:cubicBezTo>
                  <a:pt x="204998" y="109377"/>
                  <a:pt x="349990" y="91386"/>
                  <a:pt x="388090" y="89798"/>
                </a:cubicBezTo>
                <a:cubicBezTo>
                  <a:pt x="426190" y="88210"/>
                  <a:pt x="412432" y="94031"/>
                  <a:pt x="410315" y="102498"/>
                </a:cubicBezTo>
                <a:cubicBezTo>
                  <a:pt x="408198" y="110965"/>
                  <a:pt x="355811" y="157531"/>
                  <a:pt x="375390" y="140598"/>
                </a:cubicBezTo>
                <a:cubicBezTo>
                  <a:pt x="394969" y="123665"/>
                  <a:pt x="517207" y="10423"/>
                  <a:pt x="527790" y="898"/>
                </a:cubicBezTo>
                <a:cubicBezTo>
                  <a:pt x="538373" y="-8627"/>
                  <a:pt x="469582" y="60165"/>
                  <a:pt x="438890" y="83448"/>
                </a:cubicBezTo>
                <a:cubicBezTo>
                  <a:pt x="408198" y="106731"/>
                  <a:pt x="353165" y="138481"/>
                  <a:pt x="343640" y="140598"/>
                </a:cubicBezTo>
                <a:cubicBezTo>
                  <a:pt x="334115" y="142715"/>
                  <a:pt x="398673" y="101440"/>
                  <a:pt x="381740" y="96148"/>
                </a:cubicBezTo>
                <a:cubicBezTo>
                  <a:pt x="364807" y="90856"/>
                  <a:pt x="289665" y="103556"/>
                  <a:pt x="242040" y="108848"/>
                </a:cubicBezTo>
                <a:cubicBezTo>
                  <a:pt x="194415" y="114140"/>
                  <a:pt x="108161" y="126840"/>
                  <a:pt x="95990" y="127898"/>
                </a:cubicBezTo>
                <a:cubicBezTo>
                  <a:pt x="83819" y="128956"/>
                  <a:pt x="182244" y="99323"/>
                  <a:pt x="169015" y="115198"/>
                </a:cubicBezTo>
                <a:cubicBezTo>
                  <a:pt x="155786" y="131073"/>
                  <a:pt x="-12489" y="234260"/>
                  <a:pt x="740" y="2326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0" name="フリーフォーム 1049">
            <a:extLst>
              <a:ext uri="{FF2B5EF4-FFF2-40B4-BE49-F238E27FC236}">
                <a16:creationId xmlns:a16="http://schemas.microsoft.com/office/drawing/2014/main" id="{DC4B43F6-D851-E78A-792F-F124F880156F}"/>
              </a:ext>
            </a:extLst>
          </p:cNvPr>
          <p:cNvSpPr/>
          <p:nvPr/>
        </p:nvSpPr>
        <p:spPr>
          <a:xfrm>
            <a:off x="5352889" y="7267490"/>
            <a:ext cx="1497753" cy="568492"/>
          </a:xfrm>
          <a:custGeom>
            <a:avLst/>
            <a:gdLst>
              <a:gd name="connsiteX0" fmla="*/ 161 w 1497753"/>
              <a:gd name="connsiteY0" fmla="*/ 568410 h 568492"/>
              <a:gd name="connsiteX1" fmla="*/ 368461 w 1497753"/>
              <a:gd name="connsiteY1" fmla="*/ 450935 h 568492"/>
              <a:gd name="connsiteX2" fmla="*/ 301786 w 1497753"/>
              <a:gd name="connsiteY2" fmla="*/ 450935 h 568492"/>
              <a:gd name="connsiteX3" fmla="*/ 692311 w 1497753"/>
              <a:gd name="connsiteY3" fmla="*/ 276310 h 568492"/>
              <a:gd name="connsiteX4" fmla="*/ 511336 w 1497753"/>
              <a:gd name="connsiteY4" fmla="*/ 336635 h 568492"/>
              <a:gd name="connsiteX5" fmla="*/ 959011 w 1497753"/>
              <a:gd name="connsiteY5" fmla="*/ 200110 h 568492"/>
              <a:gd name="connsiteX6" fmla="*/ 863761 w 1497753"/>
              <a:gd name="connsiteY6" fmla="*/ 231860 h 568492"/>
              <a:gd name="connsiteX7" fmla="*/ 1206661 w 1497753"/>
              <a:gd name="connsiteY7" fmla="*/ 98510 h 568492"/>
              <a:gd name="connsiteX8" fmla="*/ 1403511 w 1497753"/>
              <a:gd name="connsiteY8" fmla="*/ 101685 h 568492"/>
              <a:gd name="connsiteX9" fmla="*/ 1266986 w 1497753"/>
              <a:gd name="connsiteY9" fmla="*/ 114385 h 568492"/>
              <a:gd name="connsiteX10" fmla="*/ 1438436 w 1497753"/>
              <a:gd name="connsiteY10" fmla="*/ 76285 h 568492"/>
              <a:gd name="connsiteX11" fmla="*/ 1495586 w 1497753"/>
              <a:gd name="connsiteY11" fmla="*/ 85 h 568492"/>
              <a:gd name="connsiteX12" fmla="*/ 1374936 w 1497753"/>
              <a:gd name="connsiteY12" fmla="*/ 92160 h 568492"/>
              <a:gd name="connsiteX13" fmla="*/ 1225711 w 1497753"/>
              <a:gd name="connsiteY13" fmla="*/ 120735 h 568492"/>
              <a:gd name="connsiteX14" fmla="*/ 1098711 w 1497753"/>
              <a:gd name="connsiteY14" fmla="*/ 193760 h 568492"/>
              <a:gd name="connsiteX15" fmla="*/ 1197136 w 1497753"/>
              <a:gd name="connsiteY15" fmla="*/ 108035 h 568492"/>
              <a:gd name="connsiteX16" fmla="*/ 917736 w 1497753"/>
              <a:gd name="connsiteY16" fmla="*/ 231860 h 568492"/>
              <a:gd name="connsiteX17" fmla="*/ 524036 w 1497753"/>
              <a:gd name="connsiteY17" fmla="*/ 323935 h 568492"/>
              <a:gd name="connsiteX18" fmla="*/ 600236 w 1497753"/>
              <a:gd name="connsiteY18" fmla="*/ 282660 h 568492"/>
              <a:gd name="connsiteX19" fmla="*/ 409736 w 1497753"/>
              <a:gd name="connsiteY19" fmla="*/ 396960 h 568492"/>
              <a:gd name="connsiteX20" fmla="*/ 320836 w 1497753"/>
              <a:gd name="connsiteY20" fmla="*/ 422360 h 568492"/>
              <a:gd name="connsiteX21" fmla="*/ 406561 w 1497753"/>
              <a:gd name="connsiteY21" fmla="*/ 384260 h 568492"/>
              <a:gd name="connsiteX22" fmla="*/ 222411 w 1497753"/>
              <a:gd name="connsiteY22" fmla="*/ 485860 h 568492"/>
              <a:gd name="connsiteX23" fmla="*/ 320836 w 1497753"/>
              <a:gd name="connsiteY23" fmla="*/ 469985 h 568492"/>
              <a:gd name="connsiteX24" fmla="*/ 161 w 1497753"/>
              <a:gd name="connsiteY24" fmla="*/ 568410 h 568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497753" h="568492">
                <a:moveTo>
                  <a:pt x="161" y="568410"/>
                </a:moveTo>
                <a:cubicBezTo>
                  <a:pt x="8099" y="565235"/>
                  <a:pt x="318190" y="470514"/>
                  <a:pt x="368461" y="450935"/>
                </a:cubicBezTo>
                <a:cubicBezTo>
                  <a:pt x="418732" y="431356"/>
                  <a:pt x="247811" y="480039"/>
                  <a:pt x="301786" y="450935"/>
                </a:cubicBezTo>
                <a:cubicBezTo>
                  <a:pt x="355761" y="421831"/>
                  <a:pt x="657386" y="295360"/>
                  <a:pt x="692311" y="276310"/>
                </a:cubicBezTo>
                <a:cubicBezTo>
                  <a:pt x="727236" y="257260"/>
                  <a:pt x="466886" y="349335"/>
                  <a:pt x="511336" y="336635"/>
                </a:cubicBezTo>
                <a:cubicBezTo>
                  <a:pt x="555786" y="323935"/>
                  <a:pt x="900274" y="217572"/>
                  <a:pt x="959011" y="200110"/>
                </a:cubicBezTo>
                <a:cubicBezTo>
                  <a:pt x="1017748" y="182648"/>
                  <a:pt x="822486" y="248793"/>
                  <a:pt x="863761" y="231860"/>
                </a:cubicBezTo>
                <a:cubicBezTo>
                  <a:pt x="905036" y="214927"/>
                  <a:pt x="1116703" y="120206"/>
                  <a:pt x="1206661" y="98510"/>
                </a:cubicBezTo>
                <a:cubicBezTo>
                  <a:pt x="1296619" y="76814"/>
                  <a:pt x="1393457" y="99039"/>
                  <a:pt x="1403511" y="101685"/>
                </a:cubicBezTo>
                <a:cubicBezTo>
                  <a:pt x="1413565" y="104331"/>
                  <a:pt x="1261165" y="118618"/>
                  <a:pt x="1266986" y="114385"/>
                </a:cubicBezTo>
                <a:cubicBezTo>
                  <a:pt x="1272807" y="110152"/>
                  <a:pt x="1400336" y="95335"/>
                  <a:pt x="1438436" y="76285"/>
                </a:cubicBezTo>
                <a:cubicBezTo>
                  <a:pt x="1476536" y="57235"/>
                  <a:pt x="1506169" y="-2561"/>
                  <a:pt x="1495586" y="85"/>
                </a:cubicBezTo>
                <a:cubicBezTo>
                  <a:pt x="1485003" y="2731"/>
                  <a:pt x="1419915" y="72052"/>
                  <a:pt x="1374936" y="92160"/>
                </a:cubicBezTo>
                <a:cubicBezTo>
                  <a:pt x="1329957" y="112268"/>
                  <a:pt x="1271748" y="103802"/>
                  <a:pt x="1225711" y="120735"/>
                </a:cubicBezTo>
                <a:cubicBezTo>
                  <a:pt x="1179674" y="137668"/>
                  <a:pt x="1103473" y="195877"/>
                  <a:pt x="1098711" y="193760"/>
                </a:cubicBezTo>
                <a:cubicBezTo>
                  <a:pt x="1093949" y="191643"/>
                  <a:pt x="1227298" y="101685"/>
                  <a:pt x="1197136" y="108035"/>
                </a:cubicBezTo>
                <a:cubicBezTo>
                  <a:pt x="1166974" y="114385"/>
                  <a:pt x="1029919" y="195877"/>
                  <a:pt x="917736" y="231860"/>
                </a:cubicBezTo>
                <a:cubicBezTo>
                  <a:pt x="805553" y="267843"/>
                  <a:pt x="576953" y="315468"/>
                  <a:pt x="524036" y="323935"/>
                </a:cubicBezTo>
                <a:cubicBezTo>
                  <a:pt x="471119" y="332402"/>
                  <a:pt x="619286" y="270489"/>
                  <a:pt x="600236" y="282660"/>
                </a:cubicBezTo>
                <a:cubicBezTo>
                  <a:pt x="581186" y="294831"/>
                  <a:pt x="456303" y="373677"/>
                  <a:pt x="409736" y="396960"/>
                </a:cubicBezTo>
                <a:cubicBezTo>
                  <a:pt x="363169" y="420243"/>
                  <a:pt x="321365" y="424477"/>
                  <a:pt x="320836" y="422360"/>
                </a:cubicBezTo>
                <a:cubicBezTo>
                  <a:pt x="320307" y="420243"/>
                  <a:pt x="422965" y="373677"/>
                  <a:pt x="406561" y="384260"/>
                </a:cubicBezTo>
                <a:cubicBezTo>
                  <a:pt x="390157" y="394843"/>
                  <a:pt x="236698" y="471573"/>
                  <a:pt x="222411" y="485860"/>
                </a:cubicBezTo>
                <a:cubicBezTo>
                  <a:pt x="208124" y="500147"/>
                  <a:pt x="362111" y="457814"/>
                  <a:pt x="320836" y="469985"/>
                </a:cubicBezTo>
                <a:cubicBezTo>
                  <a:pt x="279561" y="482156"/>
                  <a:pt x="-7777" y="571585"/>
                  <a:pt x="161" y="5684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1" name="フリーフォーム 1050">
            <a:extLst>
              <a:ext uri="{FF2B5EF4-FFF2-40B4-BE49-F238E27FC236}">
                <a16:creationId xmlns:a16="http://schemas.microsoft.com/office/drawing/2014/main" id="{7313C707-29BC-5FE2-C895-89BE6B4D788E}"/>
              </a:ext>
            </a:extLst>
          </p:cNvPr>
          <p:cNvSpPr/>
          <p:nvPr/>
        </p:nvSpPr>
        <p:spPr>
          <a:xfrm>
            <a:off x="5388180" y="7671663"/>
            <a:ext cx="373683" cy="153784"/>
          </a:xfrm>
          <a:custGeom>
            <a:avLst/>
            <a:gdLst>
              <a:gd name="connsiteX0" fmla="*/ 2970 w 373683"/>
              <a:gd name="connsiteY0" fmla="*/ 151537 h 153784"/>
              <a:gd name="connsiteX1" fmla="*/ 361745 w 373683"/>
              <a:gd name="connsiteY1" fmla="*/ 5487 h 153784"/>
              <a:gd name="connsiteX2" fmla="*/ 276020 w 373683"/>
              <a:gd name="connsiteY2" fmla="*/ 37237 h 153784"/>
              <a:gd name="connsiteX3" fmla="*/ 155370 w 373683"/>
              <a:gd name="connsiteY3" fmla="*/ 97562 h 153784"/>
              <a:gd name="connsiteX4" fmla="*/ 190295 w 373683"/>
              <a:gd name="connsiteY4" fmla="*/ 94387 h 153784"/>
              <a:gd name="connsiteX5" fmla="*/ 2970 w 373683"/>
              <a:gd name="connsiteY5" fmla="*/ 151537 h 153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3683" h="153784">
                <a:moveTo>
                  <a:pt x="2970" y="151537"/>
                </a:moveTo>
                <a:cubicBezTo>
                  <a:pt x="31545" y="136720"/>
                  <a:pt x="316237" y="24537"/>
                  <a:pt x="361745" y="5487"/>
                </a:cubicBezTo>
                <a:cubicBezTo>
                  <a:pt x="407253" y="-13563"/>
                  <a:pt x="310416" y="21891"/>
                  <a:pt x="276020" y="37237"/>
                </a:cubicBezTo>
                <a:cubicBezTo>
                  <a:pt x="241624" y="52583"/>
                  <a:pt x="169657" y="88037"/>
                  <a:pt x="155370" y="97562"/>
                </a:cubicBezTo>
                <a:cubicBezTo>
                  <a:pt x="141083" y="107087"/>
                  <a:pt x="219928" y="85391"/>
                  <a:pt x="190295" y="94387"/>
                </a:cubicBezTo>
                <a:cubicBezTo>
                  <a:pt x="160662" y="103383"/>
                  <a:pt x="-25605" y="166354"/>
                  <a:pt x="2970" y="1515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2" name="フリーフォーム 1051">
            <a:extLst>
              <a:ext uri="{FF2B5EF4-FFF2-40B4-BE49-F238E27FC236}">
                <a16:creationId xmlns:a16="http://schemas.microsoft.com/office/drawing/2014/main" id="{AB485548-9CF6-FBDB-FB70-F92074D1BAF7}"/>
              </a:ext>
            </a:extLst>
          </p:cNvPr>
          <p:cNvSpPr/>
          <p:nvPr/>
        </p:nvSpPr>
        <p:spPr>
          <a:xfrm>
            <a:off x="6149257" y="7387849"/>
            <a:ext cx="667871" cy="410124"/>
          </a:xfrm>
          <a:custGeom>
            <a:avLst/>
            <a:gdLst>
              <a:gd name="connsiteX0" fmla="*/ 667468 w 667871"/>
              <a:gd name="connsiteY0" fmla="*/ 376 h 410124"/>
              <a:gd name="connsiteX1" fmla="*/ 365843 w 667871"/>
              <a:gd name="connsiteY1" fmla="*/ 270251 h 410124"/>
              <a:gd name="connsiteX2" fmla="*/ 388068 w 667871"/>
              <a:gd name="connsiteY2" fmla="*/ 232151 h 410124"/>
              <a:gd name="connsiteX3" fmla="*/ 184868 w 667871"/>
              <a:gd name="connsiteY3" fmla="*/ 400426 h 410124"/>
              <a:gd name="connsiteX4" fmla="*/ 245193 w 667871"/>
              <a:gd name="connsiteY4" fmla="*/ 343276 h 410124"/>
              <a:gd name="connsiteX5" fmla="*/ 346793 w 667871"/>
              <a:gd name="connsiteY5" fmla="*/ 286126 h 410124"/>
              <a:gd name="connsiteX6" fmla="*/ 337268 w 667871"/>
              <a:gd name="connsiteY6" fmla="*/ 368676 h 410124"/>
              <a:gd name="connsiteX7" fmla="*/ 369018 w 667871"/>
              <a:gd name="connsiteY7" fmla="*/ 48001 h 410124"/>
              <a:gd name="connsiteX8" fmla="*/ 340443 w 667871"/>
              <a:gd name="connsiteY8" fmla="*/ 241676 h 410124"/>
              <a:gd name="connsiteX9" fmla="*/ 245193 w 667871"/>
              <a:gd name="connsiteY9" fmla="*/ 352801 h 410124"/>
              <a:gd name="connsiteX10" fmla="*/ 321393 w 667871"/>
              <a:gd name="connsiteY10" fmla="*/ 251201 h 410124"/>
              <a:gd name="connsiteX11" fmla="*/ 105493 w 667871"/>
              <a:gd name="connsiteY11" fmla="*/ 330576 h 410124"/>
              <a:gd name="connsiteX12" fmla="*/ 718 w 667871"/>
              <a:gd name="connsiteY12" fmla="*/ 409951 h 410124"/>
              <a:gd name="connsiteX13" fmla="*/ 153118 w 667871"/>
              <a:gd name="connsiteY13" fmla="*/ 308351 h 410124"/>
              <a:gd name="connsiteX14" fmla="*/ 203918 w 667871"/>
              <a:gd name="connsiteY14" fmla="*/ 295651 h 410124"/>
              <a:gd name="connsiteX15" fmla="*/ 118193 w 667871"/>
              <a:gd name="connsiteY15" fmla="*/ 378201 h 410124"/>
              <a:gd name="connsiteX16" fmla="*/ 207093 w 667871"/>
              <a:gd name="connsiteY16" fmla="*/ 308351 h 410124"/>
              <a:gd name="connsiteX17" fmla="*/ 286468 w 667871"/>
              <a:gd name="connsiteY17" fmla="*/ 368676 h 410124"/>
              <a:gd name="connsiteX18" fmla="*/ 229318 w 667871"/>
              <a:gd name="connsiteY18" fmla="*/ 317876 h 410124"/>
              <a:gd name="connsiteX19" fmla="*/ 311868 w 667871"/>
              <a:gd name="connsiteY19" fmla="*/ 251201 h 410124"/>
              <a:gd name="connsiteX20" fmla="*/ 467443 w 667871"/>
              <a:gd name="connsiteY20" fmla="*/ 111501 h 410124"/>
              <a:gd name="connsiteX21" fmla="*/ 315043 w 667871"/>
              <a:gd name="connsiteY21" fmla="*/ 276601 h 410124"/>
              <a:gd name="connsiteX22" fmla="*/ 499193 w 667871"/>
              <a:gd name="connsiteY22" fmla="*/ 159126 h 410124"/>
              <a:gd name="connsiteX23" fmla="*/ 432518 w 667871"/>
              <a:gd name="connsiteY23" fmla="*/ 209926 h 410124"/>
              <a:gd name="connsiteX24" fmla="*/ 667468 w 667871"/>
              <a:gd name="connsiteY24" fmla="*/ 376 h 410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67871" h="410124">
                <a:moveTo>
                  <a:pt x="667468" y="376"/>
                </a:moveTo>
                <a:cubicBezTo>
                  <a:pt x="656356" y="10430"/>
                  <a:pt x="412410" y="231622"/>
                  <a:pt x="365843" y="270251"/>
                </a:cubicBezTo>
                <a:cubicBezTo>
                  <a:pt x="319276" y="308880"/>
                  <a:pt x="418230" y="210455"/>
                  <a:pt x="388068" y="232151"/>
                </a:cubicBezTo>
                <a:cubicBezTo>
                  <a:pt x="357906" y="253847"/>
                  <a:pt x="208680" y="381905"/>
                  <a:pt x="184868" y="400426"/>
                </a:cubicBezTo>
                <a:cubicBezTo>
                  <a:pt x="161056" y="418947"/>
                  <a:pt x="218206" y="362326"/>
                  <a:pt x="245193" y="343276"/>
                </a:cubicBezTo>
                <a:cubicBezTo>
                  <a:pt x="272180" y="324226"/>
                  <a:pt x="331447" y="281893"/>
                  <a:pt x="346793" y="286126"/>
                </a:cubicBezTo>
                <a:cubicBezTo>
                  <a:pt x="362139" y="290359"/>
                  <a:pt x="333564" y="408363"/>
                  <a:pt x="337268" y="368676"/>
                </a:cubicBezTo>
                <a:cubicBezTo>
                  <a:pt x="340972" y="328989"/>
                  <a:pt x="368489" y="69168"/>
                  <a:pt x="369018" y="48001"/>
                </a:cubicBezTo>
                <a:cubicBezTo>
                  <a:pt x="369547" y="26834"/>
                  <a:pt x="361080" y="190876"/>
                  <a:pt x="340443" y="241676"/>
                </a:cubicBezTo>
                <a:cubicBezTo>
                  <a:pt x="319806" y="292476"/>
                  <a:pt x="248368" y="351214"/>
                  <a:pt x="245193" y="352801"/>
                </a:cubicBezTo>
                <a:cubicBezTo>
                  <a:pt x="242018" y="354388"/>
                  <a:pt x="344676" y="254905"/>
                  <a:pt x="321393" y="251201"/>
                </a:cubicBezTo>
                <a:cubicBezTo>
                  <a:pt x="298110" y="247497"/>
                  <a:pt x="158939" y="304118"/>
                  <a:pt x="105493" y="330576"/>
                </a:cubicBezTo>
                <a:cubicBezTo>
                  <a:pt x="52047" y="357034"/>
                  <a:pt x="-7219" y="413655"/>
                  <a:pt x="718" y="409951"/>
                </a:cubicBezTo>
                <a:cubicBezTo>
                  <a:pt x="8655" y="406247"/>
                  <a:pt x="119251" y="327401"/>
                  <a:pt x="153118" y="308351"/>
                </a:cubicBezTo>
                <a:cubicBezTo>
                  <a:pt x="186985" y="289301"/>
                  <a:pt x="209739" y="284009"/>
                  <a:pt x="203918" y="295651"/>
                </a:cubicBezTo>
                <a:cubicBezTo>
                  <a:pt x="198097" y="307293"/>
                  <a:pt x="117664" y="376084"/>
                  <a:pt x="118193" y="378201"/>
                </a:cubicBezTo>
                <a:cubicBezTo>
                  <a:pt x="118722" y="380318"/>
                  <a:pt x="179047" y="309938"/>
                  <a:pt x="207093" y="308351"/>
                </a:cubicBezTo>
                <a:cubicBezTo>
                  <a:pt x="235139" y="306764"/>
                  <a:pt x="282764" y="367089"/>
                  <a:pt x="286468" y="368676"/>
                </a:cubicBezTo>
                <a:cubicBezTo>
                  <a:pt x="290172" y="370263"/>
                  <a:pt x="225085" y="337455"/>
                  <a:pt x="229318" y="317876"/>
                </a:cubicBezTo>
                <a:cubicBezTo>
                  <a:pt x="233551" y="298297"/>
                  <a:pt x="272181" y="285597"/>
                  <a:pt x="311868" y="251201"/>
                </a:cubicBezTo>
                <a:cubicBezTo>
                  <a:pt x="351555" y="216805"/>
                  <a:pt x="466914" y="107268"/>
                  <a:pt x="467443" y="111501"/>
                </a:cubicBezTo>
                <a:cubicBezTo>
                  <a:pt x="467972" y="115734"/>
                  <a:pt x="309751" y="268664"/>
                  <a:pt x="315043" y="276601"/>
                </a:cubicBezTo>
                <a:cubicBezTo>
                  <a:pt x="320335" y="284538"/>
                  <a:pt x="479614" y="170238"/>
                  <a:pt x="499193" y="159126"/>
                </a:cubicBezTo>
                <a:cubicBezTo>
                  <a:pt x="518772" y="148014"/>
                  <a:pt x="408176" y="235326"/>
                  <a:pt x="432518" y="209926"/>
                </a:cubicBezTo>
                <a:cubicBezTo>
                  <a:pt x="456860" y="184526"/>
                  <a:pt x="678580" y="-9678"/>
                  <a:pt x="667468" y="3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3" name="フリーフォーム 1052">
            <a:extLst>
              <a:ext uri="{FF2B5EF4-FFF2-40B4-BE49-F238E27FC236}">
                <a16:creationId xmlns:a16="http://schemas.microsoft.com/office/drawing/2014/main" id="{847DB37C-119C-3DEB-0C06-CF20AD8433F5}"/>
              </a:ext>
            </a:extLst>
          </p:cNvPr>
          <p:cNvSpPr/>
          <p:nvPr/>
        </p:nvSpPr>
        <p:spPr>
          <a:xfrm>
            <a:off x="5744431" y="7413529"/>
            <a:ext cx="888144" cy="438372"/>
          </a:xfrm>
          <a:custGeom>
            <a:avLst/>
            <a:gdLst>
              <a:gd name="connsiteX0" fmla="*/ 8669 w 888144"/>
              <a:gd name="connsiteY0" fmla="*/ 314421 h 438372"/>
              <a:gd name="connsiteX1" fmla="*/ 608744 w 888144"/>
              <a:gd name="connsiteY1" fmla="*/ 76296 h 438372"/>
              <a:gd name="connsiteX2" fmla="*/ 532544 w 888144"/>
              <a:gd name="connsiteY2" fmla="*/ 136621 h 438372"/>
              <a:gd name="connsiteX3" fmla="*/ 513494 w 888144"/>
              <a:gd name="connsiteY3" fmla="*/ 203296 h 438372"/>
              <a:gd name="connsiteX4" fmla="*/ 554769 w 888144"/>
              <a:gd name="connsiteY4" fmla="*/ 168371 h 438372"/>
              <a:gd name="connsiteX5" fmla="*/ 570644 w 888144"/>
              <a:gd name="connsiteY5" fmla="*/ 244571 h 438372"/>
              <a:gd name="connsiteX6" fmla="*/ 576994 w 888144"/>
              <a:gd name="connsiteY6" fmla="*/ 438246 h 438372"/>
              <a:gd name="connsiteX7" fmla="*/ 580169 w 888144"/>
              <a:gd name="connsiteY7" fmla="*/ 273146 h 438372"/>
              <a:gd name="connsiteX8" fmla="*/ 554769 w 888144"/>
              <a:gd name="connsiteY8" fmla="*/ 203296 h 438372"/>
              <a:gd name="connsiteX9" fmla="*/ 484919 w 888144"/>
              <a:gd name="connsiteY9" fmla="*/ 269971 h 438372"/>
              <a:gd name="connsiteX10" fmla="*/ 592869 w 888144"/>
              <a:gd name="connsiteY10" fmla="*/ 152496 h 438372"/>
              <a:gd name="connsiteX11" fmla="*/ 503969 w 888144"/>
              <a:gd name="connsiteY11" fmla="*/ 225521 h 438372"/>
              <a:gd name="connsiteX12" fmla="*/ 561119 w 888144"/>
              <a:gd name="connsiteY12" fmla="*/ 120746 h 438372"/>
              <a:gd name="connsiteX13" fmla="*/ 888144 w 888144"/>
              <a:gd name="connsiteY13" fmla="*/ 96 h 438372"/>
              <a:gd name="connsiteX14" fmla="*/ 557944 w 888144"/>
              <a:gd name="connsiteY14" fmla="*/ 101696 h 438372"/>
              <a:gd name="connsiteX15" fmla="*/ 462694 w 888144"/>
              <a:gd name="connsiteY15" fmla="*/ 174721 h 438372"/>
              <a:gd name="connsiteX16" fmla="*/ 357919 w 888144"/>
              <a:gd name="connsiteY16" fmla="*/ 241396 h 438372"/>
              <a:gd name="connsiteX17" fmla="*/ 542069 w 888144"/>
              <a:gd name="connsiteY17" fmla="*/ 108046 h 438372"/>
              <a:gd name="connsiteX18" fmla="*/ 361094 w 888144"/>
              <a:gd name="connsiteY18" fmla="*/ 177896 h 438372"/>
              <a:gd name="connsiteX19" fmla="*/ 135669 w 888144"/>
              <a:gd name="connsiteY19" fmla="*/ 193771 h 438372"/>
              <a:gd name="connsiteX20" fmla="*/ 243619 w 888144"/>
              <a:gd name="connsiteY20" fmla="*/ 209646 h 438372"/>
              <a:gd name="connsiteX21" fmla="*/ 8669 w 888144"/>
              <a:gd name="connsiteY21" fmla="*/ 314421 h 438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888144" h="438372">
                <a:moveTo>
                  <a:pt x="8669" y="314421"/>
                </a:moveTo>
                <a:cubicBezTo>
                  <a:pt x="69523" y="292196"/>
                  <a:pt x="521432" y="105929"/>
                  <a:pt x="608744" y="76296"/>
                </a:cubicBezTo>
                <a:cubicBezTo>
                  <a:pt x="696056" y="46663"/>
                  <a:pt x="548419" y="115454"/>
                  <a:pt x="532544" y="136621"/>
                </a:cubicBezTo>
                <a:cubicBezTo>
                  <a:pt x="516669" y="157788"/>
                  <a:pt x="509790" y="198004"/>
                  <a:pt x="513494" y="203296"/>
                </a:cubicBezTo>
                <a:cubicBezTo>
                  <a:pt x="517198" y="208588"/>
                  <a:pt x="545244" y="161492"/>
                  <a:pt x="554769" y="168371"/>
                </a:cubicBezTo>
                <a:cubicBezTo>
                  <a:pt x="564294" y="175250"/>
                  <a:pt x="566940" y="199592"/>
                  <a:pt x="570644" y="244571"/>
                </a:cubicBezTo>
                <a:cubicBezTo>
                  <a:pt x="574348" y="289550"/>
                  <a:pt x="575407" y="433484"/>
                  <a:pt x="576994" y="438246"/>
                </a:cubicBezTo>
                <a:cubicBezTo>
                  <a:pt x="578581" y="443008"/>
                  <a:pt x="583873" y="312304"/>
                  <a:pt x="580169" y="273146"/>
                </a:cubicBezTo>
                <a:cubicBezTo>
                  <a:pt x="576465" y="233988"/>
                  <a:pt x="570644" y="203825"/>
                  <a:pt x="554769" y="203296"/>
                </a:cubicBezTo>
                <a:cubicBezTo>
                  <a:pt x="538894" y="202767"/>
                  <a:pt x="478569" y="278438"/>
                  <a:pt x="484919" y="269971"/>
                </a:cubicBezTo>
                <a:cubicBezTo>
                  <a:pt x="491269" y="261504"/>
                  <a:pt x="589694" y="159904"/>
                  <a:pt x="592869" y="152496"/>
                </a:cubicBezTo>
                <a:cubicBezTo>
                  <a:pt x="596044" y="145088"/>
                  <a:pt x="509261" y="230813"/>
                  <a:pt x="503969" y="225521"/>
                </a:cubicBezTo>
                <a:cubicBezTo>
                  <a:pt x="498677" y="220229"/>
                  <a:pt x="497090" y="158317"/>
                  <a:pt x="561119" y="120746"/>
                </a:cubicBezTo>
                <a:cubicBezTo>
                  <a:pt x="625148" y="83175"/>
                  <a:pt x="888673" y="3271"/>
                  <a:pt x="888144" y="96"/>
                </a:cubicBezTo>
                <a:cubicBezTo>
                  <a:pt x="887615" y="-3079"/>
                  <a:pt x="628852" y="72592"/>
                  <a:pt x="557944" y="101696"/>
                </a:cubicBezTo>
                <a:cubicBezTo>
                  <a:pt x="487036" y="130800"/>
                  <a:pt x="496031" y="151438"/>
                  <a:pt x="462694" y="174721"/>
                </a:cubicBezTo>
                <a:cubicBezTo>
                  <a:pt x="429357" y="198004"/>
                  <a:pt x="344690" y="252508"/>
                  <a:pt x="357919" y="241396"/>
                </a:cubicBezTo>
                <a:cubicBezTo>
                  <a:pt x="371148" y="230284"/>
                  <a:pt x="541540" y="118629"/>
                  <a:pt x="542069" y="108046"/>
                </a:cubicBezTo>
                <a:cubicBezTo>
                  <a:pt x="542598" y="97463"/>
                  <a:pt x="428827" y="163609"/>
                  <a:pt x="361094" y="177896"/>
                </a:cubicBezTo>
                <a:cubicBezTo>
                  <a:pt x="293361" y="192183"/>
                  <a:pt x="155248" y="188479"/>
                  <a:pt x="135669" y="193771"/>
                </a:cubicBezTo>
                <a:cubicBezTo>
                  <a:pt x="116090" y="199063"/>
                  <a:pt x="260552" y="195359"/>
                  <a:pt x="243619" y="209646"/>
                </a:cubicBezTo>
                <a:cubicBezTo>
                  <a:pt x="226686" y="223933"/>
                  <a:pt x="-52185" y="336646"/>
                  <a:pt x="8669" y="3144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4" name="フリーフォーム 1053">
            <a:extLst>
              <a:ext uri="{FF2B5EF4-FFF2-40B4-BE49-F238E27FC236}">
                <a16:creationId xmlns:a16="http://schemas.microsoft.com/office/drawing/2014/main" id="{CE9F7480-5840-B97A-385C-FE26F66AB948}"/>
              </a:ext>
            </a:extLst>
          </p:cNvPr>
          <p:cNvSpPr/>
          <p:nvPr/>
        </p:nvSpPr>
        <p:spPr>
          <a:xfrm>
            <a:off x="5369178" y="7645254"/>
            <a:ext cx="862270" cy="216046"/>
          </a:xfrm>
          <a:custGeom>
            <a:avLst/>
            <a:gdLst>
              <a:gd name="connsiteX0" fmla="*/ 2922 w 862270"/>
              <a:gd name="connsiteY0" fmla="*/ 193821 h 216046"/>
              <a:gd name="connsiteX1" fmla="*/ 688722 w 862270"/>
              <a:gd name="connsiteY1" fmla="*/ 25546 h 216046"/>
              <a:gd name="connsiteX2" fmla="*/ 577597 w 862270"/>
              <a:gd name="connsiteY2" fmla="*/ 66821 h 216046"/>
              <a:gd name="connsiteX3" fmla="*/ 860172 w 862270"/>
              <a:gd name="connsiteY3" fmla="*/ 47771 h 216046"/>
              <a:gd name="connsiteX4" fmla="*/ 685547 w 862270"/>
              <a:gd name="connsiteY4" fmla="*/ 92221 h 216046"/>
              <a:gd name="connsiteX5" fmla="*/ 310897 w 862270"/>
              <a:gd name="connsiteY5" fmla="*/ 216046 h 216046"/>
              <a:gd name="connsiteX6" fmla="*/ 755397 w 862270"/>
              <a:gd name="connsiteY6" fmla="*/ 92221 h 216046"/>
              <a:gd name="connsiteX7" fmla="*/ 660147 w 862270"/>
              <a:gd name="connsiteY7" fmla="*/ 187471 h 216046"/>
              <a:gd name="connsiteX8" fmla="*/ 809372 w 862270"/>
              <a:gd name="connsiteY8" fmla="*/ 73171 h 216046"/>
              <a:gd name="connsiteX9" fmla="*/ 691897 w 862270"/>
              <a:gd name="connsiteY9" fmla="*/ 76346 h 216046"/>
              <a:gd name="connsiteX10" fmla="*/ 520447 w 862270"/>
              <a:gd name="connsiteY10" fmla="*/ 92221 h 216046"/>
              <a:gd name="connsiteX11" fmla="*/ 631572 w 862270"/>
              <a:gd name="connsiteY11" fmla="*/ 146 h 216046"/>
              <a:gd name="connsiteX12" fmla="*/ 495047 w 862270"/>
              <a:gd name="connsiteY12" fmla="*/ 73171 h 216046"/>
              <a:gd name="connsiteX13" fmla="*/ 355347 w 862270"/>
              <a:gd name="connsiteY13" fmla="*/ 162071 h 216046"/>
              <a:gd name="connsiteX14" fmla="*/ 437897 w 862270"/>
              <a:gd name="connsiteY14" fmla="*/ 92221 h 216046"/>
              <a:gd name="connsiteX15" fmla="*/ 2922 w 862270"/>
              <a:gd name="connsiteY15" fmla="*/ 193821 h 216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62270" h="216046">
                <a:moveTo>
                  <a:pt x="2922" y="193821"/>
                </a:moveTo>
                <a:cubicBezTo>
                  <a:pt x="44726" y="182709"/>
                  <a:pt x="592943" y="46713"/>
                  <a:pt x="688722" y="25546"/>
                </a:cubicBezTo>
                <a:cubicBezTo>
                  <a:pt x="784501" y="4379"/>
                  <a:pt x="549022" y="63117"/>
                  <a:pt x="577597" y="66821"/>
                </a:cubicBezTo>
                <a:cubicBezTo>
                  <a:pt x="606172" y="70525"/>
                  <a:pt x="842180" y="43538"/>
                  <a:pt x="860172" y="47771"/>
                </a:cubicBezTo>
                <a:cubicBezTo>
                  <a:pt x="878164" y="52004"/>
                  <a:pt x="777093" y="64175"/>
                  <a:pt x="685547" y="92221"/>
                </a:cubicBezTo>
                <a:cubicBezTo>
                  <a:pt x="594001" y="120267"/>
                  <a:pt x="299255" y="216046"/>
                  <a:pt x="310897" y="216046"/>
                </a:cubicBezTo>
                <a:cubicBezTo>
                  <a:pt x="322539" y="216046"/>
                  <a:pt x="697189" y="96983"/>
                  <a:pt x="755397" y="92221"/>
                </a:cubicBezTo>
                <a:cubicBezTo>
                  <a:pt x="813605" y="87459"/>
                  <a:pt x="651151" y="190646"/>
                  <a:pt x="660147" y="187471"/>
                </a:cubicBezTo>
                <a:cubicBezTo>
                  <a:pt x="669143" y="184296"/>
                  <a:pt x="804080" y="91692"/>
                  <a:pt x="809372" y="73171"/>
                </a:cubicBezTo>
                <a:cubicBezTo>
                  <a:pt x="814664" y="54650"/>
                  <a:pt x="740051" y="73171"/>
                  <a:pt x="691897" y="76346"/>
                </a:cubicBezTo>
                <a:cubicBezTo>
                  <a:pt x="643743" y="79521"/>
                  <a:pt x="530501" y="104921"/>
                  <a:pt x="520447" y="92221"/>
                </a:cubicBezTo>
                <a:cubicBezTo>
                  <a:pt x="510393" y="79521"/>
                  <a:pt x="635805" y="3321"/>
                  <a:pt x="631572" y="146"/>
                </a:cubicBezTo>
                <a:cubicBezTo>
                  <a:pt x="627339" y="-3029"/>
                  <a:pt x="541085" y="46183"/>
                  <a:pt x="495047" y="73171"/>
                </a:cubicBezTo>
                <a:cubicBezTo>
                  <a:pt x="449009" y="100159"/>
                  <a:pt x="364872" y="158896"/>
                  <a:pt x="355347" y="162071"/>
                </a:cubicBezTo>
                <a:cubicBezTo>
                  <a:pt x="345822" y="165246"/>
                  <a:pt x="495047" y="83754"/>
                  <a:pt x="437897" y="92221"/>
                </a:cubicBezTo>
                <a:cubicBezTo>
                  <a:pt x="380747" y="100688"/>
                  <a:pt x="-38882" y="204933"/>
                  <a:pt x="2922" y="1938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5" name="フリーフォーム 1054">
            <a:extLst>
              <a:ext uri="{FF2B5EF4-FFF2-40B4-BE49-F238E27FC236}">
                <a16:creationId xmlns:a16="http://schemas.microsoft.com/office/drawing/2014/main" id="{4E549951-0004-5CF1-79C5-27CED8D40022}"/>
              </a:ext>
            </a:extLst>
          </p:cNvPr>
          <p:cNvSpPr/>
          <p:nvPr/>
        </p:nvSpPr>
        <p:spPr>
          <a:xfrm>
            <a:off x="6094441" y="7372287"/>
            <a:ext cx="795461" cy="442830"/>
          </a:xfrm>
          <a:custGeom>
            <a:avLst/>
            <a:gdLst>
              <a:gd name="connsiteX0" fmla="*/ 7909 w 795461"/>
              <a:gd name="connsiteY0" fmla="*/ 438213 h 442830"/>
              <a:gd name="connsiteX1" fmla="*/ 468284 w 795461"/>
              <a:gd name="connsiteY1" fmla="*/ 19113 h 442830"/>
              <a:gd name="connsiteX2" fmla="*/ 300009 w 795461"/>
              <a:gd name="connsiteY2" fmla="*/ 187388 h 442830"/>
              <a:gd name="connsiteX3" fmla="*/ 573059 w 795461"/>
              <a:gd name="connsiteY3" fmla="*/ 47688 h 442830"/>
              <a:gd name="connsiteX4" fmla="*/ 493684 w 795461"/>
              <a:gd name="connsiteY4" fmla="*/ 133413 h 442830"/>
              <a:gd name="connsiteX5" fmla="*/ 795309 w 795461"/>
              <a:gd name="connsiteY5" fmla="*/ 63 h 442830"/>
              <a:gd name="connsiteX6" fmla="*/ 538134 w 795461"/>
              <a:gd name="connsiteY6" fmla="*/ 114363 h 442830"/>
              <a:gd name="connsiteX7" fmla="*/ 398434 w 795461"/>
              <a:gd name="connsiteY7" fmla="*/ 177863 h 442830"/>
              <a:gd name="connsiteX8" fmla="*/ 379384 w 795461"/>
              <a:gd name="connsiteY8" fmla="*/ 187388 h 442830"/>
              <a:gd name="connsiteX9" fmla="*/ 407959 w 795461"/>
              <a:gd name="connsiteY9" fmla="*/ 149288 h 442830"/>
              <a:gd name="connsiteX10" fmla="*/ 296834 w 795461"/>
              <a:gd name="connsiteY10" fmla="*/ 168338 h 442830"/>
              <a:gd name="connsiteX11" fmla="*/ 296834 w 795461"/>
              <a:gd name="connsiteY11" fmla="*/ 149288 h 442830"/>
              <a:gd name="connsiteX12" fmla="*/ 153959 w 795461"/>
              <a:gd name="connsiteY12" fmla="*/ 266763 h 442830"/>
              <a:gd name="connsiteX13" fmla="*/ 173009 w 795461"/>
              <a:gd name="connsiteY13" fmla="*/ 244538 h 442830"/>
              <a:gd name="connsiteX14" fmla="*/ 7909 w 795461"/>
              <a:gd name="connsiteY14" fmla="*/ 438213 h 442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95461" h="442830">
                <a:moveTo>
                  <a:pt x="7909" y="438213"/>
                </a:moveTo>
                <a:cubicBezTo>
                  <a:pt x="57121" y="400642"/>
                  <a:pt x="419601" y="60917"/>
                  <a:pt x="468284" y="19113"/>
                </a:cubicBezTo>
                <a:cubicBezTo>
                  <a:pt x="516967" y="-22691"/>
                  <a:pt x="282546" y="182625"/>
                  <a:pt x="300009" y="187388"/>
                </a:cubicBezTo>
                <a:cubicBezTo>
                  <a:pt x="317472" y="192151"/>
                  <a:pt x="540780" y="56684"/>
                  <a:pt x="573059" y="47688"/>
                </a:cubicBezTo>
                <a:cubicBezTo>
                  <a:pt x="605338" y="38692"/>
                  <a:pt x="456642" y="141350"/>
                  <a:pt x="493684" y="133413"/>
                </a:cubicBezTo>
                <a:cubicBezTo>
                  <a:pt x="530726" y="125475"/>
                  <a:pt x="787901" y="3238"/>
                  <a:pt x="795309" y="63"/>
                </a:cubicBezTo>
                <a:cubicBezTo>
                  <a:pt x="802717" y="-3112"/>
                  <a:pt x="538134" y="114363"/>
                  <a:pt x="538134" y="114363"/>
                </a:cubicBezTo>
                <a:lnTo>
                  <a:pt x="398434" y="177863"/>
                </a:lnTo>
                <a:cubicBezTo>
                  <a:pt x="371976" y="190034"/>
                  <a:pt x="377797" y="192150"/>
                  <a:pt x="379384" y="187388"/>
                </a:cubicBezTo>
                <a:cubicBezTo>
                  <a:pt x="380971" y="182626"/>
                  <a:pt x="421717" y="152463"/>
                  <a:pt x="407959" y="149288"/>
                </a:cubicBezTo>
                <a:cubicBezTo>
                  <a:pt x="394201" y="146113"/>
                  <a:pt x="315355" y="168338"/>
                  <a:pt x="296834" y="168338"/>
                </a:cubicBezTo>
                <a:cubicBezTo>
                  <a:pt x="278313" y="168338"/>
                  <a:pt x="320646" y="132884"/>
                  <a:pt x="296834" y="149288"/>
                </a:cubicBezTo>
                <a:cubicBezTo>
                  <a:pt x="273022" y="165692"/>
                  <a:pt x="174597" y="250888"/>
                  <a:pt x="153959" y="266763"/>
                </a:cubicBezTo>
                <a:cubicBezTo>
                  <a:pt x="133322" y="282638"/>
                  <a:pt x="191530" y="216492"/>
                  <a:pt x="173009" y="244538"/>
                </a:cubicBezTo>
                <a:cubicBezTo>
                  <a:pt x="154488" y="272584"/>
                  <a:pt x="-41303" y="475784"/>
                  <a:pt x="7909" y="4382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6" name="フリーフォーム 1055">
            <a:extLst>
              <a:ext uri="{FF2B5EF4-FFF2-40B4-BE49-F238E27FC236}">
                <a16:creationId xmlns:a16="http://schemas.microsoft.com/office/drawing/2014/main" id="{2E68BAB4-28DD-E742-F794-A9F28A7E3890}"/>
              </a:ext>
            </a:extLst>
          </p:cNvPr>
          <p:cNvSpPr/>
          <p:nvPr/>
        </p:nvSpPr>
        <p:spPr>
          <a:xfrm>
            <a:off x="5295722" y="7749839"/>
            <a:ext cx="663925" cy="121390"/>
          </a:xfrm>
          <a:custGeom>
            <a:avLst/>
            <a:gdLst>
              <a:gd name="connsiteX0" fmla="*/ 6528 w 663925"/>
              <a:gd name="connsiteY0" fmla="*/ 120986 h 121390"/>
              <a:gd name="connsiteX1" fmla="*/ 473253 w 663925"/>
              <a:gd name="connsiteY1" fmla="*/ 60661 h 121390"/>
              <a:gd name="connsiteX2" fmla="*/ 384353 w 663925"/>
              <a:gd name="connsiteY2" fmla="*/ 98761 h 121390"/>
              <a:gd name="connsiteX3" fmla="*/ 365303 w 663925"/>
              <a:gd name="connsiteY3" fmla="*/ 98761 h 121390"/>
              <a:gd name="connsiteX4" fmla="*/ 663753 w 663925"/>
              <a:gd name="connsiteY4" fmla="*/ 336 h 121390"/>
              <a:gd name="connsiteX5" fmla="*/ 406578 w 663925"/>
              <a:gd name="connsiteY5" fmla="*/ 67011 h 121390"/>
              <a:gd name="connsiteX6" fmla="*/ 285928 w 663925"/>
              <a:gd name="connsiteY6" fmla="*/ 79711 h 121390"/>
              <a:gd name="connsiteX7" fmla="*/ 454203 w 663925"/>
              <a:gd name="connsiteY7" fmla="*/ 47961 h 121390"/>
              <a:gd name="connsiteX8" fmla="*/ 387528 w 663925"/>
              <a:gd name="connsiteY8" fmla="*/ 63836 h 121390"/>
              <a:gd name="connsiteX9" fmla="*/ 209728 w 663925"/>
              <a:gd name="connsiteY9" fmla="*/ 86061 h 121390"/>
              <a:gd name="connsiteX10" fmla="*/ 6528 w 663925"/>
              <a:gd name="connsiteY10" fmla="*/ 120986 h 121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63925" h="121390">
                <a:moveTo>
                  <a:pt x="6528" y="120986"/>
                </a:moveTo>
                <a:cubicBezTo>
                  <a:pt x="50449" y="116753"/>
                  <a:pt x="410282" y="64365"/>
                  <a:pt x="473253" y="60661"/>
                </a:cubicBezTo>
                <a:cubicBezTo>
                  <a:pt x="536224" y="56957"/>
                  <a:pt x="402345" y="92411"/>
                  <a:pt x="384353" y="98761"/>
                </a:cubicBezTo>
                <a:cubicBezTo>
                  <a:pt x="366361" y="105111"/>
                  <a:pt x="318736" y="115165"/>
                  <a:pt x="365303" y="98761"/>
                </a:cubicBezTo>
                <a:cubicBezTo>
                  <a:pt x="411870" y="82357"/>
                  <a:pt x="656874" y="5628"/>
                  <a:pt x="663753" y="336"/>
                </a:cubicBezTo>
                <a:cubicBezTo>
                  <a:pt x="670632" y="-4956"/>
                  <a:pt x="469549" y="53782"/>
                  <a:pt x="406578" y="67011"/>
                </a:cubicBezTo>
                <a:cubicBezTo>
                  <a:pt x="343607" y="80240"/>
                  <a:pt x="277990" y="82886"/>
                  <a:pt x="285928" y="79711"/>
                </a:cubicBezTo>
                <a:cubicBezTo>
                  <a:pt x="293866" y="76536"/>
                  <a:pt x="437270" y="50607"/>
                  <a:pt x="454203" y="47961"/>
                </a:cubicBezTo>
                <a:cubicBezTo>
                  <a:pt x="471136" y="45315"/>
                  <a:pt x="428274" y="57486"/>
                  <a:pt x="387528" y="63836"/>
                </a:cubicBezTo>
                <a:cubicBezTo>
                  <a:pt x="346782" y="70186"/>
                  <a:pt x="266878" y="77065"/>
                  <a:pt x="209728" y="86061"/>
                </a:cubicBezTo>
                <a:cubicBezTo>
                  <a:pt x="152578" y="95057"/>
                  <a:pt x="-37393" y="125219"/>
                  <a:pt x="6528" y="1209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7" name="フリーフォーム 1056">
            <a:extLst>
              <a:ext uri="{FF2B5EF4-FFF2-40B4-BE49-F238E27FC236}">
                <a16:creationId xmlns:a16="http://schemas.microsoft.com/office/drawing/2014/main" id="{645B2F3E-3013-7324-7E8F-C2D0C2E625F1}"/>
              </a:ext>
            </a:extLst>
          </p:cNvPr>
          <p:cNvSpPr/>
          <p:nvPr/>
        </p:nvSpPr>
        <p:spPr>
          <a:xfrm>
            <a:off x="6384922" y="7353291"/>
            <a:ext cx="463571" cy="476266"/>
          </a:xfrm>
          <a:custGeom>
            <a:avLst/>
            <a:gdLst>
              <a:gd name="connsiteX0" fmla="*/ 463553 w 463571"/>
              <a:gd name="connsiteY0" fmla="*/ 9 h 476266"/>
              <a:gd name="connsiteX1" fmla="*/ 254003 w 463571"/>
              <a:gd name="connsiteY1" fmla="*/ 241309 h 476266"/>
              <a:gd name="connsiteX2" fmla="*/ 285753 w 463571"/>
              <a:gd name="connsiteY2" fmla="*/ 180984 h 476266"/>
              <a:gd name="connsiteX3" fmla="*/ 3 w 463571"/>
              <a:gd name="connsiteY3" fmla="*/ 476259 h 476266"/>
              <a:gd name="connsiteX4" fmla="*/ 292103 w 463571"/>
              <a:gd name="connsiteY4" fmla="*/ 171459 h 476266"/>
              <a:gd name="connsiteX5" fmla="*/ 241303 w 463571"/>
              <a:gd name="connsiteY5" fmla="*/ 231784 h 476266"/>
              <a:gd name="connsiteX6" fmla="*/ 463553 w 463571"/>
              <a:gd name="connsiteY6" fmla="*/ 9 h 476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3571" h="476266">
                <a:moveTo>
                  <a:pt x="463553" y="9"/>
                </a:moveTo>
                <a:cubicBezTo>
                  <a:pt x="465670" y="1597"/>
                  <a:pt x="283636" y="211147"/>
                  <a:pt x="254003" y="241309"/>
                </a:cubicBezTo>
                <a:cubicBezTo>
                  <a:pt x="224370" y="271472"/>
                  <a:pt x="328086" y="141826"/>
                  <a:pt x="285753" y="180984"/>
                </a:cubicBezTo>
                <a:cubicBezTo>
                  <a:pt x="243420" y="220142"/>
                  <a:pt x="-1055" y="477847"/>
                  <a:pt x="3" y="476259"/>
                </a:cubicBezTo>
                <a:cubicBezTo>
                  <a:pt x="1061" y="474671"/>
                  <a:pt x="251886" y="212205"/>
                  <a:pt x="292103" y="171459"/>
                </a:cubicBezTo>
                <a:cubicBezTo>
                  <a:pt x="332320" y="130713"/>
                  <a:pt x="215903" y="258242"/>
                  <a:pt x="241303" y="231784"/>
                </a:cubicBezTo>
                <a:cubicBezTo>
                  <a:pt x="266703" y="205326"/>
                  <a:pt x="461436" y="-1579"/>
                  <a:pt x="463553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8" name="フリーフォーム 1057">
            <a:extLst>
              <a:ext uri="{FF2B5EF4-FFF2-40B4-BE49-F238E27FC236}">
                <a16:creationId xmlns:a16="http://schemas.microsoft.com/office/drawing/2014/main" id="{91EAE90E-0BAD-77B5-685E-94F10631B5B0}"/>
              </a:ext>
            </a:extLst>
          </p:cNvPr>
          <p:cNvSpPr/>
          <p:nvPr/>
        </p:nvSpPr>
        <p:spPr>
          <a:xfrm>
            <a:off x="5175889" y="7715247"/>
            <a:ext cx="269269" cy="215328"/>
          </a:xfrm>
          <a:custGeom>
            <a:avLst/>
            <a:gdLst>
              <a:gd name="connsiteX0" fmla="*/ 66036 w 269269"/>
              <a:gd name="connsiteY0" fmla="*/ 3 h 215328"/>
              <a:gd name="connsiteX1" fmla="*/ 113661 w 269269"/>
              <a:gd name="connsiteY1" fmla="*/ 92078 h 215328"/>
              <a:gd name="connsiteX2" fmla="*/ 2536 w 269269"/>
              <a:gd name="connsiteY2" fmla="*/ 212728 h 215328"/>
              <a:gd name="connsiteX3" fmla="*/ 50161 w 269269"/>
              <a:gd name="connsiteY3" fmla="*/ 174628 h 215328"/>
              <a:gd name="connsiteX4" fmla="*/ 208911 w 269269"/>
              <a:gd name="connsiteY4" fmla="*/ 171453 h 215328"/>
              <a:gd name="connsiteX5" fmla="*/ 107311 w 269269"/>
              <a:gd name="connsiteY5" fmla="*/ 168278 h 215328"/>
              <a:gd name="connsiteX6" fmla="*/ 269236 w 269269"/>
              <a:gd name="connsiteY6" fmla="*/ 31753 h 215328"/>
              <a:gd name="connsiteX7" fmla="*/ 91436 w 269269"/>
              <a:gd name="connsiteY7" fmla="*/ 155578 h 215328"/>
              <a:gd name="connsiteX8" fmla="*/ 129536 w 269269"/>
              <a:gd name="connsiteY8" fmla="*/ 95253 h 215328"/>
              <a:gd name="connsiteX9" fmla="*/ 66036 w 269269"/>
              <a:gd name="connsiteY9" fmla="*/ 3 h 215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9269" h="215328">
                <a:moveTo>
                  <a:pt x="66036" y="3"/>
                </a:moveTo>
                <a:cubicBezTo>
                  <a:pt x="63390" y="-526"/>
                  <a:pt x="124244" y="56624"/>
                  <a:pt x="113661" y="92078"/>
                </a:cubicBezTo>
                <a:cubicBezTo>
                  <a:pt x="103078" y="127532"/>
                  <a:pt x="13119" y="198970"/>
                  <a:pt x="2536" y="212728"/>
                </a:cubicBezTo>
                <a:cubicBezTo>
                  <a:pt x="-8047" y="226486"/>
                  <a:pt x="15765" y="181507"/>
                  <a:pt x="50161" y="174628"/>
                </a:cubicBezTo>
                <a:cubicBezTo>
                  <a:pt x="84557" y="167749"/>
                  <a:pt x="199386" y="172511"/>
                  <a:pt x="208911" y="171453"/>
                </a:cubicBezTo>
                <a:cubicBezTo>
                  <a:pt x="218436" y="170395"/>
                  <a:pt x="97257" y="191561"/>
                  <a:pt x="107311" y="168278"/>
                </a:cubicBezTo>
                <a:cubicBezTo>
                  <a:pt x="117365" y="144995"/>
                  <a:pt x="271882" y="33870"/>
                  <a:pt x="269236" y="31753"/>
                </a:cubicBezTo>
                <a:cubicBezTo>
                  <a:pt x="266590" y="29636"/>
                  <a:pt x="114719" y="144995"/>
                  <a:pt x="91436" y="155578"/>
                </a:cubicBezTo>
                <a:cubicBezTo>
                  <a:pt x="68153" y="166161"/>
                  <a:pt x="129007" y="116949"/>
                  <a:pt x="129536" y="95253"/>
                </a:cubicBezTo>
                <a:cubicBezTo>
                  <a:pt x="130065" y="73557"/>
                  <a:pt x="68682" y="532"/>
                  <a:pt x="66036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9" name="フリーフォーム 1058">
            <a:extLst>
              <a:ext uri="{FF2B5EF4-FFF2-40B4-BE49-F238E27FC236}">
                <a16:creationId xmlns:a16="http://schemas.microsoft.com/office/drawing/2014/main" id="{5C5DDEDC-0FBF-2EE2-459D-0D7E3390F191}"/>
              </a:ext>
            </a:extLst>
          </p:cNvPr>
          <p:cNvSpPr/>
          <p:nvPr/>
        </p:nvSpPr>
        <p:spPr>
          <a:xfrm>
            <a:off x="6762725" y="6962761"/>
            <a:ext cx="334521" cy="252490"/>
          </a:xfrm>
          <a:custGeom>
            <a:avLst/>
            <a:gdLst>
              <a:gd name="connsiteX0" fmla="*/ 209575 w 334521"/>
              <a:gd name="connsiteY0" fmla="*/ 14 h 252490"/>
              <a:gd name="connsiteX1" fmla="*/ 247675 w 334521"/>
              <a:gd name="connsiteY1" fmla="*/ 168289 h 252490"/>
              <a:gd name="connsiteX2" fmla="*/ 209575 w 334521"/>
              <a:gd name="connsiteY2" fmla="*/ 225439 h 252490"/>
              <a:gd name="connsiteX3" fmla="*/ 161950 w 334521"/>
              <a:gd name="connsiteY3" fmla="*/ 250839 h 252490"/>
              <a:gd name="connsiteX4" fmla="*/ 25 w 334521"/>
              <a:gd name="connsiteY4" fmla="*/ 247664 h 252490"/>
              <a:gd name="connsiteX5" fmla="*/ 174650 w 334521"/>
              <a:gd name="connsiteY5" fmla="*/ 228614 h 252490"/>
              <a:gd name="connsiteX6" fmla="*/ 330225 w 334521"/>
              <a:gd name="connsiteY6" fmla="*/ 196864 h 252490"/>
              <a:gd name="connsiteX7" fmla="*/ 292125 w 334521"/>
              <a:gd name="connsiteY7" fmla="*/ 196864 h 252490"/>
              <a:gd name="connsiteX8" fmla="*/ 304825 w 334521"/>
              <a:gd name="connsiteY8" fmla="*/ 101614 h 252490"/>
              <a:gd name="connsiteX9" fmla="*/ 269900 w 334521"/>
              <a:gd name="connsiteY9" fmla="*/ 215914 h 252490"/>
              <a:gd name="connsiteX10" fmla="*/ 266725 w 334521"/>
              <a:gd name="connsiteY10" fmla="*/ 177814 h 252490"/>
              <a:gd name="connsiteX11" fmla="*/ 209575 w 334521"/>
              <a:gd name="connsiteY11" fmla="*/ 14 h 252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34521" h="252490">
                <a:moveTo>
                  <a:pt x="209575" y="14"/>
                </a:moveTo>
                <a:cubicBezTo>
                  <a:pt x="206400" y="-1573"/>
                  <a:pt x="247675" y="130718"/>
                  <a:pt x="247675" y="168289"/>
                </a:cubicBezTo>
                <a:cubicBezTo>
                  <a:pt x="247675" y="205860"/>
                  <a:pt x="223863" y="211681"/>
                  <a:pt x="209575" y="225439"/>
                </a:cubicBezTo>
                <a:cubicBezTo>
                  <a:pt x="195287" y="239197"/>
                  <a:pt x="196875" y="247135"/>
                  <a:pt x="161950" y="250839"/>
                </a:cubicBezTo>
                <a:cubicBezTo>
                  <a:pt x="127025" y="254543"/>
                  <a:pt x="-2092" y="251368"/>
                  <a:pt x="25" y="247664"/>
                </a:cubicBezTo>
                <a:cubicBezTo>
                  <a:pt x="2142" y="243960"/>
                  <a:pt x="119617" y="237081"/>
                  <a:pt x="174650" y="228614"/>
                </a:cubicBezTo>
                <a:cubicBezTo>
                  <a:pt x="229683" y="220147"/>
                  <a:pt x="310646" y="202156"/>
                  <a:pt x="330225" y="196864"/>
                </a:cubicBezTo>
                <a:cubicBezTo>
                  <a:pt x="349804" y="191572"/>
                  <a:pt x="296358" y="212739"/>
                  <a:pt x="292125" y="196864"/>
                </a:cubicBezTo>
                <a:cubicBezTo>
                  <a:pt x="287892" y="180989"/>
                  <a:pt x="308529" y="98439"/>
                  <a:pt x="304825" y="101614"/>
                </a:cubicBezTo>
                <a:cubicBezTo>
                  <a:pt x="301121" y="104789"/>
                  <a:pt x="276250" y="203214"/>
                  <a:pt x="269900" y="215914"/>
                </a:cubicBezTo>
                <a:cubicBezTo>
                  <a:pt x="263550" y="228614"/>
                  <a:pt x="274662" y="211151"/>
                  <a:pt x="266725" y="177814"/>
                </a:cubicBezTo>
                <a:cubicBezTo>
                  <a:pt x="258788" y="144477"/>
                  <a:pt x="212750" y="1601"/>
                  <a:pt x="209575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0" name="フリーフォーム 1059">
            <a:extLst>
              <a:ext uri="{FF2B5EF4-FFF2-40B4-BE49-F238E27FC236}">
                <a16:creationId xmlns:a16="http://schemas.microsoft.com/office/drawing/2014/main" id="{E4199D42-244A-B3A0-EEE8-049D308A6010}"/>
              </a:ext>
            </a:extLst>
          </p:cNvPr>
          <p:cNvSpPr/>
          <p:nvPr/>
        </p:nvSpPr>
        <p:spPr>
          <a:xfrm>
            <a:off x="3773693" y="5547769"/>
            <a:ext cx="409973" cy="209348"/>
          </a:xfrm>
          <a:custGeom>
            <a:avLst/>
            <a:gdLst>
              <a:gd name="connsiteX0" fmla="*/ 391084 w 409973"/>
              <a:gd name="connsiteY0" fmla="*/ 12671 h 209348"/>
              <a:gd name="connsiteX1" fmla="*/ 9776 w 409973"/>
              <a:gd name="connsiteY1" fmla="*/ 205177 h 209348"/>
              <a:gd name="connsiteX2" fmla="*/ 124539 w 409973"/>
              <a:gd name="connsiteY2" fmla="*/ 142242 h 209348"/>
              <a:gd name="connsiteX3" fmla="*/ 250407 w 409973"/>
              <a:gd name="connsiteY3" fmla="*/ 108924 h 209348"/>
              <a:gd name="connsiteX4" fmla="*/ 220791 w 409973"/>
              <a:gd name="connsiteY4" fmla="*/ 105222 h 209348"/>
              <a:gd name="connsiteX5" fmla="*/ 339256 w 409973"/>
              <a:gd name="connsiteY5" fmla="*/ 27480 h 209348"/>
              <a:gd name="connsiteX6" fmla="*/ 391084 w 409973"/>
              <a:gd name="connsiteY6" fmla="*/ 12671 h 209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9973" h="209348">
                <a:moveTo>
                  <a:pt x="391084" y="12671"/>
                </a:moveTo>
                <a:cubicBezTo>
                  <a:pt x="336171" y="42287"/>
                  <a:pt x="54200" y="183582"/>
                  <a:pt x="9776" y="205177"/>
                </a:cubicBezTo>
                <a:cubicBezTo>
                  <a:pt x="-34648" y="226772"/>
                  <a:pt x="84434" y="158284"/>
                  <a:pt x="124539" y="142242"/>
                </a:cubicBezTo>
                <a:cubicBezTo>
                  <a:pt x="164644" y="126200"/>
                  <a:pt x="234365" y="115094"/>
                  <a:pt x="250407" y="108924"/>
                </a:cubicBezTo>
                <a:cubicBezTo>
                  <a:pt x="266449" y="102754"/>
                  <a:pt x="205983" y="118796"/>
                  <a:pt x="220791" y="105222"/>
                </a:cubicBezTo>
                <a:cubicBezTo>
                  <a:pt x="235599" y="91648"/>
                  <a:pt x="312108" y="42288"/>
                  <a:pt x="339256" y="27480"/>
                </a:cubicBezTo>
                <a:cubicBezTo>
                  <a:pt x="366404" y="12672"/>
                  <a:pt x="445997" y="-16945"/>
                  <a:pt x="391084" y="126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1" name="フリーフォーム 1060">
            <a:extLst>
              <a:ext uri="{FF2B5EF4-FFF2-40B4-BE49-F238E27FC236}">
                <a16:creationId xmlns:a16="http://schemas.microsoft.com/office/drawing/2014/main" id="{0E4E9264-473D-3B60-8A76-9048A770DD1D}"/>
              </a:ext>
            </a:extLst>
          </p:cNvPr>
          <p:cNvSpPr/>
          <p:nvPr/>
        </p:nvSpPr>
        <p:spPr>
          <a:xfrm>
            <a:off x="3798270" y="5718896"/>
            <a:ext cx="137626" cy="254455"/>
          </a:xfrm>
          <a:custGeom>
            <a:avLst/>
            <a:gdLst>
              <a:gd name="connsiteX0" fmla="*/ 136982 w 137626"/>
              <a:gd name="connsiteY0" fmla="*/ 4434 h 254455"/>
              <a:gd name="connsiteX1" fmla="*/ 7411 w 137626"/>
              <a:gd name="connsiteY1" fmla="*/ 252469 h 254455"/>
              <a:gd name="connsiteX2" fmla="*/ 81451 w 137626"/>
              <a:gd name="connsiteY2" fmla="*/ 119196 h 254455"/>
              <a:gd name="connsiteX3" fmla="*/ 59239 w 137626"/>
              <a:gd name="connsiteY3" fmla="*/ 85878 h 254455"/>
              <a:gd name="connsiteX4" fmla="*/ 7 w 137626"/>
              <a:gd name="connsiteY4" fmla="*/ 67368 h 254455"/>
              <a:gd name="connsiteX5" fmla="*/ 55537 w 137626"/>
              <a:gd name="connsiteY5" fmla="*/ 89580 h 254455"/>
              <a:gd name="connsiteX6" fmla="*/ 136982 w 137626"/>
              <a:gd name="connsiteY6" fmla="*/ 4434 h 254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7626" h="254455">
                <a:moveTo>
                  <a:pt x="136982" y="4434"/>
                </a:moveTo>
                <a:cubicBezTo>
                  <a:pt x="128961" y="31582"/>
                  <a:pt x="16666" y="233342"/>
                  <a:pt x="7411" y="252469"/>
                </a:cubicBezTo>
                <a:cubicBezTo>
                  <a:pt x="-1844" y="271596"/>
                  <a:pt x="72813" y="146961"/>
                  <a:pt x="81451" y="119196"/>
                </a:cubicBezTo>
                <a:cubicBezTo>
                  <a:pt x="90089" y="91431"/>
                  <a:pt x="72813" y="94516"/>
                  <a:pt x="59239" y="85878"/>
                </a:cubicBezTo>
                <a:cubicBezTo>
                  <a:pt x="45665" y="77240"/>
                  <a:pt x="624" y="66751"/>
                  <a:pt x="7" y="67368"/>
                </a:cubicBezTo>
                <a:cubicBezTo>
                  <a:pt x="-610" y="67985"/>
                  <a:pt x="35176" y="95750"/>
                  <a:pt x="55537" y="89580"/>
                </a:cubicBezTo>
                <a:cubicBezTo>
                  <a:pt x="75898" y="83410"/>
                  <a:pt x="145003" y="-22714"/>
                  <a:pt x="136982" y="44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2" name="フリーフォーム 1061">
            <a:extLst>
              <a:ext uri="{FF2B5EF4-FFF2-40B4-BE49-F238E27FC236}">
                <a16:creationId xmlns:a16="http://schemas.microsoft.com/office/drawing/2014/main" id="{EDE6D0C4-21AA-204C-E63F-29B056739154}"/>
              </a:ext>
            </a:extLst>
          </p:cNvPr>
          <p:cNvSpPr/>
          <p:nvPr/>
        </p:nvSpPr>
        <p:spPr>
          <a:xfrm>
            <a:off x="3594164" y="5823284"/>
            <a:ext cx="196750" cy="217585"/>
          </a:xfrm>
          <a:custGeom>
            <a:avLst/>
            <a:gdLst>
              <a:gd name="connsiteX0" fmla="*/ 196709 w 196750"/>
              <a:gd name="connsiteY0" fmla="*/ 0 h 217585"/>
              <a:gd name="connsiteX1" fmla="*/ 74542 w 196750"/>
              <a:gd name="connsiteY1" fmla="*/ 207314 h 217585"/>
              <a:gd name="connsiteX2" fmla="*/ 96754 w 196750"/>
              <a:gd name="connsiteY2" fmla="*/ 170293 h 217585"/>
              <a:gd name="connsiteX3" fmla="*/ 502 w 196750"/>
              <a:gd name="connsiteY3" fmla="*/ 33318 h 217585"/>
              <a:gd name="connsiteX4" fmla="*/ 59734 w 196750"/>
              <a:gd name="connsiteY4" fmla="*/ 140677 h 217585"/>
              <a:gd name="connsiteX5" fmla="*/ 78244 w 196750"/>
              <a:gd name="connsiteY5" fmla="*/ 92551 h 217585"/>
              <a:gd name="connsiteX6" fmla="*/ 59734 w 196750"/>
              <a:gd name="connsiteY6" fmla="*/ 207314 h 217585"/>
              <a:gd name="connsiteX7" fmla="*/ 196709 w 196750"/>
              <a:gd name="connsiteY7" fmla="*/ 0 h 217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6750" h="217585">
                <a:moveTo>
                  <a:pt x="196709" y="0"/>
                </a:moveTo>
                <a:cubicBezTo>
                  <a:pt x="199177" y="0"/>
                  <a:pt x="91201" y="178932"/>
                  <a:pt x="74542" y="207314"/>
                </a:cubicBezTo>
                <a:cubicBezTo>
                  <a:pt x="57883" y="235696"/>
                  <a:pt x="109094" y="199292"/>
                  <a:pt x="96754" y="170293"/>
                </a:cubicBezTo>
                <a:cubicBezTo>
                  <a:pt x="84414" y="141294"/>
                  <a:pt x="6672" y="38254"/>
                  <a:pt x="502" y="33318"/>
                </a:cubicBezTo>
                <a:cubicBezTo>
                  <a:pt x="-5668" y="28382"/>
                  <a:pt x="46777" y="130805"/>
                  <a:pt x="59734" y="140677"/>
                </a:cubicBezTo>
                <a:cubicBezTo>
                  <a:pt x="72691" y="150549"/>
                  <a:pt x="78244" y="81445"/>
                  <a:pt x="78244" y="92551"/>
                </a:cubicBezTo>
                <a:cubicBezTo>
                  <a:pt x="78244" y="103657"/>
                  <a:pt x="41841" y="220271"/>
                  <a:pt x="59734" y="207314"/>
                </a:cubicBezTo>
                <a:cubicBezTo>
                  <a:pt x="77627" y="194357"/>
                  <a:pt x="194241" y="0"/>
                  <a:pt x="19670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3" name="フリーフォーム 1062">
            <a:extLst>
              <a:ext uri="{FF2B5EF4-FFF2-40B4-BE49-F238E27FC236}">
                <a16:creationId xmlns:a16="http://schemas.microsoft.com/office/drawing/2014/main" id="{FF79494A-5659-247E-6193-227AD0D67D2D}"/>
              </a:ext>
            </a:extLst>
          </p:cNvPr>
          <p:cNvSpPr/>
          <p:nvPr/>
        </p:nvSpPr>
        <p:spPr>
          <a:xfrm>
            <a:off x="4808740" y="5467531"/>
            <a:ext cx="132146" cy="150782"/>
          </a:xfrm>
          <a:custGeom>
            <a:avLst/>
            <a:gdLst>
              <a:gd name="connsiteX0" fmla="*/ 190 w 132146"/>
              <a:gd name="connsiteY0" fmla="*/ 92909 h 150782"/>
              <a:gd name="connsiteX1" fmla="*/ 122356 w 132146"/>
              <a:gd name="connsiteY1" fmla="*/ 133632 h 150782"/>
              <a:gd name="connsiteX2" fmla="*/ 118654 w 132146"/>
              <a:gd name="connsiteY2" fmla="*/ 141036 h 150782"/>
              <a:gd name="connsiteX3" fmla="*/ 70528 w 132146"/>
              <a:gd name="connsiteY3" fmla="*/ 359 h 150782"/>
              <a:gd name="connsiteX4" fmla="*/ 92740 w 132146"/>
              <a:gd name="connsiteY4" fmla="*/ 100314 h 150782"/>
              <a:gd name="connsiteX5" fmla="*/ 190 w 132146"/>
              <a:gd name="connsiteY5" fmla="*/ 92909 h 15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146" h="150782">
                <a:moveTo>
                  <a:pt x="190" y="92909"/>
                </a:moveTo>
                <a:cubicBezTo>
                  <a:pt x="5126" y="98462"/>
                  <a:pt x="102612" y="125611"/>
                  <a:pt x="122356" y="133632"/>
                </a:cubicBezTo>
                <a:cubicBezTo>
                  <a:pt x="142100" y="141653"/>
                  <a:pt x="127292" y="163248"/>
                  <a:pt x="118654" y="141036"/>
                </a:cubicBezTo>
                <a:cubicBezTo>
                  <a:pt x="110016" y="118824"/>
                  <a:pt x="74847" y="7146"/>
                  <a:pt x="70528" y="359"/>
                </a:cubicBezTo>
                <a:cubicBezTo>
                  <a:pt x="66209" y="-6428"/>
                  <a:pt x="97676" y="84889"/>
                  <a:pt x="92740" y="100314"/>
                </a:cubicBezTo>
                <a:cubicBezTo>
                  <a:pt x="87804" y="115739"/>
                  <a:pt x="-4746" y="87356"/>
                  <a:pt x="190" y="929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4" name="フリーフォーム 1063">
            <a:extLst>
              <a:ext uri="{FF2B5EF4-FFF2-40B4-BE49-F238E27FC236}">
                <a16:creationId xmlns:a16="http://schemas.microsoft.com/office/drawing/2014/main" id="{413C5F44-EEC2-C639-EBC1-518273DD7191}"/>
              </a:ext>
            </a:extLst>
          </p:cNvPr>
          <p:cNvSpPr/>
          <p:nvPr/>
        </p:nvSpPr>
        <p:spPr>
          <a:xfrm>
            <a:off x="5884721" y="4817111"/>
            <a:ext cx="170587" cy="392311"/>
          </a:xfrm>
          <a:custGeom>
            <a:avLst/>
            <a:gdLst>
              <a:gd name="connsiteX0" fmla="*/ 170004 w 170587"/>
              <a:gd name="connsiteY0" fmla="*/ 2539 h 392311"/>
              <a:gd name="connsiteX1" fmla="*/ 4904 w 170587"/>
              <a:gd name="connsiteY1" fmla="*/ 380364 h 392311"/>
              <a:gd name="connsiteX2" fmla="*/ 49354 w 170587"/>
              <a:gd name="connsiteY2" fmla="*/ 281939 h 392311"/>
              <a:gd name="connsiteX3" fmla="*/ 109679 w 170587"/>
              <a:gd name="connsiteY3" fmla="*/ 120014 h 392311"/>
              <a:gd name="connsiteX4" fmla="*/ 62054 w 170587"/>
              <a:gd name="connsiteY4" fmla="*/ 208914 h 392311"/>
              <a:gd name="connsiteX5" fmla="*/ 170004 w 170587"/>
              <a:gd name="connsiteY5" fmla="*/ 2539 h 392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0587" h="392311">
                <a:moveTo>
                  <a:pt x="170004" y="2539"/>
                </a:moveTo>
                <a:cubicBezTo>
                  <a:pt x="160479" y="31114"/>
                  <a:pt x="25012" y="333797"/>
                  <a:pt x="4904" y="380364"/>
                </a:cubicBezTo>
                <a:cubicBezTo>
                  <a:pt x="-15204" y="426931"/>
                  <a:pt x="31892" y="325331"/>
                  <a:pt x="49354" y="281939"/>
                </a:cubicBezTo>
                <a:cubicBezTo>
                  <a:pt x="66816" y="238547"/>
                  <a:pt x="107562" y="132185"/>
                  <a:pt x="109679" y="120014"/>
                </a:cubicBezTo>
                <a:cubicBezTo>
                  <a:pt x="111796" y="107843"/>
                  <a:pt x="54646" y="222143"/>
                  <a:pt x="62054" y="208914"/>
                </a:cubicBezTo>
                <a:cubicBezTo>
                  <a:pt x="69462" y="195685"/>
                  <a:pt x="179529" y="-26036"/>
                  <a:pt x="170004" y="25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5" name="フリーフォーム 1064">
            <a:extLst>
              <a:ext uri="{FF2B5EF4-FFF2-40B4-BE49-F238E27FC236}">
                <a16:creationId xmlns:a16="http://schemas.microsoft.com/office/drawing/2014/main" id="{6BAE5171-87F3-AF98-0131-83964365D165}"/>
              </a:ext>
            </a:extLst>
          </p:cNvPr>
          <p:cNvSpPr/>
          <p:nvPr/>
        </p:nvSpPr>
        <p:spPr>
          <a:xfrm>
            <a:off x="6229313" y="4751161"/>
            <a:ext cx="337853" cy="65356"/>
          </a:xfrm>
          <a:custGeom>
            <a:avLst/>
            <a:gdLst>
              <a:gd name="connsiteX0" fmla="*/ 37 w 337853"/>
              <a:gd name="connsiteY0" fmla="*/ 65314 h 65356"/>
              <a:gd name="connsiteX1" fmla="*/ 168312 w 337853"/>
              <a:gd name="connsiteY1" fmla="*/ 20864 h 65356"/>
              <a:gd name="connsiteX2" fmla="*/ 333412 w 337853"/>
              <a:gd name="connsiteY2" fmla="*/ 52614 h 65356"/>
              <a:gd name="connsiteX3" fmla="*/ 276262 w 337853"/>
              <a:gd name="connsiteY3" fmla="*/ 36739 h 65356"/>
              <a:gd name="connsiteX4" fmla="*/ 123862 w 337853"/>
              <a:gd name="connsiteY4" fmla="*/ 1814 h 65356"/>
              <a:gd name="connsiteX5" fmla="*/ 152437 w 337853"/>
              <a:gd name="connsiteY5" fmla="*/ 11339 h 65356"/>
              <a:gd name="connsiteX6" fmla="*/ 37 w 337853"/>
              <a:gd name="connsiteY6" fmla="*/ 65314 h 65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7853" h="65356">
                <a:moveTo>
                  <a:pt x="37" y="65314"/>
                </a:moveTo>
                <a:cubicBezTo>
                  <a:pt x="2683" y="66902"/>
                  <a:pt x="112750" y="22981"/>
                  <a:pt x="168312" y="20864"/>
                </a:cubicBezTo>
                <a:cubicBezTo>
                  <a:pt x="223874" y="18747"/>
                  <a:pt x="315420" y="49968"/>
                  <a:pt x="333412" y="52614"/>
                </a:cubicBezTo>
                <a:cubicBezTo>
                  <a:pt x="351404" y="55260"/>
                  <a:pt x="311187" y="45206"/>
                  <a:pt x="276262" y="36739"/>
                </a:cubicBezTo>
                <a:cubicBezTo>
                  <a:pt x="241337" y="28272"/>
                  <a:pt x="144499" y="6047"/>
                  <a:pt x="123862" y="1814"/>
                </a:cubicBezTo>
                <a:cubicBezTo>
                  <a:pt x="103225" y="-2419"/>
                  <a:pt x="169370" y="756"/>
                  <a:pt x="152437" y="11339"/>
                </a:cubicBezTo>
                <a:cubicBezTo>
                  <a:pt x="135504" y="21922"/>
                  <a:pt x="-2609" y="63726"/>
                  <a:pt x="37" y="653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6" name="フリーフォーム 1065">
            <a:extLst>
              <a:ext uri="{FF2B5EF4-FFF2-40B4-BE49-F238E27FC236}">
                <a16:creationId xmlns:a16="http://schemas.microsoft.com/office/drawing/2014/main" id="{797AE08D-9E80-574E-030D-EFE0E8D58F25}"/>
              </a:ext>
            </a:extLst>
          </p:cNvPr>
          <p:cNvSpPr/>
          <p:nvPr/>
        </p:nvSpPr>
        <p:spPr>
          <a:xfrm>
            <a:off x="6530974" y="4740259"/>
            <a:ext cx="189846" cy="200737"/>
          </a:xfrm>
          <a:custGeom>
            <a:avLst/>
            <a:gdLst>
              <a:gd name="connsiteX0" fmla="*/ 1 w 189846"/>
              <a:gd name="connsiteY0" fmla="*/ 16 h 200737"/>
              <a:gd name="connsiteX1" fmla="*/ 155576 w 189846"/>
              <a:gd name="connsiteY1" fmla="*/ 127016 h 200737"/>
              <a:gd name="connsiteX2" fmla="*/ 187326 w 189846"/>
              <a:gd name="connsiteY2" fmla="*/ 200041 h 200737"/>
              <a:gd name="connsiteX3" fmla="*/ 184151 w 189846"/>
              <a:gd name="connsiteY3" fmla="*/ 158766 h 200737"/>
              <a:gd name="connsiteX4" fmla="*/ 187326 w 189846"/>
              <a:gd name="connsiteY4" fmla="*/ 76216 h 200737"/>
              <a:gd name="connsiteX5" fmla="*/ 184151 w 189846"/>
              <a:gd name="connsiteY5" fmla="*/ 133366 h 200737"/>
              <a:gd name="connsiteX6" fmla="*/ 123826 w 189846"/>
              <a:gd name="connsiteY6" fmla="*/ 57166 h 200737"/>
              <a:gd name="connsiteX7" fmla="*/ 158751 w 189846"/>
              <a:gd name="connsiteY7" fmla="*/ 117491 h 200737"/>
              <a:gd name="connsiteX8" fmla="*/ 1 w 189846"/>
              <a:gd name="connsiteY8" fmla="*/ 16 h 200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9846" h="200737">
                <a:moveTo>
                  <a:pt x="1" y="16"/>
                </a:moveTo>
                <a:cubicBezTo>
                  <a:pt x="-528" y="1603"/>
                  <a:pt x="124355" y="93679"/>
                  <a:pt x="155576" y="127016"/>
                </a:cubicBezTo>
                <a:cubicBezTo>
                  <a:pt x="186797" y="160353"/>
                  <a:pt x="182564" y="194749"/>
                  <a:pt x="187326" y="200041"/>
                </a:cubicBezTo>
                <a:cubicBezTo>
                  <a:pt x="192089" y="205333"/>
                  <a:pt x="184151" y="179403"/>
                  <a:pt x="184151" y="158766"/>
                </a:cubicBezTo>
                <a:cubicBezTo>
                  <a:pt x="184151" y="138129"/>
                  <a:pt x="187326" y="80449"/>
                  <a:pt x="187326" y="76216"/>
                </a:cubicBezTo>
                <a:cubicBezTo>
                  <a:pt x="187326" y="71983"/>
                  <a:pt x="194734" y="136541"/>
                  <a:pt x="184151" y="133366"/>
                </a:cubicBezTo>
                <a:cubicBezTo>
                  <a:pt x="173568" y="130191"/>
                  <a:pt x="128059" y="59812"/>
                  <a:pt x="123826" y="57166"/>
                </a:cubicBezTo>
                <a:cubicBezTo>
                  <a:pt x="119593" y="54520"/>
                  <a:pt x="173568" y="122783"/>
                  <a:pt x="158751" y="117491"/>
                </a:cubicBezTo>
                <a:cubicBezTo>
                  <a:pt x="143934" y="112199"/>
                  <a:pt x="530" y="-1571"/>
                  <a:pt x="1" y="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7" name="フリーフォーム 1066">
            <a:extLst>
              <a:ext uri="{FF2B5EF4-FFF2-40B4-BE49-F238E27FC236}">
                <a16:creationId xmlns:a16="http://schemas.microsoft.com/office/drawing/2014/main" id="{17776E74-C0C2-48D2-DB16-CA4ADB2F2D6A}"/>
              </a:ext>
            </a:extLst>
          </p:cNvPr>
          <p:cNvSpPr/>
          <p:nvPr/>
        </p:nvSpPr>
        <p:spPr>
          <a:xfrm>
            <a:off x="5609513" y="4526935"/>
            <a:ext cx="213686" cy="392293"/>
          </a:xfrm>
          <a:custGeom>
            <a:avLst/>
            <a:gdLst>
              <a:gd name="connsiteX0" fmla="*/ 213437 w 213686"/>
              <a:gd name="connsiteY0" fmla="*/ 615 h 392293"/>
              <a:gd name="connsiteX1" fmla="*/ 51512 w 213686"/>
              <a:gd name="connsiteY1" fmla="*/ 257790 h 392293"/>
              <a:gd name="connsiteX2" fmla="*/ 140412 w 213686"/>
              <a:gd name="connsiteY2" fmla="*/ 178415 h 392293"/>
              <a:gd name="connsiteX3" fmla="*/ 712 w 213686"/>
              <a:gd name="connsiteY3" fmla="*/ 391140 h 392293"/>
              <a:gd name="connsiteX4" fmla="*/ 86437 w 213686"/>
              <a:gd name="connsiteY4" fmla="*/ 260965 h 392293"/>
              <a:gd name="connsiteX5" fmla="*/ 95962 w 213686"/>
              <a:gd name="connsiteY5" fmla="*/ 206990 h 392293"/>
              <a:gd name="connsiteX6" fmla="*/ 67387 w 213686"/>
              <a:gd name="connsiteY6" fmla="*/ 235565 h 392293"/>
              <a:gd name="connsiteX7" fmla="*/ 111837 w 213686"/>
              <a:gd name="connsiteY7" fmla="*/ 168890 h 392293"/>
              <a:gd name="connsiteX8" fmla="*/ 89612 w 213686"/>
              <a:gd name="connsiteY8" fmla="*/ 184765 h 392293"/>
              <a:gd name="connsiteX9" fmla="*/ 213437 w 213686"/>
              <a:gd name="connsiteY9" fmla="*/ 615 h 392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3686" h="392293">
                <a:moveTo>
                  <a:pt x="213437" y="615"/>
                </a:moveTo>
                <a:cubicBezTo>
                  <a:pt x="207087" y="12786"/>
                  <a:pt x="63683" y="228157"/>
                  <a:pt x="51512" y="257790"/>
                </a:cubicBezTo>
                <a:cubicBezTo>
                  <a:pt x="39341" y="287423"/>
                  <a:pt x="148879" y="156190"/>
                  <a:pt x="140412" y="178415"/>
                </a:cubicBezTo>
                <a:cubicBezTo>
                  <a:pt x="131945" y="200640"/>
                  <a:pt x="9708" y="377382"/>
                  <a:pt x="712" y="391140"/>
                </a:cubicBezTo>
                <a:cubicBezTo>
                  <a:pt x="-8284" y="404898"/>
                  <a:pt x="70562" y="291657"/>
                  <a:pt x="86437" y="260965"/>
                </a:cubicBezTo>
                <a:cubicBezTo>
                  <a:pt x="102312" y="230273"/>
                  <a:pt x="99137" y="211223"/>
                  <a:pt x="95962" y="206990"/>
                </a:cubicBezTo>
                <a:cubicBezTo>
                  <a:pt x="92787" y="202757"/>
                  <a:pt x="64741" y="241915"/>
                  <a:pt x="67387" y="235565"/>
                </a:cubicBezTo>
                <a:cubicBezTo>
                  <a:pt x="70033" y="229215"/>
                  <a:pt x="108133" y="177357"/>
                  <a:pt x="111837" y="168890"/>
                </a:cubicBezTo>
                <a:cubicBezTo>
                  <a:pt x="115541" y="160423"/>
                  <a:pt x="76383" y="209107"/>
                  <a:pt x="89612" y="184765"/>
                </a:cubicBezTo>
                <a:cubicBezTo>
                  <a:pt x="102841" y="160423"/>
                  <a:pt x="219787" y="-11556"/>
                  <a:pt x="213437" y="6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8" name="フリーフォーム 1067">
            <a:extLst>
              <a:ext uri="{FF2B5EF4-FFF2-40B4-BE49-F238E27FC236}">
                <a16:creationId xmlns:a16="http://schemas.microsoft.com/office/drawing/2014/main" id="{0B126D76-BCC5-00E0-BE9C-83460B22C2AF}"/>
              </a:ext>
            </a:extLst>
          </p:cNvPr>
          <p:cNvSpPr/>
          <p:nvPr/>
        </p:nvSpPr>
        <p:spPr>
          <a:xfrm>
            <a:off x="5656556" y="4478000"/>
            <a:ext cx="410021" cy="380328"/>
          </a:xfrm>
          <a:custGeom>
            <a:avLst/>
            <a:gdLst>
              <a:gd name="connsiteX0" fmla="*/ 7644 w 410021"/>
              <a:gd name="connsiteY0" fmla="*/ 373400 h 380328"/>
              <a:gd name="connsiteX1" fmla="*/ 401344 w 410021"/>
              <a:gd name="connsiteY1" fmla="*/ 8275 h 380328"/>
              <a:gd name="connsiteX2" fmla="*/ 274344 w 410021"/>
              <a:gd name="connsiteY2" fmla="*/ 132100 h 380328"/>
              <a:gd name="connsiteX3" fmla="*/ 207669 w 410021"/>
              <a:gd name="connsiteY3" fmla="*/ 290850 h 380328"/>
              <a:gd name="connsiteX4" fmla="*/ 210844 w 410021"/>
              <a:gd name="connsiteY4" fmla="*/ 252750 h 380328"/>
              <a:gd name="connsiteX5" fmla="*/ 140994 w 410021"/>
              <a:gd name="connsiteY5" fmla="*/ 357525 h 380328"/>
              <a:gd name="connsiteX6" fmla="*/ 245769 w 410021"/>
              <a:gd name="connsiteY6" fmla="*/ 179725 h 380328"/>
              <a:gd name="connsiteX7" fmla="*/ 166394 w 410021"/>
              <a:gd name="connsiteY7" fmla="*/ 230525 h 380328"/>
              <a:gd name="connsiteX8" fmla="*/ 125119 w 410021"/>
              <a:gd name="connsiteY8" fmla="*/ 328950 h 380328"/>
              <a:gd name="connsiteX9" fmla="*/ 140994 w 410021"/>
              <a:gd name="connsiteY9" fmla="*/ 252750 h 380328"/>
              <a:gd name="connsiteX10" fmla="*/ 7644 w 410021"/>
              <a:gd name="connsiteY10" fmla="*/ 373400 h 380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10021" h="380328">
                <a:moveTo>
                  <a:pt x="7644" y="373400"/>
                </a:moveTo>
                <a:cubicBezTo>
                  <a:pt x="51036" y="332654"/>
                  <a:pt x="356894" y="48492"/>
                  <a:pt x="401344" y="8275"/>
                </a:cubicBezTo>
                <a:cubicBezTo>
                  <a:pt x="445794" y="-31942"/>
                  <a:pt x="306623" y="85004"/>
                  <a:pt x="274344" y="132100"/>
                </a:cubicBezTo>
                <a:cubicBezTo>
                  <a:pt x="242065" y="179196"/>
                  <a:pt x="218252" y="270742"/>
                  <a:pt x="207669" y="290850"/>
                </a:cubicBezTo>
                <a:cubicBezTo>
                  <a:pt x="197086" y="310958"/>
                  <a:pt x="221956" y="241638"/>
                  <a:pt x="210844" y="252750"/>
                </a:cubicBezTo>
                <a:cubicBezTo>
                  <a:pt x="199732" y="263862"/>
                  <a:pt x="135173" y="369696"/>
                  <a:pt x="140994" y="357525"/>
                </a:cubicBezTo>
                <a:cubicBezTo>
                  <a:pt x="146815" y="345354"/>
                  <a:pt x="241536" y="200892"/>
                  <a:pt x="245769" y="179725"/>
                </a:cubicBezTo>
                <a:cubicBezTo>
                  <a:pt x="250002" y="158558"/>
                  <a:pt x="186502" y="205654"/>
                  <a:pt x="166394" y="230525"/>
                </a:cubicBezTo>
                <a:cubicBezTo>
                  <a:pt x="146286" y="255396"/>
                  <a:pt x="129352" y="325246"/>
                  <a:pt x="125119" y="328950"/>
                </a:cubicBezTo>
                <a:cubicBezTo>
                  <a:pt x="120886" y="332654"/>
                  <a:pt x="163219" y="243225"/>
                  <a:pt x="140994" y="252750"/>
                </a:cubicBezTo>
                <a:cubicBezTo>
                  <a:pt x="118769" y="262275"/>
                  <a:pt x="-35748" y="414146"/>
                  <a:pt x="7644" y="3734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9" name="フリーフォーム 1068">
            <a:extLst>
              <a:ext uri="{FF2B5EF4-FFF2-40B4-BE49-F238E27FC236}">
                <a16:creationId xmlns:a16="http://schemas.microsoft.com/office/drawing/2014/main" id="{11BED7C7-577C-E30E-6E2A-E6355295B3DC}"/>
              </a:ext>
            </a:extLst>
          </p:cNvPr>
          <p:cNvSpPr/>
          <p:nvPr/>
        </p:nvSpPr>
        <p:spPr>
          <a:xfrm>
            <a:off x="5762035" y="4365511"/>
            <a:ext cx="318299" cy="292613"/>
          </a:xfrm>
          <a:custGeom>
            <a:avLst/>
            <a:gdLst>
              <a:gd name="connsiteX0" fmla="*/ 590 w 318299"/>
              <a:gd name="connsiteY0" fmla="*/ 292214 h 292613"/>
              <a:gd name="connsiteX1" fmla="*/ 251415 w 318299"/>
              <a:gd name="connsiteY1" fmla="*/ 9639 h 292613"/>
              <a:gd name="connsiteX2" fmla="*/ 235540 w 318299"/>
              <a:gd name="connsiteY2" fmla="*/ 66789 h 292613"/>
              <a:gd name="connsiteX3" fmla="*/ 318090 w 318299"/>
              <a:gd name="connsiteY3" fmla="*/ 76314 h 292613"/>
              <a:gd name="connsiteX4" fmla="*/ 260940 w 318299"/>
              <a:gd name="connsiteY4" fmla="*/ 79489 h 292613"/>
              <a:gd name="connsiteX5" fmla="*/ 149815 w 318299"/>
              <a:gd name="connsiteY5" fmla="*/ 82664 h 292613"/>
              <a:gd name="connsiteX6" fmla="*/ 99015 w 318299"/>
              <a:gd name="connsiteY6" fmla="*/ 111239 h 292613"/>
              <a:gd name="connsiteX7" fmla="*/ 178390 w 318299"/>
              <a:gd name="connsiteY7" fmla="*/ 73139 h 292613"/>
              <a:gd name="connsiteX8" fmla="*/ 590 w 318299"/>
              <a:gd name="connsiteY8" fmla="*/ 292214 h 292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8299" h="292613">
                <a:moveTo>
                  <a:pt x="590" y="292214"/>
                </a:moveTo>
                <a:cubicBezTo>
                  <a:pt x="12761" y="281631"/>
                  <a:pt x="212257" y="47210"/>
                  <a:pt x="251415" y="9639"/>
                </a:cubicBezTo>
                <a:cubicBezTo>
                  <a:pt x="290573" y="-27932"/>
                  <a:pt x="224428" y="55677"/>
                  <a:pt x="235540" y="66789"/>
                </a:cubicBezTo>
                <a:cubicBezTo>
                  <a:pt x="246652" y="77901"/>
                  <a:pt x="313857" y="74197"/>
                  <a:pt x="318090" y="76314"/>
                </a:cubicBezTo>
                <a:cubicBezTo>
                  <a:pt x="322323" y="78431"/>
                  <a:pt x="260940" y="79489"/>
                  <a:pt x="260940" y="79489"/>
                </a:cubicBezTo>
                <a:lnTo>
                  <a:pt x="149815" y="82664"/>
                </a:lnTo>
                <a:cubicBezTo>
                  <a:pt x="122828" y="87956"/>
                  <a:pt x="94253" y="112826"/>
                  <a:pt x="99015" y="111239"/>
                </a:cubicBezTo>
                <a:cubicBezTo>
                  <a:pt x="103777" y="109652"/>
                  <a:pt x="188444" y="46681"/>
                  <a:pt x="178390" y="73139"/>
                </a:cubicBezTo>
                <a:cubicBezTo>
                  <a:pt x="168336" y="99597"/>
                  <a:pt x="-11581" y="302797"/>
                  <a:pt x="590" y="2922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0" name="フリーフォーム 1069">
            <a:extLst>
              <a:ext uri="{FF2B5EF4-FFF2-40B4-BE49-F238E27FC236}">
                <a16:creationId xmlns:a16="http://schemas.microsoft.com/office/drawing/2014/main" id="{CAA4452E-D74B-9CE6-1EC6-2171DFC6DF15}"/>
              </a:ext>
            </a:extLst>
          </p:cNvPr>
          <p:cNvSpPr/>
          <p:nvPr/>
        </p:nvSpPr>
        <p:spPr>
          <a:xfrm>
            <a:off x="5933877" y="4349525"/>
            <a:ext cx="402524" cy="165577"/>
          </a:xfrm>
          <a:custGeom>
            <a:avLst/>
            <a:gdLst>
              <a:gd name="connsiteX0" fmla="*/ 198 w 402524"/>
              <a:gd name="connsiteY0" fmla="*/ 165325 h 165577"/>
              <a:gd name="connsiteX1" fmla="*/ 200223 w 402524"/>
              <a:gd name="connsiteY1" fmla="*/ 92300 h 165577"/>
              <a:gd name="connsiteX2" fmla="*/ 400248 w 402524"/>
              <a:gd name="connsiteY2" fmla="*/ 101825 h 165577"/>
              <a:gd name="connsiteX3" fmla="*/ 298648 w 402524"/>
              <a:gd name="connsiteY3" fmla="*/ 92300 h 165577"/>
              <a:gd name="connsiteX4" fmla="*/ 149423 w 402524"/>
              <a:gd name="connsiteY4" fmla="*/ 225 h 165577"/>
              <a:gd name="connsiteX5" fmla="*/ 231973 w 402524"/>
              <a:gd name="connsiteY5" fmla="*/ 66900 h 165577"/>
              <a:gd name="connsiteX6" fmla="*/ 279598 w 402524"/>
              <a:gd name="connsiteY6" fmla="*/ 85950 h 165577"/>
              <a:gd name="connsiteX7" fmla="*/ 206573 w 402524"/>
              <a:gd name="connsiteY7" fmla="*/ 85950 h 165577"/>
              <a:gd name="connsiteX8" fmla="*/ 92273 w 402524"/>
              <a:gd name="connsiteY8" fmla="*/ 95475 h 165577"/>
              <a:gd name="connsiteX9" fmla="*/ 184348 w 402524"/>
              <a:gd name="connsiteY9" fmla="*/ 101825 h 165577"/>
              <a:gd name="connsiteX10" fmla="*/ 165298 w 402524"/>
              <a:gd name="connsiteY10" fmla="*/ 152625 h 165577"/>
              <a:gd name="connsiteX11" fmla="*/ 349448 w 402524"/>
              <a:gd name="connsiteY11" fmla="*/ 139925 h 165577"/>
              <a:gd name="connsiteX12" fmla="*/ 155773 w 402524"/>
              <a:gd name="connsiteY12" fmla="*/ 152625 h 165577"/>
              <a:gd name="connsiteX13" fmla="*/ 162123 w 402524"/>
              <a:gd name="connsiteY13" fmla="*/ 117700 h 165577"/>
              <a:gd name="connsiteX14" fmla="*/ 198 w 402524"/>
              <a:gd name="connsiteY14" fmla="*/ 165325 h 165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02524" h="165577">
                <a:moveTo>
                  <a:pt x="198" y="165325"/>
                </a:moveTo>
                <a:cubicBezTo>
                  <a:pt x="6548" y="161092"/>
                  <a:pt x="133548" y="102883"/>
                  <a:pt x="200223" y="92300"/>
                </a:cubicBezTo>
                <a:cubicBezTo>
                  <a:pt x="266898" y="81717"/>
                  <a:pt x="383844" y="101825"/>
                  <a:pt x="400248" y="101825"/>
                </a:cubicBezTo>
                <a:cubicBezTo>
                  <a:pt x="416652" y="101825"/>
                  <a:pt x="340452" y="109233"/>
                  <a:pt x="298648" y="92300"/>
                </a:cubicBezTo>
                <a:cubicBezTo>
                  <a:pt x="256844" y="75367"/>
                  <a:pt x="160536" y="4458"/>
                  <a:pt x="149423" y="225"/>
                </a:cubicBezTo>
                <a:cubicBezTo>
                  <a:pt x="138311" y="-4008"/>
                  <a:pt x="210277" y="52612"/>
                  <a:pt x="231973" y="66900"/>
                </a:cubicBezTo>
                <a:cubicBezTo>
                  <a:pt x="253669" y="81187"/>
                  <a:pt x="283831" y="82775"/>
                  <a:pt x="279598" y="85950"/>
                </a:cubicBezTo>
                <a:cubicBezTo>
                  <a:pt x="275365" y="89125"/>
                  <a:pt x="237794" y="84363"/>
                  <a:pt x="206573" y="85950"/>
                </a:cubicBezTo>
                <a:cubicBezTo>
                  <a:pt x="175352" y="87537"/>
                  <a:pt x="95977" y="92829"/>
                  <a:pt x="92273" y="95475"/>
                </a:cubicBezTo>
                <a:cubicBezTo>
                  <a:pt x="88569" y="98121"/>
                  <a:pt x="172177" y="92300"/>
                  <a:pt x="184348" y="101825"/>
                </a:cubicBezTo>
                <a:cubicBezTo>
                  <a:pt x="196519" y="111350"/>
                  <a:pt x="137781" y="146275"/>
                  <a:pt x="165298" y="152625"/>
                </a:cubicBezTo>
                <a:cubicBezTo>
                  <a:pt x="192815" y="158975"/>
                  <a:pt x="351035" y="139925"/>
                  <a:pt x="349448" y="139925"/>
                </a:cubicBezTo>
                <a:cubicBezTo>
                  <a:pt x="347861" y="139925"/>
                  <a:pt x="186994" y="156329"/>
                  <a:pt x="155773" y="152625"/>
                </a:cubicBezTo>
                <a:cubicBezTo>
                  <a:pt x="124552" y="148921"/>
                  <a:pt x="182231" y="116112"/>
                  <a:pt x="162123" y="117700"/>
                </a:cubicBezTo>
                <a:cubicBezTo>
                  <a:pt x="142015" y="119287"/>
                  <a:pt x="-6152" y="169558"/>
                  <a:pt x="198" y="1653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1" name="フリーフォーム 1070">
            <a:extLst>
              <a:ext uri="{FF2B5EF4-FFF2-40B4-BE49-F238E27FC236}">
                <a16:creationId xmlns:a16="http://schemas.microsoft.com/office/drawing/2014/main" id="{B5558BB2-2278-496D-EECE-64CD49B545AD}"/>
              </a:ext>
            </a:extLst>
          </p:cNvPr>
          <p:cNvSpPr/>
          <p:nvPr/>
        </p:nvSpPr>
        <p:spPr>
          <a:xfrm>
            <a:off x="6007093" y="4480838"/>
            <a:ext cx="349995" cy="183577"/>
          </a:xfrm>
          <a:custGeom>
            <a:avLst/>
            <a:gdLst>
              <a:gd name="connsiteX0" fmla="*/ 12707 w 349995"/>
              <a:gd name="connsiteY0" fmla="*/ 183237 h 183577"/>
              <a:gd name="connsiteX1" fmla="*/ 323857 w 349995"/>
              <a:gd name="connsiteY1" fmla="*/ 11787 h 183577"/>
              <a:gd name="connsiteX2" fmla="*/ 323857 w 349995"/>
              <a:gd name="connsiteY2" fmla="*/ 18137 h 183577"/>
              <a:gd name="connsiteX3" fmla="*/ 247657 w 349995"/>
              <a:gd name="connsiteY3" fmla="*/ 43537 h 183577"/>
              <a:gd name="connsiteX4" fmla="*/ 7 w 349995"/>
              <a:gd name="connsiteY4" fmla="*/ 68937 h 183577"/>
              <a:gd name="connsiteX5" fmla="*/ 238132 w 349995"/>
              <a:gd name="connsiteY5" fmla="*/ 56237 h 183577"/>
              <a:gd name="connsiteX6" fmla="*/ 12707 w 349995"/>
              <a:gd name="connsiteY6" fmla="*/ 183237 h 183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9995" h="183577">
                <a:moveTo>
                  <a:pt x="12707" y="183237"/>
                </a:moveTo>
                <a:cubicBezTo>
                  <a:pt x="26994" y="175829"/>
                  <a:pt x="323857" y="11787"/>
                  <a:pt x="323857" y="11787"/>
                </a:cubicBezTo>
                <a:cubicBezTo>
                  <a:pt x="375715" y="-15730"/>
                  <a:pt x="336557" y="12845"/>
                  <a:pt x="323857" y="18137"/>
                </a:cubicBezTo>
                <a:cubicBezTo>
                  <a:pt x="311157" y="23429"/>
                  <a:pt x="301632" y="35070"/>
                  <a:pt x="247657" y="43537"/>
                </a:cubicBezTo>
                <a:cubicBezTo>
                  <a:pt x="193682" y="52004"/>
                  <a:pt x="1595" y="66820"/>
                  <a:pt x="7" y="68937"/>
                </a:cubicBezTo>
                <a:cubicBezTo>
                  <a:pt x="-1581" y="71054"/>
                  <a:pt x="240778" y="37716"/>
                  <a:pt x="238132" y="56237"/>
                </a:cubicBezTo>
                <a:cubicBezTo>
                  <a:pt x="235486" y="74758"/>
                  <a:pt x="-1580" y="190645"/>
                  <a:pt x="12707" y="1832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2" name="フリーフォーム 1071">
            <a:extLst>
              <a:ext uri="{FF2B5EF4-FFF2-40B4-BE49-F238E27FC236}">
                <a16:creationId xmlns:a16="http://schemas.microsoft.com/office/drawing/2014/main" id="{A84A0A78-D650-87B6-A43A-C9D1D15F326A}"/>
              </a:ext>
            </a:extLst>
          </p:cNvPr>
          <p:cNvSpPr/>
          <p:nvPr/>
        </p:nvSpPr>
        <p:spPr>
          <a:xfrm>
            <a:off x="5917964" y="4446042"/>
            <a:ext cx="635016" cy="188171"/>
          </a:xfrm>
          <a:custGeom>
            <a:avLst/>
            <a:gdLst>
              <a:gd name="connsiteX0" fmla="*/ 82786 w 635016"/>
              <a:gd name="connsiteY0" fmla="*/ 164058 h 188171"/>
              <a:gd name="connsiteX1" fmla="*/ 247886 w 635016"/>
              <a:gd name="connsiteY1" fmla="*/ 65633 h 188171"/>
              <a:gd name="connsiteX2" fmla="*/ 463786 w 635016"/>
              <a:gd name="connsiteY2" fmla="*/ 5308 h 188171"/>
              <a:gd name="connsiteX3" fmla="*/ 632061 w 635016"/>
              <a:gd name="connsiteY3" fmla="*/ 11658 h 188171"/>
              <a:gd name="connsiteX4" fmla="*/ 565386 w 635016"/>
              <a:gd name="connsiteY4" fmla="*/ 21183 h 188171"/>
              <a:gd name="connsiteX5" fmla="*/ 492361 w 635016"/>
              <a:gd name="connsiteY5" fmla="*/ 65633 h 188171"/>
              <a:gd name="connsiteX6" fmla="*/ 559036 w 635016"/>
              <a:gd name="connsiteY6" fmla="*/ 2133 h 188171"/>
              <a:gd name="connsiteX7" fmla="*/ 435211 w 635016"/>
              <a:gd name="connsiteY7" fmla="*/ 21183 h 188171"/>
              <a:gd name="connsiteX8" fmla="*/ 276461 w 635016"/>
              <a:gd name="connsiteY8" fmla="*/ 81508 h 188171"/>
              <a:gd name="connsiteX9" fmla="*/ 384411 w 635016"/>
              <a:gd name="connsiteY9" fmla="*/ 18008 h 188171"/>
              <a:gd name="connsiteX10" fmla="*/ 16111 w 635016"/>
              <a:gd name="connsiteY10" fmla="*/ 176758 h 188171"/>
              <a:gd name="connsiteX11" fmla="*/ 82786 w 635016"/>
              <a:gd name="connsiteY11" fmla="*/ 164058 h 188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35016" h="188171">
                <a:moveTo>
                  <a:pt x="82786" y="164058"/>
                </a:moveTo>
                <a:cubicBezTo>
                  <a:pt x="121415" y="145537"/>
                  <a:pt x="184386" y="92091"/>
                  <a:pt x="247886" y="65633"/>
                </a:cubicBezTo>
                <a:cubicBezTo>
                  <a:pt x="311386" y="39175"/>
                  <a:pt x="399757" y="14304"/>
                  <a:pt x="463786" y="5308"/>
                </a:cubicBezTo>
                <a:cubicBezTo>
                  <a:pt x="527815" y="-3688"/>
                  <a:pt x="615128" y="9012"/>
                  <a:pt x="632061" y="11658"/>
                </a:cubicBezTo>
                <a:cubicBezTo>
                  <a:pt x="648994" y="14304"/>
                  <a:pt x="588669" y="12187"/>
                  <a:pt x="565386" y="21183"/>
                </a:cubicBezTo>
                <a:cubicBezTo>
                  <a:pt x="542103" y="30179"/>
                  <a:pt x="493419" y="68808"/>
                  <a:pt x="492361" y="65633"/>
                </a:cubicBezTo>
                <a:cubicBezTo>
                  <a:pt x="491303" y="62458"/>
                  <a:pt x="568561" y="9541"/>
                  <a:pt x="559036" y="2133"/>
                </a:cubicBezTo>
                <a:cubicBezTo>
                  <a:pt x="549511" y="-5275"/>
                  <a:pt x="482307" y="7954"/>
                  <a:pt x="435211" y="21183"/>
                </a:cubicBezTo>
                <a:cubicBezTo>
                  <a:pt x="388115" y="34412"/>
                  <a:pt x="284928" y="82037"/>
                  <a:pt x="276461" y="81508"/>
                </a:cubicBezTo>
                <a:cubicBezTo>
                  <a:pt x="267994" y="80979"/>
                  <a:pt x="427803" y="2133"/>
                  <a:pt x="384411" y="18008"/>
                </a:cubicBezTo>
                <a:cubicBezTo>
                  <a:pt x="341019" y="33883"/>
                  <a:pt x="65853" y="152946"/>
                  <a:pt x="16111" y="176758"/>
                </a:cubicBezTo>
                <a:cubicBezTo>
                  <a:pt x="-33631" y="200570"/>
                  <a:pt x="44157" y="182579"/>
                  <a:pt x="82786" y="1640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3" name="フリーフォーム 1072">
            <a:extLst>
              <a:ext uri="{FF2B5EF4-FFF2-40B4-BE49-F238E27FC236}">
                <a16:creationId xmlns:a16="http://schemas.microsoft.com/office/drawing/2014/main" id="{66CAEFED-0490-3BD4-CA08-09FD0E8586AB}"/>
              </a:ext>
            </a:extLst>
          </p:cNvPr>
          <p:cNvSpPr/>
          <p:nvPr/>
        </p:nvSpPr>
        <p:spPr>
          <a:xfrm>
            <a:off x="6155633" y="4257895"/>
            <a:ext cx="453919" cy="193457"/>
          </a:xfrm>
          <a:custGeom>
            <a:avLst/>
            <a:gdLst>
              <a:gd name="connsiteX0" fmla="*/ 451542 w 453919"/>
              <a:gd name="connsiteY0" fmla="*/ 168055 h 193457"/>
              <a:gd name="connsiteX1" fmla="*/ 105467 w 453919"/>
              <a:gd name="connsiteY1" fmla="*/ 2955 h 193457"/>
              <a:gd name="connsiteX2" fmla="*/ 216592 w 453919"/>
              <a:gd name="connsiteY2" fmla="*/ 63280 h 193457"/>
              <a:gd name="connsiteX3" fmla="*/ 149917 w 453919"/>
              <a:gd name="connsiteY3" fmla="*/ 79155 h 193457"/>
              <a:gd name="connsiteX4" fmla="*/ 289617 w 453919"/>
              <a:gd name="connsiteY4" fmla="*/ 177580 h 193457"/>
              <a:gd name="connsiteX5" fmla="*/ 200717 w 453919"/>
              <a:gd name="connsiteY5" fmla="*/ 126780 h 193457"/>
              <a:gd name="connsiteX6" fmla="*/ 137217 w 453919"/>
              <a:gd name="connsiteY6" fmla="*/ 88680 h 193457"/>
              <a:gd name="connsiteX7" fmla="*/ 64192 w 453919"/>
              <a:gd name="connsiteY7" fmla="*/ 88680 h 193457"/>
              <a:gd name="connsiteX8" fmla="*/ 168967 w 453919"/>
              <a:gd name="connsiteY8" fmla="*/ 193455 h 193457"/>
              <a:gd name="connsiteX9" fmla="*/ 64192 w 453919"/>
              <a:gd name="connsiteY9" fmla="*/ 91855 h 193457"/>
              <a:gd name="connsiteX10" fmla="*/ 692 w 453919"/>
              <a:gd name="connsiteY10" fmla="*/ 95030 h 193457"/>
              <a:gd name="connsiteX11" fmla="*/ 32442 w 453919"/>
              <a:gd name="connsiteY11" fmla="*/ 129955 h 193457"/>
              <a:gd name="connsiteX12" fmla="*/ 64192 w 453919"/>
              <a:gd name="connsiteY12" fmla="*/ 91855 h 193457"/>
              <a:gd name="connsiteX13" fmla="*/ 137217 w 453919"/>
              <a:gd name="connsiteY13" fmla="*/ 82330 h 193457"/>
              <a:gd name="connsiteX14" fmla="*/ 156267 w 453919"/>
              <a:gd name="connsiteY14" fmla="*/ 47405 h 193457"/>
              <a:gd name="connsiteX15" fmla="*/ 299142 w 453919"/>
              <a:gd name="connsiteY15" fmla="*/ 117255 h 193457"/>
              <a:gd name="connsiteX16" fmla="*/ 261042 w 453919"/>
              <a:gd name="connsiteY16" fmla="*/ 60105 h 193457"/>
              <a:gd name="connsiteX17" fmla="*/ 451542 w 453919"/>
              <a:gd name="connsiteY17" fmla="*/ 168055 h 193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53919" h="193457">
                <a:moveTo>
                  <a:pt x="451542" y="168055"/>
                </a:moveTo>
                <a:cubicBezTo>
                  <a:pt x="425613" y="158530"/>
                  <a:pt x="144625" y="20417"/>
                  <a:pt x="105467" y="2955"/>
                </a:cubicBezTo>
                <a:cubicBezTo>
                  <a:pt x="66309" y="-14507"/>
                  <a:pt x="209184" y="50580"/>
                  <a:pt x="216592" y="63280"/>
                </a:cubicBezTo>
                <a:cubicBezTo>
                  <a:pt x="224000" y="75980"/>
                  <a:pt x="137746" y="60105"/>
                  <a:pt x="149917" y="79155"/>
                </a:cubicBezTo>
                <a:cubicBezTo>
                  <a:pt x="162088" y="98205"/>
                  <a:pt x="281150" y="169643"/>
                  <a:pt x="289617" y="177580"/>
                </a:cubicBezTo>
                <a:cubicBezTo>
                  <a:pt x="298084" y="185518"/>
                  <a:pt x="226117" y="141597"/>
                  <a:pt x="200717" y="126780"/>
                </a:cubicBezTo>
                <a:cubicBezTo>
                  <a:pt x="175317" y="111963"/>
                  <a:pt x="159971" y="95030"/>
                  <a:pt x="137217" y="88680"/>
                </a:cubicBezTo>
                <a:cubicBezTo>
                  <a:pt x="114463" y="82330"/>
                  <a:pt x="58900" y="71218"/>
                  <a:pt x="64192" y="88680"/>
                </a:cubicBezTo>
                <a:cubicBezTo>
                  <a:pt x="69484" y="106142"/>
                  <a:pt x="168967" y="192926"/>
                  <a:pt x="168967" y="193455"/>
                </a:cubicBezTo>
                <a:cubicBezTo>
                  <a:pt x="168967" y="193984"/>
                  <a:pt x="92238" y="108259"/>
                  <a:pt x="64192" y="91855"/>
                </a:cubicBezTo>
                <a:cubicBezTo>
                  <a:pt x="36146" y="75451"/>
                  <a:pt x="5984" y="88680"/>
                  <a:pt x="692" y="95030"/>
                </a:cubicBezTo>
                <a:cubicBezTo>
                  <a:pt x="-4600" y="101380"/>
                  <a:pt x="21859" y="130484"/>
                  <a:pt x="32442" y="129955"/>
                </a:cubicBezTo>
                <a:cubicBezTo>
                  <a:pt x="43025" y="129426"/>
                  <a:pt x="46730" y="99792"/>
                  <a:pt x="64192" y="91855"/>
                </a:cubicBezTo>
                <a:cubicBezTo>
                  <a:pt x="81654" y="83918"/>
                  <a:pt x="121871" y="89738"/>
                  <a:pt x="137217" y="82330"/>
                </a:cubicBezTo>
                <a:cubicBezTo>
                  <a:pt x="152563" y="74922"/>
                  <a:pt x="129279" y="41584"/>
                  <a:pt x="156267" y="47405"/>
                </a:cubicBezTo>
                <a:cubicBezTo>
                  <a:pt x="183255" y="53226"/>
                  <a:pt x="281680" y="115138"/>
                  <a:pt x="299142" y="117255"/>
                </a:cubicBezTo>
                <a:cubicBezTo>
                  <a:pt x="316604" y="119372"/>
                  <a:pt x="238817" y="48463"/>
                  <a:pt x="261042" y="60105"/>
                </a:cubicBezTo>
                <a:cubicBezTo>
                  <a:pt x="283267" y="71747"/>
                  <a:pt x="477471" y="177580"/>
                  <a:pt x="451542" y="1680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4" name="フリーフォーム 1073">
            <a:extLst>
              <a:ext uri="{FF2B5EF4-FFF2-40B4-BE49-F238E27FC236}">
                <a16:creationId xmlns:a16="http://schemas.microsoft.com/office/drawing/2014/main" id="{69A055FF-4079-5BCB-93B6-0FD78B6983D4}"/>
              </a:ext>
            </a:extLst>
          </p:cNvPr>
          <p:cNvSpPr/>
          <p:nvPr/>
        </p:nvSpPr>
        <p:spPr>
          <a:xfrm>
            <a:off x="5368748" y="5680959"/>
            <a:ext cx="225996" cy="904310"/>
          </a:xfrm>
          <a:custGeom>
            <a:avLst/>
            <a:gdLst>
              <a:gd name="connsiteX0" fmla="*/ 137530 w 225996"/>
              <a:gd name="connsiteY0" fmla="*/ 911 h 904310"/>
              <a:gd name="connsiteX1" fmla="*/ 97774 w 225996"/>
              <a:gd name="connsiteY1" fmla="*/ 381911 h 904310"/>
              <a:gd name="connsiteX2" fmla="*/ 117652 w 225996"/>
              <a:gd name="connsiteY2" fmla="*/ 342154 h 904310"/>
              <a:gd name="connsiteX3" fmla="*/ 117652 w 225996"/>
              <a:gd name="connsiteY3" fmla="*/ 458111 h 904310"/>
              <a:gd name="connsiteX4" fmla="*/ 117652 w 225996"/>
              <a:gd name="connsiteY4" fmla="*/ 411728 h 904310"/>
              <a:gd name="connsiteX5" fmla="*/ 154095 w 225996"/>
              <a:gd name="connsiteY5" fmla="*/ 587319 h 904310"/>
              <a:gd name="connsiteX6" fmla="*/ 137530 w 225996"/>
              <a:gd name="connsiteY6" fmla="*/ 511119 h 904310"/>
              <a:gd name="connsiteX7" fmla="*/ 117652 w 225996"/>
              <a:gd name="connsiteY7" fmla="*/ 650267 h 904310"/>
              <a:gd name="connsiteX8" fmla="*/ 147469 w 225996"/>
              <a:gd name="connsiteY8" fmla="*/ 736406 h 904310"/>
              <a:gd name="connsiteX9" fmla="*/ 140843 w 225996"/>
              <a:gd name="connsiteY9" fmla="*/ 673458 h 904310"/>
              <a:gd name="connsiteX10" fmla="*/ 213730 w 225996"/>
              <a:gd name="connsiteY10" fmla="*/ 898745 h 904310"/>
              <a:gd name="connsiteX11" fmla="*/ 203791 w 225996"/>
              <a:gd name="connsiteY11" fmla="*/ 815919 h 904310"/>
              <a:gd name="connsiteX12" fmla="*/ 1695 w 225996"/>
              <a:gd name="connsiteY12" fmla="*/ 600571 h 904310"/>
              <a:gd name="connsiteX13" fmla="*/ 107713 w 225996"/>
              <a:gd name="connsiteY13" fmla="*/ 680084 h 904310"/>
              <a:gd name="connsiteX14" fmla="*/ 120965 w 225996"/>
              <a:gd name="connsiteY14" fmla="*/ 580693 h 904310"/>
              <a:gd name="connsiteX15" fmla="*/ 104400 w 225996"/>
              <a:gd name="connsiteY15" fmla="*/ 391850 h 904310"/>
              <a:gd name="connsiteX16" fmla="*/ 107713 w 225996"/>
              <a:gd name="connsiteY16" fmla="*/ 418354 h 904310"/>
              <a:gd name="connsiteX17" fmla="*/ 81209 w 225996"/>
              <a:gd name="connsiteY17" fmla="*/ 140058 h 904310"/>
              <a:gd name="connsiteX18" fmla="*/ 87835 w 225996"/>
              <a:gd name="connsiteY18" fmla="*/ 305711 h 904310"/>
              <a:gd name="connsiteX19" fmla="*/ 107713 w 225996"/>
              <a:gd name="connsiteY19" fmla="*/ 159937 h 904310"/>
              <a:gd name="connsiteX20" fmla="*/ 87835 w 225996"/>
              <a:gd name="connsiteY20" fmla="*/ 272580 h 904310"/>
              <a:gd name="connsiteX21" fmla="*/ 137530 w 225996"/>
              <a:gd name="connsiteY21" fmla="*/ 911 h 904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25996" h="904310">
                <a:moveTo>
                  <a:pt x="137530" y="911"/>
                </a:moveTo>
                <a:cubicBezTo>
                  <a:pt x="139187" y="19133"/>
                  <a:pt x="101087" y="325037"/>
                  <a:pt x="97774" y="381911"/>
                </a:cubicBezTo>
                <a:cubicBezTo>
                  <a:pt x="94461" y="438785"/>
                  <a:pt x="114339" y="329454"/>
                  <a:pt x="117652" y="342154"/>
                </a:cubicBezTo>
                <a:cubicBezTo>
                  <a:pt x="120965" y="354854"/>
                  <a:pt x="117652" y="458111"/>
                  <a:pt x="117652" y="458111"/>
                </a:cubicBezTo>
                <a:cubicBezTo>
                  <a:pt x="117652" y="469707"/>
                  <a:pt x="111578" y="390193"/>
                  <a:pt x="117652" y="411728"/>
                </a:cubicBezTo>
                <a:cubicBezTo>
                  <a:pt x="123726" y="433263"/>
                  <a:pt x="150782" y="570754"/>
                  <a:pt x="154095" y="587319"/>
                </a:cubicBezTo>
                <a:cubicBezTo>
                  <a:pt x="157408" y="603884"/>
                  <a:pt x="143604" y="500628"/>
                  <a:pt x="137530" y="511119"/>
                </a:cubicBezTo>
                <a:cubicBezTo>
                  <a:pt x="131456" y="521610"/>
                  <a:pt x="115996" y="612719"/>
                  <a:pt x="117652" y="650267"/>
                </a:cubicBezTo>
                <a:cubicBezTo>
                  <a:pt x="119308" y="687815"/>
                  <a:pt x="143604" y="732541"/>
                  <a:pt x="147469" y="736406"/>
                </a:cubicBezTo>
                <a:cubicBezTo>
                  <a:pt x="151334" y="740271"/>
                  <a:pt x="129799" y="646401"/>
                  <a:pt x="140843" y="673458"/>
                </a:cubicBezTo>
                <a:cubicBezTo>
                  <a:pt x="151887" y="700515"/>
                  <a:pt x="203239" y="875002"/>
                  <a:pt x="213730" y="898745"/>
                </a:cubicBezTo>
                <a:cubicBezTo>
                  <a:pt x="224221" y="922488"/>
                  <a:pt x="239130" y="865615"/>
                  <a:pt x="203791" y="815919"/>
                </a:cubicBezTo>
                <a:cubicBezTo>
                  <a:pt x="168452" y="766223"/>
                  <a:pt x="17708" y="623210"/>
                  <a:pt x="1695" y="600571"/>
                </a:cubicBezTo>
                <a:cubicBezTo>
                  <a:pt x="-14318" y="577932"/>
                  <a:pt x="87835" y="683397"/>
                  <a:pt x="107713" y="680084"/>
                </a:cubicBezTo>
                <a:cubicBezTo>
                  <a:pt x="127591" y="676771"/>
                  <a:pt x="121517" y="628732"/>
                  <a:pt x="120965" y="580693"/>
                </a:cubicBezTo>
                <a:cubicBezTo>
                  <a:pt x="120413" y="532654"/>
                  <a:pt x="106609" y="418906"/>
                  <a:pt x="104400" y="391850"/>
                </a:cubicBezTo>
                <a:cubicBezTo>
                  <a:pt x="102191" y="364794"/>
                  <a:pt x="111578" y="460319"/>
                  <a:pt x="107713" y="418354"/>
                </a:cubicBezTo>
                <a:cubicBezTo>
                  <a:pt x="103848" y="376389"/>
                  <a:pt x="84522" y="158832"/>
                  <a:pt x="81209" y="140058"/>
                </a:cubicBezTo>
                <a:cubicBezTo>
                  <a:pt x="77896" y="121284"/>
                  <a:pt x="83418" y="302398"/>
                  <a:pt x="87835" y="305711"/>
                </a:cubicBezTo>
                <a:cubicBezTo>
                  <a:pt x="92252" y="309024"/>
                  <a:pt x="107713" y="165459"/>
                  <a:pt x="107713" y="159937"/>
                </a:cubicBezTo>
                <a:cubicBezTo>
                  <a:pt x="107713" y="154415"/>
                  <a:pt x="81209" y="301845"/>
                  <a:pt x="87835" y="272580"/>
                </a:cubicBezTo>
                <a:cubicBezTo>
                  <a:pt x="94461" y="243315"/>
                  <a:pt x="135873" y="-17311"/>
                  <a:pt x="137530" y="9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5" name="フリーフォーム 1074">
            <a:extLst>
              <a:ext uri="{FF2B5EF4-FFF2-40B4-BE49-F238E27FC236}">
                <a16:creationId xmlns:a16="http://schemas.microsoft.com/office/drawing/2014/main" id="{D0B405A0-4050-49E4-953F-8BB5F960C272}"/>
              </a:ext>
            </a:extLst>
          </p:cNvPr>
          <p:cNvSpPr/>
          <p:nvPr/>
        </p:nvSpPr>
        <p:spPr>
          <a:xfrm>
            <a:off x="5359489" y="6522858"/>
            <a:ext cx="67319" cy="205933"/>
          </a:xfrm>
          <a:custGeom>
            <a:avLst/>
            <a:gdLst>
              <a:gd name="connsiteX0" fmla="*/ 67276 w 67319"/>
              <a:gd name="connsiteY0" fmla="*/ 525 h 205933"/>
              <a:gd name="connsiteX1" fmla="*/ 14268 w 67319"/>
              <a:gd name="connsiteY1" fmla="*/ 152925 h 205933"/>
              <a:gd name="connsiteX2" fmla="*/ 14268 w 67319"/>
              <a:gd name="connsiteY2" fmla="*/ 205933 h 205933"/>
              <a:gd name="connsiteX3" fmla="*/ 17581 w 67319"/>
              <a:gd name="connsiteY3" fmla="*/ 152925 h 205933"/>
              <a:gd name="connsiteX4" fmla="*/ 7641 w 67319"/>
              <a:gd name="connsiteY4" fmla="*/ 30342 h 205933"/>
              <a:gd name="connsiteX5" fmla="*/ 4328 w 67319"/>
              <a:gd name="connsiteY5" fmla="*/ 99916 h 205933"/>
              <a:gd name="connsiteX6" fmla="*/ 67276 w 67319"/>
              <a:gd name="connsiteY6" fmla="*/ 525 h 20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319" h="205933">
                <a:moveTo>
                  <a:pt x="67276" y="525"/>
                </a:moveTo>
                <a:cubicBezTo>
                  <a:pt x="68933" y="9360"/>
                  <a:pt x="23103" y="118690"/>
                  <a:pt x="14268" y="152925"/>
                </a:cubicBezTo>
                <a:cubicBezTo>
                  <a:pt x="5433" y="187160"/>
                  <a:pt x="13716" y="205933"/>
                  <a:pt x="14268" y="205933"/>
                </a:cubicBezTo>
                <a:cubicBezTo>
                  <a:pt x="14820" y="205933"/>
                  <a:pt x="18685" y="182190"/>
                  <a:pt x="17581" y="152925"/>
                </a:cubicBezTo>
                <a:cubicBezTo>
                  <a:pt x="16477" y="123660"/>
                  <a:pt x="9850" y="39177"/>
                  <a:pt x="7641" y="30342"/>
                </a:cubicBezTo>
                <a:cubicBezTo>
                  <a:pt x="5432" y="21507"/>
                  <a:pt x="-6163" y="102677"/>
                  <a:pt x="4328" y="99916"/>
                </a:cubicBezTo>
                <a:cubicBezTo>
                  <a:pt x="14819" y="97155"/>
                  <a:pt x="65619" y="-8310"/>
                  <a:pt x="67276" y="5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6" name="フリーフォーム 1075">
            <a:extLst>
              <a:ext uri="{FF2B5EF4-FFF2-40B4-BE49-F238E27FC236}">
                <a16:creationId xmlns:a16="http://schemas.microsoft.com/office/drawing/2014/main" id="{A9CA5244-20E5-27D2-53B0-8146B591ADB8}"/>
              </a:ext>
            </a:extLst>
          </p:cNvPr>
          <p:cNvSpPr/>
          <p:nvPr/>
        </p:nvSpPr>
        <p:spPr>
          <a:xfrm>
            <a:off x="5819641" y="5912587"/>
            <a:ext cx="505171" cy="524656"/>
          </a:xfrm>
          <a:custGeom>
            <a:avLst/>
            <a:gdLst>
              <a:gd name="connsiteX0" fmla="*/ 1376 w 505171"/>
              <a:gd name="connsiteY0" fmla="*/ 1196 h 524656"/>
              <a:gd name="connsiteX1" fmla="*/ 223350 w 505171"/>
              <a:gd name="connsiteY1" fmla="*/ 223170 h 524656"/>
              <a:gd name="connsiteX2" fmla="*/ 355872 w 505171"/>
              <a:gd name="connsiteY2" fmla="*/ 372256 h 524656"/>
              <a:gd name="connsiteX3" fmla="*/ 379063 w 505171"/>
              <a:gd name="connsiteY3" fmla="*/ 425265 h 524656"/>
              <a:gd name="connsiteX4" fmla="*/ 385689 w 505171"/>
              <a:gd name="connsiteY4" fmla="*/ 388822 h 524656"/>
              <a:gd name="connsiteX5" fmla="*/ 504959 w 505171"/>
              <a:gd name="connsiteY5" fmla="*/ 524656 h 524656"/>
              <a:gd name="connsiteX6" fmla="*/ 352559 w 505171"/>
              <a:gd name="connsiteY6" fmla="*/ 388822 h 524656"/>
              <a:gd name="connsiteX7" fmla="*/ 432072 w 505171"/>
              <a:gd name="connsiteY7" fmla="*/ 455083 h 524656"/>
              <a:gd name="connsiteX8" fmla="*/ 382376 w 505171"/>
              <a:gd name="connsiteY8" fmla="*/ 392135 h 524656"/>
              <a:gd name="connsiteX9" fmla="*/ 210098 w 505171"/>
              <a:gd name="connsiteY9" fmla="*/ 146970 h 524656"/>
              <a:gd name="connsiteX10" fmla="*/ 249855 w 505171"/>
              <a:gd name="connsiteY10" fmla="*/ 252987 h 524656"/>
              <a:gd name="connsiteX11" fmla="*/ 302863 w 505171"/>
              <a:gd name="connsiteY11" fmla="*/ 279491 h 524656"/>
              <a:gd name="connsiteX12" fmla="*/ 137211 w 505171"/>
              <a:gd name="connsiteY12" fmla="*/ 140343 h 524656"/>
              <a:gd name="connsiteX13" fmla="*/ 1376 w 505171"/>
              <a:gd name="connsiteY13" fmla="*/ 1196 h 524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05171" h="524656">
                <a:moveTo>
                  <a:pt x="1376" y="1196"/>
                </a:moveTo>
                <a:cubicBezTo>
                  <a:pt x="15732" y="15000"/>
                  <a:pt x="164267" y="161327"/>
                  <a:pt x="223350" y="223170"/>
                </a:cubicBezTo>
                <a:cubicBezTo>
                  <a:pt x="282433" y="285013"/>
                  <a:pt x="329920" y="338574"/>
                  <a:pt x="355872" y="372256"/>
                </a:cubicBezTo>
                <a:cubicBezTo>
                  <a:pt x="381824" y="405939"/>
                  <a:pt x="374094" y="422504"/>
                  <a:pt x="379063" y="425265"/>
                </a:cubicBezTo>
                <a:cubicBezTo>
                  <a:pt x="384033" y="428026"/>
                  <a:pt x="364706" y="372257"/>
                  <a:pt x="385689" y="388822"/>
                </a:cubicBezTo>
                <a:cubicBezTo>
                  <a:pt x="406672" y="405387"/>
                  <a:pt x="510481" y="524656"/>
                  <a:pt x="504959" y="524656"/>
                </a:cubicBezTo>
                <a:cubicBezTo>
                  <a:pt x="499437" y="524656"/>
                  <a:pt x="364707" y="400417"/>
                  <a:pt x="352559" y="388822"/>
                </a:cubicBezTo>
                <a:cubicBezTo>
                  <a:pt x="340411" y="377227"/>
                  <a:pt x="427103" y="454531"/>
                  <a:pt x="432072" y="455083"/>
                </a:cubicBezTo>
                <a:cubicBezTo>
                  <a:pt x="437041" y="455635"/>
                  <a:pt x="419372" y="443487"/>
                  <a:pt x="382376" y="392135"/>
                </a:cubicBezTo>
                <a:cubicBezTo>
                  <a:pt x="345380" y="340783"/>
                  <a:pt x="232185" y="170161"/>
                  <a:pt x="210098" y="146970"/>
                </a:cubicBezTo>
                <a:cubicBezTo>
                  <a:pt x="188011" y="123779"/>
                  <a:pt x="234394" y="230900"/>
                  <a:pt x="249855" y="252987"/>
                </a:cubicBezTo>
                <a:cubicBezTo>
                  <a:pt x="265316" y="275074"/>
                  <a:pt x="321637" y="298265"/>
                  <a:pt x="302863" y="279491"/>
                </a:cubicBezTo>
                <a:cubicBezTo>
                  <a:pt x="284089" y="260717"/>
                  <a:pt x="185802" y="183964"/>
                  <a:pt x="137211" y="140343"/>
                </a:cubicBezTo>
                <a:cubicBezTo>
                  <a:pt x="88620" y="96722"/>
                  <a:pt x="-12980" y="-12608"/>
                  <a:pt x="1376" y="11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7" name="フリーフォーム 1076">
            <a:extLst>
              <a:ext uri="{FF2B5EF4-FFF2-40B4-BE49-F238E27FC236}">
                <a16:creationId xmlns:a16="http://schemas.microsoft.com/office/drawing/2014/main" id="{C4FB1A53-0548-E4E3-6A37-65E00649CE8E}"/>
              </a:ext>
            </a:extLst>
          </p:cNvPr>
          <p:cNvSpPr/>
          <p:nvPr/>
        </p:nvSpPr>
        <p:spPr>
          <a:xfrm>
            <a:off x="5321300" y="4949233"/>
            <a:ext cx="88900" cy="528379"/>
          </a:xfrm>
          <a:custGeom>
            <a:avLst/>
            <a:gdLst>
              <a:gd name="connsiteX0" fmla="*/ 88900 w 88900"/>
              <a:gd name="connsiteY0" fmla="*/ 592 h 528379"/>
              <a:gd name="connsiteX1" fmla="*/ 28575 w 88900"/>
              <a:gd name="connsiteY1" fmla="*/ 384767 h 528379"/>
              <a:gd name="connsiteX2" fmla="*/ 34925 w 88900"/>
              <a:gd name="connsiteY2" fmla="*/ 524467 h 528379"/>
              <a:gd name="connsiteX3" fmla="*/ 22225 w 88900"/>
              <a:gd name="connsiteY3" fmla="*/ 460967 h 528379"/>
              <a:gd name="connsiteX4" fmla="*/ 0 w 88900"/>
              <a:gd name="connsiteY4" fmla="*/ 172042 h 528379"/>
              <a:gd name="connsiteX5" fmla="*/ 22225 w 88900"/>
              <a:gd name="connsiteY5" fmla="*/ 384767 h 528379"/>
              <a:gd name="connsiteX6" fmla="*/ 34925 w 88900"/>
              <a:gd name="connsiteY6" fmla="*/ 264117 h 528379"/>
              <a:gd name="connsiteX7" fmla="*/ 28575 w 88900"/>
              <a:gd name="connsiteY7" fmla="*/ 295867 h 528379"/>
              <a:gd name="connsiteX8" fmla="*/ 88900 w 88900"/>
              <a:gd name="connsiteY8" fmla="*/ 592 h 528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8900" h="528379">
                <a:moveTo>
                  <a:pt x="88900" y="592"/>
                </a:moveTo>
                <a:cubicBezTo>
                  <a:pt x="88900" y="15409"/>
                  <a:pt x="37571" y="297454"/>
                  <a:pt x="28575" y="384767"/>
                </a:cubicBezTo>
                <a:cubicBezTo>
                  <a:pt x="19579" y="472080"/>
                  <a:pt x="35983" y="511767"/>
                  <a:pt x="34925" y="524467"/>
                </a:cubicBezTo>
                <a:cubicBezTo>
                  <a:pt x="33867" y="537167"/>
                  <a:pt x="28046" y="519705"/>
                  <a:pt x="22225" y="460967"/>
                </a:cubicBezTo>
                <a:cubicBezTo>
                  <a:pt x="16404" y="402230"/>
                  <a:pt x="0" y="184742"/>
                  <a:pt x="0" y="172042"/>
                </a:cubicBezTo>
                <a:cubicBezTo>
                  <a:pt x="0" y="159342"/>
                  <a:pt x="16404" y="369421"/>
                  <a:pt x="22225" y="384767"/>
                </a:cubicBezTo>
                <a:cubicBezTo>
                  <a:pt x="28046" y="400113"/>
                  <a:pt x="33867" y="278934"/>
                  <a:pt x="34925" y="264117"/>
                </a:cubicBezTo>
                <a:cubicBezTo>
                  <a:pt x="35983" y="249300"/>
                  <a:pt x="21696" y="338200"/>
                  <a:pt x="28575" y="295867"/>
                </a:cubicBezTo>
                <a:cubicBezTo>
                  <a:pt x="35454" y="253534"/>
                  <a:pt x="88900" y="-14225"/>
                  <a:pt x="88900" y="5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8" name="フリーフォーム 1077">
            <a:extLst>
              <a:ext uri="{FF2B5EF4-FFF2-40B4-BE49-F238E27FC236}">
                <a16:creationId xmlns:a16="http://schemas.microsoft.com/office/drawing/2014/main" id="{E2C17CDD-BEA7-9C09-30B7-0848224EF2B3}"/>
              </a:ext>
            </a:extLst>
          </p:cNvPr>
          <p:cNvSpPr/>
          <p:nvPr/>
        </p:nvSpPr>
        <p:spPr>
          <a:xfrm>
            <a:off x="5514608" y="4958615"/>
            <a:ext cx="120475" cy="325775"/>
          </a:xfrm>
          <a:custGeom>
            <a:avLst/>
            <a:gdLst>
              <a:gd name="connsiteX0" fmla="*/ 101967 w 120475"/>
              <a:gd name="connsiteY0" fmla="*/ 19785 h 325775"/>
              <a:gd name="connsiteX1" fmla="*/ 92442 w 120475"/>
              <a:gd name="connsiteY1" fmla="*/ 203935 h 325775"/>
              <a:gd name="connsiteX2" fmla="*/ 111492 w 120475"/>
              <a:gd name="connsiteY2" fmla="*/ 318235 h 325775"/>
              <a:gd name="connsiteX3" fmla="*/ 111492 w 120475"/>
              <a:gd name="connsiteY3" fmla="*/ 280135 h 325775"/>
              <a:gd name="connsiteX4" fmla="*/ 367 w 120475"/>
              <a:gd name="connsiteY4" fmla="*/ 735 h 325775"/>
              <a:gd name="connsiteX5" fmla="*/ 76567 w 120475"/>
              <a:gd name="connsiteY5" fmla="*/ 194410 h 325775"/>
              <a:gd name="connsiteX6" fmla="*/ 101967 w 120475"/>
              <a:gd name="connsiteY6" fmla="*/ 19785 h 32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0475" h="325775">
                <a:moveTo>
                  <a:pt x="101967" y="19785"/>
                </a:moveTo>
                <a:cubicBezTo>
                  <a:pt x="104613" y="21373"/>
                  <a:pt x="90854" y="154193"/>
                  <a:pt x="92442" y="203935"/>
                </a:cubicBezTo>
                <a:cubicBezTo>
                  <a:pt x="94029" y="253677"/>
                  <a:pt x="108317" y="305535"/>
                  <a:pt x="111492" y="318235"/>
                </a:cubicBezTo>
                <a:cubicBezTo>
                  <a:pt x="114667" y="330935"/>
                  <a:pt x="130013" y="333051"/>
                  <a:pt x="111492" y="280135"/>
                </a:cubicBezTo>
                <a:cubicBezTo>
                  <a:pt x="92971" y="227219"/>
                  <a:pt x="6188" y="15022"/>
                  <a:pt x="367" y="735"/>
                </a:cubicBezTo>
                <a:cubicBezTo>
                  <a:pt x="-5454" y="-13552"/>
                  <a:pt x="59634" y="184885"/>
                  <a:pt x="76567" y="194410"/>
                </a:cubicBezTo>
                <a:cubicBezTo>
                  <a:pt x="93500" y="203935"/>
                  <a:pt x="99321" y="18197"/>
                  <a:pt x="101967" y="197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9" name="フリーフォーム 1078">
            <a:extLst>
              <a:ext uri="{FF2B5EF4-FFF2-40B4-BE49-F238E27FC236}">
                <a16:creationId xmlns:a16="http://schemas.microsoft.com/office/drawing/2014/main" id="{25C5ACAE-259B-5F5A-298B-6E4E71D9A5F6}"/>
              </a:ext>
            </a:extLst>
          </p:cNvPr>
          <p:cNvSpPr/>
          <p:nvPr/>
        </p:nvSpPr>
        <p:spPr>
          <a:xfrm>
            <a:off x="5974865" y="5479850"/>
            <a:ext cx="169331" cy="146275"/>
          </a:xfrm>
          <a:custGeom>
            <a:avLst/>
            <a:gdLst>
              <a:gd name="connsiteX0" fmla="*/ 485 w 169331"/>
              <a:gd name="connsiteY0" fmla="*/ 200 h 146275"/>
              <a:gd name="connsiteX1" fmla="*/ 165585 w 169331"/>
              <a:gd name="connsiteY1" fmla="*/ 130375 h 146275"/>
              <a:gd name="connsiteX2" fmla="*/ 114785 w 169331"/>
              <a:gd name="connsiteY2" fmla="*/ 101800 h 146275"/>
              <a:gd name="connsiteX3" fmla="*/ 102085 w 169331"/>
              <a:gd name="connsiteY3" fmla="*/ 108150 h 146275"/>
              <a:gd name="connsiteX4" fmla="*/ 121135 w 169331"/>
              <a:gd name="connsiteY4" fmla="*/ 146250 h 146275"/>
              <a:gd name="connsiteX5" fmla="*/ 114785 w 169331"/>
              <a:gd name="connsiteY5" fmla="*/ 101800 h 146275"/>
              <a:gd name="connsiteX6" fmla="*/ 485 w 169331"/>
              <a:gd name="connsiteY6" fmla="*/ 200 h 146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9331" h="146275">
                <a:moveTo>
                  <a:pt x="485" y="200"/>
                </a:moveTo>
                <a:cubicBezTo>
                  <a:pt x="8952" y="4963"/>
                  <a:pt x="146535" y="113442"/>
                  <a:pt x="165585" y="130375"/>
                </a:cubicBezTo>
                <a:cubicBezTo>
                  <a:pt x="184635" y="147308"/>
                  <a:pt x="125368" y="105504"/>
                  <a:pt x="114785" y="101800"/>
                </a:cubicBezTo>
                <a:cubicBezTo>
                  <a:pt x="104202" y="98096"/>
                  <a:pt x="101027" y="100742"/>
                  <a:pt x="102085" y="108150"/>
                </a:cubicBezTo>
                <a:cubicBezTo>
                  <a:pt x="103143" y="115558"/>
                  <a:pt x="119018" y="147308"/>
                  <a:pt x="121135" y="146250"/>
                </a:cubicBezTo>
                <a:cubicBezTo>
                  <a:pt x="123252" y="145192"/>
                  <a:pt x="132777" y="126671"/>
                  <a:pt x="114785" y="101800"/>
                </a:cubicBezTo>
                <a:cubicBezTo>
                  <a:pt x="96793" y="76929"/>
                  <a:pt x="-7982" y="-4563"/>
                  <a:pt x="485" y="2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0" name="フリーフォーム 1079">
            <a:extLst>
              <a:ext uri="{FF2B5EF4-FFF2-40B4-BE49-F238E27FC236}">
                <a16:creationId xmlns:a16="http://schemas.microsoft.com/office/drawing/2014/main" id="{90E24F8C-EA32-5C23-94C5-D08516F003B2}"/>
              </a:ext>
            </a:extLst>
          </p:cNvPr>
          <p:cNvSpPr/>
          <p:nvPr/>
        </p:nvSpPr>
        <p:spPr>
          <a:xfrm>
            <a:off x="4873466" y="5743573"/>
            <a:ext cx="47860" cy="272835"/>
          </a:xfrm>
          <a:custGeom>
            <a:avLst/>
            <a:gdLst>
              <a:gd name="connsiteX0" fmla="*/ 16034 w 47860"/>
              <a:gd name="connsiteY0" fmla="*/ 2 h 272835"/>
              <a:gd name="connsiteX1" fmla="*/ 38259 w 47860"/>
              <a:gd name="connsiteY1" fmla="*/ 107952 h 272835"/>
              <a:gd name="connsiteX2" fmla="*/ 159 w 47860"/>
              <a:gd name="connsiteY2" fmla="*/ 269877 h 272835"/>
              <a:gd name="connsiteX3" fmla="*/ 25559 w 47860"/>
              <a:gd name="connsiteY3" fmla="*/ 206377 h 272835"/>
              <a:gd name="connsiteX4" fmla="*/ 47784 w 47860"/>
              <a:gd name="connsiteY4" fmla="*/ 127002 h 272835"/>
              <a:gd name="connsiteX5" fmla="*/ 25559 w 47860"/>
              <a:gd name="connsiteY5" fmla="*/ 152402 h 272835"/>
              <a:gd name="connsiteX6" fmla="*/ 47784 w 47860"/>
              <a:gd name="connsiteY6" fmla="*/ 104777 h 272835"/>
              <a:gd name="connsiteX7" fmla="*/ 16034 w 47860"/>
              <a:gd name="connsiteY7" fmla="*/ 2 h 272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860" h="272835">
                <a:moveTo>
                  <a:pt x="16034" y="2"/>
                </a:moveTo>
                <a:cubicBezTo>
                  <a:pt x="14447" y="531"/>
                  <a:pt x="40905" y="62973"/>
                  <a:pt x="38259" y="107952"/>
                </a:cubicBezTo>
                <a:cubicBezTo>
                  <a:pt x="35613" y="152931"/>
                  <a:pt x="2276" y="253473"/>
                  <a:pt x="159" y="269877"/>
                </a:cubicBezTo>
                <a:cubicBezTo>
                  <a:pt x="-1958" y="286281"/>
                  <a:pt x="17622" y="230190"/>
                  <a:pt x="25559" y="206377"/>
                </a:cubicBezTo>
                <a:cubicBezTo>
                  <a:pt x="33497" y="182565"/>
                  <a:pt x="47784" y="135998"/>
                  <a:pt x="47784" y="127002"/>
                </a:cubicBezTo>
                <a:cubicBezTo>
                  <a:pt x="47784" y="118006"/>
                  <a:pt x="25559" y="156106"/>
                  <a:pt x="25559" y="152402"/>
                </a:cubicBezTo>
                <a:cubicBezTo>
                  <a:pt x="25559" y="148698"/>
                  <a:pt x="49372" y="130177"/>
                  <a:pt x="47784" y="104777"/>
                </a:cubicBezTo>
                <a:cubicBezTo>
                  <a:pt x="46197" y="79377"/>
                  <a:pt x="17621" y="-527"/>
                  <a:pt x="16034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1" name="フリーフォーム 1080">
            <a:extLst>
              <a:ext uri="{FF2B5EF4-FFF2-40B4-BE49-F238E27FC236}">
                <a16:creationId xmlns:a16="http://schemas.microsoft.com/office/drawing/2014/main" id="{E4251915-BD0B-F63F-CA42-2D37C2E979E6}"/>
              </a:ext>
            </a:extLst>
          </p:cNvPr>
          <p:cNvSpPr/>
          <p:nvPr/>
        </p:nvSpPr>
        <p:spPr>
          <a:xfrm>
            <a:off x="3974159" y="5749581"/>
            <a:ext cx="896545" cy="229475"/>
          </a:xfrm>
          <a:custGeom>
            <a:avLst/>
            <a:gdLst>
              <a:gd name="connsiteX0" fmla="*/ 941 w 896545"/>
              <a:gd name="connsiteY0" fmla="*/ 228944 h 229475"/>
              <a:gd name="connsiteX1" fmla="*/ 474016 w 896545"/>
              <a:gd name="connsiteY1" fmla="*/ 178144 h 229475"/>
              <a:gd name="connsiteX2" fmla="*/ 442266 w 896545"/>
              <a:gd name="connsiteY2" fmla="*/ 184494 h 229475"/>
              <a:gd name="connsiteX3" fmla="*/ 578791 w 896545"/>
              <a:gd name="connsiteY3" fmla="*/ 130519 h 229475"/>
              <a:gd name="connsiteX4" fmla="*/ 524816 w 896545"/>
              <a:gd name="connsiteY4" fmla="*/ 171794 h 229475"/>
              <a:gd name="connsiteX5" fmla="*/ 591491 w 896545"/>
              <a:gd name="connsiteY5" fmla="*/ 120994 h 229475"/>
              <a:gd name="connsiteX6" fmla="*/ 874066 w 896545"/>
              <a:gd name="connsiteY6" fmla="*/ 60669 h 229475"/>
              <a:gd name="connsiteX7" fmla="*/ 851841 w 896545"/>
              <a:gd name="connsiteY7" fmla="*/ 63844 h 229475"/>
              <a:gd name="connsiteX8" fmla="*/ 896291 w 896545"/>
              <a:gd name="connsiteY8" fmla="*/ 344 h 229475"/>
              <a:gd name="connsiteX9" fmla="*/ 851841 w 896545"/>
              <a:gd name="connsiteY9" fmla="*/ 41619 h 229475"/>
              <a:gd name="connsiteX10" fmla="*/ 591491 w 896545"/>
              <a:gd name="connsiteY10" fmla="*/ 108294 h 229475"/>
              <a:gd name="connsiteX11" fmla="*/ 499416 w 896545"/>
              <a:gd name="connsiteY11" fmla="*/ 152744 h 229475"/>
              <a:gd name="connsiteX12" fmla="*/ 505766 w 896545"/>
              <a:gd name="connsiteY12" fmla="*/ 155919 h 229475"/>
              <a:gd name="connsiteX13" fmla="*/ 308916 w 896545"/>
              <a:gd name="connsiteY13" fmla="*/ 197194 h 229475"/>
              <a:gd name="connsiteX14" fmla="*/ 350191 w 896545"/>
              <a:gd name="connsiteY14" fmla="*/ 203544 h 229475"/>
              <a:gd name="connsiteX15" fmla="*/ 941 w 896545"/>
              <a:gd name="connsiteY15" fmla="*/ 228944 h 229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96545" h="229475">
                <a:moveTo>
                  <a:pt x="941" y="228944"/>
                </a:moveTo>
                <a:cubicBezTo>
                  <a:pt x="21578" y="224711"/>
                  <a:pt x="400462" y="185552"/>
                  <a:pt x="474016" y="178144"/>
                </a:cubicBezTo>
                <a:cubicBezTo>
                  <a:pt x="547570" y="170736"/>
                  <a:pt x="424804" y="192431"/>
                  <a:pt x="442266" y="184494"/>
                </a:cubicBezTo>
                <a:cubicBezTo>
                  <a:pt x="459728" y="176557"/>
                  <a:pt x="565033" y="132636"/>
                  <a:pt x="578791" y="130519"/>
                </a:cubicBezTo>
                <a:cubicBezTo>
                  <a:pt x="592549" y="128402"/>
                  <a:pt x="522699" y="173382"/>
                  <a:pt x="524816" y="171794"/>
                </a:cubicBezTo>
                <a:cubicBezTo>
                  <a:pt x="526933" y="170206"/>
                  <a:pt x="533283" y="139515"/>
                  <a:pt x="591491" y="120994"/>
                </a:cubicBezTo>
                <a:cubicBezTo>
                  <a:pt x="649699" y="102473"/>
                  <a:pt x="830674" y="70194"/>
                  <a:pt x="874066" y="60669"/>
                </a:cubicBezTo>
                <a:cubicBezTo>
                  <a:pt x="917458" y="51144"/>
                  <a:pt x="848137" y="73898"/>
                  <a:pt x="851841" y="63844"/>
                </a:cubicBezTo>
                <a:cubicBezTo>
                  <a:pt x="855545" y="53790"/>
                  <a:pt x="896291" y="4048"/>
                  <a:pt x="896291" y="344"/>
                </a:cubicBezTo>
                <a:cubicBezTo>
                  <a:pt x="896291" y="-3360"/>
                  <a:pt x="902641" y="23627"/>
                  <a:pt x="851841" y="41619"/>
                </a:cubicBezTo>
                <a:cubicBezTo>
                  <a:pt x="801041" y="59611"/>
                  <a:pt x="650228" y="89773"/>
                  <a:pt x="591491" y="108294"/>
                </a:cubicBezTo>
                <a:cubicBezTo>
                  <a:pt x="532754" y="126815"/>
                  <a:pt x="513703" y="144807"/>
                  <a:pt x="499416" y="152744"/>
                </a:cubicBezTo>
                <a:cubicBezTo>
                  <a:pt x="485129" y="160681"/>
                  <a:pt x="537516" y="148511"/>
                  <a:pt x="505766" y="155919"/>
                </a:cubicBezTo>
                <a:cubicBezTo>
                  <a:pt x="474016" y="163327"/>
                  <a:pt x="334845" y="189257"/>
                  <a:pt x="308916" y="197194"/>
                </a:cubicBezTo>
                <a:cubicBezTo>
                  <a:pt x="282987" y="205131"/>
                  <a:pt x="395170" y="196136"/>
                  <a:pt x="350191" y="203544"/>
                </a:cubicBezTo>
                <a:cubicBezTo>
                  <a:pt x="305212" y="210952"/>
                  <a:pt x="-19696" y="233177"/>
                  <a:pt x="941" y="2289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2" name="フリーフォーム 1081">
            <a:extLst>
              <a:ext uri="{FF2B5EF4-FFF2-40B4-BE49-F238E27FC236}">
                <a16:creationId xmlns:a16="http://schemas.microsoft.com/office/drawing/2014/main" id="{511086F6-9225-E8AB-4EEB-53A653B4F3C8}"/>
              </a:ext>
            </a:extLst>
          </p:cNvPr>
          <p:cNvSpPr/>
          <p:nvPr/>
        </p:nvSpPr>
        <p:spPr>
          <a:xfrm>
            <a:off x="4476745" y="5876832"/>
            <a:ext cx="323863" cy="203335"/>
          </a:xfrm>
          <a:custGeom>
            <a:avLst/>
            <a:gdLst>
              <a:gd name="connsiteX0" fmla="*/ 5 w 323863"/>
              <a:gd name="connsiteY0" fmla="*/ 203293 h 203335"/>
              <a:gd name="connsiteX1" fmla="*/ 200030 w 323863"/>
              <a:gd name="connsiteY1" fmla="*/ 50893 h 203335"/>
              <a:gd name="connsiteX2" fmla="*/ 323855 w 323863"/>
              <a:gd name="connsiteY2" fmla="*/ 93 h 203335"/>
              <a:gd name="connsiteX3" fmla="*/ 206380 w 323863"/>
              <a:gd name="connsiteY3" fmla="*/ 47718 h 203335"/>
              <a:gd name="connsiteX4" fmla="*/ 212730 w 323863"/>
              <a:gd name="connsiteY4" fmla="*/ 25493 h 203335"/>
              <a:gd name="connsiteX5" fmla="*/ 225430 w 323863"/>
              <a:gd name="connsiteY5" fmla="*/ 93 h 203335"/>
              <a:gd name="connsiteX6" fmla="*/ 206380 w 323863"/>
              <a:gd name="connsiteY6" fmla="*/ 35018 h 203335"/>
              <a:gd name="connsiteX7" fmla="*/ 5 w 323863"/>
              <a:gd name="connsiteY7" fmla="*/ 203293 h 203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3863" h="203335">
                <a:moveTo>
                  <a:pt x="5" y="203293"/>
                </a:moveTo>
                <a:cubicBezTo>
                  <a:pt x="-1053" y="205939"/>
                  <a:pt x="146055" y="84760"/>
                  <a:pt x="200030" y="50893"/>
                </a:cubicBezTo>
                <a:cubicBezTo>
                  <a:pt x="254005" y="17026"/>
                  <a:pt x="322797" y="622"/>
                  <a:pt x="323855" y="93"/>
                </a:cubicBezTo>
                <a:cubicBezTo>
                  <a:pt x="324913" y="-436"/>
                  <a:pt x="224901" y="43485"/>
                  <a:pt x="206380" y="47718"/>
                </a:cubicBezTo>
                <a:cubicBezTo>
                  <a:pt x="187859" y="51951"/>
                  <a:pt x="209555" y="33431"/>
                  <a:pt x="212730" y="25493"/>
                </a:cubicBezTo>
                <a:cubicBezTo>
                  <a:pt x="215905" y="17555"/>
                  <a:pt x="226488" y="-1495"/>
                  <a:pt x="225430" y="93"/>
                </a:cubicBezTo>
                <a:cubicBezTo>
                  <a:pt x="224372" y="1681"/>
                  <a:pt x="246068" y="2210"/>
                  <a:pt x="206380" y="35018"/>
                </a:cubicBezTo>
                <a:cubicBezTo>
                  <a:pt x="166692" y="67826"/>
                  <a:pt x="1063" y="200647"/>
                  <a:pt x="5" y="2032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3" name="フリーフォーム 1082">
            <a:extLst>
              <a:ext uri="{FF2B5EF4-FFF2-40B4-BE49-F238E27FC236}">
                <a16:creationId xmlns:a16="http://schemas.microsoft.com/office/drawing/2014/main" id="{529B6AD3-513A-7A3D-7E99-CF98E0C1779C}"/>
              </a:ext>
            </a:extLst>
          </p:cNvPr>
          <p:cNvSpPr/>
          <p:nvPr/>
        </p:nvSpPr>
        <p:spPr>
          <a:xfrm>
            <a:off x="5159083" y="5016293"/>
            <a:ext cx="163739" cy="593613"/>
          </a:xfrm>
          <a:custGeom>
            <a:avLst/>
            <a:gdLst>
              <a:gd name="connsiteX0" fmla="*/ 86017 w 163739"/>
              <a:gd name="connsiteY0" fmla="*/ 3382 h 593613"/>
              <a:gd name="connsiteX1" fmla="*/ 105067 w 163739"/>
              <a:gd name="connsiteY1" fmla="*/ 371682 h 593613"/>
              <a:gd name="connsiteX2" fmla="*/ 105067 w 163739"/>
              <a:gd name="connsiteY2" fmla="*/ 339932 h 593613"/>
              <a:gd name="connsiteX3" fmla="*/ 133642 w 163739"/>
              <a:gd name="connsiteY3" fmla="*/ 517732 h 593613"/>
              <a:gd name="connsiteX4" fmla="*/ 155867 w 163739"/>
              <a:gd name="connsiteY4" fmla="*/ 590757 h 593613"/>
              <a:gd name="connsiteX5" fmla="*/ 149517 w 163739"/>
              <a:gd name="connsiteY5" fmla="*/ 559007 h 593613"/>
              <a:gd name="connsiteX6" fmla="*/ 292 w 163739"/>
              <a:gd name="connsiteY6" fmla="*/ 381207 h 593613"/>
              <a:gd name="connsiteX7" fmla="*/ 111417 w 163739"/>
              <a:gd name="connsiteY7" fmla="*/ 505032 h 593613"/>
              <a:gd name="connsiteX8" fmla="*/ 111417 w 163739"/>
              <a:gd name="connsiteY8" fmla="*/ 425657 h 593613"/>
              <a:gd name="connsiteX9" fmla="*/ 6642 w 163739"/>
              <a:gd name="connsiteY9" fmla="*/ 244682 h 593613"/>
              <a:gd name="connsiteX10" fmla="*/ 63792 w 163739"/>
              <a:gd name="connsiteY10" fmla="*/ 346282 h 593613"/>
              <a:gd name="connsiteX11" fmla="*/ 70142 w 163739"/>
              <a:gd name="connsiteY11" fmla="*/ 308182 h 593613"/>
              <a:gd name="connsiteX12" fmla="*/ 92367 w 163739"/>
              <a:gd name="connsiteY12" fmla="*/ 343107 h 593613"/>
              <a:gd name="connsiteX13" fmla="*/ 89192 w 163739"/>
              <a:gd name="connsiteY13" fmla="*/ 225632 h 593613"/>
              <a:gd name="connsiteX14" fmla="*/ 98717 w 163739"/>
              <a:gd name="connsiteY14" fmla="*/ 136732 h 593613"/>
              <a:gd name="connsiteX15" fmla="*/ 86017 w 163739"/>
              <a:gd name="connsiteY15" fmla="*/ 184357 h 593613"/>
              <a:gd name="connsiteX16" fmla="*/ 86017 w 163739"/>
              <a:gd name="connsiteY16" fmla="*/ 3382 h 593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63739" h="593613">
                <a:moveTo>
                  <a:pt x="86017" y="3382"/>
                </a:moveTo>
                <a:cubicBezTo>
                  <a:pt x="89192" y="34603"/>
                  <a:pt x="101892" y="315590"/>
                  <a:pt x="105067" y="371682"/>
                </a:cubicBezTo>
                <a:cubicBezTo>
                  <a:pt x="108242" y="427774"/>
                  <a:pt x="100305" y="315590"/>
                  <a:pt x="105067" y="339932"/>
                </a:cubicBezTo>
                <a:cubicBezTo>
                  <a:pt x="109829" y="364274"/>
                  <a:pt x="125175" y="475928"/>
                  <a:pt x="133642" y="517732"/>
                </a:cubicBezTo>
                <a:cubicBezTo>
                  <a:pt x="142109" y="559536"/>
                  <a:pt x="153221" y="583878"/>
                  <a:pt x="155867" y="590757"/>
                </a:cubicBezTo>
                <a:cubicBezTo>
                  <a:pt x="158513" y="597636"/>
                  <a:pt x="175446" y="593932"/>
                  <a:pt x="149517" y="559007"/>
                </a:cubicBezTo>
                <a:cubicBezTo>
                  <a:pt x="123588" y="524082"/>
                  <a:pt x="6642" y="390203"/>
                  <a:pt x="292" y="381207"/>
                </a:cubicBezTo>
                <a:cubicBezTo>
                  <a:pt x="-6058" y="372211"/>
                  <a:pt x="92896" y="497624"/>
                  <a:pt x="111417" y="505032"/>
                </a:cubicBezTo>
                <a:cubicBezTo>
                  <a:pt x="129938" y="512440"/>
                  <a:pt x="128879" y="469049"/>
                  <a:pt x="111417" y="425657"/>
                </a:cubicBezTo>
                <a:cubicBezTo>
                  <a:pt x="93955" y="382265"/>
                  <a:pt x="14579" y="257911"/>
                  <a:pt x="6642" y="244682"/>
                </a:cubicBezTo>
                <a:cubicBezTo>
                  <a:pt x="-1295" y="231453"/>
                  <a:pt x="53209" y="335699"/>
                  <a:pt x="63792" y="346282"/>
                </a:cubicBezTo>
                <a:cubicBezTo>
                  <a:pt x="74375" y="356865"/>
                  <a:pt x="65379" y="308711"/>
                  <a:pt x="70142" y="308182"/>
                </a:cubicBezTo>
                <a:cubicBezTo>
                  <a:pt x="74904" y="307653"/>
                  <a:pt x="89192" y="356865"/>
                  <a:pt x="92367" y="343107"/>
                </a:cubicBezTo>
                <a:cubicBezTo>
                  <a:pt x="95542" y="329349"/>
                  <a:pt x="88134" y="260028"/>
                  <a:pt x="89192" y="225632"/>
                </a:cubicBezTo>
                <a:cubicBezTo>
                  <a:pt x="90250" y="191236"/>
                  <a:pt x="99246" y="143611"/>
                  <a:pt x="98717" y="136732"/>
                </a:cubicBezTo>
                <a:cubicBezTo>
                  <a:pt x="98188" y="129853"/>
                  <a:pt x="87604" y="201819"/>
                  <a:pt x="86017" y="184357"/>
                </a:cubicBezTo>
                <a:cubicBezTo>
                  <a:pt x="84430" y="166895"/>
                  <a:pt x="82842" y="-27839"/>
                  <a:pt x="86017" y="33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4" name="フリーフォーム 1083">
            <a:extLst>
              <a:ext uri="{FF2B5EF4-FFF2-40B4-BE49-F238E27FC236}">
                <a16:creationId xmlns:a16="http://schemas.microsoft.com/office/drawing/2014/main" id="{162AB60A-0B6E-5E76-7800-1529C074A4B2}"/>
              </a:ext>
            </a:extLst>
          </p:cNvPr>
          <p:cNvSpPr/>
          <p:nvPr/>
        </p:nvSpPr>
        <p:spPr>
          <a:xfrm>
            <a:off x="5035546" y="5346687"/>
            <a:ext cx="231295" cy="339670"/>
          </a:xfrm>
          <a:custGeom>
            <a:avLst/>
            <a:gdLst>
              <a:gd name="connsiteX0" fmla="*/ 4 w 231295"/>
              <a:gd name="connsiteY0" fmla="*/ 13 h 339670"/>
              <a:gd name="connsiteX1" fmla="*/ 209554 w 231295"/>
              <a:gd name="connsiteY1" fmla="*/ 307988 h 339670"/>
              <a:gd name="connsiteX2" fmla="*/ 203204 w 231295"/>
              <a:gd name="connsiteY2" fmla="*/ 295288 h 339670"/>
              <a:gd name="connsiteX3" fmla="*/ 4 w 231295"/>
              <a:gd name="connsiteY3" fmla="*/ 13 h 339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1295" h="339670">
                <a:moveTo>
                  <a:pt x="4" y="13"/>
                </a:moveTo>
                <a:cubicBezTo>
                  <a:pt x="1062" y="2130"/>
                  <a:pt x="209554" y="307988"/>
                  <a:pt x="209554" y="307988"/>
                </a:cubicBezTo>
                <a:cubicBezTo>
                  <a:pt x="243421" y="357201"/>
                  <a:pt x="234954" y="346088"/>
                  <a:pt x="203204" y="295288"/>
                </a:cubicBezTo>
                <a:cubicBezTo>
                  <a:pt x="171454" y="244488"/>
                  <a:pt x="-1054" y="-2104"/>
                  <a:pt x="4" y="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5" name="フリーフォーム 1084">
            <a:extLst>
              <a:ext uri="{FF2B5EF4-FFF2-40B4-BE49-F238E27FC236}">
                <a16:creationId xmlns:a16="http://schemas.microsoft.com/office/drawing/2014/main" id="{DA43D145-8B8B-BA9C-963C-E1D34ED1663B}"/>
              </a:ext>
            </a:extLst>
          </p:cNvPr>
          <p:cNvSpPr/>
          <p:nvPr/>
        </p:nvSpPr>
        <p:spPr>
          <a:xfrm>
            <a:off x="6368100" y="7501096"/>
            <a:ext cx="386304" cy="303847"/>
          </a:xfrm>
          <a:custGeom>
            <a:avLst/>
            <a:gdLst>
              <a:gd name="connsiteX0" fmla="*/ 950 w 386304"/>
              <a:gd name="connsiteY0" fmla="*/ 303054 h 303847"/>
              <a:gd name="connsiteX1" fmla="*/ 261300 w 386304"/>
              <a:gd name="connsiteY1" fmla="*/ 103029 h 303847"/>
              <a:gd name="connsiteX2" fmla="*/ 232725 w 386304"/>
              <a:gd name="connsiteY2" fmla="*/ 157004 h 303847"/>
              <a:gd name="connsiteX3" fmla="*/ 385125 w 386304"/>
              <a:gd name="connsiteY3" fmla="*/ 1429 h 303847"/>
              <a:gd name="connsiteX4" fmla="*/ 299400 w 386304"/>
              <a:gd name="connsiteY4" fmla="*/ 83979 h 303847"/>
              <a:gd name="connsiteX5" fmla="*/ 226375 w 386304"/>
              <a:gd name="connsiteY5" fmla="*/ 157004 h 303847"/>
              <a:gd name="connsiteX6" fmla="*/ 134300 w 386304"/>
              <a:gd name="connsiteY6" fmla="*/ 245904 h 303847"/>
              <a:gd name="connsiteX7" fmla="*/ 172400 w 386304"/>
              <a:gd name="connsiteY7" fmla="*/ 176054 h 303847"/>
              <a:gd name="connsiteX8" fmla="*/ 950 w 386304"/>
              <a:gd name="connsiteY8" fmla="*/ 303054 h 303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6304" h="303847">
                <a:moveTo>
                  <a:pt x="950" y="303054"/>
                </a:moveTo>
                <a:cubicBezTo>
                  <a:pt x="15767" y="290883"/>
                  <a:pt x="222671" y="127371"/>
                  <a:pt x="261300" y="103029"/>
                </a:cubicBezTo>
                <a:cubicBezTo>
                  <a:pt x="299929" y="78687"/>
                  <a:pt x="212088" y="173937"/>
                  <a:pt x="232725" y="157004"/>
                </a:cubicBezTo>
                <a:cubicBezTo>
                  <a:pt x="253363" y="140071"/>
                  <a:pt x="374012" y="13600"/>
                  <a:pt x="385125" y="1429"/>
                </a:cubicBezTo>
                <a:cubicBezTo>
                  <a:pt x="396238" y="-10742"/>
                  <a:pt x="325858" y="58050"/>
                  <a:pt x="299400" y="83979"/>
                </a:cubicBezTo>
                <a:cubicBezTo>
                  <a:pt x="272942" y="109908"/>
                  <a:pt x="253892" y="130016"/>
                  <a:pt x="226375" y="157004"/>
                </a:cubicBezTo>
                <a:cubicBezTo>
                  <a:pt x="198858" y="183991"/>
                  <a:pt x="143296" y="242729"/>
                  <a:pt x="134300" y="245904"/>
                </a:cubicBezTo>
                <a:cubicBezTo>
                  <a:pt x="125304" y="249079"/>
                  <a:pt x="195683" y="168646"/>
                  <a:pt x="172400" y="176054"/>
                </a:cubicBezTo>
                <a:cubicBezTo>
                  <a:pt x="149117" y="183462"/>
                  <a:pt x="-13867" y="315225"/>
                  <a:pt x="950" y="3030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6" name="フリーフォーム 1085">
            <a:extLst>
              <a:ext uri="{FF2B5EF4-FFF2-40B4-BE49-F238E27FC236}">
                <a16:creationId xmlns:a16="http://schemas.microsoft.com/office/drawing/2014/main" id="{DDE7386B-9CF8-B017-FA3E-F07F3D9F0F90}"/>
              </a:ext>
            </a:extLst>
          </p:cNvPr>
          <p:cNvSpPr/>
          <p:nvPr/>
        </p:nvSpPr>
        <p:spPr>
          <a:xfrm>
            <a:off x="5791200" y="7727833"/>
            <a:ext cx="549934" cy="193819"/>
          </a:xfrm>
          <a:custGeom>
            <a:avLst/>
            <a:gdLst>
              <a:gd name="connsiteX0" fmla="*/ 88900 w 549934"/>
              <a:gd name="connsiteY0" fmla="*/ 66792 h 193819"/>
              <a:gd name="connsiteX1" fmla="*/ 323850 w 549934"/>
              <a:gd name="connsiteY1" fmla="*/ 111242 h 193819"/>
              <a:gd name="connsiteX2" fmla="*/ 241300 w 549934"/>
              <a:gd name="connsiteY2" fmla="*/ 117592 h 193819"/>
              <a:gd name="connsiteX3" fmla="*/ 0 w 549934"/>
              <a:gd name="connsiteY3" fmla="*/ 193792 h 193819"/>
              <a:gd name="connsiteX4" fmla="*/ 241300 w 549934"/>
              <a:gd name="connsiteY4" fmla="*/ 127117 h 193819"/>
              <a:gd name="connsiteX5" fmla="*/ 434975 w 549934"/>
              <a:gd name="connsiteY5" fmla="*/ 73142 h 193819"/>
              <a:gd name="connsiteX6" fmla="*/ 549275 w 549934"/>
              <a:gd name="connsiteY6" fmla="*/ 85842 h 193819"/>
              <a:gd name="connsiteX7" fmla="*/ 482600 w 549934"/>
              <a:gd name="connsiteY7" fmla="*/ 69967 h 193819"/>
              <a:gd name="connsiteX8" fmla="*/ 498475 w 549934"/>
              <a:gd name="connsiteY8" fmla="*/ 117 h 193819"/>
              <a:gd name="connsiteX9" fmla="*/ 463550 w 549934"/>
              <a:gd name="connsiteY9" fmla="*/ 54092 h 193819"/>
              <a:gd name="connsiteX10" fmla="*/ 336550 w 549934"/>
              <a:gd name="connsiteY10" fmla="*/ 82667 h 193819"/>
              <a:gd name="connsiteX11" fmla="*/ 263525 w 549934"/>
              <a:gd name="connsiteY11" fmla="*/ 127117 h 193819"/>
              <a:gd name="connsiteX12" fmla="*/ 123825 w 549934"/>
              <a:gd name="connsiteY12" fmla="*/ 127117 h 193819"/>
              <a:gd name="connsiteX13" fmla="*/ 228600 w 549934"/>
              <a:gd name="connsiteY13" fmla="*/ 111242 h 193819"/>
              <a:gd name="connsiteX14" fmla="*/ 88900 w 549934"/>
              <a:gd name="connsiteY14" fmla="*/ 66792 h 193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49934" h="193819">
                <a:moveTo>
                  <a:pt x="88900" y="66792"/>
                </a:moveTo>
                <a:cubicBezTo>
                  <a:pt x="104775" y="66792"/>
                  <a:pt x="298450" y="102775"/>
                  <a:pt x="323850" y="111242"/>
                </a:cubicBezTo>
                <a:cubicBezTo>
                  <a:pt x="349250" y="119709"/>
                  <a:pt x="295275" y="103834"/>
                  <a:pt x="241300" y="117592"/>
                </a:cubicBezTo>
                <a:cubicBezTo>
                  <a:pt x="187325" y="131350"/>
                  <a:pt x="0" y="192205"/>
                  <a:pt x="0" y="193792"/>
                </a:cubicBezTo>
                <a:cubicBezTo>
                  <a:pt x="0" y="195379"/>
                  <a:pt x="241300" y="127117"/>
                  <a:pt x="241300" y="127117"/>
                </a:cubicBezTo>
                <a:cubicBezTo>
                  <a:pt x="313796" y="107009"/>
                  <a:pt x="383646" y="80021"/>
                  <a:pt x="434975" y="73142"/>
                </a:cubicBezTo>
                <a:cubicBezTo>
                  <a:pt x="486304" y="66263"/>
                  <a:pt x="541338" y="86371"/>
                  <a:pt x="549275" y="85842"/>
                </a:cubicBezTo>
                <a:cubicBezTo>
                  <a:pt x="557213" y="85313"/>
                  <a:pt x="491067" y="84255"/>
                  <a:pt x="482600" y="69967"/>
                </a:cubicBezTo>
                <a:cubicBezTo>
                  <a:pt x="474133" y="55679"/>
                  <a:pt x="501650" y="2763"/>
                  <a:pt x="498475" y="117"/>
                </a:cubicBezTo>
                <a:cubicBezTo>
                  <a:pt x="495300" y="-2529"/>
                  <a:pt x="490538" y="40334"/>
                  <a:pt x="463550" y="54092"/>
                </a:cubicBezTo>
                <a:cubicBezTo>
                  <a:pt x="436563" y="67850"/>
                  <a:pt x="369887" y="70496"/>
                  <a:pt x="336550" y="82667"/>
                </a:cubicBezTo>
                <a:cubicBezTo>
                  <a:pt x="303213" y="94838"/>
                  <a:pt x="298979" y="119709"/>
                  <a:pt x="263525" y="127117"/>
                </a:cubicBezTo>
                <a:cubicBezTo>
                  <a:pt x="228071" y="134525"/>
                  <a:pt x="129646" y="129763"/>
                  <a:pt x="123825" y="127117"/>
                </a:cubicBezTo>
                <a:cubicBezTo>
                  <a:pt x="118004" y="124471"/>
                  <a:pt x="228071" y="123413"/>
                  <a:pt x="228600" y="111242"/>
                </a:cubicBezTo>
                <a:cubicBezTo>
                  <a:pt x="229129" y="99071"/>
                  <a:pt x="73025" y="66792"/>
                  <a:pt x="88900" y="667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7" name="フリーフォーム 1086">
            <a:extLst>
              <a:ext uri="{FF2B5EF4-FFF2-40B4-BE49-F238E27FC236}">
                <a16:creationId xmlns:a16="http://schemas.microsoft.com/office/drawing/2014/main" id="{E7BDF87C-19D1-3CE9-0373-CF74CD73B065}"/>
              </a:ext>
            </a:extLst>
          </p:cNvPr>
          <p:cNvSpPr/>
          <p:nvPr/>
        </p:nvSpPr>
        <p:spPr>
          <a:xfrm>
            <a:off x="6571535" y="4535429"/>
            <a:ext cx="498463" cy="837883"/>
          </a:xfrm>
          <a:custGeom>
            <a:avLst/>
            <a:gdLst>
              <a:gd name="connsiteX0" fmla="*/ 513 w 498463"/>
              <a:gd name="connsiteY0" fmla="*/ 1029 h 837883"/>
              <a:gd name="connsiteX1" fmla="*/ 284849 w 498463"/>
              <a:gd name="connsiteY1" fmla="*/ 353218 h 837883"/>
              <a:gd name="connsiteX2" fmla="*/ 288081 w 498463"/>
              <a:gd name="connsiteY2" fmla="*/ 333832 h 837883"/>
              <a:gd name="connsiteX3" fmla="*/ 359165 w 498463"/>
              <a:gd name="connsiteY3" fmla="*/ 511542 h 837883"/>
              <a:gd name="connsiteX4" fmla="*/ 365627 w 498463"/>
              <a:gd name="connsiteY4" fmla="*/ 472769 h 837883"/>
              <a:gd name="connsiteX5" fmla="*/ 420555 w 498463"/>
              <a:gd name="connsiteY5" fmla="*/ 595551 h 837883"/>
              <a:gd name="connsiteX6" fmla="*/ 414093 w 498463"/>
              <a:gd name="connsiteY6" fmla="*/ 566471 h 837883"/>
              <a:gd name="connsiteX7" fmla="*/ 498102 w 498463"/>
              <a:gd name="connsiteY7" fmla="*/ 837883 h 837883"/>
              <a:gd name="connsiteX8" fmla="*/ 446404 w 498463"/>
              <a:gd name="connsiteY8" fmla="*/ 566471 h 837883"/>
              <a:gd name="connsiteX9" fmla="*/ 494871 w 498463"/>
              <a:gd name="connsiteY9" fmla="*/ 692483 h 837883"/>
              <a:gd name="connsiteX10" fmla="*/ 407631 w 498463"/>
              <a:gd name="connsiteY10" fmla="*/ 540622 h 837883"/>
              <a:gd name="connsiteX11" fmla="*/ 294543 w 498463"/>
              <a:gd name="connsiteY11" fmla="*/ 346756 h 837883"/>
              <a:gd name="connsiteX12" fmla="*/ 58673 w 498463"/>
              <a:gd name="connsiteY12" fmla="*/ 181970 h 837883"/>
              <a:gd name="connsiteX13" fmla="*/ 210534 w 498463"/>
              <a:gd name="connsiteY13" fmla="*/ 243361 h 837883"/>
              <a:gd name="connsiteX14" fmla="*/ 513 w 498463"/>
              <a:gd name="connsiteY14" fmla="*/ 1029 h 837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98463" h="837883">
                <a:moveTo>
                  <a:pt x="513" y="1029"/>
                </a:moveTo>
                <a:cubicBezTo>
                  <a:pt x="12899" y="19338"/>
                  <a:pt x="236921" y="297751"/>
                  <a:pt x="284849" y="353218"/>
                </a:cubicBezTo>
                <a:cubicBezTo>
                  <a:pt x="332777" y="408685"/>
                  <a:pt x="275695" y="307445"/>
                  <a:pt x="288081" y="333832"/>
                </a:cubicBezTo>
                <a:cubicBezTo>
                  <a:pt x="300467" y="360219"/>
                  <a:pt x="346241" y="488386"/>
                  <a:pt x="359165" y="511542"/>
                </a:cubicBezTo>
                <a:cubicBezTo>
                  <a:pt x="372089" y="534698"/>
                  <a:pt x="355395" y="458767"/>
                  <a:pt x="365627" y="472769"/>
                </a:cubicBezTo>
                <a:cubicBezTo>
                  <a:pt x="375859" y="486771"/>
                  <a:pt x="420555" y="595551"/>
                  <a:pt x="420555" y="595551"/>
                </a:cubicBezTo>
                <a:cubicBezTo>
                  <a:pt x="428633" y="611168"/>
                  <a:pt x="401169" y="526082"/>
                  <a:pt x="414093" y="566471"/>
                </a:cubicBezTo>
                <a:cubicBezTo>
                  <a:pt x="427017" y="606860"/>
                  <a:pt x="492717" y="837883"/>
                  <a:pt x="498102" y="837883"/>
                </a:cubicBezTo>
                <a:cubicBezTo>
                  <a:pt x="503487" y="837883"/>
                  <a:pt x="446943" y="590704"/>
                  <a:pt x="446404" y="566471"/>
                </a:cubicBezTo>
                <a:cubicBezTo>
                  <a:pt x="445866" y="542238"/>
                  <a:pt x="501333" y="696791"/>
                  <a:pt x="494871" y="692483"/>
                </a:cubicBezTo>
                <a:cubicBezTo>
                  <a:pt x="488409" y="688175"/>
                  <a:pt x="441019" y="598243"/>
                  <a:pt x="407631" y="540622"/>
                </a:cubicBezTo>
                <a:cubicBezTo>
                  <a:pt x="374243" y="483001"/>
                  <a:pt x="352703" y="406531"/>
                  <a:pt x="294543" y="346756"/>
                </a:cubicBezTo>
                <a:cubicBezTo>
                  <a:pt x="236383" y="286981"/>
                  <a:pt x="72674" y="199202"/>
                  <a:pt x="58673" y="181970"/>
                </a:cubicBezTo>
                <a:cubicBezTo>
                  <a:pt x="44672" y="164738"/>
                  <a:pt x="216996" y="272441"/>
                  <a:pt x="210534" y="243361"/>
                </a:cubicBezTo>
                <a:cubicBezTo>
                  <a:pt x="204072" y="214281"/>
                  <a:pt x="-11873" y="-17280"/>
                  <a:pt x="513" y="10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8" name="フリーフォーム 1087">
            <a:extLst>
              <a:ext uri="{FF2B5EF4-FFF2-40B4-BE49-F238E27FC236}">
                <a16:creationId xmlns:a16="http://schemas.microsoft.com/office/drawing/2014/main" id="{F5EC353F-FEBD-2366-23C2-C466827F17BF}"/>
              </a:ext>
            </a:extLst>
          </p:cNvPr>
          <p:cNvSpPr/>
          <p:nvPr/>
        </p:nvSpPr>
        <p:spPr>
          <a:xfrm>
            <a:off x="7153560" y="5444229"/>
            <a:ext cx="147186" cy="607927"/>
          </a:xfrm>
          <a:custGeom>
            <a:avLst/>
            <a:gdLst>
              <a:gd name="connsiteX0" fmla="*/ 85 w 147186"/>
              <a:gd name="connsiteY0" fmla="*/ 167 h 607927"/>
              <a:gd name="connsiteX1" fmla="*/ 109942 w 147186"/>
              <a:gd name="connsiteY1" fmla="*/ 342663 h 607927"/>
              <a:gd name="connsiteX2" fmla="*/ 145485 w 147186"/>
              <a:gd name="connsiteY2" fmla="*/ 607613 h 607927"/>
              <a:gd name="connsiteX3" fmla="*/ 129329 w 147186"/>
              <a:gd name="connsiteY3" fmla="*/ 387898 h 607927"/>
              <a:gd name="connsiteX4" fmla="*/ 85 w 147186"/>
              <a:gd name="connsiteY4" fmla="*/ 167 h 607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7186" h="607927">
                <a:moveTo>
                  <a:pt x="85" y="167"/>
                </a:moveTo>
                <a:cubicBezTo>
                  <a:pt x="-3146" y="-7372"/>
                  <a:pt x="85709" y="241422"/>
                  <a:pt x="109942" y="342663"/>
                </a:cubicBezTo>
                <a:cubicBezTo>
                  <a:pt x="134175" y="443904"/>
                  <a:pt x="142254" y="600074"/>
                  <a:pt x="145485" y="607613"/>
                </a:cubicBezTo>
                <a:cubicBezTo>
                  <a:pt x="148716" y="615152"/>
                  <a:pt x="149254" y="485369"/>
                  <a:pt x="129329" y="387898"/>
                </a:cubicBezTo>
                <a:cubicBezTo>
                  <a:pt x="109404" y="290427"/>
                  <a:pt x="3316" y="7706"/>
                  <a:pt x="85" y="1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9" name="フリーフォーム 1088">
            <a:extLst>
              <a:ext uri="{FF2B5EF4-FFF2-40B4-BE49-F238E27FC236}">
                <a16:creationId xmlns:a16="http://schemas.microsoft.com/office/drawing/2014/main" id="{86DD46EB-2DB8-2B8C-ABC8-9F4AABD9C33F}"/>
              </a:ext>
            </a:extLst>
          </p:cNvPr>
          <p:cNvSpPr/>
          <p:nvPr/>
        </p:nvSpPr>
        <p:spPr>
          <a:xfrm>
            <a:off x="7352292" y="6056732"/>
            <a:ext cx="31174" cy="757301"/>
          </a:xfrm>
          <a:custGeom>
            <a:avLst/>
            <a:gdLst>
              <a:gd name="connsiteX0" fmla="*/ 30761 w 31174"/>
              <a:gd name="connsiteY0" fmla="*/ 4803 h 757301"/>
              <a:gd name="connsiteX1" fmla="*/ 21068 w 31174"/>
              <a:gd name="connsiteY1" fmla="*/ 712413 h 757301"/>
              <a:gd name="connsiteX2" fmla="*/ 24299 w 31174"/>
              <a:gd name="connsiteY2" fmla="*/ 644560 h 757301"/>
              <a:gd name="connsiteX3" fmla="*/ 1681 w 31174"/>
              <a:gd name="connsiteY3" fmla="*/ 314988 h 757301"/>
              <a:gd name="connsiteX4" fmla="*/ 4912 w 31174"/>
              <a:gd name="connsiteY4" fmla="*/ 395766 h 757301"/>
              <a:gd name="connsiteX5" fmla="*/ 30761 w 31174"/>
              <a:gd name="connsiteY5" fmla="*/ 4803 h 757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174" h="757301">
                <a:moveTo>
                  <a:pt x="30761" y="4803"/>
                </a:moveTo>
                <a:cubicBezTo>
                  <a:pt x="33454" y="57577"/>
                  <a:pt x="22145" y="605787"/>
                  <a:pt x="21068" y="712413"/>
                </a:cubicBezTo>
                <a:cubicBezTo>
                  <a:pt x="19991" y="819039"/>
                  <a:pt x="27530" y="710798"/>
                  <a:pt x="24299" y="644560"/>
                </a:cubicBezTo>
                <a:cubicBezTo>
                  <a:pt x="21068" y="578323"/>
                  <a:pt x="4912" y="356454"/>
                  <a:pt x="1681" y="314988"/>
                </a:cubicBezTo>
                <a:cubicBezTo>
                  <a:pt x="-1550" y="273522"/>
                  <a:pt x="65" y="441001"/>
                  <a:pt x="4912" y="395766"/>
                </a:cubicBezTo>
                <a:cubicBezTo>
                  <a:pt x="9759" y="350531"/>
                  <a:pt x="28068" y="-47971"/>
                  <a:pt x="30761" y="48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0" name="フリーフォーム 1089">
            <a:extLst>
              <a:ext uri="{FF2B5EF4-FFF2-40B4-BE49-F238E27FC236}">
                <a16:creationId xmlns:a16="http://schemas.microsoft.com/office/drawing/2014/main" id="{D40649C0-7A06-F2A3-9997-CF1908C8F0A3}"/>
              </a:ext>
            </a:extLst>
          </p:cNvPr>
          <p:cNvSpPr/>
          <p:nvPr/>
        </p:nvSpPr>
        <p:spPr>
          <a:xfrm>
            <a:off x="7350729" y="7101656"/>
            <a:ext cx="22885" cy="434626"/>
          </a:xfrm>
          <a:custGeom>
            <a:avLst/>
            <a:gdLst>
              <a:gd name="connsiteX0" fmla="*/ 13 w 22885"/>
              <a:gd name="connsiteY0" fmla="*/ 292 h 434626"/>
              <a:gd name="connsiteX1" fmla="*/ 19400 w 22885"/>
              <a:gd name="connsiteY1" fmla="*/ 410641 h 434626"/>
              <a:gd name="connsiteX2" fmla="*/ 22631 w 22885"/>
              <a:gd name="connsiteY2" fmla="*/ 346019 h 434626"/>
              <a:gd name="connsiteX3" fmla="*/ 13 w 22885"/>
              <a:gd name="connsiteY3" fmla="*/ 292 h 434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85" h="434626">
                <a:moveTo>
                  <a:pt x="13" y="292"/>
                </a:moveTo>
                <a:cubicBezTo>
                  <a:pt x="-525" y="11062"/>
                  <a:pt x="15630" y="353020"/>
                  <a:pt x="19400" y="410641"/>
                </a:cubicBezTo>
                <a:cubicBezTo>
                  <a:pt x="23170" y="468262"/>
                  <a:pt x="23169" y="412256"/>
                  <a:pt x="22631" y="346019"/>
                </a:cubicBezTo>
                <a:cubicBezTo>
                  <a:pt x="22093" y="279782"/>
                  <a:pt x="551" y="-10478"/>
                  <a:pt x="13" y="2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1" name="フリーフォーム 1090">
            <a:extLst>
              <a:ext uri="{FF2B5EF4-FFF2-40B4-BE49-F238E27FC236}">
                <a16:creationId xmlns:a16="http://schemas.microsoft.com/office/drawing/2014/main" id="{956A3235-1DFB-FBA5-8388-E8F9232B4952}"/>
              </a:ext>
            </a:extLst>
          </p:cNvPr>
          <p:cNvSpPr/>
          <p:nvPr/>
        </p:nvSpPr>
        <p:spPr>
          <a:xfrm>
            <a:off x="7421473" y="6702700"/>
            <a:ext cx="39479" cy="766558"/>
          </a:xfrm>
          <a:custGeom>
            <a:avLst/>
            <a:gdLst>
              <a:gd name="connsiteX0" fmla="*/ 353 w 39479"/>
              <a:gd name="connsiteY0" fmla="*/ 1823 h 766558"/>
              <a:gd name="connsiteX1" fmla="*/ 39126 w 39479"/>
              <a:gd name="connsiteY1" fmla="*/ 741744 h 766558"/>
              <a:gd name="connsiteX2" fmla="*/ 19740 w 39479"/>
              <a:gd name="connsiteY2" fmla="*/ 538185 h 766558"/>
              <a:gd name="connsiteX3" fmla="*/ 353 w 39479"/>
              <a:gd name="connsiteY3" fmla="*/ 1823 h 766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479" h="766558">
                <a:moveTo>
                  <a:pt x="353" y="1823"/>
                </a:moveTo>
                <a:cubicBezTo>
                  <a:pt x="3584" y="35749"/>
                  <a:pt x="35895" y="652350"/>
                  <a:pt x="39126" y="741744"/>
                </a:cubicBezTo>
                <a:cubicBezTo>
                  <a:pt x="42357" y="831138"/>
                  <a:pt x="22432" y="659351"/>
                  <a:pt x="19740" y="538185"/>
                </a:cubicBezTo>
                <a:cubicBezTo>
                  <a:pt x="17048" y="417019"/>
                  <a:pt x="-2878" y="-32103"/>
                  <a:pt x="353" y="18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2" name="フリーフォーム 1091">
            <a:extLst>
              <a:ext uri="{FF2B5EF4-FFF2-40B4-BE49-F238E27FC236}">
                <a16:creationId xmlns:a16="http://schemas.microsoft.com/office/drawing/2014/main" id="{9E329C0E-2ED6-ECA9-7E34-5E24FFB196E6}"/>
              </a:ext>
            </a:extLst>
          </p:cNvPr>
          <p:cNvSpPr/>
          <p:nvPr/>
        </p:nvSpPr>
        <p:spPr>
          <a:xfrm>
            <a:off x="7002969" y="7662695"/>
            <a:ext cx="418190" cy="832077"/>
          </a:xfrm>
          <a:custGeom>
            <a:avLst/>
            <a:gdLst>
              <a:gd name="connsiteX0" fmla="*/ 417942 w 418190"/>
              <a:gd name="connsiteY0" fmla="*/ 1351 h 832077"/>
              <a:gd name="connsiteX1" fmla="*/ 217091 w 418190"/>
              <a:gd name="connsiteY1" fmla="*/ 524621 h 832077"/>
              <a:gd name="connsiteX2" fmla="*/ 259376 w 418190"/>
              <a:gd name="connsiteY2" fmla="*/ 477051 h 832077"/>
              <a:gd name="connsiteX3" fmla="*/ 384 w 418190"/>
              <a:gd name="connsiteY3" fmla="*/ 831182 h 832077"/>
              <a:gd name="connsiteX4" fmla="*/ 201234 w 418190"/>
              <a:gd name="connsiteY4" fmla="*/ 577476 h 832077"/>
              <a:gd name="connsiteX5" fmla="*/ 206520 w 418190"/>
              <a:gd name="connsiteY5" fmla="*/ 545763 h 832077"/>
              <a:gd name="connsiteX6" fmla="*/ 185378 w 418190"/>
              <a:gd name="connsiteY6" fmla="*/ 265629 h 832077"/>
              <a:gd name="connsiteX7" fmla="*/ 211806 w 418190"/>
              <a:gd name="connsiteY7" fmla="*/ 545763 h 832077"/>
              <a:gd name="connsiteX8" fmla="*/ 280518 w 418190"/>
              <a:gd name="connsiteY8" fmla="*/ 339626 h 832077"/>
              <a:gd name="connsiteX9" fmla="*/ 259376 w 418190"/>
              <a:gd name="connsiteY9" fmla="*/ 371340 h 832077"/>
              <a:gd name="connsiteX10" fmla="*/ 417942 w 418190"/>
              <a:gd name="connsiteY10" fmla="*/ 1351 h 832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18190" h="832077">
                <a:moveTo>
                  <a:pt x="417942" y="1351"/>
                </a:moveTo>
                <a:cubicBezTo>
                  <a:pt x="410894" y="26898"/>
                  <a:pt x="243519" y="445338"/>
                  <a:pt x="217091" y="524621"/>
                </a:cubicBezTo>
                <a:cubicBezTo>
                  <a:pt x="190663" y="603904"/>
                  <a:pt x="295494" y="425958"/>
                  <a:pt x="259376" y="477051"/>
                </a:cubicBezTo>
                <a:cubicBezTo>
                  <a:pt x="223258" y="528144"/>
                  <a:pt x="10074" y="814445"/>
                  <a:pt x="384" y="831182"/>
                </a:cubicBezTo>
                <a:cubicBezTo>
                  <a:pt x="-9306" y="847919"/>
                  <a:pt x="166878" y="625046"/>
                  <a:pt x="201234" y="577476"/>
                </a:cubicBezTo>
                <a:cubicBezTo>
                  <a:pt x="235590" y="529906"/>
                  <a:pt x="209163" y="597737"/>
                  <a:pt x="206520" y="545763"/>
                </a:cubicBezTo>
                <a:cubicBezTo>
                  <a:pt x="203877" y="493789"/>
                  <a:pt x="184497" y="265629"/>
                  <a:pt x="185378" y="265629"/>
                </a:cubicBezTo>
                <a:cubicBezTo>
                  <a:pt x="186259" y="265629"/>
                  <a:pt x="195949" y="533430"/>
                  <a:pt x="211806" y="545763"/>
                </a:cubicBezTo>
                <a:cubicBezTo>
                  <a:pt x="227663" y="558096"/>
                  <a:pt x="272590" y="368697"/>
                  <a:pt x="280518" y="339626"/>
                </a:cubicBezTo>
                <a:cubicBezTo>
                  <a:pt x="288446" y="310556"/>
                  <a:pt x="239115" y="422434"/>
                  <a:pt x="259376" y="371340"/>
                </a:cubicBezTo>
                <a:cubicBezTo>
                  <a:pt x="279637" y="320246"/>
                  <a:pt x="424990" y="-24196"/>
                  <a:pt x="417942" y="13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3" name="フリーフォーム 1092">
            <a:extLst>
              <a:ext uri="{FF2B5EF4-FFF2-40B4-BE49-F238E27FC236}">
                <a16:creationId xmlns:a16="http://schemas.microsoft.com/office/drawing/2014/main" id="{0FF2CF50-CDF7-17D3-56C8-CFF3AD0682CF}"/>
              </a:ext>
            </a:extLst>
          </p:cNvPr>
          <p:cNvSpPr/>
          <p:nvPr/>
        </p:nvSpPr>
        <p:spPr>
          <a:xfrm>
            <a:off x="6155444" y="8460032"/>
            <a:ext cx="884925" cy="422482"/>
          </a:xfrm>
          <a:custGeom>
            <a:avLst/>
            <a:gdLst>
              <a:gd name="connsiteX0" fmla="*/ 7506 w 884925"/>
              <a:gd name="connsiteY0" fmla="*/ 419691 h 422482"/>
              <a:gd name="connsiteX1" fmla="*/ 837338 w 884925"/>
              <a:gd name="connsiteY1" fmla="*/ 17989 h 422482"/>
              <a:gd name="connsiteX2" fmla="*/ 726341 w 884925"/>
              <a:gd name="connsiteY2" fmla="*/ 76130 h 422482"/>
              <a:gd name="connsiteX3" fmla="*/ 699913 w 884925"/>
              <a:gd name="connsiteY3" fmla="*/ 134271 h 422482"/>
              <a:gd name="connsiteX4" fmla="*/ 884907 w 884925"/>
              <a:gd name="connsiteY4" fmla="*/ 65559 h 422482"/>
              <a:gd name="connsiteX5" fmla="*/ 710484 w 884925"/>
              <a:gd name="connsiteY5" fmla="*/ 134271 h 422482"/>
              <a:gd name="connsiteX6" fmla="*/ 557203 w 884925"/>
              <a:gd name="connsiteY6" fmla="*/ 245267 h 422482"/>
              <a:gd name="connsiteX7" fmla="*/ 779196 w 884925"/>
              <a:gd name="connsiteY7" fmla="*/ 65559 h 422482"/>
              <a:gd name="connsiteX8" fmla="*/ 594202 w 884925"/>
              <a:gd name="connsiteY8" fmla="*/ 160699 h 422482"/>
              <a:gd name="connsiteX9" fmla="*/ 319354 w 884925"/>
              <a:gd name="connsiteY9" fmla="*/ 234696 h 422482"/>
              <a:gd name="connsiteX10" fmla="*/ 419779 w 884925"/>
              <a:gd name="connsiteY10" fmla="*/ 197697 h 422482"/>
              <a:gd name="connsiteX11" fmla="*/ 7506 w 884925"/>
              <a:gd name="connsiteY11" fmla="*/ 419691 h 42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84925" h="422482">
                <a:moveTo>
                  <a:pt x="7506" y="419691"/>
                </a:moveTo>
                <a:cubicBezTo>
                  <a:pt x="77099" y="389740"/>
                  <a:pt x="717532" y="75249"/>
                  <a:pt x="837338" y="17989"/>
                </a:cubicBezTo>
                <a:cubicBezTo>
                  <a:pt x="957144" y="-39271"/>
                  <a:pt x="749245" y="56750"/>
                  <a:pt x="726341" y="76130"/>
                </a:cubicBezTo>
                <a:cubicBezTo>
                  <a:pt x="703437" y="95510"/>
                  <a:pt x="673485" y="136033"/>
                  <a:pt x="699913" y="134271"/>
                </a:cubicBezTo>
                <a:cubicBezTo>
                  <a:pt x="726341" y="132509"/>
                  <a:pt x="883145" y="65559"/>
                  <a:pt x="884907" y="65559"/>
                </a:cubicBezTo>
                <a:cubicBezTo>
                  <a:pt x="886669" y="65559"/>
                  <a:pt x="765101" y="104320"/>
                  <a:pt x="710484" y="134271"/>
                </a:cubicBezTo>
                <a:cubicBezTo>
                  <a:pt x="655867" y="164222"/>
                  <a:pt x="545751" y="256719"/>
                  <a:pt x="557203" y="245267"/>
                </a:cubicBezTo>
                <a:cubicBezTo>
                  <a:pt x="568655" y="233815"/>
                  <a:pt x="773030" y="79654"/>
                  <a:pt x="779196" y="65559"/>
                </a:cubicBezTo>
                <a:cubicBezTo>
                  <a:pt x="785362" y="51464"/>
                  <a:pt x="670842" y="132509"/>
                  <a:pt x="594202" y="160699"/>
                </a:cubicBezTo>
                <a:cubicBezTo>
                  <a:pt x="517562" y="188889"/>
                  <a:pt x="348424" y="228530"/>
                  <a:pt x="319354" y="234696"/>
                </a:cubicBezTo>
                <a:cubicBezTo>
                  <a:pt x="290284" y="240862"/>
                  <a:pt x="465587" y="165984"/>
                  <a:pt x="419779" y="197697"/>
                </a:cubicBezTo>
                <a:cubicBezTo>
                  <a:pt x="373971" y="229410"/>
                  <a:pt x="-62087" y="449642"/>
                  <a:pt x="7506" y="4196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4" name="フリーフォーム 1093">
            <a:extLst>
              <a:ext uri="{FF2B5EF4-FFF2-40B4-BE49-F238E27FC236}">
                <a16:creationId xmlns:a16="http://schemas.microsoft.com/office/drawing/2014/main" id="{B8E70111-5EC3-C3E9-0177-3FF8FD4B7A22}"/>
              </a:ext>
            </a:extLst>
          </p:cNvPr>
          <p:cNvSpPr/>
          <p:nvPr/>
        </p:nvSpPr>
        <p:spPr>
          <a:xfrm>
            <a:off x="5623947" y="8615112"/>
            <a:ext cx="771764" cy="257123"/>
          </a:xfrm>
          <a:custGeom>
            <a:avLst/>
            <a:gdLst>
              <a:gd name="connsiteX0" fmla="*/ 10448 w 771764"/>
              <a:gd name="connsiteY0" fmla="*/ 164185 h 257123"/>
              <a:gd name="connsiteX1" fmla="*/ 671142 w 771764"/>
              <a:gd name="connsiteY1" fmla="*/ 238183 h 257123"/>
              <a:gd name="connsiteX2" fmla="*/ 576002 w 771764"/>
              <a:gd name="connsiteY2" fmla="*/ 227612 h 257123"/>
              <a:gd name="connsiteX3" fmla="*/ 417436 w 771764"/>
              <a:gd name="connsiteY3" fmla="*/ 243468 h 257123"/>
              <a:gd name="connsiteX4" fmla="*/ 771567 w 771764"/>
              <a:gd name="connsiteY4" fmla="*/ 333 h 257123"/>
              <a:gd name="connsiteX5" fmla="*/ 465006 w 771764"/>
              <a:gd name="connsiteY5" fmla="*/ 190613 h 257123"/>
              <a:gd name="connsiteX6" fmla="*/ 280011 w 771764"/>
              <a:gd name="connsiteY6" fmla="*/ 185327 h 257123"/>
              <a:gd name="connsiteX7" fmla="*/ 10448 w 771764"/>
              <a:gd name="connsiteY7" fmla="*/ 164185 h 257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1764" h="257123">
                <a:moveTo>
                  <a:pt x="10448" y="164185"/>
                </a:moveTo>
                <a:cubicBezTo>
                  <a:pt x="75636" y="172994"/>
                  <a:pt x="576883" y="227612"/>
                  <a:pt x="671142" y="238183"/>
                </a:cubicBezTo>
                <a:cubicBezTo>
                  <a:pt x="765401" y="248754"/>
                  <a:pt x="618286" y="226731"/>
                  <a:pt x="576002" y="227612"/>
                </a:cubicBezTo>
                <a:cubicBezTo>
                  <a:pt x="533718" y="228493"/>
                  <a:pt x="384842" y="281348"/>
                  <a:pt x="417436" y="243468"/>
                </a:cubicBezTo>
                <a:cubicBezTo>
                  <a:pt x="450030" y="205588"/>
                  <a:pt x="763639" y="9142"/>
                  <a:pt x="771567" y="333"/>
                </a:cubicBezTo>
                <a:cubicBezTo>
                  <a:pt x="779495" y="-8476"/>
                  <a:pt x="546932" y="159781"/>
                  <a:pt x="465006" y="190613"/>
                </a:cubicBezTo>
                <a:cubicBezTo>
                  <a:pt x="383080" y="221445"/>
                  <a:pt x="356651" y="189732"/>
                  <a:pt x="280011" y="185327"/>
                </a:cubicBezTo>
                <a:cubicBezTo>
                  <a:pt x="203371" y="180922"/>
                  <a:pt x="-54740" y="155376"/>
                  <a:pt x="10448" y="1641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5" name="フリーフォーム 1094">
            <a:extLst>
              <a:ext uri="{FF2B5EF4-FFF2-40B4-BE49-F238E27FC236}">
                <a16:creationId xmlns:a16="http://schemas.microsoft.com/office/drawing/2014/main" id="{EDA6F6EE-98BB-C797-772D-66A5C98D5A16}"/>
              </a:ext>
            </a:extLst>
          </p:cNvPr>
          <p:cNvSpPr/>
          <p:nvPr/>
        </p:nvSpPr>
        <p:spPr>
          <a:xfrm>
            <a:off x="4307723" y="8329893"/>
            <a:ext cx="1756531" cy="648158"/>
          </a:xfrm>
          <a:custGeom>
            <a:avLst/>
            <a:gdLst>
              <a:gd name="connsiteX0" fmla="*/ 0 w 1756531"/>
              <a:gd name="connsiteY0" fmla="*/ 74130 h 648158"/>
              <a:gd name="connsiteX1" fmla="*/ 887972 w 1756531"/>
              <a:gd name="connsiteY1" fmla="*/ 459975 h 648158"/>
              <a:gd name="connsiteX2" fmla="*/ 824545 w 1756531"/>
              <a:gd name="connsiteY2" fmla="*/ 465261 h 648158"/>
              <a:gd name="connsiteX3" fmla="*/ 1289674 w 1756531"/>
              <a:gd name="connsiteY3" fmla="*/ 491689 h 648158"/>
              <a:gd name="connsiteX4" fmla="*/ 1247389 w 1756531"/>
              <a:gd name="connsiteY4" fmla="*/ 470546 h 648158"/>
              <a:gd name="connsiteX5" fmla="*/ 1744231 w 1756531"/>
              <a:gd name="connsiteY5" fmla="*/ 644969 h 648158"/>
              <a:gd name="connsiteX6" fmla="*/ 1575093 w 1756531"/>
              <a:gd name="connsiteY6" fmla="*/ 576257 h 648158"/>
              <a:gd name="connsiteX7" fmla="*/ 1242104 w 1756531"/>
              <a:gd name="connsiteY7" fmla="*/ 486403 h 648158"/>
              <a:gd name="connsiteX8" fmla="*/ 729405 w 1756531"/>
              <a:gd name="connsiteY8" fmla="*/ 586828 h 648158"/>
              <a:gd name="connsiteX9" fmla="*/ 946113 w 1756531"/>
              <a:gd name="connsiteY9" fmla="*/ 539258 h 648158"/>
              <a:gd name="connsiteX10" fmla="*/ 798117 w 1756531"/>
              <a:gd name="connsiteY10" fmla="*/ 481117 h 648158"/>
              <a:gd name="connsiteX11" fmla="*/ 628980 w 1756531"/>
              <a:gd name="connsiteY11" fmla="*/ 449404 h 648158"/>
              <a:gd name="connsiteX12" fmla="*/ 840402 w 1756531"/>
              <a:gd name="connsiteY12" fmla="*/ 438833 h 648158"/>
              <a:gd name="connsiteX13" fmla="*/ 597267 w 1756531"/>
              <a:gd name="connsiteY13" fmla="*/ 142842 h 648158"/>
              <a:gd name="connsiteX14" fmla="*/ 792832 w 1756531"/>
              <a:gd name="connsiteY14" fmla="*/ 391263 h 648158"/>
              <a:gd name="connsiteX15" fmla="*/ 718834 w 1756531"/>
              <a:gd name="connsiteY15" fmla="*/ 359550 h 648158"/>
              <a:gd name="connsiteX16" fmla="*/ 258991 w 1756531"/>
              <a:gd name="connsiteY16" fmla="*/ 132 h 648158"/>
              <a:gd name="connsiteX17" fmla="*/ 607838 w 1756531"/>
              <a:gd name="connsiteY17" fmla="*/ 317265 h 648158"/>
              <a:gd name="connsiteX18" fmla="*/ 502127 w 1756531"/>
              <a:gd name="connsiteY18" fmla="*/ 290838 h 648158"/>
              <a:gd name="connsiteX19" fmla="*/ 0 w 1756531"/>
              <a:gd name="connsiteY19" fmla="*/ 74130 h 648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756531" h="648158">
                <a:moveTo>
                  <a:pt x="0" y="74130"/>
                </a:moveTo>
                <a:lnTo>
                  <a:pt x="887972" y="459975"/>
                </a:lnTo>
                <a:cubicBezTo>
                  <a:pt x="1025396" y="525164"/>
                  <a:pt x="757595" y="459975"/>
                  <a:pt x="824545" y="465261"/>
                </a:cubicBezTo>
                <a:cubicBezTo>
                  <a:pt x="891495" y="470547"/>
                  <a:pt x="1219200" y="490808"/>
                  <a:pt x="1289674" y="491689"/>
                </a:cubicBezTo>
                <a:cubicBezTo>
                  <a:pt x="1360148" y="492570"/>
                  <a:pt x="1171630" y="444999"/>
                  <a:pt x="1247389" y="470546"/>
                </a:cubicBezTo>
                <a:cubicBezTo>
                  <a:pt x="1323148" y="496093"/>
                  <a:pt x="1689614" y="627351"/>
                  <a:pt x="1744231" y="644969"/>
                </a:cubicBezTo>
                <a:cubicBezTo>
                  <a:pt x="1798848" y="662587"/>
                  <a:pt x="1658781" y="602685"/>
                  <a:pt x="1575093" y="576257"/>
                </a:cubicBezTo>
                <a:cubicBezTo>
                  <a:pt x="1491405" y="549829"/>
                  <a:pt x="1383052" y="484641"/>
                  <a:pt x="1242104" y="486403"/>
                </a:cubicBezTo>
                <a:cubicBezTo>
                  <a:pt x="1101156" y="488165"/>
                  <a:pt x="778737" y="578019"/>
                  <a:pt x="729405" y="586828"/>
                </a:cubicBezTo>
                <a:cubicBezTo>
                  <a:pt x="680073" y="595637"/>
                  <a:pt x="934661" y="556876"/>
                  <a:pt x="946113" y="539258"/>
                </a:cubicBezTo>
                <a:cubicBezTo>
                  <a:pt x="957565" y="521640"/>
                  <a:pt x="850972" y="496093"/>
                  <a:pt x="798117" y="481117"/>
                </a:cubicBezTo>
                <a:cubicBezTo>
                  <a:pt x="745262" y="466141"/>
                  <a:pt x="621933" y="456451"/>
                  <a:pt x="628980" y="449404"/>
                </a:cubicBezTo>
                <a:cubicBezTo>
                  <a:pt x="636027" y="442357"/>
                  <a:pt x="845687" y="489927"/>
                  <a:pt x="840402" y="438833"/>
                </a:cubicBezTo>
                <a:cubicBezTo>
                  <a:pt x="835117" y="387739"/>
                  <a:pt x="605195" y="150770"/>
                  <a:pt x="597267" y="142842"/>
                </a:cubicBezTo>
                <a:cubicBezTo>
                  <a:pt x="589339" y="134914"/>
                  <a:pt x="772571" y="355145"/>
                  <a:pt x="792832" y="391263"/>
                </a:cubicBezTo>
                <a:cubicBezTo>
                  <a:pt x="813093" y="427381"/>
                  <a:pt x="807807" y="424738"/>
                  <a:pt x="718834" y="359550"/>
                </a:cubicBezTo>
                <a:cubicBezTo>
                  <a:pt x="629861" y="294362"/>
                  <a:pt x="277490" y="7179"/>
                  <a:pt x="258991" y="132"/>
                </a:cubicBezTo>
                <a:cubicBezTo>
                  <a:pt x="240492" y="-6915"/>
                  <a:pt x="567315" y="268814"/>
                  <a:pt x="607838" y="317265"/>
                </a:cubicBezTo>
                <a:cubicBezTo>
                  <a:pt x="648361" y="365716"/>
                  <a:pt x="599029" y="332241"/>
                  <a:pt x="502127" y="290838"/>
                </a:cubicBezTo>
                <a:lnTo>
                  <a:pt x="0" y="7413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6" name="フリーフォーム 1095">
            <a:extLst>
              <a:ext uri="{FF2B5EF4-FFF2-40B4-BE49-F238E27FC236}">
                <a16:creationId xmlns:a16="http://schemas.microsoft.com/office/drawing/2014/main" id="{957F5348-073D-3122-7027-88E95655CE7A}"/>
              </a:ext>
            </a:extLst>
          </p:cNvPr>
          <p:cNvSpPr/>
          <p:nvPr/>
        </p:nvSpPr>
        <p:spPr>
          <a:xfrm>
            <a:off x="3948293" y="7933608"/>
            <a:ext cx="868069" cy="873076"/>
          </a:xfrm>
          <a:custGeom>
            <a:avLst/>
            <a:gdLst>
              <a:gd name="connsiteX0" fmla="*/ 12 w 868069"/>
              <a:gd name="connsiteY0" fmla="*/ 1 h 873076"/>
              <a:gd name="connsiteX1" fmla="*/ 507425 w 868069"/>
              <a:gd name="connsiteY1" fmla="*/ 565555 h 873076"/>
              <a:gd name="connsiteX2" fmla="*/ 639564 w 868069"/>
              <a:gd name="connsiteY2" fmla="*/ 655409 h 873076"/>
              <a:gd name="connsiteX3" fmla="*/ 565566 w 868069"/>
              <a:gd name="connsiteY3" fmla="*/ 602554 h 873076"/>
              <a:gd name="connsiteX4" fmla="*/ 866842 w 868069"/>
              <a:gd name="connsiteY4" fmla="*/ 872117 h 873076"/>
              <a:gd name="connsiteX5" fmla="*/ 655420 w 868069"/>
              <a:gd name="connsiteY5" fmla="*/ 671266 h 873076"/>
              <a:gd name="connsiteX6" fmla="*/ 259004 w 868069"/>
              <a:gd name="connsiteY6" fmla="*/ 153282 h 873076"/>
              <a:gd name="connsiteX7" fmla="*/ 523282 w 868069"/>
              <a:gd name="connsiteY7" fmla="*/ 560269 h 873076"/>
              <a:gd name="connsiteX8" fmla="*/ 12 w 868069"/>
              <a:gd name="connsiteY8" fmla="*/ 1 h 873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68069" h="873076">
                <a:moveTo>
                  <a:pt x="12" y="1"/>
                </a:moveTo>
                <a:cubicBezTo>
                  <a:pt x="-2631" y="882"/>
                  <a:pt x="400833" y="456320"/>
                  <a:pt x="507425" y="565555"/>
                </a:cubicBezTo>
                <a:cubicBezTo>
                  <a:pt x="614017" y="674790"/>
                  <a:pt x="629874" y="649243"/>
                  <a:pt x="639564" y="655409"/>
                </a:cubicBezTo>
                <a:cubicBezTo>
                  <a:pt x="649254" y="661576"/>
                  <a:pt x="527686" y="566436"/>
                  <a:pt x="565566" y="602554"/>
                </a:cubicBezTo>
                <a:cubicBezTo>
                  <a:pt x="603446" y="638672"/>
                  <a:pt x="851866" y="860665"/>
                  <a:pt x="866842" y="872117"/>
                </a:cubicBezTo>
                <a:cubicBezTo>
                  <a:pt x="881818" y="883569"/>
                  <a:pt x="756726" y="791072"/>
                  <a:pt x="655420" y="671266"/>
                </a:cubicBezTo>
                <a:cubicBezTo>
                  <a:pt x="554114" y="551460"/>
                  <a:pt x="281027" y="171781"/>
                  <a:pt x="259004" y="153282"/>
                </a:cubicBezTo>
                <a:cubicBezTo>
                  <a:pt x="236981" y="134783"/>
                  <a:pt x="564685" y="589339"/>
                  <a:pt x="523282" y="560269"/>
                </a:cubicBezTo>
                <a:cubicBezTo>
                  <a:pt x="481879" y="531199"/>
                  <a:pt x="2655" y="-880"/>
                  <a:pt x="12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7" name="フリーフォーム 1096">
            <a:extLst>
              <a:ext uri="{FF2B5EF4-FFF2-40B4-BE49-F238E27FC236}">
                <a16:creationId xmlns:a16="http://schemas.microsoft.com/office/drawing/2014/main" id="{99BF017E-5B5F-1859-BF6B-A41B2117AF7D}"/>
              </a:ext>
            </a:extLst>
          </p:cNvPr>
          <p:cNvSpPr/>
          <p:nvPr/>
        </p:nvSpPr>
        <p:spPr>
          <a:xfrm>
            <a:off x="3361036" y="6818107"/>
            <a:ext cx="366132" cy="859516"/>
          </a:xfrm>
          <a:custGeom>
            <a:avLst/>
            <a:gdLst>
              <a:gd name="connsiteX0" fmla="*/ 204510 w 366132"/>
              <a:gd name="connsiteY0" fmla="*/ 116604 h 859516"/>
              <a:gd name="connsiteX1" fmla="*/ 247469 w 366132"/>
              <a:gd name="connsiteY1" fmla="*/ 503230 h 859516"/>
              <a:gd name="connsiteX2" fmla="*/ 357933 w 366132"/>
              <a:gd name="connsiteY2" fmla="*/ 840760 h 859516"/>
              <a:gd name="connsiteX3" fmla="*/ 345659 w 366132"/>
              <a:gd name="connsiteY3" fmla="*/ 785528 h 859516"/>
              <a:gd name="connsiteX4" fmla="*/ 247469 w 366132"/>
              <a:gd name="connsiteY4" fmla="*/ 527778 h 859516"/>
              <a:gd name="connsiteX5" fmla="*/ 8129 w 366132"/>
              <a:gd name="connsiteY5" fmla="*/ 177974 h 859516"/>
              <a:gd name="connsiteX6" fmla="*/ 57224 w 366132"/>
              <a:gd name="connsiteY6" fmla="*/ 251616 h 859516"/>
              <a:gd name="connsiteX7" fmla="*/ 69498 w 366132"/>
              <a:gd name="connsiteY7" fmla="*/ 3 h 859516"/>
              <a:gd name="connsiteX8" fmla="*/ 69498 w 366132"/>
              <a:gd name="connsiteY8" fmla="*/ 257753 h 859516"/>
              <a:gd name="connsiteX9" fmla="*/ 167689 w 366132"/>
              <a:gd name="connsiteY9" fmla="*/ 362081 h 859516"/>
              <a:gd name="connsiteX10" fmla="*/ 186100 w 366132"/>
              <a:gd name="connsiteY10" fmla="*/ 276164 h 859516"/>
              <a:gd name="connsiteX11" fmla="*/ 204510 w 366132"/>
              <a:gd name="connsiteY11" fmla="*/ 116604 h 859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6132" h="859516">
                <a:moveTo>
                  <a:pt x="204510" y="116604"/>
                </a:moveTo>
                <a:cubicBezTo>
                  <a:pt x="214738" y="154448"/>
                  <a:pt x="221899" y="382537"/>
                  <a:pt x="247469" y="503230"/>
                </a:cubicBezTo>
                <a:cubicBezTo>
                  <a:pt x="273039" y="623923"/>
                  <a:pt x="341568" y="793710"/>
                  <a:pt x="357933" y="840760"/>
                </a:cubicBezTo>
                <a:cubicBezTo>
                  <a:pt x="374298" y="887810"/>
                  <a:pt x="364070" y="837692"/>
                  <a:pt x="345659" y="785528"/>
                </a:cubicBezTo>
                <a:cubicBezTo>
                  <a:pt x="327248" y="733364"/>
                  <a:pt x="303724" y="629037"/>
                  <a:pt x="247469" y="527778"/>
                </a:cubicBezTo>
                <a:cubicBezTo>
                  <a:pt x="191214" y="426519"/>
                  <a:pt x="39836" y="224001"/>
                  <a:pt x="8129" y="177974"/>
                </a:cubicBezTo>
                <a:cubicBezTo>
                  <a:pt x="-23579" y="131947"/>
                  <a:pt x="46996" y="281278"/>
                  <a:pt x="57224" y="251616"/>
                </a:cubicBezTo>
                <a:cubicBezTo>
                  <a:pt x="67452" y="221954"/>
                  <a:pt x="67452" y="-1020"/>
                  <a:pt x="69498" y="3"/>
                </a:cubicBezTo>
                <a:cubicBezTo>
                  <a:pt x="71544" y="1026"/>
                  <a:pt x="53133" y="197407"/>
                  <a:pt x="69498" y="257753"/>
                </a:cubicBezTo>
                <a:cubicBezTo>
                  <a:pt x="85863" y="318099"/>
                  <a:pt x="148255" y="359013"/>
                  <a:pt x="167689" y="362081"/>
                </a:cubicBezTo>
                <a:cubicBezTo>
                  <a:pt x="187123" y="365149"/>
                  <a:pt x="180986" y="312985"/>
                  <a:pt x="186100" y="276164"/>
                </a:cubicBezTo>
                <a:cubicBezTo>
                  <a:pt x="191214" y="239343"/>
                  <a:pt x="194282" y="78760"/>
                  <a:pt x="204510" y="1166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8" name="フリーフォーム 1097">
            <a:extLst>
              <a:ext uri="{FF2B5EF4-FFF2-40B4-BE49-F238E27FC236}">
                <a16:creationId xmlns:a16="http://schemas.microsoft.com/office/drawing/2014/main" id="{9F012E78-35FB-54A1-FB10-C6CA4996FAAD}"/>
              </a:ext>
            </a:extLst>
          </p:cNvPr>
          <p:cNvSpPr/>
          <p:nvPr/>
        </p:nvSpPr>
        <p:spPr>
          <a:xfrm>
            <a:off x="3479607" y="5663013"/>
            <a:ext cx="153517" cy="915761"/>
          </a:xfrm>
          <a:custGeom>
            <a:avLst/>
            <a:gdLst>
              <a:gd name="connsiteX0" fmla="*/ 153445 w 153517"/>
              <a:gd name="connsiteY0" fmla="*/ 1357 h 915761"/>
              <a:gd name="connsiteX1" fmla="*/ 24570 w 153517"/>
              <a:gd name="connsiteY1" fmla="*/ 516858 h 915761"/>
              <a:gd name="connsiteX2" fmla="*/ 67529 w 153517"/>
              <a:gd name="connsiteY2" fmla="*/ 418668 h 915761"/>
              <a:gd name="connsiteX3" fmla="*/ 42981 w 153517"/>
              <a:gd name="connsiteY3" fmla="*/ 670281 h 915761"/>
              <a:gd name="connsiteX4" fmla="*/ 23 w 153517"/>
              <a:gd name="connsiteY4" fmla="*/ 915757 h 915761"/>
              <a:gd name="connsiteX5" fmla="*/ 49118 w 153517"/>
              <a:gd name="connsiteY5" fmla="*/ 664144 h 915761"/>
              <a:gd name="connsiteX6" fmla="*/ 55255 w 153517"/>
              <a:gd name="connsiteY6" fmla="*/ 529132 h 915761"/>
              <a:gd name="connsiteX7" fmla="*/ 55255 w 153517"/>
              <a:gd name="connsiteY7" fmla="*/ 277519 h 915761"/>
              <a:gd name="connsiteX8" fmla="*/ 42981 w 153517"/>
              <a:gd name="connsiteY8" fmla="*/ 363435 h 915761"/>
              <a:gd name="connsiteX9" fmla="*/ 153445 w 153517"/>
              <a:gd name="connsiteY9" fmla="*/ 1357 h 91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3517" h="915761">
                <a:moveTo>
                  <a:pt x="153445" y="1357"/>
                </a:moveTo>
                <a:cubicBezTo>
                  <a:pt x="150376" y="26928"/>
                  <a:pt x="38889" y="447306"/>
                  <a:pt x="24570" y="516858"/>
                </a:cubicBezTo>
                <a:cubicBezTo>
                  <a:pt x="10251" y="586410"/>
                  <a:pt x="64460" y="393097"/>
                  <a:pt x="67529" y="418668"/>
                </a:cubicBezTo>
                <a:cubicBezTo>
                  <a:pt x="70598" y="444239"/>
                  <a:pt x="54232" y="587433"/>
                  <a:pt x="42981" y="670281"/>
                </a:cubicBezTo>
                <a:cubicBezTo>
                  <a:pt x="31730" y="753129"/>
                  <a:pt x="-1000" y="916780"/>
                  <a:pt x="23" y="915757"/>
                </a:cubicBezTo>
                <a:cubicBezTo>
                  <a:pt x="1046" y="914734"/>
                  <a:pt x="39913" y="728581"/>
                  <a:pt x="49118" y="664144"/>
                </a:cubicBezTo>
                <a:cubicBezTo>
                  <a:pt x="58323" y="599707"/>
                  <a:pt x="54232" y="593569"/>
                  <a:pt x="55255" y="529132"/>
                </a:cubicBezTo>
                <a:cubicBezTo>
                  <a:pt x="56278" y="464695"/>
                  <a:pt x="57301" y="305135"/>
                  <a:pt x="55255" y="277519"/>
                </a:cubicBezTo>
                <a:cubicBezTo>
                  <a:pt x="53209" y="249903"/>
                  <a:pt x="24570" y="407416"/>
                  <a:pt x="42981" y="363435"/>
                </a:cubicBezTo>
                <a:cubicBezTo>
                  <a:pt x="61392" y="319454"/>
                  <a:pt x="156514" y="-24214"/>
                  <a:pt x="153445" y="13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9" name="フリーフォーム 1098">
            <a:extLst>
              <a:ext uri="{FF2B5EF4-FFF2-40B4-BE49-F238E27FC236}">
                <a16:creationId xmlns:a16="http://schemas.microsoft.com/office/drawing/2014/main" id="{263552A6-A3A7-FB09-5F33-0ECD12392345}"/>
              </a:ext>
            </a:extLst>
          </p:cNvPr>
          <p:cNvSpPr/>
          <p:nvPr/>
        </p:nvSpPr>
        <p:spPr>
          <a:xfrm>
            <a:off x="3337822" y="5532428"/>
            <a:ext cx="332659" cy="1355432"/>
          </a:xfrm>
          <a:custGeom>
            <a:avLst/>
            <a:gdLst>
              <a:gd name="connsiteX0" fmla="*/ 332052 w 332659"/>
              <a:gd name="connsiteY0" fmla="*/ 3067 h 1355432"/>
              <a:gd name="connsiteX1" fmla="*/ 98849 w 332659"/>
              <a:gd name="connsiteY1" fmla="*/ 549253 h 1355432"/>
              <a:gd name="connsiteX2" fmla="*/ 12932 w 332659"/>
              <a:gd name="connsiteY2" fmla="*/ 788592 h 1355432"/>
              <a:gd name="connsiteX3" fmla="*/ 49754 w 332659"/>
              <a:gd name="connsiteY3" fmla="*/ 696538 h 1355432"/>
              <a:gd name="connsiteX4" fmla="*/ 86575 w 332659"/>
              <a:gd name="connsiteY4" fmla="*/ 831551 h 1355432"/>
              <a:gd name="connsiteX5" fmla="*/ 80438 w 332659"/>
              <a:gd name="connsiteY5" fmla="*/ 1015658 h 1355432"/>
              <a:gd name="connsiteX6" fmla="*/ 104986 w 332659"/>
              <a:gd name="connsiteY6" fmla="*/ 935878 h 1355432"/>
              <a:gd name="connsiteX7" fmla="*/ 659 w 332659"/>
              <a:gd name="connsiteY7" fmla="*/ 1353188 h 1355432"/>
              <a:gd name="connsiteX8" fmla="*/ 62028 w 332659"/>
              <a:gd name="connsiteY8" fmla="*/ 1089301 h 1355432"/>
              <a:gd name="connsiteX9" fmla="*/ 92712 w 332659"/>
              <a:gd name="connsiteY9" fmla="*/ 813140 h 1355432"/>
              <a:gd name="connsiteX10" fmla="*/ 49754 w 332659"/>
              <a:gd name="connsiteY10" fmla="*/ 702675 h 1355432"/>
              <a:gd name="connsiteX11" fmla="*/ 43617 w 332659"/>
              <a:gd name="connsiteY11" fmla="*/ 254681 h 1355432"/>
              <a:gd name="connsiteX12" fmla="*/ 43617 w 332659"/>
              <a:gd name="connsiteY12" fmla="*/ 702675 h 1355432"/>
              <a:gd name="connsiteX13" fmla="*/ 166355 w 332659"/>
              <a:gd name="connsiteY13" fmla="*/ 377419 h 1355432"/>
              <a:gd name="connsiteX14" fmla="*/ 160218 w 332659"/>
              <a:gd name="connsiteY14" fmla="*/ 193312 h 1355432"/>
              <a:gd name="connsiteX15" fmla="*/ 166355 w 332659"/>
              <a:gd name="connsiteY15" fmla="*/ 322187 h 1355432"/>
              <a:gd name="connsiteX16" fmla="*/ 332052 w 332659"/>
              <a:gd name="connsiteY16" fmla="*/ 3067 h 1355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2659" h="1355432">
                <a:moveTo>
                  <a:pt x="332052" y="3067"/>
                </a:moveTo>
                <a:cubicBezTo>
                  <a:pt x="320801" y="40911"/>
                  <a:pt x="152036" y="418332"/>
                  <a:pt x="98849" y="549253"/>
                </a:cubicBezTo>
                <a:cubicBezTo>
                  <a:pt x="45662" y="680174"/>
                  <a:pt x="21115" y="764044"/>
                  <a:pt x="12932" y="788592"/>
                </a:cubicBezTo>
                <a:cubicBezTo>
                  <a:pt x="4749" y="813140"/>
                  <a:pt x="37480" y="689378"/>
                  <a:pt x="49754" y="696538"/>
                </a:cubicBezTo>
                <a:cubicBezTo>
                  <a:pt x="62028" y="703698"/>
                  <a:pt x="81461" y="778364"/>
                  <a:pt x="86575" y="831551"/>
                </a:cubicBezTo>
                <a:cubicBezTo>
                  <a:pt x="91689" y="884738"/>
                  <a:pt x="77370" y="998270"/>
                  <a:pt x="80438" y="1015658"/>
                </a:cubicBezTo>
                <a:cubicBezTo>
                  <a:pt x="83506" y="1033046"/>
                  <a:pt x="118282" y="879623"/>
                  <a:pt x="104986" y="935878"/>
                </a:cubicBezTo>
                <a:cubicBezTo>
                  <a:pt x="91689" y="992133"/>
                  <a:pt x="7819" y="1327618"/>
                  <a:pt x="659" y="1353188"/>
                </a:cubicBezTo>
                <a:cubicBezTo>
                  <a:pt x="-6501" y="1378758"/>
                  <a:pt x="46686" y="1179309"/>
                  <a:pt x="62028" y="1089301"/>
                </a:cubicBezTo>
                <a:cubicBezTo>
                  <a:pt x="77370" y="999293"/>
                  <a:pt x="94758" y="877578"/>
                  <a:pt x="92712" y="813140"/>
                </a:cubicBezTo>
                <a:cubicBezTo>
                  <a:pt x="90666" y="748702"/>
                  <a:pt x="57936" y="795751"/>
                  <a:pt x="49754" y="702675"/>
                </a:cubicBezTo>
                <a:cubicBezTo>
                  <a:pt x="41572" y="609599"/>
                  <a:pt x="44640" y="254681"/>
                  <a:pt x="43617" y="254681"/>
                </a:cubicBezTo>
                <a:cubicBezTo>
                  <a:pt x="42594" y="254681"/>
                  <a:pt x="23161" y="682219"/>
                  <a:pt x="43617" y="702675"/>
                </a:cubicBezTo>
                <a:cubicBezTo>
                  <a:pt x="64073" y="723131"/>
                  <a:pt x="146922" y="462313"/>
                  <a:pt x="166355" y="377419"/>
                </a:cubicBezTo>
                <a:cubicBezTo>
                  <a:pt x="185788" y="292525"/>
                  <a:pt x="160218" y="202517"/>
                  <a:pt x="160218" y="193312"/>
                </a:cubicBezTo>
                <a:cubicBezTo>
                  <a:pt x="160218" y="184107"/>
                  <a:pt x="137716" y="354917"/>
                  <a:pt x="166355" y="322187"/>
                </a:cubicBezTo>
                <a:cubicBezTo>
                  <a:pt x="194994" y="289457"/>
                  <a:pt x="343303" y="-34777"/>
                  <a:pt x="332052" y="30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0" name="フリーフォーム 1099">
            <a:extLst>
              <a:ext uri="{FF2B5EF4-FFF2-40B4-BE49-F238E27FC236}">
                <a16:creationId xmlns:a16="http://schemas.microsoft.com/office/drawing/2014/main" id="{7EE2F3E8-999B-EEAE-0C1C-B427F60810D9}"/>
              </a:ext>
            </a:extLst>
          </p:cNvPr>
          <p:cNvSpPr/>
          <p:nvPr/>
        </p:nvSpPr>
        <p:spPr>
          <a:xfrm>
            <a:off x="4829648" y="6603318"/>
            <a:ext cx="104495" cy="196381"/>
          </a:xfrm>
          <a:custGeom>
            <a:avLst/>
            <a:gdLst>
              <a:gd name="connsiteX0" fmla="*/ 102 w 104495"/>
              <a:gd name="connsiteY0" fmla="*/ 0 h 196381"/>
              <a:gd name="connsiteX1" fmla="*/ 79882 w 104495"/>
              <a:gd name="connsiteY1" fmla="*/ 122738 h 196381"/>
              <a:gd name="connsiteX2" fmla="*/ 98293 w 104495"/>
              <a:gd name="connsiteY2" fmla="*/ 196381 h 196381"/>
              <a:gd name="connsiteX3" fmla="*/ 98293 w 104495"/>
              <a:gd name="connsiteY3" fmla="*/ 122738 h 196381"/>
              <a:gd name="connsiteX4" fmla="*/ 102 w 104495"/>
              <a:gd name="connsiteY4" fmla="*/ 0 h 196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495" h="196381">
                <a:moveTo>
                  <a:pt x="102" y="0"/>
                </a:moveTo>
                <a:cubicBezTo>
                  <a:pt x="-2966" y="0"/>
                  <a:pt x="63517" y="90008"/>
                  <a:pt x="79882" y="122738"/>
                </a:cubicBezTo>
                <a:cubicBezTo>
                  <a:pt x="96247" y="155468"/>
                  <a:pt x="95225" y="196381"/>
                  <a:pt x="98293" y="196381"/>
                </a:cubicBezTo>
                <a:cubicBezTo>
                  <a:pt x="101361" y="196381"/>
                  <a:pt x="110567" y="152400"/>
                  <a:pt x="98293" y="122738"/>
                </a:cubicBezTo>
                <a:cubicBezTo>
                  <a:pt x="86019" y="93076"/>
                  <a:pt x="3170" y="0"/>
                  <a:pt x="10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1" name="フリーフォーム 1100">
            <a:extLst>
              <a:ext uri="{FF2B5EF4-FFF2-40B4-BE49-F238E27FC236}">
                <a16:creationId xmlns:a16="http://schemas.microsoft.com/office/drawing/2014/main" id="{24ACEBBD-12A9-B850-015E-7CBA6B1270F0}"/>
              </a:ext>
            </a:extLst>
          </p:cNvPr>
          <p:cNvSpPr/>
          <p:nvPr/>
        </p:nvSpPr>
        <p:spPr>
          <a:xfrm>
            <a:off x="4320382" y="6615328"/>
            <a:ext cx="191840" cy="121142"/>
          </a:xfrm>
          <a:custGeom>
            <a:avLst/>
            <a:gdLst>
              <a:gd name="connsiteX0" fmla="*/ 5 w 191840"/>
              <a:gd name="connsiteY0" fmla="*/ 264 h 121142"/>
              <a:gd name="connsiteX1" fmla="*/ 171838 w 191840"/>
              <a:gd name="connsiteY1" fmla="*/ 116865 h 121142"/>
              <a:gd name="connsiteX2" fmla="*/ 165701 w 191840"/>
              <a:gd name="connsiteY2" fmla="*/ 86181 h 121142"/>
              <a:gd name="connsiteX3" fmla="*/ 5 w 191840"/>
              <a:gd name="connsiteY3" fmla="*/ 264 h 121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1840" h="121142">
                <a:moveTo>
                  <a:pt x="5" y="264"/>
                </a:moveTo>
                <a:cubicBezTo>
                  <a:pt x="1028" y="5378"/>
                  <a:pt x="171838" y="116865"/>
                  <a:pt x="171838" y="116865"/>
                </a:cubicBezTo>
                <a:cubicBezTo>
                  <a:pt x="199454" y="131184"/>
                  <a:pt x="199454" y="106637"/>
                  <a:pt x="165701" y="86181"/>
                </a:cubicBezTo>
                <a:cubicBezTo>
                  <a:pt x="131948" y="65725"/>
                  <a:pt x="-1018" y="-4850"/>
                  <a:pt x="5" y="2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2" name="フリーフォーム 1101">
            <a:extLst>
              <a:ext uri="{FF2B5EF4-FFF2-40B4-BE49-F238E27FC236}">
                <a16:creationId xmlns:a16="http://schemas.microsoft.com/office/drawing/2014/main" id="{1D188610-922A-48D8-16B0-DBF34FF3A943}"/>
              </a:ext>
            </a:extLst>
          </p:cNvPr>
          <p:cNvSpPr/>
          <p:nvPr/>
        </p:nvSpPr>
        <p:spPr>
          <a:xfrm>
            <a:off x="4074611" y="6940843"/>
            <a:ext cx="74014" cy="288876"/>
          </a:xfrm>
          <a:custGeom>
            <a:avLst/>
            <a:gdLst>
              <a:gd name="connsiteX0" fmla="*/ 299 w 74014"/>
              <a:gd name="connsiteY0" fmla="*/ 5 h 288876"/>
              <a:gd name="connsiteX1" fmla="*/ 12573 w 74014"/>
              <a:gd name="connsiteY1" fmla="*/ 177976 h 288876"/>
              <a:gd name="connsiteX2" fmla="*/ 73942 w 74014"/>
              <a:gd name="connsiteY2" fmla="*/ 288440 h 288876"/>
              <a:gd name="connsiteX3" fmla="*/ 24847 w 74014"/>
              <a:gd name="connsiteY3" fmla="*/ 214797 h 288876"/>
              <a:gd name="connsiteX4" fmla="*/ 18710 w 74014"/>
              <a:gd name="connsiteY4" fmla="*/ 171839 h 288876"/>
              <a:gd name="connsiteX5" fmla="*/ 299 w 74014"/>
              <a:gd name="connsiteY5" fmla="*/ 5 h 288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4014" h="288876">
                <a:moveTo>
                  <a:pt x="299" y="5"/>
                </a:moveTo>
                <a:cubicBezTo>
                  <a:pt x="-724" y="1028"/>
                  <a:pt x="299" y="129904"/>
                  <a:pt x="12573" y="177976"/>
                </a:cubicBezTo>
                <a:cubicBezTo>
                  <a:pt x="24847" y="226048"/>
                  <a:pt x="71896" y="282303"/>
                  <a:pt x="73942" y="288440"/>
                </a:cubicBezTo>
                <a:cubicBezTo>
                  <a:pt x="75988" y="294577"/>
                  <a:pt x="34052" y="234231"/>
                  <a:pt x="24847" y="214797"/>
                </a:cubicBezTo>
                <a:cubicBezTo>
                  <a:pt x="15642" y="195364"/>
                  <a:pt x="21778" y="206615"/>
                  <a:pt x="18710" y="171839"/>
                </a:cubicBezTo>
                <a:cubicBezTo>
                  <a:pt x="15642" y="137063"/>
                  <a:pt x="1322" y="-1018"/>
                  <a:pt x="299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3" name="フリーフォーム 1102">
            <a:extLst>
              <a:ext uri="{FF2B5EF4-FFF2-40B4-BE49-F238E27FC236}">
                <a16:creationId xmlns:a16="http://schemas.microsoft.com/office/drawing/2014/main" id="{E603EE3A-74BD-B2C4-09E6-7C4D6DFA35B0}"/>
              </a:ext>
            </a:extLst>
          </p:cNvPr>
          <p:cNvSpPr/>
          <p:nvPr/>
        </p:nvSpPr>
        <p:spPr>
          <a:xfrm>
            <a:off x="4589942" y="7824323"/>
            <a:ext cx="105147" cy="246570"/>
          </a:xfrm>
          <a:custGeom>
            <a:avLst/>
            <a:gdLst>
              <a:gd name="connsiteX0" fmla="*/ 469 w 105147"/>
              <a:gd name="connsiteY0" fmla="*/ 241 h 246570"/>
              <a:gd name="connsiteX1" fmla="*/ 37290 w 105147"/>
              <a:gd name="connsiteY1" fmla="*/ 147527 h 246570"/>
              <a:gd name="connsiteX2" fmla="*/ 104796 w 105147"/>
              <a:gd name="connsiteY2" fmla="*/ 245717 h 246570"/>
              <a:gd name="connsiteX3" fmla="*/ 61838 w 105147"/>
              <a:gd name="connsiteY3" fmla="*/ 184348 h 246570"/>
              <a:gd name="connsiteX4" fmla="*/ 469 w 105147"/>
              <a:gd name="connsiteY4" fmla="*/ 241 h 246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147" h="246570">
                <a:moveTo>
                  <a:pt x="469" y="241"/>
                </a:moveTo>
                <a:cubicBezTo>
                  <a:pt x="-3622" y="-5896"/>
                  <a:pt x="19902" y="106614"/>
                  <a:pt x="37290" y="147527"/>
                </a:cubicBezTo>
                <a:cubicBezTo>
                  <a:pt x="54678" y="188440"/>
                  <a:pt x="100705" y="239580"/>
                  <a:pt x="104796" y="245717"/>
                </a:cubicBezTo>
                <a:cubicBezTo>
                  <a:pt x="108887" y="251854"/>
                  <a:pt x="76157" y="224238"/>
                  <a:pt x="61838" y="184348"/>
                </a:cubicBezTo>
                <a:cubicBezTo>
                  <a:pt x="47519" y="144458"/>
                  <a:pt x="4560" y="6378"/>
                  <a:pt x="469" y="2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4" name="フリーフォーム 1103">
            <a:extLst>
              <a:ext uri="{FF2B5EF4-FFF2-40B4-BE49-F238E27FC236}">
                <a16:creationId xmlns:a16="http://schemas.microsoft.com/office/drawing/2014/main" id="{F0E4586B-F99D-48D9-DEEC-03E94D4F534C}"/>
              </a:ext>
            </a:extLst>
          </p:cNvPr>
          <p:cNvSpPr/>
          <p:nvPr/>
        </p:nvSpPr>
        <p:spPr>
          <a:xfrm>
            <a:off x="3770839" y="6928197"/>
            <a:ext cx="58595" cy="339609"/>
          </a:xfrm>
          <a:custGeom>
            <a:avLst/>
            <a:gdLst>
              <a:gd name="connsiteX0" fmla="*/ 9499 w 58595"/>
              <a:gd name="connsiteY0" fmla="*/ 377 h 339609"/>
              <a:gd name="connsiteX1" fmla="*/ 3362 w 58595"/>
              <a:gd name="connsiteY1" fmla="*/ 209033 h 339609"/>
              <a:gd name="connsiteX2" fmla="*/ 58595 w 58595"/>
              <a:gd name="connsiteY2" fmla="*/ 337908 h 339609"/>
              <a:gd name="connsiteX3" fmla="*/ 3362 w 58595"/>
              <a:gd name="connsiteY3" fmla="*/ 264265 h 339609"/>
              <a:gd name="connsiteX4" fmla="*/ 9499 w 58595"/>
              <a:gd name="connsiteY4" fmla="*/ 377 h 339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595" h="339609">
                <a:moveTo>
                  <a:pt x="9499" y="377"/>
                </a:moveTo>
                <a:cubicBezTo>
                  <a:pt x="9499" y="-8828"/>
                  <a:pt x="-4821" y="152778"/>
                  <a:pt x="3362" y="209033"/>
                </a:cubicBezTo>
                <a:cubicBezTo>
                  <a:pt x="11545" y="265288"/>
                  <a:pt x="58595" y="328703"/>
                  <a:pt x="58595" y="337908"/>
                </a:cubicBezTo>
                <a:cubicBezTo>
                  <a:pt x="58595" y="347113"/>
                  <a:pt x="13590" y="318474"/>
                  <a:pt x="3362" y="264265"/>
                </a:cubicBezTo>
                <a:cubicBezTo>
                  <a:pt x="-6866" y="210056"/>
                  <a:pt x="9499" y="9582"/>
                  <a:pt x="9499" y="3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5" name="フリーフォーム 1104">
            <a:extLst>
              <a:ext uri="{FF2B5EF4-FFF2-40B4-BE49-F238E27FC236}">
                <a16:creationId xmlns:a16="http://schemas.microsoft.com/office/drawing/2014/main" id="{5EA441E5-13FF-5687-EEA0-8FA113770DB2}"/>
              </a:ext>
            </a:extLst>
          </p:cNvPr>
          <p:cNvSpPr/>
          <p:nvPr/>
        </p:nvSpPr>
        <p:spPr>
          <a:xfrm>
            <a:off x="5007359" y="6342814"/>
            <a:ext cx="66276" cy="174587"/>
          </a:xfrm>
          <a:custGeom>
            <a:avLst/>
            <a:gdLst>
              <a:gd name="connsiteX0" fmla="*/ 362 w 66276"/>
              <a:gd name="connsiteY0" fmla="*/ 2754 h 174587"/>
              <a:gd name="connsiteX1" fmla="*/ 61731 w 66276"/>
              <a:gd name="connsiteY1" fmla="*/ 113218 h 174587"/>
              <a:gd name="connsiteX2" fmla="*/ 61731 w 66276"/>
              <a:gd name="connsiteY2" fmla="*/ 174587 h 174587"/>
              <a:gd name="connsiteX3" fmla="*/ 61731 w 66276"/>
              <a:gd name="connsiteY3" fmla="*/ 107081 h 174587"/>
              <a:gd name="connsiteX4" fmla="*/ 37183 w 66276"/>
              <a:gd name="connsiteY4" fmla="*/ 39575 h 174587"/>
              <a:gd name="connsiteX5" fmla="*/ 362 w 66276"/>
              <a:gd name="connsiteY5" fmla="*/ 2754 h 174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6276" h="174587">
                <a:moveTo>
                  <a:pt x="362" y="2754"/>
                </a:moveTo>
                <a:cubicBezTo>
                  <a:pt x="4453" y="15028"/>
                  <a:pt x="51503" y="84579"/>
                  <a:pt x="61731" y="113218"/>
                </a:cubicBezTo>
                <a:cubicBezTo>
                  <a:pt x="71959" y="141857"/>
                  <a:pt x="61731" y="174587"/>
                  <a:pt x="61731" y="174587"/>
                </a:cubicBezTo>
                <a:cubicBezTo>
                  <a:pt x="61731" y="173564"/>
                  <a:pt x="65822" y="129583"/>
                  <a:pt x="61731" y="107081"/>
                </a:cubicBezTo>
                <a:cubicBezTo>
                  <a:pt x="57640" y="84579"/>
                  <a:pt x="46388" y="56963"/>
                  <a:pt x="37183" y="39575"/>
                </a:cubicBezTo>
                <a:cubicBezTo>
                  <a:pt x="27978" y="22187"/>
                  <a:pt x="-3729" y="-9520"/>
                  <a:pt x="362" y="27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6" name="フリーフォーム 1105">
            <a:extLst>
              <a:ext uri="{FF2B5EF4-FFF2-40B4-BE49-F238E27FC236}">
                <a16:creationId xmlns:a16="http://schemas.microsoft.com/office/drawing/2014/main" id="{08658855-1980-C8E3-CDCE-E1B04316FFE2}"/>
              </a:ext>
            </a:extLst>
          </p:cNvPr>
          <p:cNvSpPr/>
          <p:nvPr/>
        </p:nvSpPr>
        <p:spPr>
          <a:xfrm>
            <a:off x="3673377" y="6412172"/>
            <a:ext cx="113508" cy="182265"/>
          </a:xfrm>
          <a:custGeom>
            <a:avLst/>
            <a:gdLst>
              <a:gd name="connsiteX0" fmla="*/ 113098 w 113508"/>
              <a:gd name="connsiteY0" fmla="*/ 902 h 182265"/>
              <a:gd name="connsiteX1" fmla="*/ 2634 w 113508"/>
              <a:gd name="connsiteY1" fmla="*/ 178872 h 182265"/>
              <a:gd name="connsiteX2" fmla="*/ 39455 w 113508"/>
              <a:gd name="connsiteY2" fmla="*/ 111366 h 182265"/>
              <a:gd name="connsiteX3" fmla="*/ 113098 w 113508"/>
              <a:gd name="connsiteY3" fmla="*/ 902 h 182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508" h="182265">
                <a:moveTo>
                  <a:pt x="113098" y="902"/>
                </a:moveTo>
                <a:cubicBezTo>
                  <a:pt x="106961" y="12153"/>
                  <a:pt x="14908" y="160461"/>
                  <a:pt x="2634" y="178872"/>
                </a:cubicBezTo>
                <a:cubicBezTo>
                  <a:pt x="-9640" y="197283"/>
                  <a:pt x="24113" y="135914"/>
                  <a:pt x="39455" y="111366"/>
                </a:cubicBezTo>
                <a:cubicBezTo>
                  <a:pt x="54797" y="86818"/>
                  <a:pt x="119235" y="-10349"/>
                  <a:pt x="113098" y="9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7" name="フリーフォーム 1106">
            <a:extLst>
              <a:ext uri="{FF2B5EF4-FFF2-40B4-BE49-F238E27FC236}">
                <a16:creationId xmlns:a16="http://schemas.microsoft.com/office/drawing/2014/main" id="{E2ABC11A-4F9B-7EAB-C673-0DCDD9049A68}"/>
              </a:ext>
            </a:extLst>
          </p:cNvPr>
          <p:cNvSpPr/>
          <p:nvPr/>
        </p:nvSpPr>
        <p:spPr>
          <a:xfrm>
            <a:off x="5277625" y="7235420"/>
            <a:ext cx="251800" cy="36900"/>
          </a:xfrm>
          <a:custGeom>
            <a:avLst/>
            <a:gdLst>
              <a:gd name="connsiteX0" fmla="*/ 251733 w 251800"/>
              <a:gd name="connsiteY0" fmla="*/ 0 h 36900"/>
              <a:gd name="connsiteX1" fmla="*/ 110584 w 251800"/>
              <a:gd name="connsiteY1" fmla="*/ 36822 h 36900"/>
              <a:gd name="connsiteX2" fmla="*/ 120 w 251800"/>
              <a:gd name="connsiteY2" fmla="*/ 0 h 36900"/>
              <a:gd name="connsiteX3" fmla="*/ 92174 w 251800"/>
              <a:gd name="connsiteY3" fmla="*/ 36822 h 36900"/>
              <a:gd name="connsiteX4" fmla="*/ 251733 w 251800"/>
              <a:gd name="connsiteY4" fmla="*/ 0 h 36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1800" h="36900">
                <a:moveTo>
                  <a:pt x="251733" y="0"/>
                </a:moveTo>
                <a:cubicBezTo>
                  <a:pt x="254801" y="0"/>
                  <a:pt x="152519" y="36822"/>
                  <a:pt x="110584" y="36822"/>
                </a:cubicBezTo>
                <a:cubicBezTo>
                  <a:pt x="68649" y="36822"/>
                  <a:pt x="3188" y="0"/>
                  <a:pt x="120" y="0"/>
                </a:cubicBezTo>
                <a:cubicBezTo>
                  <a:pt x="-2948" y="0"/>
                  <a:pt x="53307" y="38868"/>
                  <a:pt x="92174" y="36822"/>
                </a:cubicBezTo>
                <a:cubicBezTo>
                  <a:pt x="131041" y="34776"/>
                  <a:pt x="248665" y="0"/>
                  <a:pt x="251733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8" name="フリーフォーム 1107">
            <a:extLst>
              <a:ext uri="{FF2B5EF4-FFF2-40B4-BE49-F238E27FC236}">
                <a16:creationId xmlns:a16="http://schemas.microsoft.com/office/drawing/2014/main" id="{6929247E-AB77-FE0D-DA25-D69A36076EEF}"/>
              </a:ext>
            </a:extLst>
          </p:cNvPr>
          <p:cNvSpPr/>
          <p:nvPr/>
        </p:nvSpPr>
        <p:spPr>
          <a:xfrm>
            <a:off x="4853236" y="7965054"/>
            <a:ext cx="1293007" cy="704954"/>
          </a:xfrm>
          <a:custGeom>
            <a:avLst/>
            <a:gdLst>
              <a:gd name="connsiteX0" fmla="*/ 384217 w 1293007"/>
              <a:gd name="connsiteY0" fmla="*/ 135285 h 704954"/>
              <a:gd name="connsiteX1" fmla="*/ 6010 w 1293007"/>
              <a:gd name="connsiteY1" fmla="*/ 159222 h 704954"/>
              <a:gd name="connsiteX2" fmla="*/ 163995 w 1293007"/>
              <a:gd name="connsiteY2" fmla="*/ 149648 h 704954"/>
              <a:gd name="connsiteX3" fmla="*/ 326768 w 1293007"/>
              <a:gd name="connsiteY3" fmla="*/ 197522 h 704954"/>
              <a:gd name="connsiteX4" fmla="*/ 925198 w 1293007"/>
              <a:gd name="connsiteY4" fmla="*/ 479981 h 704954"/>
              <a:gd name="connsiteX5" fmla="*/ 920410 w 1293007"/>
              <a:gd name="connsiteY5" fmla="*/ 489555 h 704954"/>
              <a:gd name="connsiteX6" fmla="*/ 1284255 w 1293007"/>
              <a:gd name="connsiteY6" fmla="*/ 700203 h 704954"/>
              <a:gd name="connsiteX7" fmla="*/ 1164569 w 1293007"/>
              <a:gd name="connsiteY7" fmla="*/ 633178 h 704954"/>
              <a:gd name="connsiteX8" fmla="*/ 992222 w 1293007"/>
              <a:gd name="connsiteY8" fmla="*/ 594879 h 704954"/>
              <a:gd name="connsiteX9" fmla="*/ 34735 w 1293007"/>
              <a:gd name="connsiteY9" fmla="*/ 341145 h 704954"/>
              <a:gd name="connsiteX10" fmla="*/ 1068821 w 1293007"/>
              <a:gd name="connsiteY10" fmla="*/ 594879 h 704954"/>
              <a:gd name="connsiteX11" fmla="*/ 944347 w 1293007"/>
              <a:gd name="connsiteY11" fmla="*/ 523067 h 704954"/>
              <a:gd name="connsiteX12" fmla="*/ 298044 w 1293007"/>
              <a:gd name="connsiteY12" fmla="*/ 164010 h 704954"/>
              <a:gd name="connsiteX13" fmla="*/ 231019 w 1293007"/>
              <a:gd name="connsiteY13" fmla="*/ 1237 h 704954"/>
              <a:gd name="connsiteX14" fmla="*/ 211870 w 1293007"/>
              <a:gd name="connsiteY14" fmla="*/ 92198 h 704954"/>
              <a:gd name="connsiteX15" fmla="*/ 240594 w 1293007"/>
              <a:gd name="connsiteY15" fmla="*/ 149648 h 704954"/>
              <a:gd name="connsiteX16" fmla="*/ 384217 w 1293007"/>
              <a:gd name="connsiteY16" fmla="*/ 135285 h 704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93007" h="704954">
                <a:moveTo>
                  <a:pt x="384217" y="135285"/>
                </a:moveTo>
                <a:cubicBezTo>
                  <a:pt x="345120" y="136881"/>
                  <a:pt x="6010" y="159222"/>
                  <a:pt x="6010" y="159222"/>
                </a:cubicBezTo>
                <a:cubicBezTo>
                  <a:pt x="-30694" y="161616"/>
                  <a:pt x="110535" y="143265"/>
                  <a:pt x="163995" y="149648"/>
                </a:cubicBezTo>
                <a:cubicBezTo>
                  <a:pt x="217455" y="156031"/>
                  <a:pt x="199901" y="142467"/>
                  <a:pt x="326768" y="197522"/>
                </a:cubicBezTo>
                <a:cubicBezTo>
                  <a:pt x="453635" y="252577"/>
                  <a:pt x="925198" y="479981"/>
                  <a:pt x="925198" y="479981"/>
                </a:cubicBezTo>
                <a:cubicBezTo>
                  <a:pt x="1024138" y="528653"/>
                  <a:pt x="860567" y="452851"/>
                  <a:pt x="920410" y="489555"/>
                </a:cubicBezTo>
                <a:cubicBezTo>
                  <a:pt x="980253" y="526259"/>
                  <a:pt x="1243562" y="676266"/>
                  <a:pt x="1284255" y="700203"/>
                </a:cubicBezTo>
                <a:cubicBezTo>
                  <a:pt x="1324948" y="724140"/>
                  <a:pt x="1213241" y="650732"/>
                  <a:pt x="1164569" y="633178"/>
                </a:cubicBezTo>
                <a:cubicBezTo>
                  <a:pt x="1115897" y="615624"/>
                  <a:pt x="992222" y="594879"/>
                  <a:pt x="992222" y="594879"/>
                </a:cubicBezTo>
                <a:lnTo>
                  <a:pt x="34735" y="341145"/>
                </a:lnTo>
                <a:cubicBezTo>
                  <a:pt x="47501" y="341145"/>
                  <a:pt x="917219" y="564559"/>
                  <a:pt x="1068821" y="594879"/>
                </a:cubicBezTo>
                <a:cubicBezTo>
                  <a:pt x="1220423" y="625199"/>
                  <a:pt x="944347" y="523067"/>
                  <a:pt x="944347" y="523067"/>
                </a:cubicBezTo>
                <a:cubicBezTo>
                  <a:pt x="815884" y="451256"/>
                  <a:pt x="416932" y="250982"/>
                  <a:pt x="298044" y="164010"/>
                </a:cubicBezTo>
                <a:cubicBezTo>
                  <a:pt x="179156" y="77038"/>
                  <a:pt x="245381" y="13206"/>
                  <a:pt x="231019" y="1237"/>
                </a:cubicBezTo>
                <a:cubicBezTo>
                  <a:pt x="216657" y="-10732"/>
                  <a:pt x="210274" y="67463"/>
                  <a:pt x="211870" y="92198"/>
                </a:cubicBezTo>
                <a:cubicBezTo>
                  <a:pt x="213466" y="116933"/>
                  <a:pt x="213465" y="142467"/>
                  <a:pt x="240594" y="149648"/>
                </a:cubicBezTo>
                <a:cubicBezTo>
                  <a:pt x="267723" y="156829"/>
                  <a:pt x="423314" y="133689"/>
                  <a:pt x="384217" y="1352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9" name="フリーフォーム 1108">
            <a:extLst>
              <a:ext uri="{FF2B5EF4-FFF2-40B4-BE49-F238E27FC236}">
                <a16:creationId xmlns:a16="http://schemas.microsoft.com/office/drawing/2014/main" id="{F0A66DB9-A51C-D76C-9950-F1BBFF14F79A}"/>
              </a:ext>
            </a:extLst>
          </p:cNvPr>
          <p:cNvSpPr/>
          <p:nvPr/>
        </p:nvSpPr>
        <p:spPr>
          <a:xfrm>
            <a:off x="6051317" y="8027471"/>
            <a:ext cx="623080" cy="441501"/>
          </a:xfrm>
          <a:custGeom>
            <a:avLst/>
            <a:gdLst>
              <a:gd name="connsiteX0" fmla="*/ 0 w 623080"/>
              <a:gd name="connsiteY0" fmla="*/ 441501 h 441501"/>
              <a:gd name="connsiteX1" fmla="*/ 335121 w 623080"/>
              <a:gd name="connsiteY1" fmla="*/ 34569 h 441501"/>
              <a:gd name="connsiteX2" fmla="*/ 287246 w 623080"/>
              <a:gd name="connsiteY2" fmla="*/ 101593 h 441501"/>
              <a:gd name="connsiteX3" fmla="*/ 454807 w 623080"/>
              <a:gd name="connsiteY3" fmla="*/ 29781 h 441501"/>
              <a:gd name="connsiteX4" fmla="*/ 622367 w 623080"/>
              <a:gd name="connsiteY4" fmla="*/ 1057 h 441501"/>
              <a:gd name="connsiteX5" fmla="*/ 387782 w 623080"/>
              <a:gd name="connsiteY5" fmla="*/ 63293 h 441501"/>
              <a:gd name="connsiteX6" fmla="*/ 220222 w 623080"/>
              <a:gd name="connsiteY6" fmla="*/ 144680 h 441501"/>
              <a:gd name="connsiteX7" fmla="*/ 258522 w 623080"/>
              <a:gd name="connsiteY7" fmla="*/ 101593 h 441501"/>
              <a:gd name="connsiteX8" fmla="*/ 0 w 623080"/>
              <a:gd name="connsiteY8" fmla="*/ 441501 h 441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3080" h="441501">
                <a:moveTo>
                  <a:pt x="0" y="441501"/>
                </a:moveTo>
                <a:lnTo>
                  <a:pt x="335121" y="34569"/>
                </a:lnTo>
                <a:cubicBezTo>
                  <a:pt x="382995" y="-22082"/>
                  <a:pt x="267298" y="102391"/>
                  <a:pt x="287246" y="101593"/>
                </a:cubicBezTo>
                <a:cubicBezTo>
                  <a:pt x="307194" y="100795"/>
                  <a:pt x="398954" y="46537"/>
                  <a:pt x="454807" y="29781"/>
                </a:cubicBezTo>
                <a:cubicBezTo>
                  <a:pt x="510660" y="13025"/>
                  <a:pt x="633538" y="-4528"/>
                  <a:pt x="622367" y="1057"/>
                </a:cubicBezTo>
                <a:cubicBezTo>
                  <a:pt x="611196" y="6642"/>
                  <a:pt x="454806" y="39356"/>
                  <a:pt x="387782" y="63293"/>
                </a:cubicBezTo>
                <a:cubicBezTo>
                  <a:pt x="320758" y="87230"/>
                  <a:pt x="241765" y="138297"/>
                  <a:pt x="220222" y="144680"/>
                </a:cubicBezTo>
                <a:cubicBezTo>
                  <a:pt x="198679" y="151063"/>
                  <a:pt x="258522" y="101593"/>
                  <a:pt x="258522" y="101593"/>
                </a:cubicBezTo>
                <a:lnTo>
                  <a:pt x="0" y="44150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0" name="フリーフォーム 1109">
            <a:extLst>
              <a:ext uri="{FF2B5EF4-FFF2-40B4-BE49-F238E27FC236}">
                <a16:creationId xmlns:a16="http://schemas.microsoft.com/office/drawing/2014/main" id="{B54AE8D3-3EB7-D5CD-2A9B-41CBE2115845}"/>
              </a:ext>
            </a:extLst>
          </p:cNvPr>
          <p:cNvSpPr/>
          <p:nvPr/>
        </p:nvSpPr>
        <p:spPr>
          <a:xfrm>
            <a:off x="5799865" y="7921442"/>
            <a:ext cx="747423" cy="164535"/>
          </a:xfrm>
          <a:custGeom>
            <a:avLst/>
            <a:gdLst>
              <a:gd name="connsiteX0" fmla="*/ 12081 w 747423"/>
              <a:gd name="connsiteY0" fmla="*/ 49637 h 164535"/>
              <a:gd name="connsiteX1" fmla="*/ 725408 w 747423"/>
              <a:gd name="connsiteY1" fmla="*/ 1762 h 164535"/>
              <a:gd name="connsiteX2" fmla="*/ 538698 w 747423"/>
              <a:gd name="connsiteY2" fmla="*/ 25699 h 164535"/>
              <a:gd name="connsiteX3" fmla="*/ 265815 w 747423"/>
              <a:gd name="connsiteY3" fmla="*/ 164535 h 164535"/>
              <a:gd name="connsiteX4" fmla="*/ 486037 w 747423"/>
              <a:gd name="connsiteY4" fmla="*/ 25699 h 164535"/>
              <a:gd name="connsiteX5" fmla="*/ 289752 w 747423"/>
              <a:gd name="connsiteY5" fmla="*/ 20912 h 164535"/>
              <a:gd name="connsiteX6" fmla="*/ 12081 w 747423"/>
              <a:gd name="connsiteY6" fmla="*/ 49637 h 164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7423" h="164535">
                <a:moveTo>
                  <a:pt x="12081" y="49637"/>
                </a:moveTo>
                <a:cubicBezTo>
                  <a:pt x="84690" y="46445"/>
                  <a:pt x="637639" y="5752"/>
                  <a:pt x="725408" y="1762"/>
                </a:cubicBezTo>
                <a:cubicBezTo>
                  <a:pt x="813177" y="-2228"/>
                  <a:pt x="615297" y="-1430"/>
                  <a:pt x="538698" y="25699"/>
                </a:cubicBezTo>
                <a:cubicBezTo>
                  <a:pt x="462099" y="52828"/>
                  <a:pt x="274592" y="164535"/>
                  <a:pt x="265815" y="164535"/>
                </a:cubicBezTo>
                <a:cubicBezTo>
                  <a:pt x="257038" y="164535"/>
                  <a:pt x="482048" y="49636"/>
                  <a:pt x="486037" y="25699"/>
                </a:cubicBezTo>
                <a:cubicBezTo>
                  <a:pt x="490026" y="1762"/>
                  <a:pt x="364755" y="16125"/>
                  <a:pt x="289752" y="20912"/>
                </a:cubicBezTo>
                <a:cubicBezTo>
                  <a:pt x="214749" y="25699"/>
                  <a:pt x="-60528" y="52829"/>
                  <a:pt x="12081" y="496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1" name="フリーフォーム 1110">
            <a:extLst>
              <a:ext uri="{FF2B5EF4-FFF2-40B4-BE49-F238E27FC236}">
                <a16:creationId xmlns:a16="http://schemas.microsoft.com/office/drawing/2014/main" id="{48637447-3C61-E987-840D-6EFBEA1A8D56}"/>
              </a:ext>
            </a:extLst>
          </p:cNvPr>
          <p:cNvSpPr/>
          <p:nvPr/>
        </p:nvSpPr>
        <p:spPr>
          <a:xfrm>
            <a:off x="6159035" y="7970877"/>
            <a:ext cx="337534" cy="710860"/>
          </a:xfrm>
          <a:custGeom>
            <a:avLst/>
            <a:gdLst>
              <a:gd name="connsiteX0" fmla="*/ 337514 w 337534"/>
              <a:gd name="connsiteY0" fmla="*/ 202 h 710860"/>
              <a:gd name="connsiteX1" fmla="*/ 78992 w 337534"/>
              <a:gd name="connsiteY1" fmla="*/ 435858 h 710860"/>
              <a:gd name="connsiteX2" fmla="*/ 50268 w 337534"/>
              <a:gd name="connsiteY2" fmla="*/ 703954 h 710860"/>
              <a:gd name="connsiteX3" fmla="*/ 59842 w 337534"/>
              <a:gd name="connsiteY3" fmla="*/ 603418 h 710860"/>
              <a:gd name="connsiteX4" fmla="*/ 7181 w 337534"/>
              <a:gd name="connsiteY4" fmla="*/ 301810 h 710860"/>
              <a:gd name="connsiteX5" fmla="*/ 11968 w 337534"/>
              <a:gd name="connsiteY5" fmla="*/ 502882 h 710860"/>
              <a:gd name="connsiteX6" fmla="*/ 112504 w 337534"/>
              <a:gd name="connsiteY6" fmla="*/ 325747 h 710860"/>
              <a:gd name="connsiteX7" fmla="*/ 64630 w 337534"/>
              <a:gd name="connsiteY7" fmla="*/ 378409 h 710860"/>
              <a:gd name="connsiteX8" fmla="*/ 337514 w 337534"/>
              <a:gd name="connsiteY8" fmla="*/ 202 h 710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7534" h="710860">
                <a:moveTo>
                  <a:pt x="337514" y="202"/>
                </a:moveTo>
                <a:cubicBezTo>
                  <a:pt x="339908" y="9777"/>
                  <a:pt x="126866" y="318566"/>
                  <a:pt x="78992" y="435858"/>
                </a:cubicBezTo>
                <a:cubicBezTo>
                  <a:pt x="31118" y="553150"/>
                  <a:pt x="53460" y="676027"/>
                  <a:pt x="50268" y="703954"/>
                </a:cubicBezTo>
                <a:cubicBezTo>
                  <a:pt x="47076" y="731881"/>
                  <a:pt x="67023" y="670442"/>
                  <a:pt x="59842" y="603418"/>
                </a:cubicBezTo>
                <a:cubicBezTo>
                  <a:pt x="52661" y="536394"/>
                  <a:pt x="15160" y="318566"/>
                  <a:pt x="7181" y="301810"/>
                </a:cubicBezTo>
                <a:cubicBezTo>
                  <a:pt x="-798" y="285054"/>
                  <a:pt x="-5586" y="498893"/>
                  <a:pt x="11968" y="502882"/>
                </a:cubicBezTo>
                <a:cubicBezTo>
                  <a:pt x="29522" y="506871"/>
                  <a:pt x="103727" y="346492"/>
                  <a:pt x="112504" y="325747"/>
                </a:cubicBezTo>
                <a:cubicBezTo>
                  <a:pt x="121281" y="305002"/>
                  <a:pt x="27128" y="432666"/>
                  <a:pt x="64630" y="378409"/>
                </a:cubicBezTo>
                <a:cubicBezTo>
                  <a:pt x="102132" y="324152"/>
                  <a:pt x="335120" y="-9373"/>
                  <a:pt x="337514" y="2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2" name="フリーフォーム 1111">
            <a:extLst>
              <a:ext uri="{FF2B5EF4-FFF2-40B4-BE49-F238E27FC236}">
                <a16:creationId xmlns:a16="http://schemas.microsoft.com/office/drawing/2014/main" id="{5B86D9BC-5456-7141-96CF-D691D3C6AD18}"/>
              </a:ext>
            </a:extLst>
          </p:cNvPr>
          <p:cNvSpPr/>
          <p:nvPr/>
        </p:nvSpPr>
        <p:spPr>
          <a:xfrm>
            <a:off x="6630531" y="8161749"/>
            <a:ext cx="191668" cy="433157"/>
          </a:xfrm>
          <a:custGeom>
            <a:avLst/>
            <a:gdLst>
              <a:gd name="connsiteX0" fmla="*/ 66 w 191668"/>
              <a:gd name="connsiteY0" fmla="*/ 10402 h 433157"/>
              <a:gd name="connsiteX1" fmla="*/ 91027 w 191668"/>
              <a:gd name="connsiteY1" fmla="*/ 177962 h 433157"/>
              <a:gd name="connsiteX2" fmla="*/ 67090 w 191668"/>
              <a:gd name="connsiteY2" fmla="*/ 431696 h 433157"/>
              <a:gd name="connsiteX3" fmla="*/ 86240 w 191668"/>
              <a:gd name="connsiteY3" fmla="*/ 268923 h 433157"/>
              <a:gd name="connsiteX4" fmla="*/ 191563 w 191668"/>
              <a:gd name="connsiteY4" fmla="*/ 827 h 433157"/>
              <a:gd name="connsiteX5" fmla="*/ 105389 w 191668"/>
              <a:gd name="connsiteY5" fmla="*/ 182749 h 433157"/>
              <a:gd name="connsiteX6" fmla="*/ 76665 w 191668"/>
              <a:gd name="connsiteY6" fmla="*/ 115725 h 433157"/>
              <a:gd name="connsiteX7" fmla="*/ 66 w 191668"/>
              <a:gd name="connsiteY7" fmla="*/ 10402 h 433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1668" h="433157">
                <a:moveTo>
                  <a:pt x="66" y="10402"/>
                </a:moveTo>
                <a:cubicBezTo>
                  <a:pt x="2460" y="20775"/>
                  <a:pt x="79856" y="107746"/>
                  <a:pt x="91027" y="177962"/>
                </a:cubicBezTo>
                <a:cubicBezTo>
                  <a:pt x="102198" y="248178"/>
                  <a:pt x="67888" y="416536"/>
                  <a:pt x="67090" y="431696"/>
                </a:cubicBezTo>
                <a:cubicBezTo>
                  <a:pt x="66292" y="446856"/>
                  <a:pt x="65495" y="340734"/>
                  <a:pt x="86240" y="268923"/>
                </a:cubicBezTo>
                <a:cubicBezTo>
                  <a:pt x="106985" y="197112"/>
                  <a:pt x="188372" y="15189"/>
                  <a:pt x="191563" y="827"/>
                </a:cubicBezTo>
                <a:cubicBezTo>
                  <a:pt x="194754" y="-13535"/>
                  <a:pt x="124539" y="163599"/>
                  <a:pt x="105389" y="182749"/>
                </a:cubicBezTo>
                <a:cubicBezTo>
                  <a:pt x="86239" y="201899"/>
                  <a:pt x="92623" y="142854"/>
                  <a:pt x="76665" y="115725"/>
                </a:cubicBezTo>
                <a:cubicBezTo>
                  <a:pt x="60707" y="88596"/>
                  <a:pt x="-2328" y="29"/>
                  <a:pt x="66" y="104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3" name="フリーフォーム 1112">
            <a:extLst>
              <a:ext uri="{FF2B5EF4-FFF2-40B4-BE49-F238E27FC236}">
                <a16:creationId xmlns:a16="http://schemas.microsoft.com/office/drawing/2014/main" id="{C332D695-230B-6BA7-FDD2-1D876BA050C0}"/>
              </a:ext>
            </a:extLst>
          </p:cNvPr>
          <p:cNvSpPr/>
          <p:nvPr/>
        </p:nvSpPr>
        <p:spPr>
          <a:xfrm>
            <a:off x="6347065" y="8183773"/>
            <a:ext cx="130722" cy="468289"/>
          </a:xfrm>
          <a:custGeom>
            <a:avLst/>
            <a:gdLst>
              <a:gd name="connsiteX0" fmla="*/ 130334 w 130722"/>
              <a:gd name="connsiteY0" fmla="*/ 2740 h 468289"/>
              <a:gd name="connsiteX1" fmla="*/ 10648 w 130722"/>
              <a:gd name="connsiteY1" fmla="*/ 294774 h 468289"/>
              <a:gd name="connsiteX2" fmla="*/ 5861 w 130722"/>
              <a:gd name="connsiteY2" fmla="*/ 467121 h 468289"/>
              <a:gd name="connsiteX3" fmla="*/ 10648 w 130722"/>
              <a:gd name="connsiteY3" fmla="*/ 352223 h 468289"/>
              <a:gd name="connsiteX4" fmla="*/ 72885 w 130722"/>
              <a:gd name="connsiteY4" fmla="*/ 21890 h 468289"/>
              <a:gd name="connsiteX5" fmla="*/ 48948 w 130722"/>
              <a:gd name="connsiteY5" fmla="*/ 141576 h 468289"/>
              <a:gd name="connsiteX6" fmla="*/ 130334 w 130722"/>
              <a:gd name="connsiteY6" fmla="*/ 2740 h 468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0722" h="468289">
                <a:moveTo>
                  <a:pt x="130334" y="2740"/>
                </a:moveTo>
                <a:cubicBezTo>
                  <a:pt x="123951" y="28273"/>
                  <a:pt x="31393" y="217377"/>
                  <a:pt x="10648" y="294774"/>
                </a:cubicBezTo>
                <a:cubicBezTo>
                  <a:pt x="-10097" y="372171"/>
                  <a:pt x="5861" y="457546"/>
                  <a:pt x="5861" y="467121"/>
                </a:cubicBezTo>
                <a:cubicBezTo>
                  <a:pt x="5861" y="476696"/>
                  <a:pt x="-523" y="426428"/>
                  <a:pt x="10648" y="352223"/>
                </a:cubicBezTo>
                <a:cubicBezTo>
                  <a:pt x="21819" y="278018"/>
                  <a:pt x="66502" y="56998"/>
                  <a:pt x="72885" y="21890"/>
                </a:cubicBezTo>
                <a:cubicBezTo>
                  <a:pt x="79268" y="-13218"/>
                  <a:pt x="35384" y="144768"/>
                  <a:pt x="48948" y="141576"/>
                </a:cubicBezTo>
                <a:cubicBezTo>
                  <a:pt x="62512" y="138384"/>
                  <a:pt x="136717" y="-22793"/>
                  <a:pt x="130334" y="27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4" name="フリーフォーム 1113">
            <a:extLst>
              <a:ext uri="{FF2B5EF4-FFF2-40B4-BE49-F238E27FC236}">
                <a16:creationId xmlns:a16="http://schemas.microsoft.com/office/drawing/2014/main" id="{44AD20A1-BE7E-109D-363D-7F37DCEB791C}"/>
              </a:ext>
            </a:extLst>
          </p:cNvPr>
          <p:cNvSpPr/>
          <p:nvPr/>
        </p:nvSpPr>
        <p:spPr>
          <a:xfrm>
            <a:off x="7161955" y="6945212"/>
            <a:ext cx="120043" cy="1082974"/>
          </a:xfrm>
          <a:custGeom>
            <a:avLst/>
            <a:gdLst>
              <a:gd name="connsiteX0" fmla="*/ 43134 w 120043"/>
              <a:gd name="connsiteY0" fmla="*/ 10930 h 1082974"/>
              <a:gd name="connsiteX1" fmla="*/ 47 w 120043"/>
              <a:gd name="connsiteY1" fmla="*/ 1025867 h 1082974"/>
              <a:gd name="connsiteX2" fmla="*/ 52709 w 120043"/>
              <a:gd name="connsiteY2" fmla="*/ 867881 h 1082974"/>
              <a:gd name="connsiteX3" fmla="*/ 119733 w 120043"/>
              <a:gd name="connsiteY3" fmla="*/ 135404 h 1082974"/>
              <a:gd name="connsiteX4" fmla="*/ 23984 w 120043"/>
              <a:gd name="connsiteY4" fmla="*/ 896606 h 1082974"/>
              <a:gd name="connsiteX5" fmla="*/ 43134 w 120043"/>
              <a:gd name="connsiteY5" fmla="*/ 369988 h 1082974"/>
              <a:gd name="connsiteX6" fmla="*/ 33559 w 120043"/>
              <a:gd name="connsiteY6" fmla="*/ 480099 h 1082974"/>
              <a:gd name="connsiteX7" fmla="*/ 43134 w 120043"/>
              <a:gd name="connsiteY7" fmla="*/ 10930 h 1082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0043" h="1082974">
                <a:moveTo>
                  <a:pt x="43134" y="10930"/>
                </a:moveTo>
                <a:cubicBezTo>
                  <a:pt x="37549" y="101891"/>
                  <a:pt x="-1549" y="883042"/>
                  <a:pt x="47" y="1025867"/>
                </a:cubicBezTo>
                <a:cubicBezTo>
                  <a:pt x="1643" y="1168692"/>
                  <a:pt x="32761" y="1016291"/>
                  <a:pt x="52709" y="867881"/>
                </a:cubicBezTo>
                <a:cubicBezTo>
                  <a:pt x="72657" y="719471"/>
                  <a:pt x="124520" y="130617"/>
                  <a:pt x="119733" y="135404"/>
                </a:cubicBezTo>
                <a:cubicBezTo>
                  <a:pt x="114946" y="140191"/>
                  <a:pt x="36750" y="857509"/>
                  <a:pt x="23984" y="896606"/>
                </a:cubicBezTo>
                <a:cubicBezTo>
                  <a:pt x="11218" y="935703"/>
                  <a:pt x="41538" y="439406"/>
                  <a:pt x="43134" y="369988"/>
                </a:cubicBezTo>
                <a:cubicBezTo>
                  <a:pt x="44730" y="300570"/>
                  <a:pt x="35953" y="535154"/>
                  <a:pt x="33559" y="480099"/>
                </a:cubicBezTo>
                <a:cubicBezTo>
                  <a:pt x="31165" y="425044"/>
                  <a:pt x="48719" y="-80031"/>
                  <a:pt x="43134" y="109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5" name="フリーフォーム 1114">
            <a:extLst>
              <a:ext uri="{FF2B5EF4-FFF2-40B4-BE49-F238E27FC236}">
                <a16:creationId xmlns:a16="http://schemas.microsoft.com/office/drawing/2014/main" id="{18D4B031-C332-4D95-5B8F-79B0056F0560}"/>
              </a:ext>
            </a:extLst>
          </p:cNvPr>
          <p:cNvSpPr/>
          <p:nvPr/>
        </p:nvSpPr>
        <p:spPr>
          <a:xfrm>
            <a:off x="6944381" y="5423186"/>
            <a:ext cx="224753" cy="847084"/>
          </a:xfrm>
          <a:custGeom>
            <a:avLst/>
            <a:gdLst>
              <a:gd name="connsiteX0" fmla="*/ 2 w 224753"/>
              <a:gd name="connsiteY0" fmla="*/ 7 h 847084"/>
              <a:gd name="connsiteX1" fmla="*/ 147486 w 224753"/>
              <a:gd name="connsiteY1" fmla="*/ 244408 h 847084"/>
              <a:gd name="connsiteX2" fmla="*/ 219121 w 224753"/>
              <a:gd name="connsiteY2" fmla="*/ 547804 h 847084"/>
              <a:gd name="connsiteX3" fmla="*/ 219121 w 224753"/>
              <a:gd name="connsiteY3" fmla="*/ 505666 h 847084"/>
              <a:gd name="connsiteX4" fmla="*/ 210694 w 224753"/>
              <a:gd name="connsiteY4" fmla="*/ 846985 h 847084"/>
              <a:gd name="connsiteX5" fmla="*/ 206480 w 224753"/>
              <a:gd name="connsiteY5" fmla="*/ 467741 h 847084"/>
              <a:gd name="connsiteX6" fmla="*/ 210694 w 224753"/>
              <a:gd name="connsiteY6" fmla="*/ 235981 h 847084"/>
              <a:gd name="connsiteX7" fmla="*/ 206480 w 224753"/>
              <a:gd name="connsiteY7" fmla="*/ 349754 h 847084"/>
              <a:gd name="connsiteX8" fmla="*/ 155914 w 224753"/>
              <a:gd name="connsiteY8" fmla="*/ 189629 h 847084"/>
              <a:gd name="connsiteX9" fmla="*/ 143272 w 224753"/>
              <a:gd name="connsiteY9" fmla="*/ 235981 h 847084"/>
              <a:gd name="connsiteX10" fmla="*/ 2 w 224753"/>
              <a:gd name="connsiteY10" fmla="*/ 7 h 847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24753" h="847084">
                <a:moveTo>
                  <a:pt x="2" y="7"/>
                </a:moveTo>
                <a:cubicBezTo>
                  <a:pt x="704" y="1411"/>
                  <a:pt x="110966" y="153109"/>
                  <a:pt x="147486" y="244408"/>
                </a:cubicBezTo>
                <a:cubicBezTo>
                  <a:pt x="184006" y="335708"/>
                  <a:pt x="207182" y="504261"/>
                  <a:pt x="219121" y="547804"/>
                </a:cubicBezTo>
                <a:cubicBezTo>
                  <a:pt x="231060" y="591347"/>
                  <a:pt x="220525" y="455803"/>
                  <a:pt x="219121" y="505666"/>
                </a:cubicBezTo>
                <a:cubicBezTo>
                  <a:pt x="217717" y="555529"/>
                  <a:pt x="212801" y="853306"/>
                  <a:pt x="210694" y="846985"/>
                </a:cubicBezTo>
                <a:cubicBezTo>
                  <a:pt x="208587" y="840664"/>
                  <a:pt x="206480" y="569575"/>
                  <a:pt x="206480" y="467741"/>
                </a:cubicBezTo>
                <a:cubicBezTo>
                  <a:pt x="206480" y="365907"/>
                  <a:pt x="210694" y="255645"/>
                  <a:pt x="210694" y="235981"/>
                </a:cubicBezTo>
                <a:cubicBezTo>
                  <a:pt x="210694" y="216317"/>
                  <a:pt x="215610" y="357479"/>
                  <a:pt x="206480" y="349754"/>
                </a:cubicBezTo>
                <a:cubicBezTo>
                  <a:pt x="197350" y="342029"/>
                  <a:pt x="166449" y="208591"/>
                  <a:pt x="155914" y="189629"/>
                </a:cubicBezTo>
                <a:cubicBezTo>
                  <a:pt x="145379" y="170667"/>
                  <a:pt x="162936" y="265478"/>
                  <a:pt x="143272" y="235981"/>
                </a:cubicBezTo>
                <a:cubicBezTo>
                  <a:pt x="123608" y="206484"/>
                  <a:pt x="-700" y="-1397"/>
                  <a:pt x="2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6" name="フリーフォーム 1115">
            <a:extLst>
              <a:ext uri="{FF2B5EF4-FFF2-40B4-BE49-F238E27FC236}">
                <a16:creationId xmlns:a16="http://schemas.microsoft.com/office/drawing/2014/main" id="{79F4DE46-C335-8B84-3A54-6BB34914C3F9}"/>
              </a:ext>
            </a:extLst>
          </p:cNvPr>
          <p:cNvSpPr/>
          <p:nvPr/>
        </p:nvSpPr>
        <p:spPr>
          <a:xfrm>
            <a:off x="6855303" y="5713943"/>
            <a:ext cx="38567" cy="176996"/>
          </a:xfrm>
          <a:custGeom>
            <a:avLst/>
            <a:gdLst>
              <a:gd name="connsiteX0" fmla="*/ 17445 w 38567"/>
              <a:gd name="connsiteY0" fmla="*/ 4 h 176996"/>
              <a:gd name="connsiteX1" fmla="*/ 9018 w 38567"/>
              <a:gd name="connsiteY1" fmla="*/ 113777 h 176996"/>
              <a:gd name="connsiteX2" fmla="*/ 38515 w 38567"/>
              <a:gd name="connsiteY2" fmla="*/ 176984 h 176996"/>
              <a:gd name="connsiteX3" fmla="*/ 590 w 38567"/>
              <a:gd name="connsiteY3" fmla="*/ 117991 h 176996"/>
              <a:gd name="connsiteX4" fmla="*/ 17445 w 38567"/>
              <a:gd name="connsiteY4" fmla="*/ 4 h 176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567" h="176996">
                <a:moveTo>
                  <a:pt x="17445" y="4"/>
                </a:moveTo>
                <a:cubicBezTo>
                  <a:pt x="18850" y="-698"/>
                  <a:pt x="5506" y="84280"/>
                  <a:pt x="9018" y="113777"/>
                </a:cubicBezTo>
                <a:cubicBezTo>
                  <a:pt x="12530" y="143274"/>
                  <a:pt x="39920" y="176282"/>
                  <a:pt x="38515" y="176984"/>
                </a:cubicBezTo>
                <a:cubicBezTo>
                  <a:pt x="37110" y="177686"/>
                  <a:pt x="4804" y="147488"/>
                  <a:pt x="590" y="117991"/>
                </a:cubicBezTo>
                <a:cubicBezTo>
                  <a:pt x="-3624" y="88494"/>
                  <a:pt x="16040" y="706"/>
                  <a:pt x="17445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7" name="フリーフォーム 1116">
            <a:extLst>
              <a:ext uri="{FF2B5EF4-FFF2-40B4-BE49-F238E27FC236}">
                <a16:creationId xmlns:a16="http://schemas.microsoft.com/office/drawing/2014/main" id="{DDF76F05-72D7-372A-BDEA-9BC130292D70}"/>
              </a:ext>
            </a:extLst>
          </p:cNvPr>
          <p:cNvSpPr/>
          <p:nvPr/>
        </p:nvSpPr>
        <p:spPr>
          <a:xfrm>
            <a:off x="6699681" y="6370984"/>
            <a:ext cx="160745" cy="203733"/>
          </a:xfrm>
          <a:custGeom>
            <a:avLst/>
            <a:gdLst>
              <a:gd name="connsiteX0" fmla="*/ 301 w 160745"/>
              <a:gd name="connsiteY0" fmla="*/ 319 h 203733"/>
              <a:gd name="connsiteX1" fmla="*/ 151998 w 160745"/>
              <a:gd name="connsiteY1" fmla="*/ 198369 h 203733"/>
              <a:gd name="connsiteX2" fmla="*/ 139357 w 160745"/>
              <a:gd name="connsiteY2" fmla="*/ 147803 h 203733"/>
              <a:gd name="connsiteX3" fmla="*/ 114074 w 160745"/>
              <a:gd name="connsiteY3" fmla="*/ 152017 h 203733"/>
              <a:gd name="connsiteX4" fmla="*/ 301 w 160745"/>
              <a:gd name="connsiteY4" fmla="*/ 319 h 203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745" h="203733">
                <a:moveTo>
                  <a:pt x="301" y="319"/>
                </a:moveTo>
                <a:cubicBezTo>
                  <a:pt x="6622" y="8044"/>
                  <a:pt x="128822" y="173788"/>
                  <a:pt x="151998" y="198369"/>
                </a:cubicBezTo>
                <a:cubicBezTo>
                  <a:pt x="175174" y="222950"/>
                  <a:pt x="145678" y="155528"/>
                  <a:pt x="139357" y="147803"/>
                </a:cubicBezTo>
                <a:cubicBezTo>
                  <a:pt x="133036" y="140078"/>
                  <a:pt x="139357" y="176598"/>
                  <a:pt x="114074" y="152017"/>
                </a:cubicBezTo>
                <a:cubicBezTo>
                  <a:pt x="88791" y="127436"/>
                  <a:pt x="-6020" y="-7406"/>
                  <a:pt x="301" y="3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8" name="フリーフォーム 1117">
            <a:extLst>
              <a:ext uri="{FF2B5EF4-FFF2-40B4-BE49-F238E27FC236}">
                <a16:creationId xmlns:a16="http://schemas.microsoft.com/office/drawing/2014/main" id="{B8889EA8-817C-951A-F6E0-8D6D9CB7E89B}"/>
              </a:ext>
            </a:extLst>
          </p:cNvPr>
          <p:cNvSpPr/>
          <p:nvPr/>
        </p:nvSpPr>
        <p:spPr>
          <a:xfrm>
            <a:off x="7066229" y="6434181"/>
            <a:ext cx="29868" cy="329666"/>
          </a:xfrm>
          <a:custGeom>
            <a:avLst/>
            <a:gdLst>
              <a:gd name="connsiteX0" fmla="*/ 12997 w 29868"/>
              <a:gd name="connsiteY0" fmla="*/ 330 h 329666"/>
              <a:gd name="connsiteX1" fmla="*/ 355 w 29868"/>
              <a:gd name="connsiteY1" fmla="*/ 177310 h 329666"/>
              <a:gd name="connsiteX2" fmla="*/ 29852 w 29868"/>
              <a:gd name="connsiteY2" fmla="*/ 329008 h 329666"/>
              <a:gd name="connsiteX3" fmla="*/ 4569 w 29868"/>
              <a:gd name="connsiteY3" fmla="*/ 223662 h 329666"/>
              <a:gd name="connsiteX4" fmla="*/ 12997 w 29868"/>
              <a:gd name="connsiteY4" fmla="*/ 330 h 329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68" h="329666">
                <a:moveTo>
                  <a:pt x="12997" y="330"/>
                </a:moveTo>
                <a:cubicBezTo>
                  <a:pt x="12295" y="-7395"/>
                  <a:pt x="-2454" y="122530"/>
                  <a:pt x="355" y="177310"/>
                </a:cubicBezTo>
                <a:cubicBezTo>
                  <a:pt x="3164" y="232090"/>
                  <a:pt x="29150" y="321283"/>
                  <a:pt x="29852" y="329008"/>
                </a:cubicBezTo>
                <a:cubicBezTo>
                  <a:pt x="30554" y="336733"/>
                  <a:pt x="8080" y="274930"/>
                  <a:pt x="4569" y="223662"/>
                </a:cubicBezTo>
                <a:cubicBezTo>
                  <a:pt x="1057" y="172394"/>
                  <a:pt x="13699" y="8055"/>
                  <a:pt x="12997" y="3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9" name="フリーフォーム 1118">
            <a:extLst>
              <a:ext uri="{FF2B5EF4-FFF2-40B4-BE49-F238E27FC236}">
                <a16:creationId xmlns:a16="http://schemas.microsoft.com/office/drawing/2014/main" id="{672E91C0-B3F9-4BA8-89B7-256733E357F9}"/>
              </a:ext>
            </a:extLst>
          </p:cNvPr>
          <p:cNvSpPr/>
          <p:nvPr/>
        </p:nvSpPr>
        <p:spPr>
          <a:xfrm>
            <a:off x="5861316" y="5313511"/>
            <a:ext cx="75976" cy="202701"/>
          </a:xfrm>
          <a:custGeom>
            <a:avLst/>
            <a:gdLst>
              <a:gd name="connsiteX0" fmla="*/ 114 w 75976"/>
              <a:gd name="connsiteY0" fmla="*/ 122 h 202701"/>
              <a:gd name="connsiteX1" fmla="*/ 38039 w 75976"/>
              <a:gd name="connsiteY1" fmla="*/ 134965 h 202701"/>
              <a:gd name="connsiteX2" fmla="*/ 75963 w 75976"/>
              <a:gd name="connsiteY2" fmla="*/ 202386 h 202701"/>
              <a:gd name="connsiteX3" fmla="*/ 33825 w 75976"/>
              <a:gd name="connsiteY3" fmla="*/ 160248 h 202701"/>
              <a:gd name="connsiteX4" fmla="*/ 50680 w 75976"/>
              <a:gd name="connsiteY4" fmla="*/ 160248 h 202701"/>
              <a:gd name="connsiteX5" fmla="*/ 114 w 75976"/>
              <a:gd name="connsiteY5" fmla="*/ 122 h 202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976" h="202701">
                <a:moveTo>
                  <a:pt x="114" y="122"/>
                </a:moveTo>
                <a:cubicBezTo>
                  <a:pt x="-1993" y="-4092"/>
                  <a:pt x="25398" y="101254"/>
                  <a:pt x="38039" y="134965"/>
                </a:cubicBezTo>
                <a:cubicBezTo>
                  <a:pt x="50680" y="168676"/>
                  <a:pt x="76665" y="198172"/>
                  <a:pt x="75963" y="202386"/>
                </a:cubicBezTo>
                <a:cubicBezTo>
                  <a:pt x="75261" y="206600"/>
                  <a:pt x="38039" y="167271"/>
                  <a:pt x="33825" y="160248"/>
                </a:cubicBezTo>
                <a:cubicBezTo>
                  <a:pt x="29611" y="153225"/>
                  <a:pt x="57001" y="186936"/>
                  <a:pt x="50680" y="160248"/>
                </a:cubicBezTo>
                <a:cubicBezTo>
                  <a:pt x="44359" y="133560"/>
                  <a:pt x="2221" y="4336"/>
                  <a:pt x="114" y="1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0" name="フリーフォーム 1119">
            <a:extLst>
              <a:ext uri="{FF2B5EF4-FFF2-40B4-BE49-F238E27FC236}">
                <a16:creationId xmlns:a16="http://schemas.microsoft.com/office/drawing/2014/main" id="{A8835428-2808-1911-A6F6-3BDB6E68224E}"/>
              </a:ext>
            </a:extLst>
          </p:cNvPr>
          <p:cNvSpPr/>
          <p:nvPr/>
        </p:nvSpPr>
        <p:spPr>
          <a:xfrm>
            <a:off x="6729218" y="5572677"/>
            <a:ext cx="148719" cy="86547"/>
          </a:xfrm>
          <a:custGeom>
            <a:avLst/>
            <a:gdLst>
              <a:gd name="connsiteX0" fmla="*/ 260 w 148719"/>
              <a:gd name="connsiteY0" fmla="*/ 86490 h 86547"/>
              <a:gd name="connsiteX1" fmla="*/ 114034 w 148719"/>
              <a:gd name="connsiteY1" fmla="*/ 6427 h 86547"/>
              <a:gd name="connsiteX2" fmla="*/ 147744 w 148719"/>
              <a:gd name="connsiteY2" fmla="*/ 6427 h 86547"/>
              <a:gd name="connsiteX3" fmla="*/ 84537 w 148719"/>
              <a:gd name="connsiteY3" fmla="*/ 19069 h 86547"/>
              <a:gd name="connsiteX4" fmla="*/ 260 w 148719"/>
              <a:gd name="connsiteY4" fmla="*/ 86490 h 86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8719" h="86547">
                <a:moveTo>
                  <a:pt x="260" y="86490"/>
                </a:moveTo>
                <a:cubicBezTo>
                  <a:pt x="5176" y="84383"/>
                  <a:pt x="89453" y="19771"/>
                  <a:pt x="114034" y="6427"/>
                </a:cubicBezTo>
                <a:cubicBezTo>
                  <a:pt x="138615" y="-6917"/>
                  <a:pt x="152660" y="4320"/>
                  <a:pt x="147744" y="6427"/>
                </a:cubicBezTo>
                <a:cubicBezTo>
                  <a:pt x="142828" y="8534"/>
                  <a:pt x="107713" y="5725"/>
                  <a:pt x="84537" y="19069"/>
                </a:cubicBezTo>
                <a:cubicBezTo>
                  <a:pt x="61361" y="32413"/>
                  <a:pt x="-4656" y="88597"/>
                  <a:pt x="260" y="864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1" name="フリーフォーム 1120">
            <a:extLst>
              <a:ext uri="{FF2B5EF4-FFF2-40B4-BE49-F238E27FC236}">
                <a16:creationId xmlns:a16="http://schemas.microsoft.com/office/drawing/2014/main" id="{34DAED48-E337-3E0F-B217-0D07DEE28B7A}"/>
              </a:ext>
            </a:extLst>
          </p:cNvPr>
          <p:cNvSpPr/>
          <p:nvPr/>
        </p:nvSpPr>
        <p:spPr>
          <a:xfrm>
            <a:off x="4909065" y="7091767"/>
            <a:ext cx="33764" cy="130975"/>
          </a:xfrm>
          <a:custGeom>
            <a:avLst/>
            <a:gdLst>
              <a:gd name="connsiteX0" fmla="*/ 29538 w 33764"/>
              <a:gd name="connsiteY0" fmla="*/ 100 h 130975"/>
              <a:gd name="connsiteX1" fmla="*/ 4255 w 33764"/>
              <a:gd name="connsiteY1" fmla="*/ 75949 h 130975"/>
              <a:gd name="connsiteX2" fmla="*/ 33752 w 33764"/>
              <a:gd name="connsiteY2" fmla="*/ 130729 h 130975"/>
              <a:gd name="connsiteX3" fmla="*/ 41 w 33764"/>
              <a:gd name="connsiteY3" fmla="*/ 92804 h 130975"/>
              <a:gd name="connsiteX4" fmla="*/ 29538 w 33764"/>
              <a:gd name="connsiteY4" fmla="*/ 100 h 130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764" h="130975">
                <a:moveTo>
                  <a:pt x="29538" y="100"/>
                </a:moveTo>
                <a:cubicBezTo>
                  <a:pt x="30240" y="-2709"/>
                  <a:pt x="3553" y="54178"/>
                  <a:pt x="4255" y="75949"/>
                </a:cubicBezTo>
                <a:cubicBezTo>
                  <a:pt x="4957" y="97720"/>
                  <a:pt x="34454" y="127920"/>
                  <a:pt x="33752" y="130729"/>
                </a:cubicBezTo>
                <a:cubicBezTo>
                  <a:pt x="33050" y="133538"/>
                  <a:pt x="-1363" y="111766"/>
                  <a:pt x="41" y="92804"/>
                </a:cubicBezTo>
                <a:cubicBezTo>
                  <a:pt x="1445" y="73842"/>
                  <a:pt x="28836" y="2909"/>
                  <a:pt x="29538" y="1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2" name="フリーフォーム 1121">
            <a:extLst>
              <a:ext uri="{FF2B5EF4-FFF2-40B4-BE49-F238E27FC236}">
                <a16:creationId xmlns:a16="http://schemas.microsoft.com/office/drawing/2014/main" id="{57B5531C-56E9-9678-424B-D1905EE8B46F}"/>
              </a:ext>
            </a:extLst>
          </p:cNvPr>
          <p:cNvSpPr/>
          <p:nvPr/>
        </p:nvSpPr>
        <p:spPr>
          <a:xfrm>
            <a:off x="4015756" y="7301986"/>
            <a:ext cx="126824" cy="25871"/>
          </a:xfrm>
          <a:custGeom>
            <a:avLst/>
            <a:gdLst>
              <a:gd name="connsiteX0" fmla="*/ 19 w 126824"/>
              <a:gd name="connsiteY0" fmla="*/ 25855 h 25871"/>
              <a:gd name="connsiteX1" fmla="*/ 105365 w 126824"/>
              <a:gd name="connsiteY1" fmla="*/ 4786 h 25871"/>
              <a:gd name="connsiteX2" fmla="*/ 126434 w 126824"/>
              <a:gd name="connsiteY2" fmla="*/ 17428 h 25871"/>
              <a:gd name="connsiteX3" fmla="*/ 96937 w 126824"/>
              <a:gd name="connsiteY3" fmla="*/ 573 h 25871"/>
              <a:gd name="connsiteX4" fmla="*/ 19 w 126824"/>
              <a:gd name="connsiteY4" fmla="*/ 25855 h 25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824" h="25871">
                <a:moveTo>
                  <a:pt x="19" y="25855"/>
                </a:moveTo>
                <a:cubicBezTo>
                  <a:pt x="1424" y="26557"/>
                  <a:pt x="105365" y="4786"/>
                  <a:pt x="105365" y="4786"/>
                </a:cubicBezTo>
                <a:cubicBezTo>
                  <a:pt x="126434" y="3381"/>
                  <a:pt x="127839" y="18130"/>
                  <a:pt x="126434" y="17428"/>
                </a:cubicBezTo>
                <a:cubicBezTo>
                  <a:pt x="125029" y="16726"/>
                  <a:pt x="119411" y="-3641"/>
                  <a:pt x="96937" y="573"/>
                </a:cubicBezTo>
                <a:cubicBezTo>
                  <a:pt x="74463" y="4787"/>
                  <a:pt x="-1386" y="25153"/>
                  <a:pt x="19" y="258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3" name="フリーフォーム 1122">
            <a:extLst>
              <a:ext uri="{FF2B5EF4-FFF2-40B4-BE49-F238E27FC236}">
                <a16:creationId xmlns:a16="http://schemas.microsoft.com/office/drawing/2014/main" id="{08299AD6-8F44-00DA-5EE2-3B83B31426B0}"/>
              </a:ext>
            </a:extLst>
          </p:cNvPr>
          <p:cNvSpPr/>
          <p:nvPr/>
        </p:nvSpPr>
        <p:spPr>
          <a:xfrm>
            <a:off x="4171408" y="7559219"/>
            <a:ext cx="163855" cy="203906"/>
          </a:xfrm>
          <a:custGeom>
            <a:avLst/>
            <a:gdLst>
              <a:gd name="connsiteX0" fmla="*/ 279 w 163855"/>
              <a:gd name="connsiteY0" fmla="*/ 383 h 203906"/>
              <a:gd name="connsiteX1" fmla="*/ 114052 w 163855"/>
              <a:gd name="connsiteY1" fmla="*/ 114156 h 203906"/>
              <a:gd name="connsiteX2" fmla="*/ 160404 w 163855"/>
              <a:gd name="connsiteY2" fmla="*/ 202646 h 203906"/>
              <a:gd name="connsiteX3" fmla="*/ 151976 w 163855"/>
              <a:gd name="connsiteY3" fmla="*/ 160508 h 203906"/>
              <a:gd name="connsiteX4" fmla="*/ 84555 w 163855"/>
              <a:gd name="connsiteY4" fmla="*/ 80446 h 203906"/>
              <a:gd name="connsiteX5" fmla="*/ 279 w 163855"/>
              <a:gd name="connsiteY5" fmla="*/ 383 h 203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3855" h="203906">
                <a:moveTo>
                  <a:pt x="279" y="383"/>
                </a:moveTo>
                <a:cubicBezTo>
                  <a:pt x="5195" y="6001"/>
                  <a:pt x="87364" y="80445"/>
                  <a:pt x="114052" y="114156"/>
                </a:cubicBezTo>
                <a:cubicBezTo>
                  <a:pt x="140740" y="147867"/>
                  <a:pt x="154083" y="194921"/>
                  <a:pt x="160404" y="202646"/>
                </a:cubicBezTo>
                <a:cubicBezTo>
                  <a:pt x="166725" y="210371"/>
                  <a:pt x="164617" y="180875"/>
                  <a:pt x="151976" y="160508"/>
                </a:cubicBezTo>
                <a:cubicBezTo>
                  <a:pt x="139335" y="140141"/>
                  <a:pt x="112647" y="108538"/>
                  <a:pt x="84555" y="80446"/>
                </a:cubicBezTo>
                <a:cubicBezTo>
                  <a:pt x="56463" y="52354"/>
                  <a:pt x="-4637" y="-5235"/>
                  <a:pt x="279" y="3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4" name="フリーフォーム 1123">
            <a:extLst>
              <a:ext uri="{FF2B5EF4-FFF2-40B4-BE49-F238E27FC236}">
                <a16:creationId xmlns:a16="http://schemas.microsoft.com/office/drawing/2014/main" id="{4C7C94B7-2264-8D44-C95F-EA64C21E81B4}"/>
              </a:ext>
            </a:extLst>
          </p:cNvPr>
          <p:cNvSpPr/>
          <p:nvPr/>
        </p:nvSpPr>
        <p:spPr>
          <a:xfrm>
            <a:off x="7179385" y="6126595"/>
            <a:ext cx="47452" cy="479612"/>
          </a:xfrm>
          <a:custGeom>
            <a:avLst/>
            <a:gdLst>
              <a:gd name="connsiteX0" fmla="*/ 47325 w 47452"/>
              <a:gd name="connsiteY0" fmla="*/ 306 h 479612"/>
              <a:gd name="connsiteX1" fmla="*/ 17828 w 47452"/>
              <a:gd name="connsiteY1" fmla="*/ 333199 h 479612"/>
              <a:gd name="connsiteX2" fmla="*/ 5186 w 47452"/>
              <a:gd name="connsiteY2" fmla="*/ 476469 h 479612"/>
              <a:gd name="connsiteX3" fmla="*/ 5186 w 47452"/>
              <a:gd name="connsiteY3" fmla="*/ 396406 h 479612"/>
              <a:gd name="connsiteX4" fmla="*/ 47325 w 47452"/>
              <a:gd name="connsiteY4" fmla="*/ 306 h 479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452" h="479612">
                <a:moveTo>
                  <a:pt x="47325" y="306"/>
                </a:moveTo>
                <a:cubicBezTo>
                  <a:pt x="49432" y="-10228"/>
                  <a:pt x="24851" y="253839"/>
                  <a:pt x="17828" y="333199"/>
                </a:cubicBezTo>
                <a:cubicBezTo>
                  <a:pt x="10805" y="412559"/>
                  <a:pt x="7293" y="465935"/>
                  <a:pt x="5186" y="476469"/>
                </a:cubicBezTo>
                <a:cubicBezTo>
                  <a:pt x="3079" y="487003"/>
                  <a:pt x="-5349" y="473659"/>
                  <a:pt x="5186" y="396406"/>
                </a:cubicBezTo>
                <a:cubicBezTo>
                  <a:pt x="15721" y="319153"/>
                  <a:pt x="45218" y="10840"/>
                  <a:pt x="47325" y="3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5" name="フリーフォーム 1124">
            <a:extLst>
              <a:ext uri="{FF2B5EF4-FFF2-40B4-BE49-F238E27FC236}">
                <a16:creationId xmlns:a16="http://schemas.microsoft.com/office/drawing/2014/main" id="{A8BF9611-D8A8-DBF9-9EB6-7A672481C723}"/>
              </a:ext>
            </a:extLst>
          </p:cNvPr>
          <p:cNvSpPr/>
          <p:nvPr/>
        </p:nvSpPr>
        <p:spPr>
          <a:xfrm>
            <a:off x="6291163" y="5874028"/>
            <a:ext cx="60719" cy="156081"/>
          </a:xfrm>
          <a:custGeom>
            <a:avLst/>
            <a:gdLst>
              <a:gd name="connsiteX0" fmla="*/ 78 w 60719"/>
              <a:gd name="connsiteY0" fmla="*/ 44 h 156081"/>
              <a:gd name="connsiteX1" fmla="*/ 46430 w 60719"/>
              <a:gd name="connsiteY1" fmla="*/ 96962 h 156081"/>
              <a:gd name="connsiteX2" fmla="*/ 46430 w 60719"/>
              <a:gd name="connsiteY2" fmla="*/ 155955 h 156081"/>
              <a:gd name="connsiteX3" fmla="*/ 59071 w 60719"/>
              <a:gd name="connsiteY3" fmla="*/ 109603 h 156081"/>
              <a:gd name="connsiteX4" fmla="*/ 78 w 60719"/>
              <a:gd name="connsiteY4" fmla="*/ 44 h 156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719" h="156081">
                <a:moveTo>
                  <a:pt x="78" y="44"/>
                </a:moveTo>
                <a:cubicBezTo>
                  <a:pt x="-2029" y="-2063"/>
                  <a:pt x="38705" y="70977"/>
                  <a:pt x="46430" y="96962"/>
                </a:cubicBezTo>
                <a:cubicBezTo>
                  <a:pt x="54155" y="122947"/>
                  <a:pt x="44323" y="153848"/>
                  <a:pt x="46430" y="155955"/>
                </a:cubicBezTo>
                <a:cubicBezTo>
                  <a:pt x="48537" y="158062"/>
                  <a:pt x="66094" y="133481"/>
                  <a:pt x="59071" y="109603"/>
                </a:cubicBezTo>
                <a:cubicBezTo>
                  <a:pt x="52048" y="85725"/>
                  <a:pt x="2185" y="2151"/>
                  <a:pt x="78" y="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6" name="フリーフォーム 1125">
            <a:extLst>
              <a:ext uri="{FF2B5EF4-FFF2-40B4-BE49-F238E27FC236}">
                <a16:creationId xmlns:a16="http://schemas.microsoft.com/office/drawing/2014/main" id="{2E5A4002-E52A-F417-DC04-159B45D0AF4E}"/>
              </a:ext>
            </a:extLst>
          </p:cNvPr>
          <p:cNvSpPr/>
          <p:nvPr/>
        </p:nvSpPr>
        <p:spPr>
          <a:xfrm>
            <a:off x="6712075" y="5798029"/>
            <a:ext cx="38668" cy="139974"/>
          </a:xfrm>
          <a:custGeom>
            <a:avLst/>
            <a:gdLst>
              <a:gd name="connsiteX0" fmla="*/ 548 w 38668"/>
              <a:gd name="connsiteY0" fmla="*/ 194 h 139974"/>
              <a:gd name="connsiteX1" fmla="*/ 8976 w 38668"/>
              <a:gd name="connsiteY1" fmla="*/ 84471 h 139974"/>
              <a:gd name="connsiteX2" fmla="*/ 38472 w 38668"/>
              <a:gd name="connsiteY2" fmla="*/ 139250 h 139974"/>
              <a:gd name="connsiteX3" fmla="*/ 21617 w 38668"/>
              <a:gd name="connsiteY3" fmla="*/ 109753 h 139974"/>
              <a:gd name="connsiteX4" fmla="*/ 548 w 38668"/>
              <a:gd name="connsiteY4" fmla="*/ 194 h 139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668" h="139974">
                <a:moveTo>
                  <a:pt x="548" y="194"/>
                </a:moveTo>
                <a:cubicBezTo>
                  <a:pt x="-1559" y="-4020"/>
                  <a:pt x="2655" y="61295"/>
                  <a:pt x="8976" y="84471"/>
                </a:cubicBezTo>
                <a:cubicBezTo>
                  <a:pt x="15297" y="107647"/>
                  <a:pt x="36365" y="135036"/>
                  <a:pt x="38472" y="139250"/>
                </a:cubicBezTo>
                <a:cubicBezTo>
                  <a:pt x="40579" y="143464"/>
                  <a:pt x="25129" y="128715"/>
                  <a:pt x="21617" y="109753"/>
                </a:cubicBezTo>
                <a:cubicBezTo>
                  <a:pt x="18106" y="90791"/>
                  <a:pt x="2655" y="4408"/>
                  <a:pt x="548" y="1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7" name="フリーフォーム 1126">
            <a:extLst>
              <a:ext uri="{FF2B5EF4-FFF2-40B4-BE49-F238E27FC236}">
                <a16:creationId xmlns:a16="http://schemas.microsoft.com/office/drawing/2014/main" id="{3D58EBD2-8CA1-D94C-1A2F-E7C0410F9AF1}"/>
              </a:ext>
            </a:extLst>
          </p:cNvPr>
          <p:cNvSpPr/>
          <p:nvPr/>
        </p:nvSpPr>
        <p:spPr>
          <a:xfrm>
            <a:off x="4884709" y="4546598"/>
            <a:ext cx="639856" cy="399331"/>
          </a:xfrm>
          <a:custGeom>
            <a:avLst/>
            <a:gdLst>
              <a:gd name="connsiteX0" fmla="*/ 169891 w 639856"/>
              <a:gd name="connsiteY0" fmla="*/ 66677 h 399331"/>
              <a:gd name="connsiteX1" fmla="*/ 4791 w 639856"/>
              <a:gd name="connsiteY1" fmla="*/ 390527 h 399331"/>
              <a:gd name="connsiteX2" fmla="*/ 49241 w 639856"/>
              <a:gd name="connsiteY2" fmla="*/ 301627 h 399331"/>
              <a:gd name="connsiteX3" fmla="*/ 100041 w 639856"/>
              <a:gd name="connsiteY3" fmla="*/ 238127 h 399331"/>
              <a:gd name="connsiteX4" fmla="*/ 100041 w 639856"/>
              <a:gd name="connsiteY4" fmla="*/ 327027 h 399331"/>
              <a:gd name="connsiteX5" fmla="*/ 122266 w 639856"/>
              <a:gd name="connsiteY5" fmla="*/ 288927 h 399331"/>
              <a:gd name="connsiteX6" fmla="*/ 119091 w 639856"/>
              <a:gd name="connsiteY6" fmla="*/ 339727 h 399331"/>
              <a:gd name="connsiteX7" fmla="*/ 185766 w 639856"/>
              <a:gd name="connsiteY7" fmla="*/ 266702 h 399331"/>
              <a:gd name="connsiteX8" fmla="*/ 176241 w 639856"/>
              <a:gd name="connsiteY8" fmla="*/ 330202 h 399331"/>
              <a:gd name="connsiteX9" fmla="*/ 271491 w 639856"/>
              <a:gd name="connsiteY9" fmla="*/ 266702 h 399331"/>
              <a:gd name="connsiteX10" fmla="*/ 265141 w 639856"/>
              <a:gd name="connsiteY10" fmla="*/ 320677 h 399331"/>
              <a:gd name="connsiteX11" fmla="*/ 344516 w 639856"/>
              <a:gd name="connsiteY11" fmla="*/ 263527 h 399331"/>
              <a:gd name="connsiteX12" fmla="*/ 331816 w 639856"/>
              <a:gd name="connsiteY12" fmla="*/ 361952 h 399331"/>
              <a:gd name="connsiteX13" fmla="*/ 449291 w 639856"/>
              <a:gd name="connsiteY13" fmla="*/ 269877 h 399331"/>
              <a:gd name="connsiteX14" fmla="*/ 420716 w 639856"/>
              <a:gd name="connsiteY14" fmla="*/ 342902 h 399331"/>
              <a:gd name="connsiteX15" fmla="*/ 639791 w 639856"/>
              <a:gd name="connsiteY15" fmla="*/ 2 h 399331"/>
              <a:gd name="connsiteX16" fmla="*/ 442941 w 639856"/>
              <a:gd name="connsiteY16" fmla="*/ 336552 h 399331"/>
              <a:gd name="connsiteX17" fmla="*/ 366741 w 639856"/>
              <a:gd name="connsiteY17" fmla="*/ 342902 h 399331"/>
              <a:gd name="connsiteX18" fmla="*/ 331816 w 639856"/>
              <a:gd name="connsiteY18" fmla="*/ 304802 h 399331"/>
              <a:gd name="connsiteX19" fmla="*/ 265141 w 639856"/>
              <a:gd name="connsiteY19" fmla="*/ 342902 h 399331"/>
              <a:gd name="connsiteX20" fmla="*/ 271491 w 639856"/>
              <a:gd name="connsiteY20" fmla="*/ 288927 h 399331"/>
              <a:gd name="connsiteX21" fmla="*/ 185766 w 639856"/>
              <a:gd name="connsiteY21" fmla="*/ 314327 h 399331"/>
              <a:gd name="connsiteX22" fmla="*/ 166716 w 639856"/>
              <a:gd name="connsiteY22" fmla="*/ 292102 h 399331"/>
              <a:gd name="connsiteX23" fmla="*/ 115916 w 639856"/>
              <a:gd name="connsiteY23" fmla="*/ 314327 h 399331"/>
              <a:gd name="connsiteX24" fmla="*/ 77816 w 639856"/>
              <a:gd name="connsiteY24" fmla="*/ 266702 h 399331"/>
              <a:gd name="connsiteX25" fmla="*/ 11141 w 639856"/>
              <a:gd name="connsiteY25" fmla="*/ 323852 h 399331"/>
              <a:gd name="connsiteX26" fmla="*/ 68291 w 639856"/>
              <a:gd name="connsiteY26" fmla="*/ 231777 h 399331"/>
              <a:gd name="connsiteX27" fmla="*/ 36541 w 639856"/>
              <a:gd name="connsiteY27" fmla="*/ 304802 h 399331"/>
              <a:gd name="connsiteX28" fmla="*/ 169891 w 639856"/>
              <a:gd name="connsiteY28" fmla="*/ 66677 h 399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639856" h="399331">
                <a:moveTo>
                  <a:pt x="169891" y="66677"/>
                </a:moveTo>
                <a:cubicBezTo>
                  <a:pt x="164599" y="80964"/>
                  <a:pt x="24899" y="351369"/>
                  <a:pt x="4791" y="390527"/>
                </a:cubicBezTo>
                <a:cubicBezTo>
                  <a:pt x="-15317" y="429685"/>
                  <a:pt x="33366" y="327027"/>
                  <a:pt x="49241" y="301627"/>
                </a:cubicBezTo>
                <a:cubicBezTo>
                  <a:pt x="65116" y="276227"/>
                  <a:pt x="91574" y="233894"/>
                  <a:pt x="100041" y="238127"/>
                </a:cubicBezTo>
                <a:cubicBezTo>
                  <a:pt x="108508" y="242360"/>
                  <a:pt x="96337" y="318560"/>
                  <a:pt x="100041" y="327027"/>
                </a:cubicBezTo>
                <a:cubicBezTo>
                  <a:pt x="103745" y="335494"/>
                  <a:pt x="119091" y="286810"/>
                  <a:pt x="122266" y="288927"/>
                </a:cubicBezTo>
                <a:cubicBezTo>
                  <a:pt x="125441" y="291044"/>
                  <a:pt x="108508" y="343431"/>
                  <a:pt x="119091" y="339727"/>
                </a:cubicBezTo>
                <a:cubicBezTo>
                  <a:pt x="129674" y="336023"/>
                  <a:pt x="176241" y="268290"/>
                  <a:pt x="185766" y="266702"/>
                </a:cubicBezTo>
                <a:cubicBezTo>
                  <a:pt x="195291" y="265115"/>
                  <a:pt x="161954" y="330202"/>
                  <a:pt x="176241" y="330202"/>
                </a:cubicBezTo>
                <a:cubicBezTo>
                  <a:pt x="190528" y="330202"/>
                  <a:pt x="256674" y="268289"/>
                  <a:pt x="271491" y="266702"/>
                </a:cubicBezTo>
                <a:cubicBezTo>
                  <a:pt x="286308" y="265115"/>
                  <a:pt x="252970" y="321206"/>
                  <a:pt x="265141" y="320677"/>
                </a:cubicBezTo>
                <a:cubicBezTo>
                  <a:pt x="277312" y="320148"/>
                  <a:pt x="333404" y="256648"/>
                  <a:pt x="344516" y="263527"/>
                </a:cubicBezTo>
                <a:cubicBezTo>
                  <a:pt x="355628" y="270406"/>
                  <a:pt x="314354" y="360894"/>
                  <a:pt x="331816" y="361952"/>
                </a:cubicBezTo>
                <a:cubicBezTo>
                  <a:pt x="349278" y="363010"/>
                  <a:pt x="434474" y="273052"/>
                  <a:pt x="449291" y="269877"/>
                </a:cubicBezTo>
                <a:cubicBezTo>
                  <a:pt x="464108" y="266702"/>
                  <a:pt x="388966" y="387881"/>
                  <a:pt x="420716" y="342902"/>
                </a:cubicBezTo>
                <a:cubicBezTo>
                  <a:pt x="452466" y="297923"/>
                  <a:pt x="636087" y="1060"/>
                  <a:pt x="639791" y="2"/>
                </a:cubicBezTo>
                <a:cubicBezTo>
                  <a:pt x="643495" y="-1056"/>
                  <a:pt x="488449" y="279402"/>
                  <a:pt x="442941" y="336552"/>
                </a:cubicBezTo>
                <a:cubicBezTo>
                  <a:pt x="397433" y="393702"/>
                  <a:pt x="385262" y="348194"/>
                  <a:pt x="366741" y="342902"/>
                </a:cubicBezTo>
                <a:cubicBezTo>
                  <a:pt x="348220" y="337610"/>
                  <a:pt x="348749" y="304802"/>
                  <a:pt x="331816" y="304802"/>
                </a:cubicBezTo>
                <a:cubicBezTo>
                  <a:pt x="314883" y="304802"/>
                  <a:pt x="275195" y="345548"/>
                  <a:pt x="265141" y="342902"/>
                </a:cubicBezTo>
                <a:cubicBezTo>
                  <a:pt x="255087" y="340256"/>
                  <a:pt x="284720" y="293689"/>
                  <a:pt x="271491" y="288927"/>
                </a:cubicBezTo>
                <a:cubicBezTo>
                  <a:pt x="258262" y="284165"/>
                  <a:pt x="203228" y="313798"/>
                  <a:pt x="185766" y="314327"/>
                </a:cubicBezTo>
                <a:cubicBezTo>
                  <a:pt x="168304" y="314856"/>
                  <a:pt x="178358" y="292102"/>
                  <a:pt x="166716" y="292102"/>
                </a:cubicBezTo>
                <a:cubicBezTo>
                  <a:pt x="155074" y="292102"/>
                  <a:pt x="130733" y="318560"/>
                  <a:pt x="115916" y="314327"/>
                </a:cubicBezTo>
                <a:cubicBezTo>
                  <a:pt x="101099" y="310094"/>
                  <a:pt x="95278" y="265115"/>
                  <a:pt x="77816" y="266702"/>
                </a:cubicBezTo>
                <a:cubicBezTo>
                  <a:pt x="60354" y="268289"/>
                  <a:pt x="12728" y="329673"/>
                  <a:pt x="11141" y="323852"/>
                </a:cubicBezTo>
                <a:cubicBezTo>
                  <a:pt x="9553" y="318031"/>
                  <a:pt x="64058" y="234952"/>
                  <a:pt x="68291" y="231777"/>
                </a:cubicBezTo>
                <a:cubicBezTo>
                  <a:pt x="72524" y="228602"/>
                  <a:pt x="16962" y="332319"/>
                  <a:pt x="36541" y="304802"/>
                </a:cubicBezTo>
                <a:cubicBezTo>
                  <a:pt x="56120" y="277285"/>
                  <a:pt x="175183" y="52390"/>
                  <a:pt x="169891" y="666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8" name="フリーフォーム 1127">
            <a:extLst>
              <a:ext uri="{FF2B5EF4-FFF2-40B4-BE49-F238E27FC236}">
                <a16:creationId xmlns:a16="http://schemas.microsoft.com/office/drawing/2014/main" id="{9590060F-01B3-5936-DDD1-B665968FEA04}"/>
              </a:ext>
            </a:extLst>
          </p:cNvPr>
          <p:cNvSpPr/>
          <p:nvPr/>
        </p:nvSpPr>
        <p:spPr>
          <a:xfrm>
            <a:off x="5307257" y="3269386"/>
            <a:ext cx="370388" cy="1098160"/>
          </a:xfrm>
          <a:custGeom>
            <a:avLst/>
            <a:gdLst>
              <a:gd name="connsiteX0" fmla="*/ 1343 w 370388"/>
              <a:gd name="connsiteY0" fmla="*/ 864 h 1098160"/>
              <a:gd name="connsiteX1" fmla="*/ 264868 w 370388"/>
              <a:gd name="connsiteY1" fmla="*/ 327889 h 1098160"/>
              <a:gd name="connsiteX2" fmla="*/ 239468 w 370388"/>
              <a:gd name="connsiteY2" fmla="*/ 321539 h 1098160"/>
              <a:gd name="connsiteX3" fmla="*/ 290268 w 370388"/>
              <a:gd name="connsiteY3" fmla="*/ 480289 h 1098160"/>
              <a:gd name="connsiteX4" fmla="*/ 366468 w 370388"/>
              <a:gd name="connsiteY4" fmla="*/ 848589 h 1098160"/>
              <a:gd name="connsiteX5" fmla="*/ 360118 w 370388"/>
              <a:gd name="connsiteY5" fmla="*/ 788264 h 1098160"/>
              <a:gd name="connsiteX6" fmla="*/ 366468 w 370388"/>
              <a:gd name="connsiteY6" fmla="*/ 1096239 h 1098160"/>
              <a:gd name="connsiteX7" fmla="*/ 350593 w 370388"/>
              <a:gd name="connsiteY7" fmla="*/ 893039 h 1098160"/>
              <a:gd name="connsiteX8" fmla="*/ 290268 w 370388"/>
              <a:gd name="connsiteY8" fmla="*/ 397739 h 1098160"/>
              <a:gd name="connsiteX9" fmla="*/ 261693 w 370388"/>
              <a:gd name="connsiteY9" fmla="*/ 337414 h 1098160"/>
              <a:gd name="connsiteX10" fmla="*/ 128343 w 370388"/>
              <a:gd name="connsiteY10" fmla="*/ 159614 h 1098160"/>
              <a:gd name="connsiteX11" fmla="*/ 160093 w 370388"/>
              <a:gd name="connsiteY11" fmla="*/ 229464 h 1098160"/>
              <a:gd name="connsiteX12" fmla="*/ 1343 w 370388"/>
              <a:gd name="connsiteY12" fmla="*/ 864 h 1098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70388" h="1098160">
                <a:moveTo>
                  <a:pt x="1343" y="864"/>
                </a:moveTo>
                <a:cubicBezTo>
                  <a:pt x="18806" y="17268"/>
                  <a:pt x="225181" y="274443"/>
                  <a:pt x="264868" y="327889"/>
                </a:cubicBezTo>
                <a:cubicBezTo>
                  <a:pt x="304556" y="381335"/>
                  <a:pt x="235235" y="296139"/>
                  <a:pt x="239468" y="321539"/>
                </a:cubicBezTo>
                <a:cubicBezTo>
                  <a:pt x="243701" y="346939"/>
                  <a:pt x="269101" y="392447"/>
                  <a:pt x="290268" y="480289"/>
                </a:cubicBezTo>
                <a:cubicBezTo>
                  <a:pt x="311435" y="568131"/>
                  <a:pt x="354826" y="797260"/>
                  <a:pt x="366468" y="848589"/>
                </a:cubicBezTo>
                <a:cubicBezTo>
                  <a:pt x="378110" y="899918"/>
                  <a:pt x="360118" y="746989"/>
                  <a:pt x="360118" y="788264"/>
                </a:cubicBezTo>
                <a:cubicBezTo>
                  <a:pt x="360118" y="829539"/>
                  <a:pt x="368055" y="1078777"/>
                  <a:pt x="366468" y="1096239"/>
                </a:cubicBezTo>
                <a:cubicBezTo>
                  <a:pt x="364881" y="1113701"/>
                  <a:pt x="363293" y="1009456"/>
                  <a:pt x="350593" y="893039"/>
                </a:cubicBezTo>
                <a:cubicBezTo>
                  <a:pt x="337893" y="776622"/>
                  <a:pt x="305085" y="490343"/>
                  <a:pt x="290268" y="397739"/>
                </a:cubicBezTo>
                <a:cubicBezTo>
                  <a:pt x="275451" y="305135"/>
                  <a:pt x="288681" y="377102"/>
                  <a:pt x="261693" y="337414"/>
                </a:cubicBezTo>
                <a:cubicBezTo>
                  <a:pt x="234706" y="297727"/>
                  <a:pt x="145276" y="177606"/>
                  <a:pt x="128343" y="159614"/>
                </a:cubicBezTo>
                <a:cubicBezTo>
                  <a:pt x="111410" y="141622"/>
                  <a:pt x="178085" y="252218"/>
                  <a:pt x="160093" y="229464"/>
                </a:cubicBezTo>
                <a:cubicBezTo>
                  <a:pt x="142101" y="206710"/>
                  <a:pt x="-16120" y="-15540"/>
                  <a:pt x="1343" y="8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9" name="フリーフォーム 1128">
            <a:extLst>
              <a:ext uri="{FF2B5EF4-FFF2-40B4-BE49-F238E27FC236}">
                <a16:creationId xmlns:a16="http://schemas.microsoft.com/office/drawing/2014/main" id="{91E7D8D0-4A92-5932-B543-E9E7438225FD}"/>
              </a:ext>
            </a:extLst>
          </p:cNvPr>
          <p:cNvSpPr/>
          <p:nvPr/>
        </p:nvSpPr>
        <p:spPr>
          <a:xfrm>
            <a:off x="5536503" y="4110655"/>
            <a:ext cx="153172" cy="726945"/>
          </a:xfrm>
          <a:custGeom>
            <a:avLst/>
            <a:gdLst>
              <a:gd name="connsiteX0" fmla="*/ 697 w 153172"/>
              <a:gd name="connsiteY0" fmla="*/ 410545 h 726945"/>
              <a:gd name="connsiteX1" fmla="*/ 89597 w 153172"/>
              <a:gd name="connsiteY1" fmla="*/ 156545 h 726945"/>
              <a:gd name="connsiteX2" fmla="*/ 86422 w 153172"/>
              <a:gd name="connsiteY2" fmla="*/ 277195 h 726945"/>
              <a:gd name="connsiteX3" fmla="*/ 70547 w 153172"/>
              <a:gd name="connsiteY3" fmla="*/ 585170 h 726945"/>
              <a:gd name="connsiteX4" fmla="*/ 73722 w 153172"/>
              <a:gd name="connsiteY4" fmla="*/ 508970 h 726945"/>
              <a:gd name="connsiteX5" fmla="*/ 45147 w 153172"/>
              <a:gd name="connsiteY5" fmla="*/ 718520 h 726945"/>
              <a:gd name="connsiteX6" fmla="*/ 61022 w 153172"/>
              <a:gd name="connsiteY6" fmla="*/ 651845 h 726945"/>
              <a:gd name="connsiteX7" fmla="*/ 153097 w 153172"/>
              <a:gd name="connsiteY7" fmla="*/ 343870 h 726945"/>
              <a:gd name="connsiteX8" fmla="*/ 76897 w 153172"/>
              <a:gd name="connsiteY8" fmla="*/ 547070 h 726945"/>
              <a:gd name="connsiteX9" fmla="*/ 86422 w 153172"/>
              <a:gd name="connsiteY9" fmla="*/ 397845 h 726945"/>
              <a:gd name="connsiteX10" fmla="*/ 80072 w 153172"/>
              <a:gd name="connsiteY10" fmla="*/ 7320 h 726945"/>
              <a:gd name="connsiteX11" fmla="*/ 80072 w 153172"/>
              <a:gd name="connsiteY11" fmla="*/ 150195 h 726945"/>
              <a:gd name="connsiteX12" fmla="*/ 48322 w 153172"/>
              <a:gd name="connsiteY12" fmla="*/ 242270 h 726945"/>
              <a:gd name="connsiteX13" fmla="*/ 697 w 153172"/>
              <a:gd name="connsiteY13" fmla="*/ 410545 h 726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3172" h="726945">
                <a:moveTo>
                  <a:pt x="697" y="410545"/>
                </a:moveTo>
                <a:cubicBezTo>
                  <a:pt x="7576" y="396257"/>
                  <a:pt x="75309" y="178770"/>
                  <a:pt x="89597" y="156545"/>
                </a:cubicBezTo>
                <a:cubicBezTo>
                  <a:pt x="103885" y="134320"/>
                  <a:pt x="89597" y="205758"/>
                  <a:pt x="86422" y="277195"/>
                </a:cubicBezTo>
                <a:cubicBezTo>
                  <a:pt x="83247" y="348632"/>
                  <a:pt x="72664" y="546541"/>
                  <a:pt x="70547" y="585170"/>
                </a:cubicBezTo>
                <a:cubicBezTo>
                  <a:pt x="68430" y="623799"/>
                  <a:pt x="77955" y="486745"/>
                  <a:pt x="73722" y="508970"/>
                </a:cubicBezTo>
                <a:cubicBezTo>
                  <a:pt x="69489" y="531195"/>
                  <a:pt x="47264" y="694707"/>
                  <a:pt x="45147" y="718520"/>
                </a:cubicBezTo>
                <a:cubicBezTo>
                  <a:pt x="43030" y="742333"/>
                  <a:pt x="43030" y="714287"/>
                  <a:pt x="61022" y="651845"/>
                </a:cubicBezTo>
                <a:cubicBezTo>
                  <a:pt x="79014" y="589403"/>
                  <a:pt x="150451" y="361333"/>
                  <a:pt x="153097" y="343870"/>
                </a:cubicBezTo>
                <a:cubicBezTo>
                  <a:pt x="155743" y="326407"/>
                  <a:pt x="88009" y="538074"/>
                  <a:pt x="76897" y="547070"/>
                </a:cubicBezTo>
                <a:cubicBezTo>
                  <a:pt x="65785" y="556066"/>
                  <a:pt x="85893" y="487803"/>
                  <a:pt x="86422" y="397845"/>
                </a:cubicBezTo>
                <a:cubicBezTo>
                  <a:pt x="86951" y="307887"/>
                  <a:pt x="81130" y="48595"/>
                  <a:pt x="80072" y="7320"/>
                </a:cubicBezTo>
                <a:cubicBezTo>
                  <a:pt x="79014" y="-33955"/>
                  <a:pt x="85364" y="111037"/>
                  <a:pt x="80072" y="150195"/>
                </a:cubicBezTo>
                <a:cubicBezTo>
                  <a:pt x="74780" y="189353"/>
                  <a:pt x="56789" y="204170"/>
                  <a:pt x="48322" y="242270"/>
                </a:cubicBezTo>
                <a:cubicBezTo>
                  <a:pt x="39855" y="280370"/>
                  <a:pt x="-6182" y="424833"/>
                  <a:pt x="697" y="4105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0" name="フリーフォーム 1129">
            <a:extLst>
              <a:ext uri="{FF2B5EF4-FFF2-40B4-BE49-F238E27FC236}">
                <a16:creationId xmlns:a16="http://schemas.microsoft.com/office/drawing/2014/main" id="{01E0C722-CC5D-1AF0-486A-31B4B163BAB7}"/>
              </a:ext>
            </a:extLst>
          </p:cNvPr>
          <p:cNvSpPr/>
          <p:nvPr/>
        </p:nvSpPr>
        <p:spPr>
          <a:xfrm>
            <a:off x="4664385" y="3146424"/>
            <a:ext cx="479112" cy="1505911"/>
          </a:xfrm>
          <a:custGeom>
            <a:avLst/>
            <a:gdLst>
              <a:gd name="connsiteX0" fmla="*/ 1285 w 479112"/>
              <a:gd name="connsiteY0" fmla="*/ 20522 h 1505911"/>
              <a:gd name="connsiteX1" fmla="*/ 54811 w 479112"/>
              <a:gd name="connsiteY1" fmla="*/ 47285 h 1505911"/>
              <a:gd name="connsiteX2" fmla="*/ 340282 w 479112"/>
              <a:gd name="connsiteY2" fmla="*/ 529018 h 1505911"/>
              <a:gd name="connsiteX3" fmla="*/ 340282 w 479112"/>
              <a:gd name="connsiteY3" fmla="*/ 524557 h 1505911"/>
              <a:gd name="connsiteX4" fmla="*/ 429492 w 479112"/>
              <a:gd name="connsiteY4" fmla="*/ 810029 h 1505911"/>
              <a:gd name="connsiteX5" fmla="*/ 420571 w 479112"/>
              <a:gd name="connsiteY5" fmla="*/ 796647 h 1505911"/>
              <a:gd name="connsiteX6" fmla="*/ 456255 w 479112"/>
              <a:gd name="connsiteY6" fmla="*/ 1068737 h 1505911"/>
              <a:gd name="connsiteX7" fmla="*/ 469636 w 479112"/>
              <a:gd name="connsiteY7" fmla="*/ 1198091 h 1505911"/>
              <a:gd name="connsiteX8" fmla="*/ 429492 w 479112"/>
              <a:gd name="connsiteY8" fmla="*/ 1496944 h 1505911"/>
              <a:gd name="connsiteX9" fmla="*/ 429492 w 479112"/>
              <a:gd name="connsiteY9" fmla="*/ 1407734 h 1505911"/>
              <a:gd name="connsiteX10" fmla="*/ 478557 w 479112"/>
              <a:gd name="connsiteY10" fmla="*/ 1202552 h 1505911"/>
              <a:gd name="connsiteX11" fmla="*/ 451795 w 479112"/>
              <a:gd name="connsiteY11" fmla="*/ 1019672 h 1505911"/>
              <a:gd name="connsiteX12" fmla="*/ 389348 w 479112"/>
              <a:gd name="connsiteY12" fmla="*/ 729740 h 1505911"/>
              <a:gd name="connsiteX13" fmla="*/ 407190 w 479112"/>
              <a:gd name="connsiteY13" fmla="*/ 805568 h 1505911"/>
              <a:gd name="connsiteX14" fmla="*/ 326901 w 479112"/>
              <a:gd name="connsiteY14" fmla="*/ 323836 h 1505911"/>
              <a:gd name="connsiteX15" fmla="*/ 326901 w 479112"/>
              <a:gd name="connsiteY15" fmla="*/ 542399 h 1505911"/>
              <a:gd name="connsiteX16" fmla="*/ 277835 w 479112"/>
              <a:gd name="connsiteY16" fmla="*/ 381822 h 1505911"/>
              <a:gd name="connsiteX17" fmla="*/ 170784 w 479112"/>
              <a:gd name="connsiteY17" fmla="*/ 190021 h 1505911"/>
              <a:gd name="connsiteX18" fmla="*/ 77114 w 479112"/>
              <a:gd name="connsiteY18" fmla="*/ 69588 h 1505911"/>
              <a:gd name="connsiteX19" fmla="*/ 1285 w 479112"/>
              <a:gd name="connsiteY19" fmla="*/ 20522 h 1505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79112" h="1505911">
                <a:moveTo>
                  <a:pt x="1285" y="20522"/>
                </a:moveTo>
                <a:cubicBezTo>
                  <a:pt x="-2432" y="16805"/>
                  <a:pt x="-1688" y="-37464"/>
                  <a:pt x="54811" y="47285"/>
                </a:cubicBezTo>
                <a:cubicBezTo>
                  <a:pt x="111310" y="132034"/>
                  <a:pt x="340282" y="529018"/>
                  <a:pt x="340282" y="529018"/>
                </a:cubicBezTo>
                <a:cubicBezTo>
                  <a:pt x="387861" y="608563"/>
                  <a:pt x="325414" y="477722"/>
                  <a:pt x="340282" y="524557"/>
                </a:cubicBezTo>
                <a:cubicBezTo>
                  <a:pt x="355150" y="571392"/>
                  <a:pt x="416111" y="764681"/>
                  <a:pt x="429492" y="810029"/>
                </a:cubicBezTo>
                <a:cubicBezTo>
                  <a:pt x="442873" y="855377"/>
                  <a:pt x="416111" y="753529"/>
                  <a:pt x="420571" y="796647"/>
                </a:cubicBezTo>
                <a:cubicBezTo>
                  <a:pt x="425031" y="839765"/>
                  <a:pt x="448077" y="1001830"/>
                  <a:pt x="456255" y="1068737"/>
                </a:cubicBezTo>
                <a:cubicBezTo>
                  <a:pt x="464433" y="1135644"/>
                  <a:pt x="474097" y="1126723"/>
                  <a:pt x="469636" y="1198091"/>
                </a:cubicBezTo>
                <a:cubicBezTo>
                  <a:pt x="465176" y="1269459"/>
                  <a:pt x="436183" y="1462004"/>
                  <a:pt x="429492" y="1496944"/>
                </a:cubicBezTo>
                <a:cubicBezTo>
                  <a:pt x="422801" y="1531885"/>
                  <a:pt x="421315" y="1456799"/>
                  <a:pt x="429492" y="1407734"/>
                </a:cubicBezTo>
                <a:cubicBezTo>
                  <a:pt x="437670" y="1358669"/>
                  <a:pt x="474840" y="1267229"/>
                  <a:pt x="478557" y="1202552"/>
                </a:cubicBezTo>
                <a:cubicBezTo>
                  <a:pt x="482274" y="1137875"/>
                  <a:pt x="466663" y="1098474"/>
                  <a:pt x="451795" y="1019672"/>
                </a:cubicBezTo>
                <a:cubicBezTo>
                  <a:pt x="436927" y="940870"/>
                  <a:pt x="396782" y="765424"/>
                  <a:pt x="389348" y="729740"/>
                </a:cubicBezTo>
                <a:cubicBezTo>
                  <a:pt x="381914" y="694056"/>
                  <a:pt x="417598" y="873219"/>
                  <a:pt x="407190" y="805568"/>
                </a:cubicBezTo>
                <a:cubicBezTo>
                  <a:pt x="396782" y="737917"/>
                  <a:pt x="340283" y="367698"/>
                  <a:pt x="326901" y="323836"/>
                </a:cubicBezTo>
                <a:cubicBezTo>
                  <a:pt x="313519" y="279974"/>
                  <a:pt x="335079" y="532735"/>
                  <a:pt x="326901" y="542399"/>
                </a:cubicBezTo>
                <a:cubicBezTo>
                  <a:pt x="318723" y="552063"/>
                  <a:pt x="303855" y="440552"/>
                  <a:pt x="277835" y="381822"/>
                </a:cubicBezTo>
                <a:cubicBezTo>
                  <a:pt x="251816" y="323092"/>
                  <a:pt x="204237" y="242060"/>
                  <a:pt x="170784" y="190021"/>
                </a:cubicBezTo>
                <a:cubicBezTo>
                  <a:pt x="137331" y="137982"/>
                  <a:pt x="98673" y="99325"/>
                  <a:pt x="77114" y="69588"/>
                </a:cubicBezTo>
                <a:cubicBezTo>
                  <a:pt x="55555" y="39851"/>
                  <a:pt x="5002" y="24239"/>
                  <a:pt x="1285" y="205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1" name="フリーフォーム 1130">
            <a:extLst>
              <a:ext uri="{FF2B5EF4-FFF2-40B4-BE49-F238E27FC236}">
                <a16:creationId xmlns:a16="http://schemas.microsoft.com/office/drawing/2014/main" id="{9D4AE3F8-7C39-1965-D2F8-F89852251D16}"/>
              </a:ext>
            </a:extLst>
          </p:cNvPr>
          <p:cNvSpPr/>
          <p:nvPr/>
        </p:nvSpPr>
        <p:spPr>
          <a:xfrm>
            <a:off x="4369278" y="3260100"/>
            <a:ext cx="312264" cy="630859"/>
          </a:xfrm>
          <a:custGeom>
            <a:avLst/>
            <a:gdLst>
              <a:gd name="connsiteX0" fmla="*/ 309774 w 312264"/>
              <a:gd name="connsiteY0" fmla="*/ 4977 h 630859"/>
              <a:gd name="connsiteX1" fmla="*/ 2000 w 312264"/>
              <a:gd name="connsiteY1" fmla="*/ 535775 h 630859"/>
              <a:gd name="connsiteX2" fmla="*/ 175959 w 312264"/>
              <a:gd name="connsiteY2" fmla="*/ 263685 h 630859"/>
              <a:gd name="connsiteX3" fmla="*/ 153657 w 312264"/>
              <a:gd name="connsiteY3" fmla="*/ 401960 h 630859"/>
              <a:gd name="connsiteX4" fmla="*/ 149196 w 312264"/>
              <a:gd name="connsiteY4" fmla="*/ 629445 h 630859"/>
              <a:gd name="connsiteX5" fmla="*/ 153657 w 312264"/>
              <a:gd name="connsiteY5" fmla="*/ 482249 h 630859"/>
              <a:gd name="connsiteX6" fmla="*/ 198262 w 312264"/>
              <a:gd name="connsiteY6" fmla="*/ 170015 h 630859"/>
              <a:gd name="connsiteX7" fmla="*/ 149196 w 312264"/>
              <a:gd name="connsiteY7" fmla="*/ 263685 h 630859"/>
              <a:gd name="connsiteX8" fmla="*/ 309774 w 312264"/>
              <a:gd name="connsiteY8" fmla="*/ 4977 h 630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2264" h="630859">
                <a:moveTo>
                  <a:pt x="309774" y="4977"/>
                </a:moveTo>
                <a:cubicBezTo>
                  <a:pt x="285241" y="50325"/>
                  <a:pt x="24302" y="492657"/>
                  <a:pt x="2000" y="535775"/>
                </a:cubicBezTo>
                <a:cubicBezTo>
                  <a:pt x="-20303" y="578893"/>
                  <a:pt x="150683" y="285987"/>
                  <a:pt x="175959" y="263685"/>
                </a:cubicBezTo>
                <a:cubicBezTo>
                  <a:pt x="201235" y="241383"/>
                  <a:pt x="158117" y="341000"/>
                  <a:pt x="153657" y="401960"/>
                </a:cubicBezTo>
                <a:cubicBezTo>
                  <a:pt x="149197" y="462920"/>
                  <a:pt x="149196" y="616064"/>
                  <a:pt x="149196" y="629445"/>
                </a:cubicBezTo>
                <a:cubicBezTo>
                  <a:pt x="149196" y="642826"/>
                  <a:pt x="145479" y="558821"/>
                  <a:pt x="153657" y="482249"/>
                </a:cubicBezTo>
                <a:cubicBezTo>
                  <a:pt x="161835" y="405677"/>
                  <a:pt x="199005" y="206442"/>
                  <a:pt x="198262" y="170015"/>
                </a:cubicBezTo>
                <a:cubicBezTo>
                  <a:pt x="197519" y="133588"/>
                  <a:pt x="128380" y="288961"/>
                  <a:pt x="149196" y="263685"/>
                </a:cubicBezTo>
                <a:cubicBezTo>
                  <a:pt x="170012" y="238409"/>
                  <a:pt x="334307" y="-40371"/>
                  <a:pt x="309774" y="49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2" name="フリーフォーム 1131">
            <a:extLst>
              <a:ext uri="{FF2B5EF4-FFF2-40B4-BE49-F238E27FC236}">
                <a16:creationId xmlns:a16="http://schemas.microsoft.com/office/drawing/2014/main" id="{354D9C3D-ED64-DF37-6293-157C492C826B}"/>
              </a:ext>
            </a:extLst>
          </p:cNvPr>
          <p:cNvSpPr/>
          <p:nvPr/>
        </p:nvSpPr>
        <p:spPr>
          <a:xfrm>
            <a:off x="4478330" y="3809149"/>
            <a:ext cx="53555" cy="631661"/>
          </a:xfrm>
          <a:custGeom>
            <a:avLst/>
            <a:gdLst>
              <a:gd name="connsiteX0" fmla="*/ 17842 w 53555"/>
              <a:gd name="connsiteY0" fmla="*/ 108 h 631661"/>
              <a:gd name="connsiteX1" fmla="*/ 26763 w 53555"/>
              <a:gd name="connsiteY1" fmla="*/ 339105 h 631661"/>
              <a:gd name="connsiteX2" fmla="*/ 0 w 53555"/>
              <a:gd name="connsiteY2" fmla="*/ 629036 h 631661"/>
              <a:gd name="connsiteX3" fmla="*/ 26763 w 53555"/>
              <a:gd name="connsiteY3" fmla="*/ 472919 h 631661"/>
              <a:gd name="connsiteX4" fmla="*/ 53526 w 53555"/>
              <a:gd name="connsiteY4" fmla="*/ 312342 h 631661"/>
              <a:gd name="connsiteX5" fmla="*/ 31223 w 53555"/>
              <a:gd name="connsiteY5" fmla="*/ 374789 h 631661"/>
              <a:gd name="connsiteX6" fmla="*/ 17842 w 53555"/>
              <a:gd name="connsiteY6" fmla="*/ 108 h 631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555" h="631661">
                <a:moveTo>
                  <a:pt x="17842" y="108"/>
                </a:moveTo>
                <a:cubicBezTo>
                  <a:pt x="17099" y="-5839"/>
                  <a:pt x="29737" y="234284"/>
                  <a:pt x="26763" y="339105"/>
                </a:cubicBezTo>
                <a:cubicBezTo>
                  <a:pt x="23789" y="443926"/>
                  <a:pt x="0" y="606734"/>
                  <a:pt x="0" y="629036"/>
                </a:cubicBezTo>
                <a:cubicBezTo>
                  <a:pt x="0" y="651338"/>
                  <a:pt x="17842" y="525701"/>
                  <a:pt x="26763" y="472919"/>
                </a:cubicBezTo>
                <a:cubicBezTo>
                  <a:pt x="35684" y="420137"/>
                  <a:pt x="52783" y="328697"/>
                  <a:pt x="53526" y="312342"/>
                </a:cubicBezTo>
                <a:cubicBezTo>
                  <a:pt x="54269" y="295987"/>
                  <a:pt x="40887" y="429058"/>
                  <a:pt x="31223" y="374789"/>
                </a:cubicBezTo>
                <a:cubicBezTo>
                  <a:pt x="21559" y="320520"/>
                  <a:pt x="18585" y="6055"/>
                  <a:pt x="17842" y="1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3" name="フリーフォーム 1132">
            <a:extLst>
              <a:ext uri="{FF2B5EF4-FFF2-40B4-BE49-F238E27FC236}">
                <a16:creationId xmlns:a16="http://schemas.microsoft.com/office/drawing/2014/main" id="{82BFF4DF-9C64-6E8A-9FC6-966827169C3F}"/>
              </a:ext>
            </a:extLst>
          </p:cNvPr>
          <p:cNvSpPr/>
          <p:nvPr/>
        </p:nvSpPr>
        <p:spPr>
          <a:xfrm>
            <a:off x="4099188" y="3848268"/>
            <a:ext cx="98234" cy="755072"/>
          </a:xfrm>
          <a:custGeom>
            <a:avLst/>
            <a:gdLst>
              <a:gd name="connsiteX0" fmla="*/ 0 w 98234"/>
              <a:gd name="connsiteY0" fmla="*/ 1133 h 755072"/>
              <a:gd name="connsiteX1" fmla="*/ 71368 w 98234"/>
              <a:gd name="connsiteY1" fmla="*/ 558694 h 755072"/>
              <a:gd name="connsiteX2" fmla="*/ 57987 w 98234"/>
              <a:gd name="connsiteY2" fmla="*/ 741574 h 755072"/>
              <a:gd name="connsiteX3" fmla="*/ 62447 w 98234"/>
              <a:gd name="connsiteY3" fmla="*/ 692509 h 755072"/>
              <a:gd name="connsiteX4" fmla="*/ 98131 w 98234"/>
              <a:gd name="connsiteY4" fmla="*/ 304446 h 755072"/>
              <a:gd name="connsiteX5" fmla="*/ 71368 w 98234"/>
              <a:gd name="connsiteY5" fmla="*/ 411498 h 755072"/>
              <a:gd name="connsiteX6" fmla="*/ 0 w 98234"/>
              <a:gd name="connsiteY6" fmla="*/ 1133 h 755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8234" h="755072">
                <a:moveTo>
                  <a:pt x="0" y="1133"/>
                </a:moveTo>
                <a:cubicBezTo>
                  <a:pt x="0" y="25666"/>
                  <a:pt x="61704" y="435287"/>
                  <a:pt x="71368" y="558694"/>
                </a:cubicBezTo>
                <a:cubicBezTo>
                  <a:pt x="81032" y="682101"/>
                  <a:pt x="59474" y="719272"/>
                  <a:pt x="57987" y="741574"/>
                </a:cubicBezTo>
                <a:cubicBezTo>
                  <a:pt x="56500" y="763876"/>
                  <a:pt x="55756" y="765364"/>
                  <a:pt x="62447" y="692509"/>
                </a:cubicBezTo>
                <a:cubicBezTo>
                  <a:pt x="69138" y="619654"/>
                  <a:pt x="96644" y="351281"/>
                  <a:pt x="98131" y="304446"/>
                </a:cubicBezTo>
                <a:cubicBezTo>
                  <a:pt x="99618" y="257611"/>
                  <a:pt x="84750" y="465024"/>
                  <a:pt x="71368" y="411498"/>
                </a:cubicBezTo>
                <a:cubicBezTo>
                  <a:pt x="57987" y="357972"/>
                  <a:pt x="0" y="-23400"/>
                  <a:pt x="0" y="11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4" name="フリーフォーム 1133">
            <a:extLst>
              <a:ext uri="{FF2B5EF4-FFF2-40B4-BE49-F238E27FC236}">
                <a16:creationId xmlns:a16="http://schemas.microsoft.com/office/drawing/2014/main" id="{48698A3E-3533-F851-7AA9-36D7EB853E7E}"/>
              </a:ext>
            </a:extLst>
          </p:cNvPr>
          <p:cNvSpPr/>
          <p:nvPr/>
        </p:nvSpPr>
        <p:spPr>
          <a:xfrm>
            <a:off x="3871583" y="4891661"/>
            <a:ext cx="343583" cy="215602"/>
          </a:xfrm>
          <a:custGeom>
            <a:avLst/>
            <a:gdLst>
              <a:gd name="connsiteX0" fmla="*/ 276671 w 343583"/>
              <a:gd name="connsiteY0" fmla="*/ 1494 h 215602"/>
              <a:gd name="connsiteX1" fmla="*/ 4581 w 343583"/>
              <a:gd name="connsiteY1" fmla="*/ 202216 h 215602"/>
              <a:gd name="connsiteX2" fmla="*/ 111633 w 343583"/>
              <a:gd name="connsiteY2" fmla="*/ 126388 h 215602"/>
              <a:gd name="connsiteX3" fmla="*/ 187461 w 343583"/>
              <a:gd name="connsiteY3" fmla="*/ 113006 h 215602"/>
              <a:gd name="connsiteX4" fmla="*/ 240987 w 343583"/>
              <a:gd name="connsiteY4" fmla="*/ 215598 h 215602"/>
              <a:gd name="connsiteX5" fmla="*/ 343578 w 343583"/>
              <a:gd name="connsiteY5" fmla="*/ 117467 h 215602"/>
              <a:gd name="connsiteX6" fmla="*/ 236526 w 343583"/>
              <a:gd name="connsiteY6" fmla="*/ 175453 h 215602"/>
              <a:gd name="connsiteX7" fmla="*/ 169619 w 343583"/>
              <a:gd name="connsiteY7" fmla="*/ 113006 h 215602"/>
              <a:gd name="connsiteX8" fmla="*/ 276671 w 343583"/>
              <a:gd name="connsiteY8" fmla="*/ 1494 h 215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3583" h="215602">
                <a:moveTo>
                  <a:pt x="276671" y="1494"/>
                </a:moveTo>
                <a:cubicBezTo>
                  <a:pt x="249165" y="16362"/>
                  <a:pt x="32087" y="181400"/>
                  <a:pt x="4581" y="202216"/>
                </a:cubicBezTo>
                <a:cubicBezTo>
                  <a:pt x="-22925" y="223032"/>
                  <a:pt x="81153" y="141256"/>
                  <a:pt x="111633" y="126388"/>
                </a:cubicBezTo>
                <a:cubicBezTo>
                  <a:pt x="142113" y="111520"/>
                  <a:pt x="165902" y="98138"/>
                  <a:pt x="187461" y="113006"/>
                </a:cubicBezTo>
                <a:cubicBezTo>
                  <a:pt x="209020" y="127874"/>
                  <a:pt x="214968" y="214855"/>
                  <a:pt x="240987" y="215598"/>
                </a:cubicBezTo>
                <a:cubicBezTo>
                  <a:pt x="267006" y="216341"/>
                  <a:pt x="344322" y="124158"/>
                  <a:pt x="343578" y="117467"/>
                </a:cubicBezTo>
                <a:cubicBezTo>
                  <a:pt x="342834" y="110776"/>
                  <a:pt x="265519" y="176196"/>
                  <a:pt x="236526" y="175453"/>
                </a:cubicBezTo>
                <a:cubicBezTo>
                  <a:pt x="207533" y="174710"/>
                  <a:pt x="170362" y="139025"/>
                  <a:pt x="169619" y="113006"/>
                </a:cubicBezTo>
                <a:cubicBezTo>
                  <a:pt x="168876" y="86987"/>
                  <a:pt x="304177" y="-13374"/>
                  <a:pt x="276671" y="14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5" name="フリーフォーム 1134">
            <a:extLst>
              <a:ext uri="{FF2B5EF4-FFF2-40B4-BE49-F238E27FC236}">
                <a16:creationId xmlns:a16="http://schemas.microsoft.com/office/drawing/2014/main" id="{5459E910-7B64-2619-AC0B-B917662C7CC0}"/>
              </a:ext>
            </a:extLst>
          </p:cNvPr>
          <p:cNvSpPr/>
          <p:nvPr/>
        </p:nvSpPr>
        <p:spPr>
          <a:xfrm>
            <a:off x="4106354" y="4069115"/>
            <a:ext cx="182362" cy="868193"/>
          </a:xfrm>
          <a:custGeom>
            <a:avLst/>
            <a:gdLst>
              <a:gd name="connsiteX0" fmla="*/ 131109 w 182362"/>
              <a:gd name="connsiteY0" fmla="*/ 70218 h 868193"/>
              <a:gd name="connsiteX1" fmla="*/ 153412 w 182362"/>
              <a:gd name="connsiteY1" fmla="*/ 154967 h 868193"/>
              <a:gd name="connsiteX2" fmla="*/ 1755 w 182362"/>
              <a:gd name="connsiteY2" fmla="*/ 859724 h 868193"/>
              <a:gd name="connsiteX3" fmla="*/ 77584 w 182362"/>
              <a:gd name="connsiteY3" fmla="*/ 511806 h 868193"/>
              <a:gd name="connsiteX4" fmla="*/ 180175 w 182362"/>
              <a:gd name="connsiteY4" fmla="*/ 25613 h 868193"/>
              <a:gd name="connsiteX5" fmla="*/ 131109 w 182362"/>
              <a:gd name="connsiteY5" fmla="*/ 70218 h 868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2362" h="868193">
                <a:moveTo>
                  <a:pt x="131109" y="70218"/>
                </a:moveTo>
                <a:cubicBezTo>
                  <a:pt x="126648" y="91777"/>
                  <a:pt x="174971" y="23383"/>
                  <a:pt x="153412" y="154967"/>
                </a:cubicBezTo>
                <a:cubicBezTo>
                  <a:pt x="131853" y="286551"/>
                  <a:pt x="14393" y="800251"/>
                  <a:pt x="1755" y="859724"/>
                </a:cubicBezTo>
                <a:cubicBezTo>
                  <a:pt x="-10883" y="919197"/>
                  <a:pt x="47847" y="650824"/>
                  <a:pt x="77584" y="511806"/>
                </a:cubicBezTo>
                <a:cubicBezTo>
                  <a:pt x="107321" y="372788"/>
                  <a:pt x="166050" y="95494"/>
                  <a:pt x="180175" y="25613"/>
                </a:cubicBezTo>
                <a:cubicBezTo>
                  <a:pt x="194300" y="-44268"/>
                  <a:pt x="135570" y="48659"/>
                  <a:pt x="131109" y="702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6" name="フリーフォーム 1135">
            <a:extLst>
              <a:ext uri="{FF2B5EF4-FFF2-40B4-BE49-F238E27FC236}">
                <a16:creationId xmlns:a16="http://schemas.microsoft.com/office/drawing/2014/main" id="{CEE7DF3A-6443-2B1F-9D3F-1F28FFA0AE20}"/>
              </a:ext>
            </a:extLst>
          </p:cNvPr>
          <p:cNvSpPr/>
          <p:nvPr/>
        </p:nvSpPr>
        <p:spPr>
          <a:xfrm>
            <a:off x="4067802" y="4518473"/>
            <a:ext cx="129521" cy="463947"/>
          </a:xfrm>
          <a:custGeom>
            <a:avLst/>
            <a:gdLst>
              <a:gd name="connsiteX0" fmla="*/ 129517 w 129521"/>
              <a:gd name="connsiteY0" fmla="*/ 1 h 463947"/>
              <a:gd name="connsiteX1" fmla="*/ 35847 w 129521"/>
              <a:gd name="connsiteY1" fmla="*/ 352380 h 463947"/>
              <a:gd name="connsiteX2" fmla="*/ 84912 w 129521"/>
              <a:gd name="connsiteY2" fmla="*/ 240867 h 463947"/>
              <a:gd name="connsiteX3" fmla="*/ 163 w 129521"/>
              <a:gd name="connsiteY3" fmla="*/ 463892 h 463947"/>
              <a:gd name="connsiteX4" fmla="*/ 62610 w 129521"/>
              <a:gd name="connsiteY4" fmla="*/ 263170 h 463947"/>
              <a:gd name="connsiteX5" fmla="*/ 31386 w 129521"/>
              <a:gd name="connsiteY5" fmla="*/ 347919 h 463947"/>
              <a:gd name="connsiteX6" fmla="*/ 129517 w 129521"/>
              <a:gd name="connsiteY6" fmla="*/ 1 h 463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521" h="463947">
                <a:moveTo>
                  <a:pt x="129517" y="1"/>
                </a:moveTo>
                <a:cubicBezTo>
                  <a:pt x="130260" y="744"/>
                  <a:pt x="43281" y="312236"/>
                  <a:pt x="35847" y="352380"/>
                </a:cubicBezTo>
                <a:cubicBezTo>
                  <a:pt x="28413" y="392524"/>
                  <a:pt x="90859" y="222282"/>
                  <a:pt x="84912" y="240867"/>
                </a:cubicBezTo>
                <a:cubicBezTo>
                  <a:pt x="78965" y="259452"/>
                  <a:pt x="3880" y="460175"/>
                  <a:pt x="163" y="463892"/>
                </a:cubicBezTo>
                <a:cubicBezTo>
                  <a:pt x="-3554" y="467609"/>
                  <a:pt x="57406" y="282499"/>
                  <a:pt x="62610" y="263170"/>
                </a:cubicBezTo>
                <a:cubicBezTo>
                  <a:pt x="67814" y="243841"/>
                  <a:pt x="20978" y="387320"/>
                  <a:pt x="31386" y="347919"/>
                </a:cubicBezTo>
                <a:cubicBezTo>
                  <a:pt x="41794" y="308518"/>
                  <a:pt x="128774" y="-742"/>
                  <a:pt x="129517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7" name="フリーフォーム 1136">
            <a:extLst>
              <a:ext uri="{FF2B5EF4-FFF2-40B4-BE49-F238E27FC236}">
                <a16:creationId xmlns:a16="http://schemas.microsoft.com/office/drawing/2014/main" id="{2DE34175-DAC2-DE5B-C75C-CECBB0786C1D}"/>
              </a:ext>
            </a:extLst>
          </p:cNvPr>
          <p:cNvSpPr/>
          <p:nvPr/>
        </p:nvSpPr>
        <p:spPr>
          <a:xfrm>
            <a:off x="3383274" y="3522733"/>
            <a:ext cx="735728" cy="1998114"/>
          </a:xfrm>
          <a:custGeom>
            <a:avLst/>
            <a:gdLst>
              <a:gd name="connsiteX0" fmla="*/ 714799 w 735728"/>
              <a:gd name="connsiteY0" fmla="*/ 73535 h 1998114"/>
              <a:gd name="connsiteX1" fmla="*/ 508502 w 735728"/>
              <a:gd name="connsiteY1" fmla="*/ 1082721 h 1998114"/>
              <a:gd name="connsiteX2" fmla="*/ 430443 w 735728"/>
              <a:gd name="connsiteY2" fmla="*/ 1690462 h 1998114"/>
              <a:gd name="connsiteX3" fmla="*/ 408141 w 735728"/>
              <a:gd name="connsiteY3" fmla="*/ 1562223 h 1998114"/>
              <a:gd name="connsiteX4" fmla="*/ 380263 w 735728"/>
              <a:gd name="connsiteY4" fmla="*/ 1762945 h 1998114"/>
              <a:gd name="connsiteX5" fmla="*/ 374687 w 735728"/>
              <a:gd name="connsiteY5" fmla="*/ 1595677 h 1998114"/>
              <a:gd name="connsiteX6" fmla="*/ 324506 w 735728"/>
              <a:gd name="connsiteY6" fmla="*/ 1807550 h 1998114"/>
              <a:gd name="connsiteX7" fmla="*/ 324506 w 735728"/>
              <a:gd name="connsiteY7" fmla="*/ 1573374 h 1998114"/>
              <a:gd name="connsiteX8" fmla="*/ 240872 w 735728"/>
              <a:gd name="connsiteY8" fmla="*/ 1813126 h 1998114"/>
              <a:gd name="connsiteX9" fmla="*/ 240872 w 735728"/>
              <a:gd name="connsiteY9" fmla="*/ 1668160 h 1998114"/>
              <a:gd name="connsiteX10" fmla="*/ 101482 w 735728"/>
              <a:gd name="connsiteY10" fmla="*/ 1835428 h 1998114"/>
              <a:gd name="connsiteX11" fmla="*/ 140511 w 735728"/>
              <a:gd name="connsiteY11" fmla="*/ 1740643 h 1998114"/>
              <a:gd name="connsiteX12" fmla="*/ 1121 w 735728"/>
              <a:gd name="connsiteY12" fmla="*/ 1997121 h 1998114"/>
              <a:gd name="connsiteX13" fmla="*/ 229721 w 735728"/>
              <a:gd name="connsiteY13" fmla="*/ 1629130 h 1998114"/>
              <a:gd name="connsiteX14" fmla="*/ 296628 w 735728"/>
              <a:gd name="connsiteY14" fmla="*/ 1651433 h 1998114"/>
              <a:gd name="connsiteX15" fmla="*/ 447170 w 735728"/>
              <a:gd name="connsiteY15" fmla="*/ 720306 h 1998114"/>
              <a:gd name="connsiteX16" fmla="*/ 335658 w 735728"/>
              <a:gd name="connsiteY16" fmla="*/ 1606828 h 1998114"/>
              <a:gd name="connsiteX17" fmla="*/ 430443 w 735728"/>
              <a:gd name="connsiteY17" fmla="*/ 1461862 h 1998114"/>
              <a:gd name="connsiteX18" fmla="*/ 614438 w 735728"/>
              <a:gd name="connsiteY18" fmla="*/ 486130 h 1998114"/>
              <a:gd name="connsiteX19" fmla="*/ 558682 w 735728"/>
              <a:gd name="connsiteY19" fmla="*/ 709155 h 1998114"/>
              <a:gd name="connsiteX20" fmla="*/ 709224 w 735728"/>
              <a:gd name="connsiteY20" fmla="*/ 146018 h 1998114"/>
              <a:gd name="connsiteX21" fmla="*/ 714799 w 735728"/>
              <a:gd name="connsiteY21" fmla="*/ 73535 h 1998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735728" h="1998114">
                <a:moveTo>
                  <a:pt x="714799" y="73535"/>
                </a:moveTo>
                <a:cubicBezTo>
                  <a:pt x="681345" y="229652"/>
                  <a:pt x="555895" y="813233"/>
                  <a:pt x="508502" y="1082721"/>
                </a:cubicBezTo>
                <a:cubicBezTo>
                  <a:pt x="461109" y="1352209"/>
                  <a:pt x="447170" y="1610545"/>
                  <a:pt x="430443" y="1690462"/>
                </a:cubicBezTo>
                <a:cubicBezTo>
                  <a:pt x="413716" y="1770379"/>
                  <a:pt x="416504" y="1550142"/>
                  <a:pt x="408141" y="1562223"/>
                </a:cubicBezTo>
                <a:cubicBezTo>
                  <a:pt x="399778" y="1574304"/>
                  <a:pt x="385839" y="1757369"/>
                  <a:pt x="380263" y="1762945"/>
                </a:cubicBezTo>
                <a:cubicBezTo>
                  <a:pt x="374687" y="1768521"/>
                  <a:pt x="383980" y="1588243"/>
                  <a:pt x="374687" y="1595677"/>
                </a:cubicBezTo>
                <a:cubicBezTo>
                  <a:pt x="365394" y="1603111"/>
                  <a:pt x="332869" y="1811267"/>
                  <a:pt x="324506" y="1807550"/>
                </a:cubicBezTo>
                <a:cubicBezTo>
                  <a:pt x="316142" y="1803833"/>
                  <a:pt x="338445" y="1572445"/>
                  <a:pt x="324506" y="1573374"/>
                </a:cubicBezTo>
                <a:cubicBezTo>
                  <a:pt x="310567" y="1574303"/>
                  <a:pt x="254811" y="1797329"/>
                  <a:pt x="240872" y="1813126"/>
                </a:cubicBezTo>
                <a:cubicBezTo>
                  <a:pt x="226933" y="1828923"/>
                  <a:pt x="264104" y="1664443"/>
                  <a:pt x="240872" y="1668160"/>
                </a:cubicBezTo>
                <a:cubicBezTo>
                  <a:pt x="217640" y="1671877"/>
                  <a:pt x="118209" y="1823348"/>
                  <a:pt x="101482" y="1835428"/>
                </a:cubicBezTo>
                <a:cubicBezTo>
                  <a:pt x="84755" y="1847509"/>
                  <a:pt x="157238" y="1713694"/>
                  <a:pt x="140511" y="1740643"/>
                </a:cubicBezTo>
                <a:cubicBezTo>
                  <a:pt x="123784" y="1767592"/>
                  <a:pt x="-13747" y="2015707"/>
                  <a:pt x="1121" y="1997121"/>
                </a:cubicBezTo>
                <a:cubicBezTo>
                  <a:pt x="15989" y="1978536"/>
                  <a:pt x="180470" y="1686745"/>
                  <a:pt x="229721" y="1629130"/>
                </a:cubicBezTo>
                <a:cubicBezTo>
                  <a:pt x="278972" y="1571515"/>
                  <a:pt x="260386" y="1802904"/>
                  <a:pt x="296628" y="1651433"/>
                </a:cubicBezTo>
                <a:cubicBezTo>
                  <a:pt x="332870" y="1499962"/>
                  <a:pt x="440665" y="727740"/>
                  <a:pt x="447170" y="720306"/>
                </a:cubicBezTo>
                <a:cubicBezTo>
                  <a:pt x="453675" y="712872"/>
                  <a:pt x="338446" y="1483235"/>
                  <a:pt x="335658" y="1606828"/>
                </a:cubicBezTo>
                <a:cubicBezTo>
                  <a:pt x="332870" y="1730421"/>
                  <a:pt x="383980" y="1648645"/>
                  <a:pt x="430443" y="1461862"/>
                </a:cubicBezTo>
                <a:cubicBezTo>
                  <a:pt x="476906" y="1275079"/>
                  <a:pt x="593065" y="611581"/>
                  <a:pt x="614438" y="486130"/>
                </a:cubicBezTo>
                <a:cubicBezTo>
                  <a:pt x="635811" y="360679"/>
                  <a:pt x="542884" y="765840"/>
                  <a:pt x="558682" y="709155"/>
                </a:cubicBezTo>
                <a:cubicBezTo>
                  <a:pt x="574480" y="652470"/>
                  <a:pt x="680417" y="249167"/>
                  <a:pt x="709224" y="146018"/>
                </a:cubicBezTo>
                <a:cubicBezTo>
                  <a:pt x="738031" y="42869"/>
                  <a:pt x="748253" y="-82582"/>
                  <a:pt x="714799" y="735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8" name="フリーフォーム 1137">
            <a:extLst>
              <a:ext uri="{FF2B5EF4-FFF2-40B4-BE49-F238E27FC236}">
                <a16:creationId xmlns:a16="http://schemas.microsoft.com/office/drawing/2014/main" id="{2CED1F01-43F8-C50C-B6E5-D84705B6BF4B}"/>
              </a:ext>
            </a:extLst>
          </p:cNvPr>
          <p:cNvSpPr/>
          <p:nvPr/>
        </p:nvSpPr>
        <p:spPr>
          <a:xfrm>
            <a:off x="2010790" y="2141668"/>
            <a:ext cx="3810164" cy="2430601"/>
          </a:xfrm>
          <a:custGeom>
            <a:avLst/>
            <a:gdLst>
              <a:gd name="connsiteX0" fmla="*/ 8510 w 3810164"/>
              <a:gd name="connsiteY0" fmla="*/ 1706432 h 2430601"/>
              <a:gd name="connsiteX1" fmla="*/ 1062610 w 3810164"/>
              <a:gd name="connsiteY1" fmla="*/ 436432 h 2430601"/>
              <a:gd name="connsiteX2" fmla="*/ 884810 w 3810164"/>
              <a:gd name="connsiteY2" fmla="*/ 665032 h 2430601"/>
              <a:gd name="connsiteX3" fmla="*/ 1811910 w 3810164"/>
              <a:gd name="connsiteY3" fmla="*/ 118932 h 2430601"/>
              <a:gd name="connsiteX4" fmla="*/ 1481710 w 3810164"/>
              <a:gd name="connsiteY4" fmla="*/ 385632 h 2430601"/>
              <a:gd name="connsiteX5" fmla="*/ 2154810 w 3810164"/>
              <a:gd name="connsiteY5" fmla="*/ 30032 h 2430601"/>
              <a:gd name="connsiteX6" fmla="*/ 2192910 w 3810164"/>
              <a:gd name="connsiteY6" fmla="*/ 42732 h 2430601"/>
              <a:gd name="connsiteX7" fmla="*/ 1964310 w 3810164"/>
              <a:gd name="connsiteY7" fmla="*/ 233232 h 2430601"/>
              <a:gd name="connsiteX8" fmla="*/ 2345310 w 3810164"/>
              <a:gd name="connsiteY8" fmla="*/ 258632 h 2430601"/>
              <a:gd name="connsiteX9" fmla="*/ 3716910 w 3810164"/>
              <a:gd name="connsiteY9" fmla="*/ 779332 h 2430601"/>
              <a:gd name="connsiteX10" fmla="*/ 3602610 w 3810164"/>
              <a:gd name="connsiteY10" fmla="*/ 728532 h 2430601"/>
              <a:gd name="connsiteX11" fmla="*/ 2916810 w 3810164"/>
              <a:gd name="connsiteY11" fmla="*/ 601532 h 2430601"/>
              <a:gd name="connsiteX12" fmla="*/ 3069210 w 3810164"/>
              <a:gd name="connsiteY12" fmla="*/ 614232 h 2430601"/>
              <a:gd name="connsiteX13" fmla="*/ 3437510 w 3810164"/>
              <a:gd name="connsiteY13" fmla="*/ 1376232 h 2430601"/>
              <a:gd name="connsiteX14" fmla="*/ 3208910 w 3810164"/>
              <a:gd name="connsiteY14" fmla="*/ 880932 h 2430601"/>
              <a:gd name="connsiteX15" fmla="*/ 2916810 w 3810164"/>
              <a:gd name="connsiteY15" fmla="*/ 652332 h 2430601"/>
              <a:gd name="connsiteX16" fmla="*/ 2700910 w 3810164"/>
              <a:gd name="connsiteY16" fmla="*/ 766632 h 2430601"/>
              <a:gd name="connsiteX17" fmla="*/ 2180210 w 3810164"/>
              <a:gd name="connsiteY17" fmla="*/ 1731832 h 2430601"/>
              <a:gd name="connsiteX18" fmla="*/ 2307210 w 3810164"/>
              <a:gd name="connsiteY18" fmla="*/ 1465132 h 2430601"/>
              <a:gd name="connsiteX19" fmla="*/ 2396110 w 3810164"/>
              <a:gd name="connsiteY19" fmla="*/ 1249232 h 2430601"/>
              <a:gd name="connsiteX20" fmla="*/ 2104010 w 3810164"/>
              <a:gd name="connsiteY20" fmla="*/ 1465132 h 2430601"/>
              <a:gd name="connsiteX21" fmla="*/ 1723010 w 3810164"/>
              <a:gd name="connsiteY21" fmla="*/ 2239832 h 2430601"/>
              <a:gd name="connsiteX22" fmla="*/ 1837310 w 3810164"/>
              <a:gd name="connsiteY22" fmla="*/ 1985832 h 2430601"/>
              <a:gd name="connsiteX23" fmla="*/ 1811910 w 3810164"/>
              <a:gd name="connsiteY23" fmla="*/ 1731832 h 2430601"/>
              <a:gd name="connsiteX24" fmla="*/ 1570610 w 3810164"/>
              <a:gd name="connsiteY24" fmla="*/ 2125532 h 2430601"/>
              <a:gd name="connsiteX25" fmla="*/ 1672210 w 3810164"/>
              <a:gd name="connsiteY25" fmla="*/ 1960432 h 2430601"/>
              <a:gd name="connsiteX26" fmla="*/ 1456310 w 3810164"/>
              <a:gd name="connsiteY26" fmla="*/ 1744532 h 2430601"/>
              <a:gd name="connsiteX27" fmla="*/ 1519810 w 3810164"/>
              <a:gd name="connsiteY27" fmla="*/ 1871532 h 2430601"/>
              <a:gd name="connsiteX28" fmla="*/ 1189610 w 3810164"/>
              <a:gd name="connsiteY28" fmla="*/ 2354132 h 2430601"/>
              <a:gd name="connsiteX29" fmla="*/ 1189610 w 3810164"/>
              <a:gd name="connsiteY29" fmla="*/ 2316032 h 2430601"/>
              <a:gd name="connsiteX30" fmla="*/ 1024510 w 3810164"/>
              <a:gd name="connsiteY30" fmla="*/ 2430332 h 2430601"/>
              <a:gd name="connsiteX31" fmla="*/ 1075310 w 3810164"/>
              <a:gd name="connsiteY31" fmla="*/ 2277932 h 2430601"/>
              <a:gd name="connsiteX32" fmla="*/ 1011810 w 3810164"/>
              <a:gd name="connsiteY32" fmla="*/ 1604832 h 2430601"/>
              <a:gd name="connsiteX33" fmla="*/ 1049910 w 3810164"/>
              <a:gd name="connsiteY33" fmla="*/ 2176332 h 2430601"/>
              <a:gd name="connsiteX34" fmla="*/ 1062610 w 3810164"/>
              <a:gd name="connsiteY34" fmla="*/ 2011232 h 2430601"/>
              <a:gd name="connsiteX35" fmla="*/ 859410 w 3810164"/>
              <a:gd name="connsiteY35" fmla="*/ 1185732 h 2430601"/>
              <a:gd name="connsiteX36" fmla="*/ 910210 w 3810164"/>
              <a:gd name="connsiteY36" fmla="*/ 1604832 h 2430601"/>
              <a:gd name="connsiteX37" fmla="*/ 821310 w 3810164"/>
              <a:gd name="connsiteY37" fmla="*/ 1757232 h 2430601"/>
              <a:gd name="connsiteX38" fmla="*/ 795910 w 3810164"/>
              <a:gd name="connsiteY38" fmla="*/ 1541332 h 2430601"/>
              <a:gd name="connsiteX39" fmla="*/ 821310 w 3810164"/>
              <a:gd name="connsiteY39" fmla="*/ 1757232 h 2430601"/>
              <a:gd name="connsiteX40" fmla="*/ 795910 w 3810164"/>
              <a:gd name="connsiteY40" fmla="*/ 1808032 h 2430601"/>
              <a:gd name="connsiteX41" fmla="*/ 770510 w 3810164"/>
              <a:gd name="connsiteY41" fmla="*/ 1477832 h 2430601"/>
              <a:gd name="connsiteX42" fmla="*/ 694310 w 3810164"/>
              <a:gd name="connsiteY42" fmla="*/ 1592132 h 2430601"/>
              <a:gd name="connsiteX43" fmla="*/ 707010 w 3810164"/>
              <a:gd name="connsiteY43" fmla="*/ 1427032 h 2430601"/>
              <a:gd name="connsiteX44" fmla="*/ 580010 w 3810164"/>
              <a:gd name="connsiteY44" fmla="*/ 1515932 h 2430601"/>
              <a:gd name="connsiteX45" fmla="*/ 605410 w 3810164"/>
              <a:gd name="connsiteY45" fmla="*/ 1452432 h 2430601"/>
              <a:gd name="connsiteX46" fmla="*/ 389510 w 3810164"/>
              <a:gd name="connsiteY46" fmla="*/ 1985832 h 2430601"/>
              <a:gd name="connsiteX47" fmla="*/ 567310 w 3810164"/>
              <a:gd name="connsiteY47" fmla="*/ 1554032 h 2430601"/>
              <a:gd name="connsiteX48" fmla="*/ 529210 w 3810164"/>
              <a:gd name="connsiteY48" fmla="*/ 1300032 h 2430601"/>
              <a:gd name="connsiteX49" fmla="*/ 402210 w 3810164"/>
              <a:gd name="connsiteY49" fmla="*/ 1452432 h 2430601"/>
              <a:gd name="connsiteX50" fmla="*/ 389510 w 3810164"/>
              <a:gd name="connsiteY50" fmla="*/ 1376232 h 2430601"/>
              <a:gd name="connsiteX51" fmla="*/ 554610 w 3810164"/>
              <a:gd name="connsiteY51" fmla="*/ 1223832 h 2430601"/>
              <a:gd name="connsiteX52" fmla="*/ 8510 w 3810164"/>
              <a:gd name="connsiteY52" fmla="*/ 1706432 h 2430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3810164" h="2430601">
                <a:moveTo>
                  <a:pt x="8510" y="1706432"/>
                </a:moveTo>
                <a:cubicBezTo>
                  <a:pt x="93177" y="1575199"/>
                  <a:pt x="916560" y="609999"/>
                  <a:pt x="1062610" y="436432"/>
                </a:cubicBezTo>
                <a:cubicBezTo>
                  <a:pt x="1208660" y="262865"/>
                  <a:pt x="759927" y="717949"/>
                  <a:pt x="884810" y="665032"/>
                </a:cubicBezTo>
                <a:cubicBezTo>
                  <a:pt x="1009693" y="612115"/>
                  <a:pt x="1712427" y="165499"/>
                  <a:pt x="1811910" y="118932"/>
                </a:cubicBezTo>
                <a:cubicBezTo>
                  <a:pt x="1911393" y="72365"/>
                  <a:pt x="1424560" y="400449"/>
                  <a:pt x="1481710" y="385632"/>
                </a:cubicBezTo>
                <a:cubicBezTo>
                  <a:pt x="1538860" y="370815"/>
                  <a:pt x="2036277" y="87182"/>
                  <a:pt x="2154810" y="30032"/>
                </a:cubicBezTo>
                <a:cubicBezTo>
                  <a:pt x="2273343" y="-27118"/>
                  <a:pt x="2224660" y="8865"/>
                  <a:pt x="2192910" y="42732"/>
                </a:cubicBezTo>
                <a:cubicBezTo>
                  <a:pt x="2161160" y="76599"/>
                  <a:pt x="1938910" y="197249"/>
                  <a:pt x="1964310" y="233232"/>
                </a:cubicBezTo>
                <a:cubicBezTo>
                  <a:pt x="1989710" y="269215"/>
                  <a:pt x="2053210" y="167615"/>
                  <a:pt x="2345310" y="258632"/>
                </a:cubicBezTo>
                <a:cubicBezTo>
                  <a:pt x="2637410" y="349649"/>
                  <a:pt x="3507360" y="701015"/>
                  <a:pt x="3716910" y="779332"/>
                </a:cubicBezTo>
                <a:cubicBezTo>
                  <a:pt x="3926460" y="857649"/>
                  <a:pt x="3735960" y="758165"/>
                  <a:pt x="3602610" y="728532"/>
                </a:cubicBezTo>
                <a:cubicBezTo>
                  <a:pt x="3469260" y="698899"/>
                  <a:pt x="3005710" y="620582"/>
                  <a:pt x="2916810" y="601532"/>
                </a:cubicBezTo>
                <a:cubicBezTo>
                  <a:pt x="2827910" y="582482"/>
                  <a:pt x="2982427" y="485115"/>
                  <a:pt x="3069210" y="614232"/>
                </a:cubicBezTo>
                <a:cubicBezTo>
                  <a:pt x="3155993" y="743349"/>
                  <a:pt x="3414227" y="1331782"/>
                  <a:pt x="3437510" y="1376232"/>
                </a:cubicBezTo>
                <a:cubicBezTo>
                  <a:pt x="3460793" y="1420682"/>
                  <a:pt x="3295693" y="1001582"/>
                  <a:pt x="3208910" y="880932"/>
                </a:cubicBezTo>
                <a:cubicBezTo>
                  <a:pt x="3122127" y="760282"/>
                  <a:pt x="3001477" y="671382"/>
                  <a:pt x="2916810" y="652332"/>
                </a:cubicBezTo>
                <a:cubicBezTo>
                  <a:pt x="2832143" y="633282"/>
                  <a:pt x="2823677" y="586715"/>
                  <a:pt x="2700910" y="766632"/>
                </a:cubicBezTo>
                <a:cubicBezTo>
                  <a:pt x="2578143" y="946549"/>
                  <a:pt x="2245827" y="1615415"/>
                  <a:pt x="2180210" y="1731832"/>
                </a:cubicBezTo>
                <a:cubicBezTo>
                  <a:pt x="2114593" y="1848249"/>
                  <a:pt x="2271227" y="1545565"/>
                  <a:pt x="2307210" y="1465132"/>
                </a:cubicBezTo>
                <a:cubicBezTo>
                  <a:pt x="2343193" y="1384699"/>
                  <a:pt x="2429977" y="1249232"/>
                  <a:pt x="2396110" y="1249232"/>
                </a:cubicBezTo>
                <a:cubicBezTo>
                  <a:pt x="2362243" y="1249232"/>
                  <a:pt x="2216193" y="1300032"/>
                  <a:pt x="2104010" y="1465132"/>
                </a:cubicBezTo>
                <a:cubicBezTo>
                  <a:pt x="1991827" y="1630232"/>
                  <a:pt x="1767460" y="2153049"/>
                  <a:pt x="1723010" y="2239832"/>
                </a:cubicBezTo>
                <a:cubicBezTo>
                  <a:pt x="1678560" y="2326615"/>
                  <a:pt x="1822493" y="2070499"/>
                  <a:pt x="1837310" y="1985832"/>
                </a:cubicBezTo>
                <a:cubicBezTo>
                  <a:pt x="1852127" y="1901165"/>
                  <a:pt x="1856360" y="1708549"/>
                  <a:pt x="1811910" y="1731832"/>
                </a:cubicBezTo>
                <a:cubicBezTo>
                  <a:pt x="1767460" y="1755115"/>
                  <a:pt x="1593893" y="2087432"/>
                  <a:pt x="1570610" y="2125532"/>
                </a:cubicBezTo>
                <a:cubicBezTo>
                  <a:pt x="1547327" y="2163632"/>
                  <a:pt x="1691260" y="2023932"/>
                  <a:pt x="1672210" y="1960432"/>
                </a:cubicBezTo>
                <a:cubicBezTo>
                  <a:pt x="1653160" y="1896932"/>
                  <a:pt x="1481710" y="1759349"/>
                  <a:pt x="1456310" y="1744532"/>
                </a:cubicBezTo>
                <a:cubicBezTo>
                  <a:pt x="1430910" y="1729715"/>
                  <a:pt x="1564260" y="1769932"/>
                  <a:pt x="1519810" y="1871532"/>
                </a:cubicBezTo>
                <a:cubicBezTo>
                  <a:pt x="1475360" y="1973132"/>
                  <a:pt x="1244643" y="2280049"/>
                  <a:pt x="1189610" y="2354132"/>
                </a:cubicBezTo>
                <a:cubicBezTo>
                  <a:pt x="1134577" y="2428215"/>
                  <a:pt x="1217127" y="2303332"/>
                  <a:pt x="1189610" y="2316032"/>
                </a:cubicBezTo>
                <a:cubicBezTo>
                  <a:pt x="1162093" y="2328732"/>
                  <a:pt x="1043560" y="2436682"/>
                  <a:pt x="1024510" y="2430332"/>
                </a:cubicBezTo>
                <a:cubicBezTo>
                  <a:pt x="1005460" y="2423982"/>
                  <a:pt x="1077427" y="2415515"/>
                  <a:pt x="1075310" y="2277932"/>
                </a:cubicBezTo>
                <a:cubicBezTo>
                  <a:pt x="1073193" y="2140349"/>
                  <a:pt x="1016043" y="1621765"/>
                  <a:pt x="1011810" y="1604832"/>
                </a:cubicBezTo>
                <a:cubicBezTo>
                  <a:pt x="1007577" y="1587899"/>
                  <a:pt x="1041443" y="2108599"/>
                  <a:pt x="1049910" y="2176332"/>
                </a:cubicBezTo>
                <a:cubicBezTo>
                  <a:pt x="1058377" y="2244065"/>
                  <a:pt x="1094360" y="2176332"/>
                  <a:pt x="1062610" y="2011232"/>
                </a:cubicBezTo>
                <a:cubicBezTo>
                  <a:pt x="1030860" y="1846132"/>
                  <a:pt x="884810" y="1253465"/>
                  <a:pt x="859410" y="1185732"/>
                </a:cubicBezTo>
                <a:cubicBezTo>
                  <a:pt x="834010" y="1117999"/>
                  <a:pt x="916560" y="1509582"/>
                  <a:pt x="910210" y="1604832"/>
                </a:cubicBezTo>
                <a:cubicBezTo>
                  <a:pt x="903860" y="1700082"/>
                  <a:pt x="840360" y="1767815"/>
                  <a:pt x="821310" y="1757232"/>
                </a:cubicBezTo>
                <a:cubicBezTo>
                  <a:pt x="802260" y="1746649"/>
                  <a:pt x="795910" y="1541332"/>
                  <a:pt x="795910" y="1541332"/>
                </a:cubicBezTo>
                <a:cubicBezTo>
                  <a:pt x="795910" y="1541332"/>
                  <a:pt x="821310" y="1712782"/>
                  <a:pt x="821310" y="1757232"/>
                </a:cubicBezTo>
                <a:cubicBezTo>
                  <a:pt x="821310" y="1801682"/>
                  <a:pt x="804377" y="1854599"/>
                  <a:pt x="795910" y="1808032"/>
                </a:cubicBezTo>
                <a:cubicBezTo>
                  <a:pt x="787443" y="1761465"/>
                  <a:pt x="787443" y="1513815"/>
                  <a:pt x="770510" y="1477832"/>
                </a:cubicBezTo>
                <a:cubicBezTo>
                  <a:pt x="753577" y="1441849"/>
                  <a:pt x="704893" y="1600599"/>
                  <a:pt x="694310" y="1592132"/>
                </a:cubicBezTo>
                <a:cubicBezTo>
                  <a:pt x="683727" y="1583665"/>
                  <a:pt x="726060" y="1439732"/>
                  <a:pt x="707010" y="1427032"/>
                </a:cubicBezTo>
                <a:cubicBezTo>
                  <a:pt x="687960" y="1414332"/>
                  <a:pt x="596943" y="1511699"/>
                  <a:pt x="580010" y="1515932"/>
                </a:cubicBezTo>
                <a:cubicBezTo>
                  <a:pt x="563077" y="1520165"/>
                  <a:pt x="605410" y="1452432"/>
                  <a:pt x="605410" y="1452432"/>
                </a:cubicBezTo>
                <a:lnTo>
                  <a:pt x="389510" y="1985832"/>
                </a:lnTo>
                <a:cubicBezTo>
                  <a:pt x="383160" y="2002765"/>
                  <a:pt x="544027" y="1668332"/>
                  <a:pt x="567310" y="1554032"/>
                </a:cubicBezTo>
                <a:cubicBezTo>
                  <a:pt x="590593" y="1439732"/>
                  <a:pt x="556727" y="1316965"/>
                  <a:pt x="529210" y="1300032"/>
                </a:cubicBezTo>
                <a:cubicBezTo>
                  <a:pt x="501693" y="1283099"/>
                  <a:pt x="425493" y="1439732"/>
                  <a:pt x="402210" y="1452432"/>
                </a:cubicBezTo>
                <a:cubicBezTo>
                  <a:pt x="378927" y="1465132"/>
                  <a:pt x="364110" y="1414332"/>
                  <a:pt x="389510" y="1376232"/>
                </a:cubicBezTo>
                <a:cubicBezTo>
                  <a:pt x="414910" y="1338132"/>
                  <a:pt x="611760" y="1164565"/>
                  <a:pt x="554610" y="1223832"/>
                </a:cubicBezTo>
                <a:cubicBezTo>
                  <a:pt x="497460" y="1283099"/>
                  <a:pt x="-76157" y="1837665"/>
                  <a:pt x="8510" y="17064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9" name="フリーフォーム 1138">
            <a:extLst>
              <a:ext uri="{FF2B5EF4-FFF2-40B4-BE49-F238E27FC236}">
                <a16:creationId xmlns:a16="http://schemas.microsoft.com/office/drawing/2014/main" id="{9AC57994-B91C-19FB-EB9A-EA041060D34E}"/>
              </a:ext>
            </a:extLst>
          </p:cNvPr>
          <p:cNvSpPr/>
          <p:nvPr/>
        </p:nvSpPr>
        <p:spPr>
          <a:xfrm>
            <a:off x="1748683" y="2421261"/>
            <a:ext cx="1516088" cy="527940"/>
          </a:xfrm>
          <a:custGeom>
            <a:avLst/>
            <a:gdLst>
              <a:gd name="connsiteX0" fmla="*/ 1464417 w 1516088"/>
              <a:gd name="connsiteY0" fmla="*/ 118739 h 527940"/>
              <a:gd name="connsiteX1" fmla="*/ 486517 w 1516088"/>
              <a:gd name="connsiteY1" fmla="*/ 67939 h 527940"/>
              <a:gd name="connsiteX2" fmla="*/ 816717 w 1516088"/>
              <a:gd name="connsiteY2" fmla="*/ 93339 h 527940"/>
              <a:gd name="connsiteX3" fmla="*/ 689717 w 1516088"/>
              <a:gd name="connsiteY3" fmla="*/ 194939 h 527940"/>
              <a:gd name="connsiteX4" fmla="*/ 3917 w 1516088"/>
              <a:gd name="connsiteY4" fmla="*/ 525139 h 527940"/>
              <a:gd name="connsiteX5" fmla="*/ 435717 w 1516088"/>
              <a:gd name="connsiteY5" fmla="*/ 334639 h 527940"/>
              <a:gd name="connsiteX6" fmla="*/ 981817 w 1516088"/>
              <a:gd name="connsiteY6" fmla="*/ 4439 h 527940"/>
              <a:gd name="connsiteX7" fmla="*/ 1337417 w 1516088"/>
              <a:gd name="connsiteY7" fmla="*/ 144139 h 527940"/>
              <a:gd name="connsiteX8" fmla="*/ 1464417 w 1516088"/>
              <a:gd name="connsiteY8" fmla="*/ 118739 h 527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16088" h="527940">
                <a:moveTo>
                  <a:pt x="1464417" y="118739"/>
                </a:moveTo>
                <a:cubicBezTo>
                  <a:pt x="1322600" y="106039"/>
                  <a:pt x="594467" y="72172"/>
                  <a:pt x="486517" y="67939"/>
                </a:cubicBezTo>
                <a:cubicBezTo>
                  <a:pt x="378567" y="63706"/>
                  <a:pt x="782850" y="72172"/>
                  <a:pt x="816717" y="93339"/>
                </a:cubicBezTo>
                <a:cubicBezTo>
                  <a:pt x="850584" y="114506"/>
                  <a:pt x="825184" y="122972"/>
                  <a:pt x="689717" y="194939"/>
                </a:cubicBezTo>
                <a:cubicBezTo>
                  <a:pt x="554250" y="266906"/>
                  <a:pt x="46250" y="501856"/>
                  <a:pt x="3917" y="525139"/>
                </a:cubicBezTo>
                <a:cubicBezTo>
                  <a:pt x="-38416" y="548422"/>
                  <a:pt x="272734" y="421422"/>
                  <a:pt x="435717" y="334639"/>
                </a:cubicBezTo>
                <a:cubicBezTo>
                  <a:pt x="598700" y="247856"/>
                  <a:pt x="831534" y="36189"/>
                  <a:pt x="981817" y="4439"/>
                </a:cubicBezTo>
                <a:cubicBezTo>
                  <a:pt x="1132100" y="-27311"/>
                  <a:pt x="1254867" y="120856"/>
                  <a:pt x="1337417" y="144139"/>
                </a:cubicBezTo>
                <a:cubicBezTo>
                  <a:pt x="1419967" y="167422"/>
                  <a:pt x="1606234" y="131439"/>
                  <a:pt x="1464417" y="1187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0" name="フリーフォーム 1139">
            <a:extLst>
              <a:ext uri="{FF2B5EF4-FFF2-40B4-BE49-F238E27FC236}">
                <a16:creationId xmlns:a16="http://schemas.microsoft.com/office/drawing/2014/main" id="{56DF94CE-D3EE-1D8E-E5BA-6FADC8A3D80A}"/>
              </a:ext>
            </a:extLst>
          </p:cNvPr>
          <p:cNvSpPr/>
          <p:nvPr/>
        </p:nvSpPr>
        <p:spPr>
          <a:xfrm>
            <a:off x="2854762" y="1825088"/>
            <a:ext cx="1426767" cy="833529"/>
          </a:xfrm>
          <a:custGeom>
            <a:avLst/>
            <a:gdLst>
              <a:gd name="connsiteX0" fmla="*/ 282138 w 1426767"/>
              <a:gd name="connsiteY0" fmla="*/ 727612 h 833529"/>
              <a:gd name="connsiteX1" fmla="*/ 129738 w 1426767"/>
              <a:gd name="connsiteY1" fmla="*/ 537112 h 833529"/>
              <a:gd name="connsiteX2" fmla="*/ 371038 w 1426767"/>
              <a:gd name="connsiteY2" fmla="*/ 156112 h 833529"/>
              <a:gd name="connsiteX3" fmla="*/ 472638 w 1426767"/>
              <a:gd name="connsiteY3" fmla="*/ 105312 h 833529"/>
              <a:gd name="connsiteX4" fmla="*/ 218638 w 1426767"/>
              <a:gd name="connsiteY4" fmla="*/ 308512 h 833529"/>
              <a:gd name="connsiteX5" fmla="*/ 1056838 w 1426767"/>
              <a:gd name="connsiteY5" fmla="*/ 54512 h 833529"/>
              <a:gd name="connsiteX6" fmla="*/ 1425138 w 1426767"/>
              <a:gd name="connsiteY6" fmla="*/ 3712 h 833529"/>
              <a:gd name="connsiteX7" fmla="*/ 929838 w 1426767"/>
              <a:gd name="connsiteY7" fmla="*/ 118012 h 833529"/>
              <a:gd name="connsiteX8" fmla="*/ 15438 w 1426767"/>
              <a:gd name="connsiteY8" fmla="*/ 321212 h 833529"/>
              <a:gd name="connsiteX9" fmla="*/ 345638 w 1426767"/>
              <a:gd name="connsiteY9" fmla="*/ 270412 h 833529"/>
              <a:gd name="connsiteX10" fmla="*/ 218638 w 1426767"/>
              <a:gd name="connsiteY10" fmla="*/ 422812 h 833529"/>
              <a:gd name="connsiteX11" fmla="*/ 167838 w 1426767"/>
              <a:gd name="connsiteY11" fmla="*/ 587912 h 833529"/>
              <a:gd name="connsiteX12" fmla="*/ 345638 w 1426767"/>
              <a:gd name="connsiteY12" fmla="*/ 829212 h 833529"/>
              <a:gd name="connsiteX13" fmla="*/ 282138 w 1426767"/>
              <a:gd name="connsiteY13" fmla="*/ 727612 h 833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26767" h="833529">
                <a:moveTo>
                  <a:pt x="282138" y="727612"/>
                </a:moveTo>
                <a:cubicBezTo>
                  <a:pt x="246155" y="678929"/>
                  <a:pt x="114921" y="632362"/>
                  <a:pt x="129738" y="537112"/>
                </a:cubicBezTo>
                <a:cubicBezTo>
                  <a:pt x="144555" y="441862"/>
                  <a:pt x="313888" y="228079"/>
                  <a:pt x="371038" y="156112"/>
                </a:cubicBezTo>
                <a:cubicBezTo>
                  <a:pt x="428188" y="84145"/>
                  <a:pt x="498038" y="79912"/>
                  <a:pt x="472638" y="105312"/>
                </a:cubicBezTo>
                <a:cubicBezTo>
                  <a:pt x="447238" y="130712"/>
                  <a:pt x="121271" y="316979"/>
                  <a:pt x="218638" y="308512"/>
                </a:cubicBezTo>
                <a:cubicBezTo>
                  <a:pt x="316005" y="300045"/>
                  <a:pt x="855755" y="105312"/>
                  <a:pt x="1056838" y="54512"/>
                </a:cubicBezTo>
                <a:cubicBezTo>
                  <a:pt x="1257921" y="3712"/>
                  <a:pt x="1446305" y="-6871"/>
                  <a:pt x="1425138" y="3712"/>
                </a:cubicBezTo>
                <a:cubicBezTo>
                  <a:pt x="1403971" y="14295"/>
                  <a:pt x="929838" y="118012"/>
                  <a:pt x="929838" y="118012"/>
                </a:cubicBezTo>
                <a:lnTo>
                  <a:pt x="15438" y="321212"/>
                </a:lnTo>
                <a:cubicBezTo>
                  <a:pt x="-81929" y="346612"/>
                  <a:pt x="311771" y="253479"/>
                  <a:pt x="345638" y="270412"/>
                </a:cubicBezTo>
                <a:cubicBezTo>
                  <a:pt x="379505" y="287345"/>
                  <a:pt x="248271" y="369895"/>
                  <a:pt x="218638" y="422812"/>
                </a:cubicBezTo>
                <a:cubicBezTo>
                  <a:pt x="189005" y="475729"/>
                  <a:pt x="146671" y="520179"/>
                  <a:pt x="167838" y="587912"/>
                </a:cubicBezTo>
                <a:cubicBezTo>
                  <a:pt x="189005" y="655645"/>
                  <a:pt x="324471" y="805929"/>
                  <a:pt x="345638" y="829212"/>
                </a:cubicBezTo>
                <a:cubicBezTo>
                  <a:pt x="366805" y="852495"/>
                  <a:pt x="318121" y="776295"/>
                  <a:pt x="282138" y="7276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1" name="フリーフォーム 1140">
            <a:extLst>
              <a:ext uri="{FF2B5EF4-FFF2-40B4-BE49-F238E27FC236}">
                <a16:creationId xmlns:a16="http://schemas.microsoft.com/office/drawing/2014/main" id="{252AF507-1767-FACD-8219-7F0B30383BB0}"/>
              </a:ext>
            </a:extLst>
          </p:cNvPr>
          <p:cNvSpPr/>
          <p:nvPr/>
        </p:nvSpPr>
        <p:spPr>
          <a:xfrm>
            <a:off x="1657504" y="2228731"/>
            <a:ext cx="1542916" cy="1899943"/>
          </a:xfrm>
          <a:custGeom>
            <a:avLst/>
            <a:gdLst>
              <a:gd name="connsiteX0" fmla="*/ 1542896 w 1542916"/>
              <a:gd name="connsiteY0" fmla="*/ 387469 h 1899943"/>
              <a:gd name="connsiteX1" fmla="*/ 691996 w 1542916"/>
              <a:gd name="connsiteY1" fmla="*/ 577969 h 1899943"/>
              <a:gd name="connsiteX2" fmla="*/ 272896 w 1542916"/>
              <a:gd name="connsiteY2" fmla="*/ 1022469 h 1899943"/>
              <a:gd name="connsiteX3" fmla="*/ 6196 w 1542916"/>
              <a:gd name="connsiteY3" fmla="*/ 1873369 h 1899943"/>
              <a:gd name="connsiteX4" fmla="*/ 133196 w 1542916"/>
              <a:gd name="connsiteY4" fmla="*/ 1530469 h 1899943"/>
              <a:gd name="connsiteX5" fmla="*/ 653896 w 1542916"/>
              <a:gd name="connsiteY5" fmla="*/ 19169 h 1899943"/>
              <a:gd name="connsiteX6" fmla="*/ 476096 w 1542916"/>
              <a:gd name="connsiteY6" fmla="*/ 666869 h 1899943"/>
              <a:gd name="connsiteX7" fmla="*/ 679296 w 1542916"/>
              <a:gd name="connsiteY7" fmla="*/ 501769 h 1899943"/>
              <a:gd name="connsiteX8" fmla="*/ 971396 w 1542916"/>
              <a:gd name="connsiteY8" fmla="*/ 489069 h 1899943"/>
              <a:gd name="connsiteX9" fmla="*/ 666596 w 1542916"/>
              <a:gd name="connsiteY9" fmla="*/ 514469 h 1899943"/>
              <a:gd name="connsiteX10" fmla="*/ 1542896 w 1542916"/>
              <a:gd name="connsiteY10" fmla="*/ 387469 h 1899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542916" h="1899943">
                <a:moveTo>
                  <a:pt x="1542896" y="387469"/>
                </a:moveTo>
                <a:cubicBezTo>
                  <a:pt x="1547129" y="398052"/>
                  <a:pt x="903663" y="472136"/>
                  <a:pt x="691996" y="577969"/>
                </a:cubicBezTo>
                <a:cubicBezTo>
                  <a:pt x="480329" y="683802"/>
                  <a:pt x="387196" y="806569"/>
                  <a:pt x="272896" y="1022469"/>
                </a:cubicBezTo>
                <a:cubicBezTo>
                  <a:pt x="158596" y="1238369"/>
                  <a:pt x="29479" y="1788702"/>
                  <a:pt x="6196" y="1873369"/>
                </a:cubicBezTo>
                <a:cubicBezTo>
                  <a:pt x="-17087" y="1958036"/>
                  <a:pt x="25246" y="1839502"/>
                  <a:pt x="133196" y="1530469"/>
                </a:cubicBezTo>
                <a:cubicBezTo>
                  <a:pt x="241146" y="1221436"/>
                  <a:pt x="596746" y="163102"/>
                  <a:pt x="653896" y="19169"/>
                </a:cubicBezTo>
                <a:cubicBezTo>
                  <a:pt x="711046" y="-124764"/>
                  <a:pt x="471863" y="586436"/>
                  <a:pt x="476096" y="666869"/>
                </a:cubicBezTo>
                <a:cubicBezTo>
                  <a:pt x="480329" y="747302"/>
                  <a:pt x="596746" y="531402"/>
                  <a:pt x="679296" y="501769"/>
                </a:cubicBezTo>
                <a:cubicBezTo>
                  <a:pt x="761846" y="472136"/>
                  <a:pt x="973513" y="486952"/>
                  <a:pt x="971396" y="489069"/>
                </a:cubicBezTo>
                <a:cubicBezTo>
                  <a:pt x="969279" y="491186"/>
                  <a:pt x="564996" y="531402"/>
                  <a:pt x="666596" y="514469"/>
                </a:cubicBezTo>
                <a:cubicBezTo>
                  <a:pt x="768196" y="497536"/>
                  <a:pt x="1538663" y="376886"/>
                  <a:pt x="1542896" y="3874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2" name="フリーフォーム 1141">
            <a:extLst>
              <a:ext uri="{FF2B5EF4-FFF2-40B4-BE49-F238E27FC236}">
                <a16:creationId xmlns:a16="http://schemas.microsoft.com/office/drawing/2014/main" id="{3F039CCC-5771-B997-8E89-85DF3C310826}"/>
              </a:ext>
            </a:extLst>
          </p:cNvPr>
          <p:cNvSpPr/>
          <p:nvPr/>
        </p:nvSpPr>
        <p:spPr>
          <a:xfrm>
            <a:off x="2997021" y="4056682"/>
            <a:ext cx="673323" cy="3741404"/>
          </a:xfrm>
          <a:custGeom>
            <a:avLst/>
            <a:gdLst>
              <a:gd name="connsiteX0" fmla="*/ 597079 w 673323"/>
              <a:gd name="connsiteY0" fmla="*/ 743918 h 3741404"/>
              <a:gd name="connsiteX1" fmla="*/ 317679 w 673323"/>
              <a:gd name="connsiteY1" fmla="*/ 2941018 h 3741404"/>
              <a:gd name="connsiteX2" fmla="*/ 317679 w 673323"/>
              <a:gd name="connsiteY2" fmla="*/ 2725118 h 3741404"/>
              <a:gd name="connsiteX3" fmla="*/ 419279 w 673323"/>
              <a:gd name="connsiteY3" fmla="*/ 3207718 h 3741404"/>
              <a:gd name="connsiteX4" fmla="*/ 609779 w 673323"/>
              <a:gd name="connsiteY4" fmla="*/ 3741118 h 3741404"/>
              <a:gd name="connsiteX5" fmla="*/ 368479 w 673323"/>
              <a:gd name="connsiteY5" fmla="*/ 3258518 h 3741404"/>
              <a:gd name="connsiteX6" fmla="*/ 179 w 673323"/>
              <a:gd name="connsiteY6" fmla="*/ 1874218 h 3741404"/>
              <a:gd name="connsiteX7" fmla="*/ 317679 w 673323"/>
              <a:gd name="connsiteY7" fmla="*/ 2433018 h 3741404"/>
              <a:gd name="connsiteX8" fmla="*/ 190679 w 673323"/>
              <a:gd name="connsiteY8" fmla="*/ 2140918 h 3741404"/>
              <a:gd name="connsiteX9" fmla="*/ 89079 w 673323"/>
              <a:gd name="connsiteY9" fmla="*/ 1823418 h 3741404"/>
              <a:gd name="connsiteX10" fmla="*/ 177979 w 673323"/>
              <a:gd name="connsiteY10" fmla="*/ 489918 h 3741404"/>
              <a:gd name="connsiteX11" fmla="*/ 177979 w 673323"/>
              <a:gd name="connsiteY11" fmla="*/ 756618 h 3741404"/>
              <a:gd name="connsiteX12" fmla="*/ 216079 w 673323"/>
              <a:gd name="connsiteY12" fmla="*/ 1480518 h 3741404"/>
              <a:gd name="connsiteX13" fmla="*/ 216079 w 673323"/>
              <a:gd name="connsiteY13" fmla="*/ 947118 h 3741404"/>
              <a:gd name="connsiteX14" fmla="*/ 228779 w 673323"/>
              <a:gd name="connsiteY14" fmla="*/ 1315418 h 3741404"/>
              <a:gd name="connsiteX15" fmla="*/ 368479 w 673323"/>
              <a:gd name="connsiteY15" fmla="*/ 604218 h 3741404"/>
              <a:gd name="connsiteX16" fmla="*/ 330379 w 673323"/>
              <a:gd name="connsiteY16" fmla="*/ 1163018 h 3741404"/>
              <a:gd name="connsiteX17" fmla="*/ 673279 w 673323"/>
              <a:gd name="connsiteY17" fmla="*/ 7318 h 3741404"/>
              <a:gd name="connsiteX18" fmla="*/ 304979 w 673323"/>
              <a:gd name="connsiteY18" fmla="*/ 1823418 h 3741404"/>
              <a:gd name="connsiteX19" fmla="*/ 597079 w 673323"/>
              <a:gd name="connsiteY19" fmla="*/ 743918 h 3741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73323" h="3741404">
                <a:moveTo>
                  <a:pt x="597079" y="743918"/>
                </a:moveTo>
                <a:cubicBezTo>
                  <a:pt x="599196" y="930185"/>
                  <a:pt x="364246" y="2610818"/>
                  <a:pt x="317679" y="2941018"/>
                </a:cubicBezTo>
                <a:cubicBezTo>
                  <a:pt x="271112" y="3271218"/>
                  <a:pt x="300746" y="2680668"/>
                  <a:pt x="317679" y="2725118"/>
                </a:cubicBezTo>
                <a:cubicBezTo>
                  <a:pt x="334612" y="2769568"/>
                  <a:pt x="370596" y="3038385"/>
                  <a:pt x="419279" y="3207718"/>
                </a:cubicBezTo>
                <a:cubicBezTo>
                  <a:pt x="467962" y="3377051"/>
                  <a:pt x="618246" y="3732651"/>
                  <a:pt x="609779" y="3741118"/>
                </a:cubicBezTo>
                <a:cubicBezTo>
                  <a:pt x="601312" y="3749585"/>
                  <a:pt x="470079" y="3569668"/>
                  <a:pt x="368479" y="3258518"/>
                </a:cubicBezTo>
                <a:cubicBezTo>
                  <a:pt x="266879" y="2947368"/>
                  <a:pt x="8646" y="2011801"/>
                  <a:pt x="179" y="1874218"/>
                </a:cubicBezTo>
                <a:cubicBezTo>
                  <a:pt x="-8288" y="1736635"/>
                  <a:pt x="285929" y="2388568"/>
                  <a:pt x="317679" y="2433018"/>
                </a:cubicBezTo>
                <a:cubicBezTo>
                  <a:pt x="349429" y="2477468"/>
                  <a:pt x="228779" y="2242518"/>
                  <a:pt x="190679" y="2140918"/>
                </a:cubicBezTo>
                <a:cubicBezTo>
                  <a:pt x="152579" y="2039318"/>
                  <a:pt x="91196" y="2098585"/>
                  <a:pt x="89079" y="1823418"/>
                </a:cubicBezTo>
                <a:cubicBezTo>
                  <a:pt x="86962" y="1548251"/>
                  <a:pt x="163162" y="667718"/>
                  <a:pt x="177979" y="489918"/>
                </a:cubicBezTo>
                <a:cubicBezTo>
                  <a:pt x="192796" y="312118"/>
                  <a:pt x="171629" y="591518"/>
                  <a:pt x="177979" y="756618"/>
                </a:cubicBezTo>
                <a:cubicBezTo>
                  <a:pt x="184329" y="921718"/>
                  <a:pt x="209729" y="1448768"/>
                  <a:pt x="216079" y="1480518"/>
                </a:cubicBezTo>
                <a:cubicBezTo>
                  <a:pt x="222429" y="1512268"/>
                  <a:pt x="213962" y="974635"/>
                  <a:pt x="216079" y="947118"/>
                </a:cubicBezTo>
                <a:cubicBezTo>
                  <a:pt x="218196" y="919601"/>
                  <a:pt x="203379" y="1372568"/>
                  <a:pt x="228779" y="1315418"/>
                </a:cubicBezTo>
                <a:cubicBezTo>
                  <a:pt x="254179" y="1258268"/>
                  <a:pt x="351546" y="629618"/>
                  <a:pt x="368479" y="604218"/>
                </a:cubicBezTo>
                <a:cubicBezTo>
                  <a:pt x="385412" y="578818"/>
                  <a:pt x="279579" y="1262501"/>
                  <a:pt x="330379" y="1163018"/>
                </a:cubicBezTo>
                <a:cubicBezTo>
                  <a:pt x="381179" y="1063535"/>
                  <a:pt x="677512" y="-102749"/>
                  <a:pt x="673279" y="7318"/>
                </a:cubicBezTo>
                <a:cubicBezTo>
                  <a:pt x="669046" y="117385"/>
                  <a:pt x="319796" y="1700651"/>
                  <a:pt x="304979" y="1823418"/>
                </a:cubicBezTo>
                <a:cubicBezTo>
                  <a:pt x="290162" y="1946185"/>
                  <a:pt x="594962" y="557651"/>
                  <a:pt x="597079" y="7439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3" name="フリーフォーム 1142">
            <a:extLst>
              <a:ext uri="{FF2B5EF4-FFF2-40B4-BE49-F238E27FC236}">
                <a16:creationId xmlns:a16="http://schemas.microsoft.com/office/drawing/2014/main" id="{CA8CC01E-93E2-B01C-0F04-D5166AE25E9D}"/>
              </a:ext>
            </a:extLst>
          </p:cNvPr>
          <p:cNvSpPr/>
          <p:nvPr/>
        </p:nvSpPr>
        <p:spPr>
          <a:xfrm>
            <a:off x="1193541" y="4142683"/>
            <a:ext cx="385400" cy="3592856"/>
          </a:xfrm>
          <a:custGeom>
            <a:avLst/>
            <a:gdLst>
              <a:gd name="connsiteX0" fmla="*/ 381259 w 385400"/>
              <a:gd name="connsiteY0" fmla="*/ 10217 h 3592856"/>
              <a:gd name="connsiteX1" fmla="*/ 51059 w 385400"/>
              <a:gd name="connsiteY1" fmla="*/ 1508817 h 3592856"/>
              <a:gd name="connsiteX2" fmla="*/ 152659 w 385400"/>
              <a:gd name="connsiteY2" fmla="*/ 1381817 h 3592856"/>
              <a:gd name="connsiteX3" fmla="*/ 259 w 385400"/>
              <a:gd name="connsiteY3" fmla="*/ 2245417 h 3592856"/>
              <a:gd name="connsiteX4" fmla="*/ 114559 w 385400"/>
              <a:gd name="connsiteY4" fmla="*/ 2067617 h 3592856"/>
              <a:gd name="connsiteX5" fmla="*/ 51059 w 385400"/>
              <a:gd name="connsiteY5" fmla="*/ 2524817 h 3592856"/>
              <a:gd name="connsiteX6" fmla="*/ 51059 w 385400"/>
              <a:gd name="connsiteY6" fmla="*/ 3591617 h 3592856"/>
              <a:gd name="connsiteX7" fmla="*/ 63759 w 385400"/>
              <a:gd name="connsiteY7" fmla="*/ 2296217 h 3592856"/>
              <a:gd name="connsiteX8" fmla="*/ 292359 w 385400"/>
              <a:gd name="connsiteY8" fmla="*/ 975417 h 3592856"/>
              <a:gd name="connsiteX9" fmla="*/ 178059 w 385400"/>
              <a:gd name="connsiteY9" fmla="*/ 1305617 h 3592856"/>
              <a:gd name="connsiteX10" fmla="*/ 343159 w 385400"/>
              <a:gd name="connsiteY10" fmla="*/ 518217 h 3592856"/>
              <a:gd name="connsiteX11" fmla="*/ 241559 w 385400"/>
              <a:gd name="connsiteY11" fmla="*/ 835717 h 3592856"/>
              <a:gd name="connsiteX12" fmla="*/ 381259 w 385400"/>
              <a:gd name="connsiteY12" fmla="*/ 10217 h 3592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85400" h="3592856">
                <a:moveTo>
                  <a:pt x="381259" y="10217"/>
                </a:moveTo>
                <a:cubicBezTo>
                  <a:pt x="349509" y="122400"/>
                  <a:pt x="89159" y="1280217"/>
                  <a:pt x="51059" y="1508817"/>
                </a:cubicBezTo>
                <a:cubicBezTo>
                  <a:pt x="12959" y="1737417"/>
                  <a:pt x="161126" y="1259050"/>
                  <a:pt x="152659" y="1381817"/>
                </a:cubicBezTo>
                <a:cubicBezTo>
                  <a:pt x="144192" y="1504584"/>
                  <a:pt x="6609" y="2131117"/>
                  <a:pt x="259" y="2245417"/>
                </a:cubicBezTo>
                <a:cubicBezTo>
                  <a:pt x="-6091" y="2359717"/>
                  <a:pt x="106092" y="2021050"/>
                  <a:pt x="114559" y="2067617"/>
                </a:cubicBezTo>
                <a:cubicBezTo>
                  <a:pt x="123026" y="2114184"/>
                  <a:pt x="61642" y="2270817"/>
                  <a:pt x="51059" y="2524817"/>
                </a:cubicBezTo>
                <a:cubicBezTo>
                  <a:pt x="40476" y="2778817"/>
                  <a:pt x="48942" y="3629717"/>
                  <a:pt x="51059" y="3591617"/>
                </a:cubicBezTo>
                <a:cubicBezTo>
                  <a:pt x="53176" y="3553517"/>
                  <a:pt x="23542" y="2732250"/>
                  <a:pt x="63759" y="2296217"/>
                </a:cubicBezTo>
                <a:cubicBezTo>
                  <a:pt x="103976" y="1860184"/>
                  <a:pt x="273309" y="1140517"/>
                  <a:pt x="292359" y="975417"/>
                </a:cubicBezTo>
                <a:cubicBezTo>
                  <a:pt x="311409" y="810317"/>
                  <a:pt x="169592" y="1381817"/>
                  <a:pt x="178059" y="1305617"/>
                </a:cubicBezTo>
                <a:cubicBezTo>
                  <a:pt x="186526" y="1229417"/>
                  <a:pt x="332576" y="596534"/>
                  <a:pt x="343159" y="518217"/>
                </a:cubicBezTo>
                <a:cubicBezTo>
                  <a:pt x="353742" y="439900"/>
                  <a:pt x="230976" y="926734"/>
                  <a:pt x="241559" y="835717"/>
                </a:cubicBezTo>
                <a:cubicBezTo>
                  <a:pt x="252142" y="744700"/>
                  <a:pt x="413009" y="-101966"/>
                  <a:pt x="381259" y="102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4" name="フリーフォーム 1143">
            <a:extLst>
              <a:ext uri="{FF2B5EF4-FFF2-40B4-BE49-F238E27FC236}">
                <a16:creationId xmlns:a16="http://schemas.microsoft.com/office/drawing/2014/main" id="{2F49485A-C6FF-12FE-BEC8-2EC0F7C879DA}"/>
              </a:ext>
            </a:extLst>
          </p:cNvPr>
          <p:cNvSpPr/>
          <p:nvPr/>
        </p:nvSpPr>
        <p:spPr>
          <a:xfrm>
            <a:off x="1189199" y="6548893"/>
            <a:ext cx="821872" cy="2752231"/>
          </a:xfrm>
          <a:custGeom>
            <a:avLst/>
            <a:gdLst>
              <a:gd name="connsiteX0" fmla="*/ 144301 w 821872"/>
              <a:gd name="connsiteY0" fmla="*/ 42407 h 2752231"/>
              <a:gd name="connsiteX1" fmla="*/ 169701 w 821872"/>
              <a:gd name="connsiteY1" fmla="*/ 156707 h 2752231"/>
              <a:gd name="connsiteX2" fmla="*/ 118901 w 821872"/>
              <a:gd name="connsiteY2" fmla="*/ 1172707 h 2752231"/>
              <a:gd name="connsiteX3" fmla="*/ 334801 w 821872"/>
              <a:gd name="connsiteY3" fmla="*/ 2049007 h 2752231"/>
              <a:gd name="connsiteX4" fmla="*/ 309401 w 821872"/>
              <a:gd name="connsiteY4" fmla="*/ 1972807 h 2752231"/>
              <a:gd name="connsiteX5" fmla="*/ 804701 w 821872"/>
              <a:gd name="connsiteY5" fmla="*/ 2722107 h 2752231"/>
              <a:gd name="connsiteX6" fmla="*/ 665001 w 821872"/>
              <a:gd name="connsiteY6" fmla="*/ 2506207 h 2752231"/>
              <a:gd name="connsiteX7" fmla="*/ 245901 w 821872"/>
              <a:gd name="connsiteY7" fmla="*/ 1604507 h 2752231"/>
              <a:gd name="connsiteX8" fmla="*/ 4601 w 821872"/>
              <a:gd name="connsiteY8" fmla="*/ 347207 h 2752231"/>
              <a:gd name="connsiteX9" fmla="*/ 93501 w 821872"/>
              <a:gd name="connsiteY9" fmla="*/ 550407 h 2752231"/>
              <a:gd name="connsiteX10" fmla="*/ 144301 w 821872"/>
              <a:gd name="connsiteY10" fmla="*/ 42407 h 2752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21872" h="2752231">
                <a:moveTo>
                  <a:pt x="144301" y="42407"/>
                </a:moveTo>
                <a:cubicBezTo>
                  <a:pt x="157001" y="-23210"/>
                  <a:pt x="173934" y="-31676"/>
                  <a:pt x="169701" y="156707"/>
                </a:cubicBezTo>
                <a:cubicBezTo>
                  <a:pt x="165468" y="345090"/>
                  <a:pt x="91384" y="857324"/>
                  <a:pt x="118901" y="1172707"/>
                </a:cubicBezTo>
                <a:cubicBezTo>
                  <a:pt x="146418" y="1488090"/>
                  <a:pt x="334801" y="2049007"/>
                  <a:pt x="334801" y="2049007"/>
                </a:cubicBezTo>
                <a:cubicBezTo>
                  <a:pt x="366551" y="2182357"/>
                  <a:pt x="231084" y="1860624"/>
                  <a:pt x="309401" y="1972807"/>
                </a:cubicBezTo>
                <a:cubicBezTo>
                  <a:pt x="387718" y="2084990"/>
                  <a:pt x="745434" y="2633207"/>
                  <a:pt x="804701" y="2722107"/>
                </a:cubicBezTo>
                <a:cubicBezTo>
                  <a:pt x="863968" y="2811007"/>
                  <a:pt x="758134" y="2692474"/>
                  <a:pt x="665001" y="2506207"/>
                </a:cubicBezTo>
                <a:cubicBezTo>
                  <a:pt x="571868" y="2319940"/>
                  <a:pt x="355968" y="1964340"/>
                  <a:pt x="245901" y="1604507"/>
                </a:cubicBezTo>
                <a:cubicBezTo>
                  <a:pt x="135834" y="1244674"/>
                  <a:pt x="30001" y="522890"/>
                  <a:pt x="4601" y="347207"/>
                </a:cubicBezTo>
                <a:cubicBezTo>
                  <a:pt x="-20799" y="171524"/>
                  <a:pt x="65984" y="607557"/>
                  <a:pt x="93501" y="550407"/>
                </a:cubicBezTo>
                <a:cubicBezTo>
                  <a:pt x="121018" y="493257"/>
                  <a:pt x="131601" y="108024"/>
                  <a:pt x="144301" y="424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5" name="フリーフォーム 1144">
            <a:extLst>
              <a:ext uri="{FF2B5EF4-FFF2-40B4-BE49-F238E27FC236}">
                <a16:creationId xmlns:a16="http://schemas.microsoft.com/office/drawing/2014/main" id="{699A9428-2C11-B8FF-6101-36AC79020193}"/>
              </a:ext>
            </a:extLst>
          </p:cNvPr>
          <p:cNvSpPr/>
          <p:nvPr/>
        </p:nvSpPr>
        <p:spPr>
          <a:xfrm>
            <a:off x="4559915" y="1809503"/>
            <a:ext cx="1616350" cy="847601"/>
          </a:xfrm>
          <a:custGeom>
            <a:avLst/>
            <a:gdLst>
              <a:gd name="connsiteX0" fmla="*/ 37485 w 1616350"/>
              <a:gd name="connsiteY0" fmla="*/ 6597 h 847601"/>
              <a:gd name="connsiteX1" fmla="*/ 100985 w 1616350"/>
              <a:gd name="connsiteY1" fmla="*/ 70097 h 847601"/>
              <a:gd name="connsiteX2" fmla="*/ 1028085 w 1616350"/>
              <a:gd name="connsiteY2" fmla="*/ 527297 h 847601"/>
              <a:gd name="connsiteX3" fmla="*/ 1256685 w 1616350"/>
              <a:gd name="connsiteY3" fmla="*/ 603497 h 847601"/>
              <a:gd name="connsiteX4" fmla="*/ 1599585 w 1616350"/>
              <a:gd name="connsiteY4" fmla="*/ 844797 h 847601"/>
              <a:gd name="connsiteX5" fmla="*/ 1459885 w 1616350"/>
              <a:gd name="connsiteY5" fmla="*/ 705097 h 847601"/>
              <a:gd name="connsiteX6" fmla="*/ 583585 w 1616350"/>
              <a:gd name="connsiteY6" fmla="*/ 273297 h 847601"/>
              <a:gd name="connsiteX7" fmla="*/ 926485 w 1616350"/>
              <a:gd name="connsiteY7" fmla="*/ 387597 h 847601"/>
              <a:gd name="connsiteX8" fmla="*/ 215285 w 1616350"/>
              <a:gd name="connsiteY8" fmla="*/ 120897 h 847601"/>
              <a:gd name="connsiteX9" fmla="*/ 37485 w 1616350"/>
              <a:gd name="connsiteY9" fmla="*/ 6597 h 847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16350" h="847601">
                <a:moveTo>
                  <a:pt x="37485" y="6597"/>
                </a:moveTo>
                <a:cubicBezTo>
                  <a:pt x="18435" y="-1870"/>
                  <a:pt x="-64115" y="-16686"/>
                  <a:pt x="100985" y="70097"/>
                </a:cubicBezTo>
                <a:cubicBezTo>
                  <a:pt x="266085" y="156880"/>
                  <a:pt x="835468" y="438397"/>
                  <a:pt x="1028085" y="527297"/>
                </a:cubicBezTo>
                <a:cubicBezTo>
                  <a:pt x="1220702" y="616197"/>
                  <a:pt x="1161435" y="550580"/>
                  <a:pt x="1256685" y="603497"/>
                </a:cubicBezTo>
                <a:cubicBezTo>
                  <a:pt x="1351935" y="656414"/>
                  <a:pt x="1565718" y="827864"/>
                  <a:pt x="1599585" y="844797"/>
                </a:cubicBezTo>
                <a:cubicBezTo>
                  <a:pt x="1633452" y="861730"/>
                  <a:pt x="1629218" y="800347"/>
                  <a:pt x="1459885" y="705097"/>
                </a:cubicBezTo>
                <a:cubicBezTo>
                  <a:pt x="1290552" y="609847"/>
                  <a:pt x="672485" y="326214"/>
                  <a:pt x="583585" y="273297"/>
                </a:cubicBezTo>
                <a:cubicBezTo>
                  <a:pt x="494685" y="220380"/>
                  <a:pt x="987868" y="412997"/>
                  <a:pt x="926485" y="387597"/>
                </a:cubicBezTo>
                <a:cubicBezTo>
                  <a:pt x="865102" y="362197"/>
                  <a:pt x="361335" y="180164"/>
                  <a:pt x="215285" y="120897"/>
                </a:cubicBezTo>
                <a:cubicBezTo>
                  <a:pt x="69235" y="61630"/>
                  <a:pt x="56535" y="15064"/>
                  <a:pt x="37485" y="65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6" name="フリーフォーム 1145">
            <a:extLst>
              <a:ext uri="{FF2B5EF4-FFF2-40B4-BE49-F238E27FC236}">
                <a16:creationId xmlns:a16="http://schemas.microsoft.com/office/drawing/2014/main" id="{2AAFBA1D-6821-F6B8-4F86-EDFA5966702A}"/>
              </a:ext>
            </a:extLst>
          </p:cNvPr>
          <p:cNvSpPr/>
          <p:nvPr/>
        </p:nvSpPr>
        <p:spPr>
          <a:xfrm>
            <a:off x="4902073" y="2552620"/>
            <a:ext cx="1543639" cy="1692056"/>
          </a:xfrm>
          <a:custGeom>
            <a:avLst/>
            <a:gdLst>
              <a:gd name="connsiteX0" fmla="*/ 127 w 1543639"/>
              <a:gd name="connsiteY0" fmla="*/ 80 h 1692056"/>
              <a:gd name="connsiteX1" fmla="*/ 1105027 w 1543639"/>
              <a:gd name="connsiteY1" fmla="*/ 1193880 h 1692056"/>
              <a:gd name="connsiteX2" fmla="*/ 1092327 w 1543639"/>
              <a:gd name="connsiteY2" fmla="*/ 1079580 h 1692056"/>
              <a:gd name="connsiteX3" fmla="*/ 1511427 w 1543639"/>
              <a:gd name="connsiteY3" fmla="*/ 1651080 h 1692056"/>
              <a:gd name="connsiteX4" fmla="*/ 1447927 w 1543639"/>
              <a:gd name="connsiteY4" fmla="*/ 1562180 h 1692056"/>
              <a:gd name="connsiteX5" fmla="*/ 914527 w 1543639"/>
              <a:gd name="connsiteY5" fmla="*/ 889080 h 1692056"/>
              <a:gd name="connsiteX6" fmla="*/ 1130427 w 1543639"/>
              <a:gd name="connsiteY6" fmla="*/ 1054180 h 1692056"/>
              <a:gd name="connsiteX7" fmla="*/ 647827 w 1543639"/>
              <a:gd name="connsiteY7" fmla="*/ 622380 h 1692056"/>
              <a:gd name="connsiteX8" fmla="*/ 1028827 w 1543639"/>
              <a:gd name="connsiteY8" fmla="*/ 1130380 h 1692056"/>
              <a:gd name="connsiteX9" fmla="*/ 127 w 1543639"/>
              <a:gd name="connsiteY9" fmla="*/ 80 h 1692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3639" h="1692056">
                <a:moveTo>
                  <a:pt x="127" y="80"/>
                </a:moveTo>
                <a:cubicBezTo>
                  <a:pt x="12827" y="10663"/>
                  <a:pt x="922994" y="1013963"/>
                  <a:pt x="1105027" y="1193880"/>
                </a:cubicBezTo>
                <a:cubicBezTo>
                  <a:pt x="1287060" y="1373797"/>
                  <a:pt x="1024594" y="1003380"/>
                  <a:pt x="1092327" y="1079580"/>
                </a:cubicBezTo>
                <a:cubicBezTo>
                  <a:pt x="1160060" y="1155780"/>
                  <a:pt x="1452160" y="1570647"/>
                  <a:pt x="1511427" y="1651080"/>
                </a:cubicBezTo>
                <a:cubicBezTo>
                  <a:pt x="1570694" y="1731513"/>
                  <a:pt x="1547410" y="1689180"/>
                  <a:pt x="1447927" y="1562180"/>
                </a:cubicBezTo>
                <a:cubicBezTo>
                  <a:pt x="1348444" y="1435180"/>
                  <a:pt x="967444" y="973747"/>
                  <a:pt x="914527" y="889080"/>
                </a:cubicBezTo>
                <a:cubicBezTo>
                  <a:pt x="861610" y="804413"/>
                  <a:pt x="1174877" y="1098630"/>
                  <a:pt x="1130427" y="1054180"/>
                </a:cubicBezTo>
                <a:cubicBezTo>
                  <a:pt x="1085977" y="1009730"/>
                  <a:pt x="664760" y="609680"/>
                  <a:pt x="647827" y="622380"/>
                </a:cubicBezTo>
                <a:cubicBezTo>
                  <a:pt x="630894" y="635080"/>
                  <a:pt x="1132544" y="1234097"/>
                  <a:pt x="1028827" y="1130380"/>
                </a:cubicBezTo>
                <a:cubicBezTo>
                  <a:pt x="925110" y="1026663"/>
                  <a:pt x="-12573" y="-10503"/>
                  <a:pt x="127" y="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7" name="フリーフォーム 1146">
            <a:extLst>
              <a:ext uri="{FF2B5EF4-FFF2-40B4-BE49-F238E27FC236}">
                <a16:creationId xmlns:a16="http://schemas.microsoft.com/office/drawing/2014/main" id="{328F536E-FE88-6485-2643-9A0DEB0B3DAF}"/>
              </a:ext>
            </a:extLst>
          </p:cNvPr>
          <p:cNvSpPr/>
          <p:nvPr/>
        </p:nvSpPr>
        <p:spPr>
          <a:xfrm>
            <a:off x="4866150" y="2930669"/>
            <a:ext cx="705434" cy="1843312"/>
          </a:xfrm>
          <a:custGeom>
            <a:avLst/>
            <a:gdLst>
              <a:gd name="connsiteX0" fmla="*/ 3030 w 705434"/>
              <a:gd name="connsiteY0" fmla="*/ 10651 h 1843312"/>
              <a:gd name="connsiteX1" fmla="*/ 414510 w 705434"/>
              <a:gd name="connsiteY1" fmla="*/ 658351 h 1843312"/>
              <a:gd name="connsiteX2" fmla="*/ 414510 w 705434"/>
              <a:gd name="connsiteY2" fmla="*/ 1237471 h 1843312"/>
              <a:gd name="connsiteX3" fmla="*/ 513570 w 705434"/>
              <a:gd name="connsiteY3" fmla="*/ 1054591 h 1843312"/>
              <a:gd name="connsiteX4" fmla="*/ 406890 w 705434"/>
              <a:gd name="connsiteY4" fmla="*/ 1732771 h 1843312"/>
              <a:gd name="connsiteX5" fmla="*/ 544050 w 705434"/>
              <a:gd name="connsiteY5" fmla="*/ 1458451 h 1843312"/>
              <a:gd name="connsiteX6" fmla="*/ 384030 w 705434"/>
              <a:gd name="connsiteY6" fmla="*/ 1839451 h 1843312"/>
              <a:gd name="connsiteX7" fmla="*/ 422130 w 705434"/>
              <a:gd name="connsiteY7" fmla="*/ 1572751 h 1843312"/>
              <a:gd name="connsiteX8" fmla="*/ 246870 w 705434"/>
              <a:gd name="connsiteY8" fmla="*/ 399271 h 1843312"/>
              <a:gd name="connsiteX9" fmla="*/ 368790 w 705434"/>
              <a:gd name="connsiteY9" fmla="*/ 704071 h 1843312"/>
              <a:gd name="connsiteX10" fmla="*/ 422130 w 705434"/>
              <a:gd name="connsiteY10" fmla="*/ 528811 h 1843312"/>
              <a:gd name="connsiteX11" fmla="*/ 704070 w 705434"/>
              <a:gd name="connsiteY11" fmla="*/ 841231 h 1843312"/>
              <a:gd name="connsiteX12" fmla="*/ 536430 w 705434"/>
              <a:gd name="connsiteY12" fmla="*/ 589771 h 1843312"/>
              <a:gd name="connsiteX13" fmla="*/ 224010 w 705434"/>
              <a:gd name="connsiteY13" fmla="*/ 117331 h 1843312"/>
              <a:gd name="connsiteX14" fmla="*/ 345930 w 705434"/>
              <a:gd name="connsiteY14" fmla="*/ 361171 h 1843312"/>
              <a:gd name="connsiteX15" fmla="*/ 231630 w 705434"/>
              <a:gd name="connsiteY15" fmla="*/ 262111 h 1843312"/>
              <a:gd name="connsiteX16" fmla="*/ 3030 w 705434"/>
              <a:gd name="connsiteY16" fmla="*/ 10651 h 1843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05434" h="1843312">
                <a:moveTo>
                  <a:pt x="3030" y="10651"/>
                </a:moveTo>
                <a:cubicBezTo>
                  <a:pt x="33510" y="76691"/>
                  <a:pt x="345930" y="453881"/>
                  <a:pt x="414510" y="658351"/>
                </a:cubicBezTo>
                <a:cubicBezTo>
                  <a:pt x="483090" y="862821"/>
                  <a:pt x="398000" y="1171431"/>
                  <a:pt x="414510" y="1237471"/>
                </a:cubicBezTo>
                <a:cubicBezTo>
                  <a:pt x="431020" y="1303511"/>
                  <a:pt x="514840" y="972041"/>
                  <a:pt x="513570" y="1054591"/>
                </a:cubicBezTo>
                <a:cubicBezTo>
                  <a:pt x="512300" y="1137141"/>
                  <a:pt x="401810" y="1665461"/>
                  <a:pt x="406890" y="1732771"/>
                </a:cubicBezTo>
                <a:cubicBezTo>
                  <a:pt x="411970" y="1800081"/>
                  <a:pt x="547860" y="1440671"/>
                  <a:pt x="544050" y="1458451"/>
                </a:cubicBezTo>
                <a:cubicBezTo>
                  <a:pt x="540240" y="1476231"/>
                  <a:pt x="404350" y="1820401"/>
                  <a:pt x="384030" y="1839451"/>
                </a:cubicBezTo>
                <a:cubicBezTo>
                  <a:pt x="363710" y="1858501"/>
                  <a:pt x="444990" y="1812781"/>
                  <a:pt x="422130" y="1572751"/>
                </a:cubicBezTo>
                <a:cubicBezTo>
                  <a:pt x="399270" y="1332721"/>
                  <a:pt x="255760" y="544051"/>
                  <a:pt x="246870" y="399271"/>
                </a:cubicBezTo>
                <a:cubicBezTo>
                  <a:pt x="237980" y="254491"/>
                  <a:pt x="339580" y="682481"/>
                  <a:pt x="368790" y="704071"/>
                </a:cubicBezTo>
                <a:cubicBezTo>
                  <a:pt x="398000" y="725661"/>
                  <a:pt x="366250" y="505951"/>
                  <a:pt x="422130" y="528811"/>
                </a:cubicBezTo>
                <a:cubicBezTo>
                  <a:pt x="478010" y="551671"/>
                  <a:pt x="685020" y="831071"/>
                  <a:pt x="704070" y="841231"/>
                </a:cubicBezTo>
                <a:cubicBezTo>
                  <a:pt x="723120" y="851391"/>
                  <a:pt x="536430" y="589771"/>
                  <a:pt x="536430" y="589771"/>
                </a:cubicBezTo>
                <a:cubicBezTo>
                  <a:pt x="456420" y="469121"/>
                  <a:pt x="255760" y="155431"/>
                  <a:pt x="224010" y="117331"/>
                </a:cubicBezTo>
                <a:cubicBezTo>
                  <a:pt x="192260" y="79231"/>
                  <a:pt x="344660" y="337041"/>
                  <a:pt x="345930" y="361171"/>
                </a:cubicBezTo>
                <a:cubicBezTo>
                  <a:pt x="347200" y="385301"/>
                  <a:pt x="282430" y="319261"/>
                  <a:pt x="231630" y="262111"/>
                </a:cubicBezTo>
                <a:cubicBezTo>
                  <a:pt x="180830" y="204961"/>
                  <a:pt x="-27450" y="-55389"/>
                  <a:pt x="3030" y="106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8" name="フリーフォーム 1147">
            <a:extLst>
              <a:ext uri="{FF2B5EF4-FFF2-40B4-BE49-F238E27FC236}">
                <a16:creationId xmlns:a16="http://schemas.microsoft.com/office/drawing/2014/main" id="{7E80863F-4115-30F9-EC07-21605AF67F9C}"/>
              </a:ext>
            </a:extLst>
          </p:cNvPr>
          <p:cNvSpPr/>
          <p:nvPr/>
        </p:nvSpPr>
        <p:spPr>
          <a:xfrm>
            <a:off x="4000500" y="3165487"/>
            <a:ext cx="507394" cy="1907132"/>
          </a:xfrm>
          <a:custGeom>
            <a:avLst/>
            <a:gdLst>
              <a:gd name="connsiteX0" fmla="*/ 53340 w 507394"/>
              <a:gd name="connsiteY0" fmla="*/ 210173 h 1907132"/>
              <a:gd name="connsiteX1" fmla="*/ 297180 w 507394"/>
              <a:gd name="connsiteY1" fmla="*/ 705473 h 1907132"/>
              <a:gd name="connsiteX2" fmla="*/ 312420 w 507394"/>
              <a:gd name="connsiteY2" fmla="*/ 1261733 h 1907132"/>
              <a:gd name="connsiteX3" fmla="*/ 350520 w 507394"/>
              <a:gd name="connsiteY3" fmla="*/ 1017893 h 1907132"/>
              <a:gd name="connsiteX4" fmla="*/ 121920 w 507394"/>
              <a:gd name="connsiteY4" fmla="*/ 1878953 h 1907132"/>
              <a:gd name="connsiteX5" fmla="*/ 266700 w 507394"/>
              <a:gd name="connsiteY5" fmla="*/ 1543673 h 1907132"/>
              <a:gd name="connsiteX6" fmla="*/ 502920 w 507394"/>
              <a:gd name="connsiteY6" fmla="*/ 50153 h 1907132"/>
              <a:gd name="connsiteX7" fmla="*/ 419100 w 507394"/>
              <a:gd name="connsiteY7" fmla="*/ 324473 h 1907132"/>
              <a:gd name="connsiteX8" fmla="*/ 388620 w 507394"/>
              <a:gd name="connsiteY8" fmla="*/ 34913 h 1907132"/>
              <a:gd name="connsiteX9" fmla="*/ 281940 w 507394"/>
              <a:gd name="connsiteY9" fmla="*/ 400673 h 1907132"/>
              <a:gd name="connsiteX10" fmla="*/ 274320 w 507394"/>
              <a:gd name="connsiteY10" fmla="*/ 4433 h 1907132"/>
              <a:gd name="connsiteX11" fmla="*/ 274320 w 507394"/>
              <a:gd name="connsiteY11" fmla="*/ 575933 h 1907132"/>
              <a:gd name="connsiteX12" fmla="*/ 190500 w 507394"/>
              <a:gd name="connsiteY12" fmla="*/ 446393 h 1907132"/>
              <a:gd name="connsiteX13" fmla="*/ 0 w 507394"/>
              <a:gd name="connsiteY13" fmla="*/ 774053 h 1907132"/>
              <a:gd name="connsiteX14" fmla="*/ 137160 w 507394"/>
              <a:gd name="connsiteY14" fmla="*/ 537833 h 1907132"/>
              <a:gd name="connsiteX15" fmla="*/ 160020 w 507394"/>
              <a:gd name="connsiteY15" fmla="*/ 492113 h 1907132"/>
              <a:gd name="connsiteX16" fmla="*/ 53340 w 507394"/>
              <a:gd name="connsiteY16" fmla="*/ 210173 h 1907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07394" h="1907132">
                <a:moveTo>
                  <a:pt x="53340" y="210173"/>
                </a:moveTo>
                <a:cubicBezTo>
                  <a:pt x="76200" y="245733"/>
                  <a:pt x="254000" y="530213"/>
                  <a:pt x="297180" y="705473"/>
                </a:cubicBezTo>
                <a:cubicBezTo>
                  <a:pt x="340360" y="880733"/>
                  <a:pt x="303530" y="1209663"/>
                  <a:pt x="312420" y="1261733"/>
                </a:cubicBezTo>
                <a:cubicBezTo>
                  <a:pt x="321310" y="1313803"/>
                  <a:pt x="382270" y="915023"/>
                  <a:pt x="350520" y="1017893"/>
                </a:cubicBezTo>
                <a:cubicBezTo>
                  <a:pt x="318770" y="1120763"/>
                  <a:pt x="135890" y="1791323"/>
                  <a:pt x="121920" y="1878953"/>
                </a:cubicBezTo>
                <a:cubicBezTo>
                  <a:pt x="107950" y="1966583"/>
                  <a:pt x="203200" y="1848473"/>
                  <a:pt x="266700" y="1543673"/>
                </a:cubicBezTo>
                <a:cubicBezTo>
                  <a:pt x="330200" y="1238873"/>
                  <a:pt x="477520" y="253353"/>
                  <a:pt x="502920" y="50153"/>
                </a:cubicBezTo>
                <a:cubicBezTo>
                  <a:pt x="528320" y="-153047"/>
                  <a:pt x="438150" y="327013"/>
                  <a:pt x="419100" y="324473"/>
                </a:cubicBezTo>
                <a:cubicBezTo>
                  <a:pt x="400050" y="321933"/>
                  <a:pt x="411480" y="22213"/>
                  <a:pt x="388620" y="34913"/>
                </a:cubicBezTo>
                <a:cubicBezTo>
                  <a:pt x="365760" y="47613"/>
                  <a:pt x="300990" y="405753"/>
                  <a:pt x="281940" y="400673"/>
                </a:cubicBezTo>
                <a:cubicBezTo>
                  <a:pt x="262890" y="395593"/>
                  <a:pt x="275590" y="-24777"/>
                  <a:pt x="274320" y="4433"/>
                </a:cubicBezTo>
                <a:cubicBezTo>
                  <a:pt x="273050" y="33643"/>
                  <a:pt x="288290" y="502273"/>
                  <a:pt x="274320" y="575933"/>
                </a:cubicBezTo>
                <a:cubicBezTo>
                  <a:pt x="260350" y="649593"/>
                  <a:pt x="236220" y="413373"/>
                  <a:pt x="190500" y="446393"/>
                </a:cubicBezTo>
                <a:cubicBezTo>
                  <a:pt x="144780" y="479413"/>
                  <a:pt x="0" y="774053"/>
                  <a:pt x="0" y="774053"/>
                </a:cubicBezTo>
                <a:lnTo>
                  <a:pt x="137160" y="537833"/>
                </a:lnTo>
                <a:cubicBezTo>
                  <a:pt x="163830" y="490843"/>
                  <a:pt x="170180" y="544183"/>
                  <a:pt x="160020" y="492113"/>
                </a:cubicBezTo>
                <a:cubicBezTo>
                  <a:pt x="149860" y="440043"/>
                  <a:pt x="30480" y="174613"/>
                  <a:pt x="53340" y="2101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9" name="フリーフォーム 1148">
            <a:extLst>
              <a:ext uri="{FF2B5EF4-FFF2-40B4-BE49-F238E27FC236}">
                <a16:creationId xmlns:a16="http://schemas.microsoft.com/office/drawing/2014/main" id="{F3BF433A-6097-E7E5-EC3F-B064478CCCAF}"/>
              </a:ext>
            </a:extLst>
          </p:cNvPr>
          <p:cNvSpPr/>
          <p:nvPr/>
        </p:nvSpPr>
        <p:spPr>
          <a:xfrm>
            <a:off x="3460042" y="3587338"/>
            <a:ext cx="510469" cy="1911873"/>
          </a:xfrm>
          <a:custGeom>
            <a:avLst/>
            <a:gdLst>
              <a:gd name="connsiteX0" fmla="*/ 509978 w 510469"/>
              <a:gd name="connsiteY0" fmla="*/ 108362 h 1911873"/>
              <a:gd name="connsiteX1" fmla="*/ 189938 w 510469"/>
              <a:gd name="connsiteY1" fmla="*/ 1297082 h 1911873"/>
              <a:gd name="connsiteX2" fmla="*/ 235658 w 510469"/>
              <a:gd name="connsiteY2" fmla="*/ 984662 h 1911873"/>
              <a:gd name="connsiteX3" fmla="*/ 7058 w 510469"/>
              <a:gd name="connsiteY3" fmla="*/ 1876202 h 1911873"/>
              <a:gd name="connsiteX4" fmla="*/ 68018 w 510469"/>
              <a:gd name="connsiteY4" fmla="*/ 1563782 h 1911873"/>
              <a:gd name="connsiteX5" fmla="*/ 167078 w 510469"/>
              <a:gd name="connsiteY5" fmla="*/ 9302 h 1911873"/>
              <a:gd name="connsiteX6" fmla="*/ 136598 w 510469"/>
              <a:gd name="connsiteY6" fmla="*/ 877982 h 1911873"/>
              <a:gd name="connsiteX7" fmla="*/ 395678 w 510469"/>
              <a:gd name="connsiteY7" fmla="*/ 47402 h 1911873"/>
              <a:gd name="connsiteX8" fmla="*/ 266138 w 510469"/>
              <a:gd name="connsiteY8" fmla="*/ 695102 h 1911873"/>
              <a:gd name="connsiteX9" fmla="*/ 509978 w 510469"/>
              <a:gd name="connsiteY9" fmla="*/ 108362 h 1911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0469" h="1911873">
                <a:moveTo>
                  <a:pt x="509978" y="108362"/>
                </a:moveTo>
                <a:cubicBezTo>
                  <a:pt x="497278" y="208692"/>
                  <a:pt x="235658" y="1151032"/>
                  <a:pt x="189938" y="1297082"/>
                </a:cubicBezTo>
                <a:cubicBezTo>
                  <a:pt x="144218" y="1443132"/>
                  <a:pt x="266138" y="888142"/>
                  <a:pt x="235658" y="984662"/>
                </a:cubicBezTo>
                <a:cubicBezTo>
                  <a:pt x="205178" y="1081182"/>
                  <a:pt x="34998" y="1779682"/>
                  <a:pt x="7058" y="1876202"/>
                </a:cubicBezTo>
                <a:cubicBezTo>
                  <a:pt x="-20882" y="1972722"/>
                  <a:pt x="41348" y="1874932"/>
                  <a:pt x="68018" y="1563782"/>
                </a:cubicBezTo>
                <a:cubicBezTo>
                  <a:pt x="94688" y="1252632"/>
                  <a:pt x="155648" y="123602"/>
                  <a:pt x="167078" y="9302"/>
                </a:cubicBezTo>
                <a:cubicBezTo>
                  <a:pt x="178508" y="-104998"/>
                  <a:pt x="98498" y="871632"/>
                  <a:pt x="136598" y="877982"/>
                </a:cubicBezTo>
                <a:cubicBezTo>
                  <a:pt x="174698" y="884332"/>
                  <a:pt x="374088" y="77882"/>
                  <a:pt x="395678" y="47402"/>
                </a:cubicBezTo>
                <a:cubicBezTo>
                  <a:pt x="417268" y="16922"/>
                  <a:pt x="247088" y="679862"/>
                  <a:pt x="266138" y="695102"/>
                </a:cubicBezTo>
                <a:cubicBezTo>
                  <a:pt x="285188" y="710342"/>
                  <a:pt x="522678" y="8032"/>
                  <a:pt x="509978" y="1083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0" name="フリーフォーム 1149">
            <a:extLst>
              <a:ext uri="{FF2B5EF4-FFF2-40B4-BE49-F238E27FC236}">
                <a16:creationId xmlns:a16="http://schemas.microsoft.com/office/drawing/2014/main" id="{EACA53A6-DE2F-CC44-5E58-49AC1E6C8AEF}"/>
              </a:ext>
            </a:extLst>
          </p:cNvPr>
          <p:cNvSpPr/>
          <p:nvPr/>
        </p:nvSpPr>
        <p:spPr>
          <a:xfrm>
            <a:off x="2113591" y="4848263"/>
            <a:ext cx="1263649" cy="4129208"/>
          </a:xfrm>
          <a:custGeom>
            <a:avLst/>
            <a:gdLst>
              <a:gd name="connsiteX0" fmla="*/ 348255 w 1263649"/>
              <a:gd name="connsiteY0" fmla="*/ 28537 h 4129208"/>
              <a:gd name="connsiteX1" fmla="*/ 348255 w 1263649"/>
              <a:gd name="connsiteY1" fmla="*/ 204383 h 4129208"/>
              <a:gd name="connsiteX2" fmla="*/ 359978 w 1263649"/>
              <a:gd name="connsiteY2" fmla="*/ 1552537 h 4129208"/>
              <a:gd name="connsiteX3" fmla="*/ 746840 w 1263649"/>
              <a:gd name="connsiteY3" fmla="*/ 2572445 h 4129208"/>
              <a:gd name="connsiteX4" fmla="*/ 617886 w 1263649"/>
              <a:gd name="connsiteY4" fmla="*/ 2478660 h 4129208"/>
              <a:gd name="connsiteX5" fmla="*/ 1250932 w 1263649"/>
              <a:gd name="connsiteY5" fmla="*/ 3697860 h 4129208"/>
              <a:gd name="connsiteX6" fmla="*/ 1028194 w 1263649"/>
              <a:gd name="connsiteY6" fmla="*/ 3346168 h 4129208"/>
              <a:gd name="connsiteX7" fmla="*/ 864071 w 1263649"/>
              <a:gd name="connsiteY7" fmla="*/ 2947583 h 4129208"/>
              <a:gd name="connsiteX8" fmla="*/ 653055 w 1263649"/>
              <a:gd name="connsiteY8" fmla="*/ 2502106 h 4129208"/>
              <a:gd name="connsiteX9" fmla="*/ 770286 w 1263649"/>
              <a:gd name="connsiteY9" fmla="*/ 2935860 h 4129208"/>
              <a:gd name="connsiteX10" fmla="*/ 1028194 w 1263649"/>
              <a:gd name="connsiteY10" fmla="*/ 4026106 h 4129208"/>
              <a:gd name="connsiteX11" fmla="*/ 1051640 w 1263649"/>
              <a:gd name="connsiteY11" fmla="*/ 4061275 h 4129208"/>
              <a:gd name="connsiteX12" fmla="*/ 981301 w 1263649"/>
              <a:gd name="connsiteY12" fmla="*/ 3826814 h 4129208"/>
              <a:gd name="connsiteX13" fmla="*/ 55178 w 1263649"/>
              <a:gd name="connsiteY13" fmla="*/ 2138691 h 4129208"/>
              <a:gd name="connsiteX14" fmla="*/ 102071 w 1263649"/>
              <a:gd name="connsiteY14" fmla="*/ 2244199 h 4129208"/>
              <a:gd name="connsiteX15" fmla="*/ 66901 w 1263649"/>
              <a:gd name="connsiteY15" fmla="*/ 169214 h 4129208"/>
              <a:gd name="connsiteX16" fmla="*/ 102071 w 1263649"/>
              <a:gd name="connsiteY16" fmla="*/ 368506 h 4129208"/>
              <a:gd name="connsiteX17" fmla="*/ 55178 w 1263649"/>
              <a:gd name="connsiteY17" fmla="*/ 731922 h 4129208"/>
              <a:gd name="connsiteX18" fmla="*/ 148963 w 1263649"/>
              <a:gd name="connsiteY18" fmla="*/ 1247737 h 4129208"/>
              <a:gd name="connsiteX19" fmla="*/ 207578 w 1263649"/>
              <a:gd name="connsiteY19" fmla="*/ 638137 h 4129208"/>
              <a:gd name="connsiteX20" fmla="*/ 242747 w 1263649"/>
              <a:gd name="connsiteY20" fmla="*/ 1904229 h 4129208"/>
              <a:gd name="connsiteX21" fmla="*/ 277917 w 1263649"/>
              <a:gd name="connsiteY21" fmla="*/ 1142229 h 4129208"/>
              <a:gd name="connsiteX22" fmla="*/ 359978 w 1263649"/>
              <a:gd name="connsiteY22" fmla="*/ 602968 h 4129208"/>
              <a:gd name="connsiteX23" fmla="*/ 359978 w 1263649"/>
              <a:gd name="connsiteY23" fmla="*/ 1083614 h 4129208"/>
              <a:gd name="connsiteX24" fmla="*/ 348255 w 1263649"/>
              <a:gd name="connsiteY24" fmla="*/ 28537 h 4129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263649" h="4129208">
                <a:moveTo>
                  <a:pt x="348255" y="28537"/>
                </a:moveTo>
                <a:cubicBezTo>
                  <a:pt x="347278" y="-10540"/>
                  <a:pt x="346301" y="-49617"/>
                  <a:pt x="348255" y="204383"/>
                </a:cubicBezTo>
                <a:cubicBezTo>
                  <a:pt x="350209" y="458383"/>
                  <a:pt x="293547" y="1157860"/>
                  <a:pt x="359978" y="1552537"/>
                </a:cubicBezTo>
                <a:cubicBezTo>
                  <a:pt x="426409" y="1947214"/>
                  <a:pt x="703855" y="2418091"/>
                  <a:pt x="746840" y="2572445"/>
                </a:cubicBezTo>
                <a:cubicBezTo>
                  <a:pt x="789825" y="2726799"/>
                  <a:pt x="533871" y="2291091"/>
                  <a:pt x="617886" y="2478660"/>
                </a:cubicBezTo>
                <a:cubicBezTo>
                  <a:pt x="701901" y="2666229"/>
                  <a:pt x="1182547" y="3553275"/>
                  <a:pt x="1250932" y="3697860"/>
                </a:cubicBezTo>
                <a:cubicBezTo>
                  <a:pt x="1319317" y="3842445"/>
                  <a:pt x="1092671" y="3471214"/>
                  <a:pt x="1028194" y="3346168"/>
                </a:cubicBezTo>
                <a:cubicBezTo>
                  <a:pt x="963717" y="3221122"/>
                  <a:pt x="926594" y="3088260"/>
                  <a:pt x="864071" y="2947583"/>
                </a:cubicBezTo>
                <a:cubicBezTo>
                  <a:pt x="801548" y="2806906"/>
                  <a:pt x="668686" y="2504060"/>
                  <a:pt x="653055" y="2502106"/>
                </a:cubicBezTo>
                <a:cubicBezTo>
                  <a:pt x="637424" y="2500152"/>
                  <a:pt x="707763" y="2681860"/>
                  <a:pt x="770286" y="2935860"/>
                </a:cubicBezTo>
                <a:cubicBezTo>
                  <a:pt x="832809" y="3189860"/>
                  <a:pt x="1028194" y="4026106"/>
                  <a:pt x="1028194" y="4026106"/>
                </a:cubicBezTo>
                <a:cubicBezTo>
                  <a:pt x="1075086" y="4213675"/>
                  <a:pt x="1059456" y="4094490"/>
                  <a:pt x="1051640" y="4061275"/>
                </a:cubicBezTo>
                <a:cubicBezTo>
                  <a:pt x="1043825" y="4028060"/>
                  <a:pt x="1147378" y="4147245"/>
                  <a:pt x="981301" y="3826814"/>
                </a:cubicBezTo>
                <a:cubicBezTo>
                  <a:pt x="815224" y="3506383"/>
                  <a:pt x="201716" y="2402460"/>
                  <a:pt x="55178" y="2138691"/>
                </a:cubicBezTo>
                <a:cubicBezTo>
                  <a:pt x="-91360" y="1874922"/>
                  <a:pt x="100117" y="2572445"/>
                  <a:pt x="102071" y="2244199"/>
                </a:cubicBezTo>
                <a:cubicBezTo>
                  <a:pt x="104025" y="1915953"/>
                  <a:pt x="66901" y="481829"/>
                  <a:pt x="66901" y="169214"/>
                </a:cubicBezTo>
                <a:cubicBezTo>
                  <a:pt x="66901" y="-143401"/>
                  <a:pt x="104025" y="274721"/>
                  <a:pt x="102071" y="368506"/>
                </a:cubicBezTo>
                <a:cubicBezTo>
                  <a:pt x="100117" y="462291"/>
                  <a:pt x="47363" y="585384"/>
                  <a:pt x="55178" y="731922"/>
                </a:cubicBezTo>
                <a:cubicBezTo>
                  <a:pt x="62993" y="878461"/>
                  <a:pt x="123563" y="1263368"/>
                  <a:pt x="148963" y="1247737"/>
                </a:cubicBezTo>
                <a:cubicBezTo>
                  <a:pt x="174363" y="1232106"/>
                  <a:pt x="191947" y="528722"/>
                  <a:pt x="207578" y="638137"/>
                </a:cubicBezTo>
                <a:cubicBezTo>
                  <a:pt x="223209" y="747552"/>
                  <a:pt x="231024" y="1820214"/>
                  <a:pt x="242747" y="1904229"/>
                </a:cubicBezTo>
                <a:cubicBezTo>
                  <a:pt x="254470" y="1988244"/>
                  <a:pt x="258379" y="1359106"/>
                  <a:pt x="277917" y="1142229"/>
                </a:cubicBezTo>
                <a:cubicBezTo>
                  <a:pt x="297455" y="925352"/>
                  <a:pt x="346301" y="612737"/>
                  <a:pt x="359978" y="602968"/>
                </a:cubicBezTo>
                <a:cubicBezTo>
                  <a:pt x="373655" y="593199"/>
                  <a:pt x="359978" y="1083614"/>
                  <a:pt x="359978" y="1083614"/>
                </a:cubicBezTo>
                <a:lnTo>
                  <a:pt x="348255" y="2853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1" name="フリーフォーム 1150">
            <a:extLst>
              <a:ext uri="{FF2B5EF4-FFF2-40B4-BE49-F238E27FC236}">
                <a16:creationId xmlns:a16="http://schemas.microsoft.com/office/drawing/2014/main" id="{42371856-3992-0F8F-7B1C-09B7F2478996}"/>
              </a:ext>
            </a:extLst>
          </p:cNvPr>
          <p:cNvSpPr/>
          <p:nvPr/>
        </p:nvSpPr>
        <p:spPr>
          <a:xfrm>
            <a:off x="1463183" y="3471708"/>
            <a:ext cx="1885228" cy="6153706"/>
          </a:xfrm>
          <a:custGeom>
            <a:avLst/>
            <a:gdLst>
              <a:gd name="connsiteX0" fmla="*/ 435955 w 1885228"/>
              <a:gd name="connsiteY0" fmla="*/ 1276138 h 6153706"/>
              <a:gd name="connsiteX1" fmla="*/ 213217 w 1885228"/>
              <a:gd name="connsiteY1" fmla="*/ 3503523 h 6153706"/>
              <a:gd name="connsiteX2" fmla="*/ 260109 w 1885228"/>
              <a:gd name="connsiteY2" fmla="*/ 3210446 h 6153706"/>
              <a:gd name="connsiteX3" fmla="*/ 318725 w 1885228"/>
              <a:gd name="connsiteY3" fmla="*/ 4183461 h 6153706"/>
              <a:gd name="connsiteX4" fmla="*/ 693863 w 1885228"/>
              <a:gd name="connsiteY4" fmla="*/ 5121307 h 6153706"/>
              <a:gd name="connsiteX5" fmla="*/ 682140 w 1885228"/>
              <a:gd name="connsiteY5" fmla="*/ 5004077 h 6153706"/>
              <a:gd name="connsiteX6" fmla="*/ 1549648 w 1885228"/>
              <a:gd name="connsiteY6" fmla="*/ 5848138 h 6153706"/>
              <a:gd name="connsiteX7" fmla="*/ 1444140 w 1885228"/>
              <a:gd name="connsiteY7" fmla="*/ 5695738 h 6153706"/>
              <a:gd name="connsiteX8" fmla="*/ 1866171 w 1885228"/>
              <a:gd name="connsiteY8" fmla="*/ 6141215 h 6153706"/>
              <a:gd name="connsiteX9" fmla="*/ 1748940 w 1885228"/>
              <a:gd name="connsiteY9" fmla="*/ 5988815 h 6153706"/>
              <a:gd name="connsiteX10" fmla="*/ 1186232 w 1885228"/>
              <a:gd name="connsiteY10" fmla="*/ 5555061 h 6153706"/>
              <a:gd name="connsiteX11" fmla="*/ 318725 w 1885228"/>
              <a:gd name="connsiteY11" fmla="*/ 4980630 h 6153706"/>
              <a:gd name="connsiteX12" fmla="*/ 564909 w 1885228"/>
              <a:gd name="connsiteY12" fmla="*/ 5097861 h 6153706"/>
              <a:gd name="connsiteX13" fmla="*/ 248386 w 1885228"/>
              <a:gd name="connsiteY13" fmla="*/ 4464815 h 6153706"/>
              <a:gd name="connsiteX14" fmla="*/ 95986 w 1885228"/>
              <a:gd name="connsiteY14" fmla="*/ 2331215 h 6153706"/>
              <a:gd name="connsiteX15" fmla="*/ 13925 w 1885228"/>
              <a:gd name="connsiteY15" fmla="*/ 4042784 h 6153706"/>
              <a:gd name="connsiteX16" fmla="*/ 49094 w 1885228"/>
              <a:gd name="connsiteY16" fmla="*/ 3327677 h 6153706"/>
              <a:gd name="connsiteX17" fmla="*/ 471125 w 1885228"/>
              <a:gd name="connsiteY17" fmla="*/ 115554 h 6153706"/>
              <a:gd name="connsiteX18" fmla="*/ 389063 w 1885228"/>
              <a:gd name="connsiteY18" fmla="*/ 865830 h 6153706"/>
              <a:gd name="connsiteX19" fmla="*/ 154602 w 1885228"/>
              <a:gd name="connsiteY19" fmla="*/ 2366384 h 6153706"/>
              <a:gd name="connsiteX20" fmla="*/ 131155 w 1885228"/>
              <a:gd name="connsiteY20" fmla="*/ 2624292 h 6153706"/>
              <a:gd name="connsiteX21" fmla="*/ 435955 w 1885228"/>
              <a:gd name="connsiteY21" fmla="*/ 1276138 h 6153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885228" h="6153706">
                <a:moveTo>
                  <a:pt x="435955" y="1276138"/>
                </a:moveTo>
                <a:cubicBezTo>
                  <a:pt x="449632" y="1422677"/>
                  <a:pt x="242525" y="3181138"/>
                  <a:pt x="213217" y="3503523"/>
                </a:cubicBezTo>
                <a:cubicBezTo>
                  <a:pt x="183909" y="3825908"/>
                  <a:pt x="242524" y="3097123"/>
                  <a:pt x="260109" y="3210446"/>
                </a:cubicBezTo>
                <a:cubicBezTo>
                  <a:pt x="277694" y="3323769"/>
                  <a:pt x="246433" y="3864984"/>
                  <a:pt x="318725" y="4183461"/>
                </a:cubicBezTo>
                <a:cubicBezTo>
                  <a:pt x="391017" y="4501938"/>
                  <a:pt x="633294" y="4984538"/>
                  <a:pt x="693863" y="5121307"/>
                </a:cubicBezTo>
                <a:cubicBezTo>
                  <a:pt x="754432" y="5258076"/>
                  <a:pt x="539509" y="4882939"/>
                  <a:pt x="682140" y="5004077"/>
                </a:cubicBezTo>
                <a:cubicBezTo>
                  <a:pt x="824771" y="5125215"/>
                  <a:pt x="1422648" y="5732861"/>
                  <a:pt x="1549648" y="5848138"/>
                </a:cubicBezTo>
                <a:cubicBezTo>
                  <a:pt x="1676648" y="5963415"/>
                  <a:pt x="1391386" y="5646892"/>
                  <a:pt x="1444140" y="5695738"/>
                </a:cubicBezTo>
                <a:cubicBezTo>
                  <a:pt x="1496894" y="5744584"/>
                  <a:pt x="1815371" y="6092369"/>
                  <a:pt x="1866171" y="6141215"/>
                </a:cubicBezTo>
                <a:cubicBezTo>
                  <a:pt x="1916971" y="6190061"/>
                  <a:pt x="1862263" y="6086507"/>
                  <a:pt x="1748940" y="5988815"/>
                </a:cubicBezTo>
                <a:cubicBezTo>
                  <a:pt x="1635617" y="5891123"/>
                  <a:pt x="1424601" y="5723092"/>
                  <a:pt x="1186232" y="5555061"/>
                </a:cubicBezTo>
                <a:cubicBezTo>
                  <a:pt x="947863" y="5387030"/>
                  <a:pt x="422279" y="5056830"/>
                  <a:pt x="318725" y="4980630"/>
                </a:cubicBezTo>
                <a:cubicBezTo>
                  <a:pt x="215171" y="4904430"/>
                  <a:pt x="576632" y="5183830"/>
                  <a:pt x="564909" y="5097861"/>
                </a:cubicBezTo>
                <a:cubicBezTo>
                  <a:pt x="553186" y="5011892"/>
                  <a:pt x="326540" y="4925923"/>
                  <a:pt x="248386" y="4464815"/>
                </a:cubicBezTo>
                <a:cubicBezTo>
                  <a:pt x="170232" y="4003707"/>
                  <a:pt x="135063" y="2401554"/>
                  <a:pt x="95986" y="2331215"/>
                </a:cubicBezTo>
                <a:cubicBezTo>
                  <a:pt x="56909" y="2260877"/>
                  <a:pt x="21740" y="3876707"/>
                  <a:pt x="13925" y="4042784"/>
                </a:cubicBezTo>
                <a:cubicBezTo>
                  <a:pt x="6110" y="4208861"/>
                  <a:pt x="-27106" y="3982215"/>
                  <a:pt x="49094" y="3327677"/>
                </a:cubicBezTo>
                <a:cubicBezTo>
                  <a:pt x="125294" y="2673139"/>
                  <a:pt x="414463" y="525862"/>
                  <a:pt x="471125" y="115554"/>
                </a:cubicBezTo>
                <a:cubicBezTo>
                  <a:pt x="527787" y="-294754"/>
                  <a:pt x="441817" y="490692"/>
                  <a:pt x="389063" y="865830"/>
                </a:cubicBezTo>
                <a:cubicBezTo>
                  <a:pt x="336309" y="1240968"/>
                  <a:pt x="197587" y="2073307"/>
                  <a:pt x="154602" y="2366384"/>
                </a:cubicBezTo>
                <a:cubicBezTo>
                  <a:pt x="111617" y="2659461"/>
                  <a:pt x="88171" y="2804046"/>
                  <a:pt x="131155" y="2624292"/>
                </a:cubicBezTo>
                <a:cubicBezTo>
                  <a:pt x="174139" y="2444538"/>
                  <a:pt x="422278" y="1129599"/>
                  <a:pt x="435955" y="12761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2" name="フリーフォーム 1151">
            <a:extLst>
              <a:ext uri="{FF2B5EF4-FFF2-40B4-BE49-F238E27FC236}">
                <a16:creationId xmlns:a16="http://schemas.microsoft.com/office/drawing/2014/main" id="{8E5C550F-20D2-5618-132C-22021D0DD09A}"/>
              </a:ext>
            </a:extLst>
          </p:cNvPr>
          <p:cNvSpPr/>
          <p:nvPr/>
        </p:nvSpPr>
        <p:spPr>
          <a:xfrm>
            <a:off x="3411415" y="1910135"/>
            <a:ext cx="2785062" cy="1099106"/>
          </a:xfrm>
          <a:custGeom>
            <a:avLst/>
            <a:gdLst>
              <a:gd name="connsiteX0" fmla="*/ 0 w 2785062"/>
              <a:gd name="connsiteY0" fmla="*/ 457927 h 1099106"/>
              <a:gd name="connsiteX1" fmla="*/ 644770 w 2785062"/>
              <a:gd name="connsiteY1" fmla="*/ 200019 h 1099106"/>
              <a:gd name="connsiteX2" fmla="*/ 1488831 w 2785062"/>
              <a:gd name="connsiteY2" fmla="*/ 411034 h 1099106"/>
              <a:gd name="connsiteX3" fmla="*/ 1395047 w 2785062"/>
              <a:gd name="connsiteY3" fmla="*/ 364142 h 1099106"/>
              <a:gd name="connsiteX4" fmla="*/ 2731477 w 2785062"/>
              <a:gd name="connsiteY4" fmla="*/ 1079250 h 1099106"/>
              <a:gd name="connsiteX5" fmla="*/ 2473570 w 2785062"/>
              <a:gd name="connsiteY5" fmla="*/ 879957 h 1099106"/>
              <a:gd name="connsiteX6" fmla="*/ 2028093 w 2785062"/>
              <a:gd name="connsiteY6" fmla="*/ 668942 h 1099106"/>
              <a:gd name="connsiteX7" fmla="*/ 281354 w 2785062"/>
              <a:gd name="connsiteY7" fmla="*/ 575157 h 1099106"/>
              <a:gd name="connsiteX8" fmla="*/ 867508 w 2785062"/>
              <a:gd name="connsiteY8" fmla="*/ 539988 h 1099106"/>
              <a:gd name="connsiteX9" fmla="*/ 562708 w 2785062"/>
              <a:gd name="connsiteY9" fmla="*/ 340696 h 1099106"/>
              <a:gd name="connsiteX10" fmla="*/ 1582616 w 2785062"/>
              <a:gd name="connsiteY10" fmla="*/ 387588 h 1099106"/>
              <a:gd name="connsiteX11" fmla="*/ 820616 w 2785062"/>
              <a:gd name="connsiteY11" fmla="*/ 141403 h 1099106"/>
              <a:gd name="connsiteX12" fmla="*/ 984739 w 2785062"/>
              <a:gd name="connsiteY12" fmla="*/ 727 h 1099106"/>
              <a:gd name="connsiteX13" fmla="*/ 715108 w 2785062"/>
              <a:gd name="connsiteY13" fmla="*/ 82788 h 1099106"/>
              <a:gd name="connsiteX14" fmla="*/ 128954 w 2785062"/>
              <a:gd name="connsiteY14" fmla="*/ 258634 h 1099106"/>
              <a:gd name="connsiteX15" fmla="*/ 644770 w 2785062"/>
              <a:gd name="connsiteY15" fmla="*/ 141403 h 1099106"/>
              <a:gd name="connsiteX16" fmla="*/ 0 w 2785062"/>
              <a:gd name="connsiteY16" fmla="*/ 457927 h 1099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85062" h="1099106">
                <a:moveTo>
                  <a:pt x="0" y="457927"/>
                </a:moveTo>
                <a:cubicBezTo>
                  <a:pt x="0" y="467696"/>
                  <a:pt x="396632" y="207834"/>
                  <a:pt x="644770" y="200019"/>
                </a:cubicBezTo>
                <a:cubicBezTo>
                  <a:pt x="892908" y="192204"/>
                  <a:pt x="1363785" y="383680"/>
                  <a:pt x="1488831" y="411034"/>
                </a:cubicBezTo>
                <a:cubicBezTo>
                  <a:pt x="1613877" y="438388"/>
                  <a:pt x="1395047" y="364142"/>
                  <a:pt x="1395047" y="364142"/>
                </a:cubicBezTo>
                <a:lnTo>
                  <a:pt x="2731477" y="1079250"/>
                </a:lnTo>
                <a:cubicBezTo>
                  <a:pt x="2911231" y="1165219"/>
                  <a:pt x="2590801" y="948342"/>
                  <a:pt x="2473570" y="879957"/>
                </a:cubicBezTo>
                <a:cubicBezTo>
                  <a:pt x="2356339" y="811572"/>
                  <a:pt x="2393462" y="719742"/>
                  <a:pt x="2028093" y="668942"/>
                </a:cubicBezTo>
                <a:cubicBezTo>
                  <a:pt x="1662724" y="618142"/>
                  <a:pt x="474785" y="596649"/>
                  <a:pt x="281354" y="575157"/>
                </a:cubicBezTo>
                <a:cubicBezTo>
                  <a:pt x="87923" y="553665"/>
                  <a:pt x="820616" y="579065"/>
                  <a:pt x="867508" y="539988"/>
                </a:cubicBezTo>
                <a:cubicBezTo>
                  <a:pt x="914400" y="500911"/>
                  <a:pt x="443523" y="366096"/>
                  <a:pt x="562708" y="340696"/>
                </a:cubicBezTo>
                <a:cubicBezTo>
                  <a:pt x="681893" y="315296"/>
                  <a:pt x="1539631" y="420803"/>
                  <a:pt x="1582616" y="387588"/>
                </a:cubicBezTo>
                <a:cubicBezTo>
                  <a:pt x="1625601" y="354373"/>
                  <a:pt x="920262" y="205880"/>
                  <a:pt x="820616" y="141403"/>
                </a:cubicBezTo>
                <a:cubicBezTo>
                  <a:pt x="720970" y="76926"/>
                  <a:pt x="1002324" y="10496"/>
                  <a:pt x="984739" y="727"/>
                </a:cubicBezTo>
                <a:cubicBezTo>
                  <a:pt x="967154" y="-9042"/>
                  <a:pt x="715108" y="82788"/>
                  <a:pt x="715108" y="82788"/>
                </a:cubicBezTo>
                <a:cubicBezTo>
                  <a:pt x="572477" y="125772"/>
                  <a:pt x="140677" y="248865"/>
                  <a:pt x="128954" y="258634"/>
                </a:cubicBezTo>
                <a:cubicBezTo>
                  <a:pt x="117231" y="268403"/>
                  <a:pt x="660401" y="110141"/>
                  <a:pt x="644770" y="141403"/>
                </a:cubicBezTo>
                <a:cubicBezTo>
                  <a:pt x="629139" y="172664"/>
                  <a:pt x="0" y="448158"/>
                  <a:pt x="0" y="4579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3" name="フリーフォーム 1152">
            <a:extLst>
              <a:ext uri="{FF2B5EF4-FFF2-40B4-BE49-F238E27FC236}">
                <a16:creationId xmlns:a16="http://schemas.microsoft.com/office/drawing/2014/main" id="{C7FEFDA4-C4F4-12DF-66DC-2BD3FC31F309}"/>
              </a:ext>
            </a:extLst>
          </p:cNvPr>
          <p:cNvSpPr/>
          <p:nvPr/>
        </p:nvSpPr>
        <p:spPr>
          <a:xfrm>
            <a:off x="5380135" y="2750943"/>
            <a:ext cx="2294846" cy="5366328"/>
          </a:xfrm>
          <a:custGeom>
            <a:avLst/>
            <a:gdLst>
              <a:gd name="connsiteX0" fmla="*/ 422788 w 2294846"/>
              <a:gd name="connsiteY0" fmla="*/ 613580 h 5366328"/>
              <a:gd name="connsiteX1" fmla="*/ 481403 w 2294846"/>
              <a:gd name="connsiteY1" fmla="*/ 660472 h 5366328"/>
              <a:gd name="connsiteX2" fmla="*/ 1700603 w 2294846"/>
              <a:gd name="connsiteY2" fmla="*/ 2078965 h 5366328"/>
              <a:gd name="connsiteX3" fmla="*/ 1653711 w 2294846"/>
              <a:gd name="connsiteY3" fmla="*/ 1996903 h 5366328"/>
              <a:gd name="connsiteX4" fmla="*/ 2005403 w 2294846"/>
              <a:gd name="connsiteY4" fmla="*/ 3028534 h 5366328"/>
              <a:gd name="connsiteX5" fmla="*/ 2028850 w 2294846"/>
              <a:gd name="connsiteY5" fmla="*/ 2688565 h 5366328"/>
              <a:gd name="connsiteX6" fmla="*/ 2122634 w 2294846"/>
              <a:gd name="connsiteY6" fmla="*/ 4306349 h 5366328"/>
              <a:gd name="connsiteX7" fmla="*/ 2099188 w 2294846"/>
              <a:gd name="connsiteY7" fmla="*/ 4224288 h 5366328"/>
              <a:gd name="connsiteX8" fmla="*/ 1981957 w 2294846"/>
              <a:gd name="connsiteY8" fmla="*/ 5337980 h 5366328"/>
              <a:gd name="connsiteX9" fmla="*/ 2040573 w 2294846"/>
              <a:gd name="connsiteY9" fmla="*/ 4798719 h 5366328"/>
              <a:gd name="connsiteX10" fmla="*/ 2286757 w 2294846"/>
              <a:gd name="connsiteY10" fmla="*/ 2360319 h 5366328"/>
              <a:gd name="connsiteX11" fmla="*/ 2169527 w 2294846"/>
              <a:gd name="connsiteY11" fmla="*/ 2817519 h 5366328"/>
              <a:gd name="connsiteX12" fmla="*/ 1548203 w 2294846"/>
              <a:gd name="connsiteY12" fmla="*/ 1012165 h 5366328"/>
              <a:gd name="connsiteX13" fmla="*/ 1794388 w 2294846"/>
              <a:gd name="connsiteY13" fmla="*/ 1797611 h 5366328"/>
              <a:gd name="connsiteX14" fmla="*/ 1700603 w 2294846"/>
              <a:gd name="connsiteY14" fmla="*/ 1856226 h 5366328"/>
              <a:gd name="connsiteX15" fmla="*/ 1032388 w 2294846"/>
              <a:gd name="connsiteY15" fmla="*/ 660472 h 5366328"/>
              <a:gd name="connsiteX16" fmla="*/ 246942 w 2294846"/>
              <a:gd name="connsiteY16" fmla="*/ 156380 h 5366328"/>
              <a:gd name="connsiteX17" fmla="*/ 821373 w 2294846"/>
              <a:gd name="connsiteY17" fmla="*/ 390842 h 5366328"/>
              <a:gd name="connsiteX18" fmla="*/ 1313742 w 2294846"/>
              <a:gd name="connsiteY18" fmla="*/ 941826 h 5366328"/>
              <a:gd name="connsiteX19" fmla="*/ 1337188 w 2294846"/>
              <a:gd name="connsiteY19" fmla="*/ 1328688 h 5366328"/>
              <a:gd name="connsiteX20" fmla="*/ 1137896 w 2294846"/>
              <a:gd name="connsiteY20" fmla="*/ 988719 h 5366328"/>
              <a:gd name="connsiteX21" fmla="*/ 757 w 2294846"/>
              <a:gd name="connsiteY21" fmla="*/ 3980 h 5366328"/>
              <a:gd name="connsiteX22" fmla="*/ 1325465 w 2294846"/>
              <a:gd name="connsiteY22" fmla="*/ 1399026 h 5366328"/>
              <a:gd name="connsiteX23" fmla="*/ 422788 w 2294846"/>
              <a:gd name="connsiteY23" fmla="*/ 613580 h 5366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294846" h="5366328">
                <a:moveTo>
                  <a:pt x="422788" y="613580"/>
                </a:moveTo>
                <a:cubicBezTo>
                  <a:pt x="282111" y="490488"/>
                  <a:pt x="268434" y="416241"/>
                  <a:pt x="481403" y="660472"/>
                </a:cubicBezTo>
                <a:cubicBezTo>
                  <a:pt x="694372" y="904703"/>
                  <a:pt x="1505218" y="1856227"/>
                  <a:pt x="1700603" y="2078965"/>
                </a:cubicBezTo>
                <a:cubicBezTo>
                  <a:pt x="1895988" y="2301703"/>
                  <a:pt x="1602911" y="1838642"/>
                  <a:pt x="1653711" y="1996903"/>
                </a:cubicBezTo>
                <a:cubicBezTo>
                  <a:pt x="1704511" y="2155165"/>
                  <a:pt x="1942880" y="2913257"/>
                  <a:pt x="2005403" y="3028534"/>
                </a:cubicBezTo>
                <a:cubicBezTo>
                  <a:pt x="2067926" y="3143811"/>
                  <a:pt x="2009312" y="2475596"/>
                  <a:pt x="2028850" y="2688565"/>
                </a:cubicBezTo>
                <a:cubicBezTo>
                  <a:pt x="2048389" y="2901534"/>
                  <a:pt x="2110911" y="4050395"/>
                  <a:pt x="2122634" y="4306349"/>
                </a:cubicBezTo>
                <a:cubicBezTo>
                  <a:pt x="2134357" y="4562303"/>
                  <a:pt x="2122634" y="4052350"/>
                  <a:pt x="2099188" y="4224288"/>
                </a:cubicBezTo>
                <a:cubicBezTo>
                  <a:pt x="2075742" y="4396226"/>
                  <a:pt x="1991726" y="5242242"/>
                  <a:pt x="1981957" y="5337980"/>
                </a:cubicBezTo>
                <a:cubicBezTo>
                  <a:pt x="1972188" y="5433718"/>
                  <a:pt x="1989773" y="5294996"/>
                  <a:pt x="2040573" y="4798719"/>
                </a:cubicBezTo>
                <a:cubicBezTo>
                  <a:pt x="2091373" y="4302442"/>
                  <a:pt x="2265265" y="2690519"/>
                  <a:pt x="2286757" y="2360319"/>
                </a:cubicBezTo>
                <a:cubicBezTo>
                  <a:pt x="2308249" y="2030119"/>
                  <a:pt x="2292619" y="3042211"/>
                  <a:pt x="2169527" y="2817519"/>
                </a:cubicBezTo>
                <a:cubicBezTo>
                  <a:pt x="2046435" y="2592827"/>
                  <a:pt x="1610726" y="1182150"/>
                  <a:pt x="1548203" y="1012165"/>
                </a:cubicBezTo>
                <a:cubicBezTo>
                  <a:pt x="1485680" y="842180"/>
                  <a:pt x="1768988" y="1656934"/>
                  <a:pt x="1794388" y="1797611"/>
                </a:cubicBezTo>
                <a:cubicBezTo>
                  <a:pt x="1819788" y="1938288"/>
                  <a:pt x="1827603" y="2045749"/>
                  <a:pt x="1700603" y="1856226"/>
                </a:cubicBezTo>
                <a:cubicBezTo>
                  <a:pt x="1573603" y="1666703"/>
                  <a:pt x="1274665" y="943780"/>
                  <a:pt x="1032388" y="660472"/>
                </a:cubicBezTo>
                <a:cubicBezTo>
                  <a:pt x="790111" y="377164"/>
                  <a:pt x="282111" y="201318"/>
                  <a:pt x="246942" y="156380"/>
                </a:cubicBezTo>
                <a:cubicBezTo>
                  <a:pt x="211773" y="111442"/>
                  <a:pt x="643573" y="259934"/>
                  <a:pt x="821373" y="390842"/>
                </a:cubicBezTo>
                <a:cubicBezTo>
                  <a:pt x="999173" y="521750"/>
                  <a:pt x="1227773" y="785518"/>
                  <a:pt x="1313742" y="941826"/>
                </a:cubicBezTo>
                <a:cubicBezTo>
                  <a:pt x="1399711" y="1098134"/>
                  <a:pt x="1366496" y="1320872"/>
                  <a:pt x="1337188" y="1328688"/>
                </a:cubicBezTo>
                <a:cubicBezTo>
                  <a:pt x="1307880" y="1336504"/>
                  <a:pt x="1360635" y="1209504"/>
                  <a:pt x="1137896" y="988719"/>
                </a:cubicBezTo>
                <a:cubicBezTo>
                  <a:pt x="915158" y="767934"/>
                  <a:pt x="-30504" y="-64404"/>
                  <a:pt x="757" y="3980"/>
                </a:cubicBezTo>
                <a:cubicBezTo>
                  <a:pt x="32018" y="72364"/>
                  <a:pt x="1253173" y="1305241"/>
                  <a:pt x="1325465" y="1399026"/>
                </a:cubicBezTo>
                <a:cubicBezTo>
                  <a:pt x="1397757" y="1492811"/>
                  <a:pt x="563465" y="736672"/>
                  <a:pt x="422788" y="6135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4" name="フリーフォーム 1153">
            <a:extLst>
              <a:ext uri="{FF2B5EF4-FFF2-40B4-BE49-F238E27FC236}">
                <a16:creationId xmlns:a16="http://schemas.microsoft.com/office/drawing/2014/main" id="{B5844C11-6DED-8855-23BC-97DAD61D840B}"/>
              </a:ext>
            </a:extLst>
          </p:cNvPr>
          <p:cNvSpPr/>
          <p:nvPr/>
        </p:nvSpPr>
        <p:spPr>
          <a:xfrm>
            <a:off x="5964632" y="2410969"/>
            <a:ext cx="2353447" cy="3865844"/>
          </a:xfrm>
          <a:custGeom>
            <a:avLst/>
            <a:gdLst>
              <a:gd name="connsiteX0" fmla="*/ 55168 w 2353447"/>
              <a:gd name="connsiteY0" fmla="*/ 86698 h 3865844"/>
              <a:gd name="connsiteX1" fmla="*/ 156768 w 2353447"/>
              <a:gd name="connsiteY1" fmla="*/ 145964 h 3865844"/>
              <a:gd name="connsiteX2" fmla="*/ 1054235 w 2353447"/>
              <a:gd name="connsiteY2" fmla="*/ 1255098 h 3865844"/>
              <a:gd name="connsiteX3" fmla="*/ 1088101 w 2353447"/>
              <a:gd name="connsiteY3" fmla="*/ 1305898 h 3865844"/>
              <a:gd name="connsiteX4" fmla="*/ 1706168 w 2353447"/>
              <a:gd name="connsiteY4" fmla="*/ 2431964 h 3865844"/>
              <a:gd name="connsiteX5" fmla="*/ 1714635 w 2353447"/>
              <a:gd name="connsiteY5" fmla="*/ 2389631 h 3865844"/>
              <a:gd name="connsiteX6" fmla="*/ 2019435 w 2353447"/>
              <a:gd name="connsiteY6" fmla="*/ 2990764 h 3865844"/>
              <a:gd name="connsiteX7" fmla="*/ 2044835 w 2353447"/>
              <a:gd name="connsiteY7" fmla="*/ 2855298 h 3865844"/>
              <a:gd name="connsiteX8" fmla="*/ 2349635 w 2353447"/>
              <a:gd name="connsiteY8" fmla="*/ 3845898 h 3865844"/>
              <a:gd name="connsiteX9" fmla="*/ 2180301 w 2353447"/>
              <a:gd name="connsiteY9" fmla="*/ 3422564 h 3865844"/>
              <a:gd name="connsiteX10" fmla="*/ 1680768 w 2353447"/>
              <a:gd name="connsiteY10" fmla="*/ 2288031 h 3865844"/>
              <a:gd name="connsiteX11" fmla="*/ 1875501 w 2353447"/>
              <a:gd name="connsiteY11" fmla="*/ 3083898 h 3865844"/>
              <a:gd name="connsiteX12" fmla="*/ 2078701 w 2353447"/>
              <a:gd name="connsiteY12" fmla="*/ 3659631 h 3865844"/>
              <a:gd name="connsiteX13" fmla="*/ 1689235 w 2353447"/>
              <a:gd name="connsiteY13" fmla="*/ 2584364 h 3865844"/>
              <a:gd name="connsiteX14" fmla="*/ 1062701 w 2353447"/>
              <a:gd name="connsiteY14" fmla="*/ 1178898 h 3865844"/>
              <a:gd name="connsiteX15" fmla="*/ 1198168 w 2353447"/>
              <a:gd name="connsiteY15" fmla="*/ 1644564 h 3865844"/>
              <a:gd name="connsiteX16" fmla="*/ 46701 w 2353447"/>
              <a:gd name="connsiteY16" fmla="*/ 349164 h 3865844"/>
              <a:gd name="connsiteX17" fmla="*/ 1088101 w 2353447"/>
              <a:gd name="connsiteY17" fmla="*/ 1373631 h 3865844"/>
              <a:gd name="connsiteX18" fmla="*/ 749435 w 2353447"/>
              <a:gd name="connsiteY18" fmla="*/ 831764 h 3865844"/>
              <a:gd name="connsiteX19" fmla="*/ 55168 w 2353447"/>
              <a:gd name="connsiteY19" fmla="*/ 86698 h 3865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353447" h="3865844">
                <a:moveTo>
                  <a:pt x="55168" y="86698"/>
                </a:moveTo>
                <a:cubicBezTo>
                  <a:pt x="-43610" y="-27602"/>
                  <a:pt x="-9743" y="-48769"/>
                  <a:pt x="156768" y="145964"/>
                </a:cubicBezTo>
                <a:cubicBezTo>
                  <a:pt x="323279" y="340697"/>
                  <a:pt x="899013" y="1061776"/>
                  <a:pt x="1054235" y="1255098"/>
                </a:cubicBezTo>
                <a:cubicBezTo>
                  <a:pt x="1209457" y="1448420"/>
                  <a:pt x="979446" y="1109754"/>
                  <a:pt x="1088101" y="1305898"/>
                </a:cubicBezTo>
                <a:cubicBezTo>
                  <a:pt x="1196756" y="1502042"/>
                  <a:pt x="1706168" y="2431964"/>
                  <a:pt x="1706168" y="2431964"/>
                </a:cubicBezTo>
                <a:cubicBezTo>
                  <a:pt x="1810590" y="2612586"/>
                  <a:pt x="1662424" y="2296498"/>
                  <a:pt x="1714635" y="2389631"/>
                </a:cubicBezTo>
                <a:cubicBezTo>
                  <a:pt x="1766846" y="2482764"/>
                  <a:pt x="1964402" y="2913153"/>
                  <a:pt x="2019435" y="2990764"/>
                </a:cubicBezTo>
                <a:cubicBezTo>
                  <a:pt x="2074468" y="3068375"/>
                  <a:pt x="1989802" y="2712776"/>
                  <a:pt x="2044835" y="2855298"/>
                </a:cubicBezTo>
                <a:cubicBezTo>
                  <a:pt x="2099868" y="2997820"/>
                  <a:pt x="2327057" y="3751354"/>
                  <a:pt x="2349635" y="3845898"/>
                </a:cubicBezTo>
                <a:cubicBezTo>
                  <a:pt x="2372213" y="3940442"/>
                  <a:pt x="2291779" y="3682209"/>
                  <a:pt x="2180301" y="3422564"/>
                </a:cubicBezTo>
                <a:cubicBezTo>
                  <a:pt x="2068823" y="3162920"/>
                  <a:pt x="1731568" y="2344475"/>
                  <a:pt x="1680768" y="2288031"/>
                </a:cubicBezTo>
                <a:cubicBezTo>
                  <a:pt x="1629968" y="2231587"/>
                  <a:pt x="1809179" y="2855298"/>
                  <a:pt x="1875501" y="3083898"/>
                </a:cubicBezTo>
                <a:cubicBezTo>
                  <a:pt x="1941823" y="3312498"/>
                  <a:pt x="2109745" y="3742887"/>
                  <a:pt x="2078701" y="3659631"/>
                </a:cubicBezTo>
                <a:cubicBezTo>
                  <a:pt x="2047657" y="3576375"/>
                  <a:pt x="1858568" y="2997820"/>
                  <a:pt x="1689235" y="2584364"/>
                </a:cubicBezTo>
                <a:cubicBezTo>
                  <a:pt x="1519902" y="2170908"/>
                  <a:pt x="1144546" y="1335531"/>
                  <a:pt x="1062701" y="1178898"/>
                </a:cubicBezTo>
                <a:cubicBezTo>
                  <a:pt x="980857" y="1022265"/>
                  <a:pt x="1367501" y="1782853"/>
                  <a:pt x="1198168" y="1644564"/>
                </a:cubicBezTo>
                <a:cubicBezTo>
                  <a:pt x="1028835" y="1506275"/>
                  <a:pt x="65045" y="394319"/>
                  <a:pt x="46701" y="349164"/>
                </a:cubicBezTo>
                <a:cubicBezTo>
                  <a:pt x="28357" y="304009"/>
                  <a:pt x="970979" y="1293198"/>
                  <a:pt x="1088101" y="1373631"/>
                </a:cubicBezTo>
                <a:cubicBezTo>
                  <a:pt x="1205223" y="1454064"/>
                  <a:pt x="921590" y="1051897"/>
                  <a:pt x="749435" y="831764"/>
                </a:cubicBezTo>
                <a:cubicBezTo>
                  <a:pt x="577280" y="611631"/>
                  <a:pt x="153946" y="200998"/>
                  <a:pt x="55168" y="866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5" name="フリーフォーム 1154">
            <a:extLst>
              <a:ext uri="{FF2B5EF4-FFF2-40B4-BE49-F238E27FC236}">
                <a16:creationId xmlns:a16="http://schemas.microsoft.com/office/drawing/2014/main" id="{656459F2-5ACB-AF13-8376-FA5891958351}"/>
              </a:ext>
            </a:extLst>
          </p:cNvPr>
          <p:cNvSpPr/>
          <p:nvPr/>
        </p:nvSpPr>
        <p:spPr>
          <a:xfrm>
            <a:off x="7168049" y="5298355"/>
            <a:ext cx="1019378" cy="3365327"/>
          </a:xfrm>
          <a:custGeom>
            <a:avLst/>
            <a:gdLst>
              <a:gd name="connsiteX0" fmla="*/ 587418 w 1019378"/>
              <a:gd name="connsiteY0" fmla="*/ 365845 h 3365327"/>
              <a:gd name="connsiteX1" fmla="*/ 621284 w 1019378"/>
              <a:gd name="connsiteY1" fmla="*/ 416645 h 3365327"/>
              <a:gd name="connsiteX2" fmla="*/ 976884 w 1019378"/>
              <a:gd name="connsiteY2" fmla="*/ 1381845 h 3365327"/>
              <a:gd name="connsiteX3" fmla="*/ 790618 w 1019378"/>
              <a:gd name="connsiteY3" fmla="*/ 2101512 h 3365327"/>
              <a:gd name="connsiteX4" fmla="*/ 1019218 w 1019378"/>
              <a:gd name="connsiteY4" fmla="*/ 1745912 h 3365327"/>
              <a:gd name="connsiteX5" fmla="*/ 748284 w 1019378"/>
              <a:gd name="connsiteY5" fmla="*/ 2550245 h 3365327"/>
              <a:gd name="connsiteX6" fmla="*/ 816018 w 1019378"/>
              <a:gd name="connsiteY6" fmla="*/ 2474045 h 3365327"/>
              <a:gd name="connsiteX7" fmla="*/ 324951 w 1019378"/>
              <a:gd name="connsiteY7" fmla="*/ 3058245 h 3365327"/>
              <a:gd name="connsiteX8" fmla="*/ 426551 w 1019378"/>
              <a:gd name="connsiteY8" fmla="*/ 2846578 h 3365327"/>
              <a:gd name="connsiteX9" fmla="*/ 3218 w 1019378"/>
              <a:gd name="connsiteY9" fmla="*/ 3363045 h 3365327"/>
              <a:gd name="connsiteX10" fmla="*/ 265684 w 1019378"/>
              <a:gd name="connsiteY10" fmla="*/ 2990512 h 3365327"/>
              <a:gd name="connsiteX11" fmla="*/ 866818 w 1019378"/>
              <a:gd name="connsiteY11" fmla="*/ 1991445 h 3365327"/>
              <a:gd name="connsiteX12" fmla="*/ 418084 w 1019378"/>
              <a:gd name="connsiteY12" fmla="*/ 2660312 h 3365327"/>
              <a:gd name="connsiteX13" fmla="*/ 612818 w 1019378"/>
              <a:gd name="connsiteY13" fmla="*/ 2296245 h 3365327"/>
              <a:gd name="connsiteX14" fmla="*/ 231818 w 1019378"/>
              <a:gd name="connsiteY14" fmla="*/ 814578 h 3365327"/>
              <a:gd name="connsiteX15" fmla="*/ 409618 w 1019378"/>
              <a:gd name="connsiteY15" fmla="*/ 1644312 h 3365327"/>
              <a:gd name="connsiteX16" fmla="*/ 562018 w 1019378"/>
              <a:gd name="connsiteY16" fmla="*/ 2135378 h 3365327"/>
              <a:gd name="connsiteX17" fmla="*/ 604351 w 1019378"/>
              <a:gd name="connsiteY17" fmla="*/ 1779778 h 3365327"/>
              <a:gd name="connsiteX18" fmla="*/ 604351 w 1019378"/>
              <a:gd name="connsiteY18" fmla="*/ 670645 h 3365327"/>
              <a:gd name="connsiteX19" fmla="*/ 756751 w 1019378"/>
              <a:gd name="connsiteY19" fmla="*/ 1652778 h 3365327"/>
              <a:gd name="connsiteX20" fmla="*/ 621284 w 1019378"/>
              <a:gd name="connsiteY20" fmla="*/ 619845 h 3365327"/>
              <a:gd name="connsiteX21" fmla="*/ 646684 w 1019378"/>
              <a:gd name="connsiteY21" fmla="*/ 1322578 h 3365327"/>
              <a:gd name="connsiteX22" fmla="*/ 595884 w 1019378"/>
              <a:gd name="connsiteY22" fmla="*/ 679112 h 3365327"/>
              <a:gd name="connsiteX23" fmla="*/ 799084 w 1019378"/>
              <a:gd name="connsiteY23" fmla="*/ 1297178 h 3365327"/>
              <a:gd name="connsiteX24" fmla="*/ 866818 w 1019378"/>
              <a:gd name="connsiteY24" fmla="*/ 1644312 h 3365327"/>
              <a:gd name="connsiteX25" fmla="*/ 866818 w 1019378"/>
              <a:gd name="connsiteY25" fmla="*/ 1000845 h 3365327"/>
              <a:gd name="connsiteX26" fmla="*/ 773684 w 1019378"/>
              <a:gd name="connsiteY26" fmla="*/ 1778 h 3365327"/>
              <a:gd name="connsiteX27" fmla="*/ 858351 w 1019378"/>
              <a:gd name="connsiteY27" fmla="*/ 746845 h 3365327"/>
              <a:gd name="connsiteX28" fmla="*/ 587418 w 1019378"/>
              <a:gd name="connsiteY28" fmla="*/ 365845 h 3365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019378" h="3365327">
                <a:moveTo>
                  <a:pt x="587418" y="365845"/>
                </a:moveTo>
                <a:cubicBezTo>
                  <a:pt x="547907" y="310812"/>
                  <a:pt x="556373" y="247312"/>
                  <a:pt x="621284" y="416645"/>
                </a:cubicBezTo>
                <a:cubicBezTo>
                  <a:pt x="686195" y="585978"/>
                  <a:pt x="948662" y="1101034"/>
                  <a:pt x="976884" y="1381845"/>
                </a:cubicBezTo>
                <a:cubicBezTo>
                  <a:pt x="1005106" y="1662656"/>
                  <a:pt x="783562" y="2040834"/>
                  <a:pt x="790618" y="2101512"/>
                </a:cubicBezTo>
                <a:cubicBezTo>
                  <a:pt x="797674" y="2162190"/>
                  <a:pt x="1026274" y="1671123"/>
                  <a:pt x="1019218" y="1745912"/>
                </a:cubicBezTo>
                <a:cubicBezTo>
                  <a:pt x="1012162" y="1820701"/>
                  <a:pt x="782151" y="2428889"/>
                  <a:pt x="748284" y="2550245"/>
                </a:cubicBezTo>
                <a:cubicBezTo>
                  <a:pt x="714417" y="2671601"/>
                  <a:pt x="886574" y="2389378"/>
                  <a:pt x="816018" y="2474045"/>
                </a:cubicBezTo>
                <a:cubicBezTo>
                  <a:pt x="745462" y="2558712"/>
                  <a:pt x="389862" y="2996156"/>
                  <a:pt x="324951" y="3058245"/>
                </a:cubicBezTo>
                <a:cubicBezTo>
                  <a:pt x="260040" y="3120334"/>
                  <a:pt x="480173" y="2795778"/>
                  <a:pt x="426551" y="2846578"/>
                </a:cubicBezTo>
                <a:cubicBezTo>
                  <a:pt x="372929" y="2897378"/>
                  <a:pt x="30029" y="3339056"/>
                  <a:pt x="3218" y="3363045"/>
                </a:cubicBezTo>
                <a:cubicBezTo>
                  <a:pt x="-23593" y="3387034"/>
                  <a:pt x="121751" y="3219112"/>
                  <a:pt x="265684" y="2990512"/>
                </a:cubicBezTo>
                <a:cubicBezTo>
                  <a:pt x="409617" y="2761912"/>
                  <a:pt x="841418" y="2046478"/>
                  <a:pt x="866818" y="1991445"/>
                </a:cubicBezTo>
                <a:cubicBezTo>
                  <a:pt x="892218" y="1936412"/>
                  <a:pt x="460417" y="2609512"/>
                  <a:pt x="418084" y="2660312"/>
                </a:cubicBezTo>
                <a:cubicBezTo>
                  <a:pt x="375751" y="2711112"/>
                  <a:pt x="643862" y="2603867"/>
                  <a:pt x="612818" y="2296245"/>
                </a:cubicBezTo>
                <a:cubicBezTo>
                  <a:pt x="581774" y="1988623"/>
                  <a:pt x="265685" y="923233"/>
                  <a:pt x="231818" y="814578"/>
                </a:cubicBezTo>
                <a:cubicBezTo>
                  <a:pt x="197951" y="705923"/>
                  <a:pt x="354585" y="1424179"/>
                  <a:pt x="409618" y="1644312"/>
                </a:cubicBezTo>
                <a:cubicBezTo>
                  <a:pt x="464651" y="1864445"/>
                  <a:pt x="529562" y="2112800"/>
                  <a:pt x="562018" y="2135378"/>
                </a:cubicBezTo>
                <a:cubicBezTo>
                  <a:pt x="594474" y="2157956"/>
                  <a:pt x="597296" y="2023900"/>
                  <a:pt x="604351" y="1779778"/>
                </a:cubicBezTo>
                <a:cubicBezTo>
                  <a:pt x="611406" y="1535656"/>
                  <a:pt x="578951" y="691812"/>
                  <a:pt x="604351" y="670645"/>
                </a:cubicBezTo>
                <a:cubicBezTo>
                  <a:pt x="629751" y="649478"/>
                  <a:pt x="753929" y="1661245"/>
                  <a:pt x="756751" y="1652778"/>
                </a:cubicBezTo>
                <a:cubicBezTo>
                  <a:pt x="759573" y="1644311"/>
                  <a:pt x="639628" y="674878"/>
                  <a:pt x="621284" y="619845"/>
                </a:cubicBezTo>
                <a:cubicBezTo>
                  <a:pt x="602940" y="564812"/>
                  <a:pt x="650917" y="1312700"/>
                  <a:pt x="646684" y="1322578"/>
                </a:cubicBezTo>
                <a:cubicBezTo>
                  <a:pt x="642451" y="1332456"/>
                  <a:pt x="570484" y="683345"/>
                  <a:pt x="595884" y="679112"/>
                </a:cubicBezTo>
                <a:cubicBezTo>
                  <a:pt x="621284" y="674879"/>
                  <a:pt x="753928" y="1136311"/>
                  <a:pt x="799084" y="1297178"/>
                </a:cubicBezTo>
                <a:cubicBezTo>
                  <a:pt x="844240" y="1458045"/>
                  <a:pt x="855529" y="1693701"/>
                  <a:pt x="866818" y="1644312"/>
                </a:cubicBezTo>
                <a:cubicBezTo>
                  <a:pt x="878107" y="1594923"/>
                  <a:pt x="882340" y="1274601"/>
                  <a:pt x="866818" y="1000845"/>
                </a:cubicBezTo>
                <a:cubicBezTo>
                  <a:pt x="851296" y="727089"/>
                  <a:pt x="775095" y="44111"/>
                  <a:pt x="773684" y="1778"/>
                </a:cubicBezTo>
                <a:cubicBezTo>
                  <a:pt x="772273" y="-40555"/>
                  <a:pt x="885162" y="686167"/>
                  <a:pt x="858351" y="746845"/>
                </a:cubicBezTo>
                <a:cubicBezTo>
                  <a:pt x="831540" y="807523"/>
                  <a:pt x="626929" y="420878"/>
                  <a:pt x="587418" y="3658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6" name="フリーフォーム 1155">
            <a:extLst>
              <a:ext uri="{FF2B5EF4-FFF2-40B4-BE49-F238E27FC236}">
                <a16:creationId xmlns:a16="http://schemas.microsoft.com/office/drawing/2014/main" id="{8B7711F6-473C-AB14-8B60-0795DAD640D7}"/>
              </a:ext>
            </a:extLst>
          </p:cNvPr>
          <p:cNvSpPr/>
          <p:nvPr/>
        </p:nvSpPr>
        <p:spPr>
          <a:xfrm>
            <a:off x="7539826" y="6102383"/>
            <a:ext cx="836615" cy="2445851"/>
          </a:xfrm>
          <a:custGeom>
            <a:avLst/>
            <a:gdLst>
              <a:gd name="connsiteX0" fmla="*/ 554307 w 836615"/>
              <a:gd name="connsiteY0" fmla="*/ 27484 h 2445851"/>
              <a:gd name="connsiteX1" fmla="*/ 579707 w 836615"/>
              <a:gd name="connsiteY1" fmla="*/ 78284 h 2445851"/>
              <a:gd name="connsiteX2" fmla="*/ 732107 w 836615"/>
              <a:gd name="connsiteY2" fmla="*/ 670950 h 2445851"/>
              <a:gd name="connsiteX3" fmla="*/ 554307 w 836615"/>
              <a:gd name="connsiteY3" fmla="*/ 1145084 h 2445851"/>
              <a:gd name="connsiteX4" fmla="*/ 664374 w 836615"/>
              <a:gd name="connsiteY4" fmla="*/ 1119684 h 2445851"/>
              <a:gd name="connsiteX5" fmla="*/ 698241 w 836615"/>
              <a:gd name="connsiteY5" fmla="*/ 1458350 h 2445851"/>
              <a:gd name="connsiteX6" fmla="*/ 461174 w 836615"/>
              <a:gd name="connsiteY6" fmla="*/ 1788550 h 2445851"/>
              <a:gd name="connsiteX7" fmla="*/ 689774 w 836615"/>
              <a:gd name="connsiteY7" fmla="*/ 1619217 h 2445851"/>
              <a:gd name="connsiteX8" fmla="*/ 3974 w 836615"/>
              <a:gd name="connsiteY8" fmla="*/ 2440484 h 2445851"/>
              <a:gd name="connsiteX9" fmla="*/ 427307 w 836615"/>
              <a:gd name="connsiteY9" fmla="*/ 1940950 h 2445851"/>
              <a:gd name="connsiteX10" fmla="*/ 833707 w 836615"/>
              <a:gd name="connsiteY10" fmla="*/ 1289017 h 2445851"/>
              <a:gd name="connsiteX11" fmla="*/ 613574 w 836615"/>
              <a:gd name="connsiteY11" fmla="*/ 1602284 h 2445851"/>
              <a:gd name="connsiteX12" fmla="*/ 689774 w 836615"/>
              <a:gd name="connsiteY12" fmla="*/ 1136617 h 2445851"/>
              <a:gd name="connsiteX13" fmla="*/ 579707 w 836615"/>
              <a:gd name="connsiteY13" fmla="*/ 569350 h 2445851"/>
              <a:gd name="connsiteX14" fmla="*/ 689774 w 836615"/>
              <a:gd name="connsiteY14" fmla="*/ 738684 h 2445851"/>
              <a:gd name="connsiteX15" fmla="*/ 681307 w 836615"/>
              <a:gd name="connsiteY15" fmla="*/ 27484 h 2445851"/>
              <a:gd name="connsiteX16" fmla="*/ 706707 w 836615"/>
              <a:gd name="connsiteY16" fmla="*/ 273017 h 2445851"/>
              <a:gd name="connsiteX17" fmla="*/ 554307 w 836615"/>
              <a:gd name="connsiteY17" fmla="*/ 27484 h 2445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36615" h="2445851">
                <a:moveTo>
                  <a:pt x="554307" y="27484"/>
                </a:moveTo>
                <a:cubicBezTo>
                  <a:pt x="533140" y="-4971"/>
                  <a:pt x="550074" y="-28960"/>
                  <a:pt x="579707" y="78284"/>
                </a:cubicBezTo>
                <a:cubicBezTo>
                  <a:pt x="609340" y="185528"/>
                  <a:pt x="736340" y="493150"/>
                  <a:pt x="732107" y="670950"/>
                </a:cubicBezTo>
                <a:cubicBezTo>
                  <a:pt x="727874" y="848750"/>
                  <a:pt x="565596" y="1070295"/>
                  <a:pt x="554307" y="1145084"/>
                </a:cubicBezTo>
                <a:cubicBezTo>
                  <a:pt x="543018" y="1219873"/>
                  <a:pt x="640385" y="1067473"/>
                  <a:pt x="664374" y="1119684"/>
                </a:cubicBezTo>
                <a:cubicBezTo>
                  <a:pt x="688363" y="1171895"/>
                  <a:pt x="732108" y="1346872"/>
                  <a:pt x="698241" y="1458350"/>
                </a:cubicBezTo>
                <a:cubicBezTo>
                  <a:pt x="664374" y="1569828"/>
                  <a:pt x="462585" y="1761739"/>
                  <a:pt x="461174" y="1788550"/>
                </a:cubicBezTo>
                <a:cubicBezTo>
                  <a:pt x="459763" y="1815361"/>
                  <a:pt x="765974" y="1510561"/>
                  <a:pt x="689774" y="1619217"/>
                </a:cubicBezTo>
                <a:cubicBezTo>
                  <a:pt x="613574" y="1727873"/>
                  <a:pt x="47718" y="2386862"/>
                  <a:pt x="3974" y="2440484"/>
                </a:cubicBezTo>
                <a:cubicBezTo>
                  <a:pt x="-39770" y="2494106"/>
                  <a:pt x="289018" y="2132861"/>
                  <a:pt x="427307" y="1940950"/>
                </a:cubicBezTo>
                <a:cubicBezTo>
                  <a:pt x="565596" y="1749039"/>
                  <a:pt x="802663" y="1345461"/>
                  <a:pt x="833707" y="1289017"/>
                </a:cubicBezTo>
                <a:cubicBezTo>
                  <a:pt x="864751" y="1232573"/>
                  <a:pt x="637563" y="1627684"/>
                  <a:pt x="613574" y="1602284"/>
                </a:cubicBezTo>
                <a:cubicBezTo>
                  <a:pt x="589585" y="1576884"/>
                  <a:pt x="695418" y="1308773"/>
                  <a:pt x="689774" y="1136617"/>
                </a:cubicBezTo>
                <a:cubicBezTo>
                  <a:pt x="684130" y="964461"/>
                  <a:pt x="579707" y="635672"/>
                  <a:pt x="579707" y="569350"/>
                </a:cubicBezTo>
                <a:cubicBezTo>
                  <a:pt x="579707" y="503028"/>
                  <a:pt x="672841" y="828995"/>
                  <a:pt x="689774" y="738684"/>
                </a:cubicBezTo>
                <a:cubicBezTo>
                  <a:pt x="706707" y="648373"/>
                  <a:pt x="678485" y="105095"/>
                  <a:pt x="681307" y="27484"/>
                </a:cubicBezTo>
                <a:cubicBezTo>
                  <a:pt x="684129" y="-50127"/>
                  <a:pt x="722229" y="273017"/>
                  <a:pt x="706707" y="273017"/>
                </a:cubicBezTo>
                <a:cubicBezTo>
                  <a:pt x="691185" y="273017"/>
                  <a:pt x="575474" y="59939"/>
                  <a:pt x="554307" y="274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7" name="フリーフォーム 1156">
            <a:extLst>
              <a:ext uri="{FF2B5EF4-FFF2-40B4-BE49-F238E27FC236}">
                <a16:creationId xmlns:a16="http://schemas.microsoft.com/office/drawing/2014/main" id="{CF555A02-CE53-D3D0-9EBF-F3B2BD096875}"/>
              </a:ext>
            </a:extLst>
          </p:cNvPr>
          <p:cNvSpPr/>
          <p:nvPr/>
        </p:nvSpPr>
        <p:spPr>
          <a:xfrm>
            <a:off x="6961834" y="6276727"/>
            <a:ext cx="829729" cy="2421387"/>
          </a:xfrm>
          <a:custGeom>
            <a:avLst/>
            <a:gdLst>
              <a:gd name="connsiteX0" fmla="*/ 495256 w 829729"/>
              <a:gd name="connsiteY0" fmla="*/ 444639 h 2421387"/>
              <a:gd name="connsiteX1" fmla="*/ 500511 w 829729"/>
              <a:gd name="connsiteY1" fmla="*/ 875563 h 2421387"/>
              <a:gd name="connsiteX2" fmla="*/ 426938 w 829729"/>
              <a:gd name="connsiteY2" fmla="*/ 1374804 h 2421387"/>
              <a:gd name="connsiteX3" fmla="*/ 516276 w 829729"/>
              <a:gd name="connsiteY3" fmla="*/ 1327507 h 2421387"/>
              <a:gd name="connsiteX4" fmla="*/ 384897 w 829729"/>
              <a:gd name="connsiteY4" fmla="*/ 1805728 h 2421387"/>
              <a:gd name="connsiteX5" fmla="*/ 416428 w 829729"/>
              <a:gd name="connsiteY5" fmla="*/ 1774197 h 2421387"/>
              <a:gd name="connsiteX6" fmla="*/ 164180 w 829729"/>
              <a:gd name="connsiteY6" fmla="*/ 2299714 h 2421387"/>
              <a:gd name="connsiteX7" fmla="*/ 190456 w 829729"/>
              <a:gd name="connsiteY7" fmla="*/ 2241907 h 2421387"/>
              <a:gd name="connsiteX8" fmla="*/ 1269 w 829729"/>
              <a:gd name="connsiteY8" fmla="*/ 2420583 h 2421387"/>
              <a:gd name="connsiteX9" fmla="*/ 148414 w 829729"/>
              <a:gd name="connsiteY9" fmla="*/ 2278694 h 2421387"/>
              <a:gd name="connsiteX10" fmla="*/ 815821 w 829729"/>
              <a:gd name="connsiteY10" fmla="*/ 1695370 h 2421387"/>
              <a:gd name="connsiteX11" fmla="*/ 616125 w 829729"/>
              <a:gd name="connsiteY11" fmla="*/ 1884556 h 2421387"/>
              <a:gd name="connsiteX12" fmla="*/ 800056 w 829729"/>
              <a:gd name="connsiteY12" fmla="*/ 1595521 h 2421387"/>
              <a:gd name="connsiteX13" fmla="*/ 784290 w 829729"/>
              <a:gd name="connsiteY13" fmla="*/ 1348528 h 2421387"/>
              <a:gd name="connsiteX14" fmla="*/ 747504 w 829729"/>
              <a:gd name="connsiteY14" fmla="*/ 371066 h 2421387"/>
              <a:gd name="connsiteX15" fmla="*/ 768525 w 829729"/>
              <a:gd name="connsiteY15" fmla="*/ 838776 h 2421387"/>
              <a:gd name="connsiteX16" fmla="*/ 752759 w 829729"/>
              <a:gd name="connsiteY16" fmla="*/ 949135 h 2421387"/>
              <a:gd name="connsiteX17" fmla="*/ 647656 w 829729"/>
              <a:gd name="connsiteY17" fmla="*/ 24225 h 2421387"/>
              <a:gd name="connsiteX18" fmla="*/ 663421 w 829729"/>
              <a:gd name="connsiteY18" fmla="*/ 302749 h 2421387"/>
              <a:gd name="connsiteX19" fmla="*/ 668676 w 829729"/>
              <a:gd name="connsiteY19" fmla="*/ 660101 h 2421387"/>
              <a:gd name="connsiteX20" fmla="*/ 658166 w 829729"/>
              <a:gd name="connsiteY20" fmla="*/ 702142 h 2421387"/>
              <a:gd name="connsiteX21" fmla="*/ 495256 w 829729"/>
              <a:gd name="connsiteY21" fmla="*/ 250197 h 2421387"/>
              <a:gd name="connsiteX22" fmla="*/ 642400 w 829729"/>
              <a:gd name="connsiteY22" fmla="*/ 1217149 h 2421387"/>
              <a:gd name="connsiteX23" fmla="*/ 495256 w 829729"/>
              <a:gd name="connsiteY23" fmla="*/ 444639 h 2421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829729" h="2421387">
                <a:moveTo>
                  <a:pt x="495256" y="444639"/>
                </a:moveTo>
                <a:cubicBezTo>
                  <a:pt x="471608" y="387708"/>
                  <a:pt x="511897" y="720536"/>
                  <a:pt x="500511" y="875563"/>
                </a:cubicBezTo>
                <a:cubicBezTo>
                  <a:pt x="489125" y="1030591"/>
                  <a:pt x="424311" y="1299480"/>
                  <a:pt x="426938" y="1374804"/>
                </a:cubicBezTo>
                <a:cubicBezTo>
                  <a:pt x="429565" y="1450128"/>
                  <a:pt x="523283" y="1255686"/>
                  <a:pt x="516276" y="1327507"/>
                </a:cubicBezTo>
                <a:cubicBezTo>
                  <a:pt x="509269" y="1399328"/>
                  <a:pt x="401538" y="1731280"/>
                  <a:pt x="384897" y="1805728"/>
                </a:cubicBezTo>
                <a:cubicBezTo>
                  <a:pt x="368256" y="1880176"/>
                  <a:pt x="453214" y="1691866"/>
                  <a:pt x="416428" y="1774197"/>
                </a:cubicBezTo>
                <a:cubicBezTo>
                  <a:pt x="379642" y="1856528"/>
                  <a:pt x="201842" y="2221762"/>
                  <a:pt x="164180" y="2299714"/>
                </a:cubicBezTo>
                <a:cubicBezTo>
                  <a:pt x="126518" y="2377666"/>
                  <a:pt x="217608" y="2221762"/>
                  <a:pt x="190456" y="2241907"/>
                </a:cubicBezTo>
                <a:cubicBezTo>
                  <a:pt x="163304" y="2262052"/>
                  <a:pt x="8276" y="2414452"/>
                  <a:pt x="1269" y="2420583"/>
                </a:cubicBezTo>
                <a:cubicBezTo>
                  <a:pt x="-5738" y="2426714"/>
                  <a:pt x="12655" y="2399563"/>
                  <a:pt x="148414" y="2278694"/>
                </a:cubicBezTo>
                <a:cubicBezTo>
                  <a:pt x="284173" y="2157825"/>
                  <a:pt x="737869" y="1761060"/>
                  <a:pt x="815821" y="1695370"/>
                </a:cubicBezTo>
                <a:cubicBezTo>
                  <a:pt x="893773" y="1629680"/>
                  <a:pt x="618752" y="1901197"/>
                  <a:pt x="616125" y="1884556"/>
                </a:cubicBezTo>
                <a:cubicBezTo>
                  <a:pt x="613498" y="1867915"/>
                  <a:pt x="772029" y="1684859"/>
                  <a:pt x="800056" y="1595521"/>
                </a:cubicBezTo>
                <a:cubicBezTo>
                  <a:pt x="828083" y="1506183"/>
                  <a:pt x="793049" y="1552604"/>
                  <a:pt x="784290" y="1348528"/>
                </a:cubicBezTo>
                <a:cubicBezTo>
                  <a:pt x="775531" y="1144452"/>
                  <a:pt x="750132" y="456025"/>
                  <a:pt x="747504" y="371066"/>
                </a:cubicBezTo>
                <a:cubicBezTo>
                  <a:pt x="744877" y="286107"/>
                  <a:pt x="767649" y="742431"/>
                  <a:pt x="768525" y="838776"/>
                </a:cubicBezTo>
                <a:cubicBezTo>
                  <a:pt x="769401" y="935121"/>
                  <a:pt x="772904" y="1084893"/>
                  <a:pt x="752759" y="949135"/>
                </a:cubicBezTo>
                <a:cubicBezTo>
                  <a:pt x="732614" y="813377"/>
                  <a:pt x="662546" y="131956"/>
                  <a:pt x="647656" y="24225"/>
                </a:cubicBezTo>
                <a:cubicBezTo>
                  <a:pt x="632766" y="-83506"/>
                  <a:pt x="659918" y="196770"/>
                  <a:pt x="663421" y="302749"/>
                </a:cubicBezTo>
                <a:cubicBezTo>
                  <a:pt x="666924" y="408728"/>
                  <a:pt x="669552" y="593536"/>
                  <a:pt x="668676" y="660101"/>
                </a:cubicBezTo>
                <a:cubicBezTo>
                  <a:pt x="667800" y="726666"/>
                  <a:pt x="687069" y="770459"/>
                  <a:pt x="658166" y="702142"/>
                </a:cubicBezTo>
                <a:cubicBezTo>
                  <a:pt x="629263" y="633825"/>
                  <a:pt x="497884" y="164363"/>
                  <a:pt x="495256" y="250197"/>
                </a:cubicBezTo>
                <a:cubicBezTo>
                  <a:pt x="492628" y="336031"/>
                  <a:pt x="643276" y="1180363"/>
                  <a:pt x="642400" y="1217149"/>
                </a:cubicBezTo>
                <a:cubicBezTo>
                  <a:pt x="641524" y="1253935"/>
                  <a:pt x="518904" y="501570"/>
                  <a:pt x="495256" y="4446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8" name="フリーフォーム 1157">
            <a:extLst>
              <a:ext uri="{FF2B5EF4-FFF2-40B4-BE49-F238E27FC236}">
                <a16:creationId xmlns:a16="http://schemas.microsoft.com/office/drawing/2014/main" id="{8D93FE2D-FAA6-9FE4-1AB3-A303E1401991}"/>
              </a:ext>
            </a:extLst>
          </p:cNvPr>
          <p:cNvSpPr/>
          <p:nvPr/>
        </p:nvSpPr>
        <p:spPr>
          <a:xfrm>
            <a:off x="7062719" y="6878554"/>
            <a:ext cx="119374" cy="962412"/>
          </a:xfrm>
          <a:custGeom>
            <a:avLst/>
            <a:gdLst>
              <a:gd name="connsiteX0" fmla="*/ 26509 w 119374"/>
              <a:gd name="connsiteY0" fmla="*/ 5722 h 962412"/>
              <a:gd name="connsiteX1" fmla="*/ 84315 w 119374"/>
              <a:gd name="connsiteY1" fmla="*/ 405115 h 962412"/>
              <a:gd name="connsiteX2" fmla="*/ 233 w 119374"/>
              <a:gd name="connsiteY2" fmla="*/ 956908 h 962412"/>
              <a:gd name="connsiteX3" fmla="*/ 115847 w 119374"/>
              <a:gd name="connsiteY3" fmla="*/ 42508 h 962412"/>
              <a:gd name="connsiteX4" fmla="*/ 89571 w 119374"/>
              <a:gd name="connsiteY4" fmla="*/ 268480 h 962412"/>
              <a:gd name="connsiteX5" fmla="*/ 89571 w 119374"/>
              <a:gd name="connsiteY5" fmla="*/ 173887 h 962412"/>
              <a:gd name="connsiteX6" fmla="*/ 26509 w 119374"/>
              <a:gd name="connsiteY6" fmla="*/ 5722 h 962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374" h="962412">
                <a:moveTo>
                  <a:pt x="26509" y="5722"/>
                </a:moveTo>
                <a:cubicBezTo>
                  <a:pt x="25633" y="44260"/>
                  <a:pt x="88694" y="246584"/>
                  <a:pt x="84315" y="405115"/>
                </a:cubicBezTo>
                <a:cubicBezTo>
                  <a:pt x="79936" y="563646"/>
                  <a:pt x="-5022" y="1017343"/>
                  <a:pt x="233" y="956908"/>
                </a:cubicBezTo>
                <a:cubicBezTo>
                  <a:pt x="5488" y="896474"/>
                  <a:pt x="100957" y="157246"/>
                  <a:pt x="115847" y="42508"/>
                </a:cubicBezTo>
                <a:cubicBezTo>
                  <a:pt x="130737" y="-72230"/>
                  <a:pt x="93950" y="246584"/>
                  <a:pt x="89571" y="268480"/>
                </a:cubicBezTo>
                <a:cubicBezTo>
                  <a:pt x="85192" y="290376"/>
                  <a:pt x="100081" y="213301"/>
                  <a:pt x="89571" y="173887"/>
                </a:cubicBezTo>
                <a:cubicBezTo>
                  <a:pt x="79061" y="134473"/>
                  <a:pt x="27385" y="-32816"/>
                  <a:pt x="26509" y="57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9" name="フリーフォーム 1158">
            <a:extLst>
              <a:ext uri="{FF2B5EF4-FFF2-40B4-BE49-F238E27FC236}">
                <a16:creationId xmlns:a16="http://schemas.microsoft.com/office/drawing/2014/main" id="{1CEA7060-C9DA-B01D-030F-70FD942A0D62}"/>
              </a:ext>
            </a:extLst>
          </p:cNvPr>
          <p:cNvSpPr/>
          <p:nvPr/>
        </p:nvSpPr>
        <p:spPr>
          <a:xfrm>
            <a:off x="5344188" y="7881685"/>
            <a:ext cx="683176" cy="134763"/>
          </a:xfrm>
          <a:custGeom>
            <a:avLst/>
            <a:gdLst>
              <a:gd name="connsiteX0" fmla="*/ 322 w 683176"/>
              <a:gd name="connsiteY0" fmla="*/ 90412 h 134763"/>
              <a:gd name="connsiteX1" fmla="*/ 289357 w 683176"/>
              <a:gd name="connsiteY1" fmla="*/ 1074 h 134763"/>
              <a:gd name="connsiteX2" fmla="*/ 200019 w 683176"/>
              <a:gd name="connsiteY2" fmla="*/ 43115 h 134763"/>
              <a:gd name="connsiteX3" fmla="*/ 305122 w 683176"/>
              <a:gd name="connsiteY3" fmla="*/ 74646 h 134763"/>
              <a:gd name="connsiteX4" fmla="*/ 247315 w 683176"/>
              <a:gd name="connsiteY4" fmla="*/ 116687 h 134763"/>
              <a:gd name="connsiteX5" fmla="*/ 678240 w 683176"/>
              <a:gd name="connsiteY5" fmla="*/ 132453 h 134763"/>
              <a:gd name="connsiteX6" fmla="*/ 462778 w 683176"/>
              <a:gd name="connsiteY6" fmla="*/ 132453 h 134763"/>
              <a:gd name="connsiteX7" fmla="*/ 184253 w 683176"/>
              <a:gd name="connsiteY7" fmla="*/ 111432 h 134763"/>
              <a:gd name="connsiteX8" fmla="*/ 242060 w 683176"/>
              <a:gd name="connsiteY8" fmla="*/ 85156 h 134763"/>
              <a:gd name="connsiteX9" fmla="*/ 236805 w 683176"/>
              <a:gd name="connsiteY9" fmla="*/ 6329 h 134763"/>
              <a:gd name="connsiteX10" fmla="*/ 200019 w 683176"/>
              <a:gd name="connsiteY10" fmla="*/ 6329 h 134763"/>
              <a:gd name="connsiteX11" fmla="*/ 231550 w 683176"/>
              <a:gd name="connsiteY11" fmla="*/ 6329 h 134763"/>
              <a:gd name="connsiteX12" fmla="*/ 322 w 683176"/>
              <a:gd name="connsiteY12" fmla="*/ 90412 h 134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3176" h="134763">
                <a:moveTo>
                  <a:pt x="322" y="90412"/>
                </a:moveTo>
                <a:cubicBezTo>
                  <a:pt x="9957" y="89536"/>
                  <a:pt x="256074" y="8957"/>
                  <a:pt x="289357" y="1074"/>
                </a:cubicBezTo>
                <a:cubicBezTo>
                  <a:pt x="322640" y="-6809"/>
                  <a:pt x="197392" y="30853"/>
                  <a:pt x="200019" y="43115"/>
                </a:cubicBezTo>
                <a:cubicBezTo>
                  <a:pt x="202646" y="55377"/>
                  <a:pt x="297239" y="62384"/>
                  <a:pt x="305122" y="74646"/>
                </a:cubicBezTo>
                <a:cubicBezTo>
                  <a:pt x="313005" y="86908"/>
                  <a:pt x="185129" y="107053"/>
                  <a:pt x="247315" y="116687"/>
                </a:cubicBezTo>
                <a:cubicBezTo>
                  <a:pt x="309501" y="126321"/>
                  <a:pt x="642330" y="129825"/>
                  <a:pt x="678240" y="132453"/>
                </a:cubicBezTo>
                <a:cubicBezTo>
                  <a:pt x="714150" y="135081"/>
                  <a:pt x="545109" y="135956"/>
                  <a:pt x="462778" y="132453"/>
                </a:cubicBezTo>
                <a:cubicBezTo>
                  <a:pt x="380447" y="128950"/>
                  <a:pt x="221039" y="119315"/>
                  <a:pt x="184253" y="111432"/>
                </a:cubicBezTo>
                <a:cubicBezTo>
                  <a:pt x="147467" y="103549"/>
                  <a:pt x="233301" y="102673"/>
                  <a:pt x="242060" y="85156"/>
                </a:cubicBezTo>
                <a:cubicBezTo>
                  <a:pt x="250819" y="67639"/>
                  <a:pt x="243812" y="19467"/>
                  <a:pt x="236805" y="6329"/>
                </a:cubicBezTo>
                <a:cubicBezTo>
                  <a:pt x="229798" y="-6809"/>
                  <a:pt x="200019" y="6329"/>
                  <a:pt x="200019" y="6329"/>
                </a:cubicBezTo>
                <a:cubicBezTo>
                  <a:pt x="199143" y="6329"/>
                  <a:pt x="263081" y="-6809"/>
                  <a:pt x="231550" y="6329"/>
                </a:cubicBezTo>
                <a:cubicBezTo>
                  <a:pt x="200019" y="19467"/>
                  <a:pt x="-9313" y="91288"/>
                  <a:pt x="322" y="904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0" name="フリーフォーム 1159">
            <a:extLst>
              <a:ext uri="{FF2B5EF4-FFF2-40B4-BE49-F238E27FC236}">
                <a16:creationId xmlns:a16="http://schemas.microsoft.com/office/drawing/2014/main" id="{0DC3BC2E-896A-C3F2-86DE-79EF30ED46E0}"/>
              </a:ext>
            </a:extLst>
          </p:cNvPr>
          <p:cNvSpPr/>
          <p:nvPr/>
        </p:nvSpPr>
        <p:spPr>
          <a:xfrm>
            <a:off x="5418421" y="3078295"/>
            <a:ext cx="1271315" cy="1434065"/>
          </a:xfrm>
          <a:custGeom>
            <a:avLst/>
            <a:gdLst>
              <a:gd name="connsiteX0" fmla="*/ 5415 w 1271315"/>
              <a:gd name="connsiteY0" fmla="*/ 6602 h 1434065"/>
              <a:gd name="connsiteX1" fmla="*/ 688808 w 1271315"/>
              <a:gd name="connsiteY1" fmla="*/ 1065381 h 1434065"/>
              <a:gd name="connsiteX2" fmla="*/ 650307 w 1271315"/>
              <a:gd name="connsiteY2" fmla="*/ 998004 h 1434065"/>
              <a:gd name="connsiteX3" fmla="*/ 207545 w 1271315"/>
              <a:gd name="connsiteY3" fmla="*/ 256859 h 1434065"/>
              <a:gd name="connsiteX4" fmla="*/ 337486 w 1271315"/>
              <a:gd name="connsiteY4" fmla="*/ 420488 h 1434065"/>
              <a:gd name="connsiteX5" fmla="*/ 1208573 w 1271315"/>
              <a:gd name="connsiteY5" fmla="*/ 1363764 h 1434065"/>
              <a:gd name="connsiteX6" fmla="*/ 1160446 w 1271315"/>
              <a:gd name="connsiteY6" fmla="*/ 1301200 h 1434065"/>
              <a:gd name="connsiteX7" fmla="*/ 823562 w 1271315"/>
              <a:gd name="connsiteY7" fmla="*/ 791061 h 1434065"/>
              <a:gd name="connsiteX8" fmla="*/ 929440 w 1271315"/>
              <a:gd name="connsiteY8" fmla="*/ 945065 h 1434065"/>
              <a:gd name="connsiteX9" fmla="*/ 313423 w 1271315"/>
              <a:gd name="connsiteY9" fmla="*/ 256859 h 1434065"/>
              <a:gd name="connsiteX10" fmla="*/ 510741 w 1271315"/>
              <a:gd name="connsiteY10" fmla="*/ 608181 h 1434065"/>
              <a:gd name="connsiteX11" fmla="*/ 231608 w 1271315"/>
              <a:gd name="connsiteY11" fmla="*/ 295360 h 1434065"/>
              <a:gd name="connsiteX12" fmla="*/ 438552 w 1271315"/>
              <a:gd name="connsiteY12" fmla="*/ 627431 h 1434065"/>
              <a:gd name="connsiteX13" fmla="*/ 217171 w 1271315"/>
              <a:gd name="connsiteY13" fmla="*/ 353111 h 1434065"/>
              <a:gd name="connsiteX14" fmla="*/ 361550 w 1271315"/>
              <a:gd name="connsiteY14" fmla="*/ 603368 h 1434065"/>
              <a:gd name="connsiteX15" fmla="*/ 5415 w 1271315"/>
              <a:gd name="connsiteY15" fmla="*/ 6602 h 1434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71315" h="1434065">
                <a:moveTo>
                  <a:pt x="5415" y="6602"/>
                </a:moveTo>
                <a:cubicBezTo>
                  <a:pt x="59958" y="83604"/>
                  <a:pt x="581326" y="900147"/>
                  <a:pt x="688808" y="1065381"/>
                </a:cubicBezTo>
                <a:cubicBezTo>
                  <a:pt x="796290" y="1230615"/>
                  <a:pt x="650307" y="998004"/>
                  <a:pt x="650307" y="998004"/>
                </a:cubicBezTo>
                <a:cubicBezTo>
                  <a:pt x="570097" y="863250"/>
                  <a:pt x="259682" y="353112"/>
                  <a:pt x="207545" y="256859"/>
                </a:cubicBezTo>
                <a:cubicBezTo>
                  <a:pt x="155408" y="160606"/>
                  <a:pt x="170648" y="236004"/>
                  <a:pt x="337486" y="420488"/>
                </a:cubicBezTo>
                <a:cubicBezTo>
                  <a:pt x="504324" y="604972"/>
                  <a:pt x="1071413" y="1216979"/>
                  <a:pt x="1208573" y="1363764"/>
                </a:cubicBezTo>
                <a:cubicBezTo>
                  <a:pt x="1345733" y="1510549"/>
                  <a:pt x="1224615" y="1396651"/>
                  <a:pt x="1160446" y="1301200"/>
                </a:cubicBezTo>
                <a:cubicBezTo>
                  <a:pt x="1096278" y="1205750"/>
                  <a:pt x="862063" y="850417"/>
                  <a:pt x="823562" y="791061"/>
                </a:cubicBezTo>
                <a:cubicBezTo>
                  <a:pt x="785061" y="731705"/>
                  <a:pt x="1014463" y="1034099"/>
                  <a:pt x="929440" y="945065"/>
                </a:cubicBezTo>
                <a:cubicBezTo>
                  <a:pt x="844417" y="856031"/>
                  <a:pt x="383206" y="313006"/>
                  <a:pt x="313423" y="256859"/>
                </a:cubicBezTo>
                <a:cubicBezTo>
                  <a:pt x="243640" y="200712"/>
                  <a:pt x="524377" y="601764"/>
                  <a:pt x="510741" y="608181"/>
                </a:cubicBezTo>
                <a:cubicBezTo>
                  <a:pt x="497105" y="614598"/>
                  <a:pt x="243640" y="292152"/>
                  <a:pt x="231608" y="295360"/>
                </a:cubicBezTo>
                <a:cubicBezTo>
                  <a:pt x="219577" y="298568"/>
                  <a:pt x="440958" y="617806"/>
                  <a:pt x="438552" y="627431"/>
                </a:cubicBezTo>
                <a:cubicBezTo>
                  <a:pt x="436146" y="637056"/>
                  <a:pt x="230005" y="357122"/>
                  <a:pt x="217171" y="353111"/>
                </a:cubicBezTo>
                <a:cubicBezTo>
                  <a:pt x="204337" y="349100"/>
                  <a:pt x="397645" y="656307"/>
                  <a:pt x="361550" y="603368"/>
                </a:cubicBezTo>
                <a:cubicBezTo>
                  <a:pt x="325455" y="550429"/>
                  <a:pt x="-49128" y="-70400"/>
                  <a:pt x="5415" y="66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1" name="フリーフォーム 1160">
            <a:extLst>
              <a:ext uri="{FF2B5EF4-FFF2-40B4-BE49-F238E27FC236}">
                <a16:creationId xmlns:a16="http://schemas.microsoft.com/office/drawing/2014/main" id="{6C88F3C8-393B-CF4F-2BF6-C935EA0A4504}"/>
              </a:ext>
            </a:extLst>
          </p:cNvPr>
          <p:cNvSpPr/>
          <p:nvPr/>
        </p:nvSpPr>
        <p:spPr>
          <a:xfrm>
            <a:off x="4647713" y="2418101"/>
            <a:ext cx="1439255" cy="1491037"/>
          </a:xfrm>
          <a:custGeom>
            <a:avLst/>
            <a:gdLst>
              <a:gd name="connsiteX0" fmla="*/ 102354 w 1439255"/>
              <a:gd name="connsiteY0" fmla="*/ 31528 h 1491037"/>
              <a:gd name="connsiteX1" fmla="*/ 198607 w 1439255"/>
              <a:gd name="connsiteY1" fmla="*/ 94093 h 1491037"/>
              <a:gd name="connsiteX2" fmla="*/ 1406578 w 1439255"/>
              <a:gd name="connsiteY2" fmla="*/ 637920 h 1491037"/>
              <a:gd name="connsiteX3" fmla="*/ 1074506 w 1439255"/>
              <a:gd name="connsiteY3" fmla="*/ 507979 h 1491037"/>
              <a:gd name="connsiteX4" fmla="*/ 848312 w 1439255"/>
              <a:gd name="connsiteY4" fmla="*/ 464665 h 1491037"/>
              <a:gd name="connsiteX5" fmla="*/ 1305512 w 1439255"/>
              <a:gd name="connsiteY5" fmla="*/ 1080682 h 1491037"/>
              <a:gd name="connsiteX6" fmla="*/ 1170759 w 1439255"/>
              <a:gd name="connsiteY6" fmla="*/ 917053 h 1491037"/>
              <a:gd name="connsiteX7" fmla="*/ 925314 w 1439255"/>
              <a:gd name="connsiteY7" fmla="*/ 681234 h 1491037"/>
              <a:gd name="connsiteX8" fmla="*/ 444051 w 1439255"/>
              <a:gd name="connsiteY8" fmla="*/ 305848 h 1491037"/>
              <a:gd name="connsiteX9" fmla="*/ 598055 w 1439255"/>
              <a:gd name="connsiteY9" fmla="*/ 604232 h 1491037"/>
              <a:gd name="connsiteX10" fmla="*/ 930127 w 1439255"/>
              <a:gd name="connsiteY10" fmla="*/ 1480131 h 1491037"/>
              <a:gd name="connsiteX11" fmla="*/ 756872 w 1439255"/>
              <a:gd name="connsiteY11" fmla="*/ 1075870 h 1491037"/>
              <a:gd name="connsiteX12" fmla="*/ 602868 w 1439255"/>
              <a:gd name="connsiteY12" fmla="*/ 791924 h 1491037"/>
              <a:gd name="connsiteX13" fmla="*/ 1289 w 1439255"/>
              <a:gd name="connsiteY13" fmla="*/ 204783 h 1491037"/>
              <a:gd name="connsiteX14" fmla="*/ 439239 w 1439255"/>
              <a:gd name="connsiteY14" fmla="*/ 580168 h 1491037"/>
              <a:gd name="connsiteX15" fmla="*/ 309298 w 1439255"/>
              <a:gd name="connsiteY15" fmla="*/ 291411 h 1491037"/>
              <a:gd name="connsiteX16" fmla="*/ 477740 w 1439255"/>
              <a:gd name="connsiteY16" fmla="*/ 430977 h 1491037"/>
              <a:gd name="connsiteX17" fmla="*/ 102354 w 1439255"/>
              <a:gd name="connsiteY17" fmla="*/ 31528 h 1491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439255" h="1491037">
                <a:moveTo>
                  <a:pt x="102354" y="31528"/>
                </a:moveTo>
                <a:cubicBezTo>
                  <a:pt x="55832" y="-24619"/>
                  <a:pt x="-18764" y="-6972"/>
                  <a:pt x="198607" y="94093"/>
                </a:cubicBezTo>
                <a:cubicBezTo>
                  <a:pt x="415978" y="195158"/>
                  <a:pt x="1260595" y="568939"/>
                  <a:pt x="1406578" y="637920"/>
                </a:cubicBezTo>
                <a:cubicBezTo>
                  <a:pt x="1552561" y="706901"/>
                  <a:pt x="1167550" y="536855"/>
                  <a:pt x="1074506" y="507979"/>
                </a:cubicBezTo>
                <a:cubicBezTo>
                  <a:pt x="981462" y="479103"/>
                  <a:pt x="809811" y="369215"/>
                  <a:pt x="848312" y="464665"/>
                </a:cubicBezTo>
                <a:cubicBezTo>
                  <a:pt x="886813" y="560115"/>
                  <a:pt x="1251771" y="1005284"/>
                  <a:pt x="1305512" y="1080682"/>
                </a:cubicBezTo>
                <a:cubicBezTo>
                  <a:pt x="1359253" y="1156080"/>
                  <a:pt x="1234125" y="983628"/>
                  <a:pt x="1170759" y="917053"/>
                </a:cubicBezTo>
                <a:cubicBezTo>
                  <a:pt x="1107393" y="850478"/>
                  <a:pt x="1046432" y="783101"/>
                  <a:pt x="925314" y="681234"/>
                </a:cubicBezTo>
                <a:cubicBezTo>
                  <a:pt x="804196" y="579367"/>
                  <a:pt x="498594" y="318682"/>
                  <a:pt x="444051" y="305848"/>
                </a:cubicBezTo>
                <a:cubicBezTo>
                  <a:pt x="389508" y="293014"/>
                  <a:pt x="517042" y="408518"/>
                  <a:pt x="598055" y="604232"/>
                </a:cubicBezTo>
                <a:cubicBezTo>
                  <a:pt x="679068" y="799946"/>
                  <a:pt x="903658" y="1401525"/>
                  <a:pt x="930127" y="1480131"/>
                </a:cubicBezTo>
                <a:cubicBezTo>
                  <a:pt x="956597" y="1558737"/>
                  <a:pt x="811415" y="1190571"/>
                  <a:pt x="756872" y="1075870"/>
                </a:cubicBezTo>
                <a:cubicBezTo>
                  <a:pt x="702329" y="961169"/>
                  <a:pt x="728798" y="937105"/>
                  <a:pt x="602868" y="791924"/>
                </a:cubicBezTo>
                <a:cubicBezTo>
                  <a:pt x="476938" y="646743"/>
                  <a:pt x="28560" y="240076"/>
                  <a:pt x="1289" y="204783"/>
                </a:cubicBezTo>
                <a:cubicBezTo>
                  <a:pt x="-25982" y="169490"/>
                  <a:pt x="387904" y="565730"/>
                  <a:pt x="439239" y="580168"/>
                </a:cubicBezTo>
                <a:cubicBezTo>
                  <a:pt x="490574" y="594606"/>
                  <a:pt x="302881" y="316276"/>
                  <a:pt x="309298" y="291411"/>
                </a:cubicBezTo>
                <a:cubicBezTo>
                  <a:pt x="315715" y="266546"/>
                  <a:pt x="518647" y="471884"/>
                  <a:pt x="477740" y="430977"/>
                </a:cubicBezTo>
                <a:cubicBezTo>
                  <a:pt x="436833" y="390070"/>
                  <a:pt x="148876" y="87675"/>
                  <a:pt x="102354" y="315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2" name="フリーフォーム 1161">
            <a:extLst>
              <a:ext uri="{FF2B5EF4-FFF2-40B4-BE49-F238E27FC236}">
                <a16:creationId xmlns:a16="http://schemas.microsoft.com/office/drawing/2014/main" id="{C6717F21-3E18-9750-ABFC-4276E696DE9E}"/>
              </a:ext>
            </a:extLst>
          </p:cNvPr>
          <p:cNvSpPr/>
          <p:nvPr/>
        </p:nvSpPr>
        <p:spPr>
          <a:xfrm>
            <a:off x="6258268" y="3837938"/>
            <a:ext cx="1186467" cy="2438615"/>
          </a:xfrm>
          <a:custGeom>
            <a:avLst/>
            <a:gdLst>
              <a:gd name="connsiteX0" fmla="*/ 1855 w 1186467"/>
              <a:gd name="connsiteY0" fmla="*/ 9576 h 2438615"/>
              <a:gd name="connsiteX1" fmla="*/ 578630 w 1186467"/>
              <a:gd name="connsiteY1" fmla="*/ 959145 h 2438615"/>
              <a:gd name="connsiteX2" fmla="*/ 564563 w 1186467"/>
              <a:gd name="connsiteY2" fmla="*/ 825502 h 2438615"/>
              <a:gd name="connsiteX3" fmla="*/ 838883 w 1186467"/>
              <a:gd name="connsiteY3" fmla="*/ 1423379 h 2438615"/>
              <a:gd name="connsiteX4" fmla="*/ 824815 w 1186467"/>
              <a:gd name="connsiteY4" fmla="*/ 1324905 h 2438615"/>
              <a:gd name="connsiteX5" fmla="*/ 1028797 w 1186467"/>
              <a:gd name="connsiteY5" fmla="*/ 1768037 h 2438615"/>
              <a:gd name="connsiteX6" fmla="*/ 1162440 w 1186467"/>
              <a:gd name="connsiteY6" fmla="*/ 2288542 h 2438615"/>
              <a:gd name="connsiteX7" fmla="*/ 1169474 w 1186467"/>
              <a:gd name="connsiteY7" fmla="*/ 2161933 h 2438615"/>
              <a:gd name="connsiteX8" fmla="*/ 1183541 w 1186467"/>
              <a:gd name="connsiteY8" fmla="*/ 2429219 h 2438615"/>
              <a:gd name="connsiteX9" fmla="*/ 1106169 w 1186467"/>
              <a:gd name="connsiteY9" fmla="*/ 1761004 h 2438615"/>
              <a:gd name="connsiteX10" fmla="*/ 930323 w 1186467"/>
              <a:gd name="connsiteY10" fmla="*/ 593385 h 2438615"/>
              <a:gd name="connsiteX11" fmla="*/ 965492 w 1186467"/>
              <a:gd name="connsiteY11" fmla="*/ 1106856 h 2438615"/>
              <a:gd name="connsiteX12" fmla="*/ 416852 w 1186467"/>
              <a:gd name="connsiteY12" fmla="*/ 276862 h 2438615"/>
              <a:gd name="connsiteX13" fmla="*/ 564563 w 1186467"/>
              <a:gd name="connsiteY13" fmla="*/ 600419 h 2438615"/>
              <a:gd name="connsiteX14" fmla="*/ 205837 w 1186467"/>
              <a:gd name="connsiteY14" fmla="*/ 192456 h 2438615"/>
              <a:gd name="connsiteX15" fmla="*/ 388717 w 1186467"/>
              <a:gd name="connsiteY15" fmla="*/ 452708 h 2438615"/>
              <a:gd name="connsiteX16" fmla="*/ 1855 w 1186467"/>
              <a:gd name="connsiteY16" fmla="*/ 9576 h 2438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86467" h="2438615">
                <a:moveTo>
                  <a:pt x="1855" y="9576"/>
                </a:moveTo>
                <a:cubicBezTo>
                  <a:pt x="33507" y="93982"/>
                  <a:pt x="484845" y="823157"/>
                  <a:pt x="578630" y="959145"/>
                </a:cubicBezTo>
                <a:cubicBezTo>
                  <a:pt x="672415" y="1095133"/>
                  <a:pt x="521188" y="748130"/>
                  <a:pt x="564563" y="825502"/>
                </a:cubicBezTo>
                <a:cubicBezTo>
                  <a:pt x="607939" y="902874"/>
                  <a:pt x="795508" y="1340145"/>
                  <a:pt x="838883" y="1423379"/>
                </a:cubicBezTo>
                <a:cubicBezTo>
                  <a:pt x="882258" y="1506613"/>
                  <a:pt x="793163" y="1267462"/>
                  <a:pt x="824815" y="1324905"/>
                </a:cubicBezTo>
                <a:cubicBezTo>
                  <a:pt x="856467" y="1382348"/>
                  <a:pt x="972526" y="1607431"/>
                  <a:pt x="1028797" y="1768037"/>
                </a:cubicBezTo>
                <a:cubicBezTo>
                  <a:pt x="1085068" y="1928643"/>
                  <a:pt x="1138994" y="2222893"/>
                  <a:pt x="1162440" y="2288542"/>
                </a:cubicBezTo>
                <a:cubicBezTo>
                  <a:pt x="1185886" y="2354191"/>
                  <a:pt x="1165957" y="2138487"/>
                  <a:pt x="1169474" y="2161933"/>
                </a:cubicBezTo>
                <a:cubicBezTo>
                  <a:pt x="1172991" y="2185379"/>
                  <a:pt x="1194092" y="2496041"/>
                  <a:pt x="1183541" y="2429219"/>
                </a:cubicBezTo>
                <a:cubicBezTo>
                  <a:pt x="1172990" y="2362397"/>
                  <a:pt x="1148372" y="2066976"/>
                  <a:pt x="1106169" y="1761004"/>
                </a:cubicBezTo>
                <a:cubicBezTo>
                  <a:pt x="1063966" y="1455032"/>
                  <a:pt x="953769" y="702410"/>
                  <a:pt x="930323" y="593385"/>
                </a:cubicBezTo>
                <a:cubicBezTo>
                  <a:pt x="906877" y="484360"/>
                  <a:pt x="1051071" y="1159610"/>
                  <a:pt x="965492" y="1106856"/>
                </a:cubicBezTo>
                <a:cubicBezTo>
                  <a:pt x="879914" y="1054102"/>
                  <a:pt x="483673" y="361268"/>
                  <a:pt x="416852" y="276862"/>
                </a:cubicBezTo>
                <a:cubicBezTo>
                  <a:pt x="350031" y="192456"/>
                  <a:pt x="599732" y="614487"/>
                  <a:pt x="564563" y="600419"/>
                </a:cubicBezTo>
                <a:cubicBezTo>
                  <a:pt x="529394" y="586351"/>
                  <a:pt x="235145" y="217074"/>
                  <a:pt x="205837" y="192456"/>
                </a:cubicBezTo>
                <a:cubicBezTo>
                  <a:pt x="176529" y="167838"/>
                  <a:pt x="423886" y="479671"/>
                  <a:pt x="388717" y="452708"/>
                </a:cubicBezTo>
                <a:cubicBezTo>
                  <a:pt x="353548" y="425745"/>
                  <a:pt x="-29797" y="-74830"/>
                  <a:pt x="1855" y="95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3" name="フリーフォーム 1162">
            <a:extLst>
              <a:ext uri="{FF2B5EF4-FFF2-40B4-BE49-F238E27FC236}">
                <a16:creationId xmlns:a16="http://schemas.microsoft.com/office/drawing/2014/main" id="{C26570E6-B956-88DA-E717-2A4B3D69CB3E}"/>
              </a:ext>
            </a:extLst>
          </p:cNvPr>
          <p:cNvSpPr/>
          <p:nvPr/>
        </p:nvSpPr>
        <p:spPr>
          <a:xfrm>
            <a:off x="3585457" y="3322512"/>
            <a:ext cx="417025" cy="2132007"/>
          </a:xfrm>
          <a:custGeom>
            <a:avLst/>
            <a:gdLst>
              <a:gd name="connsiteX0" fmla="*/ 416801 w 417025"/>
              <a:gd name="connsiteY0" fmla="*/ 110005 h 2132007"/>
              <a:gd name="connsiteX1" fmla="*/ 212820 w 417025"/>
              <a:gd name="connsiteY1" fmla="*/ 1587113 h 2132007"/>
              <a:gd name="connsiteX2" fmla="*/ 226888 w 417025"/>
              <a:gd name="connsiteY2" fmla="*/ 1439402 h 2132007"/>
              <a:gd name="connsiteX3" fmla="*/ 36974 w 417025"/>
              <a:gd name="connsiteY3" fmla="*/ 1924737 h 2132007"/>
              <a:gd name="connsiteX4" fmla="*/ 100278 w 417025"/>
              <a:gd name="connsiteY4" fmla="*/ 1615248 h 2132007"/>
              <a:gd name="connsiteX5" fmla="*/ 8838 w 417025"/>
              <a:gd name="connsiteY5" fmla="*/ 2072448 h 2132007"/>
              <a:gd name="connsiteX6" fmla="*/ 360531 w 417025"/>
              <a:gd name="connsiteY6" fmla="*/ 32633 h 2132007"/>
              <a:gd name="connsiteX7" fmla="*/ 255023 w 417025"/>
              <a:gd name="connsiteY7" fmla="*/ 771186 h 2132007"/>
              <a:gd name="connsiteX8" fmla="*/ 416801 w 417025"/>
              <a:gd name="connsiteY8" fmla="*/ 110005 h 2132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7025" h="2132007">
                <a:moveTo>
                  <a:pt x="416801" y="110005"/>
                </a:moveTo>
                <a:cubicBezTo>
                  <a:pt x="409767" y="245993"/>
                  <a:pt x="244472" y="1365547"/>
                  <a:pt x="212820" y="1587113"/>
                </a:cubicBezTo>
                <a:cubicBezTo>
                  <a:pt x="181168" y="1808679"/>
                  <a:pt x="256196" y="1383131"/>
                  <a:pt x="226888" y="1439402"/>
                </a:cubicBezTo>
                <a:cubicBezTo>
                  <a:pt x="197580" y="1495673"/>
                  <a:pt x="58076" y="1895429"/>
                  <a:pt x="36974" y="1924737"/>
                </a:cubicBezTo>
                <a:cubicBezTo>
                  <a:pt x="15872" y="1954045"/>
                  <a:pt x="104967" y="1590630"/>
                  <a:pt x="100278" y="1615248"/>
                </a:cubicBezTo>
                <a:cubicBezTo>
                  <a:pt x="95589" y="1639866"/>
                  <a:pt x="-34537" y="2336217"/>
                  <a:pt x="8838" y="2072448"/>
                </a:cubicBezTo>
                <a:cubicBezTo>
                  <a:pt x="52213" y="1808679"/>
                  <a:pt x="319500" y="249510"/>
                  <a:pt x="360531" y="32633"/>
                </a:cubicBezTo>
                <a:cubicBezTo>
                  <a:pt x="401562" y="-184244"/>
                  <a:pt x="246817" y="750085"/>
                  <a:pt x="255023" y="771186"/>
                </a:cubicBezTo>
                <a:cubicBezTo>
                  <a:pt x="263229" y="792288"/>
                  <a:pt x="423835" y="-25983"/>
                  <a:pt x="416801" y="1100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4" name="フリーフォーム 1163">
            <a:extLst>
              <a:ext uri="{FF2B5EF4-FFF2-40B4-BE49-F238E27FC236}">
                <a16:creationId xmlns:a16="http://schemas.microsoft.com/office/drawing/2014/main" id="{B5558728-FE13-550C-5DF0-8AEDCBDB124D}"/>
              </a:ext>
            </a:extLst>
          </p:cNvPr>
          <p:cNvSpPr/>
          <p:nvPr/>
        </p:nvSpPr>
        <p:spPr>
          <a:xfrm>
            <a:off x="3514841" y="7413612"/>
            <a:ext cx="1717981" cy="1598040"/>
          </a:xfrm>
          <a:custGeom>
            <a:avLst/>
            <a:gdLst>
              <a:gd name="connsiteX0" fmla="*/ 23184 w 1717981"/>
              <a:gd name="connsiteY0" fmla="*/ 35231 h 1598040"/>
              <a:gd name="connsiteX1" fmla="*/ 72421 w 1717981"/>
              <a:gd name="connsiteY1" fmla="*/ 119637 h 1598040"/>
              <a:gd name="connsiteX2" fmla="*/ 550722 w 1717981"/>
              <a:gd name="connsiteY2" fmla="*/ 823022 h 1598040"/>
              <a:gd name="connsiteX3" fmla="*/ 564790 w 1717981"/>
              <a:gd name="connsiteY3" fmla="*/ 837090 h 1598040"/>
              <a:gd name="connsiteX4" fmla="*/ 930550 w 1717981"/>
              <a:gd name="connsiteY4" fmla="*/ 1188782 h 1598040"/>
              <a:gd name="connsiteX5" fmla="*/ 916482 w 1717981"/>
              <a:gd name="connsiteY5" fmla="*/ 1125477 h 1598040"/>
              <a:gd name="connsiteX6" fmla="*/ 1655036 w 1717981"/>
              <a:gd name="connsiteY6" fmla="*/ 1554542 h 1598040"/>
              <a:gd name="connsiteX7" fmla="*/ 1535461 w 1717981"/>
              <a:gd name="connsiteY7" fmla="*/ 1491237 h 1598040"/>
              <a:gd name="connsiteX8" fmla="*/ 395977 w 1717981"/>
              <a:gd name="connsiteY8" fmla="*/ 738616 h 1598040"/>
              <a:gd name="connsiteX9" fmla="*/ 438181 w 1717981"/>
              <a:gd name="connsiteY9" fmla="*/ 745650 h 1598040"/>
              <a:gd name="connsiteX10" fmla="*/ 374876 w 1717981"/>
              <a:gd name="connsiteY10" fmla="*/ 604973 h 1598040"/>
              <a:gd name="connsiteX11" fmla="*/ 142759 w 1717981"/>
              <a:gd name="connsiteY11" fmla="*/ 337686 h 1598040"/>
              <a:gd name="connsiteX12" fmla="*/ 283436 w 1717981"/>
              <a:gd name="connsiteY12" fmla="*/ 492431 h 1598040"/>
              <a:gd name="connsiteX13" fmla="*/ 23184 w 1717981"/>
              <a:gd name="connsiteY13" fmla="*/ 35231 h 1598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17981" h="1598040">
                <a:moveTo>
                  <a:pt x="23184" y="35231"/>
                </a:moveTo>
                <a:cubicBezTo>
                  <a:pt x="-11985" y="-26901"/>
                  <a:pt x="-15502" y="-11661"/>
                  <a:pt x="72421" y="119637"/>
                </a:cubicBezTo>
                <a:cubicBezTo>
                  <a:pt x="160344" y="250935"/>
                  <a:pt x="468660" y="703446"/>
                  <a:pt x="550722" y="823022"/>
                </a:cubicBezTo>
                <a:cubicBezTo>
                  <a:pt x="632784" y="942598"/>
                  <a:pt x="564790" y="837090"/>
                  <a:pt x="564790" y="837090"/>
                </a:cubicBezTo>
                <a:cubicBezTo>
                  <a:pt x="628095" y="898050"/>
                  <a:pt x="871935" y="1140717"/>
                  <a:pt x="930550" y="1188782"/>
                </a:cubicBezTo>
                <a:cubicBezTo>
                  <a:pt x="989165" y="1236847"/>
                  <a:pt x="795734" y="1064517"/>
                  <a:pt x="916482" y="1125477"/>
                </a:cubicBezTo>
                <a:cubicBezTo>
                  <a:pt x="1037230" y="1186437"/>
                  <a:pt x="1551873" y="1493582"/>
                  <a:pt x="1655036" y="1554542"/>
                </a:cubicBezTo>
                <a:cubicBezTo>
                  <a:pt x="1758199" y="1615502"/>
                  <a:pt x="1745304" y="1627225"/>
                  <a:pt x="1535461" y="1491237"/>
                </a:cubicBezTo>
                <a:cubicBezTo>
                  <a:pt x="1325618" y="1355249"/>
                  <a:pt x="395977" y="738616"/>
                  <a:pt x="395977" y="738616"/>
                </a:cubicBezTo>
                <a:cubicBezTo>
                  <a:pt x="213097" y="614352"/>
                  <a:pt x="441698" y="767924"/>
                  <a:pt x="438181" y="745650"/>
                </a:cubicBezTo>
                <a:cubicBezTo>
                  <a:pt x="434664" y="723376"/>
                  <a:pt x="424113" y="672967"/>
                  <a:pt x="374876" y="604973"/>
                </a:cubicBezTo>
                <a:cubicBezTo>
                  <a:pt x="325639" y="536979"/>
                  <a:pt x="157999" y="356443"/>
                  <a:pt x="142759" y="337686"/>
                </a:cubicBezTo>
                <a:cubicBezTo>
                  <a:pt x="127519" y="318929"/>
                  <a:pt x="303365" y="541668"/>
                  <a:pt x="283436" y="492431"/>
                </a:cubicBezTo>
                <a:cubicBezTo>
                  <a:pt x="263507" y="443194"/>
                  <a:pt x="58353" y="97363"/>
                  <a:pt x="23184" y="352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5" name="フリーフォーム 1164">
            <a:extLst>
              <a:ext uri="{FF2B5EF4-FFF2-40B4-BE49-F238E27FC236}">
                <a16:creationId xmlns:a16="http://schemas.microsoft.com/office/drawing/2014/main" id="{4DB2960D-3D04-3E4C-0E1D-5AE10D062DEF}"/>
              </a:ext>
            </a:extLst>
          </p:cNvPr>
          <p:cNvSpPr/>
          <p:nvPr/>
        </p:nvSpPr>
        <p:spPr>
          <a:xfrm>
            <a:off x="4526844" y="3228556"/>
            <a:ext cx="494340" cy="1680716"/>
          </a:xfrm>
          <a:custGeom>
            <a:avLst/>
            <a:gdLst>
              <a:gd name="connsiteX0" fmla="*/ 0 w 494340"/>
              <a:gd name="connsiteY0" fmla="*/ 66 h 1680716"/>
              <a:gd name="connsiteX1" fmla="*/ 304800 w 494340"/>
              <a:gd name="connsiteY1" fmla="*/ 564511 h 1680716"/>
              <a:gd name="connsiteX2" fmla="*/ 338667 w 494340"/>
              <a:gd name="connsiteY2" fmla="*/ 1049933 h 1680716"/>
              <a:gd name="connsiteX3" fmla="*/ 383823 w 494340"/>
              <a:gd name="connsiteY3" fmla="*/ 762066 h 1680716"/>
              <a:gd name="connsiteX4" fmla="*/ 276578 w 494340"/>
              <a:gd name="connsiteY4" fmla="*/ 1659533 h 1680716"/>
              <a:gd name="connsiteX5" fmla="*/ 316089 w 494340"/>
              <a:gd name="connsiteY5" fmla="*/ 1320866 h 1680716"/>
              <a:gd name="connsiteX6" fmla="*/ 344312 w 494340"/>
              <a:gd name="connsiteY6" fmla="*/ 462911 h 1680716"/>
              <a:gd name="connsiteX7" fmla="*/ 349956 w 494340"/>
              <a:gd name="connsiteY7" fmla="*/ 649177 h 1680716"/>
              <a:gd name="connsiteX8" fmla="*/ 491067 w 494340"/>
              <a:gd name="connsiteY8" fmla="*/ 999133 h 1680716"/>
              <a:gd name="connsiteX9" fmla="*/ 434623 w 494340"/>
              <a:gd name="connsiteY9" fmla="*/ 886244 h 1680716"/>
              <a:gd name="connsiteX10" fmla="*/ 270934 w 494340"/>
              <a:gd name="connsiteY10" fmla="*/ 604022 h 1680716"/>
              <a:gd name="connsiteX11" fmla="*/ 107245 w 494340"/>
              <a:gd name="connsiteY11" fmla="*/ 316155 h 1680716"/>
              <a:gd name="connsiteX12" fmla="*/ 254000 w 494340"/>
              <a:gd name="connsiteY12" fmla="*/ 863666 h 1680716"/>
              <a:gd name="connsiteX13" fmla="*/ 135467 w 494340"/>
              <a:gd name="connsiteY13" fmla="*/ 310511 h 1680716"/>
              <a:gd name="connsiteX14" fmla="*/ 304800 w 494340"/>
              <a:gd name="connsiteY14" fmla="*/ 525000 h 1680716"/>
              <a:gd name="connsiteX15" fmla="*/ 0 w 494340"/>
              <a:gd name="connsiteY15" fmla="*/ 66 h 1680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94340" h="1680716">
                <a:moveTo>
                  <a:pt x="0" y="66"/>
                </a:moveTo>
                <a:cubicBezTo>
                  <a:pt x="0" y="6651"/>
                  <a:pt x="248356" y="389533"/>
                  <a:pt x="304800" y="564511"/>
                </a:cubicBezTo>
                <a:cubicBezTo>
                  <a:pt x="361244" y="739489"/>
                  <a:pt x="325497" y="1017007"/>
                  <a:pt x="338667" y="1049933"/>
                </a:cubicBezTo>
                <a:cubicBezTo>
                  <a:pt x="351838" y="1082859"/>
                  <a:pt x="394171" y="660466"/>
                  <a:pt x="383823" y="762066"/>
                </a:cubicBezTo>
                <a:cubicBezTo>
                  <a:pt x="373475" y="863666"/>
                  <a:pt x="287867" y="1566400"/>
                  <a:pt x="276578" y="1659533"/>
                </a:cubicBezTo>
                <a:cubicBezTo>
                  <a:pt x="265289" y="1752666"/>
                  <a:pt x="304800" y="1520303"/>
                  <a:pt x="316089" y="1320866"/>
                </a:cubicBezTo>
                <a:cubicBezTo>
                  <a:pt x="327378" y="1121429"/>
                  <a:pt x="338668" y="574859"/>
                  <a:pt x="344312" y="462911"/>
                </a:cubicBezTo>
                <a:cubicBezTo>
                  <a:pt x="349956" y="350963"/>
                  <a:pt x="325497" y="559807"/>
                  <a:pt x="349956" y="649177"/>
                </a:cubicBezTo>
                <a:cubicBezTo>
                  <a:pt x="374415" y="738547"/>
                  <a:pt x="476956" y="959622"/>
                  <a:pt x="491067" y="999133"/>
                </a:cubicBezTo>
                <a:cubicBezTo>
                  <a:pt x="505178" y="1038644"/>
                  <a:pt x="471312" y="952096"/>
                  <a:pt x="434623" y="886244"/>
                </a:cubicBezTo>
                <a:cubicBezTo>
                  <a:pt x="397934" y="820392"/>
                  <a:pt x="325497" y="699037"/>
                  <a:pt x="270934" y="604022"/>
                </a:cubicBezTo>
                <a:cubicBezTo>
                  <a:pt x="216371" y="509007"/>
                  <a:pt x="110067" y="272881"/>
                  <a:pt x="107245" y="316155"/>
                </a:cubicBezTo>
                <a:cubicBezTo>
                  <a:pt x="104423" y="359429"/>
                  <a:pt x="249296" y="864607"/>
                  <a:pt x="254000" y="863666"/>
                </a:cubicBezTo>
                <a:cubicBezTo>
                  <a:pt x="258704" y="862725"/>
                  <a:pt x="127000" y="366955"/>
                  <a:pt x="135467" y="310511"/>
                </a:cubicBezTo>
                <a:cubicBezTo>
                  <a:pt x="143934" y="254067"/>
                  <a:pt x="323615" y="574859"/>
                  <a:pt x="304800" y="525000"/>
                </a:cubicBezTo>
                <a:cubicBezTo>
                  <a:pt x="285985" y="475141"/>
                  <a:pt x="0" y="-6519"/>
                  <a:pt x="0" y="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6" name="フリーフォーム 1165">
            <a:extLst>
              <a:ext uri="{FF2B5EF4-FFF2-40B4-BE49-F238E27FC236}">
                <a16:creationId xmlns:a16="http://schemas.microsoft.com/office/drawing/2014/main" id="{7B4900EB-1751-2C96-E4E5-AF6C6BEECCA7}"/>
              </a:ext>
            </a:extLst>
          </p:cNvPr>
          <p:cNvSpPr/>
          <p:nvPr/>
        </p:nvSpPr>
        <p:spPr>
          <a:xfrm>
            <a:off x="4589230" y="3189328"/>
            <a:ext cx="500957" cy="940068"/>
          </a:xfrm>
          <a:custGeom>
            <a:avLst/>
            <a:gdLst>
              <a:gd name="connsiteX0" fmla="*/ 5348 w 500957"/>
              <a:gd name="connsiteY0" fmla="*/ 11072 h 940068"/>
              <a:gd name="connsiteX1" fmla="*/ 462548 w 500957"/>
              <a:gd name="connsiteY1" fmla="*/ 874672 h 940068"/>
              <a:gd name="connsiteX2" fmla="*/ 428681 w 500957"/>
              <a:gd name="connsiteY2" fmla="*/ 801294 h 940068"/>
              <a:gd name="connsiteX3" fmla="*/ 50503 w 500957"/>
              <a:gd name="connsiteY3" fmla="*/ 180405 h 940068"/>
              <a:gd name="connsiteX4" fmla="*/ 202903 w 500957"/>
              <a:gd name="connsiteY4" fmla="*/ 372316 h 940068"/>
              <a:gd name="connsiteX5" fmla="*/ 5348 w 500957"/>
              <a:gd name="connsiteY5" fmla="*/ 11072 h 940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0957" h="940068">
                <a:moveTo>
                  <a:pt x="5348" y="11072"/>
                </a:moveTo>
                <a:cubicBezTo>
                  <a:pt x="48622" y="94798"/>
                  <a:pt x="391993" y="742968"/>
                  <a:pt x="462548" y="874672"/>
                </a:cubicBezTo>
                <a:cubicBezTo>
                  <a:pt x="533103" y="1006376"/>
                  <a:pt x="497355" y="917005"/>
                  <a:pt x="428681" y="801294"/>
                </a:cubicBezTo>
                <a:cubicBezTo>
                  <a:pt x="360007" y="685583"/>
                  <a:pt x="88133" y="251901"/>
                  <a:pt x="50503" y="180405"/>
                </a:cubicBezTo>
                <a:cubicBezTo>
                  <a:pt x="12873" y="108909"/>
                  <a:pt x="210429" y="399598"/>
                  <a:pt x="202903" y="372316"/>
                </a:cubicBezTo>
                <a:cubicBezTo>
                  <a:pt x="195377" y="345035"/>
                  <a:pt x="-37926" y="-72654"/>
                  <a:pt x="5348" y="110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7" name="フリーフォーム 1166">
            <a:extLst>
              <a:ext uri="{FF2B5EF4-FFF2-40B4-BE49-F238E27FC236}">
                <a16:creationId xmlns:a16="http://schemas.microsoft.com/office/drawing/2014/main" id="{4A714744-BE8B-140E-7DA7-596671597E0D}"/>
              </a:ext>
            </a:extLst>
          </p:cNvPr>
          <p:cNvSpPr/>
          <p:nvPr/>
        </p:nvSpPr>
        <p:spPr>
          <a:xfrm>
            <a:off x="4464566" y="3417745"/>
            <a:ext cx="145142" cy="1364917"/>
          </a:xfrm>
          <a:custGeom>
            <a:avLst/>
            <a:gdLst>
              <a:gd name="connsiteX0" fmla="*/ 135656 w 145142"/>
              <a:gd name="connsiteY0" fmla="*/ 25366 h 1364917"/>
              <a:gd name="connsiteX1" fmla="*/ 141301 w 145142"/>
              <a:gd name="connsiteY1" fmla="*/ 104388 h 1364917"/>
              <a:gd name="connsiteX2" fmla="*/ 96145 w 145142"/>
              <a:gd name="connsiteY2" fmla="*/ 555944 h 1364917"/>
              <a:gd name="connsiteX3" fmla="*/ 124367 w 145142"/>
              <a:gd name="connsiteY3" fmla="*/ 928477 h 1364917"/>
              <a:gd name="connsiteX4" fmla="*/ 124367 w 145142"/>
              <a:gd name="connsiteY4" fmla="*/ 793011 h 1364917"/>
              <a:gd name="connsiteX5" fmla="*/ 190 w 145142"/>
              <a:gd name="connsiteY5" fmla="*/ 1357455 h 1364917"/>
              <a:gd name="connsiteX6" fmla="*/ 96145 w 145142"/>
              <a:gd name="connsiteY6" fmla="*/ 1097811 h 1364917"/>
              <a:gd name="connsiteX7" fmla="*/ 101790 w 145142"/>
              <a:gd name="connsiteY7" fmla="*/ 826877 h 1364917"/>
              <a:gd name="connsiteX8" fmla="*/ 56634 w 145142"/>
              <a:gd name="connsiteY8" fmla="*/ 313233 h 1364917"/>
              <a:gd name="connsiteX9" fmla="*/ 79212 w 145142"/>
              <a:gd name="connsiteY9" fmla="*/ 454344 h 1364917"/>
              <a:gd name="connsiteX10" fmla="*/ 135656 w 145142"/>
              <a:gd name="connsiteY10" fmla="*/ 25366 h 1364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5142" h="1364917">
                <a:moveTo>
                  <a:pt x="135656" y="25366"/>
                </a:moveTo>
                <a:cubicBezTo>
                  <a:pt x="146004" y="-32960"/>
                  <a:pt x="147886" y="15958"/>
                  <a:pt x="141301" y="104388"/>
                </a:cubicBezTo>
                <a:cubicBezTo>
                  <a:pt x="134716" y="192818"/>
                  <a:pt x="98967" y="418596"/>
                  <a:pt x="96145" y="555944"/>
                </a:cubicBezTo>
                <a:cubicBezTo>
                  <a:pt x="93323" y="693292"/>
                  <a:pt x="119663" y="888966"/>
                  <a:pt x="124367" y="928477"/>
                </a:cubicBezTo>
                <a:cubicBezTo>
                  <a:pt x="129071" y="967988"/>
                  <a:pt x="145063" y="721515"/>
                  <a:pt x="124367" y="793011"/>
                </a:cubicBezTo>
                <a:cubicBezTo>
                  <a:pt x="103671" y="864507"/>
                  <a:pt x="4894" y="1306655"/>
                  <a:pt x="190" y="1357455"/>
                </a:cubicBezTo>
                <a:cubicBezTo>
                  <a:pt x="-4514" y="1408255"/>
                  <a:pt x="79212" y="1186241"/>
                  <a:pt x="96145" y="1097811"/>
                </a:cubicBezTo>
                <a:cubicBezTo>
                  <a:pt x="113078" y="1009381"/>
                  <a:pt x="108375" y="957640"/>
                  <a:pt x="101790" y="826877"/>
                </a:cubicBezTo>
                <a:cubicBezTo>
                  <a:pt x="95205" y="696114"/>
                  <a:pt x="60397" y="375322"/>
                  <a:pt x="56634" y="313233"/>
                </a:cubicBezTo>
                <a:cubicBezTo>
                  <a:pt x="52871" y="251144"/>
                  <a:pt x="65101" y="498559"/>
                  <a:pt x="79212" y="454344"/>
                </a:cubicBezTo>
                <a:cubicBezTo>
                  <a:pt x="93323" y="410129"/>
                  <a:pt x="125308" y="83692"/>
                  <a:pt x="135656" y="253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9" name="フリーフォーム 1168">
            <a:extLst>
              <a:ext uri="{FF2B5EF4-FFF2-40B4-BE49-F238E27FC236}">
                <a16:creationId xmlns:a16="http://schemas.microsoft.com/office/drawing/2014/main" id="{ABF40DE4-9C4C-E6F7-FDD8-76D197D2B5EE}"/>
              </a:ext>
            </a:extLst>
          </p:cNvPr>
          <p:cNvSpPr/>
          <p:nvPr/>
        </p:nvSpPr>
        <p:spPr>
          <a:xfrm>
            <a:off x="4770168" y="4172411"/>
            <a:ext cx="513080" cy="471676"/>
          </a:xfrm>
          <a:custGeom>
            <a:avLst/>
            <a:gdLst>
              <a:gd name="connsiteX0" fmla="*/ 501628 w 513080"/>
              <a:gd name="connsiteY0" fmla="*/ 12369 h 471676"/>
              <a:gd name="connsiteX1" fmla="*/ 7105 w 513080"/>
              <a:gd name="connsiteY1" fmla="*/ 464903 h 471676"/>
              <a:gd name="connsiteX2" fmla="*/ 207714 w 513080"/>
              <a:gd name="connsiteY2" fmla="*/ 287622 h 471676"/>
              <a:gd name="connsiteX3" fmla="*/ 189052 w 513080"/>
              <a:gd name="connsiteY3" fmla="*/ 334275 h 471676"/>
              <a:gd name="connsiteX4" fmla="*/ 343008 w 513080"/>
              <a:gd name="connsiteY4" fmla="*/ 142997 h 471676"/>
              <a:gd name="connsiteX5" fmla="*/ 501628 w 513080"/>
              <a:gd name="connsiteY5" fmla="*/ 12369 h 471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3080" h="471676">
                <a:moveTo>
                  <a:pt x="501628" y="12369"/>
                </a:moveTo>
                <a:cubicBezTo>
                  <a:pt x="445644" y="66020"/>
                  <a:pt x="56091" y="419028"/>
                  <a:pt x="7105" y="464903"/>
                </a:cubicBezTo>
                <a:cubicBezTo>
                  <a:pt x="-41881" y="510778"/>
                  <a:pt x="177390" y="309393"/>
                  <a:pt x="207714" y="287622"/>
                </a:cubicBezTo>
                <a:cubicBezTo>
                  <a:pt x="238038" y="265851"/>
                  <a:pt x="166503" y="358379"/>
                  <a:pt x="189052" y="334275"/>
                </a:cubicBezTo>
                <a:cubicBezTo>
                  <a:pt x="211601" y="310171"/>
                  <a:pt x="293245" y="191983"/>
                  <a:pt x="343008" y="142997"/>
                </a:cubicBezTo>
                <a:cubicBezTo>
                  <a:pt x="392771" y="94011"/>
                  <a:pt x="557612" y="-41282"/>
                  <a:pt x="501628" y="123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0" name="フリーフォーム 1169">
            <a:extLst>
              <a:ext uri="{FF2B5EF4-FFF2-40B4-BE49-F238E27FC236}">
                <a16:creationId xmlns:a16="http://schemas.microsoft.com/office/drawing/2014/main" id="{820F0209-6FA4-92D4-0EA6-4748E2A72C8B}"/>
              </a:ext>
            </a:extLst>
          </p:cNvPr>
          <p:cNvSpPr/>
          <p:nvPr/>
        </p:nvSpPr>
        <p:spPr>
          <a:xfrm>
            <a:off x="4308111" y="2942350"/>
            <a:ext cx="974407" cy="1906262"/>
          </a:xfrm>
          <a:custGeom>
            <a:avLst/>
            <a:gdLst>
              <a:gd name="connsiteX0" fmla="*/ 315207 w 974407"/>
              <a:gd name="connsiteY0" fmla="*/ 6123 h 1906262"/>
              <a:gd name="connsiteX1" fmla="*/ 389852 w 974407"/>
              <a:gd name="connsiteY1" fmla="*/ 34115 h 1906262"/>
              <a:gd name="connsiteX2" fmla="*/ 809730 w 974407"/>
              <a:gd name="connsiteY2" fmla="*/ 295372 h 1906262"/>
              <a:gd name="connsiteX3" fmla="*/ 847052 w 974407"/>
              <a:gd name="connsiteY3" fmla="*/ 733911 h 1906262"/>
              <a:gd name="connsiteX4" fmla="*/ 879709 w 974407"/>
              <a:gd name="connsiteY4" fmla="*/ 673262 h 1906262"/>
              <a:gd name="connsiteX5" fmla="*/ 973016 w 974407"/>
              <a:gd name="connsiteY5" fmla="*/ 1321740 h 1906262"/>
              <a:gd name="connsiteX6" fmla="*/ 935693 w 974407"/>
              <a:gd name="connsiteY6" fmla="*/ 1167785 h 1906262"/>
              <a:gd name="connsiteX7" fmla="*/ 935693 w 974407"/>
              <a:gd name="connsiteY7" fmla="*/ 1881577 h 1906262"/>
              <a:gd name="connsiteX8" fmla="*/ 926362 w 974407"/>
              <a:gd name="connsiteY8" fmla="*/ 1713626 h 1906262"/>
              <a:gd name="connsiteX9" fmla="*/ 903036 w 974407"/>
              <a:gd name="connsiteY9" fmla="*/ 1433707 h 1906262"/>
              <a:gd name="connsiteX10" fmla="*/ 935693 w 974407"/>
              <a:gd name="connsiteY10" fmla="*/ 1251760 h 1906262"/>
              <a:gd name="connsiteX11" fmla="*/ 940358 w 974407"/>
              <a:gd name="connsiteY11" fmla="*/ 1387054 h 1906262"/>
              <a:gd name="connsiteX12" fmla="*/ 595126 w 974407"/>
              <a:gd name="connsiteY12" fmla="*/ 439997 h 1906262"/>
              <a:gd name="connsiteX13" fmla="*/ 674436 w 974407"/>
              <a:gd name="connsiteY13" fmla="*/ 500646 h 1906262"/>
              <a:gd name="connsiteX14" fmla="*/ 525146 w 974407"/>
              <a:gd name="connsiteY14" fmla="*/ 276711 h 1906262"/>
              <a:gd name="connsiteX15" fmla="*/ 2632 w 974407"/>
              <a:gd name="connsiteY15" fmla="*/ 141417 h 1906262"/>
              <a:gd name="connsiteX16" fmla="*/ 315207 w 974407"/>
              <a:gd name="connsiteY16" fmla="*/ 206732 h 1906262"/>
              <a:gd name="connsiteX17" fmla="*/ 137926 w 974407"/>
              <a:gd name="connsiteY17" fmla="*/ 603283 h 1906262"/>
              <a:gd name="connsiteX18" fmla="*/ 35289 w 974407"/>
              <a:gd name="connsiteY18" fmla="*/ 724581 h 1906262"/>
              <a:gd name="connsiteX19" fmla="*/ 366526 w 974407"/>
              <a:gd name="connsiteY19" fmla="*/ 146083 h 1906262"/>
              <a:gd name="connsiteX20" fmla="*/ 693097 w 974407"/>
              <a:gd name="connsiteY20" fmla="*/ 24785 h 1906262"/>
              <a:gd name="connsiteX21" fmla="*/ 646444 w 974407"/>
              <a:gd name="connsiteY21" fmla="*/ 76103 h 1906262"/>
              <a:gd name="connsiteX22" fmla="*/ 455167 w 974407"/>
              <a:gd name="connsiteY22" fmla="*/ 62107 h 1906262"/>
              <a:gd name="connsiteX23" fmla="*/ 315207 w 974407"/>
              <a:gd name="connsiteY23" fmla="*/ 6123 h 1906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74407" h="1906262">
                <a:moveTo>
                  <a:pt x="315207" y="6123"/>
                </a:moveTo>
                <a:cubicBezTo>
                  <a:pt x="304321" y="1458"/>
                  <a:pt x="307432" y="-14093"/>
                  <a:pt x="389852" y="34115"/>
                </a:cubicBezTo>
                <a:cubicBezTo>
                  <a:pt x="472272" y="82323"/>
                  <a:pt x="733530" y="178739"/>
                  <a:pt x="809730" y="295372"/>
                </a:cubicBezTo>
                <a:cubicBezTo>
                  <a:pt x="885930" y="412005"/>
                  <a:pt x="835389" y="670929"/>
                  <a:pt x="847052" y="733911"/>
                </a:cubicBezTo>
                <a:cubicBezTo>
                  <a:pt x="858715" y="796893"/>
                  <a:pt x="858715" y="575291"/>
                  <a:pt x="879709" y="673262"/>
                </a:cubicBezTo>
                <a:cubicBezTo>
                  <a:pt x="900703" y="771233"/>
                  <a:pt x="963685" y="1239320"/>
                  <a:pt x="973016" y="1321740"/>
                </a:cubicBezTo>
                <a:cubicBezTo>
                  <a:pt x="982347" y="1404160"/>
                  <a:pt x="941913" y="1074479"/>
                  <a:pt x="935693" y="1167785"/>
                </a:cubicBezTo>
                <a:cubicBezTo>
                  <a:pt x="929473" y="1261091"/>
                  <a:pt x="937248" y="1790604"/>
                  <a:pt x="935693" y="1881577"/>
                </a:cubicBezTo>
                <a:cubicBezTo>
                  <a:pt x="934138" y="1972551"/>
                  <a:pt x="931805" y="1788271"/>
                  <a:pt x="926362" y="1713626"/>
                </a:cubicBezTo>
                <a:cubicBezTo>
                  <a:pt x="920919" y="1638981"/>
                  <a:pt x="901481" y="1510685"/>
                  <a:pt x="903036" y="1433707"/>
                </a:cubicBezTo>
                <a:cubicBezTo>
                  <a:pt x="904591" y="1356729"/>
                  <a:pt x="929473" y="1259536"/>
                  <a:pt x="935693" y="1251760"/>
                </a:cubicBezTo>
                <a:cubicBezTo>
                  <a:pt x="941913" y="1243984"/>
                  <a:pt x="997119" y="1522348"/>
                  <a:pt x="940358" y="1387054"/>
                </a:cubicBezTo>
                <a:cubicBezTo>
                  <a:pt x="883597" y="1251760"/>
                  <a:pt x="639446" y="587732"/>
                  <a:pt x="595126" y="439997"/>
                </a:cubicBezTo>
                <a:cubicBezTo>
                  <a:pt x="550806" y="292262"/>
                  <a:pt x="686099" y="527860"/>
                  <a:pt x="674436" y="500646"/>
                </a:cubicBezTo>
                <a:cubicBezTo>
                  <a:pt x="662773" y="473432"/>
                  <a:pt x="637113" y="336582"/>
                  <a:pt x="525146" y="276711"/>
                </a:cubicBezTo>
                <a:cubicBezTo>
                  <a:pt x="413179" y="216840"/>
                  <a:pt x="37622" y="153080"/>
                  <a:pt x="2632" y="141417"/>
                </a:cubicBezTo>
                <a:cubicBezTo>
                  <a:pt x="-32358" y="129754"/>
                  <a:pt x="292658" y="129754"/>
                  <a:pt x="315207" y="206732"/>
                </a:cubicBezTo>
                <a:cubicBezTo>
                  <a:pt x="337756" y="283710"/>
                  <a:pt x="184579" y="516975"/>
                  <a:pt x="137926" y="603283"/>
                </a:cubicBezTo>
                <a:cubicBezTo>
                  <a:pt x="91273" y="689591"/>
                  <a:pt x="-2811" y="800781"/>
                  <a:pt x="35289" y="724581"/>
                </a:cubicBezTo>
                <a:cubicBezTo>
                  <a:pt x="73389" y="648381"/>
                  <a:pt x="256891" y="262716"/>
                  <a:pt x="366526" y="146083"/>
                </a:cubicBezTo>
                <a:cubicBezTo>
                  <a:pt x="476161" y="29450"/>
                  <a:pt x="646444" y="36448"/>
                  <a:pt x="693097" y="24785"/>
                </a:cubicBezTo>
                <a:cubicBezTo>
                  <a:pt x="739750" y="13122"/>
                  <a:pt x="686099" y="69883"/>
                  <a:pt x="646444" y="76103"/>
                </a:cubicBezTo>
                <a:cubicBezTo>
                  <a:pt x="606789" y="82323"/>
                  <a:pt x="504930" y="70660"/>
                  <a:pt x="455167" y="62107"/>
                </a:cubicBezTo>
                <a:cubicBezTo>
                  <a:pt x="405404" y="53554"/>
                  <a:pt x="326093" y="10788"/>
                  <a:pt x="315207" y="61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1" name="フリーフォーム 1170">
            <a:extLst>
              <a:ext uri="{FF2B5EF4-FFF2-40B4-BE49-F238E27FC236}">
                <a16:creationId xmlns:a16="http://schemas.microsoft.com/office/drawing/2014/main" id="{8A773F51-AE31-4DF5-68D6-7A877A569941}"/>
              </a:ext>
            </a:extLst>
          </p:cNvPr>
          <p:cNvSpPr/>
          <p:nvPr/>
        </p:nvSpPr>
        <p:spPr>
          <a:xfrm>
            <a:off x="5229805" y="3440487"/>
            <a:ext cx="360921" cy="1295148"/>
          </a:xfrm>
          <a:custGeom>
            <a:avLst/>
            <a:gdLst>
              <a:gd name="connsiteX0" fmla="*/ 97975 w 360921"/>
              <a:gd name="connsiteY0" fmla="*/ 147133 h 1295148"/>
              <a:gd name="connsiteX1" fmla="*/ 167954 w 360921"/>
              <a:gd name="connsiteY1" fmla="*/ 483035 h 1295148"/>
              <a:gd name="connsiteX2" fmla="*/ 237934 w 360921"/>
              <a:gd name="connsiteY2" fmla="*/ 790946 h 1295148"/>
              <a:gd name="connsiteX3" fmla="*/ 186615 w 360921"/>
              <a:gd name="connsiteY3" fmla="*/ 1224819 h 1295148"/>
              <a:gd name="connsiteX4" fmla="*/ 219273 w 360921"/>
              <a:gd name="connsiteY4" fmla="*/ 1052203 h 1295148"/>
              <a:gd name="connsiteX5" fmla="*/ 326575 w 360921"/>
              <a:gd name="connsiteY5" fmla="*/ 571676 h 1295148"/>
              <a:gd name="connsiteX6" fmla="*/ 326575 w 360921"/>
              <a:gd name="connsiteY6" fmla="*/ 842264 h 1295148"/>
              <a:gd name="connsiteX7" fmla="*/ 335905 w 360921"/>
              <a:gd name="connsiteY7" fmla="*/ 1294799 h 1295148"/>
              <a:gd name="connsiteX8" fmla="*/ 359232 w 360921"/>
              <a:gd name="connsiteY8" fmla="*/ 907578 h 1295148"/>
              <a:gd name="connsiteX9" fmla="*/ 284587 w 360921"/>
              <a:gd name="connsiteY9" fmla="*/ 380399 h 1295148"/>
              <a:gd name="connsiteX10" fmla="*/ 228603 w 360921"/>
              <a:gd name="connsiteY10" fmla="*/ 860925 h 1295148"/>
              <a:gd name="connsiteX11" fmla="*/ 214607 w 360921"/>
              <a:gd name="connsiteY11" fmla="*/ 622995 h 1295148"/>
              <a:gd name="connsiteX12" fmla="*/ 125966 w 360921"/>
              <a:gd name="connsiteY12" fmla="*/ 963562 h 1295148"/>
              <a:gd name="connsiteX13" fmla="*/ 135297 w 360921"/>
              <a:gd name="connsiteY13" fmla="*/ 650986 h 1295148"/>
              <a:gd name="connsiteX14" fmla="*/ 3 w 360921"/>
              <a:gd name="connsiteY14" fmla="*/ 2509 h 1295148"/>
              <a:gd name="connsiteX15" fmla="*/ 130632 w 360921"/>
              <a:gd name="connsiteY15" fmla="*/ 417721 h 1295148"/>
              <a:gd name="connsiteX16" fmla="*/ 97975 w 360921"/>
              <a:gd name="connsiteY16" fmla="*/ 147133 h 1295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60921" h="1295148">
                <a:moveTo>
                  <a:pt x="97975" y="147133"/>
                </a:moveTo>
                <a:cubicBezTo>
                  <a:pt x="104195" y="158019"/>
                  <a:pt x="144628" y="375733"/>
                  <a:pt x="167954" y="483035"/>
                </a:cubicBezTo>
                <a:cubicBezTo>
                  <a:pt x="191280" y="590337"/>
                  <a:pt x="234824" y="667315"/>
                  <a:pt x="237934" y="790946"/>
                </a:cubicBezTo>
                <a:cubicBezTo>
                  <a:pt x="241044" y="914577"/>
                  <a:pt x="189725" y="1181276"/>
                  <a:pt x="186615" y="1224819"/>
                </a:cubicBezTo>
                <a:cubicBezTo>
                  <a:pt x="183505" y="1268362"/>
                  <a:pt x="195946" y="1161060"/>
                  <a:pt x="219273" y="1052203"/>
                </a:cubicBezTo>
                <a:cubicBezTo>
                  <a:pt x="242600" y="943346"/>
                  <a:pt x="308691" y="606666"/>
                  <a:pt x="326575" y="571676"/>
                </a:cubicBezTo>
                <a:cubicBezTo>
                  <a:pt x="344459" y="536686"/>
                  <a:pt x="325020" y="721744"/>
                  <a:pt x="326575" y="842264"/>
                </a:cubicBezTo>
                <a:cubicBezTo>
                  <a:pt x="328130" y="962784"/>
                  <a:pt x="330462" y="1283913"/>
                  <a:pt x="335905" y="1294799"/>
                </a:cubicBezTo>
                <a:cubicBezTo>
                  <a:pt x="341348" y="1305685"/>
                  <a:pt x="367785" y="1059978"/>
                  <a:pt x="359232" y="907578"/>
                </a:cubicBezTo>
                <a:cubicBezTo>
                  <a:pt x="350679" y="755178"/>
                  <a:pt x="306358" y="388174"/>
                  <a:pt x="284587" y="380399"/>
                </a:cubicBezTo>
                <a:cubicBezTo>
                  <a:pt x="262816" y="372624"/>
                  <a:pt x="240266" y="820492"/>
                  <a:pt x="228603" y="860925"/>
                </a:cubicBezTo>
                <a:cubicBezTo>
                  <a:pt x="216940" y="901358"/>
                  <a:pt x="231713" y="605889"/>
                  <a:pt x="214607" y="622995"/>
                </a:cubicBezTo>
                <a:cubicBezTo>
                  <a:pt x="197501" y="640101"/>
                  <a:pt x="139184" y="958897"/>
                  <a:pt x="125966" y="963562"/>
                </a:cubicBezTo>
                <a:cubicBezTo>
                  <a:pt x="112748" y="968227"/>
                  <a:pt x="156291" y="811161"/>
                  <a:pt x="135297" y="650986"/>
                </a:cubicBezTo>
                <a:cubicBezTo>
                  <a:pt x="114303" y="490811"/>
                  <a:pt x="780" y="41386"/>
                  <a:pt x="3" y="2509"/>
                </a:cubicBezTo>
                <a:cubicBezTo>
                  <a:pt x="-774" y="-36368"/>
                  <a:pt x="113526" y="388952"/>
                  <a:pt x="130632" y="417721"/>
                </a:cubicBezTo>
                <a:cubicBezTo>
                  <a:pt x="147738" y="446490"/>
                  <a:pt x="91755" y="136247"/>
                  <a:pt x="97975" y="1471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2" name="フリーフォーム 1171">
            <a:extLst>
              <a:ext uri="{FF2B5EF4-FFF2-40B4-BE49-F238E27FC236}">
                <a16:creationId xmlns:a16="http://schemas.microsoft.com/office/drawing/2014/main" id="{47C97718-B016-BC60-24C1-0642C9B40331}"/>
              </a:ext>
            </a:extLst>
          </p:cNvPr>
          <p:cNvSpPr/>
          <p:nvPr/>
        </p:nvSpPr>
        <p:spPr>
          <a:xfrm>
            <a:off x="4998724" y="4035244"/>
            <a:ext cx="368494" cy="855501"/>
          </a:xfrm>
          <a:custGeom>
            <a:avLst/>
            <a:gdLst>
              <a:gd name="connsiteX0" fmla="*/ 147109 w 368494"/>
              <a:gd name="connsiteY0" fmla="*/ 246 h 855501"/>
              <a:gd name="connsiteX1" fmla="*/ 179766 w 368494"/>
              <a:gd name="connsiteY1" fmla="*/ 312821 h 855501"/>
              <a:gd name="connsiteX2" fmla="*/ 100456 w 368494"/>
              <a:gd name="connsiteY2" fmla="*/ 578744 h 855501"/>
              <a:gd name="connsiteX3" fmla="*/ 142443 w 368494"/>
              <a:gd name="connsiteY3" fmla="*/ 508764 h 855501"/>
              <a:gd name="connsiteX4" fmla="*/ 2484 w 368494"/>
              <a:gd name="connsiteY4" fmla="*/ 849332 h 855501"/>
              <a:gd name="connsiteX5" fmla="*/ 77129 w 368494"/>
              <a:gd name="connsiteY5" fmla="*/ 700042 h 855501"/>
              <a:gd name="connsiteX6" fmla="*/ 366378 w 368494"/>
              <a:gd name="connsiteY6" fmla="*/ 350144 h 855501"/>
              <a:gd name="connsiteX7" fmla="*/ 212423 w 368494"/>
              <a:gd name="connsiteY7" fmla="*/ 527425 h 855501"/>
              <a:gd name="connsiteX8" fmla="*/ 296398 w 368494"/>
              <a:gd name="connsiteY8" fmla="*/ 261503 h 855501"/>
              <a:gd name="connsiteX9" fmla="*/ 310394 w 368494"/>
              <a:gd name="connsiteY9" fmla="*/ 354809 h 855501"/>
              <a:gd name="connsiteX10" fmla="*/ 259076 w 368494"/>
              <a:gd name="connsiteY10" fmla="*/ 261503 h 855501"/>
              <a:gd name="connsiteX11" fmla="*/ 147109 w 368494"/>
              <a:gd name="connsiteY11" fmla="*/ 246 h 855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8494" h="855501">
                <a:moveTo>
                  <a:pt x="147109" y="246"/>
                </a:moveTo>
                <a:cubicBezTo>
                  <a:pt x="133891" y="8799"/>
                  <a:pt x="187541" y="216405"/>
                  <a:pt x="179766" y="312821"/>
                </a:cubicBezTo>
                <a:cubicBezTo>
                  <a:pt x="171991" y="409237"/>
                  <a:pt x="106676" y="546087"/>
                  <a:pt x="100456" y="578744"/>
                </a:cubicBezTo>
                <a:cubicBezTo>
                  <a:pt x="94236" y="611401"/>
                  <a:pt x="158772" y="463666"/>
                  <a:pt x="142443" y="508764"/>
                </a:cubicBezTo>
                <a:cubicBezTo>
                  <a:pt x="126114" y="553862"/>
                  <a:pt x="13370" y="817452"/>
                  <a:pt x="2484" y="849332"/>
                </a:cubicBezTo>
                <a:cubicBezTo>
                  <a:pt x="-8402" y="881212"/>
                  <a:pt x="16480" y="783240"/>
                  <a:pt x="77129" y="700042"/>
                </a:cubicBezTo>
                <a:cubicBezTo>
                  <a:pt x="137778" y="616844"/>
                  <a:pt x="343829" y="378914"/>
                  <a:pt x="366378" y="350144"/>
                </a:cubicBezTo>
                <a:cubicBezTo>
                  <a:pt x="388927" y="321374"/>
                  <a:pt x="224086" y="542198"/>
                  <a:pt x="212423" y="527425"/>
                </a:cubicBezTo>
                <a:cubicBezTo>
                  <a:pt x="200760" y="512652"/>
                  <a:pt x="280070" y="290272"/>
                  <a:pt x="296398" y="261503"/>
                </a:cubicBezTo>
                <a:cubicBezTo>
                  <a:pt x="312726" y="232734"/>
                  <a:pt x="316614" y="354809"/>
                  <a:pt x="310394" y="354809"/>
                </a:cubicBezTo>
                <a:cubicBezTo>
                  <a:pt x="304174" y="354809"/>
                  <a:pt x="284735" y="315154"/>
                  <a:pt x="259076" y="261503"/>
                </a:cubicBezTo>
                <a:cubicBezTo>
                  <a:pt x="233417" y="207852"/>
                  <a:pt x="160327" y="-8307"/>
                  <a:pt x="147109" y="2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3" name="フリーフォーム 1172">
            <a:extLst>
              <a:ext uri="{FF2B5EF4-FFF2-40B4-BE49-F238E27FC236}">
                <a16:creationId xmlns:a16="http://schemas.microsoft.com/office/drawing/2014/main" id="{0C05A06C-E537-02F6-7C6D-1A24697EE160}"/>
              </a:ext>
            </a:extLst>
          </p:cNvPr>
          <p:cNvSpPr/>
          <p:nvPr/>
        </p:nvSpPr>
        <p:spPr>
          <a:xfrm>
            <a:off x="5606592" y="4403120"/>
            <a:ext cx="251200" cy="440088"/>
          </a:xfrm>
          <a:custGeom>
            <a:avLst/>
            <a:gdLst>
              <a:gd name="connsiteX0" fmla="*/ 1106 w 251200"/>
              <a:gd name="connsiteY0" fmla="*/ 439468 h 440088"/>
              <a:gd name="connsiteX1" fmla="*/ 248367 w 251200"/>
              <a:gd name="connsiteY1" fmla="*/ 5594 h 440088"/>
              <a:gd name="connsiteX2" fmla="*/ 141065 w 251200"/>
              <a:gd name="connsiteY2" fmla="*/ 187541 h 440088"/>
              <a:gd name="connsiteX3" fmla="*/ 234371 w 251200"/>
              <a:gd name="connsiteY3" fmla="*/ 103566 h 440088"/>
              <a:gd name="connsiteX4" fmla="*/ 122404 w 251200"/>
              <a:gd name="connsiteY4" fmla="*/ 201537 h 440088"/>
              <a:gd name="connsiteX5" fmla="*/ 155061 w 251200"/>
              <a:gd name="connsiteY5" fmla="*/ 103566 h 440088"/>
              <a:gd name="connsiteX6" fmla="*/ 1106 w 251200"/>
              <a:gd name="connsiteY6" fmla="*/ 439468 h 440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1200" h="440088">
                <a:moveTo>
                  <a:pt x="1106" y="439468"/>
                </a:moveTo>
                <a:cubicBezTo>
                  <a:pt x="16657" y="423139"/>
                  <a:pt x="225041" y="47582"/>
                  <a:pt x="248367" y="5594"/>
                </a:cubicBezTo>
                <a:cubicBezTo>
                  <a:pt x="271693" y="-36394"/>
                  <a:pt x="143398" y="171212"/>
                  <a:pt x="141065" y="187541"/>
                </a:cubicBezTo>
                <a:cubicBezTo>
                  <a:pt x="138732" y="203870"/>
                  <a:pt x="237481" y="101233"/>
                  <a:pt x="234371" y="103566"/>
                </a:cubicBezTo>
                <a:cubicBezTo>
                  <a:pt x="231261" y="105899"/>
                  <a:pt x="135622" y="201537"/>
                  <a:pt x="122404" y="201537"/>
                </a:cubicBezTo>
                <a:cubicBezTo>
                  <a:pt x="109186" y="201537"/>
                  <a:pt x="171390" y="62356"/>
                  <a:pt x="155061" y="103566"/>
                </a:cubicBezTo>
                <a:cubicBezTo>
                  <a:pt x="138732" y="144776"/>
                  <a:pt x="-14445" y="455797"/>
                  <a:pt x="1106" y="4394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4" name="フリーフォーム 1173">
            <a:extLst>
              <a:ext uri="{FF2B5EF4-FFF2-40B4-BE49-F238E27FC236}">
                <a16:creationId xmlns:a16="http://schemas.microsoft.com/office/drawing/2014/main" id="{ACF07751-C07C-A3FD-D349-97F04493D8E2}"/>
              </a:ext>
            </a:extLst>
          </p:cNvPr>
          <p:cNvSpPr/>
          <p:nvPr/>
        </p:nvSpPr>
        <p:spPr>
          <a:xfrm>
            <a:off x="5801240" y="4814557"/>
            <a:ext cx="133029" cy="340797"/>
          </a:xfrm>
          <a:custGeom>
            <a:avLst/>
            <a:gdLst>
              <a:gd name="connsiteX0" fmla="*/ 133029 w 133029"/>
              <a:gd name="connsiteY0" fmla="*/ 39 h 340797"/>
              <a:gd name="connsiteX1" fmla="*/ 11731 w 133029"/>
              <a:gd name="connsiteY1" fmla="*/ 251965 h 340797"/>
              <a:gd name="connsiteX2" fmla="*/ 7066 w 133029"/>
              <a:gd name="connsiteY2" fmla="*/ 340606 h 340797"/>
              <a:gd name="connsiteX3" fmla="*/ 11731 w 133029"/>
              <a:gd name="connsiteY3" fmla="*/ 233304 h 340797"/>
              <a:gd name="connsiteX4" fmla="*/ 133029 w 133029"/>
              <a:gd name="connsiteY4" fmla="*/ 39 h 340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29" h="340797">
                <a:moveTo>
                  <a:pt x="133029" y="39"/>
                </a:moveTo>
                <a:cubicBezTo>
                  <a:pt x="133029" y="3149"/>
                  <a:pt x="32725" y="195204"/>
                  <a:pt x="11731" y="251965"/>
                </a:cubicBezTo>
                <a:cubicBezTo>
                  <a:pt x="-9263" y="308726"/>
                  <a:pt x="7066" y="343716"/>
                  <a:pt x="7066" y="340606"/>
                </a:cubicBezTo>
                <a:cubicBezTo>
                  <a:pt x="7066" y="337496"/>
                  <a:pt x="-11595" y="289288"/>
                  <a:pt x="11731" y="233304"/>
                </a:cubicBezTo>
                <a:cubicBezTo>
                  <a:pt x="35057" y="177320"/>
                  <a:pt x="133029" y="-3071"/>
                  <a:pt x="133029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5" name="フリーフォーム 1174">
            <a:extLst>
              <a:ext uri="{FF2B5EF4-FFF2-40B4-BE49-F238E27FC236}">
                <a16:creationId xmlns:a16="http://schemas.microsoft.com/office/drawing/2014/main" id="{7732C79D-9364-3B0F-16AE-7E6E03E71A34}"/>
              </a:ext>
            </a:extLst>
          </p:cNvPr>
          <p:cNvSpPr/>
          <p:nvPr/>
        </p:nvSpPr>
        <p:spPr>
          <a:xfrm>
            <a:off x="5654340" y="4851908"/>
            <a:ext cx="121366" cy="298863"/>
          </a:xfrm>
          <a:custGeom>
            <a:avLst/>
            <a:gdLst>
              <a:gd name="connsiteX0" fmla="*/ 121309 w 121366"/>
              <a:gd name="connsiteY0" fmla="*/ 10 h 298863"/>
              <a:gd name="connsiteX1" fmla="*/ 28003 w 121366"/>
              <a:gd name="connsiteY1" fmla="*/ 214614 h 298863"/>
              <a:gd name="connsiteX2" fmla="*/ 28003 w 121366"/>
              <a:gd name="connsiteY2" fmla="*/ 298590 h 298863"/>
              <a:gd name="connsiteX3" fmla="*/ 60660 w 121366"/>
              <a:gd name="connsiteY3" fmla="*/ 191288 h 298863"/>
              <a:gd name="connsiteX4" fmla="*/ 46664 w 121366"/>
              <a:gd name="connsiteY4" fmla="*/ 139970 h 298863"/>
              <a:gd name="connsiteX5" fmla="*/ 11 w 121366"/>
              <a:gd name="connsiteY5" fmla="*/ 93316 h 298863"/>
              <a:gd name="connsiteX6" fmla="*/ 41999 w 121366"/>
              <a:gd name="connsiteY6" fmla="*/ 130639 h 298863"/>
              <a:gd name="connsiteX7" fmla="*/ 32668 w 121366"/>
              <a:gd name="connsiteY7" fmla="*/ 223945 h 298863"/>
              <a:gd name="connsiteX8" fmla="*/ 41999 w 121366"/>
              <a:gd name="connsiteY8" fmla="*/ 223945 h 298863"/>
              <a:gd name="connsiteX9" fmla="*/ 121309 w 121366"/>
              <a:gd name="connsiteY9" fmla="*/ 10 h 298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366" h="298863">
                <a:moveTo>
                  <a:pt x="121309" y="10"/>
                </a:moveTo>
                <a:cubicBezTo>
                  <a:pt x="118976" y="-1545"/>
                  <a:pt x="43554" y="164851"/>
                  <a:pt x="28003" y="214614"/>
                </a:cubicBezTo>
                <a:cubicBezTo>
                  <a:pt x="12452" y="264377"/>
                  <a:pt x="22560" y="302478"/>
                  <a:pt x="28003" y="298590"/>
                </a:cubicBezTo>
                <a:cubicBezTo>
                  <a:pt x="33446" y="294702"/>
                  <a:pt x="57550" y="217725"/>
                  <a:pt x="60660" y="191288"/>
                </a:cubicBezTo>
                <a:cubicBezTo>
                  <a:pt x="63770" y="164851"/>
                  <a:pt x="56772" y="156299"/>
                  <a:pt x="46664" y="139970"/>
                </a:cubicBezTo>
                <a:cubicBezTo>
                  <a:pt x="36556" y="123641"/>
                  <a:pt x="788" y="94871"/>
                  <a:pt x="11" y="93316"/>
                </a:cubicBezTo>
                <a:cubicBezTo>
                  <a:pt x="-766" y="91761"/>
                  <a:pt x="36556" y="108868"/>
                  <a:pt x="41999" y="130639"/>
                </a:cubicBezTo>
                <a:cubicBezTo>
                  <a:pt x="47442" y="152411"/>
                  <a:pt x="32668" y="208394"/>
                  <a:pt x="32668" y="223945"/>
                </a:cubicBezTo>
                <a:cubicBezTo>
                  <a:pt x="32668" y="239496"/>
                  <a:pt x="30336" y="256602"/>
                  <a:pt x="41999" y="223945"/>
                </a:cubicBezTo>
                <a:cubicBezTo>
                  <a:pt x="53662" y="191288"/>
                  <a:pt x="123642" y="1565"/>
                  <a:pt x="121309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6" name="フリーフォーム 1175">
            <a:extLst>
              <a:ext uri="{FF2B5EF4-FFF2-40B4-BE49-F238E27FC236}">
                <a16:creationId xmlns:a16="http://schemas.microsoft.com/office/drawing/2014/main" id="{B3C376BE-FCA7-2332-9871-4FB3936227E4}"/>
              </a:ext>
            </a:extLst>
          </p:cNvPr>
          <p:cNvSpPr/>
          <p:nvPr/>
        </p:nvSpPr>
        <p:spPr>
          <a:xfrm>
            <a:off x="3838325" y="5419536"/>
            <a:ext cx="279155" cy="295503"/>
          </a:xfrm>
          <a:custGeom>
            <a:avLst/>
            <a:gdLst>
              <a:gd name="connsiteX0" fmla="*/ 256277 w 279155"/>
              <a:gd name="connsiteY0" fmla="*/ 763 h 295503"/>
              <a:gd name="connsiteX1" fmla="*/ 17579 w 279155"/>
              <a:gd name="connsiteY1" fmla="*/ 279857 h 295503"/>
              <a:gd name="connsiteX2" fmla="*/ 46957 w 279155"/>
              <a:gd name="connsiteY2" fmla="*/ 243134 h 295503"/>
              <a:gd name="connsiteX3" fmla="*/ 278311 w 279155"/>
              <a:gd name="connsiteY3" fmla="*/ 99915 h 295503"/>
              <a:gd name="connsiteX4" fmla="*/ 124075 w 279155"/>
              <a:gd name="connsiteY4" fmla="*/ 188050 h 295503"/>
              <a:gd name="connsiteX5" fmla="*/ 102041 w 279155"/>
              <a:gd name="connsiteY5" fmla="*/ 210083 h 295503"/>
              <a:gd name="connsiteX6" fmla="*/ 120403 w 279155"/>
              <a:gd name="connsiteY6" fmla="*/ 162344 h 295503"/>
              <a:gd name="connsiteX7" fmla="*/ 83680 w 279155"/>
              <a:gd name="connsiteY7" fmla="*/ 195394 h 295503"/>
              <a:gd name="connsiteX8" fmla="*/ 256277 w 279155"/>
              <a:gd name="connsiteY8" fmla="*/ 763 h 29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9155" h="295503">
                <a:moveTo>
                  <a:pt x="256277" y="763"/>
                </a:moveTo>
                <a:cubicBezTo>
                  <a:pt x="245260" y="14840"/>
                  <a:pt x="52466" y="239462"/>
                  <a:pt x="17579" y="279857"/>
                </a:cubicBezTo>
                <a:cubicBezTo>
                  <a:pt x="-17308" y="320252"/>
                  <a:pt x="3502" y="273124"/>
                  <a:pt x="46957" y="243134"/>
                </a:cubicBezTo>
                <a:cubicBezTo>
                  <a:pt x="90412" y="213144"/>
                  <a:pt x="265458" y="109096"/>
                  <a:pt x="278311" y="99915"/>
                </a:cubicBezTo>
                <a:cubicBezTo>
                  <a:pt x="291164" y="90734"/>
                  <a:pt x="153453" y="169689"/>
                  <a:pt x="124075" y="188050"/>
                </a:cubicBezTo>
                <a:cubicBezTo>
                  <a:pt x="94697" y="206411"/>
                  <a:pt x="102653" y="214367"/>
                  <a:pt x="102041" y="210083"/>
                </a:cubicBezTo>
                <a:cubicBezTo>
                  <a:pt x="101429" y="205799"/>
                  <a:pt x="123463" y="164792"/>
                  <a:pt x="120403" y="162344"/>
                </a:cubicBezTo>
                <a:cubicBezTo>
                  <a:pt x="117343" y="159896"/>
                  <a:pt x="63483" y="219264"/>
                  <a:pt x="83680" y="195394"/>
                </a:cubicBezTo>
                <a:cubicBezTo>
                  <a:pt x="103877" y="171524"/>
                  <a:pt x="267294" y="-13314"/>
                  <a:pt x="256277" y="7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7" name="フリーフォーム 1176">
            <a:extLst>
              <a:ext uri="{FF2B5EF4-FFF2-40B4-BE49-F238E27FC236}">
                <a16:creationId xmlns:a16="http://schemas.microsoft.com/office/drawing/2014/main" id="{11B72854-1C2F-F7B2-883E-F0F0639008D4}"/>
              </a:ext>
            </a:extLst>
          </p:cNvPr>
          <p:cNvSpPr/>
          <p:nvPr/>
        </p:nvSpPr>
        <p:spPr>
          <a:xfrm>
            <a:off x="4549964" y="5387109"/>
            <a:ext cx="243265" cy="122053"/>
          </a:xfrm>
          <a:custGeom>
            <a:avLst/>
            <a:gdLst>
              <a:gd name="connsiteX0" fmla="*/ 2 w 243265"/>
              <a:gd name="connsiteY0" fmla="*/ 139 h 122053"/>
              <a:gd name="connsiteX1" fmla="*/ 165255 w 243265"/>
              <a:gd name="connsiteY1" fmla="*/ 66240 h 122053"/>
              <a:gd name="connsiteX2" fmla="*/ 242373 w 243265"/>
              <a:gd name="connsiteY2" fmla="*/ 121325 h 122053"/>
              <a:gd name="connsiteX3" fmla="*/ 209323 w 243265"/>
              <a:gd name="connsiteY3" fmla="*/ 99291 h 122053"/>
              <a:gd name="connsiteX4" fmla="*/ 187289 w 243265"/>
              <a:gd name="connsiteY4" fmla="*/ 69913 h 122053"/>
              <a:gd name="connsiteX5" fmla="*/ 176272 w 243265"/>
              <a:gd name="connsiteY5" fmla="*/ 11156 h 122053"/>
              <a:gd name="connsiteX6" fmla="*/ 176272 w 243265"/>
              <a:gd name="connsiteY6" fmla="*/ 22173 h 122053"/>
              <a:gd name="connsiteX7" fmla="*/ 168928 w 243265"/>
              <a:gd name="connsiteY7" fmla="*/ 47879 h 122053"/>
              <a:gd name="connsiteX8" fmla="*/ 2 w 243265"/>
              <a:gd name="connsiteY8" fmla="*/ 139 h 122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265" h="122053">
                <a:moveTo>
                  <a:pt x="2" y="139"/>
                </a:moveTo>
                <a:cubicBezTo>
                  <a:pt x="-610" y="3199"/>
                  <a:pt x="124860" y="46042"/>
                  <a:pt x="165255" y="66240"/>
                </a:cubicBezTo>
                <a:cubicBezTo>
                  <a:pt x="205650" y="86438"/>
                  <a:pt x="235028" y="115817"/>
                  <a:pt x="242373" y="121325"/>
                </a:cubicBezTo>
                <a:cubicBezTo>
                  <a:pt x="249718" y="126833"/>
                  <a:pt x="209323" y="99291"/>
                  <a:pt x="209323" y="99291"/>
                </a:cubicBezTo>
                <a:cubicBezTo>
                  <a:pt x="200142" y="90722"/>
                  <a:pt x="192797" y="84602"/>
                  <a:pt x="187289" y="69913"/>
                </a:cubicBezTo>
                <a:cubicBezTo>
                  <a:pt x="181781" y="55224"/>
                  <a:pt x="178108" y="19113"/>
                  <a:pt x="176272" y="11156"/>
                </a:cubicBezTo>
                <a:cubicBezTo>
                  <a:pt x="174436" y="3199"/>
                  <a:pt x="177496" y="16053"/>
                  <a:pt x="176272" y="22173"/>
                </a:cubicBezTo>
                <a:cubicBezTo>
                  <a:pt x="175048" y="28294"/>
                  <a:pt x="194634" y="50327"/>
                  <a:pt x="168928" y="47879"/>
                </a:cubicBezTo>
                <a:cubicBezTo>
                  <a:pt x="143222" y="45431"/>
                  <a:pt x="614" y="-2921"/>
                  <a:pt x="2" y="1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8" name="フリーフォーム 1177">
            <a:extLst>
              <a:ext uri="{FF2B5EF4-FFF2-40B4-BE49-F238E27FC236}">
                <a16:creationId xmlns:a16="http://schemas.microsoft.com/office/drawing/2014/main" id="{DB1C9FBE-0CED-FA84-DBF5-331D90369642}"/>
              </a:ext>
            </a:extLst>
          </p:cNvPr>
          <p:cNvSpPr/>
          <p:nvPr/>
        </p:nvSpPr>
        <p:spPr>
          <a:xfrm>
            <a:off x="4307569" y="5412894"/>
            <a:ext cx="231307" cy="30627"/>
          </a:xfrm>
          <a:custGeom>
            <a:avLst/>
            <a:gdLst>
              <a:gd name="connsiteX0" fmla="*/ 26 w 231307"/>
              <a:gd name="connsiteY0" fmla="*/ 60 h 30627"/>
              <a:gd name="connsiteX1" fmla="*/ 213019 w 231307"/>
              <a:gd name="connsiteY1" fmla="*/ 29439 h 30627"/>
              <a:gd name="connsiteX2" fmla="*/ 198330 w 231307"/>
              <a:gd name="connsiteY2" fmla="*/ 22094 h 30627"/>
              <a:gd name="connsiteX3" fmla="*/ 26 w 231307"/>
              <a:gd name="connsiteY3" fmla="*/ 60 h 30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1307" h="30627">
                <a:moveTo>
                  <a:pt x="26" y="60"/>
                </a:moveTo>
                <a:cubicBezTo>
                  <a:pt x="2474" y="1284"/>
                  <a:pt x="213019" y="29439"/>
                  <a:pt x="213019" y="29439"/>
                </a:cubicBezTo>
                <a:cubicBezTo>
                  <a:pt x="246070" y="33111"/>
                  <a:pt x="230157" y="27603"/>
                  <a:pt x="198330" y="22094"/>
                </a:cubicBezTo>
                <a:cubicBezTo>
                  <a:pt x="166504" y="16586"/>
                  <a:pt x="-2422" y="-1164"/>
                  <a:pt x="26" y="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9" name="フリーフォーム 1178">
            <a:extLst>
              <a:ext uri="{FF2B5EF4-FFF2-40B4-BE49-F238E27FC236}">
                <a16:creationId xmlns:a16="http://schemas.microsoft.com/office/drawing/2014/main" id="{5C0CA15C-86BD-FC03-0108-AEA7D8C38281}"/>
              </a:ext>
            </a:extLst>
          </p:cNvPr>
          <p:cNvSpPr/>
          <p:nvPr/>
        </p:nvSpPr>
        <p:spPr>
          <a:xfrm>
            <a:off x="3679590" y="5519442"/>
            <a:ext cx="231426" cy="194642"/>
          </a:xfrm>
          <a:custGeom>
            <a:avLst/>
            <a:gdLst>
              <a:gd name="connsiteX0" fmla="*/ 44 w 231426"/>
              <a:gd name="connsiteY0" fmla="*/ 194640 h 194642"/>
              <a:gd name="connsiteX1" fmla="*/ 106540 w 231426"/>
              <a:gd name="connsiteY1" fmla="*/ 66110 h 194642"/>
              <a:gd name="connsiteX2" fmla="*/ 231398 w 231426"/>
              <a:gd name="connsiteY2" fmla="*/ 9 h 194642"/>
              <a:gd name="connsiteX3" fmla="*/ 95523 w 231426"/>
              <a:gd name="connsiteY3" fmla="*/ 62438 h 194642"/>
              <a:gd name="connsiteX4" fmla="*/ 44 w 231426"/>
              <a:gd name="connsiteY4" fmla="*/ 194640 h 194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426" h="194642">
                <a:moveTo>
                  <a:pt x="44" y="194640"/>
                </a:moveTo>
                <a:cubicBezTo>
                  <a:pt x="1880" y="195252"/>
                  <a:pt x="67981" y="98548"/>
                  <a:pt x="106540" y="66110"/>
                </a:cubicBezTo>
                <a:cubicBezTo>
                  <a:pt x="145099" y="33671"/>
                  <a:pt x="233234" y="621"/>
                  <a:pt x="231398" y="9"/>
                </a:cubicBezTo>
                <a:cubicBezTo>
                  <a:pt x="229562" y="-603"/>
                  <a:pt x="137754" y="27551"/>
                  <a:pt x="95523" y="62438"/>
                </a:cubicBezTo>
                <a:cubicBezTo>
                  <a:pt x="53292" y="97325"/>
                  <a:pt x="-1792" y="194028"/>
                  <a:pt x="44" y="1946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0" name="フリーフォーム 1179">
            <a:extLst>
              <a:ext uri="{FF2B5EF4-FFF2-40B4-BE49-F238E27FC236}">
                <a16:creationId xmlns:a16="http://schemas.microsoft.com/office/drawing/2014/main" id="{F169B63B-E8E2-B6C1-D6F2-F4FC7A10AE18}"/>
              </a:ext>
            </a:extLst>
          </p:cNvPr>
          <p:cNvSpPr/>
          <p:nvPr/>
        </p:nvSpPr>
        <p:spPr>
          <a:xfrm>
            <a:off x="3754074" y="6151171"/>
            <a:ext cx="543884" cy="99518"/>
          </a:xfrm>
          <a:custGeom>
            <a:avLst/>
            <a:gdLst>
              <a:gd name="connsiteX0" fmla="*/ 2678 w 543884"/>
              <a:gd name="connsiteY0" fmla="*/ 54998 h 99518"/>
              <a:gd name="connsiteX1" fmla="*/ 281772 w 543884"/>
              <a:gd name="connsiteY1" fmla="*/ 54998 h 99518"/>
              <a:gd name="connsiteX2" fmla="*/ 542504 w 543884"/>
              <a:gd name="connsiteY2" fmla="*/ 99065 h 99518"/>
              <a:gd name="connsiteX3" fmla="*/ 380924 w 543884"/>
              <a:gd name="connsiteY3" fmla="*/ 73359 h 99518"/>
              <a:gd name="connsiteX4" fmla="*/ 292789 w 543884"/>
              <a:gd name="connsiteY4" fmla="*/ 3586 h 99518"/>
              <a:gd name="connsiteX5" fmla="*/ 344201 w 543884"/>
              <a:gd name="connsiteY5" fmla="*/ 10930 h 99518"/>
              <a:gd name="connsiteX6" fmla="*/ 292789 w 543884"/>
              <a:gd name="connsiteY6" fmla="*/ 18275 h 99518"/>
              <a:gd name="connsiteX7" fmla="*/ 362562 w 543884"/>
              <a:gd name="connsiteY7" fmla="*/ 69687 h 99518"/>
              <a:gd name="connsiteX8" fmla="*/ 219343 w 543884"/>
              <a:gd name="connsiteY8" fmla="*/ 58670 h 99518"/>
              <a:gd name="connsiteX9" fmla="*/ 145897 w 543884"/>
              <a:gd name="connsiteY9" fmla="*/ 51325 h 99518"/>
              <a:gd name="connsiteX10" fmla="*/ 2678 w 543884"/>
              <a:gd name="connsiteY10" fmla="*/ 54998 h 99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3884" h="99518">
                <a:moveTo>
                  <a:pt x="2678" y="54998"/>
                </a:moveTo>
                <a:cubicBezTo>
                  <a:pt x="25324" y="55610"/>
                  <a:pt x="191801" y="47653"/>
                  <a:pt x="281772" y="54998"/>
                </a:cubicBezTo>
                <a:cubicBezTo>
                  <a:pt x="371743" y="62343"/>
                  <a:pt x="525979" y="96005"/>
                  <a:pt x="542504" y="99065"/>
                </a:cubicBezTo>
                <a:cubicBezTo>
                  <a:pt x="559029" y="102125"/>
                  <a:pt x="422543" y="89272"/>
                  <a:pt x="380924" y="73359"/>
                </a:cubicBezTo>
                <a:cubicBezTo>
                  <a:pt x="339305" y="57446"/>
                  <a:pt x="298910" y="13991"/>
                  <a:pt x="292789" y="3586"/>
                </a:cubicBezTo>
                <a:cubicBezTo>
                  <a:pt x="286669" y="-6819"/>
                  <a:pt x="344201" y="8482"/>
                  <a:pt x="344201" y="10930"/>
                </a:cubicBezTo>
                <a:cubicBezTo>
                  <a:pt x="344201" y="13378"/>
                  <a:pt x="289729" y="8482"/>
                  <a:pt x="292789" y="18275"/>
                </a:cubicBezTo>
                <a:cubicBezTo>
                  <a:pt x="295849" y="28068"/>
                  <a:pt x="374803" y="62955"/>
                  <a:pt x="362562" y="69687"/>
                </a:cubicBezTo>
                <a:cubicBezTo>
                  <a:pt x="350321" y="76419"/>
                  <a:pt x="255454" y="61730"/>
                  <a:pt x="219343" y="58670"/>
                </a:cubicBezTo>
                <a:cubicBezTo>
                  <a:pt x="183232" y="55610"/>
                  <a:pt x="184456" y="48265"/>
                  <a:pt x="145897" y="51325"/>
                </a:cubicBezTo>
                <a:cubicBezTo>
                  <a:pt x="107338" y="54385"/>
                  <a:pt x="-19968" y="54386"/>
                  <a:pt x="2678" y="549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1" name="フリーフォーム 1180">
            <a:extLst>
              <a:ext uri="{FF2B5EF4-FFF2-40B4-BE49-F238E27FC236}">
                <a16:creationId xmlns:a16="http://schemas.microsoft.com/office/drawing/2014/main" id="{46ED9724-9979-7ADE-EB8A-F72FC2C23FAF}"/>
              </a:ext>
            </a:extLst>
          </p:cNvPr>
          <p:cNvSpPr/>
          <p:nvPr/>
        </p:nvSpPr>
        <p:spPr>
          <a:xfrm>
            <a:off x="4492291" y="5845152"/>
            <a:ext cx="403571" cy="105918"/>
          </a:xfrm>
          <a:custGeom>
            <a:avLst/>
            <a:gdLst>
              <a:gd name="connsiteX0" fmla="*/ 403559 w 403571"/>
              <a:gd name="connsiteY0" fmla="*/ 23 h 105918"/>
              <a:gd name="connsiteX1" fmla="*/ 197184 w 403571"/>
              <a:gd name="connsiteY1" fmla="*/ 19073 h 105918"/>
              <a:gd name="connsiteX2" fmla="*/ 76534 w 403571"/>
              <a:gd name="connsiteY2" fmla="*/ 66698 h 105918"/>
              <a:gd name="connsiteX3" fmla="*/ 3509 w 403571"/>
              <a:gd name="connsiteY3" fmla="*/ 104798 h 105918"/>
              <a:gd name="connsiteX4" fmla="*/ 187659 w 403571"/>
              <a:gd name="connsiteY4" fmla="*/ 22248 h 105918"/>
              <a:gd name="connsiteX5" fmla="*/ 403559 w 403571"/>
              <a:gd name="connsiteY5" fmla="*/ 23 h 105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3571" h="105918">
                <a:moveTo>
                  <a:pt x="403559" y="23"/>
                </a:moveTo>
                <a:cubicBezTo>
                  <a:pt x="405146" y="-506"/>
                  <a:pt x="251688" y="7961"/>
                  <a:pt x="197184" y="19073"/>
                </a:cubicBezTo>
                <a:cubicBezTo>
                  <a:pt x="142680" y="30185"/>
                  <a:pt x="108813" y="52411"/>
                  <a:pt x="76534" y="66698"/>
                </a:cubicBezTo>
                <a:cubicBezTo>
                  <a:pt x="44255" y="80986"/>
                  <a:pt x="-15012" y="112206"/>
                  <a:pt x="3509" y="104798"/>
                </a:cubicBezTo>
                <a:cubicBezTo>
                  <a:pt x="22030" y="97390"/>
                  <a:pt x="124688" y="36006"/>
                  <a:pt x="187659" y="22248"/>
                </a:cubicBezTo>
                <a:cubicBezTo>
                  <a:pt x="250630" y="8490"/>
                  <a:pt x="401972" y="552"/>
                  <a:pt x="403559" y="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2" name="フリーフォーム 1181">
            <a:extLst>
              <a:ext uri="{FF2B5EF4-FFF2-40B4-BE49-F238E27FC236}">
                <a16:creationId xmlns:a16="http://schemas.microsoft.com/office/drawing/2014/main" id="{23981DC8-2C81-5E1D-59D2-72B69D096696}"/>
              </a:ext>
            </a:extLst>
          </p:cNvPr>
          <p:cNvSpPr/>
          <p:nvPr/>
        </p:nvSpPr>
        <p:spPr>
          <a:xfrm>
            <a:off x="3812305" y="5908082"/>
            <a:ext cx="649778" cy="150617"/>
          </a:xfrm>
          <a:custGeom>
            <a:avLst/>
            <a:gdLst>
              <a:gd name="connsiteX0" fmla="*/ 4045 w 649778"/>
              <a:gd name="connsiteY0" fmla="*/ 149818 h 150617"/>
              <a:gd name="connsiteX1" fmla="*/ 372345 w 649778"/>
              <a:gd name="connsiteY1" fmla="*/ 83143 h 150617"/>
              <a:gd name="connsiteX2" fmla="*/ 518395 w 649778"/>
              <a:gd name="connsiteY2" fmla="*/ 83143 h 150617"/>
              <a:gd name="connsiteX3" fmla="*/ 492995 w 649778"/>
              <a:gd name="connsiteY3" fmla="*/ 79968 h 150617"/>
              <a:gd name="connsiteX4" fmla="*/ 648570 w 649778"/>
              <a:gd name="connsiteY4" fmla="*/ 593 h 150617"/>
              <a:gd name="connsiteX5" fmla="*/ 553320 w 649778"/>
              <a:gd name="connsiteY5" fmla="*/ 45043 h 150617"/>
              <a:gd name="connsiteX6" fmla="*/ 343770 w 649778"/>
              <a:gd name="connsiteY6" fmla="*/ 70443 h 150617"/>
              <a:gd name="connsiteX7" fmla="*/ 448545 w 649778"/>
              <a:gd name="connsiteY7" fmla="*/ 83143 h 150617"/>
              <a:gd name="connsiteX8" fmla="*/ 334245 w 649778"/>
              <a:gd name="connsiteY8" fmla="*/ 89493 h 150617"/>
              <a:gd name="connsiteX9" fmla="*/ 131045 w 649778"/>
              <a:gd name="connsiteY9" fmla="*/ 67268 h 150617"/>
              <a:gd name="connsiteX10" fmla="*/ 248520 w 649778"/>
              <a:gd name="connsiteY10" fmla="*/ 95843 h 150617"/>
              <a:gd name="connsiteX11" fmla="*/ 178670 w 649778"/>
              <a:gd name="connsiteY11" fmla="*/ 118068 h 150617"/>
              <a:gd name="connsiteX12" fmla="*/ 4045 w 649778"/>
              <a:gd name="connsiteY12" fmla="*/ 149818 h 150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49778" h="150617">
                <a:moveTo>
                  <a:pt x="4045" y="149818"/>
                </a:moveTo>
                <a:cubicBezTo>
                  <a:pt x="36324" y="143997"/>
                  <a:pt x="286620" y="94255"/>
                  <a:pt x="372345" y="83143"/>
                </a:cubicBezTo>
                <a:cubicBezTo>
                  <a:pt x="458070" y="72031"/>
                  <a:pt x="498287" y="83672"/>
                  <a:pt x="518395" y="83143"/>
                </a:cubicBezTo>
                <a:cubicBezTo>
                  <a:pt x="538503" y="82614"/>
                  <a:pt x="471299" y="93726"/>
                  <a:pt x="492995" y="79968"/>
                </a:cubicBezTo>
                <a:cubicBezTo>
                  <a:pt x="514691" y="66210"/>
                  <a:pt x="638516" y="6414"/>
                  <a:pt x="648570" y="593"/>
                </a:cubicBezTo>
                <a:cubicBezTo>
                  <a:pt x="658624" y="-5228"/>
                  <a:pt x="604120" y="33401"/>
                  <a:pt x="553320" y="45043"/>
                </a:cubicBezTo>
                <a:cubicBezTo>
                  <a:pt x="502520" y="56685"/>
                  <a:pt x="361232" y="64093"/>
                  <a:pt x="343770" y="70443"/>
                </a:cubicBezTo>
                <a:cubicBezTo>
                  <a:pt x="326308" y="76793"/>
                  <a:pt x="450132" y="79968"/>
                  <a:pt x="448545" y="83143"/>
                </a:cubicBezTo>
                <a:cubicBezTo>
                  <a:pt x="446958" y="86318"/>
                  <a:pt x="387161" y="92139"/>
                  <a:pt x="334245" y="89493"/>
                </a:cubicBezTo>
                <a:cubicBezTo>
                  <a:pt x="281329" y="86847"/>
                  <a:pt x="145332" y="66210"/>
                  <a:pt x="131045" y="67268"/>
                </a:cubicBezTo>
                <a:cubicBezTo>
                  <a:pt x="116758" y="68326"/>
                  <a:pt x="240583" y="87376"/>
                  <a:pt x="248520" y="95843"/>
                </a:cubicBezTo>
                <a:cubicBezTo>
                  <a:pt x="256458" y="104310"/>
                  <a:pt x="215182" y="108014"/>
                  <a:pt x="178670" y="118068"/>
                </a:cubicBezTo>
                <a:cubicBezTo>
                  <a:pt x="142158" y="128122"/>
                  <a:pt x="-28234" y="155639"/>
                  <a:pt x="4045" y="1498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3" name="フリーフォーム 1182">
            <a:extLst>
              <a:ext uri="{FF2B5EF4-FFF2-40B4-BE49-F238E27FC236}">
                <a16:creationId xmlns:a16="http://schemas.microsoft.com/office/drawing/2014/main" id="{25BE76A4-5D1F-940D-1A55-50B06C51CB96}"/>
              </a:ext>
            </a:extLst>
          </p:cNvPr>
          <p:cNvSpPr/>
          <p:nvPr/>
        </p:nvSpPr>
        <p:spPr>
          <a:xfrm>
            <a:off x="3863975" y="5997183"/>
            <a:ext cx="603567" cy="101992"/>
          </a:xfrm>
          <a:custGeom>
            <a:avLst/>
            <a:gdLst>
              <a:gd name="connsiteX0" fmla="*/ 0 w 603567"/>
              <a:gd name="connsiteY0" fmla="*/ 101992 h 101992"/>
              <a:gd name="connsiteX1" fmla="*/ 355600 w 603567"/>
              <a:gd name="connsiteY1" fmla="*/ 48017 h 101992"/>
              <a:gd name="connsiteX2" fmla="*/ 593725 w 603567"/>
              <a:gd name="connsiteY2" fmla="*/ 63892 h 101992"/>
              <a:gd name="connsiteX3" fmla="*/ 530225 w 603567"/>
              <a:gd name="connsiteY3" fmla="*/ 60717 h 101992"/>
              <a:gd name="connsiteX4" fmla="*/ 276225 w 603567"/>
              <a:gd name="connsiteY4" fmla="*/ 392 h 101992"/>
              <a:gd name="connsiteX5" fmla="*/ 374650 w 603567"/>
              <a:gd name="connsiteY5" fmla="*/ 35317 h 101992"/>
              <a:gd name="connsiteX6" fmla="*/ 215900 w 603567"/>
              <a:gd name="connsiteY6" fmla="*/ 48017 h 101992"/>
              <a:gd name="connsiteX7" fmla="*/ 260350 w 603567"/>
              <a:gd name="connsiteY7" fmla="*/ 51192 h 101992"/>
              <a:gd name="connsiteX8" fmla="*/ 0 w 603567"/>
              <a:gd name="connsiteY8" fmla="*/ 101992 h 101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3567" h="101992">
                <a:moveTo>
                  <a:pt x="0" y="101992"/>
                </a:moveTo>
                <a:cubicBezTo>
                  <a:pt x="128323" y="78179"/>
                  <a:pt x="256646" y="54367"/>
                  <a:pt x="355600" y="48017"/>
                </a:cubicBezTo>
                <a:lnTo>
                  <a:pt x="593725" y="63892"/>
                </a:lnTo>
                <a:cubicBezTo>
                  <a:pt x="622829" y="66009"/>
                  <a:pt x="583142" y="71300"/>
                  <a:pt x="530225" y="60717"/>
                </a:cubicBezTo>
                <a:cubicBezTo>
                  <a:pt x="477308" y="50134"/>
                  <a:pt x="302154" y="4625"/>
                  <a:pt x="276225" y="392"/>
                </a:cubicBezTo>
                <a:cubicBezTo>
                  <a:pt x="250296" y="-3841"/>
                  <a:pt x="384704" y="27380"/>
                  <a:pt x="374650" y="35317"/>
                </a:cubicBezTo>
                <a:cubicBezTo>
                  <a:pt x="364596" y="43254"/>
                  <a:pt x="234950" y="45371"/>
                  <a:pt x="215900" y="48017"/>
                </a:cubicBezTo>
                <a:cubicBezTo>
                  <a:pt x="196850" y="50663"/>
                  <a:pt x="293688" y="44313"/>
                  <a:pt x="260350" y="51192"/>
                </a:cubicBezTo>
                <a:cubicBezTo>
                  <a:pt x="227012" y="58071"/>
                  <a:pt x="121443" y="73681"/>
                  <a:pt x="0" y="1019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4" name="フリーフォーム 1183">
            <a:extLst>
              <a:ext uri="{FF2B5EF4-FFF2-40B4-BE49-F238E27FC236}">
                <a16:creationId xmlns:a16="http://schemas.microsoft.com/office/drawing/2014/main" id="{31661266-3A8F-99E2-7417-0AB84A6B8552}"/>
              </a:ext>
            </a:extLst>
          </p:cNvPr>
          <p:cNvSpPr/>
          <p:nvPr/>
        </p:nvSpPr>
        <p:spPr>
          <a:xfrm>
            <a:off x="4663944" y="5819741"/>
            <a:ext cx="228586" cy="234991"/>
          </a:xfrm>
          <a:custGeom>
            <a:avLst/>
            <a:gdLst>
              <a:gd name="connsiteX0" fmla="*/ 203331 w 228586"/>
              <a:gd name="connsiteY0" fmla="*/ 34 h 234991"/>
              <a:gd name="connsiteX1" fmla="*/ 216031 w 228586"/>
              <a:gd name="connsiteY1" fmla="*/ 69884 h 234991"/>
              <a:gd name="connsiteX2" fmla="*/ 143006 w 228586"/>
              <a:gd name="connsiteY2" fmla="*/ 111159 h 234991"/>
              <a:gd name="connsiteX3" fmla="*/ 174756 w 228586"/>
              <a:gd name="connsiteY3" fmla="*/ 98459 h 234991"/>
              <a:gd name="connsiteX4" fmla="*/ 131 w 228586"/>
              <a:gd name="connsiteY4" fmla="*/ 234984 h 234991"/>
              <a:gd name="connsiteX5" fmla="*/ 206506 w 228586"/>
              <a:gd name="connsiteY5" fmla="*/ 92109 h 234991"/>
              <a:gd name="connsiteX6" fmla="*/ 222381 w 228586"/>
              <a:gd name="connsiteY6" fmla="*/ 79409 h 234991"/>
              <a:gd name="connsiteX7" fmla="*/ 203331 w 228586"/>
              <a:gd name="connsiteY7" fmla="*/ 34 h 234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8586" h="234991">
                <a:moveTo>
                  <a:pt x="203331" y="34"/>
                </a:moveTo>
                <a:cubicBezTo>
                  <a:pt x="202273" y="-1554"/>
                  <a:pt x="226085" y="51363"/>
                  <a:pt x="216031" y="69884"/>
                </a:cubicBezTo>
                <a:cubicBezTo>
                  <a:pt x="205977" y="88405"/>
                  <a:pt x="149885" y="106397"/>
                  <a:pt x="143006" y="111159"/>
                </a:cubicBezTo>
                <a:cubicBezTo>
                  <a:pt x="136127" y="115921"/>
                  <a:pt x="198568" y="77822"/>
                  <a:pt x="174756" y="98459"/>
                </a:cubicBezTo>
                <a:cubicBezTo>
                  <a:pt x="150944" y="119096"/>
                  <a:pt x="-5160" y="236042"/>
                  <a:pt x="131" y="234984"/>
                </a:cubicBezTo>
                <a:cubicBezTo>
                  <a:pt x="5422" y="233926"/>
                  <a:pt x="206506" y="92109"/>
                  <a:pt x="206506" y="92109"/>
                </a:cubicBezTo>
                <a:cubicBezTo>
                  <a:pt x="243548" y="66180"/>
                  <a:pt x="222910" y="90521"/>
                  <a:pt x="222381" y="79409"/>
                </a:cubicBezTo>
                <a:cubicBezTo>
                  <a:pt x="221852" y="68297"/>
                  <a:pt x="204389" y="1622"/>
                  <a:pt x="203331" y="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5" name="フリーフォーム 1184">
            <a:extLst>
              <a:ext uri="{FF2B5EF4-FFF2-40B4-BE49-F238E27FC236}">
                <a16:creationId xmlns:a16="http://schemas.microsoft.com/office/drawing/2014/main" id="{6CFA39E1-57C3-A3FA-507E-CCEAD7651C15}"/>
              </a:ext>
            </a:extLst>
          </p:cNvPr>
          <p:cNvSpPr/>
          <p:nvPr/>
        </p:nvSpPr>
        <p:spPr>
          <a:xfrm>
            <a:off x="4524171" y="6202310"/>
            <a:ext cx="127880" cy="81611"/>
          </a:xfrm>
          <a:custGeom>
            <a:avLst/>
            <a:gdLst>
              <a:gd name="connsiteX0" fmla="*/ 204 w 127880"/>
              <a:gd name="connsiteY0" fmla="*/ 1640 h 81611"/>
              <a:gd name="connsiteX1" fmla="*/ 95454 w 127880"/>
              <a:gd name="connsiteY1" fmla="*/ 11165 h 81611"/>
              <a:gd name="connsiteX2" fmla="*/ 120854 w 127880"/>
              <a:gd name="connsiteY2" fmla="*/ 58790 h 81611"/>
              <a:gd name="connsiteX3" fmla="*/ 98629 w 127880"/>
              <a:gd name="connsiteY3" fmla="*/ 81015 h 81611"/>
              <a:gd name="connsiteX4" fmla="*/ 124029 w 127880"/>
              <a:gd name="connsiteY4" fmla="*/ 36565 h 81611"/>
              <a:gd name="connsiteX5" fmla="*/ 204 w 127880"/>
              <a:gd name="connsiteY5" fmla="*/ 1640 h 81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7880" h="81611">
                <a:moveTo>
                  <a:pt x="204" y="1640"/>
                </a:moveTo>
                <a:cubicBezTo>
                  <a:pt x="-4558" y="-2593"/>
                  <a:pt x="75346" y="1640"/>
                  <a:pt x="95454" y="11165"/>
                </a:cubicBezTo>
                <a:cubicBezTo>
                  <a:pt x="115562" y="20690"/>
                  <a:pt x="120325" y="47148"/>
                  <a:pt x="120854" y="58790"/>
                </a:cubicBezTo>
                <a:cubicBezTo>
                  <a:pt x="121383" y="70432"/>
                  <a:pt x="98100" y="84719"/>
                  <a:pt x="98629" y="81015"/>
                </a:cubicBezTo>
                <a:cubicBezTo>
                  <a:pt x="99158" y="77311"/>
                  <a:pt x="140433" y="50853"/>
                  <a:pt x="124029" y="36565"/>
                </a:cubicBezTo>
                <a:cubicBezTo>
                  <a:pt x="107625" y="22277"/>
                  <a:pt x="4966" y="5873"/>
                  <a:pt x="204" y="16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6" name="フリーフォーム 1185">
            <a:extLst>
              <a:ext uri="{FF2B5EF4-FFF2-40B4-BE49-F238E27FC236}">
                <a16:creationId xmlns:a16="http://schemas.microsoft.com/office/drawing/2014/main" id="{F5845487-2250-17A8-4256-3B92DCB2747D}"/>
              </a:ext>
            </a:extLst>
          </p:cNvPr>
          <p:cNvSpPr/>
          <p:nvPr/>
        </p:nvSpPr>
        <p:spPr>
          <a:xfrm>
            <a:off x="5100971" y="5582252"/>
            <a:ext cx="111089" cy="254837"/>
          </a:xfrm>
          <a:custGeom>
            <a:avLst/>
            <a:gdLst>
              <a:gd name="connsiteX0" fmla="*/ 1254 w 111089"/>
              <a:gd name="connsiteY0" fmla="*/ 2573 h 254837"/>
              <a:gd name="connsiteX1" fmla="*/ 86979 w 111089"/>
              <a:gd name="connsiteY1" fmla="*/ 148623 h 254837"/>
              <a:gd name="connsiteX2" fmla="*/ 106029 w 111089"/>
              <a:gd name="connsiteY2" fmla="*/ 253398 h 254837"/>
              <a:gd name="connsiteX3" fmla="*/ 109204 w 111089"/>
              <a:gd name="connsiteY3" fmla="*/ 205773 h 254837"/>
              <a:gd name="connsiteX4" fmla="*/ 80629 w 111089"/>
              <a:gd name="connsiteY4" fmla="*/ 151798 h 254837"/>
              <a:gd name="connsiteX5" fmla="*/ 39354 w 111089"/>
              <a:gd name="connsiteY5" fmla="*/ 62898 h 254837"/>
              <a:gd name="connsiteX6" fmla="*/ 1254 w 111089"/>
              <a:gd name="connsiteY6" fmla="*/ 2573 h 254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1089" h="254837">
                <a:moveTo>
                  <a:pt x="1254" y="2573"/>
                </a:moveTo>
                <a:cubicBezTo>
                  <a:pt x="9191" y="16860"/>
                  <a:pt x="69517" y="106819"/>
                  <a:pt x="86979" y="148623"/>
                </a:cubicBezTo>
                <a:cubicBezTo>
                  <a:pt x="104441" y="190427"/>
                  <a:pt x="102325" y="243873"/>
                  <a:pt x="106029" y="253398"/>
                </a:cubicBezTo>
                <a:cubicBezTo>
                  <a:pt x="109733" y="262923"/>
                  <a:pt x="113437" y="222706"/>
                  <a:pt x="109204" y="205773"/>
                </a:cubicBezTo>
                <a:cubicBezTo>
                  <a:pt x="104971" y="188840"/>
                  <a:pt x="92271" y="175611"/>
                  <a:pt x="80629" y="151798"/>
                </a:cubicBezTo>
                <a:cubicBezTo>
                  <a:pt x="68987" y="127985"/>
                  <a:pt x="53641" y="88827"/>
                  <a:pt x="39354" y="62898"/>
                </a:cubicBezTo>
                <a:cubicBezTo>
                  <a:pt x="25067" y="36969"/>
                  <a:pt x="-6683" y="-11714"/>
                  <a:pt x="1254" y="25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7" name="フリーフォーム 1186">
            <a:extLst>
              <a:ext uri="{FF2B5EF4-FFF2-40B4-BE49-F238E27FC236}">
                <a16:creationId xmlns:a16="http://schemas.microsoft.com/office/drawing/2014/main" id="{7A70C74B-EBE3-8A69-A4F1-8146970C2B2A}"/>
              </a:ext>
            </a:extLst>
          </p:cNvPr>
          <p:cNvSpPr/>
          <p:nvPr/>
        </p:nvSpPr>
        <p:spPr>
          <a:xfrm>
            <a:off x="5041892" y="5618232"/>
            <a:ext cx="31839" cy="577516"/>
          </a:xfrm>
          <a:custGeom>
            <a:avLst/>
            <a:gdLst>
              <a:gd name="connsiteX0" fmla="*/ 9533 w 31839"/>
              <a:gd name="connsiteY0" fmla="*/ 4693 h 577516"/>
              <a:gd name="connsiteX1" fmla="*/ 31758 w 31839"/>
              <a:gd name="connsiteY1" fmla="*/ 265043 h 577516"/>
              <a:gd name="connsiteX2" fmla="*/ 8 w 31839"/>
              <a:gd name="connsiteY2" fmla="*/ 576193 h 577516"/>
              <a:gd name="connsiteX3" fmla="*/ 28583 w 31839"/>
              <a:gd name="connsiteY3" fmla="*/ 366643 h 577516"/>
              <a:gd name="connsiteX4" fmla="*/ 22233 w 31839"/>
              <a:gd name="connsiteY4" fmla="*/ 115818 h 577516"/>
              <a:gd name="connsiteX5" fmla="*/ 9533 w 31839"/>
              <a:gd name="connsiteY5" fmla="*/ 4693 h 577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839" h="577516">
                <a:moveTo>
                  <a:pt x="9533" y="4693"/>
                </a:moveTo>
                <a:cubicBezTo>
                  <a:pt x="11121" y="29564"/>
                  <a:pt x="33345" y="169793"/>
                  <a:pt x="31758" y="265043"/>
                </a:cubicBezTo>
                <a:cubicBezTo>
                  <a:pt x="30171" y="360293"/>
                  <a:pt x="537" y="559260"/>
                  <a:pt x="8" y="576193"/>
                </a:cubicBezTo>
                <a:cubicBezTo>
                  <a:pt x="-521" y="593126"/>
                  <a:pt x="24879" y="443372"/>
                  <a:pt x="28583" y="366643"/>
                </a:cubicBezTo>
                <a:cubicBezTo>
                  <a:pt x="32287" y="289914"/>
                  <a:pt x="27525" y="172439"/>
                  <a:pt x="22233" y="115818"/>
                </a:cubicBezTo>
                <a:cubicBezTo>
                  <a:pt x="16941" y="59197"/>
                  <a:pt x="7945" y="-20178"/>
                  <a:pt x="9533" y="46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8" name="フリーフォーム 1187">
            <a:extLst>
              <a:ext uri="{FF2B5EF4-FFF2-40B4-BE49-F238E27FC236}">
                <a16:creationId xmlns:a16="http://schemas.microsoft.com/office/drawing/2014/main" id="{2E5BDA28-B921-508C-C9D4-028C340CE6E7}"/>
              </a:ext>
            </a:extLst>
          </p:cNvPr>
          <p:cNvSpPr/>
          <p:nvPr/>
        </p:nvSpPr>
        <p:spPr>
          <a:xfrm>
            <a:off x="5407496" y="5800723"/>
            <a:ext cx="66204" cy="505285"/>
          </a:xfrm>
          <a:custGeom>
            <a:avLst/>
            <a:gdLst>
              <a:gd name="connsiteX0" fmla="*/ 31279 w 66204"/>
              <a:gd name="connsiteY0" fmla="*/ 2 h 505285"/>
              <a:gd name="connsiteX1" fmla="*/ 18579 w 66204"/>
              <a:gd name="connsiteY1" fmla="*/ 330202 h 505285"/>
              <a:gd name="connsiteX2" fmla="*/ 40804 w 66204"/>
              <a:gd name="connsiteY2" fmla="*/ 504827 h 505285"/>
              <a:gd name="connsiteX3" fmla="*/ 66204 w 66204"/>
              <a:gd name="connsiteY3" fmla="*/ 384177 h 505285"/>
              <a:gd name="connsiteX4" fmla="*/ 40804 w 66204"/>
              <a:gd name="connsiteY4" fmla="*/ 485777 h 505285"/>
              <a:gd name="connsiteX5" fmla="*/ 40804 w 66204"/>
              <a:gd name="connsiteY5" fmla="*/ 434977 h 505285"/>
              <a:gd name="connsiteX6" fmla="*/ 2704 w 66204"/>
              <a:gd name="connsiteY6" fmla="*/ 273052 h 505285"/>
              <a:gd name="connsiteX7" fmla="*/ 5879 w 66204"/>
              <a:gd name="connsiteY7" fmla="*/ 323852 h 505285"/>
              <a:gd name="connsiteX8" fmla="*/ 31279 w 66204"/>
              <a:gd name="connsiteY8" fmla="*/ 2 h 505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04" h="505285">
                <a:moveTo>
                  <a:pt x="31279" y="2"/>
                </a:moveTo>
                <a:cubicBezTo>
                  <a:pt x="33396" y="1060"/>
                  <a:pt x="16991" y="246065"/>
                  <a:pt x="18579" y="330202"/>
                </a:cubicBezTo>
                <a:cubicBezTo>
                  <a:pt x="20166" y="414340"/>
                  <a:pt x="32867" y="495831"/>
                  <a:pt x="40804" y="504827"/>
                </a:cubicBezTo>
                <a:cubicBezTo>
                  <a:pt x="48742" y="513823"/>
                  <a:pt x="66204" y="387352"/>
                  <a:pt x="66204" y="384177"/>
                </a:cubicBezTo>
                <a:cubicBezTo>
                  <a:pt x="66204" y="381002"/>
                  <a:pt x="45037" y="477310"/>
                  <a:pt x="40804" y="485777"/>
                </a:cubicBezTo>
                <a:cubicBezTo>
                  <a:pt x="36571" y="494244"/>
                  <a:pt x="47154" y="470431"/>
                  <a:pt x="40804" y="434977"/>
                </a:cubicBezTo>
                <a:cubicBezTo>
                  <a:pt x="34454" y="399523"/>
                  <a:pt x="8525" y="291573"/>
                  <a:pt x="2704" y="273052"/>
                </a:cubicBezTo>
                <a:cubicBezTo>
                  <a:pt x="-3117" y="254531"/>
                  <a:pt x="1646" y="365656"/>
                  <a:pt x="5879" y="323852"/>
                </a:cubicBezTo>
                <a:cubicBezTo>
                  <a:pt x="10112" y="282048"/>
                  <a:pt x="29162" y="-1056"/>
                  <a:pt x="31279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9" name="フリーフォーム 1188">
            <a:extLst>
              <a:ext uri="{FF2B5EF4-FFF2-40B4-BE49-F238E27FC236}">
                <a16:creationId xmlns:a16="http://schemas.microsoft.com/office/drawing/2014/main" id="{C1F3FC7D-480A-8ADA-37B0-B5FA1951EB9B}"/>
              </a:ext>
            </a:extLst>
          </p:cNvPr>
          <p:cNvSpPr/>
          <p:nvPr/>
        </p:nvSpPr>
        <p:spPr>
          <a:xfrm>
            <a:off x="4163640" y="6521450"/>
            <a:ext cx="30535" cy="161925"/>
          </a:xfrm>
          <a:custGeom>
            <a:avLst/>
            <a:gdLst>
              <a:gd name="connsiteX0" fmla="*/ 30535 w 30535"/>
              <a:gd name="connsiteY0" fmla="*/ 0 h 161925"/>
              <a:gd name="connsiteX1" fmla="*/ 1960 w 30535"/>
              <a:gd name="connsiteY1" fmla="*/ 107950 h 161925"/>
              <a:gd name="connsiteX2" fmla="*/ 5135 w 30535"/>
              <a:gd name="connsiteY2" fmla="*/ 161925 h 161925"/>
              <a:gd name="connsiteX3" fmla="*/ 1960 w 30535"/>
              <a:gd name="connsiteY3" fmla="*/ 107950 h 161925"/>
              <a:gd name="connsiteX4" fmla="*/ 30535 w 30535"/>
              <a:gd name="connsiteY4" fmla="*/ 0 h 16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35" h="161925">
                <a:moveTo>
                  <a:pt x="30535" y="0"/>
                </a:moveTo>
                <a:cubicBezTo>
                  <a:pt x="30535" y="0"/>
                  <a:pt x="6193" y="80963"/>
                  <a:pt x="1960" y="107950"/>
                </a:cubicBezTo>
                <a:cubicBezTo>
                  <a:pt x="-2273" y="134938"/>
                  <a:pt x="5135" y="161925"/>
                  <a:pt x="5135" y="161925"/>
                </a:cubicBezTo>
                <a:cubicBezTo>
                  <a:pt x="5135" y="161925"/>
                  <a:pt x="-3861" y="133879"/>
                  <a:pt x="1960" y="107950"/>
                </a:cubicBezTo>
                <a:cubicBezTo>
                  <a:pt x="7781" y="82021"/>
                  <a:pt x="30535" y="0"/>
                  <a:pt x="3053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0" name="フリーフォーム 1189">
            <a:extLst>
              <a:ext uri="{FF2B5EF4-FFF2-40B4-BE49-F238E27FC236}">
                <a16:creationId xmlns:a16="http://schemas.microsoft.com/office/drawing/2014/main" id="{4C61CCB2-879C-86E8-2698-957CCACC0F5A}"/>
              </a:ext>
            </a:extLst>
          </p:cNvPr>
          <p:cNvSpPr/>
          <p:nvPr/>
        </p:nvSpPr>
        <p:spPr>
          <a:xfrm>
            <a:off x="5153818" y="6492853"/>
            <a:ext cx="126226" cy="263667"/>
          </a:xfrm>
          <a:custGeom>
            <a:avLst/>
            <a:gdLst>
              <a:gd name="connsiteX0" fmla="*/ 126207 w 126226"/>
              <a:gd name="connsiteY0" fmla="*/ 22 h 263667"/>
              <a:gd name="connsiteX1" fmla="*/ 15082 w 126226"/>
              <a:gd name="connsiteY1" fmla="*/ 101622 h 263667"/>
              <a:gd name="connsiteX2" fmla="*/ 21432 w 126226"/>
              <a:gd name="connsiteY2" fmla="*/ 123847 h 263667"/>
              <a:gd name="connsiteX3" fmla="*/ 18257 w 126226"/>
              <a:gd name="connsiteY3" fmla="*/ 133372 h 263667"/>
              <a:gd name="connsiteX4" fmla="*/ 21432 w 126226"/>
              <a:gd name="connsiteY4" fmla="*/ 263547 h 263667"/>
              <a:gd name="connsiteX5" fmla="*/ 21432 w 126226"/>
              <a:gd name="connsiteY5" fmla="*/ 158772 h 263667"/>
              <a:gd name="connsiteX6" fmla="*/ 21432 w 126226"/>
              <a:gd name="connsiteY6" fmla="*/ 92097 h 263667"/>
              <a:gd name="connsiteX7" fmla="*/ 5557 w 126226"/>
              <a:gd name="connsiteY7" fmla="*/ 111147 h 263667"/>
              <a:gd name="connsiteX8" fmla="*/ 126207 w 126226"/>
              <a:gd name="connsiteY8" fmla="*/ 22 h 263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6226" h="263667">
                <a:moveTo>
                  <a:pt x="126207" y="22"/>
                </a:moveTo>
                <a:cubicBezTo>
                  <a:pt x="127794" y="-1565"/>
                  <a:pt x="32544" y="80985"/>
                  <a:pt x="15082" y="101622"/>
                </a:cubicBezTo>
                <a:cubicBezTo>
                  <a:pt x="-2380" y="122259"/>
                  <a:pt x="20903" y="118555"/>
                  <a:pt x="21432" y="123847"/>
                </a:cubicBezTo>
                <a:cubicBezTo>
                  <a:pt x="21961" y="129139"/>
                  <a:pt x="18257" y="110089"/>
                  <a:pt x="18257" y="133372"/>
                </a:cubicBezTo>
                <a:cubicBezTo>
                  <a:pt x="18257" y="156655"/>
                  <a:pt x="20903" y="259314"/>
                  <a:pt x="21432" y="263547"/>
                </a:cubicBezTo>
                <a:cubicBezTo>
                  <a:pt x="21961" y="267780"/>
                  <a:pt x="21432" y="158772"/>
                  <a:pt x="21432" y="158772"/>
                </a:cubicBezTo>
                <a:lnTo>
                  <a:pt x="21432" y="92097"/>
                </a:lnTo>
                <a:cubicBezTo>
                  <a:pt x="18786" y="84160"/>
                  <a:pt x="-12435" y="127022"/>
                  <a:pt x="5557" y="111147"/>
                </a:cubicBezTo>
                <a:cubicBezTo>
                  <a:pt x="23549" y="95272"/>
                  <a:pt x="124620" y="1609"/>
                  <a:pt x="126207" y="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1" name="フリーフォーム 1190">
            <a:extLst>
              <a:ext uri="{FF2B5EF4-FFF2-40B4-BE49-F238E27FC236}">
                <a16:creationId xmlns:a16="http://schemas.microsoft.com/office/drawing/2014/main" id="{03D022F0-5416-C8C6-C6AE-ADA03F1AA7A0}"/>
              </a:ext>
            </a:extLst>
          </p:cNvPr>
          <p:cNvSpPr/>
          <p:nvPr/>
        </p:nvSpPr>
        <p:spPr>
          <a:xfrm>
            <a:off x="5009754" y="6931002"/>
            <a:ext cx="16271" cy="136548"/>
          </a:xfrm>
          <a:custGeom>
            <a:avLst/>
            <a:gdLst>
              <a:gd name="connsiteX0" fmla="*/ 396 w 16271"/>
              <a:gd name="connsiteY0" fmla="*/ 23 h 136548"/>
              <a:gd name="connsiteX1" fmla="*/ 3571 w 16271"/>
              <a:gd name="connsiteY1" fmla="*/ 101623 h 136548"/>
              <a:gd name="connsiteX2" fmla="*/ 16271 w 16271"/>
              <a:gd name="connsiteY2" fmla="*/ 136548 h 136548"/>
              <a:gd name="connsiteX3" fmla="*/ 3571 w 16271"/>
              <a:gd name="connsiteY3" fmla="*/ 101623 h 136548"/>
              <a:gd name="connsiteX4" fmla="*/ 396 w 16271"/>
              <a:gd name="connsiteY4" fmla="*/ 111148 h 136548"/>
              <a:gd name="connsiteX5" fmla="*/ 396 w 16271"/>
              <a:gd name="connsiteY5" fmla="*/ 23 h 136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271" h="136548">
                <a:moveTo>
                  <a:pt x="396" y="23"/>
                </a:moveTo>
                <a:cubicBezTo>
                  <a:pt x="925" y="-1564"/>
                  <a:pt x="925" y="78869"/>
                  <a:pt x="3571" y="101623"/>
                </a:cubicBezTo>
                <a:cubicBezTo>
                  <a:pt x="6217" y="124377"/>
                  <a:pt x="16271" y="136548"/>
                  <a:pt x="16271" y="136548"/>
                </a:cubicBezTo>
                <a:cubicBezTo>
                  <a:pt x="16271" y="136548"/>
                  <a:pt x="6217" y="105856"/>
                  <a:pt x="3571" y="101623"/>
                </a:cubicBezTo>
                <a:cubicBezTo>
                  <a:pt x="925" y="97390"/>
                  <a:pt x="925" y="123319"/>
                  <a:pt x="396" y="111148"/>
                </a:cubicBezTo>
                <a:cubicBezTo>
                  <a:pt x="-133" y="98977"/>
                  <a:pt x="-133" y="1610"/>
                  <a:pt x="396" y="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2" name="フリーフォーム 1191">
            <a:extLst>
              <a:ext uri="{FF2B5EF4-FFF2-40B4-BE49-F238E27FC236}">
                <a16:creationId xmlns:a16="http://schemas.microsoft.com/office/drawing/2014/main" id="{7F5B6FB3-402D-F97F-B94F-E20243B0C995}"/>
              </a:ext>
            </a:extLst>
          </p:cNvPr>
          <p:cNvSpPr/>
          <p:nvPr/>
        </p:nvSpPr>
        <p:spPr>
          <a:xfrm>
            <a:off x="4973638" y="4957085"/>
            <a:ext cx="294541" cy="436190"/>
          </a:xfrm>
          <a:custGeom>
            <a:avLst/>
            <a:gdLst>
              <a:gd name="connsiteX0" fmla="*/ 4762 w 294541"/>
              <a:gd name="connsiteY0" fmla="*/ 5440 h 436190"/>
              <a:gd name="connsiteX1" fmla="*/ 188912 w 294541"/>
              <a:gd name="connsiteY1" fmla="*/ 202290 h 436190"/>
              <a:gd name="connsiteX2" fmla="*/ 284162 w 294541"/>
              <a:gd name="connsiteY2" fmla="*/ 421365 h 436190"/>
              <a:gd name="connsiteX3" fmla="*/ 284162 w 294541"/>
              <a:gd name="connsiteY3" fmla="*/ 395965 h 436190"/>
              <a:gd name="connsiteX4" fmla="*/ 214312 w 294541"/>
              <a:gd name="connsiteY4" fmla="*/ 230865 h 436190"/>
              <a:gd name="connsiteX5" fmla="*/ 198437 w 294541"/>
              <a:gd name="connsiteY5" fmla="*/ 208640 h 436190"/>
              <a:gd name="connsiteX6" fmla="*/ 207962 w 294541"/>
              <a:gd name="connsiteY6" fmla="*/ 234040 h 436190"/>
              <a:gd name="connsiteX7" fmla="*/ 65087 w 294541"/>
              <a:gd name="connsiteY7" fmla="*/ 68940 h 436190"/>
              <a:gd name="connsiteX8" fmla="*/ 4762 w 294541"/>
              <a:gd name="connsiteY8" fmla="*/ 5440 h 436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4541" h="436190">
                <a:moveTo>
                  <a:pt x="4762" y="5440"/>
                </a:moveTo>
                <a:cubicBezTo>
                  <a:pt x="25399" y="27665"/>
                  <a:pt x="142345" y="132969"/>
                  <a:pt x="188912" y="202290"/>
                </a:cubicBezTo>
                <a:cubicBezTo>
                  <a:pt x="235479" y="271611"/>
                  <a:pt x="284162" y="421365"/>
                  <a:pt x="284162" y="421365"/>
                </a:cubicBezTo>
                <a:cubicBezTo>
                  <a:pt x="300037" y="453644"/>
                  <a:pt x="295804" y="427715"/>
                  <a:pt x="284162" y="395965"/>
                </a:cubicBezTo>
                <a:cubicBezTo>
                  <a:pt x="272520" y="364215"/>
                  <a:pt x="228600" y="262086"/>
                  <a:pt x="214312" y="230865"/>
                </a:cubicBezTo>
                <a:cubicBezTo>
                  <a:pt x="200025" y="199644"/>
                  <a:pt x="199495" y="208111"/>
                  <a:pt x="198437" y="208640"/>
                </a:cubicBezTo>
                <a:cubicBezTo>
                  <a:pt x="197379" y="209169"/>
                  <a:pt x="230187" y="257323"/>
                  <a:pt x="207962" y="234040"/>
                </a:cubicBezTo>
                <a:cubicBezTo>
                  <a:pt x="185737" y="210757"/>
                  <a:pt x="94720" y="103865"/>
                  <a:pt x="65087" y="68940"/>
                </a:cubicBezTo>
                <a:cubicBezTo>
                  <a:pt x="35454" y="34015"/>
                  <a:pt x="-15875" y="-16785"/>
                  <a:pt x="4762" y="54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3" name="フリーフォーム 1192">
            <a:extLst>
              <a:ext uri="{FF2B5EF4-FFF2-40B4-BE49-F238E27FC236}">
                <a16:creationId xmlns:a16="http://schemas.microsoft.com/office/drawing/2014/main" id="{60DF7016-185B-8EB7-0D28-D767184393FC}"/>
              </a:ext>
            </a:extLst>
          </p:cNvPr>
          <p:cNvSpPr/>
          <p:nvPr/>
        </p:nvSpPr>
        <p:spPr>
          <a:xfrm>
            <a:off x="4999604" y="4995627"/>
            <a:ext cx="227789" cy="541850"/>
          </a:xfrm>
          <a:custGeom>
            <a:avLst/>
            <a:gdLst>
              <a:gd name="connsiteX0" fmla="*/ 223857 w 227789"/>
              <a:gd name="connsiteY0" fmla="*/ 215 h 541850"/>
              <a:gd name="connsiteX1" fmla="*/ 180688 w 227789"/>
              <a:gd name="connsiteY1" fmla="*/ 416208 h 541850"/>
              <a:gd name="connsiteX2" fmla="*/ 227781 w 227789"/>
              <a:gd name="connsiteY2" fmla="*/ 541791 h 541850"/>
              <a:gd name="connsiteX3" fmla="*/ 184612 w 227789"/>
              <a:gd name="connsiteY3" fmla="*/ 431906 h 541850"/>
              <a:gd name="connsiteX4" fmla="*/ 184612 w 227789"/>
              <a:gd name="connsiteY4" fmla="*/ 373039 h 541850"/>
              <a:gd name="connsiteX5" fmla="*/ 163 w 227789"/>
              <a:gd name="connsiteY5" fmla="*/ 27686 h 541850"/>
              <a:gd name="connsiteX6" fmla="*/ 149292 w 227789"/>
              <a:gd name="connsiteY6" fmla="*/ 282776 h 541850"/>
              <a:gd name="connsiteX7" fmla="*/ 153217 w 227789"/>
              <a:gd name="connsiteY7" fmla="*/ 282776 h 541850"/>
              <a:gd name="connsiteX8" fmla="*/ 168914 w 227789"/>
              <a:gd name="connsiteY8" fmla="*/ 408359 h 541850"/>
              <a:gd name="connsiteX9" fmla="*/ 168914 w 227789"/>
              <a:gd name="connsiteY9" fmla="*/ 274928 h 541850"/>
              <a:gd name="connsiteX10" fmla="*/ 164990 w 227789"/>
              <a:gd name="connsiteY10" fmla="*/ 357341 h 541850"/>
              <a:gd name="connsiteX11" fmla="*/ 223857 w 227789"/>
              <a:gd name="connsiteY11" fmla="*/ 215 h 54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7789" h="541850">
                <a:moveTo>
                  <a:pt x="223857" y="215"/>
                </a:moveTo>
                <a:cubicBezTo>
                  <a:pt x="226473" y="10026"/>
                  <a:pt x="180034" y="325945"/>
                  <a:pt x="180688" y="416208"/>
                </a:cubicBezTo>
                <a:cubicBezTo>
                  <a:pt x="181342" y="506471"/>
                  <a:pt x="227127" y="539175"/>
                  <a:pt x="227781" y="541791"/>
                </a:cubicBezTo>
                <a:cubicBezTo>
                  <a:pt x="228435" y="544407"/>
                  <a:pt x="191807" y="460031"/>
                  <a:pt x="184612" y="431906"/>
                </a:cubicBezTo>
                <a:cubicBezTo>
                  <a:pt x="177417" y="403781"/>
                  <a:pt x="215353" y="440409"/>
                  <a:pt x="184612" y="373039"/>
                </a:cubicBezTo>
                <a:cubicBezTo>
                  <a:pt x="153871" y="305669"/>
                  <a:pt x="6050" y="42730"/>
                  <a:pt x="163" y="27686"/>
                </a:cubicBezTo>
                <a:cubicBezTo>
                  <a:pt x="-5724" y="12642"/>
                  <a:pt x="149292" y="282776"/>
                  <a:pt x="149292" y="282776"/>
                </a:cubicBezTo>
                <a:cubicBezTo>
                  <a:pt x="174801" y="325291"/>
                  <a:pt x="149947" y="261846"/>
                  <a:pt x="153217" y="282776"/>
                </a:cubicBezTo>
                <a:cubicBezTo>
                  <a:pt x="156487" y="303706"/>
                  <a:pt x="166298" y="409667"/>
                  <a:pt x="168914" y="408359"/>
                </a:cubicBezTo>
                <a:cubicBezTo>
                  <a:pt x="171530" y="407051"/>
                  <a:pt x="169568" y="283431"/>
                  <a:pt x="168914" y="274928"/>
                </a:cubicBezTo>
                <a:cubicBezTo>
                  <a:pt x="168260" y="266425"/>
                  <a:pt x="157141" y="396586"/>
                  <a:pt x="164990" y="357341"/>
                </a:cubicBezTo>
                <a:cubicBezTo>
                  <a:pt x="172839" y="318096"/>
                  <a:pt x="221241" y="-9596"/>
                  <a:pt x="223857" y="2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4" name="フリーフォーム 1193">
            <a:extLst>
              <a:ext uri="{FF2B5EF4-FFF2-40B4-BE49-F238E27FC236}">
                <a16:creationId xmlns:a16="http://schemas.microsoft.com/office/drawing/2014/main" id="{A98D10D9-C2C8-CC1B-5AC3-3A815B9D8EBA}"/>
              </a:ext>
            </a:extLst>
          </p:cNvPr>
          <p:cNvSpPr/>
          <p:nvPr/>
        </p:nvSpPr>
        <p:spPr>
          <a:xfrm>
            <a:off x="3956089" y="6608750"/>
            <a:ext cx="43880" cy="489824"/>
          </a:xfrm>
          <a:custGeom>
            <a:avLst/>
            <a:gdLst>
              <a:gd name="connsiteX0" fmla="*/ 43869 w 43880"/>
              <a:gd name="connsiteY0" fmla="*/ 65 h 489824"/>
              <a:gd name="connsiteX1" fmla="*/ 4866 w 43880"/>
              <a:gd name="connsiteY1" fmla="*/ 242750 h 489824"/>
              <a:gd name="connsiteX2" fmla="*/ 13534 w 43880"/>
              <a:gd name="connsiteY2" fmla="*/ 489768 h 489824"/>
              <a:gd name="connsiteX3" fmla="*/ 533 w 43880"/>
              <a:gd name="connsiteY3" fmla="*/ 221081 h 489824"/>
              <a:gd name="connsiteX4" fmla="*/ 43869 w 43880"/>
              <a:gd name="connsiteY4" fmla="*/ 65 h 489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80" h="489824">
                <a:moveTo>
                  <a:pt x="43869" y="65"/>
                </a:moveTo>
                <a:cubicBezTo>
                  <a:pt x="44591" y="3676"/>
                  <a:pt x="9922" y="161133"/>
                  <a:pt x="4866" y="242750"/>
                </a:cubicBezTo>
                <a:cubicBezTo>
                  <a:pt x="-190" y="324367"/>
                  <a:pt x="14256" y="493379"/>
                  <a:pt x="13534" y="489768"/>
                </a:cubicBezTo>
                <a:cubicBezTo>
                  <a:pt x="12812" y="486157"/>
                  <a:pt x="-3078" y="298364"/>
                  <a:pt x="533" y="221081"/>
                </a:cubicBezTo>
                <a:cubicBezTo>
                  <a:pt x="4144" y="143798"/>
                  <a:pt x="43147" y="-3546"/>
                  <a:pt x="43869" y="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5" name="フリーフォーム 1194">
            <a:extLst>
              <a:ext uri="{FF2B5EF4-FFF2-40B4-BE49-F238E27FC236}">
                <a16:creationId xmlns:a16="http://schemas.microsoft.com/office/drawing/2014/main" id="{26CFB84E-0881-E3B4-EC2E-022007147ACC}"/>
              </a:ext>
            </a:extLst>
          </p:cNvPr>
          <p:cNvSpPr/>
          <p:nvPr/>
        </p:nvSpPr>
        <p:spPr>
          <a:xfrm>
            <a:off x="4441991" y="7406207"/>
            <a:ext cx="777158" cy="462673"/>
          </a:xfrm>
          <a:custGeom>
            <a:avLst/>
            <a:gdLst>
              <a:gd name="connsiteX0" fmla="*/ 0 w 777158"/>
              <a:gd name="connsiteY0" fmla="*/ 0 h 462673"/>
              <a:gd name="connsiteX1" fmla="*/ 758388 w 777158"/>
              <a:gd name="connsiteY1" fmla="*/ 450699 h 462673"/>
              <a:gd name="connsiteX2" fmla="*/ 563374 w 777158"/>
              <a:gd name="connsiteY2" fmla="*/ 342358 h 462673"/>
              <a:gd name="connsiteX3" fmla="*/ 0 w 777158"/>
              <a:gd name="connsiteY3" fmla="*/ 0 h 462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158" h="462673">
                <a:moveTo>
                  <a:pt x="0" y="0"/>
                </a:moveTo>
                <a:lnTo>
                  <a:pt x="758388" y="450699"/>
                </a:lnTo>
                <a:cubicBezTo>
                  <a:pt x="852284" y="507759"/>
                  <a:pt x="563374" y="342358"/>
                  <a:pt x="563374" y="342358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6" name="フリーフォーム 1195">
            <a:extLst>
              <a:ext uri="{FF2B5EF4-FFF2-40B4-BE49-F238E27FC236}">
                <a16:creationId xmlns:a16="http://schemas.microsoft.com/office/drawing/2014/main" id="{779A46B0-759E-E0CB-04F5-3552A21DEC9E}"/>
              </a:ext>
            </a:extLst>
          </p:cNvPr>
          <p:cNvSpPr/>
          <p:nvPr/>
        </p:nvSpPr>
        <p:spPr>
          <a:xfrm>
            <a:off x="4650178" y="7162187"/>
            <a:ext cx="92990" cy="106847"/>
          </a:xfrm>
          <a:custGeom>
            <a:avLst/>
            <a:gdLst>
              <a:gd name="connsiteX0" fmla="*/ 71257 w 92990"/>
              <a:gd name="connsiteY0" fmla="*/ 20 h 106847"/>
              <a:gd name="connsiteX1" fmla="*/ 74815 w 92990"/>
              <a:gd name="connsiteY1" fmla="*/ 67622 h 106847"/>
              <a:gd name="connsiteX2" fmla="*/ 97 w 92990"/>
              <a:gd name="connsiteY2" fmla="*/ 106759 h 106847"/>
              <a:gd name="connsiteX3" fmla="*/ 92605 w 92990"/>
              <a:gd name="connsiteY3" fmla="*/ 78295 h 106847"/>
              <a:gd name="connsiteX4" fmla="*/ 32119 w 92990"/>
              <a:gd name="connsiteY4" fmla="*/ 78295 h 106847"/>
              <a:gd name="connsiteX5" fmla="*/ 7213 w 92990"/>
              <a:gd name="connsiteY5" fmla="*/ 88969 h 106847"/>
              <a:gd name="connsiteX6" fmla="*/ 74815 w 92990"/>
              <a:gd name="connsiteY6" fmla="*/ 74738 h 106847"/>
              <a:gd name="connsiteX7" fmla="*/ 71257 w 92990"/>
              <a:gd name="connsiteY7" fmla="*/ 20 h 106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990" h="106847">
                <a:moveTo>
                  <a:pt x="71257" y="20"/>
                </a:moveTo>
                <a:cubicBezTo>
                  <a:pt x="71257" y="-1166"/>
                  <a:pt x="86675" y="49832"/>
                  <a:pt x="74815" y="67622"/>
                </a:cubicBezTo>
                <a:cubicBezTo>
                  <a:pt x="62955" y="85412"/>
                  <a:pt x="-2868" y="104980"/>
                  <a:pt x="97" y="106759"/>
                </a:cubicBezTo>
                <a:cubicBezTo>
                  <a:pt x="3062" y="108538"/>
                  <a:pt x="87268" y="83039"/>
                  <a:pt x="92605" y="78295"/>
                </a:cubicBezTo>
                <a:cubicBezTo>
                  <a:pt x="97942" y="73551"/>
                  <a:pt x="46351" y="76516"/>
                  <a:pt x="32119" y="78295"/>
                </a:cubicBezTo>
                <a:cubicBezTo>
                  <a:pt x="17887" y="80074"/>
                  <a:pt x="97" y="89562"/>
                  <a:pt x="7213" y="88969"/>
                </a:cubicBezTo>
                <a:cubicBezTo>
                  <a:pt x="14329" y="88376"/>
                  <a:pt x="61769" y="85412"/>
                  <a:pt x="74815" y="74738"/>
                </a:cubicBezTo>
                <a:cubicBezTo>
                  <a:pt x="87861" y="64064"/>
                  <a:pt x="71257" y="1206"/>
                  <a:pt x="71257" y="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7" name="フリーフォーム 1196">
            <a:extLst>
              <a:ext uri="{FF2B5EF4-FFF2-40B4-BE49-F238E27FC236}">
                <a16:creationId xmlns:a16="http://schemas.microsoft.com/office/drawing/2014/main" id="{290F5B18-D496-DC0A-3BFA-F5B995DA05EA}"/>
              </a:ext>
            </a:extLst>
          </p:cNvPr>
          <p:cNvSpPr/>
          <p:nvPr/>
        </p:nvSpPr>
        <p:spPr>
          <a:xfrm>
            <a:off x="4810355" y="7361025"/>
            <a:ext cx="264604" cy="75403"/>
          </a:xfrm>
          <a:custGeom>
            <a:avLst/>
            <a:gdLst>
              <a:gd name="connsiteX0" fmla="*/ 29 w 264604"/>
              <a:gd name="connsiteY0" fmla="*/ 429 h 75403"/>
              <a:gd name="connsiteX1" fmla="*/ 185044 w 264604"/>
              <a:gd name="connsiteY1" fmla="*/ 14661 h 75403"/>
              <a:gd name="connsiteX2" fmla="*/ 263320 w 264604"/>
              <a:gd name="connsiteY2" fmla="*/ 75146 h 75403"/>
              <a:gd name="connsiteX3" fmla="*/ 231298 w 264604"/>
              <a:gd name="connsiteY3" fmla="*/ 36008 h 75403"/>
              <a:gd name="connsiteX4" fmla="*/ 199276 w 264604"/>
              <a:gd name="connsiteY4" fmla="*/ 25335 h 75403"/>
              <a:gd name="connsiteX5" fmla="*/ 29 w 264604"/>
              <a:gd name="connsiteY5" fmla="*/ 429 h 75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4604" h="75403">
                <a:moveTo>
                  <a:pt x="29" y="429"/>
                </a:moveTo>
                <a:cubicBezTo>
                  <a:pt x="-2343" y="-1350"/>
                  <a:pt x="141162" y="2208"/>
                  <a:pt x="185044" y="14661"/>
                </a:cubicBezTo>
                <a:cubicBezTo>
                  <a:pt x="228926" y="27114"/>
                  <a:pt x="255611" y="71588"/>
                  <a:pt x="263320" y="75146"/>
                </a:cubicBezTo>
                <a:cubicBezTo>
                  <a:pt x="271029" y="78704"/>
                  <a:pt x="241972" y="44310"/>
                  <a:pt x="231298" y="36008"/>
                </a:cubicBezTo>
                <a:cubicBezTo>
                  <a:pt x="220624" y="27706"/>
                  <a:pt x="235449" y="31265"/>
                  <a:pt x="199276" y="25335"/>
                </a:cubicBezTo>
                <a:cubicBezTo>
                  <a:pt x="163103" y="19405"/>
                  <a:pt x="2401" y="2208"/>
                  <a:pt x="29" y="4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8" name="フリーフォーム 1197">
            <a:extLst>
              <a:ext uri="{FF2B5EF4-FFF2-40B4-BE49-F238E27FC236}">
                <a16:creationId xmlns:a16="http://schemas.microsoft.com/office/drawing/2014/main" id="{BCB4227D-B4E8-D6BA-2F2C-BDDE648736DC}"/>
              </a:ext>
            </a:extLst>
          </p:cNvPr>
          <p:cNvSpPr/>
          <p:nvPr/>
        </p:nvSpPr>
        <p:spPr>
          <a:xfrm>
            <a:off x="5312048" y="7475298"/>
            <a:ext cx="28485" cy="163727"/>
          </a:xfrm>
          <a:custGeom>
            <a:avLst/>
            <a:gdLst>
              <a:gd name="connsiteX0" fmla="*/ 11 w 28485"/>
              <a:gd name="connsiteY0" fmla="*/ 11 h 163727"/>
              <a:gd name="connsiteX1" fmla="*/ 28475 w 28485"/>
              <a:gd name="connsiteY1" fmla="*/ 113866 h 163727"/>
              <a:gd name="connsiteX2" fmla="*/ 3569 w 28485"/>
              <a:gd name="connsiteY2" fmla="*/ 163678 h 163727"/>
              <a:gd name="connsiteX3" fmla="*/ 24917 w 28485"/>
              <a:gd name="connsiteY3" fmla="*/ 120982 h 163727"/>
              <a:gd name="connsiteX4" fmla="*/ 11 w 28485"/>
              <a:gd name="connsiteY4" fmla="*/ 11 h 163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485" h="163727">
                <a:moveTo>
                  <a:pt x="11" y="11"/>
                </a:moveTo>
                <a:cubicBezTo>
                  <a:pt x="604" y="-1175"/>
                  <a:pt x="27882" y="86588"/>
                  <a:pt x="28475" y="113866"/>
                </a:cubicBezTo>
                <a:cubicBezTo>
                  <a:pt x="29068" y="141144"/>
                  <a:pt x="3569" y="163678"/>
                  <a:pt x="3569" y="163678"/>
                </a:cubicBezTo>
                <a:cubicBezTo>
                  <a:pt x="2976" y="164864"/>
                  <a:pt x="28475" y="144702"/>
                  <a:pt x="24917" y="120982"/>
                </a:cubicBezTo>
                <a:cubicBezTo>
                  <a:pt x="21359" y="97262"/>
                  <a:pt x="-582" y="1197"/>
                  <a:pt x="11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9" name="フリーフォーム 1198">
            <a:extLst>
              <a:ext uri="{FF2B5EF4-FFF2-40B4-BE49-F238E27FC236}">
                <a16:creationId xmlns:a16="http://schemas.microsoft.com/office/drawing/2014/main" id="{6ABF566C-2B57-C4CA-72F0-57D5D0552DBB}"/>
              </a:ext>
            </a:extLst>
          </p:cNvPr>
          <p:cNvSpPr/>
          <p:nvPr/>
        </p:nvSpPr>
        <p:spPr>
          <a:xfrm>
            <a:off x="3924407" y="7546377"/>
            <a:ext cx="252100" cy="249030"/>
          </a:xfrm>
          <a:custGeom>
            <a:avLst/>
            <a:gdLst>
              <a:gd name="connsiteX0" fmla="*/ 41 w 252100"/>
              <a:gd name="connsiteY0" fmla="*/ 91 h 249030"/>
              <a:gd name="connsiteX1" fmla="*/ 195730 w 252100"/>
              <a:gd name="connsiteY1" fmla="*/ 138853 h 249030"/>
              <a:gd name="connsiteX2" fmla="*/ 249100 w 252100"/>
              <a:gd name="connsiteY2" fmla="*/ 245592 h 249030"/>
              <a:gd name="connsiteX3" fmla="*/ 241984 w 252100"/>
              <a:gd name="connsiteY3" fmla="*/ 217128 h 249030"/>
              <a:gd name="connsiteX4" fmla="*/ 213520 w 252100"/>
              <a:gd name="connsiteY4" fmla="*/ 160200 h 249030"/>
              <a:gd name="connsiteX5" fmla="*/ 41 w 252100"/>
              <a:gd name="connsiteY5" fmla="*/ 91 h 249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100" h="249030">
                <a:moveTo>
                  <a:pt x="41" y="91"/>
                </a:moveTo>
                <a:cubicBezTo>
                  <a:pt x="-2924" y="-3467"/>
                  <a:pt x="154220" y="97936"/>
                  <a:pt x="195730" y="138853"/>
                </a:cubicBezTo>
                <a:cubicBezTo>
                  <a:pt x="237240" y="179770"/>
                  <a:pt x="241391" y="232546"/>
                  <a:pt x="249100" y="245592"/>
                </a:cubicBezTo>
                <a:cubicBezTo>
                  <a:pt x="256809" y="258638"/>
                  <a:pt x="247914" y="231360"/>
                  <a:pt x="241984" y="217128"/>
                </a:cubicBezTo>
                <a:cubicBezTo>
                  <a:pt x="236054" y="202896"/>
                  <a:pt x="249693" y="195187"/>
                  <a:pt x="213520" y="160200"/>
                </a:cubicBezTo>
                <a:cubicBezTo>
                  <a:pt x="177347" y="125213"/>
                  <a:pt x="3006" y="3649"/>
                  <a:pt x="41" y="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0" name="フリーフォーム 1199">
            <a:extLst>
              <a:ext uri="{FF2B5EF4-FFF2-40B4-BE49-F238E27FC236}">
                <a16:creationId xmlns:a16="http://schemas.microsoft.com/office/drawing/2014/main" id="{AA9931C4-F5A3-498C-704E-A5A00A591693}"/>
              </a:ext>
            </a:extLst>
          </p:cNvPr>
          <p:cNvSpPr/>
          <p:nvPr/>
        </p:nvSpPr>
        <p:spPr>
          <a:xfrm>
            <a:off x="4746341" y="7752803"/>
            <a:ext cx="57323" cy="156579"/>
          </a:xfrm>
          <a:custGeom>
            <a:avLst/>
            <a:gdLst>
              <a:gd name="connsiteX0" fmla="*/ 0 w 57323"/>
              <a:gd name="connsiteY0" fmla="*/ 28 h 156579"/>
              <a:gd name="connsiteX1" fmla="*/ 53370 w 57323"/>
              <a:gd name="connsiteY1" fmla="*/ 117441 h 156579"/>
              <a:gd name="connsiteX2" fmla="*/ 53370 w 57323"/>
              <a:gd name="connsiteY2" fmla="*/ 156579 h 156579"/>
              <a:gd name="connsiteX3" fmla="*/ 53370 w 57323"/>
              <a:gd name="connsiteY3" fmla="*/ 106767 h 156579"/>
              <a:gd name="connsiteX4" fmla="*/ 0 w 57323"/>
              <a:gd name="connsiteY4" fmla="*/ 28 h 156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323" h="156579">
                <a:moveTo>
                  <a:pt x="0" y="28"/>
                </a:moveTo>
                <a:cubicBezTo>
                  <a:pt x="0" y="1807"/>
                  <a:pt x="44475" y="91349"/>
                  <a:pt x="53370" y="117441"/>
                </a:cubicBezTo>
                <a:cubicBezTo>
                  <a:pt x="62265" y="143533"/>
                  <a:pt x="53370" y="156579"/>
                  <a:pt x="53370" y="156579"/>
                </a:cubicBezTo>
                <a:cubicBezTo>
                  <a:pt x="53370" y="154800"/>
                  <a:pt x="59300" y="133452"/>
                  <a:pt x="53370" y="106767"/>
                </a:cubicBezTo>
                <a:cubicBezTo>
                  <a:pt x="47440" y="80082"/>
                  <a:pt x="0" y="-1751"/>
                  <a:pt x="0" y="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1" name="フリーフォーム 1200">
            <a:extLst>
              <a:ext uri="{FF2B5EF4-FFF2-40B4-BE49-F238E27FC236}">
                <a16:creationId xmlns:a16="http://schemas.microsoft.com/office/drawing/2014/main" id="{05439209-D488-69D3-50A9-4A72C0F94120}"/>
              </a:ext>
            </a:extLst>
          </p:cNvPr>
          <p:cNvSpPr/>
          <p:nvPr/>
        </p:nvSpPr>
        <p:spPr>
          <a:xfrm>
            <a:off x="3521466" y="6324039"/>
            <a:ext cx="85397" cy="678546"/>
          </a:xfrm>
          <a:custGeom>
            <a:avLst/>
            <a:gdLst>
              <a:gd name="connsiteX0" fmla="*/ 85334 w 85397"/>
              <a:gd name="connsiteY0" fmla="*/ 561 h 678546"/>
              <a:gd name="connsiteX1" fmla="*/ 9134 w 85397"/>
              <a:gd name="connsiteY1" fmla="*/ 489511 h 678546"/>
              <a:gd name="connsiteX2" fmla="*/ 2784 w 85397"/>
              <a:gd name="connsiteY2" fmla="*/ 676836 h 678546"/>
              <a:gd name="connsiteX3" fmla="*/ 21834 w 85397"/>
              <a:gd name="connsiteY3" fmla="*/ 397436 h 678546"/>
              <a:gd name="connsiteX4" fmla="*/ 85334 w 85397"/>
              <a:gd name="connsiteY4" fmla="*/ 561 h 678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397" h="678546">
                <a:moveTo>
                  <a:pt x="85334" y="561"/>
                </a:moveTo>
                <a:cubicBezTo>
                  <a:pt x="83217" y="15907"/>
                  <a:pt x="22892" y="376799"/>
                  <a:pt x="9134" y="489511"/>
                </a:cubicBezTo>
                <a:cubicBezTo>
                  <a:pt x="-4624" y="602223"/>
                  <a:pt x="667" y="692182"/>
                  <a:pt x="2784" y="676836"/>
                </a:cubicBezTo>
                <a:cubicBezTo>
                  <a:pt x="4901" y="661490"/>
                  <a:pt x="7546" y="506444"/>
                  <a:pt x="21834" y="397436"/>
                </a:cubicBezTo>
                <a:cubicBezTo>
                  <a:pt x="36121" y="288428"/>
                  <a:pt x="87451" y="-14785"/>
                  <a:pt x="85334" y="5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2" name="フリーフォーム 1201">
            <a:extLst>
              <a:ext uri="{FF2B5EF4-FFF2-40B4-BE49-F238E27FC236}">
                <a16:creationId xmlns:a16="http://schemas.microsoft.com/office/drawing/2014/main" id="{9714767D-8F9F-908C-850F-80494B2E9AB1}"/>
              </a:ext>
            </a:extLst>
          </p:cNvPr>
          <p:cNvSpPr/>
          <p:nvPr/>
        </p:nvSpPr>
        <p:spPr>
          <a:xfrm>
            <a:off x="3447676" y="6559353"/>
            <a:ext cx="60847" cy="459406"/>
          </a:xfrm>
          <a:custGeom>
            <a:avLst/>
            <a:gdLst>
              <a:gd name="connsiteX0" fmla="*/ 60699 w 60847"/>
              <a:gd name="connsiteY0" fmla="*/ 197 h 459406"/>
              <a:gd name="connsiteX1" fmla="*/ 38474 w 60847"/>
              <a:gd name="connsiteY1" fmla="*/ 171647 h 459406"/>
              <a:gd name="connsiteX2" fmla="*/ 41649 w 60847"/>
              <a:gd name="connsiteY2" fmla="*/ 447872 h 459406"/>
              <a:gd name="connsiteX3" fmla="*/ 47999 w 60847"/>
              <a:gd name="connsiteY3" fmla="*/ 384372 h 459406"/>
              <a:gd name="connsiteX4" fmla="*/ 374 w 60847"/>
              <a:gd name="connsiteY4" fmla="*/ 174822 h 459406"/>
              <a:gd name="connsiteX5" fmla="*/ 25774 w 60847"/>
              <a:gd name="connsiteY5" fmla="*/ 247847 h 459406"/>
              <a:gd name="connsiteX6" fmla="*/ 25774 w 60847"/>
              <a:gd name="connsiteY6" fmla="*/ 203397 h 459406"/>
              <a:gd name="connsiteX7" fmla="*/ 60699 w 60847"/>
              <a:gd name="connsiteY7" fmla="*/ 197 h 459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847" h="459406">
                <a:moveTo>
                  <a:pt x="60699" y="197"/>
                </a:moveTo>
                <a:cubicBezTo>
                  <a:pt x="62816" y="-5095"/>
                  <a:pt x="41649" y="97035"/>
                  <a:pt x="38474" y="171647"/>
                </a:cubicBezTo>
                <a:cubicBezTo>
                  <a:pt x="35299" y="246259"/>
                  <a:pt x="40062" y="412418"/>
                  <a:pt x="41649" y="447872"/>
                </a:cubicBezTo>
                <a:cubicBezTo>
                  <a:pt x="43236" y="483326"/>
                  <a:pt x="54878" y="429880"/>
                  <a:pt x="47999" y="384372"/>
                </a:cubicBezTo>
                <a:cubicBezTo>
                  <a:pt x="41120" y="338864"/>
                  <a:pt x="4078" y="197576"/>
                  <a:pt x="374" y="174822"/>
                </a:cubicBezTo>
                <a:cubicBezTo>
                  <a:pt x="-3330" y="152068"/>
                  <a:pt x="21541" y="243085"/>
                  <a:pt x="25774" y="247847"/>
                </a:cubicBezTo>
                <a:cubicBezTo>
                  <a:pt x="30007" y="252609"/>
                  <a:pt x="22599" y="242026"/>
                  <a:pt x="25774" y="203397"/>
                </a:cubicBezTo>
                <a:cubicBezTo>
                  <a:pt x="28949" y="164768"/>
                  <a:pt x="58582" y="5489"/>
                  <a:pt x="60699" y="1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3" name="フリーフォーム 1202">
            <a:extLst>
              <a:ext uri="{FF2B5EF4-FFF2-40B4-BE49-F238E27FC236}">
                <a16:creationId xmlns:a16="http://schemas.microsoft.com/office/drawing/2014/main" id="{9CE09848-C9D2-C18E-AA2D-C93BC3D2D2F0}"/>
              </a:ext>
            </a:extLst>
          </p:cNvPr>
          <p:cNvSpPr/>
          <p:nvPr/>
        </p:nvSpPr>
        <p:spPr>
          <a:xfrm>
            <a:off x="3362325" y="6078340"/>
            <a:ext cx="136954" cy="941614"/>
          </a:xfrm>
          <a:custGeom>
            <a:avLst/>
            <a:gdLst>
              <a:gd name="connsiteX0" fmla="*/ 136525 w 136954"/>
              <a:gd name="connsiteY0" fmla="*/ 1785 h 941614"/>
              <a:gd name="connsiteX1" fmla="*/ 120650 w 136954"/>
              <a:gd name="connsiteY1" fmla="*/ 176410 h 941614"/>
              <a:gd name="connsiteX2" fmla="*/ 114300 w 136954"/>
              <a:gd name="connsiteY2" fmla="*/ 424060 h 941614"/>
              <a:gd name="connsiteX3" fmla="*/ 120650 w 136954"/>
              <a:gd name="connsiteY3" fmla="*/ 379610 h 941614"/>
              <a:gd name="connsiteX4" fmla="*/ 31750 w 136954"/>
              <a:gd name="connsiteY4" fmla="*/ 728860 h 941614"/>
              <a:gd name="connsiteX5" fmla="*/ 0 w 136954"/>
              <a:gd name="connsiteY5" fmla="*/ 941585 h 941614"/>
              <a:gd name="connsiteX6" fmla="*/ 31750 w 136954"/>
              <a:gd name="connsiteY6" fmla="*/ 744735 h 941614"/>
              <a:gd name="connsiteX7" fmla="*/ 47625 w 136954"/>
              <a:gd name="connsiteY7" fmla="*/ 789185 h 941614"/>
              <a:gd name="connsiteX8" fmla="*/ 41275 w 136954"/>
              <a:gd name="connsiteY8" fmla="*/ 690760 h 941614"/>
              <a:gd name="connsiteX9" fmla="*/ 104775 w 136954"/>
              <a:gd name="connsiteY9" fmla="*/ 344685 h 941614"/>
              <a:gd name="connsiteX10" fmla="*/ 111125 w 136954"/>
              <a:gd name="connsiteY10" fmla="*/ 236735 h 941614"/>
              <a:gd name="connsiteX11" fmla="*/ 101600 w 136954"/>
              <a:gd name="connsiteY11" fmla="*/ 284360 h 941614"/>
              <a:gd name="connsiteX12" fmla="*/ 136525 w 136954"/>
              <a:gd name="connsiteY12" fmla="*/ 1785 h 941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6954" h="941614">
                <a:moveTo>
                  <a:pt x="136525" y="1785"/>
                </a:moveTo>
                <a:cubicBezTo>
                  <a:pt x="139700" y="-16207"/>
                  <a:pt x="124354" y="106031"/>
                  <a:pt x="120650" y="176410"/>
                </a:cubicBezTo>
                <a:cubicBezTo>
                  <a:pt x="116946" y="246789"/>
                  <a:pt x="114300" y="390193"/>
                  <a:pt x="114300" y="424060"/>
                </a:cubicBezTo>
                <a:cubicBezTo>
                  <a:pt x="114300" y="457927"/>
                  <a:pt x="134408" y="328810"/>
                  <a:pt x="120650" y="379610"/>
                </a:cubicBezTo>
                <a:cubicBezTo>
                  <a:pt x="106892" y="430410"/>
                  <a:pt x="51858" y="635198"/>
                  <a:pt x="31750" y="728860"/>
                </a:cubicBezTo>
                <a:cubicBezTo>
                  <a:pt x="11642" y="822522"/>
                  <a:pt x="0" y="938939"/>
                  <a:pt x="0" y="941585"/>
                </a:cubicBezTo>
                <a:cubicBezTo>
                  <a:pt x="0" y="944231"/>
                  <a:pt x="23813" y="770135"/>
                  <a:pt x="31750" y="744735"/>
                </a:cubicBezTo>
                <a:cubicBezTo>
                  <a:pt x="39687" y="719335"/>
                  <a:pt x="46038" y="798181"/>
                  <a:pt x="47625" y="789185"/>
                </a:cubicBezTo>
                <a:cubicBezTo>
                  <a:pt x="49212" y="780189"/>
                  <a:pt x="31750" y="764843"/>
                  <a:pt x="41275" y="690760"/>
                </a:cubicBezTo>
                <a:cubicBezTo>
                  <a:pt x="50800" y="616677"/>
                  <a:pt x="93133" y="420356"/>
                  <a:pt x="104775" y="344685"/>
                </a:cubicBezTo>
                <a:cubicBezTo>
                  <a:pt x="116417" y="269014"/>
                  <a:pt x="111654" y="246789"/>
                  <a:pt x="111125" y="236735"/>
                </a:cubicBezTo>
                <a:cubicBezTo>
                  <a:pt x="110596" y="226681"/>
                  <a:pt x="98425" y="325106"/>
                  <a:pt x="101600" y="284360"/>
                </a:cubicBezTo>
                <a:cubicBezTo>
                  <a:pt x="104775" y="243614"/>
                  <a:pt x="133350" y="19777"/>
                  <a:pt x="136525" y="17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4" name="フリーフォーム 1203">
            <a:extLst>
              <a:ext uri="{FF2B5EF4-FFF2-40B4-BE49-F238E27FC236}">
                <a16:creationId xmlns:a16="http://schemas.microsoft.com/office/drawing/2014/main" id="{D7F49F35-E245-5103-EB14-A1D129FF6EA2}"/>
              </a:ext>
            </a:extLst>
          </p:cNvPr>
          <p:cNvSpPr/>
          <p:nvPr/>
        </p:nvSpPr>
        <p:spPr>
          <a:xfrm>
            <a:off x="3409551" y="7029082"/>
            <a:ext cx="155844" cy="504244"/>
          </a:xfrm>
          <a:custGeom>
            <a:avLst/>
            <a:gdLst>
              <a:gd name="connsiteX0" fmla="*/ 51199 w 155844"/>
              <a:gd name="connsiteY0" fmla="*/ 368 h 504244"/>
              <a:gd name="connsiteX1" fmla="*/ 89299 w 155844"/>
              <a:gd name="connsiteY1" fmla="*/ 273418 h 504244"/>
              <a:gd name="connsiteX2" fmla="*/ 152799 w 155844"/>
              <a:gd name="connsiteY2" fmla="*/ 495668 h 504244"/>
              <a:gd name="connsiteX3" fmla="*/ 130574 w 155844"/>
              <a:gd name="connsiteY3" fmla="*/ 422643 h 504244"/>
              <a:gd name="connsiteX4" fmla="*/ 399 w 155844"/>
              <a:gd name="connsiteY4" fmla="*/ 92443 h 504244"/>
              <a:gd name="connsiteX5" fmla="*/ 89299 w 155844"/>
              <a:gd name="connsiteY5" fmla="*/ 317868 h 504244"/>
              <a:gd name="connsiteX6" fmla="*/ 70249 w 155844"/>
              <a:gd name="connsiteY6" fmla="*/ 216268 h 504244"/>
              <a:gd name="connsiteX7" fmla="*/ 51199 w 155844"/>
              <a:gd name="connsiteY7" fmla="*/ 368 h 504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844" h="504244">
                <a:moveTo>
                  <a:pt x="51199" y="368"/>
                </a:moveTo>
                <a:cubicBezTo>
                  <a:pt x="54374" y="9893"/>
                  <a:pt x="72366" y="190868"/>
                  <a:pt x="89299" y="273418"/>
                </a:cubicBezTo>
                <a:cubicBezTo>
                  <a:pt x="106232" y="355968"/>
                  <a:pt x="145920" y="470797"/>
                  <a:pt x="152799" y="495668"/>
                </a:cubicBezTo>
                <a:cubicBezTo>
                  <a:pt x="159678" y="520539"/>
                  <a:pt x="155974" y="489847"/>
                  <a:pt x="130574" y="422643"/>
                </a:cubicBezTo>
                <a:cubicBezTo>
                  <a:pt x="105174" y="355439"/>
                  <a:pt x="399" y="92443"/>
                  <a:pt x="399" y="92443"/>
                </a:cubicBezTo>
                <a:cubicBezTo>
                  <a:pt x="-6480" y="74981"/>
                  <a:pt x="77657" y="297231"/>
                  <a:pt x="89299" y="317868"/>
                </a:cubicBezTo>
                <a:cubicBezTo>
                  <a:pt x="100941" y="338505"/>
                  <a:pt x="78716" y="263893"/>
                  <a:pt x="70249" y="216268"/>
                </a:cubicBezTo>
                <a:cubicBezTo>
                  <a:pt x="61782" y="168643"/>
                  <a:pt x="48024" y="-9157"/>
                  <a:pt x="51199" y="3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5" name="フリーフォーム 1204">
            <a:extLst>
              <a:ext uri="{FF2B5EF4-FFF2-40B4-BE49-F238E27FC236}">
                <a16:creationId xmlns:a16="http://schemas.microsoft.com/office/drawing/2014/main" id="{B720625F-8AD6-02C3-7E69-B7BB86C9BF7A}"/>
              </a:ext>
            </a:extLst>
          </p:cNvPr>
          <p:cNvSpPr/>
          <p:nvPr/>
        </p:nvSpPr>
        <p:spPr>
          <a:xfrm>
            <a:off x="3939282" y="5397495"/>
            <a:ext cx="477322" cy="146382"/>
          </a:xfrm>
          <a:custGeom>
            <a:avLst/>
            <a:gdLst>
              <a:gd name="connsiteX0" fmla="*/ 893 w 477322"/>
              <a:gd name="connsiteY0" fmla="*/ 146055 h 146382"/>
              <a:gd name="connsiteX1" fmla="*/ 261243 w 477322"/>
              <a:gd name="connsiteY1" fmla="*/ 63505 h 146382"/>
              <a:gd name="connsiteX2" fmla="*/ 470793 w 477322"/>
              <a:gd name="connsiteY2" fmla="*/ 60330 h 146382"/>
              <a:gd name="connsiteX3" fmla="*/ 416818 w 477322"/>
              <a:gd name="connsiteY3" fmla="*/ 50805 h 146382"/>
              <a:gd name="connsiteX4" fmla="*/ 340618 w 477322"/>
              <a:gd name="connsiteY4" fmla="*/ 50805 h 146382"/>
              <a:gd name="connsiteX5" fmla="*/ 292993 w 477322"/>
              <a:gd name="connsiteY5" fmla="*/ 5 h 146382"/>
              <a:gd name="connsiteX6" fmla="*/ 318393 w 477322"/>
              <a:gd name="connsiteY6" fmla="*/ 47630 h 146382"/>
              <a:gd name="connsiteX7" fmla="*/ 273943 w 477322"/>
              <a:gd name="connsiteY7" fmla="*/ 50805 h 146382"/>
              <a:gd name="connsiteX8" fmla="*/ 258068 w 477322"/>
              <a:gd name="connsiteY8" fmla="*/ 38105 h 146382"/>
              <a:gd name="connsiteX9" fmla="*/ 267593 w 477322"/>
              <a:gd name="connsiteY9" fmla="*/ 50805 h 146382"/>
              <a:gd name="connsiteX10" fmla="*/ 172343 w 477322"/>
              <a:gd name="connsiteY10" fmla="*/ 76205 h 146382"/>
              <a:gd name="connsiteX11" fmla="*/ 213618 w 477322"/>
              <a:gd name="connsiteY11" fmla="*/ 73030 h 146382"/>
              <a:gd name="connsiteX12" fmla="*/ 150118 w 477322"/>
              <a:gd name="connsiteY12" fmla="*/ 92080 h 146382"/>
              <a:gd name="connsiteX13" fmla="*/ 175518 w 477322"/>
              <a:gd name="connsiteY13" fmla="*/ 92080 h 146382"/>
              <a:gd name="connsiteX14" fmla="*/ 893 w 477322"/>
              <a:gd name="connsiteY14" fmla="*/ 146055 h 146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77322" h="146382">
                <a:moveTo>
                  <a:pt x="893" y="146055"/>
                </a:moveTo>
                <a:cubicBezTo>
                  <a:pt x="15181" y="141292"/>
                  <a:pt x="182926" y="77792"/>
                  <a:pt x="261243" y="63505"/>
                </a:cubicBezTo>
                <a:cubicBezTo>
                  <a:pt x="339560" y="49218"/>
                  <a:pt x="444864" y="62447"/>
                  <a:pt x="470793" y="60330"/>
                </a:cubicBezTo>
                <a:cubicBezTo>
                  <a:pt x="496722" y="58213"/>
                  <a:pt x="438514" y="52392"/>
                  <a:pt x="416818" y="50805"/>
                </a:cubicBezTo>
                <a:cubicBezTo>
                  <a:pt x="395122" y="49218"/>
                  <a:pt x="361256" y="59272"/>
                  <a:pt x="340618" y="50805"/>
                </a:cubicBezTo>
                <a:cubicBezTo>
                  <a:pt x="319980" y="42338"/>
                  <a:pt x="296697" y="534"/>
                  <a:pt x="292993" y="5"/>
                </a:cubicBezTo>
                <a:cubicBezTo>
                  <a:pt x="289289" y="-524"/>
                  <a:pt x="321568" y="39163"/>
                  <a:pt x="318393" y="47630"/>
                </a:cubicBezTo>
                <a:cubicBezTo>
                  <a:pt x="315218" y="56097"/>
                  <a:pt x="283997" y="52392"/>
                  <a:pt x="273943" y="50805"/>
                </a:cubicBezTo>
                <a:cubicBezTo>
                  <a:pt x="263889" y="49218"/>
                  <a:pt x="258068" y="38105"/>
                  <a:pt x="258068" y="38105"/>
                </a:cubicBezTo>
                <a:cubicBezTo>
                  <a:pt x="257010" y="38105"/>
                  <a:pt x="281881" y="44455"/>
                  <a:pt x="267593" y="50805"/>
                </a:cubicBezTo>
                <a:cubicBezTo>
                  <a:pt x="253305" y="57155"/>
                  <a:pt x="181339" y="72501"/>
                  <a:pt x="172343" y="76205"/>
                </a:cubicBezTo>
                <a:cubicBezTo>
                  <a:pt x="163347" y="79909"/>
                  <a:pt x="217322" y="70384"/>
                  <a:pt x="213618" y="73030"/>
                </a:cubicBezTo>
                <a:cubicBezTo>
                  <a:pt x="209914" y="75676"/>
                  <a:pt x="156468" y="88905"/>
                  <a:pt x="150118" y="92080"/>
                </a:cubicBezTo>
                <a:cubicBezTo>
                  <a:pt x="143768" y="95255"/>
                  <a:pt x="203035" y="82026"/>
                  <a:pt x="175518" y="92080"/>
                </a:cubicBezTo>
                <a:cubicBezTo>
                  <a:pt x="148001" y="102134"/>
                  <a:pt x="-13395" y="150818"/>
                  <a:pt x="893" y="1460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6" name="フリーフォーム 1205">
            <a:extLst>
              <a:ext uri="{FF2B5EF4-FFF2-40B4-BE49-F238E27FC236}">
                <a16:creationId xmlns:a16="http://schemas.microsoft.com/office/drawing/2014/main" id="{8040A2F9-951F-1DF4-AD65-37C94309A4F2}"/>
              </a:ext>
            </a:extLst>
          </p:cNvPr>
          <p:cNvSpPr/>
          <p:nvPr/>
        </p:nvSpPr>
        <p:spPr>
          <a:xfrm>
            <a:off x="7203491" y="6014992"/>
            <a:ext cx="72514" cy="1106937"/>
          </a:xfrm>
          <a:custGeom>
            <a:avLst/>
            <a:gdLst>
              <a:gd name="connsiteX0" fmla="*/ 62848 w 72514"/>
              <a:gd name="connsiteY0" fmla="*/ 1900 h 1106937"/>
              <a:gd name="connsiteX1" fmla="*/ 69828 w 72514"/>
              <a:gd name="connsiteY1" fmla="*/ 434669 h 1106937"/>
              <a:gd name="connsiteX2" fmla="*/ 62848 w 72514"/>
              <a:gd name="connsiteY2" fmla="*/ 923280 h 1106937"/>
              <a:gd name="connsiteX3" fmla="*/ 62848 w 72514"/>
              <a:gd name="connsiteY3" fmla="*/ 839518 h 1106937"/>
              <a:gd name="connsiteX4" fmla="*/ 48888 w 72514"/>
              <a:gd name="connsiteY4" fmla="*/ 1104764 h 1106937"/>
              <a:gd name="connsiteX5" fmla="*/ 48888 w 72514"/>
              <a:gd name="connsiteY5" fmla="*/ 944220 h 1106937"/>
              <a:gd name="connsiteX6" fmla="*/ 27 w 72514"/>
              <a:gd name="connsiteY6" fmla="*/ 581252 h 1106937"/>
              <a:gd name="connsiteX7" fmla="*/ 41907 w 72514"/>
              <a:gd name="connsiteY7" fmla="*/ 937240 h 1106937"/>
              <a:gd name="connsiteX8" fmla="*/ 41907 w 72514"/>
              <a:gd name="connsiteY8" fmla="*/ 846498 h 1106937"/>
              <a:gd name="connsiteX9" fmla="*/ 69828 w 72514"/>
              <a:gd name="connsiteY9" fmla="*/ 511451 h 1106937"/>
              <a:gd name="connsiteX10" fmla="*/ 69828 w 72514"/>
              <a:gd name="connsiteY10" fmla="*/ 560312 h 1106937"/>
              <a:gd name="connsiteX11" fmla="*/ 55868 w 72514"/>
              <a:gd name="connsiteY11" fmla="*/ 288086 h 1106937"/>
              <a:gd name="connsiteX12" fmla="*/ 62848 w 72514"/>
              <a:gd name="connsiteY12" fmla="*/ 1900 h 110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2514" h="1106937">
                <a:moveTo>
                  <a:pt x="62848" y="1900"/>
                </a:moveTo>
                <a:cubicBezTo>
                  <a:pt x="65175" y="26331"/>
                  <a:pt x="69828" y="281106"/>
                  <a:pt x="69828" y="434669"/>
                </a:cubicBezTo>
                <a:cubicBezTo>
                  <a:pt x="69828" y="588232"/>
                  <a:pt x="64011" y="855805"/>
                  <a:pt x="62848" y="923280"/>
                </a:cubicBezTo>
                <a:cubicBezTo>
                  <a:pt x="61685" y="990755"/>
                  <a:pt x="65175" y="809271"/>
                  <a:pt x="62848" y="839518"/>
                </a:cubicBezTo>
                <a:cubicBezTo>
                  <a:pt x="60521" y="869765"/>
                  <a:pt x="51215" y="1087314"/>
                  <a:pt x="48888" y="1104764"/>
                </a:cubicBezTo>
                <a:cubicBezTo>
                  <a:pt x="46561" y="1122214"/>
                  <a:pt x="57031" y="1031472"/>
                  <a:pt x="48888" y="944220"/>
                </a:cubicBezTo>
                <a:cubicBezTo>
                  <a:pt x="40744" y="856968"/>
                  <a:pt x="1190" y="582415"/>
                  <a:pt x="27" y="581252"/>
                </a:cubicBezTo>
                <a:cubicBezTo>
                  <a:pt x="-1136" y="580089"/>
                  <a:pt x="34927" y="893032"/>
                  <a:pt x="41907" y="937240"/>
                </a:cubicBezTo>
                <a:cubicBezTo>
                  <a:pt x="48887" y="981448"/>
                  <a:pt x="37254" y="917463"/>
                  <a:pt x="41907" y="846498"/>
                </a:cubicBezTo>
                <a:cubicBezTo>
                  <a:pt x="46560" y="775533"/>
                  <a:pt x="65175" y="559149"/>
                  <a:pt x="69828" y="511451"/>
                </a:cubicBezTo>
                <a:cubicBezTo>
                  <a:pt x="74481" y="463753"/>
                  <a:pt x="72155" y="597539"/>
                  <a:pt x="69828" y="560312"/>
                </a:cubicBezTo>
                <a:cubicBezTo>
                  <a:pt x="67501" y="523085"/>
                  <a:pt x="55868" y="381155"/>
                  <a:pt x="55868" y="288086"/>
                </a:cubicBezTo>
                <a:cubicBezTo>
                  <a:pt x="55868" y="195017"/>
                  <a:pt x="60521" y="-22531"/>
                  <a:pt x="62848" y="19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7" name="フリーフォーム 1206">
            <a:extLst>
              <a:ext uri="{FF2B5EF4-FFF2-40B4-BE49-F238E27FC236}">
                <a16:creationId xmlns:a16="http://schemas.microsoft.com/office/drawing/2014/main" id="{589AF7F3-09BC-F94E-41E3-7914778733FE}"/>
              </a:ext>
            </a:extLst>
          </p:cNvPr>
          <p:cNvSpPr/>
          <p:nvPr/>
        </p:nvSpPr>
        <p:spPr>
          <a:xfrm>
            <a:off x="3139536" y="6682126"/>
            <a:ext cx="868183" cy="1012452"/>
          </a:xfrm>
          <a:custGeom>
            <a:avLst/>
            <a:gdLst>
              <a:gd name="connsiteX0" fmla="*/ 336529 w 868183"/>
              <a:gd name="connsiteY0" fmla="*/ 1062 h 1012452"/>
              <a:gd name="connsiteX1" fmla="*/ 316358 w 868183"/>
              <a:gd name="connsiteY1" fmla="*/ 391027 h 1012452"/>
              <a:gd name="connsiteX2" fmla="*/ 464276 w 868183"/>
              <a:gd name="connsiteY2" fmla="*/ 518774 h 1012452"/>
              <a:gd name="connsiteX3" fmla="*/ 511340 w 868183"/>
              <a:gd name="connsiteY3" fmla="*/ 572562 h 1012452"/>
              <a:gd name="connsiteX4" fmla="*/ 612193 w 868183"/>
              <a:gd name="connsiteY4" fmla="*/ 666692 h 1012452"/>
              <a:gd name="connsiteX5" fmla="*/ 813899 w 868183"/>
              <a:gd name="connsiteY5" fmla="*/ 996145 h 1012452"/>
              <a:gd name="connsiteX6" fmla="*/ 793729 w 868183"/>
              <a:gd name="connsiteY6" fmla="*/ 928909 h 1012452"/>
              <a:gd name="connsiteX7" fmla="*/ 352 w 868183"/>
              <a:gd name="connsiteY7" fmla="*/ 639798 h 1012452"/>
              <a:gd name="connsiteX8" fmla="*/ 692876 w 868183"/>
              <a:gd name="connsiteY8" fmla="*/ 868398 h 1012452"/>
              <a:gd name="connsiteX9" fmla="*/ 719770 w 868183"/>
              <a:gd name="connsiteY9" fmla="*/ 821333 h 1012452"/>
              <a:gd name="connsiteX10" fmla="*/ 524788 w 868183"/>
              <a:gd name="connsiteY10" fmla="*/ 525498 h 1012452"/>
              <a:gd name="connsiteX11" fmla="*/ 228952 w 868183"/>
              <a:gd name="connsiteY11" fmla="*/ 417921 h 1012452"/>
              <a:gd name="connsiteX12" fmla="*/ 336529 w 868183"/>
              <a:gd name="connsiteY12" fmla="*/ 464986 h 1012452"/>
              <a:gd name="connsiteX13" fmla="*/ 215505 w 868183"/>
              <a:gd name="connsiteY13" fmla="*/ 115362 h 1012452"/>
              <a:gd name="connsiteX14" fmla="*/ 316358 w 868183"/>
              <a:gd name="connsiteY14" fmla="*/ 270003 h 1012452"/>
              <a:gd name="connsiteX15" fmla="*/ 336529 w 868183"/>
              <a:gd name="connsiteY15" fmla="*/ 1062 h 101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68183" h="1012452">
                <a:moveTo>
                  <a:pt x="336529" y="1062"/>
                </a:moveTo>
                <a:cubicBezTo>
                  <a:pt x="336529" y="21233"/>
                  <a:pt x="295067" y="304742"/>
                  <a:pt x="316358" y="391027"/>
                </a:cubicBezTo>
                <a:cubicBezTo>
                  <a:pt x="337649" y="477312"/>
                  <a:pt x="431779" y="488518"/>
                  <a:pt x="464276" y="518774"/>
                </a:cubicBezTo>
                <a:cubicBezTo>
                  <a:pt x="496773" y="549030"/>
                  <a:pt x="486687" y="547909"/>
                  <a:pt x="511340" y="572562"/>
                </a:cubicBezTo>
                <a:cubicBezTo>
                  <a:pt x="535993" y="597215"/>
                  <a:pt x="561767" y="596095"/>
                  <a:pt x="612193" y="666692"/>
                </a:cubicBezTo>
                <a:cubicBezTo>
                  <a:pt x="662620" y="737289"/>
                  <a:pt x="783643" y="952442"/>
                  <a:pt x="813899" y="996145"/>
                </a:cubicBezTo>
                <a:cubicBezTo>
                  <a:pt x="844155" y="1039848"/>
                  <a:pt x="929320" y="988300"/>
                  <a:pt x="793729" y="928909"/>
                </a:cubicBezTo>
                <a:cubicBezTo>
                  <a:pt x="658138" y="869518"/>
                  <a:pt x="17161" y="649883"/>
                  <a:pt x="352" y="639798"/>
                </a:cubicBezTo>
                <a:cubicBezTo>
                  <a:pt x="-16457" y="629713"/>
                  <a:pt x="572973" y="838142"/>
                  <a:pt x="692876" y="868398"/>
                </a:cubicBezTo>
                <a:cubicBezTo>
                  <a:pt x="812779" y="898654"/>
                  <a:pt x="747785" y="878483"/>
                  <a:pt x="719770" y="821333"/>
                </a:cubicBezTo>
                <a:cubicBezTo>
                  <a:pt x="691755" y="764183"/>
                  <a:pt x="606591" y="592733"/>
                  <a:pt x="524788" y="525498"/>
                </a:cubicBezTo>
                <a:cubicBezTo>
                  <a:pt x="442985" y="458263"/>
                  <a:pt x="260328" y="428006"/>
                  <a:pt x="228952" y="417921"/>
                </a:cubicBezTo>
                <a:cubicBezTo>
                  <a:pt x="197576" y="407836"/>
                  <a:pt x="338770" y="515412"/>
                  <a:pt x="336529" y="464986"/>
                </a:cubicBezTo>
                <a:cubicBezTo>
                  <a:pt x="334288" y="414560"/>
                  <a:pt x="218867" y="147859"/>
                  <a:pt x="215505" y="115362"/>
                </a:cubicBezTo>
                <a:cubicBezTo>
                  <a:pt x="212143" y="82865"/>
                  <a:pt x="292826" y="285691"/>
                  <a:pt x="316358" y="270003"/>
                </a:cubicBezTo>
                <a:cubicBezTo>
                  <a:pt x="339890" y="254315"/>
                  <a:pt x="336529" y="-19109"/>
                  <a:pt x="336529" y="10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8" name="フリーフォーム 1207">
            <a:extLst>
              <a:ext uri="{FF2B5EF4-FFF2-40B4-BE49-F238E27FC236}">
                <a16:creationId xmlns:a16="http://schemas.microsoft.com/office/drawing/2014/main" id="{E10A3AD8-60C4-5347-C9E6-E0EAA2FBC040}"/>
              </a:ext>
            </a:extLst>
          </p:cNvPr>
          <p:cNvSpPr/>
          <p:nvPr/>
        </p:nvSpPr>
        <p:spPr>
          <a:xfrm>
            <a:off x="3538413" y="7297495"/>
            <a:ext cx="1064196" cy="1267280"/>
          </a:xfrm>
          <a:custGeom>
            <a:avLst/>
            <a:gdLst>
              <a:gd name="connsiteX0" fmla="*/ 11611 w 1064196"/>
              <a:gd name="connsiteY0" fmla="*/ 24429 h 1267280"/>
              <a:gd name="connsiteX1" fmla="*/ 166252 w 1064196"/>
              <a:gd name="connsiteY1" fmla="*/ 158899 h 1267280"/>
              <a:gd name="connsiteX2" fmla="*/ 1033587 w 1064196"/>
              <a:gd name="connsiteY2" fmla="*/ 1234664 h 1267280"/>
              <a:gd name="connsiteX3" fmla="*/ 798263 w 1064196"/>
              <a:gd name="connsiteY3" fmla="*/ 925381 h 1267280"/>
              <a:gd name="connsiteX4" fmla="*/ 119187 w 1064196"/>
              <a:gd name="connsiteY4" fmla="*/ 279923 h 1267280"/>
              <a:gd name="connsiteX5" fmla="*/ 610005 w 1064196"/>
              <a:gd name="connsiteY5" fmla="*/ 764017 h 1267280"/>
              <a:gd name="connsiteX6" fmla="*/ 334340 w 1064196"/>
              <a:gd name="connsiteY6" fmla="*/ 347158 h 1267280"/>
              <a:gd name="connsiteX7" fmla="*/ 11611 w 1064196"/>
              <a:gd name="connsiteY7" fmla="*/ 24429 h 1267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64196" h="1267280">
                <a:moveTo>
                  <a:pt x="11611" y="24429"/>
                </a:moveTo>
                <a:cubicBezTo>
                  <a:pt x="-16404" y="-6947"/>
                  <a:pt x="-4077" y="-42807"/>
                  <a:pt x="166252" y="158899"/>
                </a:cubicBezTo>
                <a:cubicBezTo>
                  <a:pt x="336581" y="360605"/>
                  <a:pt x="928252" y="1106917"/>
                  <a:pt x="1033587" y="1234664"/>
                </a:cubicBezTo>
                <a:cubicBezTo>
                  <a:pt x="1138922" y="1362411"/>
                  <a:pt x="950663" y="1084505"/>
                  <a:pt x="798263" y="925381"/>
                </a:cubicBezTo>
                <a:cubicBezTo>
                  <a:pt x="645863" y="766257"/>
                  <a:pt x="150563" y="306817"/>
                  <a:pt x="119187" y="279923"/>
                </a:cubicBezTo>
                <a:cubicBezTo>
                  <a:pt x="87811" y="253029"/>
                  <a:pt x="574146" y="752811"/>
                  <a:pt x="610005" y="764017"/>
                </a:cubicBezTo>
                <a:cubicBezTo>
                  <a:pt x="645864" y="775223"/>
                  <a:pt x="436314" y="472664"/>
                  <a:pt x="334340" y="347158"/>
                </a:cubicBezTo>
                <a:cubicBezTo>
                  <a:pt x="232366" y="221652"/>
                  <a:pt x="39626" y="55805"/>
                  <a:pt x="11611" y="244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9" name="フリーフォーム 1208">
            <a:extLst>
              <a:ext uri="{FF2B5EF4-FFF2-40B4-BE49-F238E27FC236}">
                <a16:creationId xmlns:a16="http://schemas.microsoft.com/office/drawing/2014/main" id="{52FD3989-8F66-6769-F0A5-98850D753A6E}"/>
              </a:ext>
            </a:extLst>
          </p:cNvPr>
          <p:cNvSpPr/>
          <p:nvPr/>
        </p:nvSpPr>
        <p:spPr>
          <a:xfrm>
            <a:off x="3058991" y="7031033"/>
            <a:ext cx="2026868" cy="1904538"/>
          </a:xfrm>
          <a:custGeom>
            <a:avLst/>
            <a:gdLst>
              <a:gd name="connsiteX0" fmla="*/ 262433 w 2026868"/>
              <a:gd name="connsiteY0" fmla="*/ 8502 h 1904538"/>
              <a:gd name="connsiteX1" fmla="*/ 766697 w 2026868"/>
              <a:gd name="connsiteY1" fmla="*/ 1117885 h 1904538"/>
              <a:gd name="connsiteX2" fmla="*/ 807038 w 2026868"/>
              <a:gd name="connsiteY2" fmla="*/ 1050649 h 1904538"/>
              <a:gd name="connsiteX3" fmla="*/ 1183556 w 2026868"/>
              <a:gd name="connsiteY3" fmla="*/ 1454061 h 1904538"/>
              <a:gd name="connsiteX4" fmla="*/ 1391985 w 2026868"/>
              <a:gd name="connsiteY4" fmla="*/ 1588532 h 1904538"/>
              <a:gd name="connsiteX5" fmla="*/ 2023997 w 2026868"/>
              <a:gd name="connsiteY5" fmla="*/ 1904538 h 1904538"/>
              <a:gd name="connsiteX6" fmla="*/ 1580244 w 2026868"/>
              <a:gd name="connsiteY6" fmla="*/ 1588532 h 1904538"/>
              <a:gd name="connsiteX7" fmla="*/ 558268 w 2026868"/>
              <a:gd name="connsiteY7" fmla="*/ 909455 h 1904538"/>
              <a:gd name="connsiteX8" fmla="*/ 215 w 2026868"/>
              <a:gd name="connsiteY8" fmla="*/ 472426 h 1904538"/>
              <a:gd name="connsiteX9" fmla="*/ 491033 w 2026868"/>
              <a:gd name="connsiteY9" fmla="*/ 788432 h 1904538"/>
              <a:gd name="connsiteX10" fmla="*/ 437244 w 2026868"/>
              <a:gd name="connsiteY10" fmla="*/ 613620 h 1904538"/>
              <a:gd name="connsiteX11" fmla="*/ 262433 w 2026868"/>
              <a:gd name="connsiteY11" fmla="*/ 8502 h 1904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26868" h="1904538">
                <a:moveTo>
                  <a:pt x="262433" y="8502"/>
                </a:moveTo>
                <a:cubicBezTo>
                  <a:pt x="317342" y="92546"/>
                  <a:pt x="675929" y="944194"/>
                  <a:pt x="766697" y="1117885"/>
                </a:cubicBezTo>
                <a:cubicBezTo>
                  <a:pt x="857465" y="1291576"/>
                  <a:pt x="737562" y="994620"/>
                  <a:pt x="807038" y="1050649"/>
                </a:cubicBezTo>
                <a:cubicBezTo>
                  <a:pt x="876514" y="1106678"/>
                  <a:pt x="1086065" y="1364414"/>
                  <a:pt x="1183556" y="1454061"/>
                </a:cubicBezTo>
                <a:cubicBezTo>
                  <a:pt x="1281047" y="1543708"/>
                  <a:pt x="1251912" y="1513453"/>
                  <a:pt x="1391985" y="1588532"/>
                </a:cubicBezTo>
                <a:cubicBezTo>
                  <a:pt x="1532059" y="1663612"/>
                  <a:pt x="1992621" y="1904538"/>
                  <a:pt x="2023997" y="1904538"/>
                </a:cubicBezTo>
                <a:cubicBezTo>
                  <a:pt x="2055373" y="1904538"/>
                  <a:pt x="1824532" y="1754379"/>
                  <a:pt x="1580244" y="1588532"/>
                </a:cubicBezTo>
                <a:cubicBezTo>
                  <a:pt x="1335956" y="1422685"/>
                  <a:pt x="821606" y="1095473"/>
                  <a:pt x="558268" y="909455"/>
                </a:cubicBezTo>
                <a:cubicBezTo>
                  <a:pt x="294930" y="723437"/>
                  <a:pt x="11421" y="492596"/>
                  <a:pt x="215" y="472426"/>
                </a:cubicBezTo>
                <a:cubicBezTo>
                  <a:pt x="-10991" y="452256"/>
                  <a:pt x="418195" y="764900"/>
                  <a:pt x="491033" y="788432"/>
                </a:cubicBezTo>
                <a:cubicBezTo>
                  <a:pt x="563871" y="811964"/>
                  <a:pt x="474223" y="739126"/>
                  <a:pt x="437244" y="613620"/>
                </a:cubicBezTo>
                <a:cubicBezTo>
                  <a:pt x="400265" y="488114"/>
                  <a:pt x="207524" y="-75542"/>
                  <a:pt x="262433" y="85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0" name="フリーフォーム 1209">
            <a:extLst>
              <a:ext uri="{FF2B5EF4-FFF2-40B4-BE49-F238E27FC236}">
                <a16:creationId xmlns:a16="http://schemas.microsoft.com/office/drawing/2014/main" id="{89C4A7BC-32CF-8139-8272-69164DBB8637}"/>
              </a:ext>
            </a:extLst>
          </p:cNvPr>
          <p:cNvSpPr/>
          <p:nvPr/>
        </p:nvSpPr>
        <p:spPr>
          <a:xfrm>
            <a:off x="3326445" y="6892761"/>
            <a:ext cx="597056" cy="1267917"/>
          </a:xfrm>
          <a:custGeom>
            <a:avLst/>
            <a:gdLst>
              <a:gd name="connsiteX0" fmla="*/ 229 w 597056"/>
              <a:gd name="connsiteY0" fmla="*/ 8782 h 1267917"/>
              <a:gd name="connsiteX1" fmla="*/ 61189 w 597056"/>
              <a:gd name="connsiteY1" fmla="*/ 87159 h 1267917"/>
              <a:gd name="connsiteX2" fmla="*/ 165692 w 597056"/>
              <a:gd name="connsiteY2" fmla="*/ 474690 h 1267917"/>
              <a:gd name="connsiteX3" fmla="*/ 300675 w 597056"/>
              <a:gd name="connsiteY3" fmla="*/ 609673 h 1267917"/>
              <a:gd name="connsiteX4" fmla="*/ 265841 w 597056"/>
              <a:gd name="connsiteY4" fmla="*/ 644508 h 1267917"/>
              <a:gd name="connsiteX5" fmla="*/ 405178 w 597056"/>
              <a:gd name="connsiteY5" fmla="*/ 966725 h 1267917"/>
              <a:gd name="connsiteX6" fmla="*/ 413886 w 597056"/>
              <a:gd name="connsiteY6" fmla="*/ 988496 h 1267917"/>
              <a:gd name="connsiteX7" fmla="*/ 596766 w 597056"/>
              <a:gd name="connsiteY7" fmla="*/ 1267170 h 1267917"/>
              <a:gd name="connsiteX8" fmla="*/ 365989 w 597056"/>
              <a:gd name="connsiteY8" fmla="*/ 892702 h 1267917"/>
              <a:gd name="connsiteX9" fmla="*/ 22001 w 597056"/>
              <a:gd name="connsiteY9" fmla="*/ 239559 h 1267917"/>
              <a:gd name="connsiteX10" fmla="*/ 39418 w 597056"/>
              <a:gd name="connsiteY10" fmla="*/ 230850 h 1267917"/>
              <a:gd name="connsiteX11" fmla="*/ 229 w 597056"/>
              <a:gd name="connsiteY11" fmla="*/ 8782 h 1267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056" h="1267917">
                <a:moveTo>
                  <a:pt x="229" y="8782"/>
                </a:moveTo>
                <a:cubicBezTo>
                  <a:pt x="3857" y="-15166"/>
                  <a:pt x="33612" y="9508"/>
                  <a:pt x="61189" y="87159"/>
                </a:cubicBezTo>
                <a:cubicBezTo>
                  <a:pt x="88766" y="164810"/>
                  <a:pt x="125778" y="387604"/>
                  <a:pt x="165692" y="474690"/>
                </a:cubicBezTo>
                <a:cubicBezTo>
                  <a:pt x="205606" y="561776"/>
                  <a:pt x="283984" y="581370"/>
                  <a:pt x="300675" y="609673"/>
                </a:cubicBezTo>
                <a:cubicBezTo>
                  <a:pt x="317366" y="637976"/>
                  <a:pt x="248424" y="584999"/>
                  <a:pt x="265841" y="644508"/>
                </a:cubicBezTo>
                <a:cubicBezTo>
                  <a:pt x="283258" y="704017"/>
                  <a:pt x="380504" y="909394"/>
                  <a:pt x="405178" y="966725"/>
                </a:cubicBezTo>
                <a:cubicBezTo>
                  <a:pt x="429852" y="1024056"/>
                  <a:pt x="381955" y="938422"/>
                  <a:pt x="413886" y="988496"/>
                </a:cubicBezTo>
                <a:cubicBezTo>
                  <a:pt x="445817" y="1038570"/>
                  <a:pt x="604749" y="1283136"/>
                  <a:pt x="596766" y="1267170"/>
                </a:cubicBezTo>
                <a:cubicBezTo>
                  <a:pt x="588783" y="1251204"/>
                  <a:pt x="461783" y="1063970"/>
                  <a:pt x="365989" y="892702"/>
                </a:cubicBezTo>
                <a:cubicBezTo>
                  <a:pt x="270195" y="721434"/>
                  <a:pt x="76429" y="349868"/>
                  <a:pt x="22001" y="239559"/>
                </a:cubicBezTo>
                <a:cubicBezTo>
                  <a:pt x="-32427" y="129250"/>
                  <a:pt x="41595" y="262056"/>
                  <a:pt x="39418" y="230850"/>
                </a:cubicBezTo>
                <a:cubicBezTo>
                  <a:pt x="37241" y="199644"/>
                  <a:pt x="-3399" y="32730"/>
                  <a:pt x="229" y="87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1" name="フリーフォーム 1210">
            <a:extLst>
              <a:ext uri="{FF2B5EF4-FFF2-40B4-BE49-F238E27FC236}">
                <a16:creationId xmlns:a16="http://schemas.microsoft.com/office/drawing/2014/main" id="{9F55878A-9204-AA9E-C5CC-6769EE21A201}"/>
              </a:ext>
            </a:extLst>
          </p:cNvPr>
          <p:cNvSpPr/>
          <p:nvPr/>
        </p:nvSpPr>
        <p:spPr>
          <a:xfrm>
            <a:off x="6937386" y="7356956"/>
            <a:ext cx="663934" cy="1310712"/>
          </a:xfrm>
          <a:custGeom>
            <a:avLst/>
            <a:gdLst>
              <a:gd name="connsiteX0" fmla="*/ 565048 w 663934"/>
              <a:gd name="connsiteY0" fmla="*/ 10495 h 1310712"/>
              <a:gd name="connsiteX1" fmla="*/ 325563 w 663934"/>
              <a:gd name="connsiteY1" fmla="*/ 816038 h 1310712"/>
              <a:gd name="connsiteX2" fmla="*/ 338625 w 663934"/>
              <a:gd name="connsiteY2" fmla="*/ 876998 h 1310712"/>
              <a:gd name="connsiteX3" fmla="*/ 7700 w 663934"/>
              <a:gd name="connsiteY3" fmla="*/ 1299364 h 1310712"/>
              <a:gd name="connsiteX4" fmla="*/ 151391 w 663934"/>
              <a:gd name="connsiteY4" fmla="*/ 1142610 h 1310712"/>
              <a:gd name="connsiteX5" fmla="*/ 656488 w 663934"/>
              <a:gd name="connsiteY5" fmla="*/ 646221 h 1310712"/>
              <a:gd name="connsiteX6" fmla="*/ 460545 w 663934"/>
              <a:gd name="connsiteY6" fmla="*/ 746370 h 1310712"/>
              <a:gd name="connsiteX7" fmla="*/ 565048 w 663934"/>
              <a:gd name="connsiteY7" fmla="*/ 249981 h 1310712"/>
              <a:gd name="connsiteX8" fmla="*/ 521505 w 663934"/>
              <a:gd name="connsiteY8" fmla="*/ 350130 h 1310712"/>
              <a:gd name="connsiteX9" fmla="*/ 565048 w 663934"/>
              <a:gd name="connsiteY9" fmla="*/ 10495 h 1310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63934" h="1310712">
                <a:moveTo>
                  <a:pt x="565048" y="10495"/>
                </a:moveTo>
                <a:cubicBezTo>
                  <a:pt x="532391" y="88146"/>
                  <a:pt x="363300" y="671621"/>
                  <a:pt x="325563" y="816038"/>
                </a:cubicBezTo>
                <a:cubicBezTo>
                  <a:pt x="287826" y="960455"/>
                  <a:pt x="391602" y="796444"/>
                  <a:pt x="338625" y="876998"/>
                </a:cubicBezTo>
                <a:cubicBezTo>
                  <a:pt x="285648" y="957552"/>
                  <a:pt x="38906" y="1255095"/>
                  <a:pt x="7700" y="1299364"/>
                </a:cubicBezTo>
                <a:cubicBezTo>
                  <a:pt x="-23506" y="1343633"/>
                  <a:pt x="43260" y="1251467"/>
                  <a:pt x="151391" y="1142610"/>
                </a:cubicBezTo>
                <a:cubicBezTo>
                  <a:pt x="259522" y="1033753"/>
                  <a:pt x="604962" y="712261"/>
                  <a:pt x="656488" y="646221"/>
                </a:cubicBezTo>
                <a:cubicBezTo>
                  <a:pt x="708014" y="580181"/>
                  <a:pt x="475785" y="812410"/>
                  <a:pt x="460545" y="746370"/>
                </a:cubicBezTo>
                <a:cubicBezTo>
                  <a:pt x="445305" y="680330"/>
                  <a:pt x="554888" y="316021"/>
                  <a:pt x="565048" y="249981"/>
                </a:cubicBezTo>
                <a:cubicBezTo>
                  <a:pt x="575208" y="183941"/>
                  <a:pt x="520779" y="390044"/>
                  <a:pt x="521505" y="350130"/>
                </a:cubicBezTo>
                <a:cubicBezTo>
                  <a:pt x="522231" y="310216"/>
                  <a:pt x="597705" y="-67156"/>
                  <a:pt x="565048" y="104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2" name="フリーフォーム 1211">
            <a:extLst>
              <a:ext uri="{FF2B5EF4-FFF2-40B4-BE49-F238E27FC236}">
                <a16:creationId xmlns:a16="http://schemas.microsoft.com/office/drawing/2014/main" id="{E8119017-B4AA-C6A7-6ED2-1F636AF6339E}"/>
              </a:ext>
            </a:extLst>
          </p:cNvPr>
          <p:cNvSpPr/>
          <p:nvPr/>
        </p:nvSpPr>
        <p:spPr>
          <a:xfrm>
            <a:off x="7280261" y="5380062"/>
            <a:ext cx="244085" cy="1349821"/>
          </a:xfrm>
          <a:custGeom>
            <a:avLst/>
            <a:gdLst>
              <a:gd name="connsiteX0" fmla="*/ 105 w 244085"/>
              <a:gd name="connsiteY0" fmla="*/ 14898 h 1349821"/>
              <a:gd name="connsiteX1" fmla="*/ 82836 w 244085"/>
              <a:gd name="connsiteY1" fmla="*/ 1103469 h 1349821"/>
              <a:gd name="connsiteX2" fmla="*/ 117670 w 244085"/>
              <a:gd name="connsiteY2" fmla="*/ 763835 h 1349821"/>
              <a:gd name="connsiteX3" fmla="*/ 156859 w 244085"/>
              <a:gd name="connsiteY3" fmla="*/ 1342955 h 1349821"/>
              <a:gd name="connsiteX4" fmla="*/ 243945 w 244085"/>
              <a:gd name="connsiteY4" fmla="*/ 293572 h 1349821"/>
              <a:gd name="connsiteX5" fmla="*/ 174276 w 244085"/>
              <a:gd name="connsiteY5" fmla="*/ 554829 h 1349821"/>
              <a:gd name="connsiteX6" fmla="*/ 65419 w 244085"/>
              <a:gd name="connsiteY6" fmla="*/ 54087 h 1349821"/>
              <a:gd name="connsiteX7" fmla="*/ 65419 w 244085"/>
              <a:gd name="connsiteY7" fmla="*/ 441618 h 1349821"/>
              <a:gd name="connsiteX8" fmla="*/ 105 w 244085"/>
              <a:gd name="connsiteY8" fmla="*/ 14898 h 1349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4085" h="1349821">
                <a:moveTo>
                  <a:pt x="105" y="14898"/>
                </a:moveTo>
                <a:cubicBezTo>
                  <a:pt x="3008" y="125206"/>
                  <a:pt x="63242" y="978646"/>
                  <a:pt x="82836" y="1103469"/>
                </a:cubicBezTo>
                <a:cubicBezTo>
                  <a:pt x="102430" y="1228292"/>
                  <a:pt x="105333" y="723921"/>
                  <a:pt x="117670" y="763835"/>
                </a:cubicBezTo>
                <a:cubicBezTo>
                  <a:pt x="130007" y="803749"/>
                  <a:pt x="135813" y="1421332"/>
                  <a:pt x="156859" y="1342955"/>
                </a:cubicBezTo>
                <a:cubicBezTo>
                  <a:pt x="177905" y="1264578"/>
                  <a:pt x="241042" y="424926"/>
                  <a:pt x="243945" y="293572"/>
                </a:cubicBezTo>
                <a:cubicBezTo>
                  <a:pt x="246848" y="162218"/>
                  <a:pt x="204030" y="594743"/>
                  <a:pt x="174276" y="554829"/>
                </a:cubicBezTo>
                <a:cubicBezTo>
                  <a:pt x="144522" y="514915"/>
                  <a:pt x="83562" y="72955"/>
                  <a:pt x="65419" y="54087"/>
                </a:cubicBezTo>
                <a:cubicBezTo>
                  <a:pt x="47276" y="35219"/>
                  <a:pt x="75579" y="440167"/>
                  <a:pt x="65419" y="441618"/>
                </a:cubicBezTo>
                <a:cubicBezTo>
                  <a:pt x="55259" y="443069"/>
                  <a:pt x="-2798" y="-95410"/>
                  <a:pt x="105" y="148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3" name="フリーフォーム 1212">
            <a:extLst>
              <a:ext uri="{FF2B5EF4-FFF2-40B4-BE49-F238E27FC236}">
                <a16:creationId xmlns:a16="http://schemas.microsoft.com/office/drawing/2014/main" id="{38E34AF1-CF1A-C6E9-B585-6D380DE05781}"/>
              </a:ext>
            </a:extLst>
          </p:cNvPr>
          <p:cNvSpPr/>
          <p:nvPr/>
        </p:nvSpPr>
        <p:spPr>
          <a:xfrm>
            <a:off x="6719594" y="4459150"/>
            <a:ext cx="677051" cy="1410779"/>
          </a:xfrm>
          <a:custGeom>
            <a:avLst/>
            <a:gdLst>
              <a:gd name="connsiteX0" fmla="*/ 7777 w 677051"/>
              <a:gd name="connsiteY0" fmla="*/ 38827 h 1410779"/>
              <a:gd name="connsiteX1" fmla="*/ 64383 w 677051"/>
              <a:gd name="connsiteY1" fmla="*/ 104141 h 1410779"/>
              <a:gd name="connsiteX2" fmla="*/ 482395 w 677051"/>
              <a:gd name="connsiteY2" fmla="*/ 883559 h 1410779"/>
              <a:gd name="connsiteX3" fmla="*/ 430143 w 677051"/>
              <a:gd name="connsiteY3" fmla="*/ 761639 h 1410779"/>
              <a:gd name="connsiteX4" fmla="*/ 673983 w 677051"/>
              <a:gd name="connsiteY4" fmla="*/ 1397364 h 1410779"/>
              <a:gd name="connsiteX5" fmla="*/ 573835 w 677051"/>
              <a:gd name="connsiteY5" fmla="*/ 1210130 h 1410779"/>
              <a:gd name="connsiteX6" fmla="*/ 107926 w 677051"/>
              <a:gd name="connsiteY6" fmla="*/ 356690 h 1410779"/>
              <a:gd name="connsiteX7" fmla="*/ 129697 w 677051"/>
              <a:gd name="connsiteY7" fmla="*/ 391524 h 1410779"/>
              <a:gd name="connsiteX8" fmla="*/ 7777 w 677051"/>
              <a:gd name="connsiteY8" fmla="*/ 38827 h 1410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7051" h="1410779">
                <a:moveTo>
                  <a:pt x="7777" y="38827"/>
                </a:moveTo>
                <a:cubicBezTo>
                  <a:pt x="-3109" y="-9070"/>
                  <a:pt x="-14720" y="-36648"/>
                  <a:pt x="64383" y="104141"/>
                </a:cubicBezTo>
                <a:cubicBezTo>
                  <a:pt x="143486" y="244930"/>
                  <a:pt x="421435" y="773976"/>
                  <a:pt x="482395" y="883559"/>
                </a:cubicBezTo>
                <a:cubicBezTo>
                  <a:pt x="543355" y="993142"/>
                  <a:pt x="398212" y="676005"/>
                  <a:pt x="430143" y="761639"/>
                </a:cubicBezTo>
                <a:cubicBezTo>
                  <a:pt x="462074" y="847273"/>
                  <a:pt x="650034" y="1322615"/>
                  <a:pt x="673983" y="1397364"/>
                </a:cubicBezTo>
                <a:cubicBezTo>
                  <a:pt x="697932" y="1472113"/>
                  <a:pt x="573835" y="1210130"/>
                  <a:pt x="573835" y="1210130"/>
                </a:cubicBezTo>
                <a:lnTo>
                  <a:pt x="107926" y="356690"/>
                </a:lnTo>
                <a:cubicBezTo>
                  <a:pt x="33903" y="220256"/>
                  <a:pt x="144211" y="444501"/>
                  <a:pt x="129697" y="391524"/>
                </a:cubicBezTo>
                <a:cubicBezTo>
                  <a:pt x="115183" y="338547"/>
                  <a:pt x="18663" y="86724"/>
                  <a:pt x="7777" y="388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4" name="フリーフォーム 1213">
            <a:extLst>
              <a:ext uri="{FF2B5EF4-FFF2-40B4-BE49-F238E27FC236}">
                <a16:creationId xmlns:a16="http://schemas.microsoft.com/office/drawing/2014/main" id="{59E4850E-FDE4-44E2-8B26-25999EFC9128}"/>
              </a:ext>
            </a:extLst>
          </p:cNvPr>
          <p:cNvSpPr/>
          <p:nvPr/>
        </p:nvSpPr>
        <p:spPr>
          <a:xfrm>
            <a:off x="5845190" y="3304171"/>
            <a:ext cx="627631" cy="1054832"/>
          </a:xfrm>
          <a:custGeom>
            <a:avLst/>
            <a:gdLst>
              <a:gd name="connsiteX0" fmla="*/ 2616 w 627631"/>
              <a:gd name="connsiteY0" fmla="*/ 18149 h 1054832"/>
              <a:gd name="connsiteX1" fmla="*/ 80993 w 627631"/>
              <a:gd name="connsiteY1" fmla="*/ 105235 h 1054832"/>
              <a:gd name="connsiteX2" fmla="*/ 403210 w 627631"/>
              <a:gd name="connsiteY2" fmla="*/ 845463 h 1054832"/>
              <a:gd name="connsiteX3" fmla="*/ 394501 w 627631"/>
              <a:gd name="connsiteY3" fmla="*/ 771440 h 1054832"/>
              <a:gd name="connsiteX4" fmla="*/ 529484 w 627631"/>
              <a:gd name="connsiteY4" fmla="*/ 1006572 h 1054832"/>
              <a:gd name="connsiteX5" fmla="*/ 512067 w 627631"/>
              <a:gd name="connsiteY5" fmla="*/ 928195 h 1054832"/>
              <a:gd name="connsiteX6" fmla="*/ 625279 w 627631"/>
              <a:gd name="connsiteY6" fmla="*/ 1050115 h 1054832"/>
              <a:gd name="connsiteX7" fmla="*/ 390147 w 627631"/>
              <a:gd name="connsiteY7" fmla="*/ 732252 h 1054832"/>
              <a:gd name="connsiteX8" fmla="*/ 342250 w 627631"/>
              <a:gd name="connsiteY8" fmla="*/ 588560 h 1054832"/>
              <a:gd name="connsiteX9" fmla="*/ 350959 w 627631"/>
              <a:gd name="connsiteY9" fmla="*/ 592915 h 1054832"/>
              <a:gd name="connsiteX10" fmla="*/ 146307 w 627631"/>
              <a:gd name="connsiteY10" fmla="*/ 231509 h 1054832"/>
              <a:gd name="connsiteX11" fmla="*/ 2616 w 627631"/>
              <a:gd name="connsiteY11" fmla="*/ 18149 h 1054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27631" h="1054832">
                <a:moveTo>
                  <a:pt x="2616" y="18149"/>
                </a:moveTo>
                <a:cubicBezTo>
                  <a:pt x="-8270" y="-2897"/>
                  <a:pt x="14227" y="-32651"/>
                  <a:pt x="80993" y="105235"/>
                </a:cubicBezTo>
                <a:cubicBezTo>
                  <a:pt x="147759" y="243121"/>
                  <a:pt x="350959" y="734429"/>
                  <a:pt x="403210" y="845463"/>
                </a:cubicBezTo>
                <a:cubicBezTo>
                  <a:pt x="455461" y="956497"/>
                  <a:pt x="373455" y="744589"/>
                  <a:pt x="394501" y="771440"/>
                </a:cubicBezTo>
                <a:cubicBezTo>
                  <a:pt x="415547" y="798291"/>
                  <a:pt x="509890" y="980446"/>
                  <a:pt x="529484" y="1006572"/>
                </a:cubicBezTo>
                <a:cubicBezTo>
                  <a:pt x="549078" y="1032698"/>
                  <a:pt x="496101" y="920938"/>
                  <a:pt x="512067" y="928195"/>
                </a:cubicBezTo>
                <a:cubicBezTo>
                  <a:pt x="528033" y="935452"/>
                  <a:pt x="645599" y="1082772"/>
                  <a:pt x="625279" y="1050115"/>
                </a:cubicBezTo>
                <a:cubicBezTo>
                  <a:pt x="604959" y="1017458"/>
                  <a:pt x="437318" y="809178"/>
                  <a:pt x="390147" y="732252"/>
                </a:cubicBezTo>
                <a:cubicBezTo>
                  <a:pt x="342976" y="655326"/>
                  <a:pt x="348781" y="611783"/>
                  <a:pt x="342250" y="588560"/>
                </a:cubicBezTo>
                <a:cubicBezTo>
                  <a:pt x="335719" y="565337"/>
                  <a:pt x="383616" y="652423"/>
                  <a:pt x="350959" y="592915"/>
                </a:cubicBezTo>
                <a:cubicBezTo>
                  <a:pt x="318302" y="533407"/>
                  <a:pt x="203638" y="325126"/>
                  <a:pt x="146307" y="231509"/>
                </a:cubicBezTo>
                <a:cubicBezTo>
                  <a:pt x="88976" y="137892"/>
                  <a:pt x="13502" y="39195"/>
                  <a:pt x="2616" y="181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5" name="フリーフォーム 1214">
            <a:extLst>
              <a:ext uri="{FF2B5EF4-FFF2-40B4-BE49-F238E27FC236}">
                <a16:creationId xmlns:a16="http://schemas.microsoft.com/office/drawing/2014/main" id="{ED420FB3-F296-B5D5-5B22-B3B6273ACDD2}"/>
              </a:ext>
            </a:extLst>
          </p:cNvPr>
          <p:cNvSpPr/>
          <p:nvPr/>
        </p:nvSpPr>
        <p:spPr>
          <a:xfrm>
            <a:off x="5077097" y="2795451"/>
            <a:ext cx="700581" cy="1209449"/>
          </a:xfrm>
          <a:custGeom>
            <a:avLst/>
            <a:gdLst>
              <a:gd name="connsiteX0" fmla="*/ 0 w 700581"/>
              <a:gd name="connsiteY0" fmla="*/ 0 h 1209449"/>
              <a:gd name="connsiteX1" fmla="*/ 692332 w 700581"/>
              <a:gd name="connsiteY1" fmla="*/ 822960 h 1209449"/>
              <a:gd name="connsiteX2" fmla="*/ 391886 w 700581"/>
              <a:gd name="connsiteY2" fmla="*/ 478972 h 1209449"/>
              <a:gd name="connsiteX3" fmla="*/ 557349 w 700581"/>
              <a:gd name="connsiteY3" fmla="*/ 1005840 h 1209449"/>
              <a:gd name="connsiteX4" fmla="*/ 574766 w 700581"/>
              <a:gd name="connsiteY4" fmla="*/ 1206138 h 1209449"/>
              <a:gd name="connsiteX5" fmla="*/ 409303 w 700581"/>
              <a:gd name="connsiteY5" fmla="*/ 866503 h 1209449"/>
              <a:gd name="connsiteX6" fmla="*/ 330926 w 700581"/>
              <a:gd name="connsiteY6" fmla="*/ 187235 h 1209449"/>
              <a:gd name="connsiteX7" fmla="*/ 478972 w 700581"/>
              <a:gd name="connsiteY7" fmla="*/ 431075 h 1209449"/>
              <a:gd name="connsiteX8" fmla="*/ 313509 w 700581"/>
              <a:gd name="connsiteY8" fmla="*/ 287383 h 1209449"/>
              <a:gd name="connsiteX9" fmla="*/ 0 w 700581"/>
              <a:gd name="connsiteY9" fmla="*/ 0 h 120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0581" h="1209449">
                <a:moveTo>
                  <a:pt x="0" y="0"/>
                </a:moveTo>
                <a:lnTo>
                  <a:pt x="692332" y="822960"/>
                </a:lnTo>
                <a:cubicBezTo>
                  <a:pt x="757646" y="902789"/>
                  <a:pt x="414383" y="448492"/>
                  <a:pt x="391886" y="478972"/>
                </a:cubicBezTo>
                <a:cubicBezTo>
                  <a:pt x="369389" y="509452"/>
                  <a:pt x="526869" y="884646"/>
                  <a:pt x="557349" y="1005840"/>
                </a:cubicBezTo>
                <a:cubicBezTo>
                  <a:pt x="587829" y="1127034"/>
                  <a:pt x="599440" y="1229361"/>
                  <a:pt x="574766" y="1206138"/>
                </a:cubicBezTo>
                <a:cubicBezTo>
                  <a:pt x="550092" y="1182915"/>
                  <a:pt x="449943" y="1036320"/>
                  <a:pt x="409303" y="866503"/>
                </a:cubicBezTo>
                <a:cubicBezTo>
                  <a:pt x="368663" y="696686"/>
                  <a:pt x="319315" y="259806"/>
                  <a:pt x="330926" y="187235"/>
                </a:cubicBezTo>
                <a:cubicBezTo>
                  <a:pt x="342537" y="114664"/>
                  <a:pt x="481875" y="414384"/>
                  <a:pt x="478972" y="431075"/>
                </a:cubicBezTo>
                <a:cubicBezTo>
                  <a:pt x="476069" y="447766"/>
                  <a:pt x="313509" y="287383"/>
                  <a:pt x="313509" y="287383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6" name="フリーフォーム 1215">
            <a:extLst>
              <a:ext uri="{FF2B5EF4-FFF2-40B4-BE49-F238E27FC236}">
                <a16:creationId xmlns:a16="http://schemas.microsoft.com/office/drawing/2014/main" id="{3E32AA2B-4045-9089-788D-B7FD7FF96785}"/>
              </a:ext>
            </a:extLst>
          </p:cNvPr>
          <p:cNvSpPr/>
          <p:nvPr/>
        </p:nvSpPr>
        <p:spPr>
          <a:xfrm>
            <a:off x="4076921" y="5251430"/>
            <a:ext cx="826478" cy="300445"/>
          </a:xfrm>
          <a:custGeom>
            <a:avLst/>
            <a:gdLst>
              <a:gd name="connsiteX0" fmla="*/ 15654 w 826478"/>
              <a:gd name="connsiteY0" fmla="*/ 107970 h 300445"/>
              <a:gd name="connsiteX1" fmla="*/ 583979 w 826478"/>
              <a:gd name="connsiteY1" fmla="*/ 107970 h 300445"/>
              <a:gd name="connsiteX2" fmla="*/ 558579 w 826478"/>
              <a:gd name="connsiteY2" fmla="*/ 20 h 300445"/>
              <a:gd name="connsiteX3" fmla="*/ 641129 w 826478"/>
              <a:gd name="connsiteY3" fmla="*/ 117495 h 300445"/>
              <a:gd name="connsiteX4" fmla="*/ 615729 w 826478"/>
              <a:gd name="connsiteY4" fmla="*/ 38120 h 300445"/>
              <a:gd name="connsiteX5" fmla="*/ 676054 w 826478"/>
              <a:gd name="connsiteY5" fmla="*/ 130195 h 300445"/>
              <a:gd name="connsiteX6" fmla="*/ 672879 w 826478"/>
              <a:gd name="connsiteY6" fmla="*/ 53995 h 300445"/>
              <a:gd name="connsiteX7" fmla="*/ 825279 w 826478"/>
              <a:gd name="connsiteY7" fmla="*/ 298470 h 300445"/>
              <a:gd name="connsiteX8" fmla="*/ 736379 w 826478"/>
              <a:gd name="connsiteY8" fmla="*/ 165120 h 300445"/>
              <a:gd name="connsiteX9" fmla="*/ 599854 w 826478"/>
              <a:gd name="connsiteY9" fmla="*/ 88920 h 300445"/>
              <a:gd name="connsiteX10" fmla="*/ 418879 w 826478"/>
              <a:gd name="connsiteY10" fmla="*/ 85745 h 300445"/>
              <a:gd name="connsiteX11" fmla="*/ 355379 w 826478"/>
              <a:gd name="connsiteY11" fmla="*/ 19070 h 300445"/>
              <a:gd name="connsiteX12" fmla="*/ 498254 w 826478"/>
              <a:gd name="connsiteY12" fmla="*/ 114320 h 300445"/>
              <a:gd name="connsiteX13" fmla="*/ 526829 w 826478"/>
              <a:gd name="connsiteY13" fmla="*/ 114320 h 300445"/>
              <a:gd name="connsiteX14" fmla="*/ 282354 w 826478"/>
              <a:gd name="connsiteY14" fmla="*/ 107970 h 300445"/>
              <a:gd name="connsiteX15" fmla="*/ 98204 w 826478"/>
              <a:gd name="connsiteY15" fmla="*/ 117495 h 300445"/>
              <a:gd name="connsiteX16" fmla="*/ 152179 w 826478"/>
              <a:gd name="connsiteY16" fmla="*/ 133370 h 300445"/>
              <a:gd name="connsiteX17" fmla="*/ 15654 w 826478"/>
              <a:gd name="connsiteY17" fmla="*/ 107970 h 300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26478" h="300445">
                <a:moveTo>
                  <a:pt x="15654" y="107970"/>
                </a:moveTo>
                <a:cubicBezTo>
                  <a:pt x="87621" y="103737"/>
                  <a:pt x="493491" y="125962"/>
                  <a:pt x="583979" y="107970"/>
                </a:cubicBezTo>
                <a:cubicBezTo>
                  <a:pt x="674467" y="89978"/>
                  <a:pt x="549054" y="-1568"/>
                  <a:pt x="558579" y="20"/>
                </a:cubicBezTo>
                <a:cubicBezTo>
                  <a:pt x="568104" y="1607"/>
                  <a:pt x="631604" y="111145"/>
                  <a:pt x="641129" y="117495"/>
                </a:cubicBezTo>
                <a:cubicBezTo>
                  <a:pt x="650654" y="123845"/>
                  <a:pt x="609908" y="36003"/>
                  <a:pt x="615729" y="38120"/>
                </a:cubicBezTo>
                <a:cubicBezTo>
                  <a:pt x="621550" y="40237"/>
                  <a:pt x="666529" y="127549"/>
                  <a:pt x="676054" y="130195"/>
                </a:cubicBezTo>
                <a:cubicBezTo>
                  <a:pt x="685579" y="132841"/>
                  <a:pt x="648008" y="25949"/>
                  <a:pt x="672879" y="53995"/>
                </a:cubicBezTo>
                <a:cubicBezTo>
                  <a:pt x="697750" y="82041"/>
                  <a:pt x="814696" y="279949"/>
                  <a:pt x="825279" y="298470"/>
                </a:cubicBezTo>
                <a:cubicBezTo>
                  <a:pt x="835862" y="316991"/>
                  <a:pt x="773950" y="200045"/>
                  <a:pt x="736379" y="165120"/>
                </a:cubicBezTo>
                <a:cubicBezTo>
                  <a:pt x="698808" y="130195"/>
                  <a:pt x="652771" y="102149"/>
                  <a:pt x="599854" y="88920"/>
                </a:cubicBezTo>
                <a:cubicBezTo>
                  <a:pt x="546937" y="75691"/>
                  <a:pt x="459625" y="97387"/>
                  <a:pt x="418879" y="85745"/>
                </a:cubicBezTo>
                <a:cubicBezTo>
                  <a:pt x="378133" y="74103"/>
                  <a:pt x="342150" y="14308"/>
                  <a:pt x="355379" y="19070"/>
                </a:cubicBezTo>
                <a:cubicBezTo>
                  <a:pt x="368608" y="23832"/>
                  <a:pt x="469679" y="98445"/>
                  <a:pt x="498254" y="114320"/>
                </a:cubicBezTo>
                <a:cubicBezTo>
                  <a:pt x="526829" y="130195"/>
                  <a:pt x="526829" y="114320"/>
                  <a:pt x="526829" y="114320"/>
                </a:cubicBezTo>
                <a:cubicBezTo>
                  <a:pt x="490846" y="113262"/>
                  <a:pt x="353792" y="107441"/>
                  <a:pt x="282354" y="107970"/>
                </a:cubicBezTo>
                <a:cubicBezTo>
                  <a:pt x="210917" y="108499"/>
                  <a:pt x="119900" y="113262"/>
                  <a:pt x="98204" y="117495"/>
                </a:cubicBezTo>
                <a:cubicBezTo>
                  <a:pt x="76508" y="121728"/>
                  <a:pt x="161704" y="133370"/>
                  <a:pt x="152179" y="133370"/>
                </a:cubicBezTo>
                <a:cubicBezTo>
                  <a:pt x="142654" y="133370"/>
                  <a:pt x="-56313" y="112203"/>
                  <a:pt x="15654" y="1079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7" name="フリーフォーム 1216">
            <a:extLst>
              <a:ext uri="{FF2B5EF4-FFF2-40B4-BE49-F238E27FC236}">
                <a16:creationId xmlns:a16="http://schemas.microsoft.com/office/drawing/2014/main" id="{623931C5-B8C8-2E29-E789-05BA22E7E607}"/>
              </a:ext>
            </a:extLst>
          </p:cNvPr>
          <p:cNvSpPr/>
          <p:nvPr/>
        </p:nvSpPr>
        <p:spPr>
          <a:xfrm>
            <a:off x="4864073" y="5000593"/>
            <a:ext cx="177988" cy="948342"/>
          </a:xfrm>
          <a:custGeom>
            <a:avLst/>
            <a:gdLst>
              <a:gd name="connsiteX0" fmla="*/ 161952 w 177988"/>
              <a:gd name="connsiteY0" fmla="*/ 32 h 948342"/>
              <a:gd name="connsiteX1" fmla="*/ 139727 w 177988"/>
              <a:gd name="connsiteY1" fmla="*/ 384207 h 948342"/>
              <a:gd name="connsiteX2" fmla="*/ 168302 w 177988"/>
              <a:gd name="connsiteY2" fmla="*/ 466757 h 948342"/>
              <a:gd name="connsiteX3" fmla="*/ 177827 w 177988"/>
              <a:gd name="connsiteY3" fmla="*/ 460407 h 948342"/>
              <a:gd name="connsiteX4" fmla="*/ 161952 w 177988"/>
              <a:gd name="connsiteY4" fmla="*/ 549307 h 948342"/>
              <a:gd name="connsiteX5" fmla="*/ 139727 w 177988"/>
              <a:gd name="connsiteY5" fmla="*/ 739807 h 948342"/>
              <a:gd name="connsiteX6" fmla="*/ 152427 w 177988"/>
              <a:gd name="connsiteY6" fmla="*/ 946182 h 948342"/>
              <a:gd name="connsiteX7" fmla="*/ 152427 w 177988"/>
              <a:gd name="connsiteY7" fmla="*/ 603282 h 948342"/>
              <a:gd name="connsiteX8" fmla="*/ 142902 w 177988"/>
              <a:gd name="connsiteY8" fmla="*/ 517557 h 948342"/>
              <a:gd name="connsiteX9" fmla="*/ 27 w 177988"/>
              <a:gd name="connsiteY9" fmla="*/ 279432 h 948342"/>
              <a:gd name="connsiteX10" fmla="*/ 155602 w 177988"/>
              <a:gd name="connsiteY10" fmla="*/ 571532 h 948342"/>
              <a:gd name="connsiteX11" fmla="*/ 146077 w 177988"/>
              <a:gd name="connsiteY11" fmla="*/ 441357 h 948342"/>
              <a:gd name="connsiteX12" fmla="*/ 85752 w 177988"/>
              <a:gd name="connsiteY12" fmla="*/ 330232 h 948342"/>
              <a:gd name="connsiteX13" fmla="*/ 22252 w 177988"/>
              <a:gd name="connsiteY13" fmla="*/ 101632 h 948342"/>
              <a:gd name="connsiteX14" fmla="*/ 139727 w 177988"/>
              <a:gd name="connsiteY14" fmla="*/ 444532 h 948342"/>
              <a:gd name="connsiteX15" fmla="*/ 101627 w 177988"/>
              <a:gd name="connsiteY15" fmla="*/ 346107 h 948342"/>
              <a:gd name="connsiteX16" fmla="*/ 104802 w 177988"/>
              <a:gd name="connsiteY16" fmla="*/ 406432 h 948342"/>
              <a:gd name="connsiteX17" fmla="*/ 161952 w 177988"/>
              <a:gd name="connsiteY17" fmla="*/ 32 h 948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77988" h="948342">
                <a:moveTo>
                  <a:pt x="161952" y="32"/>
                </a:moveTo>
                <a:cubicBezTo>
                  <a:pt x="167773" y="-3672"/>
                  <a:pt x="138669" y="306420"/>
                  <a:pt x="139727" y="384207"/>
                </a:cubicBezTo>
                <a:cubicBezTo>
                  <a:pt x="140785" y="461994"/>
                  <a:pt x="161952" y="454057"/>
                  <a:pt x="168302" y="466757"/>
                </a:cubicBezTo>
                <a:cubicBezTo>
                  <a:pt x="174652" y="479457"/>
                  <a:pt x="178885" y="446649"/>
                  <a:pt x="177827" y="460407"/>
                </a:cubicBezTo>
                <a:cubicBezTo>
                  <a:pt x="176769" y="474165"/>
                  <a:pt x="168302" y="502740"/>
                  <a:pt x="161952" y="549307"/>
                </a:cubicBezTo>
                <a:cubicBezTo>
                  <a:pt x="155602" y="595874"/>
                  <a:pt x="141314" y="673661"/>
                  <a:pt x="139727" y="739807"/>
                </a:cubicBezTo>
                <a:cubicBezTo>
                  <a:pt x="138140" y="805953"/>
                  <a:pt x="150310" y="968936"/>
                  <a:pt x="152427" y="946182"/>
                </a:cubicBezTo>
                <a:cubicBezTo>
                  <a:pt x="154544" y="923428"/>
                  <a:pt x="154014" y="674720"/>
                  <a:pt x="152427" y="603282"/>
                </a:cubicBezTo>
                <a:cubicBezTo>
                  <a:pt x="150839" y="531845"/>
                  <a:pt x="168302" y="571532"/>
                  <a:pt x="142902" y="517557"/>
                </a:cubicBezTo>
                <a:cubicBezTo>
                  <a:pt x="117502" y="463582"/>
                  <a:pt x="-2090" y="270436"/>
                  <a:pt x="27" y="279432"/>
                </a:cubicBezTo>
                <a:cubicBezTo>
                  <a:pt x="2144" y="288428"/>
                  <a:pt x="131260" y="544545"/>
                  <a:pt x="155602" y="571532"/>
                </a:cubicBezTo>
                <a:cubicBezTo>
                  <a:pt x="179944" y="598519"/>
                  <a:pt x="157719" y="481574"/>
                  <a:pt x="146077" y="441357"/>
                </a:cubicBezTo>
                <a:cubicBezTo>
                  <a:pt x="134435" y="401140"/>
                  <a:pt x="106389" y="386853"/>
                  <a:pt x="85752" y="330232"/>
                </a:cubicBezTo>
                <a:cubicBezTo>
                  <a:pt x="65115" y="273611"/>
                  <a:pt x="13256" y="82582"/>
                  <a:pt x="22252" y="101632"/>
                </a:cubicBezTo>
                <a:cubicBezTo>
                  <a:pt x="31248" y="120682"/>
                  <a:pt x="126498" y="403786"/>
                  <a:pt x="139727" y="444532"/>
                </a:cubicBezTo>
                <a:cubicBezTo>
                  <a:pt x="152956" y="485278"/>
                  <a:pt x="107448" y="352457"/>
                  <a:pt x="101627" y="346107"/>
                </a:cubicBezTo>
                <a:cubicBezTo>
                  <a:pt x="95806" y="339757"/>
                  <a:pt x="94748" y="459349"/>
                  <a:pt x="104802" y="406432"/>
                </a:cubicBezTo>
                <a:cubicBezTo>
                  <a:pt x="114856" y="353515"/>
                  <a:pt x="156131" y="3736"/>
                  <a:pt x="161952" y="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8" name="フリーフォーム 1217">
            <a:extLst>
              <a:ext uri="{FF2B5EF4-FFF2-40B4-BE49-F238E27FC236}">
                <a16:creationId xmlns:a16="http://schemas.microsoft.com/office/drawing/2014/main" id="{5656A45B-6681-B482-5F62-084692B30E26}"/>
              </a:ext>
            </a:extLst>
          </p:cNvPr>
          <p:cNvSpPr/>
          <p:nvPr/>
        </p:nvSpPr>
        <p:spPr>
          <a:xfrm>
            <a:off x="5154071" y="6212032"/>
            <a:ext cx="168944" cy="287232"/>
          </a:xfrm>
          <a:custGeom>
            <a:avLst/>
            <a:gdLst>
              <a:gd name="connsiteX0" fmla="*/ 193 w 168944"/>
              <a:gd name="connsiteY0" fmla="*/ 147 h 287232"/>
              <a:gd name="connsiteX1" fmla="*/ 74001 w 168944"/>
              <a:gd name="connsiteY1" fmla="*/ 155964 h 287232"/>
              <a:gd name="connsiteX2" fmla="*/ 94503 w 168944"/>
              <a:gd name="connsiteY2" fmla="*/ 287179 h 287232"/>
              <a:gd name="connsiteX3" fmla="*/ 94503 w 168944"/>
              <a:gd name="connsiteY3" fmla="*/ 172366 h 287232"/>
              <a:gd name="connsiteX4" fmla="*/ 102704 w 168944"/>
              <a:gd name="connsiteY4" fmla="*/ 205170 h 287232"/>
              <a:gd name="connsiteX5" fmla="*/ 131407 w 168944"/>
              <a:gd name="connsiteY5" fmla="*/ 184668 h 287232"/>
              <a:gd name="connsiteX6" fmla="*/ 168311 w 168944"/>
              <a:gd name="connsiteY6" fmla="*/ 274877 h 287232"/>
              <a:gd name="connsiteX7" fmla="*/ 98603 w 168944"/>
              <a:gd name="connsiteY7" fmla="*/ 184668 h 287232"/>
              <a:gd name="connsiteX8" fmla="*/ 193 w 168944"/>
              <a:gd name="connsiteY8" fmla="*/ 147 h 287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944" h="287232">
                <a:moveTo>
                  <a:pt x="193" y="147"/>
                </a:moveTo>
                <a:cubicBezTo>
                  <a:pt x="-3907" y="-4637"/>
                  <a:pt x="58283" y="108125"/>
                  <a:pt x="74001" y="155964"/>
                </a:cubicBezTo>
                <a:cubicBezTo>
                  <a:pt x="89719" y="203803"/>
                  <a:pt x="91086" y="284445"/>
                  <a:pt x="94503" y="287179"/>
                </a:cubicBezTo>
                <a:cubicBezTo>
                  <a:pt x="97920" y="289913"/>
                  <a:pt x="93136" y="186034"/>
                  <a:pt x="94503" y="172366"/>
                </a:cubicBezTo>
                <a:cubicBezTo>
                  <a:pt x="95870" y="158698"/>
                  <a:pt x="96553" y="203120"/>
                  <a:pt x="102704" y="205170"/>
                </a:cubicBezTo>
                <a:cubicBezTo>
                  <a:pt x="108855" y="207220"/>
                  <a:pt x="120473" y="173050"/>
                  <a:pt x="131407" y="184668"/>
                </a:cubicBezTo>
                <a:cubicBezTo>
                  <a:pt x="142341" y="196286"/>
                  <a:pt x="173778" y="274877"/>
                  <a:pt x="168311" y="274877"/>
                </a:cubicBezTo>
                <a:cubicBezTo>
                  <a:pt x="162844" y="274877"/>
                  <a:pt x="125939" y="222939"/>
                  <a:pt x="98603" y="184668"/>
                </a:cubicBezTo>
                <a:cubicBezTo>
                  <a:pt x="71267" y="146397"/>
                  <a:pt x="4293" y="4931"/>
                  <a:pt x="193" y="1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9" name="フリーフォーム 1218">
            <a:extLst>
              <a:ext uri="{FF2B5EF4-FFF2-40B4-BE49-F238E27FC236}">
                <a16:creationId xmlns:a16="http://schemas.microsoft.com/office/drawing/2014/main" id="{4F6D9147-B480-4315-711C-0963CAC246D8}"/>
              </a:ext>
            </a:extLst>
          </p:cNvPr>
          <p:cNvSpPr/>
          <p:nvPr/>
        </p:nvSpPr>
        <p:spPr>
          <a:xfrm>
            <a:off x="5150065" y="5739416"/>
            <a:ext cx="188816" cy="659496"/>
          </a:xfrm>
          <a:custGeom>
            <a:avLst/>
            <a:gdLst>
              <a:gd name="connsiteX0" fmla="*/ 168217 w 188816"/>
              <a:gd name="connsiteY0" fmla="*/ 1212 h 659496"/>
              <a:gd name="connsiteX1" fmla="*/ 160016 w 188816"/>
              <a:gd name="connsiteY1" fmla="*/ 493266 h 659496"/>
              <a:gd name="connsiteX2" fmla="*/ 180518 w 188816"/>
              <a:gd name="connsiteY2" fmla="*/ 653183 h 659496"/>
              <a:gd name="connsiteX3" fmla="*/ 172317 w 188816"/>
              <a:gd name="connsiteY3" fmla="*/ 595777 h 659496"/>
              <a:gd name="connsiteX4" fmla="*/ 98 w 188816"/>
              <a:gd name="connsiteY4" fmla="*/ 308745 h 659496"/>
              <a:gd name="connsiteX5" fmla="*/ 147714 w 188816"/>
              <a:gd name="connsiteY5" fmla="*/ 534270 h 659496"/>
              <a:gd name="connsiteX6" fmla="*/ 155915 w 188816"/>
              <a:gd name="connsiteY6" fmla="*/ 456362 h 659496"/>
              <a:gd name="connsiteX7" fmla="*/ 102609 w 188816"/>
              <a:gd name="connsiteY7" fmla="*/ 226736 h 659496"/>
              <a:gd name="connsiteX8" fmla="*/ 90308 w 188816"/>
              <a:gd name="connsiteY8" fmla="*/ 206234 h 659496"/>
              <a:gd name="connsiteX9" fmla="*/ 127212 w 188816"/>
              <a:gd name="connsiteY9" fmla="*/ 349750 h 659496"/>
              <a:gd name="connsiteX10" fmla="*/ 168217 w 188816"/>
              <a:gd name="connsiteY10" fmla="*/ 1212 h 659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8816" h="659496">
                <a:moveTo>
                  <a:pt x="168217" y="1212"/>
                </a:moveTo>
                <a:cubicBezTo>
                  <a:pt x="173684" y="25131"/>
                  <a:pt x="157966" y="384604"/>
                  <a:pt x="160016" y="493266"/>
                </a:cubicBezTo>
                <a:cubicBezTo>
                  <a:pt x="162066" y="601928"/>
                  <a:pt x="178468" y="636098"/>
                  <a:pt x="180518" y="653183"/>
                </a:cubicBezTo>
                <a:cubicBezTo>
                  <a:pt x="182568" y="670268"/>
                  <a:pt x="202387" y="653183"/>
                  <a:pt x="172317" y="595777"/>
                </a:cubicBezTo>
                <a:cubicBezTo>
                  <a:pt x="142247" y="538371"/>
                  <a:pt x="4198" y="318996"/>
                  <a:pt x="98" y="308745"/>
                </a:cubicBezTo>
                <a:cubicBezTo>
                  <a:pt x="-4003" y="298494"/>
                  <a:pt x="121745" y="509667"/>
                  <a:pt x="147714" y="534270"/>
                </a:cubicBezTo>
                <a:cubicBezTo>
                  <a:pt x="173683" y="558873"/>
                  <a:pt x="163432" y="507618"/>
                  <a:pt x="155915" y="456362"/>
                </a:cubicBezTo>
                <a:cubicBezTo>
                  <a:pt x="148398" y="405106"/>
                  <a:pt x="113543" y="268424"/>
                  <a:pt x="102609" y="226736"/>
                </a:cubicBezTo>
                <a:cubicBezTo>
                  <a:pt x="91674" y="185048"/>
                  <a:pt x="86207" y="185732"/>
                  <a:pt x="90308" y="206234"/>
                </a:cubicBezTo>
                <a:cubicBezTo>
                  <a:pt x="94408" y="226736"/>
                  <a:pt x="114911" y="384604"/>
                  <a:pt x="127212" y="349750"/>
                </a:cubicBezTo>
                <a:cubicBezTo>
                  <a:pt x="139513" y="314896"/>
                  <a:pt x="162750" y="-22707"/>
                  <a:pt x="168217" y="12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0" name="フリーフォーム 1219">
            <a:extLst>
              <a:ext uri="{FF2B5EF4-FFF2-40B4-BE49-F238E27FC236}">
                <a16:creationId xmlns:a16="http://schemas.microsoft.com/office/drawing/2014/main" id="{F1C23A6E-B772-F86B-E661-EC4B3AC5705B}"/>
              </a:ext>
            </a:extLst>
          </p:cNvPr>
          <p:cNvSpPr/>
          <p:nvPr/>
        </p:nvSpPr>
        <p:spPr>
          <a:xfrm>
            <a:off x="4257478" y="6281206"/>
            <a:ext cx="343424" cy="293166"/>
          </a:xfrm>
          <a:custGeom>
            <a:avLst/>
            <a:gdLst>
              <a:gd name="connsiteX0" fmla="*/ 64395 w 343424"/>
              <a:gd name="connsiteY0" fmla="*/ 135996 h 293166"/>
              <a:gd name="connsiteX1" fmla="*/ 162805 w 343424"/>
              <a:gd name="connsiteY1" fmla="*/ 131895 h 293166"/>
              <a:gd name="connsiteX2" fmla="*/ 318622 w 343424"/>
              <a:gd name="connsiteY2" fmla="*/ 144197 h 293166"/>
              <a:gd name="connsiteX3" fmla="*/ 281718 w 343424"/>
              <a:gd name="connsiteY3" fmla="*/ 140096 h 293166"/>
              <a:gd name="connsiteX4" fmla="*/ 343225 w 343424"/>
              <a:gd name="connsiteY4" fmla="*/ 291813 h 293166"/>
              <a:gd name="connsiteX5" fmla="*/ 298120 w 343424"/>
              <a:gd name="connsiteY5" fmla="*/ 213904 h 293166"/>
              <a:gd name="connsiteX6" fmla="*/ 212011 w 343424"/>
              <a:gd name="connsiteY6" fmla="*/ 201603 h 293166"/>
              <a:gd name="connsiteX7" fmla="*/ 289919 w 343424"/>
              <a:gd name="connsiteY7" fmla="*/ 226206 h 293166"/>
              <a:gd name="connsiteX8" fmla="*/ 232513 w 343424"/>
              <a:gd name="connsiteY8" fmla="*/ 131895 h 293166"/>
              <a:gd name="connsiteX9" fmla="*/ 195609 w 343424"/>
              <a:gd name="connsiteY9" fmla="*/ 111393 h 293166"/>
              <a:gd name="connsiteX10" fmla="*/ 195609 w 343424"/>
              <a:gd name="connsiteY10" fmla="*/ 90891 h 293166"/>
              <a:gd name="connsiteX11" fmla="*/ 76696 w 343424"/>
              <a:gd name="connsiteY11" fmla="*/ 681 h 293166"/>
              <a:gd name="connsiteX12" fmla="*/ 277618 w 343424"/>
              <a:gd name="connsiteY12" fmla="*/ 144197 h 293166"/>
              <a:gd name="connsiteX13" fmla="*/ 11089 w 343424"/>
              <a:gd name="connsiteY13" fmla="*/ 123694 h 293166"/>
              <a:gd name="connsiteX14" fmla="*/ 64395 w 343424"/>
              <a:gd name="connsiteY14" fmla="*/ 135996 h 293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43424" h="293166">
                <a:moveTo>
                  <a:pt x="64395" y="135996"/>
                </a:moveTo>
                <a:cubicBezTo>
                  <a:pt x="89681" y="137363"/>
                  <a:pt x="120434" y="130528"/>
                  <a:pt x="162805" y="131895"/>
                </a:cubicBezTo>
                <a:cubicBezTo>
                  <a:pt x="205176" y="133262"/>
                  <a:pt x="298803" y="142830"/>
                  <a:pt x="318622" y="144197"/>
                </a:cubicBezTo>
                <a:cubicBezTo>
                  <a:pt x="338441" y="145564"/>
                  <a:pt x="277618" y="115493"/>
                  <a:pt x="281718" y="140096"/>
                </a:cubicBezTo>
                <a:cubicBezTo>
                  <a:pt x="285819" y="164699"/>
                  <a:pt x="340491" y="279512"/>
                  <a:pt x="343225" y="291813"/>
                </a:cubicBezTo>
                <a:cubicBezTo>
                  <a:pt x="345959" y="304114"/>
                  <a:pt x="319989" y="228939"/>
                  <a:pt x="298120" y="213904"/>
                </a:cubicBezTo>
                <a:cubicBezTo>
                  <a:pt x="276251" y="198869"/>
                  <a:pt x="213378" y="199553"/>
                  <a:pt x="212011" y="201603"/>
                </a:cubicBezTo>
                <a:cubicBezTo>
                  <a:pt x="210644" y="203653"/>
                  <a:pt x="286502" y="237824"/>
                  <a:pt x="289919" y="226206"/>
                </a:cubicBezTo>
                <a:cubicBezTo>
                  <a:pt x="293336" y="214588"/>
                  <a:pt x="248231" y="151030"/>
                  <a:pt x="232513" y="131895"/>
                </a:cubicBezTo>
                <a:cubicBezTo>
                  <a:pt x="216795" y="112760"/>
                  <a:pt x="201760" y="118227"/>
                  <a:pt x="195609" y="111393"/>
                </a:cubicBezTo>
                <a:cubicBezTo>
                  <a:pt x="189458" y="104559"/>
                  <a:pt x="215428" y="109343"/>
                  <a:pt x="195609" y="90891"/>
                </a:cubicBezTo>
                <a:cubicBezTo>
                  <a:pt x="175790" y="72439"/>
                  <a:pt x="63028" y="-8203"/>
                  <a:pt x="76696" y="681"/>
                </a:cubicBezTo>
                <a:cubicBezTo>
                  <a:pt x="90364" y="9565"/>
                  <a:pt x="288552" y="123695"/>
                  <a:pt x="277618" y="144197"/>
                </a:cubicBezTo>
                <a:cubicBezTo>
                  <a:pt x="266684" y="164699"/>
                  <a:pt x="47993" y="127111"/>
                  <a:pt x="11089" y="123694"/>
                </a:cubicBezTo>
                <a:cubicBezTo>
                  <a:pt x="-25815" y="120277"/>
                  <a:pt x="39109" y="134629"/>
                  <a:pt x="64395" y="1359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1" name="フリーフォーム 1220">
            <a:extLst>
              <a:ext uri="{FF2B5EF4-FFF2-40B4-BE49-F238E27FC236}">
                <a16:creationId xmlns:a16="http://schemas.microsoft.com/office/drawing/2014/main" id="{02580F49-6CE6-D11F-C2F3-96816D25FF3D}"/>
              </a:ext>
            </a:extLst>
          </p:cNvPr>
          <p:cNvSpPr/>
          <p:nvPr/>
        </p:nvSpPr>
        <p:spPr>
          <a:xfrm>
            <a:off x="5892796" y="6924464"/>
            <a:ext cx="63504" cy="292495"/>
          </a:xfrm>
          <a:custGeom>
            <a:avLst/>
            <a:gdLst>
              <a:gd name="connsiteX0" fmla="*/ 22229 w 63504"/>
              <a:gd name="connsiteY0" fmla="*/ 211 h 292495"/>
              <a:gd name="connsiteX1" fmla="*/ 50804 w 63504"/>
              <a:gd name="connsiteY1" fmla="*/ 187536 h 292495"/>
              <a:gd name="connsiteX2" fmla="*/ 4 w 63504"/>
              <a:gd name="connsiteY2" fmla="*/ 263736 h 292495"/>
              <a:gd name="connsiteX3" fmla="*/ 53979 w 63504"/>
              <a:gd name="connsiteY3" fmla="*/ 216111 h 292495"/>
              <a:gd name="connsiteX4" fmla="*/ 53979 w 63504"/>
              <a:gd name="connsiteY4" fmla="*/ 292311 h 292495"/>
              <a:gd name="connsiteX5" fmla="*/ 44454 w 63504"/>
              <a:gd name="connsiteY5" fmla="*/ 235161 h 292495"/>
              <a:gd name="connsiteX6" fmla="*/ 6354 w 63504"/>
              <a:gd name="connsiteY6" fmla="*/ 162136 h 292495"/>
              <a:gd name="connsiteX7" fmla="*/ 47629 w 63504"/>
              <a:gd name="connsiteY7" fmla="*/ 231986 h 292495"/>
              <a:gd name="connsiteX8" fmla="*/ 63504 w 63504"/>
              <a:gd name="connsiteY8" fmla="*/ 120861 h 292495"/>
              <a:gd name="connsiteX9" fmla="*/ 47629 w 63504"/>
              <a:gd name="connsiteY9" fmla="*/ 149436 h 292495"/>
              <a:gd name="connsiteX10" fmla="*/ 22229 w 63504"/>
              <a:gd name="connsiteY10" fmla="*/ 211 h 292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504" h="292495">
                <a:moveTo>
                  <a:pt x="22229" y="211"/>
                </a:moveTo>
                <a:cubicBezTo>
                  <a:pt x="22758" y="6561"/>
                  <a:pt x="54508" y="143615"/>
                  <a:pt x="50804" y="187536"/>
                </a:cubicBezTo>
                <a:cubicBezTo>
                  <a:pt x="47100" y="231457"/>
                  <a:pt x="-525" y="258974"/>
                  <a:pt x="4" y="263736"/>
                </a:cubicBezTo>
                <a:cubicBezTo>
                  <a:pt x="533" y="268499"/>
                  <a:pt x="44983" y="211349"/>
                  <a:pt x="53979" y="216111"/>
                </a:cubicBezTo>
                <a:cubicBezTo>
                  <a:pt x="62975" y="220873"/>
                  <a:pt x="55566" y="289136"/>
                  <a:pt x="53979" y="292311"/>
                </a:cubicBezTo>
                <a:cubicBezTo>
                  <a:pt x="52392" y="295486"/>
                  <a:pt x="52391" y="256857"/>
                  <a:pt x="44454" y="235161"/>
                </a:cubicBezTo>
                <a:cubicBezTo>
                  <a:pt x="36517" y="213465"/>
                  <a:pt x="5825" y="162665"/>
                  <a:pt x="6354" y="162136"/>
                </a:cubicBezTo>
                <a:cubicBezTo>
                  <a:pt x="6883" y="161607"/>
                  <a:pt x="38104" y="238865"/>
                  <a:pt x="47629" y="231986"/>
                </a:cubicBezTo>
                <a:cubicBezTo>
                  <a:pt x="57154" y="225107"/>
                  <a:pt x="63504" y="134619"/>
                  <a:pt x="63504" y="120861"/>
                </a:cubicBezTo>
                <a:cubicBezTo>
                  <a:pt x="63504" y="107103"/>
                  <a:pt x="50804" y="166369"/>
                  <a:pt x="47629" y="149436"/>
                </a:cubicBezTo>
                <a:cubicBezTo>
                  <a:pt x="44454" y="132503"/>
                  <a:pt x="21700" y="-6139"/>
                  <a:pt x="22229" y="2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2" name="フリーフォーム 1221">
            <a:extLst>
              <a:ext uri="{FF2B5EF4-FFF2-40B4-BE49-F238E27FC236}">
                <a16:creationId xmlns:a16="http://schemas.microsoft.com/office/drawing/2014/main" id="{3BA722DA-BAB9-F4B8-3E15-D25EEF425978}"/>
              </a:ext>
            </a:extLst>
          </p:cNvPr>
          <p:cNvSpPr/>
          <p:nvPr/>
        </p:nvSpPr>
        <p:spPr>
          <a:xfrm>
            <a:off x="5238672" y="7236213"/>
            <a:ext cx="896948" cy="465984"/>
          </a:xfrm>
          <a:custGeom>
            <a:avLst/>
            <a:gdLst>
              <a:gd name="connsiteX0" fmla="*/ 895428 w 896948"/>
              <a:gd name="connsiteY0" fmla="*/ 28187 h 465984"/>
              <a:gd name="connsiteX1" fmla="*/ 552528 w 896948"/>
              <a:gd name="connsiteY1" fmla="*/ 18662 h 465984"/>
              <a:gd name="connsiteX2" fmla="*/ 704928 w 896948"/>
              <a:gd name="connsiteY2" fmla="*/ 37712 h 465984"/>
              <a:gd name="connsiteX3" fmla="*/ 590628 w 896948"/>
              <a:gd name="connsiteY3" fmla="*/ 126612 h 465984"/>
              <a:gd name="connsiteX4" fmla="*/ 495378 w 896948"/>
              <a:gd name="connsiteY4" fmla="*/ 282187 h 465984"/>
              <a:gd name="connsiteX5" fmla="*/ 517603 w 896948"/>
              <a:gd name="connsiteY5" fmla="*/ 218687 h 465984"/>
              <a:gd name="connsiteX6" fmla="*/ 349328 w 896948"/>
              <a:gd name="connsiteY6" fmla="*/ 425062 h 465984"/>
              <a:gd name="connsiteX7" fmla="*/ 285828 w 896948"/>
              <a:gd name="connsiteY7" fmla="*/ 463162 h 465984"/>
              <a:gd name="connsiteX8" fmla="*/ 304878 w 896948"/>
              <a:gd name="connsiteY8" fmla="*/ 463162 h 465984"/>
              <a:gd name="connsiteX9" fmla="*/ 78 w 896948"/>
              <a:gd name="connsiteY9" fmla="*/ 440937 h 465984"/>
              <a:gd name="connsiteX10" fmla="*/ 336628 w 896948"/>
              <a:gd name="connsiteY10" fmla="*/ 444112 h 465984"/>
              <a:gd name="connsiteX11" fmla="*/ 454103 w 896948"/>
              <a:gd name="connsiteY11" fmla="*/ 282187 h 465984"/>
              <a:gd name="connsiteX12" fmla="*/ 679528 w 896948"/>
              <a:gd name="connsiteY12" fmla="*/ 28187 h 465984"/>
              <a:gd name="connsiteX13" fmla="*/ 679528 w 896948"/>
              <a:gd name="connsiteY13" fmla="*/ 5962 h 465984"/>
              <a:gd name="connsiteX14" fmla="*/ 895428 w 896948"/>
              <a:gd name="connsiteY14" fmla="*/ 28187 h 46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96948" h="465984">
                <a:moveTo>
                  <a:pt x="895428" y="28187"/>
                </a:moveTo>
                <a:cubicBezTo>
                  <a:pt x="874261" y="30304"/>
                  <a:pt x="584278" y="17074"/>
                  <a:pt x="552528" y="18662"/>
                </a:cubicBezTo>
                <a:cubicBezTo>
                  <a:pt x="520778" y="20250"/>
                  <a:pt x="698578" y="19720"/>
                  <a:pt x="704928" y="37712"/>
                </a:cubicBezTo>
                <a:cubicBezTo>
                  <a:pt x="711278" y="55704"/>
                  <a:pt x="625553" y="85866"/>
                  <a:pt x="590628" y="126612"/>
                </a:cubicBezTo>
                <a:cubicBezTo>
                  <a:pt x="555703" y="167358"/>
                  <a:pt x="507549" y="266841"/>
                  <a:pt x="495378" y="282187"/>
                </a:cubicBezTo>
                <a:cubicBezTo>
                  <a:pt x="483207" y="297533"/>
                  <a:pt x="541945" y="194875"/>
                  <a:pt x="517603" y="218687"/>
                </a:cubicBezTo>
                <a:cubicBezTo>
                  <a:pt x="493261" y="242500"/>
                  <a:pt x="387957" y="384316"/>
                  <a:pt x="349328" y="425062"/>
                </a:cubicBezTo>
                <a:cubicBezTo>
                  <a:pt x="310699" y="465808"/>
                  <a:pt x="285828" y="463162"/>
                  <a:pt x="285828" y="463162"/>
                </a:cubicBezTo>
                <a:cubicBezTo>
                  <a:pt x="278420" y="469512"/>
                  <a:pt x="304878" y="463162"/>
                  <a:pt x="304878" y="463162"/>
                </a:cubicBezTo>
                <a:cubicBezTo>
                  <a:pt x="257253" y="459458"/>
                  <a:pt x="-5214" y="444112"/>
                  <a:pt x="78" y="440937"/>
                </a:cubicBezTo>
                <a:cubicBezTo>
                  <a:pt x="5370" y="437762"/>
                  <a:pt x="260957" y="470570"/>
                  <a:pt x="336628" y="444112"/>
                </a:cubicBezTo>
                <a:cubicBezTo>
                  <a:pt x="412299" y="417654"/>
                  <a:pt x="396953" y="351508"/>
                  <a:pt x="454103" y="282187"/>
                </a:cubicBezTo>
                <a:cubicBezTo>
                  <a:pt x="511253" y="212866"/>
                  <a:pt x="641957" y="74225"/>
                  <a:pt x="679528" y="28187"/>
                </a:cubicBezTo>
                <a:cubicBezTo>
                  <a:pt x="717099" y="-17851"/>
                  <a:pt x="648836" y="6491"/>
                  <a:pt x="679528" y="5962"/>
                </a:cubicBezTo>
                <a:cubicBezTo>
                  <a:pt x="710220" y="5433"/>
                  <a:pt x="916595" y="26070"/>
                  <a:pt x="895428" y="281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3" name="フリーフォーム 1222">
            <a:extLst>
              <a:ext uri="{FF2B5EF4-FFF2-40B4-BE49-F238E27FC236}">
                <a16:creationId xmlns:a16="http://schemas.microsoft.com/office/drawing/2014/main" id="{98B95F91-1ED0-001E-9443-50211E582E87}"/>
              </a:ext>
            </a:extLst>
          </p:cNvPr>
          <p:cNvSpPr/>
          <p:nvPr/>
        </p:nvSpPr>
        <p:spPr>
          <a:xfrm>
            <a:off x="6155222" y="7070725"/>
            <a:ext cx="613911" cy="171489"/>
          </a:xfrm>
          <a:custGeom>
            <a:avLst/>
            <a:gdLst>
              <a:gd name="connsiteX0" fmla="*/ 16978 w 613911"/>
              <a:gd name="connsiteY0" fmla="*/ 171450 h 171489"/>
              <a:gd name="connsiteX1" fmla="*/ 137628 w 613911"/>
              <a:gd name="connsiteY1" fmla="*/ 104775 h 171489"/>
              <a:gd name="connsiteX2" fmla="*/ 96353 w 613911"/>
              <a:gd name="connsiteY2" fmla="*/ 60325 h 171489"/>
              <a:gd name="connsiteX3" fmla="*/ 245578 w 613911"/>
              <a:gd name="connsiteY3" fmla="*/ 82550 h 171489"/>
              <a:gd name="connsiteX4" fmla="*/ 185253 w 613911"/>
              <a:gd name="connsiteY4" fmla="*/ 0 h 171489"/>
              <a:gd name="connsiteX5" fmla="*/ 299553 w 613911"/>
              <a:gd name="connsiteY5" fmla="*/ 82550 h 171489"/>
              <a:gd name="connsiteX6" fmla="*/ 277328 w 613911"/>
              <a:gd name="connsiteY6" fmla="*/ 34925 h 171489"/>
              <a:gd name="connsiteX7" fmla="*/ 490053 w 613911"/>
              <a:gd name="connsiteY7" fmla="*/ 88900 h 171489"/>
              <a:gd name="connsiteX8" fmla="*/ 607528 w 613911"/>
              <a:gd name="connsiteY8" fmla="*/ 130175 h 171489"/>
              <a:gd name="connsiteX9" fmla="*/ 299553 w 613911"/>
              <a:gd name="connsiteY9" fmla="*/ 53975 h 171489"/>
              <a:gd name="connsiteX10" fmla="*/ 232878 w 613911"/>
              <a:gd name="connsiteY10" fmla="*/ 50800 h 171489"/>
              <a:gd name="connsiteX11" fmla="*/ 143978 w 613911"/>
              <a:gd name="connsiteY11" fmla="*/ 60325 h 171489"/>
              <a:gd name="connsiteX12" fmla="*/ 1103 w 613911"/>
              <a:gd name="connsiteY12" fmla="*/ 41275 h 171489"/>
              <a:gd name="connsiteX13" fmla="*/ 77303 w 613911"/>
              <a:gd name="connsiteY13" fmla="*/ 76200 h 171489"/>
              <a:gd name="connsiteX14" fmla="*/ 67778 w 613911"/>
              <a:gd name="connsiteY14" fmla="*/ 79375 h 171489"/>
              <a:gd name="connsiteX15" fmla="*/ 128103 w 613911"/>
              <a:gd name="connsiteY15" fmla="*/ 114300 h 171489"/>
              <a:gd name="connsiteX16" fmla="*/ 16978 w 613911"/>
              <a:gd name="connsiteY16" fmla="*/ 171450 h 171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13911" h="171489">
                <a:moveTo>
                  <a:pt x="16978" y="171450"/>
                </a:moveTo>
                <a:cubicBezTo>
                  <a:pt x="18565" y="169863"/>
                  <a:pt x="124399" y="123296"/>
                  <a:pt x="137628" y="104775"/>
                </a:cubicBezTo>
                <a:cubicBezTo>
                  <a:pt x="150857" y="86254"/>
                  <a:pt x="78361" y="64029"/>
                  <a:pt x="96353" y="60325"/>
                </a:cubicBezTo>
                <a:cubicBezTo>
                  <a:pt x="114345" y="56621"/>
                  <a:pt x="230761" y="92604"/>
                  <a:pt x="245578" y="82550"/>
                </a:cubicBezTo>
                <a:cubicBezTo>
                  <a:pt x="260395" y="72496"/>
                  <a:pt x="176257" y="0"/>
                  <a:pt x="185253" y="0"/>
                </a:cubicBezTo>
                <a:cubicBezTo>
                  <a:pt x="194249" y="0"/>
                  <a:pt x="284207" y="76729"/>
                  <a:pt x="299553" y="82550"/>
                </a:cubicBezTo>
                <a:cubicBezTo>
                  <a:pt x="314899" y="88371"/>
                  <a:pt x="245578" y="33867"/>
                  <a:pt x="277328" y="34925"/>
                </a:cubicBezTo>
                <a:cubicBezTo>
                  <a:pt x="309078" y="35983"/>
                  <a:pt x="435020" y="73025"/>
                  <a:pt x="490053" y="88900"/>
                </a:cubicBezTo>
                <a:cubicBezTo>
                  <a:pt x="545086" y="104775"/>
                  <a:pt x="639278" y="135996"/>
                  <a:pt x="607528" y="130175"/>
                </a:cubicBezTo>
                <a:cubicBezTo>
                  <a:pt x="575778" y="124354"/>
                  <a:pt x="361995" y="67204"/>
                  <a:pt x="299553" y="53975"/>
                </a:cubicBezTo>
                <a:cubicBezTo>
                  <a:pt x="237111" y="40746"/>
                  <a:pt x="258807" y="49742"/>
                  <a:pt x="232878" y="50800"/>
                </a:cubicBezTo>
                <a:cubicBezTo>
                  <a:pt x="206949" y="51858"/>
                  <a:pt x="182607" y="61912"/>
                  <a:pt x="143978" y="60325"/>
                </a:cubicBezTo>
                <a:cubicBezTo>
                  <a:pt x="105349" y="58738"/>
                  <a:pt x="12216" y="38629"/>
                  <a:pt x="1103" y="41275"/>
                </a:cubicBezTo>
                <a:cubicBezTo>
                  <a:pt x="-10010" y="43921"/>
                  <a:pt x="66191" y="69850"/>
                  <a:pt x="77303" y="76200"/>
                </a:cubicBezTo>
                <a:cubicBezTo>
                  <a:pt x="88415" y="82550"/>
                  <a:pt x="59311" y="73025"/>
                  <a:pt x="67778" y="79375"/>
                </a:cubicBezTo>
                <a:cubicBezTo>
                  <a:pt x="76245" y="85725"/>
                  <a:pt x="132336" y="102129"/>
                  <a:pt x="128103" y="114300"/>
                </a:cubicBezTo>
                <a:cubicBezTo>
                  <a:pt x="123870" y="126471"/>
                  <a:pt x="15391" y="173037"/>
                  <a:pt x="16978" y="1714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4" name="フリーフォーム 1223">
            <a:extLst>
              <a:ext uri="{FF2B5EF4-FFF2-40B4-BE49-F238E27FC236}">
                <a16:creationId xmlns:a16="http://schemas.microsoft.com/office/drawing/2014/main" id="{DC49855D-C548-04BB-6E54-4E3FBB2ED1E1}"/>
              </a:ext>
            </a:extLst>
          </p:cNvPr>
          <p:cNvSpPr/>
          <p:nvPr/>
        </p:nvSpPr>
        <p:spPr>
          <a:xfrm>
            <a:off x="5743426" y="7207250"/>
            <a:ext cx="31930" cy="136525"/>
          </a:xfrm>
          <a:custGeom>
            <a:avLst/>
            <a:gdLst>
              <a:gd name="connsiteX0" fmla="*/ 28724 w 31930"/>
              <a:gd name="connsiteY0" fmla="*/ 0 h 136525"/>
              <a:gd name="connsiteX1" fmla="*/ 6499 w 31930"/>
              <a:gd name="connsiteY1" fmla="*/ 88900 h 136525"/>
              <a:gd name="connsiteX2" fmla="*/ 31899 w 31930"/>
              <a:gd name="connsiteY2" fmla="*/ 136525 h 136525"/>
              <a:gd name="connsiteX3" fmla="*/ 149 w 31930"/>
              <a:gd name="connsiteY3" fmla="*/ 88900 h 136525"/>
              <a:gd name="connsiteX4" fmla="*/ 28724 w 31930"/>
              <a:gd name="connsiteY4" fmla="*/ 0 h 136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930" h="136525">
                <a:moveTo>
                  <a:pt x="28724" y="0"/>
                </a:moveTo>
                <a:cubicBezTo>
                  <a:pt x="29782" y="0"/>
                  <a:pt x="5970" y="66146"/>
                  <a:pt x="6499" y="88900"/>
                </a:cubicBezTo>
                <a:cubicBezTo>
                  <a:pt x="7028" y="111654"/>
                  <a:pt x="32957" y="136525"/>
                  <a:pt x="31899" y="136525"/>
                </a:cubicBezTo>
                <a:cubicBezTo>
                  <a:pt x="30841" y="136525"/>
                  <a:pt x="-2497" y="112712"/>
                  <a:pt x="149" y="88900"/>
                </a:cubicBezTo>
                <a:cubicBezTo>
                  <a:pt x="2795" y="65088"/>
                  <a:pt x="27666" y="0"/>
                  <a:pt x="28724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5" name="フリーフォーム 1224">
            <a:extLst>
              <a:ext uri="{FF2B5EF4-FFF2-40B4-BE49-F238E27FC236}">
                <a16:creationId xmlns:a16="http://schemas.microsoft.com/office/drawing/2014/main" id="{7D862593-C6F7-011E-91BD-D8AF2BF3F682}"/>
              </a:ext>
            </a:extLst>
          </p:cNvPr>
          <p:cNvSpPr/>
          <p:nvPr/>
        </p:nvSpPr>
        <p:spPr>
          <a:xfrm>
            <a:off x="5464175" y="7365730"/>
            <a:ext cx="269641" cy="261259"/>
          </a:xfrm>
          <a:custGeom>
            <a:avLst/>
            <a:gdLst>
              <a:gd name="connsiteX0" fmla="*/ 206375 w 269641"/>
              <a:gd name="connsiteY0" fmla="*/ 270 h 261259"/>
              <a:gd name="connsiteX1" fmla="*/ 231775 w 269641"/>
              <a:gd name="connsiteY1" fmla="*/ 60595 h 261259"/>
              <a:gd name="connsiteX2" fmla="*/ 177800 w 269641"/>
              <a:gd name="connsiteY2" fmla="*/ 130445 h 261259"/>
              <a:gd name="connsiteX3" fmla="*/ 168275 w 269641"/>
              <a:gd name="connsiteY3" fmla="*/ 159020 h 261259"/>
              <a:gd name="connsiteX4" fmla="*/ 161925 w 269641"/>
              <a:gd name="connsiteY4" fmla="*/ 95520 h 261259"/>
              <a:gd name="connsiteX5" fmla="*/ 155575 w 269641"/>
              <a:gd name="connsiteY5" fmla="*/ 225695 h 261259"/>
              <a:gd name="connsiteX6" fmla="*/ 0 w 269641"/>
              <a:gd name="connsiteY6" fmla="*/ 260620 h 261259"/>
              <a:gd name="connsiteX7" fmla="*/ 155575 w 269641"/>
              <a:gd name="connsiteY7" fmla="*/ 238395 h 261259"/>
              <a:gd name="connsiteX8" fmla="*/ 171450 w 269641"/>
              <a:gd name="connsiteY8" fmla="*/ 127270 h 261259"/>
              <a:gd name="connsiteX9" fmla="*/ 266700 w 269641"/>
              <a:gd name="connsiteY9" fmla="*/ 28845 h 261259"/>
              <a:gd name="connsiteX10" fmla="*/ 241300 w 269641"/>
              <a:gd name="connsiteY10" fmla="*/ 38370 h 261259"/>
              <a:gd name="connsiteX11" fmla="*/ 206375 w 269641"/>
              <a:gd name="connsiteY11" fmla="*/ 270 h 261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9641" h="261259">
                <a:moveTo>
                  <a:pt x="206375" y="270"/>
                </a:moveTo>
                <a:cubicBezTo>
                  <a:pt x="204788" y="3974"/>
                  <a:pt x="236537" y="38899"/>
                  <a:pt x="231775" y="60595"/>
                </a:cubicBezTo>
                <a:cubicBezTo>
                  <a:pt x="227013" y="82291"/>
                  <a:pt x="188383" y="114041"/>
                  <a:pt x="177800" y="130445"/>
                </a:cubicBezTo>
                <a:cubicBezTo>
                  <a:pt x="167217" y="146849"/>
                  <a:pt x="170921" y="164841"/>
                  <a:pt x="168275" y="159020"/>
                </a:cubicBezTo>
                <a:cubicBezTo>
                  <a:pt x="165629" y="153199"/>
                  <a:pt x="164042" y="84408"/>
                  <a:pt x="161925" y="95520"/>
                </a:cubicBezTo>
                <a:cubicBezTo>
                  <a:pt x="159808" y="106632"/>
                  <a:pt x="182562" y="198178"/>
                  <a:pt x="155575" y="225695"/>
                </a:cubicBezTo>
                <a:cubicBezTo>
                  <a:pt x="128587" y="253212"/>
                  <a:pt x="0" y="258503"/>
                  <a:pt x="0" y="260620"/>
                </a:cubicBezTo>
                <a:cubicBezTo>
                  <a:pt x="0" y="262737"/>
                  <a:pt x="127000" y="260620"/>
                  <a:pt x="155575" y="238395"/>
                </a:cubicBezTo>
                <a:cubicBezTo>
                  <a:pt x="184150" y="216170"/>
                  <a:pt x="152929" y="162195"/>
                  <a:pt x="171450" y="127270"/>
                </a:cubicBezTo>
                <a:cubicBezTo>
                  <a:pt x="189971" y="92345"/>
                  <a:pt x="255058" y="43661"/>
                  <a:pt x="266700" y="28845"/>
                </a:cubicBezTo>
                <a:cubicBezTo>
                  <a:pt x="278342" y="14029"/>
                  <a:pt x="252412" y="44720"/>
                  <a:pt x="241300" y="38370"/>
                </a:cubicBezTo>
                <a:cubicBezTo>
                  <a:pt x="230188" y="32020"/>
                  <a:pt x="207962" y="-3434"/>
                  <a:pt x="206375" y="2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6" name="フリーフォーム 1225">
            <a:extLst>
              <a:ext uri="{FF2B5EF4-FFF2-40B4-BE49-F238E27FC236}">
                <a16:creationId xmlns:a16="http://schemas.microsoft.com/office/drawing/2014/main" id="{3E2D1E6F-824C-AEBC-F15C-E138873DD70E}"/>
              </a:ext>
            </a:extLst>
          </p:cNvPr>
          <p:cNvSpPr/>
          <p:nvPr/>
        </p:nvSpPr>
        <p:spPr>
          <a:xfrm>
            <a:off x="4508509" y="7377824"/>
            <a:ext cx="692160" cy="383357"/>
          </a:xfrm>
          <a:custGeom>
            <a:avLst/>
            <a:gdLst>
              <a:gd name="connsiteX0" fmla="*/ 15866 w 692160"/>
              <a:gd name="connsiteY0" fmla="*/ 4051 h 383357"/>
              <a:gd name="connsiteX1" fmla="*/ 139691 w 692160"/>
              <a:gd name="connsiteY1" fmla="*/ 58026 h 383357"/>
              <a:gd name="connsiteX2" fmla="*/ 622291 w 692160"/>
              <a:gd name="connsiteY2" fmla="*/ 207251 h 383357"/>
              <a:gd name="connsiteX3" fmla="*/ 644516 w 692160"/>
              <a:gd name="connsiteY3" fmla="*/ 245351 h 383357"/>
              <a:gd name="connsiteX4" fmla="*/ 692141 w 692160"/>
              <a:gd name="connsiteY4" fmla="*/ 381876 h 383357"/>
              <a:gd name="connsiteX5" fmla="*/ 650866 w 692160"/>
              <a:gd name="connsiteY5" fmla="*/ 305676 h 383357"/>
              <a:gd name="connsiteX6" fmla="*/ 685791 w 692160"/>
              <a:gd name="connsiteY6" fmla="*/ 121526 h 383357"/>
              <a:gd name="connsiteX7" fmla="*/ 647691 w 692160"/>
              <a:gd name="connsiteY7" fmla="*/ 200901 h 383357"/>
              <a:gd name="connsiteX8" fmla="*/ 606416 w 692160"/>
              <a:gd name="connsiteY8" fmla="*/ 185026 h 383357"/>
              <a:gd name="connsiteX9" fmla="*/ 447666 w 692160"/>
              <a:gd name="connsiteY9" fmla="*/ 226301 h 383357"/>
              <a:gd name="connsiteX10" fmla="*/ 539741 w 692160"/>
              <a:gd name="connsiteY10" fmla="*/ 197726 h 383357"/>
              <a:gd name="connsiteX11" fmla="*/ 355591 w 692160"/>
              <a:gd name="connsiteY11" fmla="*/ 118351 h 383357"/>
              <a:gd name="connsiteX12" fmla="*/ 434966 w 692160"/>
              <a:gd name="connsiteY12" fmla="*/ 156451 h 383357"/>
              <a:gd name="connsiteX13" fmla="*/ 15866 w 692160"/>
              <a:gd name="connsiteY13" fmla="*/ 4051 h 383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92160" h="383357">
                <a:moveTo>
                  <a:pt x="15866" y="4051"/>
                </a:moveTo>
                <a:cubicBezTo>
                  <a:pt x="-33347" y="-12353"/>
                  <a:pt x="38620" y="24159"/>
                  <a:pt x="139691" y="58026"/>
                </a:cubicBezTo>
                <a:cubicBezTo>
                  <a:pt x="240762" y="91893"/>
                  <a:pt x="538154" y="176030"/>
                  <a:pt x="622291" y="207251"/>
                </a:cubicBezTo>
                <a:cubicBezTo>
                  <a:pt x="706428" y="238472"/>
                  <a:pt x="632874" y="216247"/>
                  <a:pt x="644516" y="245351"/>
                </a:cubicBezTo>
                <a:cubicBezTo>
                  <a:pt x="656158" y="274455"/>
                  <a:pt x="691083" y="371822"/>
                  <a:pt x="692141" y="381876"/>
                </a:cubicBezTo>
                <a:cubicBezTo>
                  <a:pt x="693199" y="391930"/>
                  <a:pt x="651924" y="349068"/>
                  <a:pt x="650866" y="305676"/>
                </a:cubicBezTo>
                <a:cubicBezTo>
                  <a:pt x="649808" y="262284"/>
                  <a:pt x="686320" y="138988"/>
                  <a:pt x="685791" y="121526"/>
                </a:cubicBezTo>
                <a:cubicBezTo>
                  <a:pt x="685262" y="104064"/>
                  <a:pt x="660920" y="190318"/>
                  <a:pt x="647691" y="200901"/>
                </a:cubicBezTo>
                <a:cubicBezTo>
                  <a:pt x="634462" y="211484"/>
                  <a:pt x="639754" y="180793"/>
                  <a:pt x="606416" y="185026"/>
                </a:cubicBezTo>
                <a:cubicBezTo>
                  <a:pt x="573078" y="189259"/>
                  <a:pt x="458778" y="224184"/>
                  <a:pt x="447666" y="226301"/>
                </a:cubicBezTo>
                <a:cubicBezTo>
                  <a:pt x="436554" y="228418"/>
                  <a:pt x="555087" y="215718"/>
                  <a:pt x="539741" y="197726"/>
                </a:cubicBezTo>
                <a:cubicBezTo>
                  <a:pt x="524395" y="179734"/>
                  <a:pt x="373053" y="125230"/>
                  <a:pt x="355591" y="118351"/>
                </a:cubicBezTo>
                <a:cubicBezTo>
                  <a:pt x="338129" y="111472"/>
                  <a:pt x="495820" y="172326"/>
                  <a:pt x="434966" y="156451"/>
                </a:cubicBezTo>
                <a:cubicBezTo>
                  <a:pt x="374112" y="140576"/>
                  <a:pt x="65079" y="20455"/>
                  <a:pt x="15866" y="40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7" name="フリーフォーム 1226">
            <a:extLst>
              <a:ext uri="{FF2B5EF4-FFF2-40B4-BE49-F238E27FC236}">
                <a16:creationId xmlns:a16="http://schemas.microsoft.com/office/drawing/2014/main" id="{A4E08B17-7A1E-C378-803F-A735827C2A45}"/>
              </a:ext>
            </a:extLst>
          </p:cNvPr>
          <p:cNvSpPr/>
          <p:nvPr/>
        </p:nvSpPr>
        <p:spPr>
          <a:xfrm>
            <a:off x="5660341" y="5183924"/>
            <a:ext cx="174875" cy="633894"/>
          </a:xfrm>
          <a:custGeom>
            <a:avLst/>
            <a:gdLst>
              <a:gd name="connsiteX0" fmla="*/ 51638 w 174875"/>
              <a:gd name="connsiteY0" fmla="*/ 361 h 633894"/>
              <a:gd name="connsiteX1" fmla="*/ 39553 w 174875"/>
              <a:gd name="connsiteY1" fmla="*/ 358871 h 633894"/>
              <a:gd name="connsiteX2" fmla="*/ 43581 w 174875"/>
              <a:gd name="connsiteY2" fmla="*/ 330673 h 633894"/>
              <a:gd name="connsiteX3" fmla="*/ 168455 w 174875"/>
              <a:gd name="connsiteY3" fmla="*/ 536111 h 633894"/>
              <a:gd name="connsiteX4" fmla="*/ 156371 w 174875"/>
              <a:gd name="connsiteY4" fmla="*/ 528055 h 633894"/>
              <a:gd name="connsiteX5" fmla="*/ 152343 w 174875"/>
              <a:gd name="connsiteY5" fmla="*/ 632788 h 633894"/>
              <a:gd name="connsiteX6" fmla="*/ 124145 w 174875"/>
              <a:gd name="connsiteY6" fmla="*/ 451519 h 633894"/>
              <a:gd name="connsiteX7" fmla="*/ 79835 w 174875"/>
              <a:gd name="connsiteY7" fmla="*/ 395124 h 633894"/>
              <a:gd name="connsiteX8" fmla="*/ 31497 w 174875"/>
              <a:gd name="connsiteY8" fmla="*/ 298448 h 633894"/>
              <a:gd name="connsiteX9" fmla="*/ 3300 w 174875"/>
              <a:gd name="connsiteY9" fmla="*/ 64813 h 633894"/>
              <a:gd name="connsiteX10" fmla="*/ 7328 w 174875"/>
              <a:gd name="connsiteY10" fmla="*/ 286363 h 633894"/>
              <a:gd name="connsiteX11" fmla="*/ 51638 w 174875"/>
              <a:gd name="connsiteY11" fmla="*/ 361 h 633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4875" h="633894">
                <a:moveTo>
                  <a:pt x="51638" y="361"/>
                </a:moveTo>
                <a:cubicBezTo>
                  <a:pt x="57009" y="12446"/>
                  <a:pt x="40896" y="303819"/>
                  <a:pt x="39553" y="358871"/>
                </a:cubicBezTo>
                <a:cubicBezTo>
                  <a:pt x="38210" y="413923"/>
                  <a:pt x="22097" y="301133"/>
                  <a:pt x="43581" y="330673"/>
                </a:cubicBezTo>
                <a:cubicBezTo>
                  <a:pt x="65065" y="360213"/>
                  <a:pt x="149657" y="503214"/>
                  <a:pt x="168455" y="536111"/>
                </a:cubicBezTo>
                <a:cubicBezTo>
                  <a:pt x="187253" y="569008"/>
                  <a:pt x="159056" y="511942"/>
                  <a:pt x="156371" y="528055"/>
                </a:cubicBezTo>
                <a:cubicBezTo>
                  <a:pt x="153686" y="544168"/>
                  <a:pt x="157714" y="645544"/>
                  <a:pt x="152343" y="632788"/>
                </a:cubicBezTo>
                <a:cubicBezTo>
                  <a:pt x="146972" y="620032"/>
                  <a:pt x="136230" y="491130"/>
                  <a:pt x="124145" y="451519"/>
                </a:cubicBezTo>
                <a:cubicBezTo>
                  <a:pt x="112060" y="411908"/>
                  <a:pt x="95276" y="420636"/>
                  <a:pt x="79835" y="395124"/>
                </a:cubicBezTo>
                <a:cubicBezTo>
                  <a:pt x="64394" y="369612"/>
                  <a:pt x="44253" y="353500"/>
                  <a:pt x="31497" y="298448"/>
                </a:cubicBezTo>
                <a:cubicBezTo>
                  <a:pt x="18741" y="243396"/>
                  <a:pt x="7328" y="66827"/>
                  <a:pt x="3300" y="64813"/>
                </a:cubicBezTo>
                <a:cubicBezTo>
                  <a:pt x="-728" y="62799"/>
                  <a:pt x="-2742" y="289720"/>
                  <a:pt x="7328" y="286363"/>
                </a:cubicBezTo>
                <a:cubicBezTo>
                  <a:pt x="17398" y="283006"/>
                  <a:pt x="46267" y="-11724"/>
                  <a:pt x="51638" y="3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8" name="フリーフォーム 1227">
            <a:extLst>
              <a:ext uri="{FF2B5EF4-FFF2-40B4-BE49-F238E27FC236}">
                <a16:creationId xmlns:a16="http://schemas.microsoft.com/office/drawing/2014/main" id="{1EBF04E1-039E-8509-0181-81511891AFF8}"/>
              </a:ext>
            </a:extLst>
          </p:cNvPr>
          <p:cNvSpPr/>
          <p:nvPr/>
        </p:nvSpPr>
        <p:spPr>
          <a:xfrm>
            <a:off x="5758710" y="5309150"/>
            <a:ext cx="210363" cy="349291"/>
          </a:xfrm>
          <a:custGeom>
            <a:avLst/>
            <a:gdLst>
              <a:gd name="connsiteX0" fmla="*/ 21748 w 210363"/>
              <a:gd name="connsiteY0" fmla="*/ 9 h 349291"/>
              <a:gd name="connsiteX1" fmla="*/ 66058 w 210363"/>
              <a:gd name="connsiteY1" fmla="*/ 169194 h 349291"/>
              <a:gd name="connsiteX2" fmla="*/ 207045 w 210363"/>
              <a:gd name="connsiteY2" fmla="*/ 342406 h 349291"/>
              <a:gd name="connsiteX3" fmla="*/ 154679 w 210363"/>
              <a:gd name="connsiteY3" fmla="*/ 306152 h 349291"/>
              <a:gd name="connsiteX4" fmla="*/ 29805 w 210363"/>
              <a:gd name="connsiteY4" fmla="*/ 225588 h 349291"/>
              <a:gd name="connsiteX5" fmla="*/ 118425 w 210363"/>
              <a:gd name="connsiteY5" fmla="*/ 273927 h 349291"/>
              <a:gd name="connsiteX6" fmla="*/ 98284 w 210363"/>
              <a:gd name="connsiteY6" fmla="*/ 213504 h 349291"/>
              <a:gd name="connsiteX7" fmla="*/ 1607 w 210363"/>
              <a:gd name="connsiteY7" fmla="*/ 136968 h 349291"/>
              <a:gd name="connsiteX8" fmla="*/ 37861 w 210363"/>
              <a:gd name="connsiteY8" fmla="*/ 161137 h 349291"/>
              <a:gd name="connsiteX9" fmla="*/ 21748 w 210363"/>
              <a:gd name="connsiteY9" fmla="*/ 9 h 349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0363" h="349291">
                <a:moveTo>
                  <a:pt x="21748" y="9"/>
                </a:moveTo>
                <a:cubicBezTo>
                  <a:pt x="26447" y="1352"/>
                  <a:pt x="35175" y="112128"/>
                  <a:pt x="66058" y="169194"/>
                </a:cubicBezTo>
                <a:cubicBezTo>
                  <a:pt x="96941" y="226260"/>
                  <a:pt x="192275" y="319580"/>
                  <a:pt x="207045" y="342406"/>
                </a:cubicBezTo>
                <a:cubicBezTo>
                  <a:pt x="221815" y="365232"/>
                  <a:pt x="184219" y="325622"/>
                  <a:pt x="154679" y="306152"/>
                </a:cubicBezTo>
                <a:cubicBezTo>
                  <a:pt x="125139" y="286682"/>
                  <a:pt x="35847" y="230959"/>
                  <a:pt x="29805" y="225588"/>
                </a:cubicBezTo>
                <a:cubicBezTo>
                  <a:pt x="23763" y="220217"/>
                  <a:pt x="107012" y="275941"/>
                  <a:pt x="118425" y="273927"/>
                </a:cubicBezTo>
                <a:cubicBezTo>
                  <a:pt x="129838" y="271913"/>
                  <a:pt x="117754" y="236330"/>
                  <a:pt x="98284" y="213504"/>
                </a:cubicBezTo>
                <a:cubicBezTo>
                  <a:pt x="78814" y="190678"/>
                  <a:pt x="11677" y="145696"/>
                  <a:pt x="1607" y="136968"/>
                </a:cubicBezTo>
                <a:cubicBezTo>
                  <a:pt x="-8463" y="128240"/>
                  <a:pt x="31819" y="179935"/>
                  <a:pt x="37861" y="161137"/>
                </a:cubicBezTo>
                <a:cubicBezTo>
                  <a:pt x="43903" y="142339"/>
                  <a:pt x="17049" y="-1334"/>
                  <a:pt x="21748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9" name="フリーフォーム 1228">
            <a:extLst>
              <a:ext uri="{FF2B5EF4-FFF2-40B4-BE49-F238E27FC236}">
                <a16:creationId xmlns:a16="http://schemas.microsoft.com/office/drawing/2014/main" id="{B5D047E1-6260-01CE-F20D-5E24091965DB}"/>
              </a:ext>
            </a:extLst>
          </p:cNvPr>
          <p:cNvSpPr/>
          <p:nvPr/>
        </p:nvSpPr>
        <p:spPr>
          <a:xfrm>
            <a:off x="6042149" y="5856982"/>
            <a:ext cx="87207" cy="269919"/>
          </a:xfrm>
          <a:custGeom>
            <a:avLst/>
            <a:gdLst>
              <a:gd name="connsiteX0" fmla="*/ 142 w 87207"/>
              <a:gd name="connsiteY0" fmla="*/ 12 h 269919"/>
              <a:gd name="connsiteX1" fmla="*/ 64593 w 87207"/>
              <a:gd name="connsiteY1" fmla="*/ 153083 h 269919"/>
              <a:gd name="connsiteX2" fmla="*/ 64593 w 87207"/>
              <a:gd name="connsiteY2" fmla="*/ 269901 h 269919"/>
              <a:gd name="connsiteX3" fmla="*/ 84734 w 87207"/>
              <a:gd name="connsiteY3" fmla="*/ 161140 h 269919"/>
              <a:gd name="connsiteX4" fmla="*/ 142 w 87207"/>
              <a:gd name="connsiteY4" fmla="*/ 12 h 269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207" h="269919">
                <a:moveTo>
                  <a:pt x="142" y="12"/>
                </a:moveTo>
                <a:cubicBezTo>
                  <a:pt x="-3215" y="-1331"/>
                  <a:pt x="53851" y="108102"/>
                  <a:pt x="64593" y="153083"/>
                </a:cubicBezTo>
                <a:cubicBezTo>
                  <a:pt x="75335" y="198064"/>
                  <a:pt x="61236" y="268558"/>
                  <a:pt x="64593" y="269901"/>
                </a:cubicBezTo>
                <a:cubicBezTo>
                  <a:pt x="67950" y="271244"/>
                  <a:pt x="95476" y="198065"/>
                  <a:pt x="84734" y="161140"/>
                </a:cubicBezTo>
                <a:cubicBezTo>
                  <a:pt x="73992" y="124215"/>
                  <a:pt x="3499" y="1355"/>
                  <a:pt x="142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0" name="フリーフォーム 1229">
            <a:extLst>
              <a:ext uri="{FF2B5EF4-FFF2-40B4-BE49-F238E27FC236}">
                <a16:creationId xmlns:a16="http://schemas.microsoft.com/office/drawing/2014/main" id="{A6E4789D-574E-46F1-6AB0-DCE6F0A6707D}"/>
              </a:ext>
            </a:extLst>
          </p:cNvPr>
          <p:cNvSpPr/>
          <p:nvPr/>
        </p:nvSpPr>
        <p:spPr>
          <a:xfrm>
            <a:off x="6379790" y="6223290"/>
            <a:ext cx="88462" cy="265465"/>
          </a:xfrm>
          <a:custGeom>
            <a:avLst/>
            <a:gdLst>
              <a:gd name="connsiteX0" fmla="*/ 8925 w 88462"/>
              <a:gd name="connsiteY0" fmla="*/ 269 h 265465"/>
              <a:gd name="connsiteX1" fmla="*/ 4897 w 88462"/>
              <a:gd name="connsiteY1" fmla="*/ 96946 h 265465"/>
              <a:gd name="connsiteX2" fmla="*/ 85461 w 88462"/>
              <a:gd name="connsiteY2" fmla="*/ 262102 h 265465"/>
              <a:gd name="connsiteX3" fmla="*/ 65320 w 88462"/>
              <a:gd name="connsiteY3" fmla="*/ 201679 h 265465"/>
              <a:gd name="connsiteX4" fmla="*/ 8925 w 88462"/>
              <a:gd name="connsiteY4" fmla="*/ 125143 h 265465"/>
              <a:gd name="connsiteX5" fmla="*/ 8925 w 88462"/>
              <a:gd name="connsiteY5" fmla="*/ 269 h 265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62" h="265465">
                <a:moveTo>
                  <a:pt x="8925" y="269"/>
                </a:moveTo>
                <a:cubicBezTo>
                  <a:pt x="8254" y="-4431"/>
                  <a:pt x="-7859" y="53307"/>
                  <a:pt x="4897" y="96946"/>
                </a:cubicBezTo>
                <a:cubicBezTo>
                  <a:pt x="17653" y="140585"/>
                  <a:pt x="75391" y="244647"/>
                  <a:pt x="85461" y="262102"/>
                </a:cubicBezTo>
                <a:cubicBezTo>
                  <a:pt x="95531" y="279557"/>
                  <a:pt x="78076" y="224505"/>
                  <a:pt x="65320" y="201679"/>
                </a:cubicBezTo>
                <a:cubicBezTo>
                  <a:pt x="52564" y="178853"/>
                  <a:pt x="18324" y="160054"/>
                  <a:pt x="8925" y="125143"/>
                </a:cubicBezTo>
                <a:cubicBezTo>
                  <a:pt x="-474" y="90232"/>
                  <a:pt x="9596" y="4969"/>
                  <a:pt x="8925" y="2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1" name="フリーフォーム 1230">
            <a:extLst>
              <a:ext uri="{FF2B5EF4-FFF2-40B4-BE49-F238E27FC236}">
                <a16:creationId xmlns:a16="http://schemas.microsoft.com/office/drawing/2014/main" id="{03C93512-A9D8-A42F-E370-55C6714C171A}"/>
              </a:ext>
            </a:extLst>
          </p:cNvPr>
          <p:cNvSpPr/>
          <p:nvPr/>
        </p:nvSpPr>
        <p:spPr>
          <a:xfrm>
            <a:off x="6501453" y="6050191"/>
            <a:ext cx="78568" cy="286370"/>
          </a:xfrm>
          <a:custGeom>
            <a:avLst/>
            <a:gdLst>
              <a:gd name="connsiteX0" fmla="*/ 52 w 78568"/>
              <a:gd name="connsiteY0" fmla="*/ 156 h 286370"/>
              <a:gd name="connsiteX1" fmla="*/ 64503 w 78568"/>
              <a:gd name="connsiteY1" fmla="*/ 145171 h 286370"/>
              <a:gd name="connsiteX2" fmla="*/ 60475 w 78568"/>
              <a:gd name="connsiteY2" fmla="*/ 286158 h 286370"/>
              <a:gd name="connsiteX3" fmla="*/ 76588 w 78568"/>
              <a:gd name="connsiteY3" fmla="*/ 173368 h 286370"/>
              <a:gd name="connsiteX4" fmla="*/ 52 w 78568"/>
              <a:gd name="connsiteY4" fmla="*/ 156 h 286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568" h="286370">
                <a:moveTo>
                  <a:pt x="52" y="156"/>
                </a:moveTo>
                <a:cubicBezTo>
                  <a:pt x="-1962" y="-4544"/>
                  <a:pt x="54433" y="97504"/>
                  <a:pt x="64503" y="145171"/>
                </a:cubicBezTo>
                <a:cubicBezTo>
                  <a:pt x="74573" y="192838"/>
                  <a:pt x="58461" y="281458"/>
                  <a:pt x="60475" y="286158"/>
                </a:cubicBezTo>
                <a:cubicBezTo>
                  <a:pt x="62489" y="290858"/>
                  <a:pt x="85316" y="216335"/>
                  <a:pt x="76588" y="173368"/>
                </a:cubicBezTo>
                <a:cubicBezTo>
                  <a:pt x="67860" y="130401"/>
                  <a:pt x="2066" y="4856"/>
                  <a:pt x="52" y="1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2" name="フリーフォーム 1231">
            <a:extLst>
              <a:ext uri="{FF2B5EF4-FFF2-40B4-BE49-F238E27FC236}">
                <a16:creationId xmlns:a16="http://schemas.microsoft.com/office/drawing/2014/main" id="{E663CE92-AC3D-3070-B5D3-4BBB11BA6CD5}"/>
              </a:ext>
            </a:extLst>
          </p:cNvPr>
          <p:cNvSpPr/>
          <p:nvPr/>
        </p:nvSpPr>
        <p:spPr>
          <a:xfrm>
            <a:off x="6964690" y="5687627"/>
            <a:ext cx="143842" cy="548195"/>
          </a:xfrm>
          <a:custGeom>
            <a:avLst/>
            <a:gdLst>
              <a:gd name="connsiteX0" fmla="*/ 57 w 143842"/>
              <a:gd name="connsiteY0" fmla="*/ 183 h 548195"/>
              <a:gd name="connsiteX1" fmla="*/ 72565 w 143842"/>
              <a:gd name="connsiteY1" fmla="*/ 213677 h 548195"/>
              <a:gd name="connsiteX2" fmla="*/ 137016 w 143842"/>
              <a:gd name="connsiteY2" fmla="*/ 451340 h 548195"/>
              <a:gd name="connsiteX3" fmla="*/ 141044 w 143842"/>
              <a:gd name="connsiteY3" fmla="*/ 548017 h 548195"/>
              <a:gd name="connsiteX4" fmla="*/ 128959 w 143842"/>
              <a:gd name="connsiteY4" fmla="*/ 431199 h 548195"/>
              <a:gd name="connsiteX5" fmla="*/ 96734 w 143842"/>
              <a:gd name="connsiteY5" fmla="*/ 237846 h 548195"/>
              <a:gd name="connsiteX6" fmla="*/ 80621 w 143842"/>
              <a:gd name="connsiteY6" fmla="*/ 294241 h 548195"/>
              <a:gd name="connsiteX7" fmla="*/ 112847 w 143842"/>
              <a:gd name="connsiteY7" fmla="*/ 197564 h 548195"/>
              <a:gd name="connsiteX8" fmla="*/ 84649 w 143842"/>
              <a:gd name="connsiteY8" fmla="*/ 249931 h 548195"/>
              <a:gd name="connsiteX9" fmla="*/ 57 w 143842"/>
              <a:gd name="connsiteY9" fmla="*/ 183 h 548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3842" h="548195">
                <a:moveTo>
                  <a:pt x="57" y="183"/>
                </a:moveTo>
                <a:cubicBezTo>
                  <a:pt x="-1957" y="-5859"/>
                  <a:pt x="49738" y="138484"/>
                  <a:pt x="72565" y="213677"/>
                </a:cubicBezTo>
                <a:cubicBezTo>
                  <a:pt x="95392" y="288870"/>
                  <a:pt x="125603" y="395617"/>
                  <a:pt x="137016" y="451340"/>
                </a:cubicBezTo>
                <a:cubicBezTo>
                  <a:pt x="148429" y="507063"/>
                  <a:pt x="142387" y="551374"/>
                  <a:pt x="141044" y="548017"/>
                </a:cubicBezTo>
                <a:cubicBezTo>
                  <a:pt x="139701" y="544660"/>
                  <a:pt x="136344" y="482894"/>
                  <a:pt x="128959" y="431199"/>
                </a:cubicBezTo>
                <a:cubicBezTo>
                  <a:pt x="121574" y="379504"/>
                  <a:pt x="104790" y="260672"/>
                  <a:pt x="96734" y="237846"/>
                </a:cubicBezTo>
                <a:cubicBezTo>
                  <a:pt x="88678" y="215020"/>
                  <a:pt x="77936" y="300955"/>
                  <a:pt x="80621" y="294241"/>
                </a:cubicBezTo>
                <a:cubicBezTo>
                  <a:pt x="83307" y="287527"/>
                  <a:pt x="112176" y="204949"/>
                  <a:pt x="112847" y="197564"/>
                </a:cubicBezTo>
                <a:cubicBezTo>
                  <a:pt x="113518" y="190179"/>
                  <a:pt x="101433" y="279471"/>
                  <a:pt x="84649" y="249931"/>
                </a:cubicBezTo>
                <a:cubicBezTo>
                  <a:pt x="67865" y="220391"/>
                  <a:pt x="2071" y="6225"/>
                  <a:pt x="57" y="1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3" name="フリーフォーム 1232">
            <a:extLst>
              <a:ext uri="{FF2B5EF4-FFF2-40B4-BE49-F238E27FC236}">
                <a16:creationId xmlns:a16="http://schemas.microsoft.com/office/drawing/2014/main" id="{913BD41B-4DE8-E1C9-53A6-3255CEB406B3}"/>
              </a:ext>
            </a:extLst>
          </p:cNvPr>
          <p:cNvSpPr/>
          <p:nvPr/>
        </p:nvSpPr>
        <p:spPr>
          <a:xfrm>
            <a:off x="6896254" y="6066452"/>
            <a:ext cx="111981" cy="128915"/>
          </a:xfrm>
          <a:custGeom>
            <a:avLst/>
            <a:gdLst>
              <a:gd name="connsiteX0" fmla="*/ 40296 w 111981"/>
              <a:gd name="connsiteY0" fmla="*/ 8 h 128915"/>
              <a:gd name="connsiteX1" fmla="*/ 100719 w 111981"/>
              <a:gd name="connsiteY1" fmla="*/ 60431 h 128915"/>
              <a:gd name="connsiteX2" fmla="*/ 14 w 111981"/>
              <a:gd name="connsiteY2" fmla="*/ 128910 h 128915"/>
              <a:gd name="connsiteX3" fmla="*/ 92662 w 111981"/>
              <a:gd name="connsiteY3" fmla="*/ 64459 h 128915"/>
              <a:gd name="connsiteX4" fmla="*/ 108775 w 111981"/>
              <a:gd name="connsiteY4" fmla="*/ 64459 h 128915"/>
              <a:gd name="connsiteX5" fmla="*/ 40296 w 111981"/>
              <a:gd name="connsiteY5" fmla="*/ 8 h 128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1981" h="128915">
                <a:moveTo>
                  <a:pt x="40296" y="8"/>
                </a:moveTo>
                <a:cubicBezTo>
                  <a:pt x="38953" y="-663"/>
                  <a:pt x="107433" y="38947"/>
                  <a:pt x="100719" y="60431"/>
                </a:cubicBezTo>
                <a:cubicBezTo>
                  <a:pt x="94005" y="81915"/>
                  <a:pt x="1357" y="128239"/>
                  <a:pt x="14" y="128910"/>
                </a:cubicBezTo>
                <a:cubicBezTo>
                  <a:pt x="-1329" y="129581"/>
                  <a:pt x="92662" y="64459"/>
                  <a:pt x="92662" y="64459"/>
                </a:cubicBezTo>
                <a:cubicBezTo>
                  <a:pt x="110789" y="53717"/>
                  <a:pt x="116160" y="73858"/>
                  <a:pt x="108775" y="64459"/>
                </a:cubicBezTo>
                <a:cubicBezTo>
                  <a:pt x="101390" y="55060"/>
                  <a:pt x="41639" y="679"/>
                  <a:pt x="40296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4" name="フリーフォーム 1233">
            <a:extLst>
              <a:ext uri="{FF2B5EF4-FFF2-40B4-BE49-F238E27FC236}">
                <a16:creationId xmlns:a16="http://schemas.microsoft.com/office/drawing/2014/main" id="{6DE31CE8-B76A-FB73-F0B8-D7F3E8A082C6}"/>
              </a:ext>
            </a:extLst>
          </p:cNvPr>
          <p:cNvSpPr/>
          <p:nvPr/>
        </p:nvSpPr>
        <p:spPr>
          <a:xfrm>
            <a:off x="6639626" y="5570796"/>
            <a:ext cx="63296" cy="218561"/>
          </a:xfrm>
          <a:custGeom>
            <a:avLst/>
            <a:gdLst>
              <a:gd name="connsiteX0" fmla="*/ 63289 w 63296"/>
              <a:gd name="connsiteY0" fmla="*/ 196 h 218561"/>
              <a:gd name="connsiteX1" fmla="*/ 6894 w 63296"/>
              <a:gd name="connsiteY1" fmla="*/ 137155 h 218561"/>
              <a:gd name="connsiteX2" fmla="*/ 6894 w 63296"/>
              <a:gd name="connsiteY2" fmla="*/ 217719 h 218561"/>
              <a:gd name="connsiteX3" fmla="*/ 2866 w 63296"/>
              <a:gd name="connsiteY3" fmla="*/ 169380 h 218561"/>
              <a:gd name="connsiteX4" fmla="*/ 63289 w 63296"/>
              <a:gd name="connsiteY4" fmla="*/ 196 h 218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296" h="218561">
                <a:moveTo>
                  <a:pt x="63289" y="196"/>
                </a:moveTo>
                <a:cubicBezTo>
                  <a:pt x="63960" y="-5175"/>
                  <a:pt x="16293" y="100901"/>
                  <a:pt x="6894" y="137155"/>
                </a:cubicBezTo>
                <a:cubicBezTo>
                  <a:pt x="-2505" y="173409"/>
                  <a:pt x="7565" y="212348"/>
                  <a:pt x="6894" y="217719"/>
                </a:cubicBezTo>
                <a:cubicBezTo>
                  <a:pt x="6223" y="223090"/>
                  <a:pt x="-5190" y="202277"/>
                  <a:pt x="2866" y="169380"/>
                </a:cubicBezTo>
                <a:cubicBezTo>
                  <a:pt x="10922" y="136483"/>
                  <a:pt x="62618" y="5567"/>
                  <a:pt x="63289" y="1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5" name="フリーフォーム 1234">
            <a:extLst>
              <a:ext uri="{FF2B5EF4-FFF2-40B4-BE49-F238E27FC236}">
                <a16:creationId xmlns:a16="http://schemas.microsoft.com/office/drawing/2014/main" id="{A2B4BE66-550F-EE3C-6FAA-80BA3261D017}"/>
              </a:ext>
            </a:extLst>
          </p:cNvPr>
          <p:cNvSpPr/>
          <p:nvPr/>
        </p:nvSpPr>
        <p:spPr>
          <a:xfrm>
            <a:off x="6732761" y="5171191"/>
            <a:ext cx="220622" cy="242902"/>
          </a:xfrm>
          <a:custGeom>
            <a:avLst/>
            <a:gdLst>
              <a:gd name="connsiteX0" fmla="*/ 159479 w 220622"/>
              <a:gd name="connsiteY0" fmla="*/ 5038 h 242902"/>
              <a:gd name="connsiteX1" fmla="*/ 2379 w 220622"/>
              <a:gd name="connsiteY1" fmla="*/ 186307 h 242902"/>
              <a:gd name="connsiteX2" fmla="*/ 74887 w 220622"/>
              <a:gd name="connsiteY2" fmla="*/ 129912 h 242902"/>
              <a:gd name="connsiteX3" fmla="*/ 211845 w 220622"/>
              <a:gd name="connsiteY3" fmla="*/ 238673 h 242902"/>
              <a:gd name="connsiteX4" fmla="*/ 207817 w 220622"/>
              <a:gd name="connsiteY4" fmla="*/ 158109 h 242902"/>
              <a:gd name="connsiteX5" fmla="*/ 215873 w 220622"/>
              <a:gd name="connsiteY5" fmla="*/ 125884 h 242902"/>
              <a:gd name="connsiteX6" fmla="*/ 187676 w 220622"/>
              <a:gd name="connsiteY6" fmla="*/ 242702 h 242902"/>
              <a:gd name="connsiteX7" fmla="*/ 86971 w 220622"/>
              <a:gd name="connsiteY7" fmla="*/ 154081 h 242902"/>
              <a:gd name="connsiteX8" fmla="*/ 54746 w 220622"/>
              <a:gd name="connsiteY8" fmla="*/ 158109 h 242902"/>
              <a:gd name="connsiteX9" fmla="*/ 90999 w 220622"/>
              <a:gd name="connsiteY9" fmla="*/ 81574 h 242902"/>
              <a:gd name="connsiteX10" fmla="*/ 14464 w 220622"/>
              <a:gd name="connsiteY10" fmla="*/ 5038 h 242902"/>
              <a:gd name="connsiteX11" fmla="*/ 103084 w 220622"/>
              <a:gd name="connsiteY11" fmla="*/ 45320 h 242902"/>
              <a:gd name="connsiteX12" fmla="*/ 159479 w 220622"/>
              <a:gd name="connsiteY12" fmla="*/ 5038 h 242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0622" h="242902">
                <a:moveTo>
                  <a:pt x="159479" y="5038"/>
                </a:moveTo>
                <a:cubicBezTo>
                  <a:pt x="142695" y="28536"/>
                  <a:pt x="16478" y="165495"/>
                  <a:pt x="2379" y="186307"/>
                </a:cubicBezTo>
                <a:cubicBezTo>
                  <a:pt x="-11720" y="207119"/>
                  <a:pt x="39976" y="121184"/>
                  <a:pt x="74887" y="129912"/>
                </a:cubicBezTo>
                <a:cubicBezTo>
                  <a:pt x="109798" y="138640"/>
                  <a:pt x="189690" y="233973"/>
                  <a:pt x="211845" y="238673"/>
                </a:cubicBezTo>
                <a:cubicBezTo>
                  <a:pt x="234000" y="243373"/>
                  <a:pt x="207146" y="176907"/>
                  <a:pt x="207817" y="158109"/>
                </a:cubicBezTo>
                <a:cubicBezTo>
                  <a:pt x="208488" y="139311"/>
                  <a:pt x="219230" y="111785"/>
                  <a:pt x="215873" y="125884"/>
                </a:cubicBezTo>
                <a:cubicBezTo>
                  <a:pt x="212516" y="139983"/>
                  <a:pt x="209160" y="238003"/>
                  <a:pt x="187676" y="242702"/>
                </a:cubicBezTo>
                <a:cubicBezTo>
                  <a:pt x="166192" y="247402"/>
                  <a:pt x="109126" y="168180"/>
                  <a:pt x="86971" y="154081"/>
                </a:cubicBezTo>
                <a:cubicBezTo>
                  <a:pt x="64816" y="139982"/>
                  <a:pt x="54075" y="170193"/>
                  <a:pt x="54746" y="158109"/>
                </a:cubicBezTo>
                <a:cubicBezTo>
                  <a:pt x="55417" y="146025"/>
                  <a:pt x="97713" y="107086"/>
                  <a:pt x="90999" y="81574"/>
                </a:cubicBezTo>
                <a:cubicBezTo>
                  <a:pt x="84285" y="56062"/>
                  <a:pt x="12450" y="11080"/>
                  <a:pt x="14464" y="5038"/>
                </a:cubicBezTo>
                <a:cubicBezTo>
                  <a:pt x="16478" y="-1004"/>
                  <a:pt x="82272" y="42635"/>
                  <a:pt x="103084" y="45320"/>
                </a:cubicBezTo>
                <a:cubicBezTo>
                  <a:pt x="123896" y="48006"/>
                  <a:pt x="176263" y="-18460"/>
                  <a:pt x="159479" y="50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6" name="フリーフォーム 1235">
            <a:extLst>
              <a:ext uri="{FF2B5EF4-FFF2-40B4-BE49-F238E27FC236}">
                <a16:creationId xmlns:a16="http://schemas.microsoft.com/office/drawing/2014/main" id="{33C5F8BB-7545-7B7D-B371-A1B30BDA8D99}"/>
              </a:ext>
            </a:extLst>
          </p:cNvPr>
          <p:cNvSpPr/>
          <p:nvPr/>
        </p:nvSpPr>
        <p:spPr>
          <a:xfrm>
            <a:off x="6187306" y="5352323"/>
            <a:ext cx="597079" cy="227561"/>
          </a:xfrm>
          <a:custGeom>
            <a:avLst/>
            <a:gdLst>
              <a:gd name="connsiteX0" fmla="*/ 0 w 597079"/>
              <a:gd name="connsiteY0" fmla="*/ 174359 h 227561"/>
              <a:gd name="connsiteX1" fmla="*/ 431016 w 597079"/>
              <a:gd name="connsiteY1" fmla="*/ 174359 h 227561"/>
              <a:gd name="connsiteX2" fmla="*/ 334340 w 597079"/>
              <a:gd name="connsiteY2" fmla="*/ 210613 h 227561"/>
              <a:gd name="connsiteX3" fmla="*/ 370594 w 597079"/>
              <a:gd name="connsiteY3" fmla="*/ 210613 h 227561"/>
              <a:gd name="connsiteX4" fmla="*/ 596172 w 597079"/>
              <a:gd name="connsiteY4" fmla="*/ 1147 h 227561"/>
              <a:gd name="connsiteX5" fmla="*/ 439073 w 597079"/>
              <a:gd name="connsiteY5" fmla="*/ 126021 h 227561"/>
              <a:gd name="connsiteX6" fmla="*/ 177240 w 597079"/>
              <a:gd name="connsiteY6" fmla="*/ 113936 h 227561"/>
              <a:gd name="connsiteX7" fmla="*/ 475327 w 597079"/>
              <a:gd name="connsiteY7" fmla="*/ 150190 h 227561"/>
              <a:gd name="connsiteX8" fmla="*/ 257804 w 597079"/>
              <a:gd name="connsiteY8" fmla="*/ 162274 h 227561"/>
              <a:gd name="connsiteX9" fmla="*/ 0 w 597079"/>
              <a:gd name="connsiteY9" fmla="*/ 174359 h 227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97079" h="227561">
                <a:moveTo>
                  <a:pt x="0" y="174359"/>
                </a:moveTo>
                <a:cubicBezTo>
                  <a:pt x="187646" y="171338"/>
                  <a:pt x="375293" y="168317"/>
                  <a:pt x="431016" y="174359"/>
                </a:cubicBezTo>
                <a:cubicBezTo>
                  <a:pt x="486739" y="180401"/>
                  <a:pt x="344410" y="204571"/>
                  <a:pt x="334340" y="210613"/>
                </a:cubicBezTo>
                <a:cubicBezTo>
                  <a:pt x="324270" y="216655"/>
                  <a:pt x="326955" y="245524"/>
                  <a:pt x="370594" y="210613"/>
                </a:cubicBezTo>
                <a:cubicBezTo>
                  <a:pt x="414233" y="175702"/>
                  <a:pt x="584759" y="15246"/>
                  <a:pt x="596172" y="1147"/>
                </a:cubicBezTo>
                <a:cubicBezTo>
                  <a:pt x="607585" y="-12952"/>
                  <a:pt x="508895" y="107223"/>
                  <a:pt x="439073" y="126021"/>
                </a:cubicBezTo>
                <a:cubicBezTo>
                  <a:pt x="369251" y="144819"/>
                  <a:pt x="171198" y="109908"/>
                  <a:pt x="177240" y="113936"/>
                </a:cubicBezTo>
                <a:cubicBezTo>
                  <a:pt x="183282" y="117964"/>
                  <a:pt x="461900" y="142134"/>
                  <a:pt x="475327" y="150190"/>
                </a:cubicBezTo>
                <a:cubicBezTo>
                  <a:pt x="488754" y="158246"/>
                  <a:pt x="257804" y="162274"/>
                  <a:pt x="257804" y="162274"/>
                </a:cubicBezTo>
                <a:lnTo>
                  <a:pt x="0" y="17435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7" name="フリーフォーム 1236">
            <a:extLst>
              <a:ext uri="{FF2B5EF4-FFF2-40B4-BE49-F238E27FC236}">
                <a16:creationId xmlns:a16="http://schemas.microsoft.com/office/drawing/2014/main" id="{7F29FCDC-4C63-7BB5-20A5-EE0DD959663C}"/>
              </a:ext>
            </a:extLst>
          </p:cNvPr>
          <p:cNvSpPr/>
          <p:nvPr/>
        </p:nvSpPr>
        <p:spPr>
          <a:xfrm>
            <a:off x="3407659" y="3933780"/>
            <a:ext cx="393283" cy="2713956"/>
          </a:xfrm>
          <a:custGeom>
            <a:avLst/>
            <a:gdLst>
              <a:gd name="connsiteX0" fmla="*/ 393242 w 393283"/>
              <a:gd name="connsiteY0" fmla="*/ 3599 h 2713956"/>
              <a:gd name="connsiteX1" fmla="*/ 133935 w 393283"/>
              <a:gd name="connsiteY1" fmla="*/ 2228184 h 2713956"/>
              <a:gd name="connsiteX2" fmla="*/ 52048 w 393283"/>
              <a:gd name="connsiteY2" fmla="*/ 1955229 h 2713956"/>
              <a:gd name="connsiteX3" fmla="*/ 4281 w 393283"/>
              <a:gd name="connsiteY3" fmla="*/ 2692208 h 2713956"/>
              <a:gd name="connsiteX4" fmla="*/ 161231 w 393283"/>
              <a:gd name="connsiteY4" fmla="*/ 965766 h 2713956"/>
              <a:gd name="connsiteX5" fmla="*/ 113463 w 393283"/>
              <a:gd name="connsiteY5" fmla="*/ 1689098 h 2713956"/>
              <a:gd name="connsiteX6" fmla="*/ 393242 w 393283"/>
              <a:gd name="connsiteY6" fmla="*/ 3599 h 271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3283" h="2713956">
                <a:moveTo>
                  <a:pt x="393242" y="3599"/>
                </a:moveTo>
                <a:cubicBezTo>
                  <a:pt x="396654" y="93447"/>
                  <a:pt x="190801" y="1902912"/>
                  <a:pt x="133935" y="2228184"/>
                </a:cubicBezTo>
                <a:cubicBezTo>
                  <a:pt x="77069" y="2553456"/>
                  <a:pt x="73657" y="1877892"/>
                  <a:pt x="52048" y="1955229"/>
                </a:cubicBezTo>
                <a:cubicBezTo>
                  <a:pt x="30439" y="2032566"/>
                  <a:pt x="-13916" y="2857118"/>
                  <a:pt x="4281" y="2692208"/>
                </a:cubicBezTo>
                <a:cubicBezTo>
                  <a:pt x="22478" y="2527298"/>
                  <a:pt x="143034" y="1132951"/>
                  <a:pt x="161231" y="965766"/>
                </a:cubicBezTo>
                <a:cubicBezTo>
                  <a:pt x="179428" y="798581"/>
                  <a:pt x="74795" y="1843772"/>
                  <a:pt x="113463" y="1689098"/>
                </a:cubicBezTo>
                <a:cubicBezTo>
                  <a:pt x="152131" y="1534424"/>
                  <a:pt x="389830" y="-86249"/>
                  <a:pt x="393242" y="35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8" name="フリーフォーム 1237">
            <a:extLst>
              <a:ext uri="{FF2B5EF4-FFF2-40B4-BE49-F238E27FC236}">
                <a16:creationId xmlns:a16="http://schemas.microsoft.com/office/drawing/2014/main" id="{5B2FC463-01CD-1E9A-098B-4AE7D7967424}"/>
              </a:ext>
            </a:extLst>
          </p:cNvPr>
          <p:cNvSpPr/>
          <p:nvPr/>
        </p:nvSpPr>
        <p:spPr>
          <a:xfrm>
            <a:off x="3914416" y="3314396"/>
            <a:ext cx="588022" cy="1698017"/>
          </a:xfrm>
          <a:custGeom>
            <a:avLst/>
            <a:gdLst>
              <a:gd name="connsiteX0" fmla="*/ 54574 w 588022"/>
              <a:gd name="connsiteY0" fmla="*/ 209751 h 1698017"/>
              <a:gd name="connsiteX1" fmla="*/ 286881 w 588022"/>
              <a:gd name="connsiteY1" fmla="*/ 718849 h 1698017"/>
              <a:gd name="connsiteX2" fmla="*/ 252282 w 588022"/>
              <a:gd name="connsiteY2" fmla="*/ 1203234 h 1698017"/>
              <a:gd name="connsiteX3" fmla="*/ 272053 w 588022"/>
              <a:gd name="connsiteY3" fmla="*/ 1104380 h 1698017"/>
              <a:gd name="connsiteX4" fmla="*/ 197913 w 588022"/>
              <a:gd name="connsiteY4" fmla="*/ 1480026 h 1698017"/>
              <a:gd name="connsiteX5" fmla="*/ 207798 w 588022"/>
              <a:gd name="connsiteY5" fmla="*/ 1539338 h 1698017"/>
              <a:gd name="connsiteX6" fmla="*/ 178142 w 588022"/>
              <a:gd name="connsiteY6" fmla="*/ 1638192 h 1698017"/>
              <a:gd name="connsiteX7" fmla="*/ 205 w 588022"/>
              <a:gd name="connsiteY7" fmla="*/ 1529453 h 1698017"/>
              <a:gd name="connsiteX8" fmla="*/ 143543 w 588022"/>
              <a:gd name="connsiteY8" fmla="*/ 1648078 h 1698017"/>
              <a:gd name="connsiteX9" fmla="*/ 192970 w 588022"/>
              <a:gd name="connsiteY9" fmla="*/ 1687619 h 1698017"/>
              <a:gd name="connsiteX10" fmla="*/ 237454 w 588022"/>
              <a:gd name="connsiteY10" fmla="*/ 1465198 h 1698017"/>
              <a:gd name="connsiteX11" fmla="*/ 583443 w 588022"/>
              <a:gd name="connsiteY11" fmla="*/ 580454 h 1698017"/>
              <a:gd name="connsiteX12" fmla="*/ 425277 w 588022"/>
              <a:gd name="connsiteY12" fmla="*/ 738620 h 1698017"/>
              <a:gd name="connsiteX13" fmla="*/ 272053 w 588022"/>
              <a:gd name="connsiteY13" fmla="*/ 2158 h 1698017"/>
              <a:gd name="connsiteX14" fmla="*/ 316538 w 588022"/>
              <a:gd name="connsiteY14" fmla="*/ 506313 h 1698017"/>
              <a:gd name="connsiteX15" fmla="*/ 113887 w 588022"/>
              <a:gd name="connsiteY15" fmla="*/ 293777 h 1698017"/>
              <a:gd name="connsiteX16" fmla="*/ 54574 w 588022"/>
              <a:gd name="connsiteY16" fmla="*/ 209751 h 1698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8022" h="1698017">
                <a:moveTo>
                  <a:pt x="54574" y="209751"/>
                </a:moveTo>
                <a:cubicBezTo>
                  <a:pt x="83406" y="280596"/>
                  <a:pt x="253930" y="553269"/>
                  <a:pt x="286881" y="718849"/>
                </a:cubicBezTo>
                <a:cubicBezTo>
                  <a:pt x="319832" y="884430"/>
                  <a:pt x="254753" y="1138979"/>
                  <a:pt x="252282" y="1203234"/>
                </a:cubicBezTo>
                <a:cubicBezTo>
                  <a:pt x="249811" y="1267489"/>
                  <a:pt x="281114" y="1058248"/>
                  <a:pt x="272053" y="1104380"/>
                </a:cubicBezTo>
                <a:cubicBezTo>
                  <a:pt x="262992" y="1150512"/>
                  <a:pt x="208622" y="1407533"/>
                  <a:pt x="197913" y="1480026"/>
                </a:cubicBezTo>
                <a:cubicBezTo>
                  <a:pt x="187204" y="1552519"/>
                  <a:pt x="211093" y="1512977"/>
                  <a:pt x="207798" y="1539338"/>
                </a:cubicBezTo>
                <a:cubicBezTo>
                  <a:pt x="204503" y="1565699"/>
                  <a:pt x="212741" y="1639839"/>
                  <a:pt x="178142" y="1638192"/>
                </a:cubicBezTo>
                <a:cubicBezTo>
                  <a:pt x="143543" y="1636545"/>
                  <a:pt x="5971" y="1527805"/>
                  <a:pt x="205" y="1529453"/>
                </a:cubicBezTo>
                <a:cubicBezTo>
                  <a:pt x="-5561" y="1531101"/>
                  <a:pt x="111416" y="1621717"/>
                  <a:pt x="143543" y="1648078"/>
                </a:cubicBezTo>
                <a:cubicBezTo>
                  <a:pt x="175671" y="1674439"/>
                  <a:pt x="177318" y="1718099"/>
                  <a:pt x="192970" y="1687619"/>
                </a:cubicBezTo>
                <a:cubicBezTo>
                  <a:pt x="208622" y="1657139"/>
                  <a:pt x="172375" y="1649725"/>
                  <a:pt x="237454" y="1465198"/>
                </a:cubicBezTo>
                <a:cubicBezTo>
                  <a:pt x="302533" y="1280671"/>
                  <a:pt x="552139" y="701550"/>
                  <a:pt x="583443" y="580454"/>
                </a:cubicBezTo>
                <a:cubicBezTo>
                  <a:pt x="614747" y="459358"/>
                  <a:pt x="477175" y="835003"/>
                  <a:pt x="425277" y="738620"/>
                </a:cubicBezTo>
                <a:cubicBezTo>
                  <a:pt x="373379" y="642237"/>
                  <a:pt x="290176" y="40876"/>
                  <a:pt x="272053" y="2158"/>
                </a:cubicBezTo>
                <a:cubicBezTo>
                  <a:pt x="253930" y="-36560"/>
                  <a:pt x="342899" y="457710"/>
                  <a:pt x="316538" y="506313"/>
                </a:cubicBezTo>
                <a:cubicBezTo>
                  <a:pt x="290177" y="554916"/>
                  <a:pt x="154253" y="337438"/>
                  <a:pt x="113887" y="293777"/>
                </a:cubicBezTo>
                <a:cubicBezTo>
                  <a:pt x="73522" y="250117"/>
                  <a:pt x="25742" y="138906"/>
                  <a:pt x="54574" y="2097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9" name="フリーフォーム 1238">
            <a:extLst>
              <a:ext uri="{FF2B5EF4-FFF2-40B4-BE49-F238E27FC236}">
                <a16:creationId xmlns:a16="http://schemas.microsoft.com/office/drawing/2014/main" id="{1F88F63B-0E60-86FD-275F-6AD44C9904D3}"/>
              </a:ext>
            </a:extLst>
          </p:cNvPr>
          <p:cNvSpPr/>
          <p:nvPr/>
        </p:nvSpPr>
        <p:spPr>
          <a:xfrm>
            <a:off x="4161251" y="3337977"/>
            <a:ext cx="425662" cy="1803463"/>
          </a:xfrm>
          <a:custGeom>
            <a:avLst/>
            <a:gdLst>
              <a:gd name="connsiteX0" fmla="*/ 425577 w 425662"/>
              <a:gd name="connsiteY0" fmla="*/ 3290 h 1803463"/>
              <a:gd name="connsiteX1" fmla="*/ 158671 w 425662"/>
              <a:gd name="connsiteY1" fmla="*/ 477789 h 1803463"/>
              <a:gd name="connsiteX2" fmla="*/ 203155 w 425662"/>
              <a:gd name="connsiteY2" fmla="*/ 408592 h 1803463"/>
              <a:gd name="connsiteX3" fmla="*/ 351437 w 425662"/>
              <a:gd name="connsiteY3" fmla="*/ 655727 h 1803463"/>
              <a:gd name="connsiteX4" fmla="*/ 282239 w 425662"/>
              <a:gd name="connsiteY4" fmla="*/ 1154940 h 1803463"/>
              <a:gd name="connsiteX5" fmla="*/ 336608 w 425662"/>
              <a:gd name="connsiteY5" fmla="*/ 1041258 h 1803463"/>
              <a:gd name="connsiteX6" fmla="*/ 198213 w 425662"/>
              <a:gd name="connsiteY6" fmla="*/ 1407018 h 1803463"/>
              <a:gd name="connsiteX7" fmla="*/ 257525 w 425662"/>
              <a:gd name="connsiteY7" fmla="*/ 1318049 h 1803463"/>
              <a:gd name="connsiteX8" fmla="*/ 505 w 425662"/>
              <a:gd name="connsiteY8" fmla="*/ 1802434 h 1803463"/>
              <a:gd name="connsiteX9" fmla="*/ 198213 w 425662"/>
              <a:gd name="connsiteY9" fmla="*/ 1431731 h 1803463"/>
              <a:gd name="connsiteX10" fmla="*/ 420634 w 425662"/>
              <a:gd name="connsiteY10" fmla="*/ 947346 h 1803463"/>
              <a:gd name="connsiteX11" fmla="*/ 351437 w 425662"/>
              <a:gd name="connsiteY11" fmla="*/ 947346 h 1803463"/>
              <a:gd name="connsiteX12" fmla="*/ 405806 w 425662"/>
              <a:gd name="connsiteY12" fmla="*/ 542045 h 1803463"/>
              <a:gd name="connsiteX13" fmla="*/ 316838 w 425662"/>
              <a:gd name="connsiteY13" fmla="*/ 373993 h 1803463"/>
              <a:gd name="connsiteX14" fmla="*/ 232812 w 425662"/>
              <a:gd name="connsiteY14" fmla="*/ 42832 h 1803463"/>
              <a:gd name="connsiteX15" fmla="*/ 188327 w 425662"/>
              <a:gd name="connsiteY15" fmla="*/ 255368 h 1803463"/>
              <a:gd name="connsiteX16" fmla="*/ 425577 w 425662"/>
              <a:gd name="connsiteY16" fmla="*/ 3290 h 1803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5662" h="1803463">
                <a:moveTo>
                  <a:pt x="425577" y="3290"/>
                </a:moveTo>
                <a:cubicBezTo>
                  <a:pt x="420634" y="40360"/>
                  <a:pt x="195741" y="410239"/>
                  <a:pt x="158671" y="477789"/>
                </a:cubicBezTo>
                <a:cubicBezTo>
                  <a:pt x="121601" y="545339"/>
                  <a:pt x="171027" y="378936"/>
                  <a:pt x="203155" y="408592"/>
                </a:cubicBezTo>
                <a:cubicBezTo>
                  <a:pt x="235283" y="438248"/>
                  <a:pt x="338256" y="531336"/>
                  <a:pt x="351437" y="655727"/>
                </a:cubicBezTo>
                <a:cubicBezTo>
                  <a:pt x="364618" y="780118"/>
                  <a:pt x="284710" y="1090685"/>
                  <a:pt x="282239" y="1154940"/>
                </a:cubicBezTo>
                <a:cubicBezTo>
                  <a:pt x="279768" y="1219195"/>
                  <a:pt x="350612" y="999245"/>
                  <a:pt x="336608" y="1041258"/>
                </a:cubicBezTo>
                <a:cubicBezTo>
                  <a:pt x="322604" y="1083271"/>
                  <a:pt x="211393" y="1360886"/>
                  <a:pt x="198213" y="1407018"/>
                </a:cubicBezTo>
                <a:cubicBezTo>
                  <a:pt x="185033" y="1453150"/>
                  <a:pt x="290476" y="1252146"/>
                  <a:pt x="257525" y="1318049"/>
                </a:cubicBezTo>
                <a:cubicBezTo>
                  <a:pt x="224574" y="1383952"/>
                  <a:pt x="10390" y="1783487"/>
                  <a:pt x="505" y="1802434"/>
                </a:cubicBezTo>
                <a:cubicBezTo>
                  <a:pt x="-9380" y="1821381"/>
                  <a:pt x="128191" y="1574246"/>
                  <a:pt x="198213" y="1431731"/>
                </a:cubicBezTo>
                <a:cubicBezTo>
                  <a:pt x="268234" y="1289216"/>
                  <a:pt x="395097" y="1028077"/>
                  <a:pt x="420634" y="947346"/>
                </a:cubicBezTo>
                <a:cubicBezTo>
                  <a:pt x="446171" y="866615"/>
                  <a:pt x="353908" y="1014896"/>
                  <a:pt x="351437" y="947346"/>
                </a:cubicBezTo>
                <a:cubicBezTo>
                  <a:pt x="348966" y="879796"/>
                  <a:pt x="411572" y="637604"/>
                  <a:pt x="405806" y="542045"/>
                </a:cubicBezTo>
                <a:cubicBezTo>
                  <a:pt x="400039" y="446486"/>
                  <a:pt x="345670" y="457195"/>
                  <a:pt x="316838" y="373993"/>
                </a:cubicBezTo>
                <a:cubicBezTo>
                  <a:pt x="288006" y="290791"/>
                  <a:pt x="254230" y="62603"/>
                  <a:pt x="232812" y="42832"/>
                </a:cubicBezTo>
                <a:cubicBezTo>
                  <a:pt x="211393" y="23061"/>
                  <a:pt x="156200" y="256192"/>
                  <a:pt x="188327" y="255368"/>
                </a:cubicBezTo>
                <a:cubicBezTo>
                  <a:pt x="220454" y="254544"/>
                  <a:pt x="430520" y="-33780"/>
                  <a:pt x="425577" y="32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0" name="フリーフォーム 1239">
            <a:extLst>
              <a:ext uri="{FF2B5EF4-FFF2-40B4-BE49-F238E27FC236}">
                <a16:creationId xmlns:a16="http://schemas.microsoft.com/office/drawing/2014/main" id="{2879C989-B10A-5CF5-53B2-F0C2A227B628}"/>
              </a:ext>
            </a:extLst>
          </p:cNvPr>
          <p:cNvSpPr/>
          <p:nvPr/>
        </p:nvSpPr>
        <p:spPr>
          <a:xfrm>
            <a:off x="4937092" y="3227823"/>
            <a:ext cx="747244" cy="1715629"/>
          </a:xfrm>
          <a:custGeom>
            <a:avLst/>
            <a:gdLst>
              <a:gd name="connsiteX0" fmla="*/ 59980 w 747244"/>
              <a:gd name="connsiteY0" fmla="*/ 19533 h 1715629"/>
              <a:gd name="connsiteX1" fmla="*/ 213204 w 747244"/>
              <a:gd name="connsiteY1" fmla="*/ 73902 h 1715629"/>
              <a:gd name="connsiteX2" fmla="*/ 653105 w 747244"/>
              <a:gd name="connsiteY2" fmla="*/ 508860 h 1715629"/>
              <a:gd name="connsiteX3" fmla="*/ 682761 w 747244"/>
              <a:gd name="connsiteY3" fmla="*/ 657141 h 1715629"/>
              <a:gd name="connsiteX4" fmla="*/ 747016 w 747244"/>
              <a:gd name="connsiteY4" fmla="*/ 968532 h 1715629"/>
              <a:gd name="connsiteX5" fmla="*/ 658047 w 747244"/>
              <a:gd name="connsiteY5" fmla="*/ 1270036 h 1715629"/>
              <a:gd name="connsiteX6" fmla="*/ 648162 w 747244"/>
              <a:gd name="connsiteY6" fmla="*/ 1245323 h 1715629"/>
              <a:gd name="connsiteX7" fmla="*/ 371371 w 747244"/>
              <a:gd name="connsiteY7" fmla="*/ 1625911 h 1715629"/>
              <a:gd name="connsiteX8" fmla="*/ 499881 w 747244"/>
              <a:gd name="connsiteY8" fmla="*/ 1452916 h 1715629"/>
              <a:gd name="connsiteX9" fmla="*/ 208262 w 747244"/>
              <a:gd name="connsiteY9" fmla="*/ 1601198 h 1715629"/>
              <a:gd name="connsiteX10" fmla="*/ 405970 w 747244"/>
              <a:gd name="connsiteY10" fmla="*/ 1339234 h 1715629"/>
              <a:gd name="connsiteX11" fmla="*/ 668 w 747244"/>
              <a:gd name="connsiteY11" fmla="*/ 1709937 h 1715629"/>
              <a:gd name="connsiteX12" fmla="*/ 519652 w 747244"/>
              <a:gd name="connsiteY12" fmla="*/ 988302 h 1715629"/>
              <a:gd name="connsiteX13" fmla="*/ 460339 w 747244"/>
              <a:gd name="connsiteY13" fmla="*/ 933933 h 1715629"/>
              <a:gd name="connsiteX14" fmla="*/ 410912 w 747244"/>
              <a:gd name="connsiteY14" fmla="*/ 612657 h 1715629"/>
              <a:gd name="connsiteX15" fmla="*/ 425740 w 747244"/>
              <a:gd name="connsiteY15" fmla="*/ 568173 h 1715629"/>
              <a:gd name="connsiteX16" fmla="*/ 307116 w 747244"/>
              <a:gd name="connsiteY16" fmla="*/ 167814 h 1715629"/>
              <a:gd name="connsiteX17" fmla="*/ 569079 w 747244"/>
              <a:gd name="connsiteY17" fmla="*/ 681855 h 1715629"/>
              <a:gd name="connsiteX18" fmla="*/ 396084 w 747244"/>
              <a:gd name="connsiteY18" fmla="*/ 281496 h 1715629"/>
              <a:gd name="connsiteX19" fmla="*/ 59980 w 747244"/>
              <a:gd name="connsiteY19" fmla="*/ 19533 h 1715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47244" h="1715629">
                <a:moveTo>
                  <a:pt x="59980" y="19533"/>
                </a:moveTo>
                <a:cubicBezTo>
                  <a:pt x="29500" y="-15066"/>
                  <a:pt x="114350" y="-7652"/>
                  <a:pt x="213204" y="73902"/>
                </a:cubicBezTo>
                <a:cubicBezTo>
                  <a:pt x="312058" y="155456"/>
                  <a:pt x="574846" y="411654"/>
                  <a:pt x="653105" y="508860"/>
                </a:cubicBezTo>
                <a:cubicBezTo>
                  <a:pt x="731364" y="606066"/>
                  <a:pt x="667109" y="580529"/>
                  <a:pt x="682761" y="657141"/>
                </a:cubicBezTo>
                <a:cubicBezTo>
                  <a:pt x="698413" y="733753"/>
                  <a:pt x="751135" y="866383"/>
                  <a:pt x="747016" y="968532"/>
                </a:cubicBezTo>
                <a:cubicBezTo>
                  <a:pt x="742897" y="1070681"/>
                  <a:pt x="674523" y="1223904"/>
                  <a:pt x="658047" y="1270036"/>
                </a:cubicBezTo>
                <a:cubicBezTo>
                  <a:pt x="641571" y="1316168"/>
                  <a:pt x="695941" y="1186011"/>
                  <a:pt x="648162" y="1245323"/>
                </a:cubicBezTo>
                <a:cubicBezTo>
                  <a:pt x="600383" y="1304636"/>
                  <a:pt x="396085" y="1591312"/>
                  <a:pt x="371371" y="1625911"/>
                </a:cubicBezTo>
                <a:cubicBezTo>
                  <a:pt x="346658" y="1660510"/>
                  <a:pt x="527066" y="1457035"/>
                  <a:pt x="499881" y="1452916"/>
                </a:cubicBezTo>
                <a:cubicBezTo>
                  <a:pt x="472696" y="1448797"/>
                  <a:pt x="223914" y="1620145"/>
                  <a:pt x="208262" y="1601198"/>
                </a:cubicBezTo>
                <a:cubicBezTo>
                  <a:pt x="192610" y="1582251"/>
                  <a:pt x="440569" y="1321111"/>
                  <a:pt x="405970" y="1339234"/>
                </a:cubicBezTo>
                <a:cubicBezTo>
                  <a:pt x="371371" y="1357357"/>
                  <a:pt x="-18279" y="1768426"/>
                  <a:pt x="668" y="1709937"/>
                </a:cubicBezTo>
                <a:cubicBezTo>
                  <a:pt x="19615" y="1651448"/>
                  <a:pt x="443040" y="1117636"/>
                  <a:pt x="519652" y="988302"/>
                </a:cubicBezTo>
                <a:cubicBezTo>
                  <a:pt x="596264" y="858968"/>
                  <a:pt x="478462" y="996541"/>
                  <a:pt x="460339" y="933933"/>
                </a:cubicBezTo>
                <a:cubicBezTo>
                  <a:pt x="442216" y="871326"/>
                  <a:pt x="416678" y="673617"/>
                  <a:pt x="410912" y="612657"/>
                </a:cubicBezTo>
                <a:cubicBezTo>
                  <a:pt x="405146" y="551697"/>
                  <a:pt x="443039" y="642313"/>
                  <a:pt x="425740" y="568173"/>
                </a:cubicBezTo>
                <a:cubicBezTo>
                  <a:pt x="408441" y="494033"/>
                  <a:pt x="283226" y="148867"/>
                  <a:pt x="307116" y="167814"/>
                </a:cubicBezTo>
                <a:cubicBezTo>
                  <a:pt x="331006" y="186761"/>
                  <a:pt x="554251" y="662908"/>
                  <a:pt x="569079" y="681855"/>
                </a:cubicBezTo>
                <a:cubicBezTo>
                  <a:pt x="583907" y="700802"/>
                  <a:pt x="475991" y="392707"/>
                  <a:pt x="396084" y="281496"/>
                </a:cubicBezTo>
                <a:cubicBezTo>
                  <a:pt x="316177" y="170285"/>
                  <a:pt x="90460" y="54132"/>
                  <a:pt x="59980" y="195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1" name="フリーフォーム 1240">
            <a:extLst>
              <a:ext uri="{FF2B5EF4-FFF2-40B4-BE49-F238E27FC236}">
                <a16:creationId xmlns:a16="http://schemas.microsoft.com/office/drawing/2014/main" id="{C5A5AA58-684D-CAC8-40DE-6EF116D6FC41}"/>
              </a:ext>
            </a:extLst>
          </p:cNvPr>
          <p:cNvSpPr/>
          <p:nvPr/>
        </p:nvSpPr>
        <p:spPr>
          <a:xfrm>
            <a:off x="3808581" y="8112571"/>
            <a:ext cx="687035" cy="1889242"/>
          </a:xfrm>
          <a:custGeom>
            <a:avLst/>
            <a:gdLst>
              <a:gd name="connsiteX0" fmla="*/ 15880 w 687035"/>
              <a:gd name="connsiteY0" fmla="*/ 43610 h 1889242"/>
              <a:gd name="connsiteX1" fmla="*/ 636604 w 687035"/>
              <a:gd name="connsiteY1" fmla="*/ 1792317 h 1889242"/>
              <a:gd name="connsiteX2" fmla="*/ 589883 w 687035"/>
              <a:gd name="connsiteY2" fmla="*/ 1538687 h 1889242"/>
              <a:gd name="connsiteX3" fmla="*/ 109323 w 687035"/>
              <a:gd name="connsiteY3" fmla="*/ 484124 h 1889242"/>
              <a:gd name="connsiteX4" fmla="*/ 176067 w 687035"/>
              <a:gd name="connsiteY4" fmla="*/ 524171 h 1889242"/>
              <a:gd name="connsiteX5" fmla="*/ 15880 w 687035"/>
              <a:gd name="connsiteY5" fmla="*/ 43610 h 1889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7035" h="1889242">
                <a:moveTo>
                  <a:pt x="15880" y="43610"/>
                </a:moveTo>
                <a:cubicBezTo>
                  <a:pt x="92636" y="254968"/>
                  <a:pt x="540937" y="1543138"/>
                  <a:pt x="636604" y="1792317"/>
                </a:cubicBezTo>
                <a:cubicBezTo>
                  <a:pt x="732271" y="2041496"/>
                  <a:pt x="677763" y="1756719"/>
                  <a:pt x="589883" y="1538687"/>
                </a:cubicBezTo>
                <a:cubicBezTo>
                  <a:pt x="502003" y="1320655"/>
                  <a:pt x="178292" y="653210"/>
                  <a:pt x="109323" y="484124"/>
                </a:cubicBezTo>
                <a:cubicBezTo>
                  <a:pt x="40354" y="315038"/>
                  <a:pt x="187191" y="594253"/>
                  <a:pt x="176067" y="524171"/>
                </a:cubicBezTo>
                <a:cubicBezTo>
                  <a:pt x="164943" y="454089"/>
                  <a:pt x="-60876" y="-167748"/>
                  <a:pt x="15880" y="436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2" name="フリーフォーム 1241">
            <a:extLst>
              <a:ext uri="{FF2B5EF4-FFF2-40B4-BE49-F238E27FC236}">
                <a16:creationId xmlns:a16="http://schemas.microsoft.com/office/drawing/2014/main" id="{C7AD88E3-8D09-4464-11CB-64AC39AC8B4A}"/>
              </a:ext>
            </a:extLst>
          </p:cNvPr>
          <p:cNvSpPr/>
          <p:nvPr/>
        </p:nvSpPr>
        <p:spPr>
          <a:xfrm>
            <a:off x="2779299" y="7394901"/>
            <a:ext cx="2594570" cy="1762438"/>
          </a:xfrm>
          <a:custGeom>
            <a:avLst/>
            <a:gdLst>
              <a:gd name="connsiteX0" fmla="*/ 638021 w 2594570"/>
              <a:gd name="connsiteY0" fmla="*/ 200626 h 1762438"/>
              <a:gd name="connsiteX1" fmla="*/ 564602 w 2594570"/>
              <a:gd name="connsiteY1" fmla="*/ 694535 h 1762438"/>
              <a:gd name="connsiteX2" fmla="*/ 1051837 w 2594570"/>
              <a:gd name="connsiteY2" fmla="*/ 1188445 h 1762438"/>
              <a:gd name="connsiteX3" fmla="*/ 871627 w 2594570"/>
              <a:gd name="connsiteY3" fmla="*/ 1275213 h 1762438"/>
              <a:gd name="connsiteX4" fmla="*/ 1338838 w 2594570"/>
              <a:gd name="connsiteY4" fmla="*/ 1542191 h 1762438"/>
              <a:gd name="connsiteX5" fmla="*/ 1151954 w 2594570"/>
              <a:gd name="connsiteY5" fmla="*/ 1488795 h 1762438"/>
              <a:gd name="connsiteX6" fmla="*/ 2560263 w 2594570"/>
              <a:gd name="connsiteY6" fmla="*/ 1755773 h 1762438"/>
              <a:gd name="connsiteX7" fmla="*/ 2079702 w 2594570"/>
              <a:gd name="connsiteY7" fmla="*/ 1675680 h 1762438"/>
              <a:gd name="connsiteX8" fmla="*/ 1178651 w 2594570"/>
              <a:gd name="connsiteY8" fmla="*/ 1608935 h 1762438"/>
              <a:gd name="connsiteX9" fmla="*/ 1105232 w 2594570"/>
              <a:gd name="connsiteY9" fmla="*/ 1315260 h 1762438"/>
              <a:gd name="connsiteX10" fmla="*/ 284275 w 2594570"/>
              <a:gd name="connsiteY10" fmla="*/ 901444 h 1762438"/>
              <a:gd name="connsiteX11" fmla="*/ 698091 w 2594570"/>
              <a:gd name="connsiteY11" fmla="*/ 981537 h 1762438"/>
              <a:gd name="connsiteX12" fmla="*/ 3948 w 2594570"/>
              <a:gd name="connsiteY12" fmla="*/ 7067 h 1762438"/>
              <a:gd name="connsiteX13" fmla="*/ 411089 w 2594570"/>
              <a:gd name="connsiteY13" fmla="*/ 561046 h 1762438"/>
              <a:gd name="connsiteX14" fmla="*/ 324321 w 2594570"/>
              <a:gd name="connsiteY14" fmla="*/ 928141 h 1762438"/>
              <a:gd name="connsiteX15" fmla="*/ 638021 w 2594570"/>
              <a:gd name="connsiteY15" fmla="*/ 200626 h 1762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594570" h="1762438">
                <a:moveTo>
                  <a:pt x="638021" y="200626"/>
                </a:moveTo>
                <a:cubicBezTo>
                  <a:pt x="678068" y="161692"/>
                  <a:pt x="495633" y="529899"/>
                  <a:pt x="564602" y="694535"/>
                </a:cubicBezTo>
                <a:cubicBezTo>
                  <a:pt x="633571" y="859171"/>
                  <a:pt x="1000666" y="1091665"/>
                  <a:pt x="1051837" y="1188445"/>
                </a:cubicBezTo>
                <a:cubicBezTo>
                  <a:pt x="1103008" y="1285225"/>
                  <a:pt x="823794" y="1216255"/>
                  <a:pt x="871627" y="1275213"/>
                </a:cubicBezTo>
                <a:cubicBezTo>
                  <a:pt x="919460" y="1334171"/>
                  <a:pt x="1292117" y="1506594"/>
                  <a:pt x="1338838" y="1542191"/>
                </a:cubicBezTo>
                <a:cubicBezTo>
                  <a:pt x="1385559" y="1577788"/>
                  <a:pt x="948383" y="1453198"/>
                  <a:pt x="1151954" y="1488795"/>
                </a:cubicBezTo>
                <a:cubicBezTo>
                  <a:pt x="1355525" y="1524392"/>
                  <a:pt x="2405639" y="1724626"/>
                  <a:pt x="2560263" y="1755773"/>
                </a:cubicBezTo>
                <a:cubicBezTo>
                  <a:pt x="2714887" y="1786920"/>
                  <a:pt x="2309971" y="1700153"/>
                  <a:pt x="2079702" y="1675680"/>
                </a:cubicBezTo>
                <a:cubicBezTo>
                  <a:pt x="1849433" y="1651207"/>
                  <a:pt x="1341063" y="1669005"/>
                  <a:pt x="1178651" y="1608935"/>
                </a:cubicBezTo>
                <a:cubicBezTo>
                  <a:pt x="1016239" y="1548865"/>
                  <a:pt x="1254295" y="1433175"/>
                  <a:pt x="1105232" y="1315260"/>
                </a:cubicBezTo>
                <a:cubicBezTo>
                  <a:pt x="956169" y="1197345"/>
                  <a:pt x="352132" y="957064"/>
                  <a:pt x="284275" y="901444"/>
                </a:cubicBezTo>
                <a:cubicBezTo>
                  <a:pt x="216418" y="845824"/>
                  <a:pt x="744812" y="1130600"/>
                  <a:pt x="698091" y="981537"/>
                </a:cubicBezTo>
                <a:cubicBezTo>
                  <a:pt x="651370" y="832474"/>
                  <a:pt x="51782" y="77149"/>
                  <a:pt x="3948" y="7067"/>
                </a:cubicBezTo>
                <a:cubicBezTo>
                  <a:pt x="-43886" y="-63015"/>
                  <a:pt x="357694" y="407534"/>
                  <a:pt x="411089" y="561046"/>
                </a:cubicBezTo>
                <a:cubicBezTo>
                  <a:pt x="464484" y="714558"/>
                  <a:pt x="287612" y="981536"/>
                  <a:pt x="324321" y="928141"/>
                </a:cubicBezTo>
                <a:cubicBezTo>
                  <a:pt x="361030" y="874746"/>
                  <a:pt x="597974" y="239560"/>
                  <a:pt x="638021" y="2006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3" name="フリーフォーム 1242">
            <a:extLst>
              <a:ext uri="{FF2B5EF4-FFF2-40B4-BE49-F238E27FC236}">
                <a16:creationId xmlns:a16="http://schemas.microsoft.com/office/drawing/2014/main" id="{47898066-BE62-D1CC-8169-F65922065663}"/>
              </a:ext>
            </a:extLst>
          </p:cNvPr>
          <p:cNvSpPr/>
          <p:nvPr/>
        </p:nvSpPr>
        <p:spPr>
          <a:xfrm>
            <a:off x="6738434" y="8585913"/>
            <a:ext cx="644112" cy="1945299"/>
          </a:xfrm>
          <a:custGeom>
            <a:avLst/>
            <a:gdLst>
              <a:gd name="connsiteX0" fmla="*/ 136252 w 644112"/>
              <a:gd name="connsiteY0" fmla="*/ 90875 h 1945299"/>
              <a:gd name="connsiteX1" fmla="*/ 136252 w 644112"/>
              <a:gd name="connsiteY1" fmla="*/ 197667 h 1945299"/>
              <a:gd name="connsiteX2" fmla="*/ 296439 w 644112"/>
              <a:gd name="connsiteY2" fmla="*/ 1712767 h 1945299"/>
              <a:gd name="connsiteX3" fmla="*/ 196322 w 644112"/>
              <a:gd name="connsiteY3" fmla="*/ 1359021 h 1945299"/>
              <a:gd name="connsiteX4" fmla="*/ 636836 w 644112"/>
              <a:gd name="connsiteY4" fmla="*/ 1939699 h 1945299"/>
              <a:gd name="connsiteX5" fmla="*/ 449951 w 644112"/>
              <a:gd name="connsiteY5" fmla="*/ 1625999 h 1945299"/>
              <a:gd name="connsiteX6" fmla="*/ 176299 w 644112"/>
              <a:gd name="connsiteY6" fmla="*/ 1178811 h 1945299"/>
              <a:gd name="connsiteX7" fmla="*/ 62833 w 644112"/>
              <a:gd name="connsiteY7" fmla="*/ 811716 h 1945299"/>
              <a:gd name="connsiteX8" fmla="*/ 2763 w 644112"/>
              <a:gd name="connsiteY8" fmla="*/ 1559255 h 1945299"/>
              <a:gd name="connsiteX9" fmla="*/ 149601 w 644112"/>
              <a:gd name="connsiteY9" fmla="*/ 444621 h 1945299"/>
              <a:gd name="connsiteX10" fmla="*/ 136252 w 644112"/>
              <a:gd name="connsiteY10" fmla="*/ 998601 h 1945299"/>
              <a:gd name="connsiteX11" fmla="*/ 229694 w 644112"/>
              <a:gd name="connsiteY11" fmla="*/ 744972 h 1945299"/>
              <a:gd name="connsiteX12" fmla="*/ 269741 w 644112"/>
              <a:gd name="connsiteY12" fmla="*/ 998601 h 1945299"/>
              <a:gd name="connsiteX13" fmla="*/ 256392 w 644112"/>
              <a:gd name="connsiteY13" fmla="*/ 357853 h 1945299"/>
              <a:gd name="connsiteX14" fmla="*/ 182973 w 644112"/>
              <a:gd name="connsiteY14" fmla="*/ 618157 h 1945299"/>
              <a:gd name="connsiteX15" fmla="*/ 223020 w 644112"/>
              <a:gd name="connsiteY15" fmla="*/ 871786 h 1945299"/>
              <a:gd name="connsiteX16" fmla="*/ 136252 w 644112"/>
              <a:gd name="connsiteY16" fmla="*/ 90875 h 194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44112" h="1945299">
                <a:moveTo>
                  <a:pt x="136252" y="90875"/>
                </a:moveTo>
                <a:cubicBezTo>
                  <a:pt x="121791" y="-21478"/>
                  <a:pt x="109554" y="-72648"/>
                  <a:pt x="136252" y="197667"/>
                </a:cubicBezTo>
                <a:cubicBezTo>
                  <a:pt x="162950" y="467982"/>
                  <a:pt x="286427" y="1519208"/>
                  <a:pt x="296439" y="1712767"/>
                </a:cubicBezTo>
                <a:cubicBezTo>
                  <a:pt x="306451" y="1906326"/>
                  <a:pt x="139589" y="1321199"/>
                  <a:pt x="196322" y="1359021"/>
                </a:cubicBezTo>
                <a:cubicBezTo>
                  <a:pt x="253055" y="1396843"/>
                  <a:pt x="594565" y="1895203"/>
                  <a:pt x="636836" y="1939699"/>
                </a:cubicBezTo>
                <a:cubicBezTo>
                  <a:pt x="679108" y="1984195"/>
                  <a:pt x="526707" y="1752814"/>
                  <a:pt x="449951" y="1625999"/>
                </a:cubicBezTo>
                <a:cubicBezTo>
                  <a:pt x="373195" y="1499184"/>
                  <a:pt x="240819" y="1314525"/>
                  <a:pt x="176299" y="1178811"/>
                </a:cubicBezTo>
                <a:cubicBezTo>
                  <a:pt x="111779" y="1043097"/>
                  <a:pt x="91756" y="748309"/>
                  <a:pt x="62833" y="811716"/>
                </a:cubicBezTo>
                <a:cubicBezTo>
                  <a:pt x="33910" y="875123"/>
                  <a:pt x="-11698" y="1620438"/>
                  <a:pt x="2763" y="1559255"/>
                </a:cubicBezTo>
                <a:cubicBezTo>
                  <a:pt x="17224" y="1498072"/>
                  <a:pt x="127353" y="538063"/>
                  <a:pt x="149601" y="444621"/>
                </a:cubicBezTo>
                <a:cubicBezTo>
                  <a:pt x="171849" y="351179"/>
                  <a:pt x="122903" y="948543"/>
                  <a:pt x="136252" y="998601"/>
                </a:cubicBezTo>
                <a:cubicBezTo>
                  <a:pt x="149601" y="1048660"/>
                  <a:pt x="207446" y="744972"/>
                  <a:pt x="229694" y="744972"/>
                </a:cubicBezTo>
                <a:cubicBezTo>
                  <a:pt x="251942" y="744972"/>
                  <a:pt x="265291" y="1063121"/>
                  <a:pt x="269741" y="998601"/>
                </a:cubicBezTo>
                <a:cubicBezTo>
                  <a:pt x="274191" y="934081"/>
                  <a:pt x="270853" y="421260"/>
                  <a:pt x="256392" y="357853"/>
                </a:cubicBezTo>
                <a:cubicBezTo>
                  <a:pt x="241931" y="294446"/>
                  <a:pt x="188535" y="532502"/>
                  <a:pt x="182973" y="618157"/>
                </a:cubicBezTo>
                <a:cubicBezTo>
                  <a:pt x="177411" y="703812"/>
                  <a:pt x="231919" y="963004"/>
                  <a:pt x="223020" y="871786"/>
                </a:cubicBezTo>
                <a:cubicBezTo>
                  <a:pt x="214121" y="780569"/>
                  <a:pt x="150713" y="203228"/>
                  <a:pt x="136252" y="908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4" name="フリーフォーム 1243">
            <a:extLst>
              <a:ext uri="{FF2B5EF4-FFF2-40B4-BE49-F238E27FC236}">
                <a16:creationId xmlns:a16="http://schemas.microsoft.com/office/drawing/2014/main" id="{22F5EF6E-77B4-7C93-597D-D081366972DF}"/>
              </a:ext>
            </a:extLst>
          </p:cNvPr>
          <p:cNvSpPr/>
          <p:nvPr/>
        </p:nvSpPr>
        <p:spPr>
          <a:xfrm>
            <a:off x="3174710" y="9226731"/>
            <a:ext cx="1162171" cy="1508729"/>
          </a:xfrm>
          <a:custGeom>
            <a:avLst/>
            <a:gdLst>
              <a:gd name="connsiteX0" fmla="*/ 894370 w 1162171"/>
              <a:gd name="connsiteY0" fmla="*/ 21772 h 1508729"/>
              <a:gd name="connsiteX1" fmla="*/ 927027 w 1162171"/>
              <a:gd name="connsiteY1" fmla="*/ 80555 h 1508729"/>
              <a:gd name="connsiteX2" fmla="*/ 1096844 w 1162171"/>
              <a:gd name="connsiteY2" fmla="*/ 485503 h 1508729"/>
              <a:gd name="connsiteX3" fmla="*/ 913964 w 1162171"/>
              <a:gd name="connsiteY3" fmla="*/ 844732 h 1508729"/>
              <a:gd name="connsiteX4" fmla="*/ 1070719 w 1162171"/>
              <a:gd name="connsiteY4" fmla="*/ 785949 h 1508729"/>
              <a:gd name="connsiteX5" fmla="*/ 691896 w 1162171"/>
              <a:gd name="connsiteY5" fmla="*/ 1177835 h 1508729"/>
              <a:gd name="connsiteX6" fmla="*/ 587393 w 1162171"/>
              <a:gd name="connsiteY6" fmla="*/ 1210492 h 1508729"/>
              <a:gd name="connsiteX7" fmla="*/ 77941 w 1162171"/>
              <a:gd name="connsiteY7" fmla="*/ 1504406 h 1508729"/>
              <a:gd name="connsiteX8" fmla="*/ 208570 w 1162171"/>
              <a:gd name="connsiteY8" fmla="*/ 1380309 h 1508729"/>
              <a:gd name="connsiteX9" fmla="*/ 19159 w 1162171"/>
              <a:gd name="connsiteY9" fmla="*/ 1301932 h 1508729"/>
              <a:gd name="connsiteX10" fmla="*/ 763741 w 1162171"/>
              <a:gd name="connsiteY10" fmla="*/ 661852 h 1508729"/>
              <a:gd name="connsiteX11" fmla="*/ 130193 w 1162171"/>
              <a:gd name="connsiteY11" fmla="*/ 1262743 h 1508729"/>
              <a:gd name="connsiteX12" fmla="*/ 469827 w 1162171"/>
              <a:gd name="connsiteY12" fmla="*/ 1027612 h 1508729"/>
              <a:gd name="connsiteX13" fmla="*/ 691896 w 1162171"/>
              <a:gd name="connsiteY13" fmla="*/ 877389 h 1508729"/>
              <a:gd name="connsiteX14" fmla="*/ 783336 w 1162171"/>
              <a:gd name="connsiteY14" fmla="*/ 420189 h 1508729"/>
              <a:gd name="connsiteX15" fmla="*/ 502484 w 1162171"/>
              <a:gd name="connsiteY15" fmla="*/ 1177835 h 1508729"/>
              <a:gd name="connsiteX16" fmla="*/ 783336 w 1162171"/>
              <a:gd name="connsiteY16" fmla="*/ 1027612 h 1508729"/>
              <a:gd name="connsiteX17" fmla="*/ 1070719 w 1162171"/>
              <a:gd name="connsiteY17" fmla="*/ 681446 h 1508729"/>
              <a:gd name="connsiteX18" fmla="*/ 1162159 w 1162171"/>
              <a:gd name="connsiteY18" fmla="*/ 374469 h 1508729"/>
              <a:gd name="connsiteX19" fmla="*/ 1077250 w 1162171"/>
              <a:gd name="connsiteY19" fmla="*/ 518160 h 1508729"/>
              <a:gd name="connsiteX20" fmla="*/ 1077250 w 1162171"/>
              <a:gd name="connsiteY20" fmla="*/ 348343 h 1508729"/>
              <a:gd name="connsiteX21" fmla="*/ 894370 w 1162171"/>
              <a:gd name="connsiteY21" fmla="*/ 21772 h 1508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62171" h="1508729">
                <a:moveTo>
                  <a:pt x="894370" y="21772"/>
                </a:moveTo>
                <a:cubicBezTo>
                  <a:pt x="869333" y="-22859"/>
                  <a:pt x="893281" y="3267"/>
                  <a:pt x="927027" y="80555"/>
                </a:cubicBezTo>
                <a:cubicBezTo>
                  <a:pt x="960773" y="157843"/>
                  <a:pt x="1099021" y="358140"/>
                  <a:pt x="1096844" y="485503"/>
                </a:cubicBezTo>
                <a:cubicBezTo>
                  <a:pt x="1094667" y="612866"/>
                  <a:pt x="918318" y="794658"/>
                  <a:pt x="913964" y="844732"/>
                </a:cubicBezTo>
                <a:cubicBezTo>
                  <a:pt x="909610" y="894806"/>
                  <a:pt x="1107730" y="730432"/>
                  <a:pt x="1070719" y="785949"/>
                </a:cubicBezTo>
                <a:cubicBezTo>
                  <a:pt x="1033708" y="841466"/>
                  <a:pt x="772450" y="1107078"/>
                  <a:pt x="691896" y="1177835"/>
                </a:cubicBezTo>
                <a:cubicBezTo>
                  <a:pt x="611342" y="1248592"/>
                  <a:pt x="689719" y="1156063"/>
                  <a:pt x="587393" y="1210492"/>
                </a:cubicBezTo>
                <a:cubicBezTo>
                  <a:pt x="485067" y="1264921"/>
                  <a:pt x="141078" y="1476103"/>
                  <a:pt x="77941" y="1504406"/>
                </a:cubicBezTo>
                <a:cubicBezTo>
                  <a:pt x="14804" y="1532709"/>
                  <a:pt x="218367" y="1414055"/>
                  <a:pt x="208570" y="1380309"/>
                </a:cubicBezTo>
                <a:cubicBezTo>
                  <a:pt x="198773" y="1346563"/>
                  <a:pt x="-73369" y="1421675"/>
                  <a:pt x="19159" y="1301932"/>
                </a:cubicBezTo>
                <a:cubicBezTo>
                  <a:pt x="111687" y="1182189"/>
                  <a:pt x="745235" y="668384"/>
                  <a:pt x="763741" y="661852"/>
                </a:cubicBezTo>
                <a:cubicBezTo>
                  <a:pt x="782247" y="655320"/>
                  <a:pt x="179179" y="1201783"/>
                  <a:pt x="130193" y="1262743"/>
                </a:cubicBezTo>
                <a:cubicBezTo>
                  <a:pt x="81207" y="1323703"/>
                  <a:pt x="469827" y="1027612"/>
                  <a:pt x="469827" y="1027612"/>
                </a:cubicBezTo>
                <a:cubicBezTo>
                  <a:pt x="563444" y="963386"/>
                  <a:pt x="639645" y="978626"/>
                  <a:pt x="691896" y="877389"/>
                </a:cubicBezTo>
                <a:cubicBezTo>
                  <a:pt x="744147" y="776152"/>
                  <a:pt x="814905" y="370115"/>
                  <a:pt x="783336" y="420189"/>
                </a:cubicBezTo>
                <a:cubicBezTo>
                  <a:pt x="751767" y="470263"/>
                  <a:pt x="502484" y="1076598"/>
                  <a:pt x="502484" y="1177835"/>
                </a:cubicBezTo>
                <a:cubicBezTo>
                  <a:pt x="502484" y="1279072"/>
                  <a:pt x="688630" y="1110344"/>
                  <a:pt x="783336" y="1027612"/>
                </a:cubicBezTo>
                <a:cubicBezTo>
                  <a:pt x="878042" y="944881"/>
                  <a:pt x="1007582" y="790303"/>
                  <a:pt x="1070719" y="681446"/>
                </a:cubicBezTo>
                <a:cubicBezTo>
                  <a:pt x="1133856" y="572589"/>
                  <a:pt x="1161071" y="401683"/>
                  <a:pt x="1162159" y="374469"/>
                </a:cubicBezTo>
                <a:cubicBezTo>
                  <a:pt x="1163248" y="347255"/>
                  <a:pt x="1091402" y="522514"/>
                  <a:pt x="1077250" y="518160"/>
                </a:cubicBezTo>
                <a:cubicBezTo>
                  <a:pt x="1063099" y="513806"/>
                  <a:pt x="1113173" y="427809"/>
                  <a:pt x="1077250" y="348343"/>
                </a:cubicBezTo>
                <a:cubicBezTo>
                  <a:pt x="1041327" y="268877"/>
                  <a:pt x="919407" y="66403"/>
                  <a:pt x="894370" y="217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5" name="フリーフォーム 1244">
            <a:extLst>
              <a:ext uri="{FF2B5EF4-FFF2-40B4-BE49-F238E27FC236}">
                <a16:creationId xmlns:a16="http://schemas.microsoft.com/office/drawing/2014/main" id="{730125AB-5BEB-B0F4-10F0-98DE9CB2CD98}"/>
              </a:ext>
            </a:extLst>
          </p:cNvPr>
          <p:cNvSpPr/>
          <p:nvPr/>
        </p:nvSpPr>
        <p:spPr>
          <a:xfrm>
            <a:off x="5969703" y="9069872"/>
            <a:ext cx="708705" cy="2153699"/>
          </a:xfrm>
          <a:custGeom>
            <a:avLst/>
            <a:gdLst>
              <a:gd name="connsiteX0" fmla="*/ 685823 w 708705"/>
              <a:gd name="connsiteY0" fmla="*/ 41471 h 2153699"/>
              <a:gd name="connsiteX1" fmla="*/ 692354 w 708705"/>
              <a:gd name="connsiteY1" fmla="*/ 145974 h 2153699"/>
              <a:gd name="connsiteX2" fmla="*/ 496411 w 708705"/>
              <a:gd name="connsiteY2" fmla="*/ 1341225 h 2153699"/>
              <a:gd name="connsiteX3" fmla="*/ 385377 w 708705"/>
              <a:gd name="connsiteY3" fmla="*/ 2138059 h 2153699"/>
              <a:gd name="connsiteX4" fmla="*/ 391908 w 708705"/>
              <a:gd name="connsiteY4" fmla="*/ 1811488 h 2153699"/>
              <a:gd name="connsiteX5" fmla="*/ 424566 w 708705"/>
              <a:gd name="connsiteY5" fmla="*/ 1106094 h 2153699"/>
              <a:gd name="connsiteX6" fmla="*/ 124120 w 708705"/>
              <a:gd name="connsiteY6" fmla="*/ 1987837 h 2153699"/>
              <a:gd name="connsiteX7" fmla="*/ 470286 w 708705"/>
              <a:gd name="connsiteY7" fmla="*/ 753397 h 2153699"/>
              <a:gd name="connsiteX8" fmla="*/ 23 w 708705"/>
              <a:gd name="connsiteY8" fmla="*/ 1001591 h 2153699"/>
              <a:gd name="connsiteX9" fmla="*/ 450691 w 708705"/>
              <a:gd name="connsiteY9" fmla="*/ 655425 h 2153699"/>
              <a:gd name="connsiteX10" fmla="*/ 692354 w 708705"/>
              <a:gd name="connsiteY10" fmla="*/ 341917 h 2153699"/>
              <a:gd name="connsiteX11" fmla="*/ 685823 w 708705"/>
              <a:gd name="connsiteY11" fmla="*/ 41471 h 215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08705" h="2153699">
                <a:moveTo>
                  <a:pt x="685823" y="41471"/>
                </a:moveTo>
                <a:cubicBezTo>
                  <a:pt x="685823" y="8814"/>
                  <a:pt x="723923" y="-70652"/>
                  <a:pt x="692354" y="145974"/>
                </a:cubicBezTo>
                <a:cubicBezTo>
                  <a:pt x="660785" y="362600"/>
                  <a:pt x="547574" y="1009211"/>
                  <a:pt x="496411" y="1341225"/>
                </a:cubicBezTo>
                <a:cubicBezTo>
                  <a:pt x="445248" y="1673239"/>
                  <a:pt x="402794" y="2059682"/>
                  <a:pt x="385377" y="2138059"/>
                </a:cubicBezTo>
                <a:cubicBezTo>
                  <a:pt x="367960" y="2216436"/>
                  <a:pt x="385377" y="1983482"/>
                  <a:pt x="391908" y="1811488"/>
                </a:cubicBezTo>
                <a:cubicBezTo>
                  <a:pt x="398439" y="1639494"/>
                  <a:pt x="469197" y="1076703"/>
                  <a:pt x="424566" y="1106094"/>
                </a:cubicBezTo>
                <a:cubicBezTo>
                  <a:pt x="379935" y="1135485"/>
                  <a:pt x="116500" y="2046620"/>
                  <a:pt x="124120" y="1987837"/>
                </a:cubicBezTo>
                <a:cubicBezTo>
                  <a:pt x="131740" y="1929054"/>
                  <a:pt x="490969" y="917771"/>
                  <a:pt x="470286" y="753397"/>
                </a:cubicBezTo>
                <a:cubicBezTo>
                  <a:pt x="449603" y="589023"/>
                  <a:pt x="3289" y="1017920"/>
                  <a:pt x="23" y="1001591"/>
                </a:cubicBezTo>
                <a:cubicBezTo>
                  <a:pt x="-3243" y="985262"/>
                  <a:pt x="335302" y="765371"/>
                  <a:pt x="450691" y="655425"/>
                </a:cubicBezTo>
                <a:cubicBezTo>
                  <a:pt x="566079" y="545479"/>
                  <a:pt x="652077" y="442065"/>
                  <a:pt x="692354" y="341917"/>
                </a:cubicBezTo>
                <a:cubicBezTo>
                  <a:pt x="732631" y="241769"/>
                  <a:pt x="685823" y="74128"/>
                  <a:pt x="685823" y="414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6" name="フリーフォーム 1245">
            <a:extLst>
              <a:ext uri="{FF2B5EF4-FFF2-40B4-BE49-F238E27FC236}">
                <a16:creationId xmlns:a16="http://schemas.microsoft.com/office/drawing/2014/main" id="{293C4FB7-C53F-70C9-D7D2-033F683A4C38}"/>
              </a:ext>
            </a:extLst>
          </p:cNvPr>
          <p:cNvSpPr/>
          <p:nvPr/>
        </p:nvSpPr>
        <p:spPr>
          <a:xfrm>
            <a:off x="6724392" y="9833790"/>
            <a:ext cx="1343732" cy="1001850"/>
          </a:xfrm>
          <a:custGeom>
            <a:avLst/>
            <a:gdLst>
              <a:gd name="connsiteX0" fmla="*/ 329551 w 1343732"/>
              <a:gd name="connsiteY0" fmla="*/ 276861 h 1001850"/>
              <a:gd name="connsiteX1" fmla="*/ 545088 w 1343732"/>
              <a:gd name="connsiteY1" fmla="*/ 368301 h 1001850"/>
              <a:gd name="connsiteX2" fmla="*/ 1204762 w 1343732"/>
              <a:gd name="connsiteY2" fmla="*/ 890816 h 1001850"/>
              <a:gd name="connsiteX3" fmla="*/ 943505 w 1343732"/>
              <a:gd name="connsiteY3" fmla="*/ 825501 h 1001850"/>
              <a:gd name="connsiteX4" fmla="*/ 1341922 w 1343732"/>
              <a:gd name="connsiteY4" fmla="*/ 1001850 h 1001850"/>
              <a:gd name="connsiteX5" fmla="*/ 1041477 w 1343732"/>
              <a:gd name="connsiteY5" fmla="*/ 825501 h 1001850"/>
              <a:gd name="connsiteX6" fmla="*/ 2979 w 1343732"/>
              <a:gd name="connsiteY6" fmla="*/ 2541 h 1001850"/>
              <a:gd name="connsiteX7" fmla="*/ 714905 w 1343732"/>
              <a:gd name="connsiteY7" fmla="*/ 557713 h 1001850"/>
              <a:gd name="connsiteX8" fmla="*/ 329551 w 1343732"/>
              <a:gd name="connsiteY8" fmla="*/ 276861 h 100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3732" h="1001850">
                <a:moveTo>
                  <a:pt x="329551" y="276861"/>
                </a:moveTo>
                <a:cubicBezTo>
                  <a:pt x="301248" y="245292"/>
                  <a:pt x="399220" y="265975"/>
                  <a:pt x="545088" y="368301"/>
                </a:cubicBezTo>
                <a:cubicBezTo>
                  <a:pt x="690957" y="470627"/>
                  <a:pt x="1138359" y="814616"/>
                  <a:pt x="1204762" y="890816"/>
                </a:cubicBezTo>
                <a:cubicBezTo>
                  <a:pt x="1271165" y="967016"/>
                  <a:pt x="920645" y="806995"/>
                  <a:pt x="943505" y="825501"/>
                </a:cubicBezTo>
                <a:cubicBezTo>
                  <a:pt x="966365" y="844007"/>
                  <a:pt x="1325593" y="1001850"/>
                  <a:pt x="1341922" y="1001850"/>
                </a:cubicBezTo>
                <a:cubicBezTo>
                  <a:pt x="1358251" y="1001850"/>
                  <a:pt x="1264634" y="992052"/>
                  <a:pt x="1041477" y="825501"/>
                </a:cubicBezTo>
                <a:cubicBezTo>
                  <a:pt x="818320" y="658950"/>
                  <a:pt x="57408" y="47172"/>
                  <a:pt x="2979" y="2541"/>
                </a:cubicBezTo>
                <a:cubicBezTo>
                  <a:pt x="-51450" y="-42090"/>
                  <a:pt x="657211" y="515259"/>
                  <a:pt x="714905" y="557713"/>
                </a:cubicBezTo>
                <a:cubicBezTo>
                  <a:pt x="772599" y="600167"/>
                  <a:pt x="357854" y="308430"/>
                  <a:pt x="329551" y="2768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7" name="フリーフォーム 1246">
            <a:extLst>
              <a:ext uri="{FF2B5EF4-FFF2-40B4-BE49-F238E27FC236}">
                <a16:creationId xmlns:a16="http://schemas.microsoft.com/office/drawing/2014/main" id="{EDB9DC24-A6F8-9E93-CE9C-ED9C312FC4D6}"/>
              </a:ext>
            </a:extLst>
          </p:cNvPr>
          <p:cNvSpPr/>
          <p:nvPr/>
        </p:nvSpPr>
        <p:spPr>
          <a:xfrm>
            <a:off x="3969751" y="9021819"/>
            <a:ext cx="271021" cy="994896"/>
          </a:xfrm>
          <a:custGeom>
            <a:avLst/>
            <a:gdLst>
              <a:gd name="connsiteX0" fmla="*/ 269146 w 271021"/>
              <a:gd name="connsiteY0" fmla="*/ 4615 h 994896"/>
              <a:gd name="connsiteX1" fmla="*/ 216895 w 271021"/>
              <a:gd name="connsiteY1" fmla="*/ 252810 h 994896"/>
              <a:gd name="connsiteX2" fmla="*/ 1358 w 271021"/>
              <a:gd name="connsiteY2" fmla="*/ 984330 h 994896"/>
              <a:gd name="connsiteX3" fmla="*/ 125455 w 271021"/>
              <a:gd name="connsiteY3" fmla="*/ 657758 h 994896"/>
              <a:gd name="connsiteX4" fmla="*/ 131986 w 271021"/>
              <a:gd name="connsiteY4" fmla="*/ 259341 h 994896"/>
              <a:gd name="connsiteX5" fmla="*/ 171175 w 271021"/>
              <a:gd name="connsiteY5" fmla="*/ 429158 h 994896"/>
              <a:gd name="connsiteX6" fmla="*/ 269146 w 271021"/>
              <a:gd name="connsiteY6" fmla="*/ 4615 h 994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1021" h="994896">
                <a:moveTo>
                  <a:pt x="269146" y="4615"/>
                </a:moveTo>
                <a:cubicBezTo>
                  <a:pt x="276766" y="-24776"/>
                  <a:pt x="261526" y="89524"/>
                  <a:pt x="216895" y="252810"/>
                </a:cubicBezTo>
                <a:cubicBezTo>
                  <a:pt x="172264" y="416096"/>
                  <a:pt x="16598" y="916839"/>
                  <a:pt x="1358" y="984330"/>
                </a:cubicBezTo>
                <a:cubicBezTo>
                  <a:pt x="-13882" y="1051821"/>
                  <a:pt x="103684" y="778590"/>
                  <a:pt x="125455" y="657758"/>
                </a:cubicBezTo>
                <a:cubicBezTo>
                  <a:pt x="147226" y="536927"/>
                  <a:pt x="124366" y="297441"/>
                  <a:pt x="131986" y="259341"/>
                </a:cubicBezTo>
                <a:cubicBezTo>
                  <a:pt x="139606" y="221241"/>
                  <a:pt x="146138" y="467258"/>
                  <a:pt x="171175" y="429158"/>
                </a:cubicBezTo>
                <a:cubicBezTo>
                  <a:pt x="196212" y="391058"/>
                  <a:pt x="261526" y="34006"/>
                  <a:pt x="269146" y="46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8" name="フリーフォーム 1247">
            <a:extLst>
              <a:ext uri="{FF2B5EF4-FFF2-40B4-BE49-F238E27FC236}">
                <a16:creationId xmlns:a16="http://schemas.microsoft.com/office/drawing/2014/main" id="{5DA950A7-2C4A-2244-58E3-9E5751DCE2C6}"/>
              </a:ext>
            </a:extLst>
          </p:cNvPr>
          <p:cNvSpPr/>
          <p:nvPr/>
        </p:nvSpPr>
        <p:spPr>
          <a:xfrm>
            <a:off x="4857650" y="8999249"/>
            <a:ext cx="1641132" cy="2183096"/>
          </a:xfrm>
          <a:custGeom>
            <a:avLst/>
            <a:gdLst>
              <a:gd name="connsiteX0" fmla="*/ 1490899 w 1641132"/>
              <a:gd name="connsiteY0" fmla="*/ 14122 h 2183096"/>
              <a:gd name="connsiteX1" fmla="*/ 1425584 w 1641132"/>
              <a:gd name="connsiteY1" fmla="*/ 53311 h 2183096"/>
              <a:gd name="connsiteX2" fmla="*/ 1164327 w 1641132"/>
              <a:gd name="connsiteY2" fmla="*/ 399477 h 2183096"/>
              <a:gd name="connsiteX3" fmla="*/ 1138201 w 1641132"/>
              <a:gd name="connsiteY3" fmla="*/ 843614 h 2183096"/>
              <a:gd name="connsiteX4" fmla="*/ 1157796 w 1641132"/>
              <a:gd name="connsiteY4" fmla="*/ 752174 h 2183096"/>
              <a:gd name="connsiteX5" fmla="*/ 883476 w 1641132"/>
              <a:gd name="connsiteY5" fmla="*/ 2169494 h 2183096"/>
              <a:gd name="connsiteX6" fmla="*/ 1046761 w 1641132"/>
              <a:gd name="connsiteY6" fmla="*/ 1424911 h 2183096"/>
              <a:gd name="connsiteX7" fmla="*/ 1432116 w 1641132"/>
              <a:gd name="connsiteY7" fmla="*/ 693391 h 2183096"/>
              <a:gd name="connsiteX8" fmla="*/ 1131670 w 1641132"/>
              <a:gd name="connsiteY8" fmla="*/ 1065682 h 2183096"/>
              <a:gd name="connsiteX9" fmla="*/ 1229641 w 1641132"/>
              <a:gd name="connsiteY9" fmla="*/ 615014 h 2183096"/>
              <a:gd name="connsiteX10" fmla="*/ 1641121 w 1641132"/>
              <a:gd name="connsiteY10" fmla="*/ 105562 h 2183096"/>
              <a:gd name="connsiteX11" fmla="*/ 1242704 w 1641132"/>
              <a:gd name="connsiteY11" fmla="*/ 621545 h 2183096"/>
              <a:gd name="connsiteX12" fmla="*/ 1118607 w 1641132"/>
              <a:gd name="connsiteY12" fmla="*/ 314568 h 2183096"/>
              <a:gd name="connsiteX13" fmla="*/ 1733 w 1641132"/>
              <a:gd name="connsiteY13" fmla="*/ 85968 h 2183096"/>
              <a:gd name="connsiteX14" fmla="*/ 870413 w 1641132"/>
              <a:gd name="connsiteY14" fmla="*/ 170877 h 2183096"/>
              <a:gd name="connsiteX15" fmla="*/ 1196984 w 1641132"/>
              <a:gd name="connsiteY15" fmla="*/ 99031 h 2183096"/>
              <a:gd name="connsiteX16" fmla="*/ 720190 w 1641132"/>
              <a:gd name="connsiteY16" fmla="*/ 177408 h 2183096"/>
              <a:gd name="connsiteX17" fmla="*/ 1190453 w 1641132"/>
              <a:gd name="connsiteY17" fmla="*/ 183940 h 2183096"/>
              <a:gd name="connsiteX18" fmla="*/ 1490899 w 1641132"/>
              <a:gd name="connsiteY18" fmla="*/ 14122 h 2183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641132" h="2183096">
                <a:moveTo>
                  <a:pt x="1490899" y="14122"/>
                </a:moveTo>
                <a:cubicBezTo>
                  <a:pt x="1530087" y="-7649"/>
                  <a:pt x="1480013" y="-10915"/>
                  <a:pt x="1425584" y="53311"/>
                </a:cubicBezTo>
                <a:cubicBezTo>
                  <a:pt x="1371155" y="117537"/>
                  <a:pt x="1212224" y="267760"/>
                  <a:pt x="1164327" y="399477"/>
                </a:cubicBezTo>
                <a:cubicBezTo>
                  <a:pt x="1116430" y="531194"/>
                  <a:pt x="1139289" y="784831"/>
                  <a:pt x="1138201" y="843614"/>
                </a:cubicBezTo>
                <a:cubicBezTo>
                  <a:pt x="1137113" y="902397"/>
                  <a:pt x="1200250" y="531194"/>
                  <a:pt x="1157796" y="752174"/>
                </a:cubicBezTo>
                <a:cubicBezTo>
                  <a:pt x="1115342" y="973154"/>
                  <a:pt x="901982" y="2057371"/>
                  <a:pt x="883476" y="2169494"/>
                </a:cubicBezTo>
                <a:cubicBezTo>
                  <a:pt x="864970" y="2281617"/>
                  <a:pt x="955321" y="1670928"/>
                  <a:pt x="1046761" y="1424911"/>
                </a:cubicBezTo>
                <a:cubicBezTo>
                  <a:pt x="1138201" y="1178894"/>
                  <a:pt x="1417964" y="753263"/>
                  <a:pt x="1432116" y="693391"/>
                </a:cubicBezTo>
                <a:cubicBezTo>
                  <a:pt x="1446267" y="633520"/>
                  <a:pt x="1165416" y="1078745"/>
                  <a:pt x="1131670" y="1065682"/>
                </a:cubicBezTo>
                <a:cubicBezTo>
                  <a:pt x="1097924" y="1052619"/>
                  <a:pt x="1144733" y="775034"/>
                  <a:pt x="1229641" y="615014"/>
                </a:cubicBezTo>
                <a:cubicBezTo>
                  <a:pt x="1314549" y="454994"/>
                  <a:pt x="1638944" y="104474"/>
                  <a:pt x="1641121" y="105562"/>
                </a:cubicBezTo>
                <a:cubicBezTo>
                  <a:pt x="1643298" y="106650"/>
                  <a:pt x="1329790" y="586711"/>
                  <a:pt x="1242704" y="621545"/>
                </a:cubicBezTo>
                <a:cubicBezTo>
                  <a:pt x="1155618" y="656379"/>
                  <a:pt x="1325435" y="403831"/>
                  <a:pt x="1118607" y="314568"/>
                </a:cubicBezTo>
                <a:cubicBezTo>
                  <a:pt x="911779" y="225305"/>
                  <a:pt x="43099" y="109917"/>
                  <a:pt x="1733" y="85968"/>
                </a:cubicBezTo>
                <a:cubicBezTo>
                  <a:pt x="-39633" y="62020"/>
                  <a:pt x="671205" y="168700"/>
                  <a:pt x="870413" y="170877"/>
                </a:cubicBezTo>
                <a:cubicBezTo>
                  <a:pt x="1069621" y="173054"/>
                  <a:pt x="1222021" y="97943"/>
                  <a:pt x="1196984" y="99031"/>
                </a:cubicBezTo>
                <a:cubicBezTo>
                  <a:pt x="1171947" y="100119"/>
                  <a:pt x="721278" y="163257"/>
                  <a:pt x="720190" y="177408"/>
                </a:cubicBezTo>
                <a:cubicBezTo>
                  <a:pt x="719102" y="191559"/>
                  <a:pt x="1057647" y="208977"/>
                  <a:pt x="1190453" y="183940"/>
                </a:cubicBezTo>
                <a:cubicBezTo>
                  <a:pt x="1323259" y="158903"/>
                  <a:pt x="1451711" y="35893"/>
                  <a:pt x="1490899" y="141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9" name="フリーフォーム 1248">
            <a:extLst>
              <a:ext uri="{FF2B5EF4-FFF2-40B4-BE49-F238E27FC236}">
                <a16:creationId xmlns:a16="http://schemas.microsoft.com/office/drawing/2014/main" id="{B7CAA862-5531-6E26-F017-09626F6A054D}"/>
              </a:ext>
            </a:extLst>
          </p:cNvPr>
          <p:cNvSpPr/>
          <p:nvPr/>
        </p:nvSpPr>
        <p:spPr>
          <a:xfrm>
            <a:off x="4571633" y="9433541"/>
            <a:ext cx="1098354" cy="1940782"/>
          </a:xfrm>
          <a:custGeom>
            <a:avLst/>
            <a:gdLst>
              <a:gd name="connsiteX0" fmla="*/ 1078053 w 1098354"/>
              <a:gd name="connsiteY0" fmla="*/ 17436 h 1940782"/>
              <a:gd name="connsiteX1" fmla="*/ 1058458 w 1098354"/>
              <a:gd name="connsiteY1" fmla="*/ 239505 h 1940782"/>
              <a:gd name="connsiteX2" fmla="*/ 855984 w 1098354"/>
              <a:gd name="connsiteY2" fmla="*/ 853459 h 1940782"/>
              <a:gd name="connsiteX3" fmla="*/ 633916 w 1098354"/>
              <a:gd name="connsiteY3" fmla="*/ 1918082 h 1940782"/>
              <a:gd name="connsiteX4" fmla="*/ 660041 w 1098354"/>
              <a:gd name="connsiteY4" fmla="*/ 1487008 h 1940782"/>
              <a:gd name="connsiteX5" fmla="*/ 372658 w 1098354"/>
              <a:gd name="connsiteY5" fmla="*/ 396259 h 1940782"/>
              <a:gd name="connsiteX6" fmla="*/ 640447 w 1098354"/>
              <a:gd name="connsiteY6" fmla="*/ 1251876 h 1940782"/>
              <a:gd name="connsiteX7" fmla="*/ 738418 w 1098354"/>
              <a:gd name="connsiteY7" fmla="*/ 729362 h 1940782"/>
              <a:gd name="connsiteX8" fmla="*/ 758013 w 1098354"/>
              <a:gd name="connsiteY8" fmla="*/ 1441288 h 1940782"/>
              <a:gd name="connsiteX9" fmla="*/ 679636 w 1098354"/>
              <a:gd name="connsiteY9" fmla="*/ 1186562 h 1940782"/>
              <a:gd name="connsiteX10" fmla="*/ 718824 w 1098354"/>
              <a:gd name="connsiteY10" fmla="*/ 1415162 h 1940782"/>
              <a:gd name="connsiteX11" fmla="*/ 810264 w 1098354"/>
              <a:gd name="connsiteY11" fmla="*/ 553013 h 1940782"/>
              <a:gd name="connsiteX12" fmla="*/ 725356 w 1098354"/>
              <a:gd name="connsiteY12" fmla="*/ 729362 h 1940782"/>
              <a:gd name="connsiteX13" fmla="*/ 367 w 1098354"/>
              <a:gd name="connsiteY13" fmla="*/ 206848 h 1940782"/>
              <a:gd name="connsiteX14" fmla="*/ 829858 w 1098354"/>
              <a:gd name="connsiteY14" fmla="*/ 657516 h 1940782"/>
              <a:gd name="connsiteX15" fmla="*/ 1078053 w 1098354"/>
              <a:gd name="connsiteY15" fmla="*/ 17436 h 194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98354" h="1940782">
                <a:moveTo>
                  <a:pt x="1078053" y="17436"/>
                </a:moveTo>
                <a:cubicBezTo>
                  <a:pt x="1116153" y="-52232"/>
                  <a:pt x="1095469" y="100168"/>
                  <a:pt x="1058458" y="239505"/>
                </a:cubicBezTo>
                <a:cubicBezTo>
                  <a:pt x="1021447" y="378842"/>
                  <a:pt x="926741" y="573696"/>
                  <a:pt x="855984" y="853459"/>
                </a:cubicBezTo>
                <a:cubicBezTo>
                  <a:pt x="785227" y="1133222"/>
                  <a:pt x="666573" y="1812491"/>
                  <a:pt x="633916" y="1918082"/>
                </a:cubicBezTo>
                <a:cubicBezTo>
                  <a:pt x="601259" y="2023673"/>
                  <a:pt x="703584" y="1740645"/>
                  <a:pt x="660041" y="1487008"/>
                </a:cubicBezTo>
                <a:cubicBezTo>
                  <a:pt x="616498" y="1233371"/>
                  <a:pt x="375924" y="435448"/>
                  <a:pt x="372658" y="396259"/>
                </a:cubicBezTo>
                <a:cubicBezTo>
                  <a:pt x="369392" y="357070"/>
                  <a:pt x="579487" y="1196359"/>
                  <a:pt x="640447" y="1251876"/>
                </a:cubicBezTo>
                <a:cubicBezTo>
                  <a:pt x="701407" y="1307393"/>
                  <a:pt x="718824" y="697793"/>
                  <a:pt x="738418" y="729362"/>
                </a:cubicBezTo>
                <a:cubicBezTo>
                  <a:pt x="758012" y="760931"/>
                  <a:pt x="767810" y="1365088"/>
                  <a:pt x="758013" y="1441288"/>
                </a:cubicBezTo>
                <a:cubicBezTo>
                  <a:pt x="748216" y="1517488"/>
                  <a:pt x="686167" y="1190916"/>
                  <a:pt x="679636" y="1186562"/>
                </a:cubicBezTo>
                <a:cubicBezTo>
                  <a:pt x="673105" y="1182208"/>
                  <a:pt x="697053" y="1520753"/>
                  <a:pt x="718824" y="1415162"/>
                </a:cubicBezTo>
                <a:cubicBezTo>
                  <a:pt x="740595" y="1309571"/>
                  <a:pt x="809175" y="667313"/>
                  <a:pt x="810264" y="553013"/>
                </a:cubicBezTo>
                <a:cubicBezTo>
                  <a:pt x="811353" y="438713"/>
                  <a:pt x="860339" y="787056"/>
                  <a:pt x="725356" y="729362"/>
                </a:cubicBezTo>
                <a:cubicBezTo>
                  <a:pt x="590373" y="671668"/>
                  <a:pt x="-17050" y="218822"/>
                  <a:pt x="367" y="206848"/>
                </a:cubicBezTo>
                <a:cubicBezTo>
                  <a:pt x="17784" y="194874"/>
                  <a:pt x="645890" y="684730"/>
                  <a:pt x="829858" y="657516"/>
                </a:cubicBezTo>
                <a:cubicBezTo>
                  <a:pt x="1013826" y="630302"/>
                  <a:pt x="1039953" y="87104"/>
                  <a:pt x="1078053" y="174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0" name="フリーフォーム 1249">
            <a:extLst>
              <a:ext uri="{FF2B5EF4-FFF2-40B4-BE49-F238E27FC236}">
                <a16:creationId xmlns:a16="http://schemas.microsoft.com/office/drawing/2014/main" id="{5773D9BB-825B-EDEE-3741-CF618F6E15BC}"/>
              </a:ext>
            </a:extLst>
          </p:cNvPr>
          <p:cNvSpPr/>
          <p:nvPr/>
        </p:nvSpPr>
        <p:spPr>
          <a:xfrm>
            <a:off x="5989308" y="9373288"/>
            <a:ext cx="1463054" cy="1888733"/>
          </a:xfrm>
          <a:custGeom>
            <a:avLst/>
            <a:gdLst>
              <a:gd name="connsiteX0" fmla="*/ 587841 w 1463054"/>
              <a:gd name="connsiteY0" fmla="*/ 71158 h 1888733"/>
              <a:gd name="connsiteX1" fmla="*/ 633561 w 1463054"/>
              <a:gd name="connsiteY1" fmla="*/ 338946 h 1888733"/>
              <a:gd name="connsiteX2" fmla="*/ 777252 w 1463054"/>
              <a:gd name="connsiteY2" fmla="*/ 1325192 h 1888733"/>
              <a:gd name="connsiteX3" fmla="*/ 646623 w 1463054"/>
              <a:gd name="connsiteY3" fmla="*/ 1573386 h 1888733"/>
              <a:gd name="connsiteX4" fmla="*/ 646623 w 1463054"/>
              <a:gd name="connsiteY4" fmla="*/ 1488478 h 1888733"/>
              <a:gd name="connsiteX5" fmla="*/ 391898 w 1463054"/>
              <a:gd name="connsiteY5" fmla="*/ 1880363 h 1888733"/>
              <a:gd name="connsiteX6" fmla="*/ 692343 w 1463054"/>
              <a:gd name="connsiteY6" fmla="*/ 1318661 h 1888733"/>
              <a:gd name="connsiteX7" fmla="*/ 1038509 w 1463054"/>
              <a:gd name="connsiteY7" fmla="*/ 1579918 h 1888733"/>
              <a:gd name="connsiteX8" fmla="*/ 1463052 w 1463054"/>
              <a:gd name="connsiteY8" fmla="*/ 1886895 h 1888733"/>
              <a:gd name="connsiteX9" fmla="*/ 1045041 w 1463054"/>
              <a:gd name="connsiteY9" fmla="*/ 1429695 h 1888733"/>
              <a:gd name="connsiteX10" fmla="*/ 836035 w 1463054"/>
              <a:gd name="connsiteY10" fmla="*/ 1207626 h 1888733"/>
              <a:gd name="connsiteX11" fmla="*/ 391898 w 1463054"/>
              <a:gd name="connsiteY11" fmla="*/ 1201095 h 1888733"/>
              <a:gd name="connsiteX12" fmla="*/ 12 w 1463054"/>
              <a:gd name="connsiteY12" fmla="*/ 1873832 h 1888733"/>
              <a:gd name="connsiteX13" fmla="*/ 378835 w 1463054"/>
              <a:gd name="connsiteY13" fmla="*/ 1083529 h 1888733"/>
              <a:gd name="connsiteX14" fmla="*/ 568246 w 1463054"/>
              <a:gd name="connsiteY14" fmla="*/ 1174969 h 1888733"/>
              <a:gd name="connsiteX15" fmla="*/ 692343 w 1463054"/>
              <a:gd name="connsiteY15" fmla="*/ 1174969 h 1888733"/>
              <a:gd name="connsiteX16" fmla="*/ 548652 w 1463054"/>
              <a:gd name="connsiteY16" fmla="*/ 965963 h 1888733"/>
              <a:gd name="connsiteX17" fmla="*/ 457212 w 1463054"/>
              <a:gd name="connsiteY17" fmla="*/ 1070466 h 1888733"/>
              <a:gd name="connsiteX18" fmla="*/ 646623 w 1463054"/>
              <a:gd name="connsiteY18" fmla="*/ 933306 h 1888733"/>
              <a:gd name="connsiteX19" fmla="*/ 666218 w 1463054"/>
              <a:gd name="connsiteY19" fmla="*/ 632861 h 1888733"/>
              <a:gd name="connsiteX20" fmla="*/ 646623 w 1463054"/>
              <a:gd name="connsiteY20" fmla="*/ 593672 h 1888733"/>
              <a:gd name="connsiteX21" fmla="*/ 542121 w 1463054"/>
              <a:gd name="connsiteY21" fmla="*/ 38501 h 1888733"/>
              <a:gd name="connsiteX22" fmla="*/ 587841 w 1463054"/>
              <a:gd name="connsiteY22" fmla="*/ 71158 h 188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463054" h="1888733">
                <a:moveTo>
                  <a:pt x="587841" y="71158"/>
                </a:moveTo>
                <a:cubicBezTo>
                  <a:pt x="603081" y="121232"/>
                  <a:pt x="601993" y="129940"/>
                  <a:pt x="633561" y="338946"/>
                </a:cubicBezTo>
                <a:cubicBezTo>
                  <a:pt x="665129" y="547952"/>
                  <a:pt x="775075" y="1119452"/>
                  <a:pt x="777252" y="1325192"/>
                </a:cubicBezTo>
                <a:cubicBezTo>
                  <a:pt x="779429" y="1530932"/>
                  <a:pt x="668394" y="1546172"/>
                  <a:pt x="646623" y="1573386"/>
                </a:cubicBezTo>
                <a:cubicBezTo>
                  <a:pt x="624852" y="1600600"/>
                  <a:pt x="689077" y="1437315"/>
                  <a:pt x="646623" y="1488478"/>
                </a:cubicBezTo>
                <a:cubicBezTo>
                  <a:pt x="604169" y="1539641"/>
                  <a:pt x="384278" y="1908666"/>
                  <a:pt x="391898" y="1880363"/>
                </a:cubicBezTo>
                <a:cubicBezTo>
                  <a:pt x="399518" y="1852060"/>
                  <a:pt x="584575" y="1368735"/>
                  <a:pt x="692343" y="1318661"/>
                </a:cubicBezTo>
                <a:cubicBezTo>
                  <a:pt x="800111" y="1268587"/>
                  <a:pt x="910057" y="1485212"/>
                  <a:pt x="1038509" y="1579918"/>
                </a:cubicBezTo>
                <a:cubicBezTo>
                  <a:pt x="1166961" y="1674624"/>
                  <a:pt x="1461963" y="1911932"/>
                  <a:pt x="1463052" y="1886895"/>
                </a:cubicBezTo>
                <a:cubicBezTo>
                  <a:pt x="1464141" y="1861858"/>
                  <a:pt x="1149544" y="1542906"/>
                  <a:pt x="1045041" y="1429695"/>
                </a:cubicBezTo>
                <a:cubicBezTo>
                  <a:pt x="940538" y="1316484"/>
                  <a:pt x="944892" y="1245726"/>
                  <a:pt x="836035" y="1207626"/>
                </a:cubicBezTo>
                <a:cubicBezTo>
                  <a:pt x="727178" y="1169526"/>
                  <a:pt x="531235" y="1090061"/>
                  <a:pt x="391898" y="1201095"/>
                </a:cubicBezTo>
                <a:cubicBezTo>
                  <a:pt x="252561" y="1312129"/>
                  <a:pt x="2189" y="1893426"/>
                  <a:pt x="12" y="1873832"/>
                </a:cubicBezTo>
                <a:cubicBezTo>
                  <a:pt x="-2165" y="1854238"/>
                  <a:pt x="284129" y="1200006"/>
                  <a:pt x="378835" y="1083529"/>
                </a:cubicBezTo>
                <a:cubicBezTo>
                  <a:pt x="473541" y="967052"/>
                  <a:pt x="515995" y="1159729"/>
                  <a:pt x="568246" y="1174969"/>
                </a:cubicBezTo>
                <a:cubicBezTo>
                  <a:pt x="620497" y="1190209"/>
                  <a:pt x="695609" y="1209803"/>
                  <a:pt x="692343" y="1174969"/>
                </a:cubicBezTo>
                <a:cubicBezTo>
                  <a:pt x="689077" y="1140135"/>
                  <a:pt x="587840" y="983380"/>
                  <a:pt x="548652" y="965963"/>
                </a:cubicBezTo>
                <a:cubicBezTo>
                  <a:pt x="509464" y="948546"/>
                  <a:pt x="440884" y="1075909"/>
                  <a:pt x="457212" y="1070466"/>
                </a:cubicBezTo>
                <a:cubicBezTo>
                  <a:pt x="473540" y="1065023"/>
                  <a:pt x="611789" y="1006240"/>
                  <a:pt x="646623" y="933306"/>
                </a:cubicBezTo>
                <a:cubicBezTo>
                  <a:pt x="681457" y="860372"/>
                  <a:pt x="666218" y="689467"/>
                  <a:pt x="666218" y="632861"/>
                </a:cubicBezTo>
                <a:cubicBezTo>
                  <a:pt x="666218" y="576255"/>
                  <a:pt x="667306" y="692732"/>
                  <a:pt x="646623" y="593672"/>
                </a:cubicBezTo>
                <a:cubicBezTo>
                  <a:pt x="625940" y="494612"/>
                  <a:pt x="548652" y="119055"/>
                  <a:pt x="542121" y="38501"/>
                </a:cubicBezTo>
                <a:cubicBezTo>
                  <a:pt x="535590" y="-42053"/>
                  <a:pt x="572601" y="21084"/>
                  <a:pt x="587841" y="711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1" name="フリーフォーム 1250">
            <a:extLst>
              <a:ext uri="{FF2B5EF4-FFF2-40B4-BE49-F238E27FC236}">
                <a16:creationId xmlns:a16="http://schemas.microsoft.com/office/drawing/2014/main" id="{8B07E258-3596-5339-4CB6-4010CED59780}"/>
              </a:ext>
            </a:extLst>
          </p:cNvPr>
          <p:cNvSpPr/>
          <p:nvPr/>
        </p:nvSpPr>
        <p:spPr>
          <a:xfrm>
            <a:off x="3853484" y="9256283"/>
            <a:ext cx="1202430" cy="2089265"/>
          </a:xfrm>
          <a:custGeom>
            <a:avLst/>
            <a:gdLst>
              <a:gd name="connsiteX0" fmla="*/ 59 w 1202430"/>
              <a:gd name="connsiteY0" fmla="*/ 1566294 h 2089265"/>
              <a:gd name="connsiteX1" fmla="*/ 653202 w 1202430"/>
              <a:gd name="connsiteY1" fmla="*/ 1220128 h 2089265"/>
              <a:gd name="connsiteX2" fmla="*/ 476853 w 1202430"/>
              <a:gd name="connsiteY2" fmla="*/ 704146 h 2089265"/>
              <a:gd name="connsiteX3" fmla="*/ 757705 w 1202430"/>
              <a:gd name="connsiteY3" fmla="*/ 1226660 h 2089265"/>
              <a:gd name="connsiteX4" fmla="*/ 1012430 w 1202430"/>
              <a:gd name="connsiteY4" fmla="*/ 1540168 h 2089265"/>
              <a:gd name="connsiteX5" fmla="*/ 1201842 w 1202430"/>
              <a:gd name="connsiteY5" fmla="*/ 2088808 h 2089265"/>
              <a:gd name="connsiteX6" fmla="*/ 1071213 w 1202430"/>
              <a:gd name="connsiteY6" fmla="*/ 1625077 h 2089265"/>
              <a:gd name="connsiteX7" fmla="*/ 1051619 w 1202430"/>
              <a:gd name="connsiteY7" fmla="*/ 1128688 h 2089265"/>
              <a:gd name="connsiteX8" fmla="*/ 725047 w 1202430"/>
              <a:gd name="connsiteY8" fmla="*/ 5283 h 2089265"/>
              <a:gd name="connsiteX9" fmla="*/ 1169185 w 1202430"/>
              <a:gd name="connsiteY9" fmla="*/ 1631608 h 2089265"/>
              <a:gd name="connsiteX10" fmla="*/ 1045087 w 1202430"/>
              <a:gd name="connsiteY10" fmla="*/ 1487917 h 2089265"/>
              <a:gd name="connsiteX11" fmla="*/ 790362 w 1202430"/>
              <a:gd name="connsiteY11" fmla="*/ 1252786 h 2089265"/>
              <a:gd name="connsiteX12" fmla="*/ 346225 w 1202430"/>
              <a:gd name="connsiteY12" fmla="*/ 1703454 h 2089265"/>
              <a:gd name="connsiteX13" fmla="*/ 901396 w 1202430"/>
              <a:gd name="connsiteY13" fmla="*/ 1154814 h 2089265"/>
              <a:gd name="connsiteX14" fmla="*/ 483385 w 1202430"/>
              <a:gd name="connsiteY14" fmla="*/ 1350757 h 2089265"/>
              <a:gd name="connsiteX15" fmla="*/ 614013 w 1202430"/>
              <a:gd name="connsiteY15" fmla="*/ 1233191 h 2089265"/>
              <a:gd name="connsiteX16" fmla="*/ 59 w 1202430"/>
              <a:gd name="connsiteY16" fmla="*/ 1566294 h 2089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02430" h="2089265">
                <a:moveTo>
                  <a:pt x="59" y="1566294"/>
                </a:moveTo>
                <a:cubicBezTo>
                  <a:pt x="6590" y="1564117"/>
                  <a:pt x="573736" y="1363819"/>
                  <a:pt x="653202" y="1220128"/>
                </a:cubicBezTo>
                <a:cubicBezTo>
                  <a:pt x="732668" y="1076437"/>
                  <a:pt x="459436" y="703057"/>
                  <a:pt x="476853" y="704146"/>
                </a:cubicBezTo>
                <a:cubicBezTo>
                  <a:pt x="494270" y="705235"/>
                  <a:pt x="668442" y="1087323"/>
                  <a:pt x="757705" y="1226660"/>
                </a:cubicBezTo>
                <a:cubicBezTo>
                  <a:pt x="846968" y="1365997"/>
                  <a:pt x="938407" y="1396477"/>
                  <a:pt x="1012430" y="1540168"/>
                </a:cubicBezTo>
                <a:cubicBezTo>
                  <a:pt x="1086453" y="1683859"/>
                  <a:pt x="1192045" y="2074657"/>
                  <a:pt x="1201842" y="2088808"/>
                </a:cubicBezTo>
                <a:cubicBezTo>
                  <a:pt x="1211639" y="2102959"/>
                  <a:pt x="1096250" y="1785097"/>
                  <a:pt x="1071213" y="1625077"/>
                </a:cubicBezTo>
                <a:cubicBezTo>
                  <a:pt x="1046176" y="1465057"/>
                  <a:pt x="1109313" y="1398654"/>
                  <a:pt x="1051619" y="1128688"/>
                </a:cubicBezTo>
                <a:cubicBezTo>
                  <a:pt x="993925" y="858722"/>
                  <a:pt x="705453" y="-78537"/>
                  <a:pt x="725047" y="5283"/>
                </a:cubicBezTo>
                <a:cubicBezTo>
                  <a:pt x="744641" y="89103"/>
                  <a:pt x="1115845" y="1384502"/>
                  <a:pt x="1169185" y="1631608"/>
                </a:cubicBezTo>
                <a:cubicBezTo>
                  <a:pt x="1222525" y="1878714"/>
                  <a:pt x="1108224" y="1551054"/>
                  <a:pt x="1045087" y="1487917"/>
                </a:cubicBezTo>
                <a:cubicBezTo>
                  <a:pt x="981950" y="1424780"/>
                  <a:pt x="906839" y="1216863"/>
                  <a:pt x="790362" y="1252786"/>
                </a:cubicBezTo>
                <a:cubicBezTo>
                  <a:pt x="673885" y="1288709"/>
                  <a:pt x="327719" y="1719783"/>
                  <a:pt x="346225" y="1703454"/>
                </a:cubicBezTo>
                <a:cubicBezTo>
                  <a:pt x="364731" y="1687125"/>
                  <a:pt x="878536" y="1213597"/>
                  <a:pt x="901396" y="1154814"/>
                </a:cubicBezTo>
                <a:cubicBezTo>
                  <a:pt x="924256" y="1096031"/>
                  <a:pt x="531282" y="1337694"/>
                  <a:pt x="483385" y="1350757"/>
                </a:cubicBezTo>
                <a:cubicBezTo>
                  <a:pt x="435488" y="1363820"/>
                  <a:pt x="700010" y="1192914"/>
                  <a:pt x="614013" y="1233191"/>
                </a:cubicBezTo>
                <a:cubicBezTo>
                  <a:pt x="528016" y="1273468"/>
                  <a:pt x="-6472" y="1568471"/>
                  <a:pt x="59" y="15662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2" name="フリーフォーム 1251">
            <a:extLst>
              <a:ext uri="{FF2B5EF4-FFF2-40B4-BE49-F238E27FC236}">
                <a16:creationId xmlns:a16="http://schemas.microsoft.com/office/drawing/2014/main" id="{99318531-587A-7C33-24DD-B924CB184B92}"/>
              </a:ext>
            </a:extLst>
          </p:cNvPr>
          <p:cNvSpPr/>
          <p:nvPr/>
        </p:nvSpPr>
        <p:spPr>
          <a:xfrm>
            <a:off x="4202230" y="9150181"/>
            <a:ext cx="2308091" cy="359472"/>
          </a:xfrm>
          <a:custGeom>
            <a:avLst/>
            <a:gdLst>
              <a:gd name="connsiteX0" fmla="*/ 10541 w 2308091"/>
              <a:gd name="connsiteY0" fmla="*/ 26476 h 359472"/>
              <a:gd name="connsiteX1" fmla="*/ 343644 w 2308091"/>
              <a:gd name="connsiteY1" fmla="*/ 33008 h 359472"/>
              <a:gd name="connsiteX2" fmla="*/ 2276947 w 2308091"/>
              <a:gd name="connsiteY2" fmla="*/ 353048 h 359472"/>
              <a:gd name="connsiteX3" fmla="*/ 1493176 w 2308091"/>
              <a:gd name="connsiteY3" fmla="*/ 255076 h 359472"/>
              <a:gd name="connsiteX4" fmla="*/ 898816 w 2308091"/>
              <a:gd name="connsiteY4" fmla="*/ 353048 h 359472"/>
              <a:gd name="connsiteX5" fmla="*/ 1545427 w 2308091"/>
              <a:gd name="connsiteY5" fmla="*/ 242013 h 359472"/>
              <a:gd name="connsiteX6" fmla="*/ 944536 w 2308091"/>
              <a:gd name="connsiteY6" fmla="*/ 144042 h 359472"/>
              <a:gd name="connsiteX7" fmla="*/ 10541 w 2308091"/>
              <a:gd name="connsiteY7" fmla="*/ 26476 h 359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08091" h="359472">
                <a:moveTo>
                  <a:pt x="10541" y="26476"/>
                </a:moveTo>
                <a:cubicBezTo>
                  <a:pt x="-11775" y="2527"/>
                  <a:pt x="-34090" y="-21421"/>
                  <a:pt x="343644" y="33008"/>
                </a:cubicBezTo>
                <a:cubicBezTo>
                  <a:pt x="721378" y="87437"/>
                  <a:pt x="2085358" y="316037"/>
                  <a:pt x="2276947" y="353048"/>
                </a:cubicBezTo>
                <a:cubicBezTo>
                  <a:pt x="2468536" y="390059"/>
                  <a:pt x="1722864" y="255076"/>
                  <a:pt x="1493176" y="255076"/>
                </a:cubicBezTo>
                <a:cubicBezTo>
                  <a:pt x="1263488" y="255076"/>
                  <a:pt x="890108" y="355225"/>
                  <a:pt x="898816" y="353048"/>
                </a:cubicBezTo>
                <a:cubicBezTo>
                  <a:pt x="907524" y="350871"/>
                  <a:pt x="1537807" y="276847"/>
                  <a:pt x="1545427" y="242013"/>
                </a:cubicBezTo>
                <a:cubicBezTo>
                  <a:pt x="1553047" y="207179"/>
                  <a:pt x="944536" y="144042"/>
                  <a:pt x="944536" y="144042"/>
                </a:cubicBezTo>
                <a:lnTo>
                  <a:pt x="10541" y="2647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3" name="フリーフォーム 1252">
            <a:extLst>
              <a:ext uri="{FF2B5EF4-FFF2-40B4-BE49-F238E27FC236}">
                <a16:creationId xmlns:a16="http://schemas.microsoft.com/office/drawing/2014/main" id="{EAB27F7E-212E-79B0-FE25-CD419066909E}"/>
              </a:ext>
            </a:extLst>
          </p:cNvPr>
          <p:cNvSpPr/>
          <p:nvPr/>
        </p:nvSpPr>
        <p:spPr>
          <a:xfrm>
            <a:off x="3413976" y="8029479"/>
            <a:ext cx="1948927" cy="1049728"/>
          </a:xfrm>
          <a:custGeom>
            <a:avLst/>
            <a:gdLst>
              <a:gd name="connsiteX0" fmla="*/ 269024 w 1948927"/>
              <a:gd name="connsiteY0" fmla="*/ 41371 h 1049728"/>
              <a:gd name="connsiteX1" fmla="*/ 1640624 w 1948927"/>
              <a:gd name="connsiteY1" fmla="*/ 977996 h 1049728"/>
              <a:gd name="connsiteX2" fmla="*/ 1472349 w 1948927"/>
              <a:gd name="connsiteY2" fmla="*/ 892271 h 1049728"/>
              <a:gd name="connsiteX3" fmla="*/ 1948599 w 1948927"/>
              <a:gd name="connsiteY3" fmla="*/ 1047846 h 1049728"/>
              <a:gd name="connsiteX4" fmla="*/ 1535849 w 1948927"/>
              <a:gd name="connsiteY4" fmla="*/ 971646 h 1049728"/>
              <a:gd name="connsiteX5" fmla="*/ 891324 w 1948927"/>
              <a:gd name="connsiteY5" fmla="*/ 870046 h 1049728"/>
              <a:gd name="connsiteX6" fmla="*/ 1361224 w 1948927"/>
              <a:gd name="connsiteY6" fmla="*/ 920846 h 1049728"/>
              <a:gd name="connsiteX7" fmla="*/ 1065949 w 1948927"/>
              <a:gd name="connsiteY7" fmla="*/ 689071 h 1049728"/>
              <a:gd name="connsiteX8" fmla="*/ 964349 w 1948927"/>
              <a:gd name="connsiteY8" fmla="*/ 822421 h 1049728"/>
              <a:gd name="connsiteX9" fmla="*/ 951649 w 1948927"/>
              <a:gd name="connsiteY9" fmla="*/ 609696 h 1049728"/>
              <a:gd name="connsiteX10" fmla="*/ 430949 w 1948927"/>
              <a:gd name="connsiteY10" fmla="*/ 184246 h 1049728"/>
              <a:gd name="connsiteX11" fmla="*/ 462699 w 1948927"/>
              <a:gd name="connsiteY11" fmla="*/ 396971 h 1049728"/>
              <a:gd name="connsiteX12" fmla="*/ 742099 w 1948927"/>
              <a:gd name="connsiteY12" fmla="*/ 882746 h 1049728"/>
              <a:gd name="connsiteX13" fmla="*/ 453174 w 1948927"/>
              <a:gd name="connsiteY13" fmla="*/ 536671 h 1049728"/>
              <a:gd name="connsiteX14" fmla="*/ 11849 w 1948927"/>
              <a:gd name="connsiteY14" fmla="*/ 206471 h 1049728"/>
              <a:gd name="connsiteX15" fmla="*/ 132499 w 1948927"/>
              <a:gd name="connsiteY15" fmla="*/ 231871 h 1049728"/>
              <a:gd name="connsiteX16" fmla="*/ 199174 w 1948927"/>
              <a:gd name="connsiteY16" fmla="*/ 60421 h 1049728"/>
              <a:gd name="connsiteX17" fmla="*/ 472224 w 1948927"/>
              <a:gd name="connsiteY17" fmla="*/ 330296 h 1049728"/>
              <a:gd name="connsiteX18" fmla="*/ 488099 w 1948927"/>
              <a:gd name="connsiteY18" fmla="*/ 273146 h 1049728"/>
              <a:gd name="connsiteX19" fmla="*/ 415074 w 1948927"/>
              <a:gd name="connsiteY19" fmla="*/ 174721 h 1049728"/>
              <a:gd name="connsiteX20" fmla="*/ 269024 w 1948927"/>
              <a:gd name="connsiteY20" fmla="*/ 41371 h 1049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948927" h="1049728">
                <a:moveTo>
                  <a:pt x="269024" y="41371"/>
                </a:moveTo>
                <a:cubicBezTo>
                  <a:pt x="473282" y="175250"/>
                  <a:pt x="1440070" y="836179"/>
                  <a:pt x="1640624" y="977996"/>
                </a:cubicBezTo>
                <a:cubicBezTo>
                  <a:pt x="1841178" y="1119813"/>
                  <a:pt x="1421020" y="880629"/>
                  <a:pt x="1472349" y="892271"/>
                </a:cubicBezTo>
                <a:cubicBezTo>
                  <a:pt x="1523678" y="903913"/>
                  <a:pt x="1938016" y="1034617"/>
                  <a:pt x="1948599" y="1047846"/>
                </a:cubicBezTo>
                <a:cubicBezTo>
                  <a:pt x="1959182" y="1061075"/>
                  <a:pt x="1712061" y="1001279"/>
                  <a:pt x="1535849" y="971646"/>
                </a:cubicBezTo>
                <a:cubicBezTo>
                  <a:pt x="1359637" y="942013"/>
                  <a:pt x="920428" y="878513"/>
                  <a:pt x="891324" y="870046"/>
                </a:cubicBezTo>
                <a:cubicBezTo>
                  <a:pt x="862220" y="861579"/>
                  <a:pt x="1332120" y="951008"/>
                  <a:pt x="1361224" y="920846"/>
                </a:cubicBezTo>
                <a:cubicBezTo>
                  <a:pt x="1390328" y="890684"/>
                  <a:pt x="1132095" y="705475"/>
                  <a:pt x="1065949" y="689071"/>
                </a:cubicBezTo>
                <a:cubicBezTo>
                  <a:pt x="999803" y="672667"/>
                  <a:pt x="983399" y="835650"/>
                  <a:pt x="964349" y="822421"/>
                </a:cubicBezTo>
                <a:cubicBezTo>
                  <a:pt x="945299" y="809192"/>
                  <a:pt x="1040549" y="716058"/>
                  <a:pt x="951649" y="609696"/>
                </a:cubicBezTo>
                <a:cubicBezTo>
                  <a:pt x="862749" y="503334"/>
                  <a:pt x="512441" y="219700"/>
                  <a:pt x="430949" y="184246"/>
                </a:cubicBezTo>
                <a:cubicBezTo>
                  <a:pt x="349457" y="148792"/>
                  <a:pt x="410841" y="280554"/>
                  <a:pt x="462699" y="396971"/>
                </a:cubicBezTo>
                <a:cubicBezTo>
                  <a:pt x="514557" y="513388"/>
                  <a:pt x="743687" y="859463"/>
                  <a:pt x="742099" y="882746"/>
                </a:cubicBezTo>
                <a:cubicBezTo>
                  <a:pt x="740512" y="906029"/>
                  <a:pt x="574882" y="649383"/>
                  <a:pt x="453174" y="536671"/>
                </a:cubicBezTo>
                <a:cubicBezTo>
                  <a:pt x="331466" y="423959"/>
                  <a:pt x="65295" y="257271"/>
                  <a:pt x="11849" y="206471"/>
                </a:cubicBezTo>
                <a:cubicBezTo>
                  <a:pt x="-41597" y="155671"/>
                  <a:pt x="101278" y="256213"/>
                  <a:pt x="132499" y="231871"/>
                </a:cubicBezTo>
                <a:cubicBezTo>
                  <a:pt x="163720" y="207529"/>
                  <a:pt x="142553" y="44017"/>
                  <a:pt x="199174" y="60421"/>
                </a:cubicBezTo>
                <a:cubicBezTo>
                  <a:pt x="255795" y="76825"/>
                  <a:pt x="424070" y="294842"/>
                  <a:pt x="472224" y="330296"/>
                </a:cubicBezTo>
                <a:cubicBezTo>
                  <a:pt x="520378" y="365750"/>
                  <a:pt x="497624" y="299075"/>
                  <a:pt x="488099" y="273146"/>
                </a:cubicBezTo>
                <a:cubicBezTo>
                  <a:pt x="478574" y="247217"/>
                  <a:pt x="451057" y="211233"/>
                  <a:pt x="415074" y="174721"/>
                </a:cubicBezTo>
                <a:cubicBezTo>
                  <a:pt x="379091" y="138209"/>
                  <a:pt x="64766" y="-92508"/>
                  <a:pt x="269024" y="413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4" name="フリーフォーム 1253">
            <a:extLst>
              <a:ext uri="{FF2B5EF4-FFF2-40B4-BE49-F238E27FC236}">
                <a16:creationId xmlns:a16="http://schemas.microsoft.com/office/drawing/2014/main" id="{CFBEB10D-E193-8B64-1A9C-C84516965275}"/>
              </a:ext>
            </a:extLst>
          </p:cNvPr>
          <p:cNvSpPr/>
          <p:nvPr/>
        </p:nvSpPr>
        <p:spPr>
          <a:xfrm>
            <a:off x="3657246" y="6159761"/>
            <a:ext cx="434063" cy="279678"/>
          </a:xfrm>
          <a:custGeom>
            <a:avLst/>
            <a:gdLst>
              <a:gd name="connsiteX0" fmla="*/ 167170 w 434063"/>
              <a:gd name="connsiteY0" fmla="*/ 12439 h 279678"/>
              <a:gd name="connsiteX1" fmla="*/ 37424 w 434063"/>
              <a:gd name="connsiteY1" fmla="*/ 210147 h 279678"/>
              <a:gd name="connsiteX2" fmla="*/ 18889 w 434063"/>
              <a:gd name="connsiteY2" fmla="*/ 278109 h 279678"/>
              <a:gd name="connsiteX3" fmla="*/ 111565 w 434063"/>
              <a:gd name="connsiteY3" fmla="*/ 154542 h 279678"/>
              <a:gd name="connsiteX4" fmla="*/ 241311 w 434063"/>
              <a:gd name="connsiteY4" fmla="*/ 142185 h 279678"/>
              <a:gd name="connsiteX5" fmla="*/ 432840 w 434063"/>
              <a:gd name="connsiteY5" fmla="*/ 148363 h 279678"/>
              <a:gd name="connsiteX6" fmla="*/ 142457 w 434063"/>
              <a:gd name="connsiteY6" fmla="*/ 154542 h 279678"/>
              <a:gd name="connsiteX7" fmla="*/ 49781 w 434063"/>
              <a:gd name="connsiteY7" fmla="*/ 173077 h 279678"/>
              <a:gd name="connsiteX8" fmla="*/ 37424 w 434063"/>
              <a:gd name="connsiteY8" fmla="*/ 82 h 279678"/>
              <a:gd name="connsiteX9" fmla="*/ 354 w 434063"/>
              <a:gd name="connsiteY9" fmla="*/ 197790 h 279678"/>
              <a:gd name="connsiteX10" fmla="*/ 62138 w 434063"/>
              <a:gd name="connsiteY10" fmla="*/ 142185 h 279678"/>
              <a:gd name="connsiteX11" fmla="*/ 12711 w 434063"/>
              <a:gd name="connsiteY11" fmla="*/ 271931 h 279678"/>
              <a:gd name="connsiteX12" fmla="*/ 167170 w 434063"/>
              <a:gd name="connsiteY12" fmla="*/ 12439 h 279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34063" h="279678">
                <a:moveTo>
                  <a:pt x="167170" y="12439"/>
                </a:moveTo>
                <a:cubicBezTo>
                  <a:pt x="171289" y="2142"/>
                  <a:pt x="62137" y="165869"/>
                  <a:pt x="37424" y="210147"/>
                </a:cubicBezTo>
                <a:cubicBezTo>
                  <a:pt x="12710" y="254425"/>
                  <a:pt x="6532" y="287376"/>
                  <a:pt x="18889" y="278109"/>
                </a:cubicBezTo>
                <a:cubicBezTo>
                  <a:pt x="31246" y="268842"/>
                  <a:pt x="74495" y="177196"/>
                  <a:pt x="111565" y="154542"/>
                </a:cubicBezTo>
                <a:cubicBezTo>
                  <a:pt x="148635" y="131888"/>
                  <a:pt x="187765" y="143215"/>
                  <a:pt x="241311" y="142185"/>
                </a:cubicBezTo>
                <a:cubicBezTo>
                  <a:pt x="294857" y="141155"/>
                  <a:pt x="449316" y="146304"/>
                  <a:pt x="432840" y="148363"/>
                </a:cubicBezTo>
                <a:cubicBezTo>
                  <a:pt x="416364" y="150423"/>
                  <a:pt x="206300" y="150423"/>
                  <a:pt x="142457" y="154542"/>
                </a:cubicBezTo>
                <a:cubicBezTo>
                  <a:pt x="78614" y="158661"/>
                  <a:pt x="67286" y="198820"/>
                  <a:pt x="49781" y="173077"/>
                </a:cubicBezTo>
                <a:cubicBezTo>
                  <a:pt x="32276" y="147334"/>
                  <a:pt x="45662" y="-4037"/>
                  <a:pt x="37424" y="82"/>
                </a:cubicBezTo>
                <a:cubicBezTo>
                  <a:pt x="29186" y="4201"/>
                  <a:pt x="-3765" y="174106"/>
                  <a:pt x="354" y="197790"/>
                </a:cubicBezTo>
                <a:cubicBezTo>
                  <a:pt x="4473" y="221474"/>
                  <a:pt x="60078" y="129828"/>
                  <a:pt x="62138" y="142185"/>
                </a:cubicBezTo>
                <a:cubicBezTo>
                  <a:pt x="64197" y="154542"/>
                  <a:pt x="-3765" y="291496"/>
                  <a:pt x="12711" y="271931"/>
                </a:cubicBezTo>
                <a:cubicBezTo>
                  <a:pt x="29187" y="252366"/>
                  <a:pt x="163051" y="22736"/>
                  <a:pt x="167170" y="124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5" name="フリーフォーム 1254">
            <a:extLst>
              <a:ext uri="{FF2B5EF4-FFF2-40B4-BE49-F238E27FC236}">
                <a16:creationId xmlns:a16="http://schemas.microsoft.com/office/drawing/2014/main" id="{E18B6E5E-A652-82B6-EB14-2D77DD2162EC}"/>
              </a:ext>
            </a:extLst>
          </p:cNvPr>
          <p:cNvSpPr/>
          <p:nvPr/>
        </p:nvSpPr>
        <p:spPr>
          <a:xfrm>
            <a:off x="885343" y="6387539"/>
            <a:ext cx="3326841" cy="3448616"/>
          </a:xfrm>
          <a:custGeom>
            <a:avLst/>
            <a:gdLst>
              <a:gd name="connsiteX0" fmla="*/ 1075979 w 3326841"/>
              <a:gd name="connsiteY0" fmla="*/ 1338478 h 3448616"/>
              <a:gd name="connsiteX1" fmla="*/ 1089231 w 3326841"/>
              <a:gd name="connsiteY1" fmla="*/ 1391487 h 3448616"/>
              <a:gd name="connsiteX2" fmla="*/ 2215666 w 3326841"/>
              <a:gd name="connsiteY2" fmla="*/ 2544426 h 3448616"/>
              <a:gd name="connsiteX3" fmla="*/ 3315596 w 3326841"/>
              <a:gd name="connsiteY3" fmla="*/ 2716704 h 3448616"/>
              <a:gd name="connsiteX4" fmla="*/ 2798761 w 3326841"/>
              <a:gd name="connsiteY4" fmla="*/ 2809470 h 3448616"/>
              <a:gd name="connsiteX5" fmla="*/ 3010796 w 3326841"/>
              <a:gd name="connsiteY5" fmla="*/ 2862478 h 3448616"/>
              <a:gd name="connsiteX6" fmla="*/ 1645822 w 3326841"/>
              <a:gd name="connsiteY6" fmla="*/ 3140774 h 3448616"/>
              <a:gd name="connsiteX7" fmla="*/ 2626483 w 3326841"/>
              <a:gd name="connsiteY7" fmla="*/ 2995000 h 3448616"/>
              <a:gd name="connsiteX8" fmla="*/ 1380779 w 3326841"/>
              <a:gd name="connsiteY8" fmla="*/ 2756461 h 3448616"/>
              <a:gd name="connsiteX9" fmla="*/ 2553 w 3326841"/>
              <a:gd name="connsiteY9" fmla="*/ 2133609 h 3448616"/>
              <a:gd name="connsiteX10" fmla="*/ 1738587 w 3326841"/>
              <a:gd name="connsiteY10" fmla="*/ 2769713 h 3448616"/>
              <a:gd name="connsiteX11" fmla="*/ 890448 w 3326841"/>
              <a:gd name="connsiteY11" fmla="*/ 2120357 h 3448616"/>
              <a:gd name="connsiteX12" fmla="*/ 2613231 w 3326841"/>
              <a:gd name="connsiteY12" fmla="*/ 3405818 h 3448616"/>
              <a:gd name="connsiteX13" fmla="*/ 2812014 w 3326841"/>
              <a:gd name="connsiteY13" fmla="*/ 3101018 h 3448616"/>
              <a:gd name="connsiteX14" fmla="*/ 2480709 w 3326841"/>
              <a:gd name="connsiteY14" fmla="*/ 2690200 h 3448616"/>
              <a:gd name="connsiteX15" fmla="*/ 1500048 w 3326841"/>
              <a:gd name="connsiteY15" fmla="*/ 1802304 h 3448616"/>
              <a:gd name="connsiteX16" fmla="*/ 1288014 w 3326841"/>
              <a:gd name="connsiteY16" fmla="*/ 9 h 3448616"/>
              <a:gd name="connsiteX17" fmla="*/ 1473544 w 3326841"/>
              <a:gd name="connsiteY17" fmla="*/ 1775800 h 3448616"/>
              <a:gd name="connsiteX18" fmla="*/ 1075979 w 3326841"/>
              <a:gd name="connsiteY18" fmla="*/ 1338478 h 3448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326841" h="3448616">
                <a:moveTo>
                  <a:pt x="1075979" y="1338478"/>
                </a:moveTo>
                <a:cubicBezTo>
                  <a:pt x="1011927" y="1274426"/>
                  <a:pt x="899283" y="1190496"/>
                  <a:pt x="1089231" y="1391487"/>
                </a:cubicBezTo>
                <a:cubicBezTo>
                  <a:pt x="1279179" y="1592478"/>
                  <a:pt x="1844605" y="2323557"/>
                  <a:pt x="2215666" y="2544426"/>
                </a:cubicBezTo>
                <a:cubicBezTo>
                  <a:pt x="2586727" y="2765296"/>
                  <a:pt x="3218414" y="2672530"/>
                  <a:pt x="3315596" y="2716704"/>
                </a:cubicBezTo>
                <a:cubicBezTo>
                  <a:pt x="3412778" y="2760878"/>
                  <a:pt x="2849561" y="2785174"/>
                  <a:pt x="2798761" y="2809470"/>
                </a:cubicBezTo>
                <a:cubicBezTo>
                  <a:pt x="2747961" y="2833766"/>
                  <a:pt x="3202953" y="2807261"/>
                  <a:pt x="3010796" y="2862478"/>
                </a:cubicBezTo>
                <a:cubicBezTo>
                  <a:pt x="2818640" y="2917695"/>
                  <a:pt x="1709874" y="3118687"/>
                  <a:pt x="1645822" y="3140774"/>
                </a:cubicBezTo>
                <a:cubicBezTo>
                  <a:pt x="1581770" y="3162861"/>
                  <a:pt x="2670657" y="3059052"/>
                  <a:pt x="2626483" y="2995000"/>
                </a:cubicBezTo>
                <a:cubicBezTo>
                  <a:pt x="2582309" y="2930948"/>
                  <a:pt x="1818101" y="2900026"/>
                  <a:pt x="1380779" y="2756461"/>
                </a:cubicBezTo>
                <a:cubicBezTo>
                  <a:pt x="943457" y="2612896"/>
                  <a:pt x="-57082" y="2131400"/>
                  <a:pt x="2553" y="2133609"/>
                </a:cubicBezTo>
                <a:cubicBezTo>
                  <a:pt x="62188" y="2135818"/>
                  <a:pt x="1590605" y="2771922"/>
                  <a:pt x="1738587" y="2769713"/>
                </a:cubicBezTo>
                <a:cubicBezTo>
                  <a:pt x="1886569" y="2767504"/>
                  <a:pt x="744674" y="2014340"/>
                  <a:pt x="890448" y="2120357"/>
                </a:cubicBezTo>
                <a:cubicBezTo>
                  <a:pt x="1036222" y="2226374"/>
                  <a:pt x="2292970" y="3242375"/>
                  <a:pt x="2613231" y="3405818"/>
                </a:cubicBezTo>
                <a:cubicBezTo>
                  <a:pt x="2933492" y="3569262"/>
                  <a:pt x="2834101" y="3220288"/>
                  <a:pt x="2812014" y="3101018"/>
                </a:cubicBezTo>
                <a:cubicBezTo>
                  <a:pt x="2789927" y="2981748"/>
                  <a:pt x="2699370" y="2906652"/>
                  <a:pt x="2480709" y="2690200"/>
                </a:cubicBezTo>
                <a:cubicBezTo>
                  <a:pt x="2262048" y="2473748"/>
                  <a:pt x="1698830" y="2250669"/>
                  <a:pt x="1500048" y="1802304"/>
                </a:cubicBezTo>
                <a:cubicBezTo>
                  <a:pt x="1301266" y="1353939"/>
                  <a:pt x="1292431" y="4426"/>
                  <a:pt x="1288014" y="9"/>
                </a:cubicBezTo>
                <a:cubicBezTo>
                  <a:pt x="1283597" y="-4408"/>
                  <a:pt x="1513301" y="1552722"/>
                  <a:pt x="1473544" y="1775800"/>
                </a:cubicBezTo>
                <a:cubicBezTo>
                  <a:pt x="1433787" y="1998878"/>
                  <a:pt x="1140031" y="1402530"/>
                  <a:pt x="1075979" y="13384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6" name="フリーフォーム 1255">
            <a:extLst>
              <a:ext uri="{FF2B5EF4-FFF2-40B4-BE49-F238E27FC236}">
                <a16:creationId xmlns:a16="http://schemas.microsoft.com/office/drawing/2014/main" id="{74DD4B09-47FD-CFC2-ACA2-1BD209700524}"/>
              </a:ext>
            </a:extLst>
          </p:cNvPr>
          <p:cNvSpPr/>
          <p:nvPr/>
        </p:nvSpPr>
        <p:spPr>
          <a:xfrm>
            <a:off x="1507865" y="2139697"/>
            <a:ext cx="1456700" cy="4844446"/>
          </a:xfrm>
          <a:custGeom>
            <a:avLst/>
            <a:gdLst>
              <a:gd name="connsiteX0" fmla="*/ 1301596 w 1456700"/>
              <a:gd name="connsiteY0" fmla="*/ 550494 h 4844446"/>
              <a:gd name="connsiteX1" fmla="*/ 479961 w 1456700"/>
              <a:gd name="connsiteY1" fmla="*/ 1703433 h 4844446"/>
              <a:gd name="connsiteX2" fmla="*/ 691996 w 1456700"/>
              <a:gd name="connsiteY2" fmla="*/ 1650425 h 4844446"/>
              <a:gd name="connsiteX3" fmla="*/ 241422 w 1456700"/>
              <a:gd name="connsiteY3" fmla="*/ 2657590 h 4844446"/>
              <a:gd name="connsiteX4" fmla="*/ 201665 w 1456700"/>
              <a:gd name="connsiteY4" fmla="*/ 3611746 h 4844446"/>
              <a:gd name="connsiteX5" fmla="*/ 201665 w 1456700"/>
              <a:gd name="connsiteY5" fmla="*/ 3492477 h 4844446"/>
              <a:gd name="connsiteX6" fmla="*/ 2883 w 1456700"/>
              <a:gd name="connsiteY6" fmla="*/ 4830946 h 4844446"/>
              <a:gd name="connsiteX7" fmla="*/ 373944 w 1456700"/>
              <a:gd name="connsiteY7" fmla="*/ 2538320 h 4844446"/>
              <a:gd name="connsiteX8" fmla="*/ 771509 w 1456700"/>
              <a:gd name="connsiteY8" fmla="*/ 974564 h 4844446"/>
              <a:gd name="connsiteX9" fmla="*/ 705248 w 1456700"/>
              <a:gd name="connsiteY9" fmla="*/ 1252860 h 4844446"/>
              <a:gd name="connsiteX10" fmla="*/ 1341352 w 1456700"/>
              <a:gd name="connsiteY10" fmla="*/ 33660 h 4844446"/>
              <a:gd name="connsiteX11" fmla="*/ 1434118 w 1456700"/>
              <a:gd name="connsiteY11" fmla="*/ 364964 h 4844446"/>
              <a:gd name="connsiteX12" fmla="*/ 1076309 w 1456700"/>
              <a:gd name="connsiteY12" fmla="*/ 616755 h 4844446"/>
              <a:gd name="connsiteX13" fmla="*/ 837770 w 1456700"/>
              <a:gd name="connsiteY13" fmla="*/ 802286 h 4844446"/>
              <a:gd name="connsiteX14" fmla="*/ 1301596 w 1456700"/>
              <a:gd name="connsiteY14" fmla="*/ 550494 h 4844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456700" h="4844446">
                <a:moveTo>
                  <a:pt x="1301596" y="550494"/>
                </a:moveTo>
                <a:cubicBezTo>
                  <a:pt x="1241961" y="700685"/>
                  <a:pt x="581561" y="1520111"/>
                  <a:pt x="479961" y="1703433"/>
                </a:cubicBezTo>
                <a:cubicBezTo>
                  <a:pt x="378361" y="1886755"/>
                  <a:pt x="731752" y="1491399"/>
                  <a:pt x="691996" y="1650425"/>
                </a:cubicBezTo>
                <a:cubicBezTo>
                  <a:pt x="652239" y="1809451"/>
                  <a:pt x="323144" y="2330703"/>
                  <a:pt x="241422" y="2657590"/>
                </a:cubicBezTo>
                <a:cubicBezTo>
                  <a:pt x="159700" y="2984477"/>
                  <a:pt x="208291" y="3472598"/>
                  <a:pt x="201665" y="3611746"/>
                </a:cubicBezTo>
                <a:cubicBezTo>
                  <a:pt x="195039" y="3750894"/>
                  <a:pt x="234795" y="3289277"/>
                  <a:pt x="201665" y="3492477"/>
                </a:cubicBezTo>
                <a:cubicBezTo>
                  <a:pt x="168535" y="3695677"/>
                  <a:pt x="-25830" y="4989972"/>
                  <a:pt x="2883" y="4830946"/>
                </a:cubicBezTo>
                <a:cubicBezTo>
                  <a:pt x="31596" y="4671920"/>
                  <a:pt x="245840" y="3181050"/>
                  <a:pt x="373944" y="2538320"/>
                </a:cubicBezTo>
                <a:cubicBezTo>
                  <a:pt x="502048" y="1895590"/>
                  <a:pt x="716292" y="1188807"/>
                  <a:pt x="771509" y="974564"/>
                </a:cubicBezTo>
                <a:cubicBezTo>
                  <a:pt x="826726" y="760321"/>
                  <a:pt x="610274" y="1409677"/>
                  <a:pt x="705248" y="1252860"/>
                </a:cubicBezTo>
                <a:cubicBezTo>
                  <a:pt x="800222" y="1096043"/>
                  <a:pt x="1219874" y="181643"/>
                  <a:pt x="1341352" y="33660"/>
                </a:cubicBezTo>
                <a:cubicBezTo>
                  <a:pt x="1462830" y="-114323"/>
                  <a:pt x="1478292" y="267782"/>
                  <a:pt x="1434118" y="364964"/>
                </a:cubicBezTo>
                <a:cubicBezTo>
                  <a:pt x="1389944" y="462146"/>
                  <a:pt x="1175700" y="543868"/>
                  <a:pt x="1076309" y="616755"/>
                </a:cubicBezTo>
                <a:cubicBezTo>
                  <a:pt x="976918" y="689642"/>
                  <a:pt x="804640" y="806703"/>
                  <a:pt x="837770" y="802286"/>
                </a:cubicBezTo>
                <a:cubicBezTo>
                  <a:pt x="870900" y="797869"/>
                  <a:pt x="1361231" y="400303"/>
                  <a:pt x="1301596" y="5504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7" name="フリーフォーム 1256">
            <a:extLst>
              <a:ext uri="{FF2B5EF4-FFF2-40B4-BE49-F238E27FC236}">
                <a16:creationId xmlns:a16="http://schemas.microsoft.com/office/drawing/2014/main" id="{1C03BA58-CEB2-1B55-058D-AD2B283CA428}"/>
              </a:ext>
            </a:extLst>
          </p:cNvPr>
          <p:cNvSpPr/>
          <p:nvPr/>
        </p:nvSpPr>
        <p:spPr>
          <a:xfrm>
            <a:off x="6282929" y="3753480"/>
            <a:ext cx="1356080" cy="2912771"/>
          </a:xfrm>
          <a:custGeom>
            <a:avLst/>
            <a:gdLst>
              <a:gd name="connsiteX0" fmla="*/ 64862 w 1356080"/>
              <a:gd name="connsiteY0" fmla="*/ 155911 h 2912771"/>
              <a:gd name="connsiteX1" fmla="*/ 131123 w 1356080"/>
              <a:gd name="connsiteY1" fmla="*/ 182416 h 2912771"/>
              <a:gd name="connsiteX2" fmla="*/ 966010 w 1356080"/>
              <a:gd name="connsiteY2" fmla="*/ 1030555 h 2912771"/>
              <a:gd name="connsiteX3" fmla="*/ 1350323 w 1356080"/>
              <a:gd name="connsiteY3" fmla="*/ 1732920 h 2912771"/>
              <a:gd name="connsiteX4" fmla="*/ 1204549 w 1356080"/>
              <a:gd name="connsiteY4" fmla="*/ 1441372 h 2912771"/>
              <a:gd name="connsiteX5" fmla="*/ 1310567 w 1356080"/>
              <a:gd name="connsiteY5" fmla="*/ 2912363 h 2912771"/>
              <a:gd name="connsiteX6" fmla="*/ 1164793 w 1356080"/>
              <a:gd name="connsiteY6" fmla="*/ 1573894 h 2912771"/>
              <a:gd name="connsiteX7" fmla="*/ 502184 w 1356080"/>
              <a:gd name="connsiteY7" fmla="*/ 23390 h 2912771"/>
              <a:gd name="connsiteX8" fmla="*/ 753975 w 1356080"/>
              <a:gd name="connsiteY8" fmla="*/ 606485 h 2912771"/>
              <a:gd name="connsiteX9" fmla="*/ 64862 w 1356080"/>
              <a:gd name="connsiteY9" fmla="*/ 155911 h 2912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56080" h="2912771">
                <a:moveTo>
                  <a:pt x="64862" y="155911"/>
                </a:moveTo>
                <a:cubicBezTo>
                  <a:pt x="-38947" y="85233"/>
                  <a:pt x="-19068" y="36642"/>
                  <a:pt x="131123" y="182416"/>
                </a:cubicBezTo>
                <a:cubicBezTo>
                  <a:pt x="281314" y="328190"/>
                  <a:pt x="762810" y="772138"/>
                  <a:pt x="966010" y="1030555"/>
                </a:cubicBezTo>
                <a:cubicBezTo>
                  <a:pt x="1169210" y="1288972"/>
                  <a:pt x="1310567" y="1664451"/>
                  <a:pt x="1350323" y="1732920"/>
                </a:cubicBezTo>
                <a:cubicBezTo>
                  <a:pt x="1390079" y="1801389"/>
                  <a:pt x="1211175" y="1244798"/>
                  <a:pt x="1204549" y="1441372"/>
                </a:cubicBezTo>
                <a:cubicBezTo>
                  <a:pt x="1197923" y="1637946"/>
                  <a:pt x="1317193" y="2890276"/>
                  <a:pt x="1310567" y="2912363"/>
                </a:cubicBezTo>
                <a:cubicBezTo>
                  <a:pt x="1303941" y="2934450"/>
                  <a:pt x="1299523" y="2055389"/>
                  <a:pt x="1164793" y="1573894"/>
                </a:cubicBezTo>
                <a:cubicBezTo>
                  <a:pt x="1030063" y="1092399"/>
                  <a:pt x="570654" y="184625"/>
                  <a:pt x="502184" y="23390"/>
                </a:cubicBezTo>
                <a:cubicBezTo>
                  <a:pt x="433714" y="-137845"/>
                  <a:pt x="824653" y="586607"/>
                  <a:pt x="753975" y="606485"/>
                </a:cubicBezTo>
                <a:cubicBezTo>
                  <a:pt x="683297" y="626363"/>
                  <a:pt x="168671" y="226589"/>
                  <a:pt x="64862" y="1559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8" name="フリーフォーム 1257">
            <a:extLst>
              <a:ext uri="{FF2B5EF4-FFF2-40B4-BE49-F238E27FC236}">
                <a16:creationId xmlns:a16="http://schemas.microsoft.com/office/drawing/2014/main" id="{8DC03D8C-625F-DAEE-2783-0778B961F611}"/>
              </a:ext>
            </a:extLst>
          </p:cNvPr>
          <p:cNvSpPr/>
          <p:nvPr/>
        </p:nvSpPr>
        <p:spPr>
          <a:xfrm>
            <a:off x="2642878" y="3972832"/>
            <a:ext cx="764881" cy="3642043"/>
          </a:xfrm>
          <a:custGeom>
            <a:avLst/>
            <a:gdLst>
              <a:gd name="connsiteX0" fmla="*/ 325609 w 764881"/>
              <a:gd name="connsiteY0" fmla="*/ 69081 h 3642043"/>
              <a:gd name="connsiteX1" fmla="*/ 391870 w 764881"/>
              <a:gd name="connsiteY1" fmla="*/ 506403 h 3642043"/>
              <a:gd name="connsiteX2" fmla="*/ 458131 w 764881"/>
              <a:gd name="connsiteY2" fmla="*/ 2348455 h 3642043"/>
              <a:gd name="connsiteX3" fmla="*/ 762931 w 764881"/>
              <a:gd name="connsiteY3" fmla="*/ 3249603 h 3642043"/>
              <a:gd name="connsiteX4" fmla="*/ 590652 w 764881"/>
              <a:gd name="connsiteY4" fmla="*/ 3143585 h 3642043"/>
              <a:gd name="connsiteX5" fmla="*/ 630409 w 764881"/>
              <a:gd name="connsiteY5" fmla="*/ 3607411 h 3642043"/>
              <a:gd name="connsiteX6" fmla="*/ 7557 w 764881"/>
              <a:gd name="connsiteY6" fmla="*/ 2056907 h 3642043"/>
              <a:gd name="connsiteX7" fmla="*/ 285852 w 764881"/>
              <a:gd name="connsiteY7" fmla="*/ 1659342 h 3642043"/>
              <a:gd name="connsiteX8" fmla="*/ 299105 w 764881"/>
              <a:gd name="connsiteY8" fmla="*/ 1076246 h 3642043"/>
              <a:gd name="connsiteX9" fmla="*/ 378618 w 764881"/>
              <a:gd name="connsiteY9" fmla="*/ 1699098 h 3642043"/>
              <a:gd name="connsiteX10" fmla="*/ 325609 w 764881"/>
              <a:gd name="connsiteY10" fmla="*/ 69081 h 3642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4881" h="3642043">
                <a:moveTo>
                  <a:pt x="325609" y="69081"/>
                </a:moveTo>
                <a:cubicBezTo>
                  <a:pt x="327818" y="-129701"/>
                  <a:pt x="369783" y="126507"/>
                  <a:pt x="391870" y="506403"/>
                </a:cubicBezTo>
                <a:cubicBezTo>
                  <a:pt x="413957" y="886299"/>
                  <a:pt x="396288" y="1891255"/>
                  <a:pt x="458131" y="2348455"/>
                </a:cubicBezTo>
                <a:cubicBezTo>
                  <a:pt x="519975" y="2805655"/>
                  <a:pt x="740844" y="3117081"/>
                  <a:pt x="762931" y="3249603"/>
                </a:cubicBezTo>
                <a:cubicBezTo>
                  <a:pt x="785018" y="3382125"/>
                  <a:pt x="612739" y="3083950"/>
                  <a:pt x="590652" y="3143585"/>
                </a:cubicBezTo>
                <a:cubicBezTo>
                  <a:pt x="568565" y="3203220"/>
                  <a:pt x="727592" y="3788524"/>
                  <a:pt x="630409" y="3607411"/>
                </a:cubicBezTo>
                <a:cubicBezTo>
                  <a:pt x="533227" y="3426298"/>
                  <a:pt x="64983" y="2381585"/>
                  <a:pt x="7557" y="2056907"/>
                </a:cubicBezTo>
                <a:cubicBezTo>
                  <a:pt x="-49869" y="1732229"/>
                  <a:pt x="237261" y="1822786"/>
                  <a:pt x="285852" y="1659342"/>
                </a:cubicBezTo>
                <a:cubicBezTo>
                  <a:pt x="334443" y="1495899"/>
                  <a:pt x="283644" y="1069620"/>
                  <a:pt x="299105" y="1076246"/>
                </a:cubicBezTo>
                <a:cubicBezTo>
                  <a:pt x="314566" y="1082872"/>
                  <a:pt x="371992" y="1864750"/>
                  <a:pt x="378618" y="1699098"/>
                </a:cubicBezTo>
                <a:cubicBezTo>
                  <a:pt x="385244" y="1533446"/>
                  <a:pt x="323400" y="267863"/>
                  <a:pt x="325609" y="690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9" name="フリーフォーム 1258">
            <a:extLst>
              <a:ext uri="{FF2B5EF4-FFF2-40B4-BE49-F238E27FC236}">
                <a16:creationId xmlns:a16="http://schemas.microsoft.com/office/drawing/2014/main" id="{9E98E7EE-5E5E-7269-11E6-C32EE59129D1}"/>
              </a:ext>
            </a:extLst>
          </p:cNvPr>
          <p:cNvSpPr/>
          <p:nvPr/>
        </p:nvSpPr>
        <p:spPr>
          <a:xfrm>
            <a:off x="3687443" y="6695397"/>
            <a:ext cx="46740" cy="317587"/>
          </a:xfrm>
          <a:custGeom>
            <a:avLst/>
            <a:gdLst>
              <a:gd name="connsiteX0" fmla="*/ 7942 w 46740"/>
              <a:gd name="connsiteY0" fmla="*/ 127 h 317587"/>
              <a:gd name="connsiteX1" fmla="*/ 23056 w 46740"/>
              <a:gd name="connsiteY1" fmla="*/ 196610 h 317587"/>
              <a:gd name="connsiteX2" fmla="*/ 385 w 46740"/>
              <a:gd name="connsiteY2" fmla="*/ 317522 h 317587"/>
              <a:gd name="connsiteX3" fmla="*/ 45727 w 46740"/>
              <a:gd name="connsiteY3" fmla="*/ 181496 h 317587"/>
              <a:gd name="connsiteX4" fmla="*/ 30613 w 46740"/>
              <a:gd name="connsiteY4" fmla="*/ 166382 h 317587"/>
              <a:gd name="connsiteX5" fmla="*/ 7942 w 46740"/>
              <a:gd name="connsiteY5" fmla="*/ 127 h 317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740" h="317587">
                <a:moveTo>
                  <a:pt x="7942" y="127"/>
                </a:moveTo>
                <a:cubicBezTo>
                  <a:pt x="6682" y="5165"/>
                  <a:pt x="24315" y="143711"/>
                  <a:pt x="23056" y="196610"/>
                </a:cubicBezTo>
                <a:cubicBezTo>
                  <a:pt x="21797" y="249509"/>
                  <a:pt x="-3394" y="320041"/>
                  <a:pt x="385" y="317522"/>
                </a:cubicBezTo>
                <a:cubicBezTo>
                  <a:pt x="4163" y="315003"/>
                  <a:pt x="40689" y="206686"/>
                  <a:pt x="45727" y="181496"/>
                </a:cubicBezTo>
                <a:cubicBezTo>
                  <a:pt x="50765" y="156306"/>
                  <a:pt x="35651" y="191572"/>
                  <a:pt x="30613" y="166382"/>
                </a:cubicBezTo>
                <a:cubicBezTo>
                  <a:pt x="25575" y="141192"/>
                  <a:pt x="9202" y="-4911"/>
                  <a:pt x="7942" y="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0" name="フリーフォーム 1259">
            <a:extLst>
              <a:ext uri="{FF2B5EF4-FFF2-40B4-BE49-F238E27FC236}">
                <a16:creationId xmlns:a16="http://schemas.microsoft.com/office/drawing/2014/main" id="{D2F8B723-37CA-9806-0E8A-F37A46A805F6}"/>
              </a:ext>
            </a:extLst>
          </p:cNvPr>
          <p:cNvSpPr/>
          <p:nvPr/>
        </p:nvSpPr>
        <p:spPr>
          <a:xfrm>
            <a:off x="3808168" y="6491398"/>
            <a:ext cx="280392" cy="106054"/>
          </a:xfrm>
          <a:custGeom>
            <a:avLst/>
            <a:gdLst>
              <a:gd name="connsiteX0" fmla="*/ 572 w 280392"/>
              <a:gd name="connsiteY0" fmla="*/ 105885 h 106054"/>
              <a:gd name="connsiteX1" fmla="*/ 136599 w 280392"/>
              <a:gd name="connsiteY1" fmla="*/ 7643 h 106054"/>
              <a:gd name="connsiteX2" fmla="*/ 280182 w 280392"/>
              <a:gd name="connsiteY2" fmla="*/ 37871 h 106054"/>
              <a:gd name="connsiteX3" fmla="*/ 166827 w 280392"/>
              <a:gd name="connsiteY3" fmla="*/ 86 h 106054"/>
              <a:gd name="connsiteX4" fmla="*/ 91257 w 280392"/>
              <a:gd name="connsiteY4" fmla="*/ 30314 h 106054"/>
              <a:gd name="connsiteX5" fmla="*/ 572 w 280392"/>
              <a:gd name="connsiteY5" fmla="*/ 105885 h 106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0392" h="106054">
                <a:moveTo>
                  <a:pt x="572" y="105885"/>
                </a:moveTo>
                <a:cubicBezTo>
                  <a:pt x="8129" y="102106"/>
                  <a:pt x="89997" y="18979"/>
                  <a:pt x="136599" y="7643"/>
                </a:cubicBezTo>
                <a:cubicBezTo>
                  <a:pt x="183201" y="-3693"/>
                  <a:pt x="275144" y="39130"/>
                  <a:pt x="280182" y="37871"/>
                </a:cubicBezTo>
                <a:cubicBezTo>
                  <a:pt x="285220" y="36611"/>
                  <a:pt x="198314" y="1345"/>
                  <a:pt x="166827" y="86"/>
                </a:cubicBezTo>
                <a:cubicBezTo>
                  <a:pt x="135340" y="-1173"/>
                  <a:pt x="120226" y="11421"/>
                  <a:pt x="91257" y="30314"/>
                </a:cubicBezTo>
                <a:cubicBezTo>
                  <a:pt x="62288" y="49207"/>
                  <a:pt x="-6985" y="109664"/>
                  <a:pt x="572" y="1058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3" name="フリーフォーム 1262">
            <a:extLst>
              <a:ext uri="{FF2B5EF4-FFF2-40B4-BE49-F238E27FC236}">
                <a16:creationId xmlns:a16="http://schemas.microsoft.com/office/drawing/2014/main" id="{186EABE6-8C29-28B3-E2E9-FED500A63B65}"/>
              </a:ext>
            </a:extLst>
          </p:cNvPr>
          <p:cNvSpPr/>
          <p:nvPr/>
        </p:nvSpPr>
        <p:spPr>
          <a:xfrm>
            <a:off x="6692281" y="7207885"/>
            <a:ext cx="278216" cy="965118"/>
          </a:xfrm>
          <a:custGeom>
            <a:avLst/>
            <a:gdLst>
              <a:gd name="connsiteX0" fmla="*/ 257794 w 278216"/>
              <a:gd name="connsiteY0" fmla="*/ 72390 h 965118"/>
              <a:gd name="connsiteX1" fmla="*/ 254619 w 278216"/>
              <a:gd name="connsiteY1" fmla="*/ 129540 h 965118"/>
              <a:gd name="connsiteX2" fmla="*/ 194294 w 278216"/>
              <a:gd name="connsiteY2" fmla="*/ 866140 h 965118"/>
              <a:gd name="connsiteX3" fmla="*/ 159369 w 278216"/>
              <a:gd name="connsiteY3" fmla="*/ 488315 h 965118"/>
              <a:gd name="connsiteX4" fmla="*/ 92694 w 278216"/>
              <a:gd name="connsiteY4" fmla="*/ 964565 h 965118"/>
              <a:gd name="connsiteX5" fmla="*/ 146669 w 278216"/>
              <a:gd name="connsiteY5" fmla="*/ 374015 h 965118"/>
              <a:gd name="connsiteX6" fmla="*/ 619 w 278216"/>
              <a:gd name="connsiteY6" fmla="*/ 885190 h 965118"/>
              <a:gd name="connsiteX7" fmla="*/ 257794 w 278216"/>
              <a:gd name="connsiteY7" fmla="*/ 72390 h 96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8216" h="965118">
                <a:moveTo>
                  <a:pt x="257794" y="72390"/>
                </a:moveTo>
                <a:cubicBezTo>
                  <a:pt x="300127" y="-53552"/>
                  <a:pt x="265202" y="-2752"/>
                  <a:pt x="254619" y="129540"/>
                </a:cubicBezTo>
                <a:cubicBezTo>
                  <a:pt x="244036" y="261832"/>
                  <a:pt x="210169" y="806344"/>
                  <a:pt x="194294" y="866140"/>
                </a:cubicBezTo>
                <a:cubicBezTo>
                  <a:pt x="178419" y="925936"/>
                  <a:pt x="176302" y="471911"/>
                  <a:pt x="159369" y="488315"/>
                </a:cubicBezTo>
                <a:cubicBezTo>
                  <a:pt x="142436" y="504719"/>
                  <a:pt x="94811" y="983615"/>
                  <a:pt x="92694" y="964565"/>
                </a:cubicBezTo>
                <a:cubicBezTo>
                  <a:pt x="90577" y="945515"/>
                  <a:pt x="162015" y="387244"/>
                  <a:pt x="146669" y="374015"/>
                </a:cubicBezTo>
                <a:cubicBezTo>
                  <a:pt x="131323" y="360786"/>
                  <a:pt x="-10493" y="935461"/>
                  <a:pt x="619" y="885190"/>
                </a:cubicBezTo>
                <a:cubicBezTo>
                  <a:pt x="11731" y="834919"/>
                  <a:pt x="215461" y="198332"/>
                  <a:pt x="257794" y="723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4" name="フリーフォーム 1263">
            <a:extLst>
              <a:ext uri="{FF2B5EF4-FFF2-40B4-BE49-F238E27FC236}">
                <a16:creationId xmlns:a16="http://schemas.microsoft.com/office/drawing/2014/main" id="{6D78D3DF-0622-7718-0181-0C1D1AE8DFAD}"/>
              </a:ext>
            </a:extLst>
          </p:cNvPr>
          <p:cNvSpPr/>
          <p:nvPr/>
        </p:nvSpPr>
        <p:spPr>
          <a:xfrm>
            <a:off x="3875459" y="7625631"/>
            <a:ext cx="1674918" cy="1031690"/>
          </a:xfrm>
          <a:custGeom>
            <a:avLst/>
            <a:gdLst>
              <a:gd name="connsiteX0" fmla="*/ 644586 w 1674918"/>
              <a:gd name="connsiteY0" fmla="*/ 1296 h 1031690"/>
              <a:gd name="connsiteX1" fmla="*/ 790059 w 1674918"/>
              <a:gd name="connsiteY1" fmla="*/ 552014 h 1031690"/>
              <a:gd name="connsiteX2" fmla="*/ 1029050 w 1674918"/>
              <a:gd name="connsiteY2" fmla="*/ 666314 h 1031690"/>
              <a:gd name="connsiteX3" fmla="*/ 904359 w 1674918"/>
              <a:gd name="connsiteY3" fmla="*/ 676705 h 1031690"/>
              <a:gd name="connsiteX4" fmla="*/ 1673286 w 1674918"/>
              <a:gd name="connsiteY4" fmla="*/ 1029996 h 1031690"/>
              <a:gd name="connsiteX5" fmla="*/ 665368 w 1674918"/>
              <a:gd name="connsiteY5" fmla="*/ 510451 h 1031690"/>
              <a:gd name="connsiteX6" fmla="*/ 350 w 1674918"/>
              <a:gd name="connsiteY6" fmla="*/ 177942 h 1031690"/>
              <a:gd name="connsiteX7" fmla="*/ 748496 w 1674918"/>
              <a:gd name="connsiteY7" fmla="*/ 510451 h 1031690"/>
              <a:gd name="connsiteX8" fmla="*/ 644586 w 1674918"/>
              <a:gd name="connsiteY8" fmla="*/ 313024 h 1031690"/>
              <a:gd name="connsiteX9" fmla="*/ 748496 w 1674918"/>
              <a:gd name="connsiteY9" fmla="*/ 396151 h 1031690"/>
              <a:gd name="connsiteX10" fmla="*/ 644586 w 1674918"/>
              <a:gd name="connsiteY10" fmla="*/ 1296 h 1031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74918" h="1031690">
                <a:moveTo>
                  <a:pt x="644586" y="1296"/>
                </a:moveTo>
                <a:cubicBezTo>
                  <a:pt x="651513" y="27273"/>
                  <a:pt x="725982" y="441178"/>
                  <a:pt x="790059" y="552014"/>
                </a:cubicBezTo>
                <a:cubicBezTo>
                  <a:pt x="854136" y="662850"/>
                  <a:pt x="1010000" y="645532"/>
                  <a:pt x="1029050" y="666314"/>
                </a:cubicBezTo>
                <a:cubicBezTo>
                  <a:pt x="1048100" y="687096"/>
                  <a:pt x="796986" y="616091"/>
                  <a:pt x="904359" y="676705"/>
                </a:cubicBezTo>
                <a:cubicBezTo>
                  <a:pt x="1011732" y="737319"/>
                  <a:pt x="1713118" y="1057705"/>
                  <a:pt x="1673286" y="1029996"/>
                </a:cubicBezTo>
                <a:cubicBezTo>
                  <a:pt x="1633454" y="1002287"/>
                  <a:pt x="665368" y="510451"/>
                  <a:pt x="665368" y="510451"/>
                </a:cubicBezTo>
                <a:cubicBezTo>
                  <a:pt x="386545" y="368442"/>
                  <a:pt x="-13505" y="177942"/>
                  <a:pt x="350" y="177942"/>
                </a:cubicBezTo>
                <a:cubicBezTo>
                  <a:pt x="14205" y="177942"/>
                  <a:pt x="641123" y="487937"/>
                  <a:pt x="748496" y="510451"/>
                </a:cubicBezTo>
                <a:cubicBezTo>
                  <a:pt x="855869" y="532965"/>
                  <a:pt x="644586" y="332074"/>
                  <a:pt x="644586" y="313024"/>
                </a:cubicBezTo>
                <a:cubicBezTo>
                  <a:pt x="644586" y="293974"/>
                  <a:pt x="746764" y="444642"/>
                  <a:pt x="748496" y="396151"/>
                </a:cubicBezTo>
                <a:cubicBezTo>
                  <a:pt x="750228" y="347660"/>
                  <a:pt x="637659" y="-24681"/>
                  <a:pt x="644586" y="12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5" name="フリーフォーム 1264">
            <a:extLst>
              <a:ext uri="{FF2B5EF4-FFF2-40B4-BE49-F238E27FC236}">
                <a16:creationId xmlns:a16="http://schemas.microsoft.com/office/drawing/2014/main" id="{3F7A8259-6006-3D96-942B-69F18AD61CE8}"/>
              </a:ext>
            </a:extLst>
          </p:cNvPr>
          <p:cNvSpPr/>
          <p:nvPr/>
        </p:nvSpPr>
        <p:spPr>
          <a:xfrm>
            <a:off x="4506968" y="8514051"/>
            <a:ext cx="1998332" cy="217179"/>
          </a:xfrm>
          <a:custGeom>
            <a:avLst/>
            <a:gdLst>
              <a:gd name="connsiteX0" fmla="*/ 148159 w 1998332"/>
              <a:gd name="connsiteY0" fmla="*/ 16885 h 217179"/>
              <a:gd name="connsiteX1" fmla="*/ 1447023 w 1998332"/>
              <a:gd name="connsiteY1" fmla="*/ 162358 h 217179"/>
              <a:gd name="connsiteX2" fmla="*/ 1415850 w 1998332"/>
              <a:gd name="connsiteY2" fmla="*/ 183140 h 217179"/>
              <a:gd name="connsiteX3" fmla="*/ 1862659 w 1998332"/>
              <a:gd name="connsiteY3" fmla="*/ 141576 h 217179"/>
              <a:gd name="connsiteX4" fmla="*/ 1582105 w 1998332"/>
              <a:gd name="connsiteY4" fmla="*/ 193531 h 217179"/>
              <a:gd name="connsiteX5" fmla="*/ 1987350 w 1998332"/>
              <a:gd name="connsiteY5" fmla="*/ 110404 h 217179"/>
              <a:gd name="connsiteX6" fmla="*/ 1052168 w 1998332"/>
              <a:gd name="connsiteY6" fmla="*/ 193531 h 217179"/>
              <a:gd name="connsiteX7" fmla="*/ 792396 w 1998332"/>
              <a:gd name="connsiteY7" fmla="*/ 214313 h 217179"/>
              <a:gd name="connsiteX8" fmla="*/ 1197641 w 1998332"/>
              <a:gd name="connsiteY8" fmla="*/ 141576 h 217179"/>
              <a:gd name="connsiteX9" fmla="*/ 636532 w 1998332"/>
              <a:gd name="connsiteY9" fmla="*/ 68840 h 217179"/>
              <a:gd name="connsiteX10" fmla="*/ 85814 w 1998332"/>
              <a:gd name="connsiteY10" fmla="*/ 6494 h 217179"/>
              <a:gd name="connsiteX11" fmla="*/ 148159 w 1998332"/>
              <a:gd name="connsiteY11" fmla="*/ 16885 h 217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98332" h="217179">
                <a:moveTo>
                  <a:pt x="148159" y="16885"/>
                </a:moveTo>
                <a:lnTo>
                  <a:pt x="1447023" y="162358"/>
                </a:lnTo>
                <a:cubicBezTo>
                  <a:pt x="1658305" y="190067"/>
                  <a:pt x="1346577" y="186604"/>
                  <a:pt x="1415850" y="183140"/>
                </a:cubicBezTo>
                <a:cubicBezTo>
                  <a:pt x="1485123" y="179676"/>
                  <a:pt x="1834950" y="139844"/>
                  <a:pt x="1862659" y="141576"/>
                </a:cubicBezTo>
                <a:cubicBezTo>
                  <a:pt x="1890368" y="143308"/>
                  <a:pt x="1561323" y="198726"/>
                  <a:pt x="1582105" y="193531"/>
                </a:cubicBezTo>
                <a:cubicBezTo>
                  <a:pt x="1602887" y="188336"/>
                  <a:pt x="2075673" y="110404"/>
                  <a:pt x="1987350" y="110404"/>
                </a:cubicBezTo>
                <a:cubicBezTo>
                  <a:pt x="1899027" y="110404"/>
                  <a:pt x="1052168" y="193531"/>
                  <a:pt x="1052168" y="193531"/>
                </a:cubicBezTo>
                <a:cubicBezTo>
                  <a:pt x="853009" y="210849"/>
                  <a:pt x="768151" y="222972"/>
                  <a:pt x="792396" y="214313"/>
                </a:cubicBezTo>
                <a:cubicBezTo>
                  <a:pt x="816641" y="205654"/>
                  <a:pt x="1223618" y="165821"/>
                  <a:pt x="1197641" y="141576"/>
                </a:cubicBezTo>
                <a:cubicBezTo>
                  <a:pt x="1171664" y="117331"/>
                  <a:pt x="636532" y="68840"/>
                  <a:pt x="636532" y="68840"/>
                </a:cubicBezTo>
                <a:lnTo>
                  <a:pt x="85814" y="6494"/>
                </a:lnTo>
                <a:cubicBezTo>
                  <a:pt x="955" y="1299"/>
                  <a:pt x="-78709" y="-9092"/>
                  <a:pt x="148159" y="168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7" name="フリーフォーム 1266">
            <a:extLst>
              <a:ext uri="{FF2B5EF4-FFF2-40B4-BE49-F238E27FC236}">
                <a16:creationId xmlns:a16="http://schemas.microsoft.com/office/drawing/2014/main" id="{985F8D94-9FB9-8A52-AC0E-59AF899931A7}"/>
              </a:ext>
            </a:extLst>
          </p:cNvPr>
          <p:cNvSpPr/>
          <p:nvPr/>
        </p:nvSpPr>
        <p:spPr>
          <a:xfrm>
            <a:off x="4994584" y="7958781"/>
            <a:ext cx="1427055" cy="299489"/>
          </a:xfrm>
          <a:custGeom>
            <a:avLst/>
            <a:gdLst>
              <a:gd name="connsiteX0" fmla="*/ 3443 w 1427055"/>
              <a:gd name="connsiteY0" fmla="*/ 11046 h 299489"/>
              <a:gd name="connsiteX1" fmla="*/ 169698 w 1427055"/>
              <a:gd name="connsiteY1" fmla="*/ 21437 h 299489"/>
              <a:gd name="connsiteX2" fmla="*/ 751589 w 1427055"/>
              <a:gd name="connsiteY2" fmla="*/ 208474 h 299489"/>
              <a:gd name="connsiteX3" fmla="*/ 980189 w 1427055"/>
              <a:gd name="connsiteY3" fmla="*/ 229255 h 299489"/>
              <a:gd name="connsiteX4" fmla="*/ 949016 w 1427055"/>
              <a:gd name="connsiteY4" fmla="*/ 270819 h 299489"/>
              <a:gd name="connsiteX5" fmla="*/ 1426998 w 1427055"/>
              <a:gd name="connsiteY5" fmla="*/ 42219 h 299489"/>
              <a:gd name="connsiteX6" fmla="*/ 980189 w 1427055"/>
              <a:gd name="connsiteY6" fmla="*/ 270819 h 299489"/>
              <a:gd name="connsiteX7" fmla="*/ 803543 w 1427055"/>
              <a:gd name="connsiteY7" fmla="*/ 291601 h 299489"/>
              <a:gd name="connsiteX8" fmla="*/ 834716 w 1427055"/>
              <a:gd name="connsiteY8" fmla="*/ 229255 h 299489"/>
              <a:gd name="connsiteX9" fmla="*/ 574943 w 1427055"/>
              <a:gd name="connsiteY9" fmla="*/ 177301 h 299489"/>
              <a:gd name="connsiteX10" fmla="*/ 512598 w 1427055"/>
              <a:gd name="connsiteY10" fmla="*/ 198083 h 299489"/>
              <a:gd name="connsiteX11" fmla="*/ 574943 w 1427055"/>
              <a:gd name="connsiteY11" fmla="*/ 177301 h 299489"/>
              <a:gd name="connsiteX12" fmla="*/ 283998 w 1427055"/>
              <a:gd name="connsiteY12" fmla="*/ 83783 h 299489"/>
              <a:gd name="connsiteX13" fmla="*/ 3443 w 1427055"/>
              <a:gd name="connsiteY13" fmla="*/ 11046 h 299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27055" h="299489">
                <a:moveTo>
                  <a:pt x="3443" y="11046"/>
                </a:moveTo>
                <a:cubicBezTo>
                  <a:pt x="-15607" y="655"/>
                  <a:pt x="45007" y="-11468"/>
                  <a:pt x="169698" y="21437"/>
                </a:cubicBezTo>
                <a:cubicBezTo>
                  <a:pt x="294389" y="54342"/>
                  <a:pt x="616507" y="173838"/>
                  <a:pt x="751589" y="208474"/>
                </a:cubicBezTo>
                <a:cubicBezTo>
                  <a:pt x="886671" y="243110"/>
                  <a:pt x="947285" y="218864"/>
                  <a:pt x="980189" y="229255"/>
                </a:cubicBezTo>
                <a:cubicBezTo>
                  <a:pt x="1013093" y="239646"/>
                  <a:pt x="874548" y="301992"/>
                  <a:pt x="949016" y="270819"/>
                </a:cubicBezTo>
                <a:cubicBezTo>
                  <a:pt x="1023484" y="239646"/>
                  <a:pt x="1421803" y="42219"/>
                  <a:pt x="1426998" y="42219"/>
                </a:cubicBezTo>
                <a:cubicBezTo>
                  <a:pt x="1432193" y="42219"/>
                  <a:pt x="1084098" y="229255"/>
                  <a:pt x="980189" y="270819"/>
                </a:cubicBezTo>
                <a:cubicBezTo>
                  <a:pt x="876280" y="312383"/>
                  <a:pt x="827789" y="298528"/>
                  <a:pt x="803543" y="291601"/>
                </a:cubicBezTo>
                <a:cubicBezTo>
                  <a:pt x="779298" y="284674"/>
                  <a:pt x="872816" y="248305"/>
                  <a:pt x="834716" y="229255"/>
                </a:cubicBezTo>
                <a:cubicBezTo>
                  <a:pt x="796616" y="210205"/>
                  <a:pt x="628629" y="182496"/>
                  <a:pt x="574943" y="177301"/>
                </a:cubicBezTo>
                <a:cubicBezTo>
                  <a:pt x="521257" y="172106"/>
                  <a:pt x="512598" y="198083"/>
                  <a:pt x="512598" y="198083"/>
                </a:cubicBezTo>
                <a:cubicBezTo>
                  <a:pt x="512598" y="198083"/>
                  <a:pt x="613043" y="196351"/>
                  <a:pt x="574943" y="177301"/>
                </a:cubicBezTo>
                <a:cubicBezTo>
                  <a:pt x="536843" y="158251"/>
                  <a:pt x="374053" y="109760"/>
                  <a:pt x="283998" y="83783"/>
                </a:cubicBezTo>
                <a:cubicBezTo>
                  <a:pt x="193944" y="57806"/>
                  <a:pt x="22493" y="21437"/>
                  <a:pt x="3443" y="110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8" name="フリーフォーム 1267">
            <a:extLst>
              <a:ext uri="{FF2B5EF4-FFF2-40B4-BE49-F238E27FC236}">
                <a16:creationId xmlns:a16="http://schemas.microsoft.com/office/drawing/2014/main" id="{71F878A8-8399-7558-2935-345FA4040385}"/>
              </a:ext>
            </a:extLst>
          </p:cNvPr>
          <p:cNvSpPr/>
          <p:nvPr/>
        </p:nvSpPr>
        <p:spPr>
          <a:xfrm>
            <a:off x="3625173" y="8007014"/>
            <a:ext cx="3681747" cy="1148678"/>
          </a:xfrm>
          <a:custGeom>
            <a:avLst/>
            <a:gdLst>
              <a:gd name="connsiteX0" fmla="*/ 572754 w 3681747"/>
              <a:gd name="connsiteY0" fmla="*/ 617441 h 1148678"/>
              <a:gd name="connsiteX1" fmla="*/ 603927 w 3681747"/>
              <a:gd name="connsiteY1" fmla="*/ 659004 h 1148678"/>
              <a:gd name="connsiteX2" fmla="*/ 2463900 w 3681747"/>
              <a:gd name="connsiteY2" fmla="*/ 887604 h 1148678"/>
              <a:gd name="connsiteX3" fmla="*/ 2318427 w 3681747"/>
              <a:gd name="connsiteY3" fmla="*/ 877213 h 1148678"/>
              <a:gd name="connsiteX4" fmla="*/ 3658854 w 3681747"/>
              <a:gd name="connsiteY4" fmla="*/ 575877 h 1148678"/>
              <a:gd name="connsiteX5" fmla="*/ 3180872 w 3681747"/>
              <a:gd name="connsiteY5" fmla="*/ 659004 h 1148678"/>
              <a:gd name="connsiteX6" fmla="*/ 3399082 w 3681747"/>
              <a:gd name="connsiteY6" fmla="*/ 1022686 h 1148678"/>
              <a:gd name="connsiteX7" fmla="*/ 2598982 w 3681747"/>
              <a:gd name="connsiteY7" fmla="*/ 887604 h 1148678"/>
              <a:gd name="connsiteX8" fmla="*/ 2079436 w 3681747"/>
              <a:gd name="connsiteY8" fmla="*/ 1147377 h 1148678"/>
              <a:gd name="connsiteX9" fmla="*/ 2515854 w 3681747"/>
              <a:gd name="connsiteY9" fmla="*/ 991513 h 1148678"/>
              <a:gd name="connsiteX10" fmla="*/ 926045 w 3681747"/>
              <a:gd name="connsiteY10" fmla="*/ 1074641 h 1148678"/>
              <a:gd name="connsiteX11" fmla="*/ 1497545 w 3681747"/>
              <a:gd name="connsiteY11" fmla="*/ 1001904 h 1148678"/>
              <a:gd name="connsiteX12" fmla="*/ 11645 w 3681747"/>
              <a:gd name="connsiteY12" fmla="*/ 4377 h 1148678"/>
              <a:gd name="connsiteX13" fmla="*/ 790963 w 3681747"/>
              <a:gd name="connsiteY13" fmla="*/ 638222 h 1148678"/>
              <a:gd name="connsiteX14" fmla="*/ 520800 w 3681747"/>
              <a:gd name="connsiteY14" fmla="*/ 648613 h 1148678"/>
              <a:gd name="connsiteX15" fmla="*/ 572754 w 3681747"/>
              <a:gd name="connsiteY15" fmla="*/ 617441 h 1148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681747" h="1148678">
                <a:moveTo>
                  <a:pt x="572754" y="617441"/>
                </a:moveTo>
                <a:cubicBezTo>
                  <a:pt x="586608" y="619173"/>
                  <a:pt x="288736" y="613977"/>
                  <a:pt x="603927" y="659004"/>
                </a:cubicBezTo>
                <a:cubicBezTo>
                  <a:pt x="919118" y="704031"/>
                  <a:pt x="2178150" y="851236"/>
                  <a:pt x="2463900" y="887604"/>
                </a:cubicBezTo>
                <a:cubicBezTo>
                  <a:pt x="2749650" y="923972"/>
                  <a:pt x="2119268" y="929168"/>
                  <a:pt x="2318427" y="877213"/>
                </a:cubicBezTo>
                <a:cubicBezTo>
                  <a:pt x="2517586" y="825259"/>
                  <a:pt x="3515113" y="612245"/>
                  <a:pt x="3658854" y="575877"/>
                </a:cubicBezTo>
                <a:cubicBezTo>
                  <a:pt x="3802595" y="539509"/>
                  <a:pt x="3224167" y="584536"/>
                  <a:pt x="3180872" y="659004"/>
                </a:cubicBezTo>
                <a:cubicBezTo>
                  <a:pt x="3137577" y="733472"/>
                  <a:pt x="3496064" y="984586"/>
                  <a:pt x="3399082" y="1022686"/>
                </a:cubicBezTo>
                <a:cubicBezTo>
                  <a:pt x="3302100" y="1060786"/>
                  <a:pt x="2818923" y="866822"/>
                  <a:pt x="2598982" y="887604"/>
                </a:cubicBezTo>
                <a:cubicBezTo>
                  <a:pt x="2379041" y="908386"/>
                  <a:pt x="2093291" y="1130059"/>
                  <a:pt x="2079436" y="1147377"/>
                </a:cubicBezTo>
                <a:cubicBezTo>
                  <a:pt x="2065581" y="1164695"/>
                  <a:pt x="2708086" y="1003636"/>
                  <a:pt x="2515854" y="991513"/>
                </a:cubicBezTo>
                <a:cubicBezTo>
                  <a:pt x="2323622" y="979390"/>
                  <a:pt x="1095763" y="1072909"/>
                  <a:pt x="926045" y="1074641"/>
                </a:cubicBezTo>
                <a:cubicBezTo>
                  <a:pt x="756327" y="1076373"/>
                  <a:pt x="1649945" y="1180281"/>
                  <a:pt x="1497545" y="1001904"/>
                </a:cubicBezTo>
                <a:cubicBezTo>
                  <a:pt x="1345145" y="823527"/>
                  <a:pt x="129409" y="64991"/>
                  <a:pt x="11645" y="4377"/>
                </a:cubicBezTo>
                <a:cubicBezTo>
                  <a:pt x="-106119" y="-56237"/>
                  <a:pt x="706104" y="530849"/>
                  <a:pt x="790963" y="638222"/>
                </a:cubicBezTo>
                <a:cubicBezTo>
                  <a:pt x="875822" y="745595"/>
                  <a:pt x="560632" y="652076"/>
                  <a:pt x="520800" y="648613"/>
                </a:cubicBezTo>
                <a:cubicBezTo>
                  <a:pt x="480968" y="645150"/>
                  <a:pt x="558900" y="615709"/>
                  <a:pt x="572754" y="6174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9" name="フリーフォーム 1268">
            <a:extLst>
              <a:ext uri="{FF2B5EF4-FFF2-40B4-BE49-F238E27FC236}">
                <a16:creationId xmlns:a16="http://schemas.microsoft.com/office/drawing/2014/main" id="{746BF70D-5191-A8A2-F31C-559C3568D82D}"/>
              </a:ext>
            </a:extLst>
          </p:cNvPr>
          <p:cNvSpPr/>
          <p:nvPr/>
        </p:nvSpPr>
        <p:spPr>
          <a:xfrm>
            <a:off x="7117346" y="5412975"/>
            <a:ext cx="610663" cy="3253873"/>
          </a:xfrm>
          <a:custGeom>
            <a:avLst/>
            <a:gdLst>
              <a:gd name="connsiteX0" fmla="*/ 343327 w 610663"/>
              <a:gd name="connsiteY0" fmla="*/ 177334 h 3253873"/>
              <a:gd name="connsiteX1" fmla="*/ 343327 w 610663"/>
              <a:gd name="connsiteY1" fmla="*/ 260461 h 3253873"/>
              <a:gd name="connsiteX2" fmla="*/ 197854 w 610663"/>
              <a:gd name="connsiteY2" fmla="*/ 2473725 h 3253873"/>
              <a:gd name="connsiteX3" fmla="*/ 270590 w 610663"/>
              <a:gd name="connsiteY3" fmla="*/ 2058089 h 3253873"/>
              <a:gd name="connsiteX4" fmla="*/ 427 w 610663"/>
              <a:gd name="connsiteY4" fmla="*/ 2962098 h 3253873"/>
              <a:gd name="connsiteX5" fmla="*/ 343327 w 610663"/>
              <a:gd name="connsiteY5" fmla="*/ 2400989 h 3253873"/>
              <a:gd name="connsiteX6" fmla="*/ 93945 w 610663"/>
              <a:gd name="connsiteY6" fmla="*/ 3232261 h 3253873"/>
              <a:gd name="connsiteX7" fmla="*/ 603099 w 610663"/>
              <a:gd name="connsiteY7" fmla="*/ 1341116 h 3253873"/>
              <a:gd name="connsiteX8" fmla="*/ 405672 w 610663"/>
              <a:gd name="connsiteY8" fmla="*/ 2016525 h 3253873"/>
              <a:gd name="connsiteX9" fmla="*/ 499190 w 610663"/>
              <a:gd name="connsiteY9" fmla="*/ 967043 h 3253873"/>
              <a:gd name="connsiteX10" fmla="*/ 478409 w 610663"/>
              <a:gd name="connsiteY10" fmla="*/ 1465807 h 3253873"/>
              <a:gd name="connsiteX11" fmla="*/ 343327 w 610663"/>
              <a:gd name="connsiteY11" fmla="*/ 177334 h 3253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10663" h="3253873">
                <a:moveTo>
                  <a:pt x="343327" y="177334"/>
                </a:moveTo>
                <a:cubicBezTo>
                  <a:pt x="320813" y="-23557"/>
                  <a:pt x="367572" y="-122271"/>
                  <a:pt x="343327" y="260461"/>
                </a:cubicBezTo>
                <a:cubicBezTo>
                  <a:pt x="319082" y="643193"/>
                  <a:pt x="209977" y="2174120"/>
                  <a:pt x="197854" y="2473725"/>
                </a:cubicBezTo>
                <a:cubicBezTo>
                  <a:pt x="185731" y="2773330"/>
                  <a:pt x="303494" y="1976694"/>
                  <a:pt x="270590" y="2058089"/>
                </a:cubicBezTo>
                <a:cubicBezTo>
                  <a:pt x="237686" y="2139484"/>
                  <a:pt x="-11696" y="2904948"/>
                  <a:pt x="427" y="2962098"/>
                </a:cubicBezTo>
                <a:cubicBezTo>
                  <a:pt x="12550" y="3019248"/>
                  <a:pt x="327741" y="2355962"/>
                  <a:pt x="343327" y="2400989"/>
                </a:cubicBezTo>
                <a:cubicBezTo>
                  <a:pt x="358913" y="2446016"/>
                  <a:pt x="50650" y="3408906"/>
                  <a:pt x="93945" y="3232261"/>
                </a:cubicBezTo>
                <a:cubicBezTo>
                  <a:pt x="137240" y="3055616"/>
                  <a:pt x="551145" y="1543739"/>
                  <a:pt x="603099" y="1341116"/>
                </a:cubicBezTo>
                <a:cubicBezTo>
                  <a:pt x="655053" y="1138493"/>
                  <a:pt x="422990" y="2078871"/>
                  <a:pt x="405672" y="2016525"/>
                </a:cubicBezTo>
                <a:cubicBezTo>
                  <a:pt x="388354" y="1954180"/>
                  <a:pt x="487067" y="1058829"/>
                  <a:pt x="499190" y="967043"/>
                </a:cubicBezTo>
                <a:cubicBezTo>
                  <a:pt x="511313" y="875257"/>
                  <a:pt x="506118" y="1599157"/>
                  <a:pt x="478409" y="1465807"/>
                </a:cubicBezTo>
                <a:cubicBezTo>
                  <a:pt x="450700" y="1332457"/>
                  <a:pt x="365841" y="378225"/>
                  <a:pt x="343327" y="1773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0" name="フリーフォーム 1269">
            <a:extLst>
              <a:ext uri="{FF2B5EF4-FFF2-40B4-BE49-F238E27FC236}">
                <a16:creationId xmlns:a16="http://schemas.microsoft.com/office/drawing/2014/main" id="{982179C3-C2E6-3043-48DF-37FBCB653E9B}"/>
              </a:ext>
            </a:extLst>
          </p:cNvPr>
          <p:cNvSpPr/>
          <p:nvPr/>
        </p:nvSpPr>
        <p:spPr>
          <a:xfrm>
            <a:off x="7209334" y="4889493"/>
            <a:ext cx="199407" cy="3135266"/>
          </a:xfrm>
          <a:custGeom>
            <a:avLst/>
            <a:gdLst>
              <a:gd name="connsiteX0" fmla="*/ 40552 w 199407"/>
              <a:gd name="connsiteY0" fmla="*/ 113581 h 3135266"/>
              <a:gd name="connsiteX1" fmla="*/ 1363 w 199407"/>
              <a:gd name="connsiteY1" fmla="*/ 270336 h 3135266"/>
              <a:gd name="connsiteX2" fmla="*/ 14426 w 199407"/>
              <a:gd name="connsiteY2" fmla="*/ 2112198 h 3135266"/>
              <a:gd name="connsiteX3" fmla="*/ 66677 w 199407"/>
              <a:gd name="connsiteY3" fmla="*/ 1929318 h 3135266"/>
              <a:gd name="connsiteX4" fmla="*/ 105866 w 199407"/>
              <a:gd name="connsiteY4" fmla="*/ 3131101 h 3135266"/>
              <a:gd name="connsiteX5" fmla="*/ 197306 w 199407"/>
              <a:gd name="connsiteY5" fmla="*/ 1445993 h 3135266"/>
              <a:gd name="connsiteX6" fmla="*/ 171180 w 199407"/>
              <a:gd name="connsiteY6" fmla="*/ 1145547 h 3135266"/>
              <a:gd name="connsiteX7" fmla="*/ 184243 w 199407"/>
              <a:gd name="connsiteY7" fmla="*/ 1276176 h 3135266"/>
              <a:gd name="connsiteX8" fmla="*/ 40552 w 199407"/>
              <a:gd name="connsiteY8" fmla="*/ 113581 h 3135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9407" h="3135266">
                <a:moveTo>
                  <a:pt x="40552" y="113581"/>
                </a:moveTo>
                <a:cubicBezTo>
                  <a:pt x="10072" y="-54059"/>
                  <a:pt x="5717" y="-62767"/>
                  <a:pt x="1363" y="270336"/>
                </a:cubicBezTo>
                <a:cubicBezTo>
                  <a:pt x="-2991" y="603439"/>
                  <a:pt x="3540" y="1835701"/>
                  <a:pt x="14426" y="2112198"/>
                </a:cubicBezTo>
                <a:cubicBezTo>
                  <a:pt x="25312" y="2388695"/>
                  <a:pt x="51437" y="1759501"/>
                  <a:pt x="66677" y="1929318"/>
                </a:cubicBezTo>
                <a:cubicBezTo>
                  <a:pt x="81917" y="2099135"/>
                  <a:pt x="84095" y="3211655"/>
                  <a:pt x="105866" y="3131101"/>
                </a:cubicBezTo>
                <a:cubicBezTo>
                  <a:pt x="127638" y="3050547"/>
                  <a:pt x="186420" y="1776919"/>
                  <a:pt x="197306" y="1445993"/>
                </a:cubicBezTo>
                <a:cubicBezTo>
                  <a:pt x="208192" y="1115067"/>
                  <a:pt x="173357" y="1173850"/>
                  <a:pt x="171180" y="1145547"/>
                </a:cubicBezTo>
                <a:cubicBezTo>
                  <a:pt x="169003" y="1117244"/>
                  <a:pt x="206014" y="1450347"/>
                  <a:pt x="184243" y="1276176"/>
                </a:cubicBezTo>
                <a:cubicBezTo>
                  <a:pt x="162472" y="1102005"/>
                  <a:pt x="71032" y="281221"/>
                  <a:pt x="40552" y="1135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1" name="フリーフォーム 1270">
            <a:extLst>
              <a:ext uri="{FF2B5EF4-FFF2-40B4-BE49-F238E27FC236}">
                <a16:creationId xmlns:a16="http://schemas.microsoft.com/office/drawing/2014/main" id="{5293DDE4-92A2-B777-D774-8DB93066671A}"/>
              </a:ext>
            </a:extLst>
          </p:cNvPr>
          <p:cNvSpPr/>
          <p:nvPr/>
        </p:nvSpPr>
        <p:spPr>
          <a:xfrm>
            <a:off x="2793411" y="4806755"/>
            <a:ext cx="1890798" cy="4083460"/>
          </a:xfrm>
          <a:custGeom>
            <a:avLst/>
            <a:gdLst>
              <a:gd name="connsiteX0" fmla="*/ 563743 w 1890798"/>
              <a:gd name="connsiteY0" fmla="*/ 1176034 h 4083460"/>
              <a:gd name="connsiteX1" fmla="*/ 550680 w 1890798"/>
              <a:gd name="connsiteY1" fmla="*/ 1345851 h 4083460"/>
              <a:gd name="connsiteX2" fmla="*/ 550680 w 1890798"/>
              <a:gd name="connsiteY2" fmla="*/ 2012056 h 4083460"/>
              <a:gd name="connsiteX3" fmla="*/ 550680 w 1890798"/>
              <a:gd name="connsiteY3" fmla="*/ 1789988 h 4083460"/>
              <a:gd name="connsiteX4" fmla="*/ 955629 w 1890798"/>
              <a:gd name="connsiteY4" fmla="*/ 2717451 h 4083460"/>
              <a:gd name="connsiteX5" fmla="*/ 733560 w 1890798"/>
              <a:gd name="connsiteY5" fmla="*/ 2560696 h 4083460"/>
              <a:gd name="connsiteX6" fmla="*/ 1791652 w 1890798"/>
              <a:gd name="connsiteY6" fmla="*/ 3906171 h 4083460"/>
              <a:gd name="connsiteX7" fmla="*/ 1830840 w 1890798"/>
              <a:gd name="connsiteY7" fmla="*/ 4062925 h 4083460"/>
              <a:gd name="connsiteX8" fmla="*/ 1661023 w 1890798"/>
              <a:gd name="connsiteY8" fmla="*/ 3919234 h 4083460"/>
              <a:gd name="connsiteX9" fmla="*/ 485366 w 1890798"/>
              <a:gd name="connsiteY9" fmla="*/ 2612948 h 4083460"/>
              <a:gd name="connsiteX10" fmla="*/ 2040 w 1890798"/>
              <a:gd name="connsiteY10" fmla="*/ 1933679 h 4083460"/>
              <a:gd name="connsiteX11" fmla="*/ 315549 w 1890798"/>
              <a:gd name="connsiteY11" fmla="*/ 1907554 h 4083460"/>
              <a:gd name="connsiteX12" fmla="*/ 406989 w 1890798"/>
              <a:gd name="connsiteY12" fmla="*/ 376 h 4083460"/>
              <a:gd name="connsiteX13" fmla="*/ 341675 w 1890798"/>
              <a:gd name="connsiteY13" fmla="*/ 1737736 h 4083460"/>
              <a:gd name="connsiteX14" fmla="*/ 563743 w 1890798"/>
              <a:gd name="connsiteY14" fmla="*/ 1176034 h 408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90798" h="4083460">
                <a:moveTo>
                  <a:pt x="563743" y="1176034"/>
                </a:moveTo>
                <a:cubicBezTo>
                  <a:pt x="598577" y="1110720"/>
                  <a:pt x="552857" y="1206514"/>
                  <a:pt x="550680" y="1345851"/>
                </a:cubicBezTo>
                <a:cubicBezTo>
                  <a:pt x="548503" y="1485188"/>
                  <a:pt x="550680" y="2012056"/>
                  <a:pt x="550680" y="2012056"/>
                </a:cubicBezTo>
                <a:cubicBezTo>
                  <a:pt x="550680" y="2086079"/>
                  <a:pt x="483188" y="1672422"/>
                  <a:pt x="550680" y="1789988"/>
                </a:cubicBezTo>
                <a:cubicBezTo>
                  <a:pt x="618172" y="1907554"/>
                  <a:pt x="925149" y="2589000"/>
                  <a:pt x="955629" y="2717451"/>
                </a:cubicBezTo>
                <a:cubicBezTo>
                  <a:pt x="986109" y="2845902"/>
                  <a:pt x="594223" y="2362576"/>
                  <a:pt x="733560" y="2560696"/>
                </a:cubicBezTo>
                <a:cubicBezTo>
                  <a:pt x="872897" y="2758816"/>
                  <a:pt x="1608772" y="3655800"/>
                  <a:pt x="1791652" y="3906171"/>
                </a:cubicBezTo>
                <a:cubicBezTo>
                  <a:pt x="1974532" y="4156542"/>
                  <a:pt x="1852611" y="4060748"/>
                  <a:pt x="1830840" y="4062925"/>
                </a:cubicBezTo>
                <a:cubicBezTo>
                  <a:pt x="1809069" y="4065102"/>
                  <a:pt x="1885269" y="4160897"/>
                  <a:pt x="1661023" y="3919234"/>
                </a:cubicBezTo>
                <a:cubicBezTo>
                  <a:pt x="1436777" y="3677571"/>
                  <a:pt x="761863" y="2943874"/>
                  <a:pt x="485366" y="2612948"/>
                </a:cubicBezTo>
                <a:cubicBezTo>
                  <a:pt x="208869" y="2282022"/>
                  <a:pt x="30343" y="2051245"/>
                  <a:pt x="2040" y="1933679"/>
                </a:cubicBezTo>
                <a:cubicBezTo>
                  <a:pt x="-26263" y="1816113"/>
                  <a:pt x="248057" y="2229771"/>
                  <a:pt x="315549" y="1907554"/>
                </a:cubicBezTo>
                <a:cubicBezTo>
                  <a:pt x="383040" y="1585337"/>
                  <a:pt x="402635" y="28679"/>
                  <a:pt x="406989" y="376"/>
                </a:cubicBezTo>
                <a:cubicBezTo>
                  <a:pt x="411343" y="-27927"/>
                  <a:pt x="313372" y="1548325"/>
                  <a:pt x="341675" y="1737736"/>
                </a:cubicBezTo>
                <a:cubicBezTo>
                  <a:pt x="369978" y="1927147"/>
                  <a:pt x="528909" y="1241348"/>
                  <a:pt x="563743" y="11760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2" name="フリーフォーム 1271">
            <a:extLst>
              <a:ext uri="{FF2B5EF4-FFF2-40B4-BE49-F238E27FC236}">
                <a16:creationId xmlns:a16="http://schemas.microsoft.com/office/drawing/2014/main" id="{957DE657-8F12-D9BA-AA9A-ED01349556A0}"/>
              </a:ext>
            </a:extLst>
          </p:cNvPr>
          <p:cNvSpPr/>
          <p:nvPr/>
        </p:nvSpPr>
        <p:spPr>
          <a:xfrm>
            <a:off x="3290838" y="8261549"/>
            <a:ext cx="1146822" cy="2389029"/>
          </a:xfrm>
          <a:custGeom>
            <a:avLst/>
            <a:gdLst>
              <a:gd name="connsiteX0" fmla="*/ 497391 w 1146822"/>
              <a:gd name="connsiteY0" fmla="*/ 33365 h 2389029"/>
              <a:gd name="connsiteX1" fmla="*/ 601893 w 1146822"/>
              <a:gd name="connsiteY1" fmla="*/ 137868 h 2389029"/>
              <a:gd name="connsiteX2" fmla="*/ 1059093 w 1146822"/>
              <a:gd name="connsiteY2" fmla="*/ 647320 h 2389029"/>
              <a:gd name="connsiteX3" fmla="*/ 1046031 w 1146822"/>
              <a:gd name="connsiteY3" fmla="*/ 791011 h 2389029"/>
              <a:gd name="connsiteX4" fmla="*/ 1137471 w 1146822"/>
              <a:gd name="connsiteY4" fmla="*/ 1169834 h 2389029"/>
              <a:gd name="connsiteX5" fmla="*/ 784773 w 1146822"/>
              <a:gd name="connsiteY5" fmla="*/ 1744600 h 2389029"/>
              <a:gd name="connsiteX6" fmla="*/ 954591 w 1146822"/>
              <a:gd name="connsiteY6" fmla="*/ 1653160 h 2389029"/>
              <a:gd name="connsiteX7" fmla="*/ 419013 w 1146822"/>
              <a:gd name="connsiteY7" fmla="*/ 2384680 h 2389029"/>
              <a:gd name="connsiteX8" fmla="*/ 889276 w 1146822"/>
              <a:gd name="connsiteY8" fmla="*/ 1261274 h 2389029"/>
              <a:gd name="connsiteX9" fmla="*/ 536579 w 1146822"/>
              <a:gd name="connsiteY9" fmla="*/ 751822 h 2389029"/>
              <a:gd name="connsiteX10" fmla="*/ 1002 w 1146822"/>
              <a:gd name="connsiteY10" fmla="*/ 568942 h 2389029"/>
              <a:gd name="connsiteX11" fmla="*/ 680271 w 1146822"/>
              <a:gd name="connsiteY11" fmla="*/ 634257 h 2389029"/>
              <a:gd name="connsiteX12" fmla="*/ 497391 w 1146822"/>
              <a:gd name="connsiteY12" fmla="*/ 33365 h 2389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46822" h="2389029">
                <a:moveTo>
                  <a:pt x="497391" y="33365"/>
                </a:moveTo>
                <a:cubicBezTo>
                  <a:pt x="484328" y="-49367"/>
                  <a:pt x="508276" y="35542"/>
                  <a:pt x="601893" y="137868"/>
                </a:cubicBezTo>
                <a:cubicBezTo>
                  <a:pt x="695510" y="240194"/>
                  <a:pt x="985070" y="538463"/>
                  <a:pt x="1059093" y="647320"/>
                </a:cubicBezTo>
                <a:cubicBezTo>
                  <a:pt x="1133116" y="756177"/>
                  <a:pt x="1032968" y="703925"/>
                  <a:pt x="1046031" y="791011"/>
                </a:cubicBezTo>
                <a:cubicBezTo>
                  <a:pt x="1059094" y="878097"/>
                  <a:pt x="1181014" y="1010903"/>
                  <a:pt x="1137471" y="1169834"/>
                </a:cubicBezTo>
                <a:cubicBezTo>
                  <a:pt x="1093928" y="1328766"/>
                  <a:pt x="815253" y="1664046"/>
                  <a:pt x="784773" y="1744600"/>
                </a:cubicBezTo>
                <a:cubicBezTo>
                  <a:pt x="754293" y="1825154"/>
                  <a:pt x="1015551" y="1546480"/>
                  <a:pt x="954591" y="1653160"/>
                </a:cubicBezTo>
                <a:cubicBezTo>
                  <a:pt x="893631" y="1759840"/>
                  <a:pt x="429899" y="2449994"/>
                  <a:pt x="419013" y="2384680"/>
                </a:cubicBezTo>
                <a:cubicBezTo>
                  <a:pt x="408127" y="2319366"/>
                  <a:pt x="869682" y="1533417"/>
                  <a:pt x="889276" y="1261274"/>
                </a:cubicBezTo>
                <a:cubicBezTo>
                  <a:pt x="908870" y="989131"/>
                  <a:pt x="684625" y="867211"/>
                  <a:pt x="536579" y="751822"/>
                </a:cubicBezTo>
                <a:cubicBezTo>
                  <a:pt x="388533" y="636433"/>
                  <a:pt x="-22947" y="588536"/>
                  <a:pt x="1002" y="568942"/>
                </a:cubicBezTo>
                <a:cubicBezTo>
                  <a:pt x="24951" y="549348"/>
                  <a:pt x="599717" y="725697"/>
                  <a:pt x="680271" y="634257"/>
                </a:cubicBezTo>
                <a:cubicBezTo>
                  <a:pt x="760825" y="542817"/>
                  <a:pt x="510454" y="116097"/>
                  <a:pt x="497391" y="333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3" name="フリーフォーム 1272">
            <a:extLst>
              <a:ext uri="{FF2B5EF4-FFF2-40B4-BE49-F238E27FC236}">
                <a16:creationId xmlns:a16="http://schemas.microsoft.com/office/drawing/2014/main" id="{D0E0FEE7-780A-B7B2-58B8-8767FF32563C}"/>
              </a:ext>
            </a:extLst>
          </p:cNvPr>
          <p:cNvSpPr/>
          <p:nvPr/>
        </p:nvSpPr>
        <p:spPr>
          <a:xfrm>
            <a:off x="5182791" y="9014953"/>
            <a:ext cx="1639135" cy="777983"/>
          </a:xfrm>
          <a:custGeom>
            <a:avLst/>
            <a:gdLst>
              <a:gd name="connsiteX0" fmla="*/ 16226 w 1639135"/>
              <a:gd name="connsiteY0" fmla="*/ 102921 h 777983"/>
              <a:gd name="connsiteX1" fmla="*/ 355860 w 1639135"/>
              <a:gd name="connsiteY1" fmla="*/ 155173 h 777983"/>
              <a:gd name="connsiteX2" fmla="*/ 1427015 w 1639135"/>
              <a:gd name="connsiteY2" fmla="*/ 76796 h 777983"/>
              <a:gd name="connsiteX3" fmla="*/ 1636020 w 1639135"/>
              <a:gd name="connsiteY3" fmla="*/ 468681 h 777983"/>
              <a:gd name="connsiteX4" fmla="*/ 1361700 w 1639135"/>
              <a:gd name="connsiteY4" fmla="*/ 468681 h 777983"/>
              <a:gd name="connsiteX5" fmla="*/ 995940 w 1639135"/>
              <a:gd name="connsiteY5" fmla="*/ 769127 h 777983"/>
              <a:gd name="connsiteX6" fmla="*/ 1544580 w 1639135"/>
              <a:gd name="connsiteY6" fmla="*/ 76796 h 777983"/>
              <a:gd name="connsiteX7" fmla="*/ 1531518 w 1639135"/>
              <a:gd name="connsiteY7" fmla="*/ 24544 h 777983"/>
              <a:gd name="connsiteX8" fmla="*/ 786935 w 1639135"/>
              <a:gd name="connsiteY8" fmla="*/ 142110 h 777983"/>
              <a:gd name="connsiteX9" fmla="*/ 16226 w 1639135"/>
              <a:gd name="connsiteY9" fmla="*/ 102921 h 777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39135" h="777983">
                <a:moveTo>
                  <a:pt x="16226" y="102921"/>
                </a:moveTo>
                <a:cubicBezTo>
                  <a:pt x="-55620" y="105098"/>
                  <a:pt x="120729" y="159527"/>
                  <a:pt x="355860" y="155173"/>
                </a:cubicBezTo>
                <a:cubicBezTo>
                  <a:pt x="590991" y="150819"/>
                  <a:pt x="1213655" y="24545"/>
                  <a:pt x="1427015" y="76796"/>
                </a:cubicBezTo>
                <a:cubicBezTo>
                  <a:pt x="1640375" y="129047"/>
                  <a:pt x="1646906" y="403367"/>
                  <a:pt x="1636020" y="468681"/>
                </a:cubicBezTo>
                <a:cubicBezTo>
                  <a:pt x="1625134" y="533995"/>
                  <a:pt x="1468380" y="418607"/>
                  <a:pt x="1361700" y="468681"/>
                </a:cubicBezTo>
                <a:cubicBezTo>
                  <a:pt x="1255020" y="518755"/>
                  <a:pt x="965460" y="834441"/>
                  <a:pt x="995940" y="769127"/>
                </a:cubicBezTo>
                <a:cubicBezTo>
                  <a:pt x="1026420" y="703813"/>
                  <a:pt x="1455317" y="200893"/>
                  <a:pt x="1544580" y="76796"/>
                </a:cubicBezTo>
                <a:cubicBezTo>
                  <a:pt x="1633843" y="-47301"/>
                  <a:pt x="1657792" y="13658"/>
                  <a:pt x="1531518" y="24544"/>
                </a:cubicBezTo>
                <a:cubicBezTo>
                  <a:pt x="1405244" y="35430"/>
                  <a:pt x="1037307" y="122516"/>
                  <a:pt x="786935" y="142110"/>
                </a:cubicBezTo>
                <a:cubicBezTo>
                  <a:pt x="536563" y="161704"/>
                  <a:pt x="88072" y="100744"/>
                  <a:pt x="16226" y="1029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4" name="フリーフォーム 1273">
            <a:extLst>
              <a:ext uri="{FF2B5EF4-FFF2-40B4-BE49-F238E27FC236}">
                <a16:creationId xmlns:a16="http://schemas.microsoft.com/office/drawing/2014/main" id="{B6513017-8FE9-39B5-EB23-BB5FB9F5BC91}"/>
              </a:ext>
            </a:extLst>
          </p:cNvPr>
          <p:cNvSpPr/>
          <p:nvPr/>
        </p:nvSpPr>
        <p:spPr>
          <a:xfrm>
            <a:off x="5774907" y="8725989"/>
            <a:ext cx="2158898" cy="2069069"/>
          </a:xfrm>
          <a:custGeom>
            <a:avLst/>
            <a:gdLst>
              <a:gd name="connsiteX0" fmla="*/ 25002 w 2158898"/>
              <a:gd name="connsiteY0" fmla="*/ 1214845 h 2069069"/>
              <a:gd name="connsiteX1" fmla="*/ 155630 w 2158898"/>
              <a:gd name="connsiteY1" fmla="*/ 1071154 h 2069069"/>
              <a:gd name="connsiteX2" fmla="*/ 952464 w 2158898"/>
              <a:gd name="connsiteY2" fmla="*/ 339634 h 2069069"/>
              <a:gd name="connsiteX3" fmla="*/ 1043904 w 2158898"/>
              <a:gd name="connsiteY3" fmla="*/ 927462 h 2069069"/>
              <a:gd name="connsiteX4" fmla="*/ 1723173 w 2158898"/>
              <a:gd name="connsiteY4" fmla="*/ 1802674 h 2069069"/>
              <a:gd name="connsiteX5" fmla="*/ 1697047 w 2158898"/>
              <a:gd name="connsiteY5" fmla="*/ 1580605 h 2069069"/>
              <a:gd name="connsiteX6" fmla="*/ 2154247 w 2158898"/>
              <a:gd name="connsiteY6" fmla="*/ 2063931 h 2069069"/>
              <a:gd name="connsiteX7" fmla="*/ 1370476 w 2158898"/>
              <a:gd name="connsiteY7" fmla="*/ 1214845 h 2069069"/>
              <a:gd name="connsiteX8" fmla="*/ 1043904 w 2158898"/>
              <a:gd name="connsiteY8" fmla="*/ 248194 h 2069069"/>
              <a:gd name="connsiteX9" fmla="*/ 508327 w 2158898"/>
              <a:gd name="connsiteY9" fmla="*/ 483325 h 2069069"/>
              <a:gd name="connsiteX10" fmla="*/ 874087 w 2158898"/>
              <a:gd name="connsiteY10" fmla="*/ 0 h 2069069"/>
              <a:gd name="connsiteX11" fmla="*/ 234007 w 2158898"/>
              <a:gd name="connsiteY11" fmla="*/ 483325 h 2069069"/>
              <a:gd name="connsiteX12" fmla="*/ 482202 w 2158898"/>
              <a:gd name="connsiteY12" fmla="*/ 457200 h 2069069"/>
              <a:gd name="connsiteX13" fmla="*/ 25002 w 2158898"/>
              <a:gd name="connsiteY13" fmla="*/ 1214845 h 2069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58898" h="2069069">
                <a:moveTo>
                  <a:pt x="25002" y="1214845"/>
                </a:moveTo>
                <a:cubicBezTo>
                  <a:pt x="-29427" y="1317171"/>
                  <a:pt x="1053" y="1217022"/>
                  <a:pt x="155630" y="1071154"/>
                </a:cubicBezTo>
                <a:cubicBezTo>
                  <a:pt x="310207" y="925286"/>
                  <a:pt x="804418" y="363583"/>
                  <a:pt x="952464" y="339634"/>
                </a:cubicBezTo>
                <a:cubicBezTo>
                  <a:pt x="1100510" y="315685"/>
                  <a:pt x="915453" y="683622"/>
                  <a:pt x="1043904" y="927462"/>
                </a:cubicBezTo>
                <a:cubicBezTo>
                  <a:pt x="1172355" y="1171302"/>
                  <a:pt x="1614316" y="1693817"/>
                  <a:pt x="1723173" y="1802674"/>
                </a:cubicBezTo>
                <a:cubicBezTo>
                  <a:pt x="1832030" y="1911531"/>
                  <a:pt x="1625201" y="1537062"/>
                  <a:pt x="1697047" y="1580605"/>
                </a:cubicBezTo>
                <a:cubicBezTo>
                  <a:pt x="1768893" y="1624148"/>
                  <a:pt x="2208676" y="2124891"/>
                  <a:pt x="2154247" y="2063931"/>
                </a:cubicBezTo>
                <a:cubicBezTo>
                  <a:pt x="2099819" y="2002971"/>
                  <a:pt x="1555533" y="1517468"/>
                  <a:pt x="1370476" y="1214845"/>
                </a:cubicBezTo>
                <a:cubicBezTo>
                  <a:pt x="1185419" y="912222"/>
                  <a:pt x="1187595" y="370114"/>
                  <a:pt x="1043904" y="248194"/>
                </a:cubicBezTo>
                <a:cubicBezTo>
                  <a:pt x="900213" y="126274"/>
                  <a:pt x="536630" y="524691"/>
                  <a:pt x="508327" y="483325"/>
                </a:cubicBezTo>
                <a:cubicBezTo>
                  <a:pt x="480024" y="441959"/>
                  <a:pt x="919807" y="0"/>
                  <a:pt x="874087" y="0"/>
                </a:cubicBezTo>
                <a:cubicBezTo>
                  <a:pt x="828367" y="0"/>
                  <a:pt x="299321" y="407125"/>
                  <a:pt x="234007" y="483325"/>
                </a:cubicBezTo>
                <a:cubicBezTo>
                  <a:pt x="168693" y="559525"/>
                  <a:pt x="512682" y="330926"/>
                  <a:pt x="482202" y="457200"/>
                </a:cubicBezTo>
                <a:cubicBezTo>
                  <a:pt x="451722" y="583474"/>
                  <a:pt x="79431" y="1112519"/>
                  <a:pt x="25002" y="12148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5" name="フリーフォーム 1274">
            <a:extLst>
              <a:ext uri="{FF2B5EF4-FFF2-40B4-BE49-F238E27FC236}">
                <a16:creationId xmlns:a16="http://schemas.microsoft.com/office/drawing/2014/main" id="{6789CDB3-0E9C-3F1C-8352-BCA4D891EB1D}"/>
              </a:ext>
            </a:extLst>
          </p:cNvPr>
          <p:cNvSpPr/>
          <p:nvPr/>
        </p:nvSpPr>
        <p:spPr>
          <a:xfrm>
            <a:off x="5143553" y="7013036"/>
            <a:ext cx="653924" cy="480564"/>
          </a:xfrm>
          <a:custGeom>
            <a:avLst/>
            <a:gdLst>
              <a:gd name="connsiteX0" fmla="*/ 4519 w 653924"/>
              <a:gd name="connsiteY0" fmla="*/ 82708 h 480564"/>
              <a:gd name="connsiteX1" fmla="*/ 379423 w 653924"/>
              <a:gd name="connsiteY1" fmla="*/ 137572 h 480564"/>
              <a:gd name="connsiteX2" fmla="*/ 603451 w 653924"/>
              <a:gd name="connsiteY2" fmla="*/ 59848 h 480564"/>
              <a:gd name="connsiteX3" fmla="*/ 566875 w 653924"/>
              <a:gd name="connsiteY3" fmla="*/ 119284 h 480564"/>
              <a:gd name="connsiteX4" fmla="*/ 653743 w 653924"/>
              <a:gd name="connsiteY4" fmla="*/ 55276 h 480564"/>
              <a:gd name="connsiteX5" fmla="*/ 539443 w 653924"/>
              <a:gd name="connsiteY5" fmla="*/ 206152 h 480564"/>
              <a:gd name="connsiteX6" fmla="*/ 493723 w 653924"/>
              <a:gd name="connsiteY6" fmla="*/ 379888 h 480564"/>
              <a:gd name="connsiteX7" fmla="*/ 370279 w 653924"/>
              <a:gd name="connsiteY7" fmla="*/ 352456 h 480564"/>
              <a:gd name="connsiteX8" fmla="*/ 425143 w 653924"/>
              <a:gd name="connsiteY8" fmla="*/ 480472 h 480564"/>
              <a:gd name="connsiteX9" fmla="*/ 406855 w 653924"/>
              <a:gd name="connsiteY9" fmla="*/ 329596 h 480564"/>
              <a:gd name="connsiteX10" fmla="*/ 420571 w 653924"/>
              <a:gd name="connsiteY10" fmla="*/ 210724 h 480564"/>
              <a:gd name="connsiteX11" fmla="*/ 374851 w 653924"/>
              <a:gd name="connsiteY11" fmla="*/ 421036 h 480564"/>
              <a:gd name="connsiteX12" fmla="*/ 566875 w 653924"/>
              <a:gd name="connsiteY12" fmla="*/ 215296 h 480564"/>
              <a:gd name="connsiteX13" fmla="*/ 585163 w 653924"/>
              <a:gd name="connsiteY13" fmla="*/ 78136 h 480564"/>
              <a:gd name="connsiteX14" fmla="*/ 448003 w 653924"/>
              <a:gd name="connsiteY14" fmla="*/ 87280 h 480564"/>
              <a:gd name="connsiteX15" fmla="*/ 146251 w 653924"/>
              <a:gd name="connsiteY15" fmla="*/ 412 h 480564"/>
              <a:gd name="connsiteX16" fmla="*/ 571447 w 653924"/>
              <a:gd name="connsiteY16" fmla="*/ 128428 h 480564"/>
              <a:gd name="connsiteX17" fmla="*/ 196543 w 653924"/>
              <a:gd name="connsiteY17" fmla="*/ 133000 h 480564"/>
              <a:gd name="connsiteX18" fmla="*/ 4519 w 653924"/>
              <a:gd name="connsiteY18" fmla="*/ 82708 h 480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53924" h="480564">
                <a:moveTo>
                  <a:pt x="4519" y="82708"/>
                </a:moveTo>
                <a:cubicBezTo>
                  <a:pt x="34999" y="83470"/>
                  <a:pt x="279601" y="141382"/>
                  <a:pt x="379423" y="137572"/>
                </a:cubicBezTo>
                <a:cubicBezTo>
                  <a:pt x="479245" y="133762"/>
                  <a:pt x="572209" y="62896"/>
                  <a:pt x="603451" y="59848"/>
                </a:cubicBezTo>
                <a:cubicBezTo>
                  <a:pt x="634693" y="56800"/>
                  <a:pt x="558493" y="120046"/>
                  <a:pt x="566875" y="119284"/>
                </a:cubicBezTo>
                <a:cubicBezTo>
                  <a:pt x="575257" y="118522"/>
                  <a:pt x="658315" y="40798"/>
                  <a:pt x="653743" y="55276"/>
                </a:cubicBezTo>
                <a:cubicBezTo>
                  <a:pt x="649171" y="69754"/>
                  <a:pt x="566113" y="152050"/>
                  <a:pt x="539443" y="206152"/>
                </a:cubicBezTo>
                <a:cubicBezTo>
                  <a:pt x="512773" y="260254"/>
                  <a:pt x="521917" y="355504"/>
                  <a:pt x="493723" y="379888"/>
                </a:cubicBezTo>
                <a:cubicBezTo>
                  <a:pt x="465529" y="404272"/>
                  <a:pt x="381709" y="335692"/>
                  <a:pt x="370279" y="352456"/>
                </a:cubicBezTo>
                <a:cubicBezTo>
                  <a:pt x="358849" y="369220"/>
                  <a:pt x="419047" y="484282"/>
                  <a:pt x="425143" y="480472"/>
                </a:cubicBezTo>
                <a:cubicBezTo>
                  <a:pt x="431239" y="476662"/>
                  <a:pt x="407617" y="374554"/>
                  <a:pt x="406855" y="329596"/>
                </a:cubicBezTo>
                <a:cubicBezTo>
                  <a:pt x="406093" y="284638"/>
                  <a:pt x="425905" y="195484"/>
                  <a:pt x="420571" y="210724"/>
                </a:cubicBezTo>
                <a:cubicBezTo>
                  <a:pt x="415237" y="225964"/>
                  <a:pt x="350467" y="420274"/>
                  <a:pt x="374851" y="421036"/>
                </a:cubicBezTo>
                <a:cubicBezTo>
                  <a:pt x="399235" y="421798"/>
                  <a:pt x="531823" y="272446"/>
                  <a:pt x="566875" y="215296"/>
                </a:cubicBezTo>
                <a:cubicBezTo>
                  <a:pt x="601927" y="158146"/>
                  <a:pt x="604975" y="99472"/>
                  <a:pt x="585163" y="78136"/>
                </a:cubicBezTo>
                <a:cubicBezTo>
                  <a:pt x="565351" y="56800"/>
                  <a:pt x="521155" y="100234"/>
                  <a:pt x="448003" y="87280"/>
                </a:cubicBezTo>
                <a:cubicBezTo>
                  <a:pt x="374851" y="74326"/>
                  <a:pt x="125677" y="-6446"/>
                  <a:pt x="146251" y="412"/>
                </a:cubicBezTo>
                <a:cubicBezTo>
                  <a:pt x="166825" y="7270"/>
                  <a:pt x="563065" y="106330"/>
                  <a:pt x="571447" y="128428"/>
                </a:cubicBezTo>
                <a:cubicBezTo>
                  <a:pt x="579829" y="150526"/>
                  <a:pt x="288745" y="139096"/>
                  <a:pt x="196543" y="133000"/>
                </a:cubicBezTo>
                <a:cubicBezTo>
                  <a:pt x="104341" y="126904"/>
                  <a:pt x="-25961" y="81946"/>
                  <a:pt x="4519" y="827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6" name="フリーフォーム 1275">
            <a:extLst>
              <a:ext uri="{FF2B5EF4-FFF2-40B4-BE49-F238E27FC236}">
                <a16:creationId xmlns:a16="http://schemas.microsoft.com/office/drawing/2014/main" id="{A1D4BBC7-B9CE-C32A-2CA0-DA71A40F4A23}"/>
              </a:ext>
            </a:extLst>
          </p:cNvPr>
          <p:cNvSpPr/>
          <p:nvPr/>
        </p:nvSpPr>
        <p:spPr>
          <a:xfrm>
            <a:off x="6258283" y="6829629"/>
            <a:ext cx="616491" cy="334821"/>
          </a:xfrm>
          <a:custGeom>
            <a:avLst/>
            <a:gdLst>
              <a:gd name="connsiteX0" fmla="*/ 9929 w 616491"/>
              <a:gd name="connsiteY0" fmla="*/ 55803 h 334821"/>
              <a:gd name="connsiteX1" fmla="*/ 55649 w 616491"/>
              <a:gd name="connsiteY1" fmla="*/ 96951 h 334821"/>
              <a:gd name="connsiteX2" fmla="*/ 201953 w 616491"/>
              <a:gd name="connsiteY2" fmla="*/ 188391 h 334821"/>
              <a:gd name="connsiteX3" fmla="*/ 215669 w 616491"/>
              <a:gd name="connsiteY3" fmla="*/ 183819 h 334821"/>
              <a:gd name="connsiteX4" fmla="*/ 558569 w 616491"/>
              <a:gd name="connsiteY4" fmla="*/ 293547 h 334821"/>
              <a:gd name="connsiteX5" fmla="*/ 540281 w 616491"/>
              <a:gd name="connsiteY5" fmla="*/ 197535 h 334821"/>
              <a:gd name="connsiteX6" fmla="*/ 599717 w 616491"/>
              <a:gd name="connsiteY6" fmla="*/ 229539 h 334821"/>
              <a:gd name="connsiteX7" fmla="*/ 444269 w 616491"/>
              <a:gd name="connsiteY7" fmla="*/ 939 h 334821"/>
              <a:gd name="connsiteX8" fmla="*/ 613433 w 616491"/>
              <a:gd name="connsiteY8" fmla="*/ 330123 h 334821"/>
              <a:gd name="connsiteX9" fmla="*/ 265961 w 616491"/>
              <a:gd name="connsiteY9" fmla="*/ 192963 h 334821"/>
              <a:gd name="connsiteX10" fmla="*/ 325397 w 616491"/>
              <a:gd name="connsiteY10" fmla="*/ 160959 h 334821"/>
              <a:gd name="connsiteX11" fmla="*/ 499133 w 616491"/>
              <a:gd name="connsiteY11" fmla="*/ 170103 h 334821"/>
              <a:gd name="connsiteX12" fmla="*/ 233957 w 616491"/>
              <a:gd name="connsiteY12" fmla="*/ 170103 h 334821"/>
              <a:gd name="connsiteX13" fmla="*/ 9929 w 616491"/>
              <a:gd name="connsiteY13" fmla="*/ 55803 h 334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16491" h="334821">
                <a:moveTo>
                  <a:pt x="9929" y="55803"/>
                </a:moveTo>
                <a:cubicBezTo>
                  <a:pt x="-19789" y="43611"/>
                  <a:pt x="23645" y="74853"/>
                  <a:pt x="55649" y="96951"/>
                </a:cubicBezTo>
                <a:cubicBezTo>
                  <a:pt x="87653" y="119049"/>
                  <a:pt x="175283" y="173913"/>
                  <a:pt x="201953" y="188391"/>
                </a:cubicBezTo>
                <a:cubicBezTo>
                  <a:pt x="228623" y="202869"/>
                  <a:pt x="156233" y="166293"/>
                  <a:pt x="215669" y="183819"/>
                </a:cubicBezTo>
                <a:cubicBezTo>
                  <a:pt x="275105" y="201345"/>
                  <a:pt x="504467" y="291261"/>
                  <a:pt x="558569" y="293547"/>
                </a:cubicBezTo>
                <a:cubicBezTo>
                  <a:pt x="612671" y="295833"/>
                  <a:pt x="533423" y="208203"/>
                  <a:pt x="540281" y="197535"/>
                </a:cubicBezTo>
                <a:cubicBezTo>
                  <a:pt x="547139" y="186867"/>
                  <a:pt x="615719" y="262305"/>
                  <a:pt x="599717" y="229539"/>
                </a:cubicBezTo>
                <a:cubicBezTo>
                  <a:pt x="583715" y="196773"/>
                  <a:pt x="441983" y="-15825"/>
                  <a:pt x="444269" y="939"/>
                </a:cubicBezTo>
                <a:cubicBezTo>
                  <a:pt x="446555" y="17703"/>
                  <a:pt x="643151" y="298119"/>
                  <a:pt x="613433" y="330123"/>
                </a:cubicBezTo>
                <a:cubicBezTo>
                  <a:pt x="583715" y="362127"/>
                  <a:pt x="313967" y="221157"/>
                  <a:pt x="265961" y="192963"/>
                </a:cubicBezTo>
                <a:cubicBezTo>
                  <a:pt x="217955" y="164769"/>
                  <a:pt x="286535" y="164769"/>
                  <a:pt x="325397" y="160959"/>
                </a:cubicBezTo>
                <a:cubicBezTo>
                  <a:pt x="364259" y="157149"/>
                  <a:pt x="514373" y="168579"/>
                  <a:pt x="499133" y="170103"/>
                </a:cubicBezTo>
                <a:cubicBezTo>
                  <a:pt x="483893" y="171627"/>
                  <a:pt x="313205" y="187629"/>
                  <a:pt x="233957" y="170103"/>
                </a:cubicBezTo>
                <a:cubicBezTo>
                  <a:pt x="154709" y="152577"/>
                  <a:pt x="39647" y="67995"/>
                  <a:pt x="9929" y="558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103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156082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850</TotalTime>
  <Words>0</Words>
  <Application>Microsoft Macintosh PowerPoint</Application>
  <PresentationFormat>A3 297x420 mm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諭 熊坂</dc:creator>
  <cp:lastModifiedBy>諭 熊坂</cp:lastModifiedBy>
  <cp:revision>17</cp:revision>
  <dcterms:created xsi:type="dcterms:W3CDTF">2026-01-17T04:02:07Z</dcterms:created>
  <dcterms:modified xsi:type="dcterms:W3CDTF">2026-01-19T09:21:13Z</dcterms:modified>
</cp:coreProperties>
</file>