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95419"/>
  </p:normalViewPr>
  <p:slideViewPr>
    <p:cSldViewPr snapToGrid="0">
      <p:cViewPr>
        <p:scale>
          <a:sx n="231" d="100"/>
          <a:sy n="231" d="100"/>
        </p:scale>
        <p:origin x="-184" y="-12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54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37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78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0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71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4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91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38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0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D386B-92EC-5442-BE17-AD1FB74022FB}" type="datetimeFigureOut">
              <a:rPr kumimoji="1" lang="ja-JP" altLang="en-US" smtClean="0"/>
              <a:t>2026/1/12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CCD41-C9E8-B140-90D7-0AB09C7D5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48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DCE1CC0-F3FB-F8EB-B870-7F5F308BDD4F}"/>
              </a:ext>
            </a:extLst>
          </p:cNvPr>
          <p:cNvSpPr/>
          <p:nvPr/>
        </p:nvSpPr>
        <p:spPr>
          <a:xfrm>
            <a:off x="1118430" y="9819495"/>
            <a:ext cx="328354" cy="466424"/>
          </a:xfrm>
          <a:custGeom>
            <a:avLst/>
            <a:gdLst>
              <a:gd name="connsiteX0" fmla="*/ 38341 w 328354"/>
              <a:gd name="connsiteY0" fmla="*/ 343565 h 466424"/>
              <a:gd name="connsiteX1" fmla="*/ 269695 w 328354"/>
              <a:gd name="connsiteY1" fmla="*/ 7551 h 466424"/>
              <a:gd name="connsiteX2" fmla="*/ 264187 w 328354"/>
              <a:gd name="connsiteY2" fmla="*/ 106703 h 466424"/>
              <a:gd name="connsiteX3" fmla="*/ 297237 w 328354"/>
              <a:gd name="connsiteY3" fmla="*/ 73652 h 466424"/>
              <a:gd name="connsiteX4" fmla="*/ 319271 w 328354"/>
              <a:gd name="connsiteY4" fmla="*/ 172804 h 466424"/>
              <a:gd name="connsiteX5" fmla="*/ 137493 w 328354"/>
              <a:gd name="connsiteY5" fmla="*/ 288481 h 466424"/>
              <a:gd name="connsiteX6" fmla="*/ 220119 w 328354"/>
              <a:gd name="connsiteY6" fmla="*/ 172804 h 466424"/>
              <a:gd name="connsiteX7" fmla="*/ 16307 w 328354"/>
              <a:gd name="connsiteY7" fmla="*/ 459242 h 466424"/>
              <a:gd name="connsiteX8" fmla="*/ 38341 w 328354"/>
              <a:gd name="connsiteY8" fmla="*/ 343565 h 4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354" h="466424">
                <a:moveTo>
                  <a:pt x="38341" y="343565"/>
                </a:moveTo>
                <a:cubicBezTo>
                  <a:pt x="80572" y="268283"/>
                  <a:pt x="232054" y="47028"/>
                  <a:pt x="269695" y="7551"/>
                </a:cubicBezTo>
                <a:cubicBezTo>
                  <a:pt x="307336" y="-31926"/>
                  <a:pt x="259597" y="95686"/>
                  <a:pt x="264187" y="106703"/>
                </a:cubicBezTo>
                <a:cubicBezTo>
                  <a:pt x="268777" y="117720"/>
                  <a:pt x="288056" y="62635"/>
                  <a:pt x="297237" y="73652"/>
                </a:cubicBezTo>
                <a:cubicBezTo>
                  <a:pt x="306418" y="84669"/>
                  <a:pt x="345895" y="136999"/>
                  <a:pt x="319271" y="172804"/>
                </a:cubicBezTo>
                <a:cubicBezTo>
                  <a:pt x="292647" y="208609"/>
                  <a:pt x="154018" y="288481"/>
                  <a:pt x="137493" y="288481"/>
                </a:cubicBezTo>
                <a:cubicBezTo>
                  <a:pt x="120968" y="288481"/>
                  <a:pt x="220119" y="172804"/>
                  <a:pt x="220119" y="172804"/>
                </a:cubicBezTo>
                <a:cubicBezTo>
                  <a:pt x="199921" y="201264"/>
                  <a:pt x="43849" y="428946"/>
                  <a:pt x="16307" y="459242"/>
                </a:cubicBezTo>
                <a:cubicBezTo>
                  <a:pt x="-11235" y="489538"/>
                  <a:pt x="-3890" y="418847"/>
                  <a:pt x="38341" y="343565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マイケル・ジャクソン長女パリス、乳がん闘病中の母とは絶縁状態？｜最新の映画ニュースならMOVIE WALKER PRESS" hidden="1">
            <a:extLst>
              <a:ext uri="{FF2B5EF4-FFF2-40B4-BE49-F238E27FC236}">
                <a16:creationId xmlns:a16="http://schemas.microsoft.com/office/drawing/2014/main" id="{03F47094-1EA3-3122-9499-A6722ED0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0"/>
            <a:ext cx="8389620" cy="125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76BDF689-C76B-B3EE-E29E-AB0E9AA472C9}"/>
              </a:ext>
            </a:extLst>
          </p:cNvPr>
          <p:cNvSpPr/>
          <p:nvPr/>
        </p:nvSpPr>
        <p:spPr>
          <a:xfrm>
            <a:off x="4352279" y="5432299"/>
            <a:ext cx="218452" cy="227735"/>
          </a:xfrm>
          <a:custGeom>
            <a:avLst/>
            <a:gdLst>
              <a:gd name="connsiteX0" fmla="*/ 80021 w 218452"/>
              <a:gd name="connsiteY0" fmla="*/ 126 h 227735"/>
              <a:gd name="connsiteX1" fmla="*/ 73671 w 218452"/>
              <a:gd name="connsiteY1" fmla="*/ 104901 h 227735"/>
              <a:gd name="connsiteX2" fmla="*/ 108596 w 218452"/>
              <a:gd name="connsiteY2" fmla="*/ 177926 h 227735"/>
              <a:gd name="connsiteX3" fmla="*/ 216546 w 218452"/>
              <a:gd name="connsiteY3" fmla="*/ 222376 h 227735"/>
              <a:gd name="connsiteX4" fmla="*/ 168921 w 218452"/>
              <a:gd name="connsiteY4" fmla="*/ 222376 h 227735"/>
              <a:gd name="connsiteX5" fmla="*/ 60971 w 218452"/>
              <a:gd name="connsiteY5" fmla="*/ 181101 h 227735"/>
              <a:gd name="connsiteX6" fmla="*/ 16521 w 218452"/>
              <a:gd name="connsiteY6" fmla="*/ 85851 h 227735"/>
              <a:gd name="connsiteX7" fmla="*/ 3821 w 218452"/>
              <a:gd name="connsiteY7" fmla="*/ 127126 h 227735"/>
              <a:gd name="connsiteX8" fmla="*/ 80021 w 218452"/>
              <a:gd name="connsiteY8" fmla="*/ 126 h 2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52" h="227735">
                <a:moveTo>
                  <a:pt x="80021" y="126"/>
                </a:moveTo>
                <a:cubicBezTo>
                  <a:pt x="91663" y="-3578"/>
                  <a:pt x="68909" y="75268"/>
                  <a:pt x="73671" y="104901"/>
                </a:cubicBezTo>
                <a:cubicBezTo>
                  <a:pt x="78433" y="134534"/>
                  <a:pt x="84784" y="158347"/>
                  <a:pt x="108596" y="177926"/>
                </a:cubicBezTo>
                <a:cubicBezTo>
                  <a:pt x="132408" y="197505"/>
                  <a:pt x="206492" y="214968"/>
                  <a:pt x="216546" y="222376"/>
                </a:cubicBezTo>
                <a:cubicBezTo>
                  <a:pt x="226600" y="229784"/>
                  <a:pt x="194850" y="229255"/>
                  <a:pt x="168921" y="222376"/>
                </a:cubicBezTo>
                <a:cubicBezTo>
                  <a:pt x="142992" y="215497"/>
                  <a:pt x="86371" y="203855"/>
                  <a:pt x="60971" y="181101"/>
                </a:cubicBezTo>
                <a:cubicBezTo>
                  <a:pt x="35571" y="158347"/>
                  <a:pt x="26046" y="94847"/>
                  <a:pt x="16521" y="85851"/>
                </a:cubicBezTo>
                <a:cubicBezTo>
                  <a:pt x="6996" y="76855"/>
                  <a:pt x="-6762" y="139297"/>
                  <a:pt x="3821" y="127126"/>
                </a:cubicBezTo>
                <a:cubicBezTo>
                  <a:pt x="14404" y="114955"/>
                  <a:pt x="68379" y="3830"/>
                  <a:pt x="80021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B02DC811-B9FB-5D09-D0D1-7E16912A1B3D}"/>
              </a:ext>
            </a:extLst>
          </p:cNvPr>
          <p:cNvSpPr/>
          <p:nvPr/>
        </p:nvSpPr>
        <p:spPr>
          <a:xfrm>
            <a:off x="5472855" y="4075389"/>
            <a:ext cx="1507754" cy="3269621"/>
          </a:xfrm>
          <a:custGeom>
            <a:avLst/>
            <a:gdLst>
              <a:gd name="connsiteX0" fmla="*/ 1385145 w 1507754"/>
              <a:gd name="connsiteY0" fmla="*/ 12517 h 3269621"/>
              <a:gd name="connsiteX1" fmla="*/ 443851 w 1507754"/>
              <a:gd name="connsiteY1" fmla="*/ 2298517 h 3269621"/>
              <a:gd name="connsiteX2" fmla="*/ 699345 w 1507754"/>
              <a:gd name="connsiteY2" fmla="*/ 1679952 h 3269621"/>
              <a:gd name="connsiteX3" fmla="*/ 98 w 1507754"/>
              <a:gd name="connsiteY3" fmla="*/ 3266705 h 3269621"/>
              <a:gd name="connsiteX4" fmla="*/ 645557 w 1507754"/>
              <a:gd name="connsiteY4" fmla="*/ 2096811 h 3269621"/>
              <a:gd name="connsiteX5" fmla="*/ 309380 w 1507754"/>
              <a:gd name="connsiteY5" fmla="*/ 2997764 h 3269621"/>
              <a:gd name="connsiteX6" fmla="*/ 1492721 w 1507754"/>
              <a:gd name="connsiteY6" fmla="*/ 1074835 h 3269621"/>
              <a:gd name="connsiteX7" fmla="*/ 995180 w 1507754"/>
              <a:gd name="connsiteY7" fmla="*/ 1653058 h 3269621"/>
              <a:gd name="connsiteX8" fmla="*/ 1264121 w 1507754"/>
              <a:gd name="connsiteY8" fmla="*/ 819340 h 3269621"/>
              <a:gd name="connsiteX9" fmla="*/ 860710 w 1507754"/>
              <a:gd name="connsiteY9" fmla="*/ 1357223 h 3269621"/>
              <a:gd name="connsiteX10" fmla="*/ 1385145 w 1507754"/>
              <a:gd name="connsiteY10" fmla="*/ 12517 h 326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7754" h="3269621">
                <a:moveTo>
                  <a:pt x="1385145" y="12517"/>
                </a:moveTo>
                <a:cubicBezTo>
                  <a:pt x="1315669" y="169399"/>
                  <a:pt x="558151" y="2020611"/>
                  <a:pt x="443851" y="2298517"/>
                </a:cubicBezTo>
                <a:cubicBezTo>
                  <a:pt x="329551" y="2576423"/>
                  <a:pt x="773304" y="1518587"/>
                  <a:pt x="699345" y="1679952"/>
                </a:cubicBezTo>
                <a:cubicBezTo>
                  <a:pt x="625386" y="1841317"/>
                  <a:pt x="9063" y="3197229"/>
                  <a:pt x="98" y="3266705"/>
                </a:cubicBezTo>
                <a:cubicBezTo>
                  <a:pt x="-8867" y="3336181"/>
                  <a:pt x="594010" y="2141634"/>
                  <a:pt x="645557" y="2096811"/>
                </a:cubicBezTo>
                <a:cubicBezTo>
                  <a:pt x="697104" y="2051988"/>
                  <a:pt x="168186" y="3168093"/>
                  <a:pt x="309380" y="2997764"/>
                </a:cubicBezTo>
                <a:cubicBezTo>
                  <a:pt x="450574" y="2827435"/>
                  <a:pt x="1378421" y="1298953"/>
                  <a:pt x="1492721" y="1074835"/>
                </a:cubicBezTo>
                <a:cubicBezTo>
                  <a:pt x="1607021" y="850717"/>
                  <a:pt x="1033280" y="1695640"/>
                  <a:pt x="995180" y="1653058"/>
                </a:cubicBezTo>
                <a:cubicBezTo>
                  <a:pt x="957080" y="1610476"/>
                  <a:pt x="1286533" y="868646"/>
                  <a:pt x="1264121" y="819340"/>
                </a:cubicBezTo>
                <a:cubicBezTo>
                  <a:pt x="1241709" y="770034"/>
                  <a:pt x="833816" y="1491694"/>
                  <a:pt x="860710" y="1357223"/>
                </a:cubicBezTo>
                <a:cubicBezTo>
                  <a:pt x="887604" y="1222753"/>
                  <a:pt x="1454621" y="-144365"/>
                  <a:pt x="1385145" y="12517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1683ADD9-DB2B-01A2-E76A-1B93B5EF1AB1}"/>
              </a:ext>
            </a:extLst>
          </p:cNvPr>
          <p:cNvSpPr/>
          <p:nvPr/>
        </p:nvSpPr>
        <p:spPr>
          <a:xfrm>
            <a:off x="6385996" y="2971328"/>
            <a:ext cx="1012156" cy="1412446"/>
          </a:xfrm>
          <a:custGeom>
            <a:avLst/>
            <a:gdLst>
              <a:gd name="connsiteX0" fmla="*/ 1357 w 1012156"/>
              <a:gd name="connsiteY0" fmla="*/ 472 h 1412446"/>
              <a:gd name="connsiteX1" fmla="*/ 377875 w 1012156"/>
              <a:gd name="connsiteY1" fmla="*/ 619037 h 1412446"/>
              <a:gd name="connsiteX2" fmla="*/ 498898 w 1012156"/>
              <a:gd name="connsiteY2" fmla="*/ 1076237 h 1412446"/>
              <a:gd name="connsiteX3" fmla="*/ 498898 w 1012156"/>
              <a:gd name="connsiteY3" fmla="*/ 914872 h 1412446"/>
              <a:gd name="connsiteX4" fmla="*/ 525792 w 1012156"/>
              <a:gd name="connsiteY4" fmla="*/ 1412413 h 1412446"/>
              <a:gd name="connsiteX5" fmla="*/ 593028 w 1012156"/>
              <a:gd name="connsiteY5" fmla="*/ 887978 h 1412446"/>
              <a:gd name="connsiteX6" fmla="*/ 1009886 w 1012156"/>
              <a:gd name="connsiteY6" fmla="*/ 161837 h 1412446"/>
              <a:gd name="connsiteX7" fmla="*/ 754392 w 1012156"/>
              <a:gd name="connsiteY7" fmla="*/ 645931 h 1412446"/>
              <a:gd name="connsiteX8" fmla="*/ 633369 w 1012156"/>
              <a:gd name="connsiteY8" fmla="*/ 524907 h 1412446"/>
              <a:gd name="connsiteX9" fmla="*/ 431663 w 1012156"/>
              <a:gd name="connsiteY9" fmla="*/ 121496 h 1412446"/>
              <a:gd name="connsiteX10" fmla="*/ 539239 w 1012156"/>
              <a:gd name="connsiteY10" fmla="*/ 444225 h 1412446"/>
              <a:gd name="connsiteX11" fmla="*/ 445110 w 1012156"/>
              <a:gd name="connsiteY11" fmla="*/ 215625 h 1412446"/>
              <a:gd name="connsiteX12" fmla="*/ 525792 w 1012156"/>
              <a:gd name="connsiteY12" fmla="*/ 511460 h 1412446"/>
              <a:gd name="connsiteX13" fmla="*/ 1357 w 1012156"/>
              <a:gd name="connsiteY13" fmla="*/ 472 h 14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2156" h="1412446">
                <a:moveTo>
                  <a:pt x="1357" y="472"/>
                </a:moveTo>
                <a:cubicBezTo>
                  <a:pt x="-23296" y="18401"/>
                  <a:pt x="294952" y="439743"/>
                  <a:pt x="377875" y="619037"/>
                </a:cubicBezTo>
                <a:cubicBezTo>
                  <a:pt x="460798" y="798331"/>
                  <a:pt x="478728" y="1026931"/>
                  <a:pt x="498898" y="1076237"/>
                </a:cubicBezTo>
                <a:cubicBezTo>
                  <a:pt x="519068" y="1125543"/>
                  <a:pt x="494416" y="858843"/>
                  <a:pt x="498898" y="914872"/>
                </a:cubicBezTo>
                <a:cubicBezTo>
                  <a:pt x="503380" y="970901"/>
                  <a:pt x="510104" y="1416895"/>
                  <a:pt x="525792" y="1412413"/>
                </a:cubicBezTo>
                <a:cubicBezTo>
                  <a:pt x="541480" y="1407931"/>
                  <a:pt x="512346" y="1096407"/>
                  <a:pt x="593028" y="887978"/>
                </a:cubicBezTo>
                <a:cubicBezTo>
                  <a:pt x="673710" y="679549"/>
                  <a:pt x="982992" y="202178"/>
                  <a:pt x="1009886" y="161837"/>
                </a:cubicBezTo>
                <a:cubicBezTo>
                  <a:pt x="1036780" y="121496"/>
                  <a:pt x="817145" y="585419"/>
                  <a:pt x="754392" y="645931"/>
                </a:cubicBezTo>
                <a:cubicBezTo>
                  <a:pt x="691639" y="706443"/>
                  <a:pt x="687157" y="612313"/>
                  <a:pt x="633369" y="524907"/>
                </a:cubicBezTo>
                <a:cubicBezTo>
                  <a:pt x="579581" y="437501"/>
                  <a:pt x="447351" y="134943"/>
                  <a:pt x="431663" y="121496"/>
                </a:cubicBezTo>
                <a:cubicBezTo>
                  <a:pt x="415975" y="108049"/>
                  <a:pt x="536998" y="428537"/>
                  <a:pt x="539239" y="444225"/>
                </a:cubicBezTo>
                <a:cubicBezTo>
                  <a:pt x="541480" y="459913"/>
                  <a:pt x="447351" y="204419"/>
                  <a:pt x="445110" y="215625"/>
                </a:cubicBezTo>
                <a:cubicBezTo>
                  <a:pt x="442869" y="226831"/>
                  <a:pt x="606474" y="542836"/>
                  <a:pt x="525792" y="511460"/>
                </a:cubicBezTo>
                <a:cubicBezTo>
                  <a:pt x="445110" y="480084"/>
                  <a:pt x="26010" y="-17457"/>
                  <a:pt x="1357" y="4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A991F72F-10A2-E2BB-EE3A-A9A03908C28C}"/>
              </a:ext>
            </a:extLst>
          </p:cNvPr>
          <p:cNvSpPr/>
          <p:nvPr/>
        </p:nvSpPr>
        <p:spPr>
          <a:xfrm>
            <a:off x="5882381" y="4732574"/>
            <a:ext cx="699855" cy="1329251"/>
          </a:xfrm>
          <a:custGeom>
            <a:avLst/>
            <a:gdLst>
              <a:gd name="connsiteX0" fmla="*/ 698301 w 699855"/>
              <a:gd name="connsiteY0" fmla="*/ 4318 h 1329251"/>
              <a:gd name="connsiteX1" fmla="*/ 23744 w 699855"/>
              <a:gd name="connsiteY1" fmla="*/ 1293472 h 1329251"/>
              <a:gd name="connsiteX2" fmla="*/ 203626 w 699855"/>
              <a:gd name="connsiteY2" fmla="*/ 888737 h 1329251"/>
              <a:gd name="connsiteX3" fmla="*/ 698301 w 699855"/>
              <a:gd name="connsiteY3" fmla="*/ 4318 h 132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855" h="1329251">
                <a:moveTo>
                  <a:pt x="698301" y="4318"/>
                </a:moveTo>
                <a:cubicBezTo>
                  <a:pt x="668321" y="71774"/>
                  <a:pt x="106190" y="1146069"/>
                  <a:pt x="23744" y="1293472"/>
                </a:cubicBezTo>
                <a:cubicBezTo>
                  <a:pt x="-58702" y="1440875"/>
                  <a:pt x="91200" y="1098599"/>
                  <a:pt x="203626" y="888737"/>
                </a:cubicBezTo>
                <a:cubicBezTo>
                  <a:pt x="316052" y="678875"/>
                  <a:pt x="728281" y="-63138"/>
                  <a:pt x="698301" y="43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E67F51C2-1C03-A524-0CE7-2B401106DC46}"/>
              </a:ext>
            </a:extLst>
          </p:cNvPr>
          <p:cNvSpPr/>
          <p:nvPr/>
        </p:nvSpPr>
        <p:spPr>
          <a:xfrm>
            <a:off x="3574885" y="5463915"/>
            <a:ext cx="586407" cy="1295366"/>
          </a:xfrm>
          <a:custGeom>
            <a:avLst/>
            <a:gdLst>
              <a:gd name="connsiteX0" fmla="*/ 37745 w 586407"/>
              <a:gd name="connsiteY0" fmla="*/ 67455 h 1295366"/>
              <a:gd name="connsiteX1" fmla="*/ 67725 w 586407"/>
              <a:gd name="connsiteY1" fmla="*/ 187377 h 1295366"/>
              <a:gd name="connsiteX2" fmla="*/ 577390 w 586407"/>
              <a:gd name="connsiteY2" fmla="*/ 1266669 h 1295366"/>
              <a:gd name="connsiteX3" fmla="*/ 367528 w 586407"/>
              <a:gd name="connsiteY3" fmla="*/ 906905 h 1295366"/>
              <a:gd name="connsiteX4" fmla="*/ 37745 w 586407"/>
              <a:gd name="connsiteY4" fmla="*/ 67455 h 129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407" h="1295366">
                <a:moveTo>
                  <a:pt x="37745" y="67455"/>
                </a:moveTo>
                <a:cubicBezTo>
                  <a:pt x="-12222" y="-52466"/>
                  <a:pt x="-22216" y="-12492"/>
                  <a:pt x="67725" y="187377"/>
                </a:cubicBezTo>
                <a:cubicBezTo>
                  <a:pt x="157666" y="387246"/>
                  <a:pt x="527423" y="1146748"/>
                  <a:pt x="577390" y="1266669"/>
                </a:cubicBezTo>
                <a:cubicBezTo>
                  <a:pt x="627357" y="1386590"/>
                  <a:pt x="457469" y="1104275"/>
                  <a:pt x="367528" y="906905"/>
                </a:cubicBezTo>
                <a:cubicBezTo>
                  <a:pt x="277587" y="709535"/>
                  <a:pt x="87712" y="187376"/>
                  <a:pt x="37745" y="6745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B2A3B6FC-3543-F25B-C823-5BFC7B574CF5}"/>
              </a:ext>
            </a:extLst>
          </p:cNvPr>
          <p:cNvSpPr/>
          <p:nvPr/>
        </p:nvSpPr>
        <p:spPr>
          <a:xfrm>
            <a:off x="3207368" y="3186394"/>
            <a:ext cx="481242" cy="2587331"/>
          </a:xfrm>
          <a:custGeom>
            <a:avLst/>
            <a:gdLst>
              <a:gd name="connsiteX0" fmla="*/ 150429 w 481242"/>
              <a:gd name="connsiteY0" fmla="*/ 81462 h 2587331"/>
              <a:gd name="connsiteX1" fmla="*/ 150429 w 481242"/>
              <a:gd name="connsiteY1" fmla="*/ 141422 h 2587331"/>
              <a:gd name="connsiteX2" fmla="*/ 45498 w 481242"/>
              <a:gd name="connsiteY2" fmla="*/ 980872 h 2587331"/>
              <a:gd name="connsiteX3" fmla="*/ 270350 w 481242"/>
              <a:gd name="connsiteY3" fmla="*/ 2015193 h 2587331"/>
              <a:gd name="connsiteX4" fmla="*/ 480212 w 481242"/>
              <a:gd name="connsiteY4" fmla="*/ 2584819 h 2587331"/>
              <a:gd name="connsiteX5" fmla="*/ 180409 w 481242"/>
              <a:gd name="connsiteY5" fmla="*/ 1805331 h 2587331"/>
              <a:gd name="connsiteX6" fmla="*/ 527 w 481242"/>
              <a:gd name="connsiteY6" fmla="*/ 965881 h 2587331"/>
              <a:gd name="connsiteX7" fmla="*/ 150429 w 481242"/>
              <a:gd name="connsiteY7" fmla="*/ 81462 h 258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242" h="2587331">
                <a:moveTo>
                  <a:pt x="150429" y="81462"/>
                </a:moveTo>
                <a:cubicBezTo>
                  <a:pt x="175413" y="-55948"/>
                  <a:pt x="167917" y="-8480"/>
                  <a:pt x="150429" y="141422"/>
                </a:cubicBezTo>
                <a:cubicBezTo>
                  <a:pt x="132941" y="291324"/>
                  <a:pt x="25511" y="668577"/>
                  <a:pt x="45498" y="980872"/>
                </a:cubicBezTo>
                <a:cubicBezTo>
                  <a:pt x="65485" y="1293167"/>
                  <a:pt x="197898" y="1747868"/>
                  <a:pt x="270350" y="2015193"/>
                </a:cubicBezTo>
                <a:cubicBezTo>
                  <a:pt x="342802" y="2282518"/>
                  <a:pt x="495202" y="2619796"/>
                  <a:pt x="480212" y="2584819"/>
                </a:cubicBezTo>
                <a:cubicBezTo>
                  <a:pt x="465222" y="2549842"/>
                  <a:pt x="260357" y="2075154"/>
                  <a:pt x="180409" y="1805331"/>
                </a:cubicBezTo>
                <a:cubicBezTo>
                  <a:pt x="100461" y="1535508"/>
                  <a:pt x="10520" y="1248196"/>
                  <a:pt x="527" y="965881"/>
                </a:cubicBezTo>
                <a:cubicBezTo>
                  <a:pt x="-9466" y="683566"/>
                  <a:pt x="125445" y="218872"/>
                  <a:pt x="150429" y="8146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4022E74F-A772-3E0B-58E4-AF6B0ACF9A6C}"/>
              </a:ext>
            </a:extLst>
          </p:cNvPr>
          <p:cNvSpPr/>
          <p:nvPr/>
        </p:nvSpPr>
        <p:spPr>
          <a:xfrm>
            <a:off x="2604238" y="479501"/>
            <a:ext cx="2301064" cy="1903946"/>
          </a:xfrm>
          <a:custGeom>
            <a:avLst/>
            <a:gdLst>
              <a:gd name="connsiteX0" fmla="*/ 34031 w 2301064"/>
              <a:gd name="connsiteY0" fmla="*/ 299988 h 1903946"/>
              <a:gd name="connsiteX1" fmla="*/ 168942 w 2301064"/>
              <a:gd name="connsiteY1" fmla="*/ 329968 h 1903946"/>
              <a:gd name="connsiteX2" fmla="*/ 843500 w 2301064"/>
              <a:gd name="connsiteY2" fmla="*/ 374938 h 1903946"/>
              <a:gd name="connsiteX3" fmla="*/ 1308195 w 2301064"/>
              <a:gd name="connsiteY3" fmla="*/ 824643 h 1903946"/>
              <a:gd name="connsiteX4" fmla="*/ 678608 w 2301064"/>
              <a:gd name="connsiteY4" fmla="*/ 60145 h 1903946"/>
              <a:gd name="connsiteX5" fmla="*/ 1098332 w 2301064"/>
              <a:gd name="connsiteY5" fmla="*/ 629771 h 1903946"/>
              <a:gd name="connsiteX6" fmla="*/ 1398136 w 2301064"/>
              <a:gd name="connsiteY6" fmla="*/ 1274348 h 1903946"/>
              <a:gd name="connsiteX7" fmla="*/ 2297546 w 2301064"/>
              <a:gd name="connsiteY7" fmla="*/ 1903935 h 1903946"/>
              <a:gd name="connsiteX8" fmla="*/ 1682949 w 2301064"/>
              <a:gd name="connsiteY8" fmla="*/ 1259358 h 1903946"/>
              <a:gd name="connsiteX9" fmla="*/ 993401 w 2301064"/>
              <a:gd name="connsiteY9" fmla="*/ 629771 h 1903946"/>
              <a:gd name="connsiteX10" fmla="*/ 1188273 w 2301064"/>
              <a:gd name="connsiteY10" fmla="*/ 719712 h 1903946"/>
              <a:gd name="connsiteX11" fmla="*/ 408785 w 2301064"/>
              <a:gd name="connsiteY11" fmla="*/ 15174 h 1903946"/>
              <a:gd name="connsiteX12" fmla="*/ 678608 w 2301064"/>
              <a:gd name="connsiteY12" fmla="*/ 240027 h 1903946"/>
              <a:gd name="connsiteX13" fmla="*/ 34031 w 2301064"/>
              <a:gd name="connsiteY13" fmla="*/ 299988 h 19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1064" h="1903946">
                <a:moveTo>
                  <a:pt x="34031" y="299988"/>
                </a:moveTo>
                <a:cubicBezTo>
                  <a:pt x="-50913" y="314978"/>
                  <a:pt x="34030" y="317476"/>
                  <a:pt x="168942" y="329968"/>
                </a:cubicBezTo>
                <a:cubicBezTo>
                  <a:pt x="303854" y="342460"/>
                  <a:pt x="653625" y="292492"/>
                  <a:pt x="843500" y="374938"/>
                </a:cubicBezTo>
                <a:cubicBezTo>
                  <a:pt x="1033376" y="457384"/>
                  <a:pt x="1335677" y="877109"/>
                  <a:pt x="1308195" y="824643"/>
                </a:cubicBezTo>
                <a:cubicBezTo>
                  <a:pt x="1280713" y="772178"/>
                  <a:pt x="713585" y="92624"/>
                  <a:pt x="678608" y="60145"/>
                </a:cubicBezTo>
                <a:cubicBezTo>
                  <a:pt x="643631" y="27666"/>
                  <a:pt x="978411" y="427404"/>
                  <a:pt x="1098332" y="629771"/>
                </a:cubicBezTo>
                <a:cubicBezTo>
                  <a:pt x="1218253" y="832138"/>
                  <a:pt x="1198267" y="1061987"/>
                  <a:pt x="1398136" y="1274348"/>
                </a:cubicBezTo>
                <a:cubicBezTo>
                  <a:pt x="1598005" y="1486709"/>
                  <a:pt x="2250077" y="1906433"/>
                  <a:pt x="2297546" y="1903935"/>
                </a:cubicBezTo>
                <a:cubicBezTo>
                  <a:pt x="2345015" y="1901437"/>
                  <a:pt x="1900307" y="1471719"/>
                  <a:pt x="1682949" y="1259358"/>
                </a:cubicBezTo>
                <a:cubicBezTo>
                  <a:pt x="1465592" y="1046997"/>
                  <a:pt x="1075847" y="719712"/>
                  <a:pt x="993401" y="629771"/>
                </a:cubicBezTo>
                <a:cubicBezTo>
                  <a:pt x="910955" y="539830"/>
                  <a:pt x="1285709" y="822145"/>
                  <a:pt x="1188273" y="719712"/>
                </a:cubicBezTo>
                <a:cubicBezTo>
                  <a:pt x="1090837" y="617279"/>
                  <a:pt x="493729" y="95121"/>
                  <a:pt x="408785" y="15174"/>
                </a:cubicBezTo>
                <a:cubicBezTo>
                  <a:pt x="323841" y="-64774"/>
                  <a:pt x="743565" y="195057"/>
                  <a:pt x="678608" y="240027"/>
                </a:cubicBezTo>
                <a:cubicBezTo>
                  <a:pt x="613651" y="284997"/>
                  <a:pt x="118975" y="284998"/>
                  <a:pt x="34031" y="2999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9ED50A61-EE4B-60AF-2F0C-F5B256C14347}"/>
              </a:ext>
            </a:extLst>
          </p:cNvPr>
          <p:cNvSpPr/>
          <p:nvPr/>
        </p:nvSpPr>
        <p:spPr>
          <a:xfrm>
            <a:off x="3177915" y="6682219"/>
            <a:ext cx="660267" cy="2587607"/>
          </a:xfrm>
          <a:custGeom>
            <a:avLst/>
            <a:gdLst>
              <a:gd name="connsiteX0" fmla="*/ 554636 w 660267"/>
              <a:gd name="connsiteY0" fmla="*/ 18384 h 2587607"/>
              <a:gd name="connsiteX1" fmla="*/ 659567 w 660267"/>
              <a:gd name="connsiteY1" fmla="*/ 1202607 h 2587607"/>
              <a:gd name="connsiteX2" fmla="*/ 494675 w 660267"/>
              <a:gd name="connsiteY2" fmla="*/ 1952115 h 2587607"/>
              <a:gd name="connsiteX3" fmla="*/ 629587 w 660267"/>
              <a:gd name="connsiteY3" fmla="*/ 1757243 h 2587607"/>
              <a:gd name="connsiteX4" fmla="*/ 209862 w 660267"/>
              <a:gd name="connsiteY4" fmla="*/ 2581702 h 2587607"/>
              <a:gd name="connsiteX5" fmla="*/ 419724 w 660267"/>
              <a:gd name="connsiteY5" fmla="*/ 2131997 h 2587607"/>
              <a:gd name="connsiteX6" fmla="*/ 254833 w 660267"/>
              <a:gd name="connsiteY6" fmla="*/ 2221938 h 2587607"/>
              <a:gd name="connsiteX7" fmla="*/ 479685 w 660267"/>
              <a:gd name="connsiteY7" fmla="*/ 1802214 h 2587607"/>
              <a:gd name="connsiteX8" fmla="*/ 194872 w 660267"/>
              <a:gd name="connsiteY8" fmla="*/ 2117007 h 2587607"/>
              <a:gd name="connsiteX9" fmla="*/ 359764 w 660267"/>
              <a:gd name="connsiteY9" fmla="*/ 1727263 h 2587607"/>
              <a:gd name="connsiteX10" fmla="*/ 0 w 660267"/>
              <a:gd name="connsiteY10" fmla="*/ 2476771 h 2587607"/>
              <a:gd name="connsiteX11" fmla="*/ 359764 w 660267"/>
              <a:gd name="connsiteY11" fmla="*/ 1772233 h 2587607"/>
              <a:gd name="connsiteX12" fmla="*/ 344774 w 660267"/>
              <a:gd name="connsiteY12" fmla="*/ 842843 h 2587607"/>
              <a:gd name="connsiteX13" fmla="*/ 389744 w 660267"/>
              <a:gd name="connsiteY13" fmla="*/ 1547381 h 2587607"/>
              <a:gd name="connsiteX14" fmla="*/ 449705 w 660267"/>
              <a:gd name="connsiteY14" fmla="*/ 932784 h 2587607"/>
              <a:gd name="connsiteX15" fmla="*/ 479685 w 660267"/>
              <a:gd name="connsiteY15" fmla="*/ 1622332 h 2587607"/>
              <a:gd name="connsiteX16" fmla="*/ 524655 w 660267"/>
              <a:gd name="connsiteY16" fmla="*/ 1172627 h 2587607"/>
              <a:gd name="connsiteX17" fmla="*/ 539646 w 660267"/>
              <a:gd name="connsiteY17" fmla="*/ 1142647 h 2587607"/>
              <a:gd name="connsiteX18" fmla="*/ 569626 w 660267"/>
              <a:gd name="connsiteY18" fmla="*/ 528050 h 2587607"/>
              <a:gd name="connsiteX19" fmla="*/ 554636 w 660267"/>
              <a:gd name="connsiteY19" fmla="*/ 18384 h 258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0267" h="2587607">
                <a:moveTo>
                  <a:pt x="554636" y="18384"/>
                </a:moveTo>
                <a:cubicBezTo>
                  <a:pt x="569626" y="130810"/>
                  <a:pt x="669560" y="880319"/>
                  <a:pt x="659567" y="1202607"/>
                </a:cubicBezTo>
                <a:cubicBezTo>
                  <a:pt x="649574" y="1524895"/>
                  <a:pt x="499672" y="1859676"/>
                  <a:pt x="494675" y="1952115"/>
                </a:cubicBezTo>
                <a:cubicBezTo>
                  <a:pt x="489678" y="2044554"/>
                  <a:pt x="677056" y="1652312"/>
                  <a:pt x="629587" y="1757243"/>
                </a:cubicBezTo>
                <a:cubicBezTo>
                  <a:pt x="582118" y="1862174"/>
                  <a:pt x="244839" y="2519243"/>
                  <a:pt x="209862" y="2581702"/>
                </a:cubicBezTo>
                <a:cubicBezTo>
                  <a:pt x="174885" y="2644161"/>
                  <a:pt x="412229" y="2191958"/>
                  <a:pt x="419724" y="2131997"/>
                </a:cubicBezTo>
                <a:cubicBezTo>
                  <a:pt x="427219" y="2072036"/>
                  <a:pt x="244840" y="2276902"/>
                  <a:pt x="254833" y="2221938"/>
                </a:cubicBezTo>
                <a:cubicBezTo>
                  <a:pt x="264826" y="2166974"/>
                  <a:pt x="489678" y="1819702"/>
                  <a:pt x="479685" y="1802214"/>
                </a:cubicBezTo>
                <a:cubicBezTo>
                  <a:pt x="469692" y="1784726"/>
                  <a:pt x="214859" y="2129499"/>
                  <a:pt x="194872" y="2117007"/>
                </a:cubicBezTo>
                <a:cubicBezTo>
                  <a:pt x="174885" y="2104515"/>
                  <a:pt x="392243" y="1667302"/>
                  <a:pt x="359764" y="1727263"/>
                </a:cubicBezTo>
                <a:cubicBezTo>
                  <a:pt x="327285" y="1787224"/>
                  <a:pt x="0" y="2469276"/>
                  <a:pt x="0" y="2476771"/>
                </a:cubicBezTo>
                <a:cubicBezTo>
                  <a:pt x="0" y="2484266"/>
                  <a:pt x="302302" y="2044554"/>
                  <a:pt x="359764" y="1772233"/>
                </a:cubicBezTo>
                <a:cubicBezTo>
                  <a:pt x="417226" y="1499912"/>
                  <a:pt x="339777" y="880318"/>
                  <a:pt x="344774" y="842843"/>
                </a:cubicBezTo>
                <a:cubicBezTo>
                  <a:pt x="349771" y="805368"/>
                  <a:pt x="372256" y="1532391"/>
                  <a:pt x="389744" y="1547381"/>
                </a:cubicBezTo>
                <a:cubicBezTo>
                  <a:pt x="407232" y="1562371"/>
                  <a:pt x="434715" y="920292"/>
                  <a:pt x="449705" y="932784"/>
                </a:cubicBezTo>
                <a:cubicBezTo>
                  <a:pt x="464695" y="945276"/>
                  <a:pt x="467193" y="1582358"/>
                  <a:pt x="479685" y="1622332"/>
                </a:cubicBezTo>
                <a:cubicBezTo>
                  <a:pt x="492177" y="1662306"/>
                  <a:pt x="514662" y="1252574"/>
                  <a:pt x="524655" y="1172627"/>
                </a:cubicBezTo>
                <a:cubicBezTo>
                  <a:pt x="534648" y="1092680"/>
                  <a:pt x="532151" y="1250076"/>
                  <a:pt x="539646" y="1142647"/>
                </a:cubicBezTo>
                <a:cubicBezTo>
                  <a:pt x="547141" y="1035218"/>
                  <a:pt x="567128" y="717925"/>
                  <a:pt x="569626" y="528050"/>
                </a:cubicBezTo>
                <a:cubicBezTo>
                  <a:pt x="572124" y="338175"/>
                  <a:pt x="539646" y="-94042"/>
                  <a:pt x="554636" y="183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FDDEE0EA-EF02-0E34-DE02-B171010218A1}"/>
              </a:ext>
            </a:extLst>
          </p:cNvPr>
          <p:cNvSpPr/>
          <p:nvPr/>
        </p:nvSpPr>
        <p:spPr>
          <a:xfrm>
            <a:off x="6245614" y="6201518"/>
            <a:ext cx="592991" cy="2675881"/>
          </a:xfrm>
          <a:custGeom>
            <a:avLst/>
            <a:gdLst>
              <a:gd name="connsiteX0" fmla="*/ 335068 w 592991"/>
              <a:gd name="connsiteY0" fmla="*/ 4410 h 2675881"/>
              <a:gd name="connsiteX1" fmla="*/ 5284 w 592991"/>
              <a:gd name="connsiteY1" fmla="*/ 963780 h 2675881"/>
              <a:gd name="connsiteX2" fmla="*/ 125206 w 592991"/>
              <a:gd name="connsiteY2" fmla="*/ 888830 h 2675881"/>
              <a:gd name="connsiteX3" fmla="*/ 35265 w 592991"/>
              <a:gd name="connsiteY3" fmla="*/ 1308554 h 2675881"/>
              <a:gd name="connsiteX4" fmla="*/ 110216 w 592991"/>
              <a:gd name="connsiteY4" fmla="*/ 1308554 h 2675881"/>
              <a:gd name="connsiteX5" fmla="*/ 589901 w 592991"/>
              <a:gd name="connsiteY5" fmla="*/ 2657669 h 2675881"/>
              <a:gd name="connsiteX6" fmla="*/ 305088 w 592991"/>
              <a:gd name="connsiteY6" fmla="*/ 2043072 h 2675881"/>
              <a:gd name="connsiteX7" fmla="*/ 80235 w 592991"/>
              <a:gd name="connsiteY7" fmla="*/ 1398495 h 2675881"/>
              <a:gd name="connsiteX8" fmla="*/ 380038 w 592991"/>
              <a:gd name="connsiteY8" fmla="*/ 663977 h 2675881"/>
              <a:gd name="connsiteX9" fmla="*/ 170176 w 592991"/>
              <a:gd name="connsiteY9" fmla="*/ 948790 h 2675881"/>
              <a:gd name="connsiteX10" fmla="*/ 230137 w 592991"/>
              <a:gd name="connsiteY10" fmla="*/ 559046 h 2675881"/>
              <a:gd name="connsiteX11" fmla="*/ 125206 w 592991"/>
              <a:gd name="connsiteY11" fmla="*/ 604016 h 2675881"/>
              <a:gd name="connsiteX12" fmla="*/ 335068 w 592991"/>
              <a:gd name="connsiteY12" fmla="*/ 4410 h 26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2991" h="2675881">
                <a:moveTo>
                  <a:pt x="335068" y="4410"/>
                </a:moveTo>
                <a:cubicBezTo>
                  <a:pt x="315081" y="64371"/>
                  <a:pt x="40261" y="816377"/>
                  <a:pt x="5284" y="963780"/>
                </a:cubicBezTo>
                <a:cubicBezTo>
                  <a:pt x="-29693" y="1111183"/>
                  <a:pt x="120209" y="831368"/>
                  <a:pt x="125206" y="888830"/>
                </a:cubicBezTo>
                <a:cubicBezTo>
                  <a:pt x="130203" y="946292"/>
                  <a:pt x="35265" y="1308554"/>
                  <a:pt x="35265" y="1308554"/>
                </a:cubicBezTo>
                <a:cubicBezTo>
                  <a:pt x="32767" y="1378508"/>
                  <a:pt x="17777" y="1083702"/>
                  <a:pt x="110216" y="1308554"/>
                </a:cubicBezTo>
                <a:cubicBezTo>
                  <a:pt x="202655" y="1533407"/>
                  <a:pt x="557422" y="2535249"/>
                  <a:pt x="589901" y="2657669"/>
                </a:cubicBezTo>
                <a:cubicBezTo>
                  <a:pt x="622380" y="2780089"/>
                  <a:pt x="390032" y="2252934"/>
                  <a:pt x="305088" y="2043072"/>
                </a:cubicBezTo>
                <a:cubicBezTo>
                  <a:pt x="220144" y="1833210"/>
                  <a:pt x="67743" y="1628344"/>
                  <a:pt x="80235" y="1398495"/>
                </a:cubicBezTo>
                <a:cubicBezTo>
                  <a:pt x="92727" y="1168646"/>
                  <a:pt x="365048" y="738928"/>
                  <a:pt x="380038" y="663977"/>
                </a:cubicBezTo>
                <a:cubicBezTo>
                  <a:pt x="395028" y="589026"/>
                  <a:pt x="195159" y="966279"/>
                  <a:pt x="170176" y="948790"/>
                </a:cubicBezTo>
                <a:cubicBezTo>
                  <a:pt x="145192" y="931302"/>
                  <a:pt x="237632" y="616508"/>
                  <a:pt x="230137" y="559046"/>
                </a:cubicBezTo>
                <a:cubicBezTo>
                  <a:pt x="222642" y="501584"/>
                  <a:pt x="105219" y="693957"/>
                  <a:pt x="125206" y="604016"/>
                </a:cubicBezTo>
                <a:cubicBezTo>
                  <a:pt x="145193" y="514075"/>
                  <a:pt x="355055" y="-55551"/>
                  <a:pt x="335068" y="44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40C7ACF6-4D0C-0E87-2DAF-74B0279C2A44}"/>
              </a:ext>
            </a:extLst>
          </p:cNvPr>
          <p:cNvSpPr/>
          <p:nvPr/>
        </p:nvSpPr>
        <p:spPr>
          <a:xfrm>
            <a:off x="1422390" y="3477579"/>
            <a:ext cx="736385" cy="3562626"/>
          </a:xfrm>
          <a:custGeom>
            <a:avLst/>
            <a:gdLst>
              <a:gd name="connsiteX0" fmla="*/ 736194 w 736385"/>
              <a:gd name="connsiteY0" fmla="*/ 139 h 3562626"/>
              <a:gd name="connsiteX1" fmla="*/ 406410 w 736385"/>
              <a:gd name="connsiteY1" fmla="*/ 599746 h 3562626"/>
              <a:gd name="connsiteX2" fmla="*/ 1676 w 736385"/>
              <a:gd name="connsiteY2" fmla="*/ 1574106 h 3562626"/>
              <a:gd name="connsiteX3" fmla="*/ 256508 w 736385"/>
              <a:gd name="connsiteY3" fmla="*/ 1199352 h 3562626"/>
              <a:gd name="connsiteX4" fmla="*/ 106607 w 736385"/>
              <a:gd name="connsiteY4" fmla="*/ 1724008 h 3562626"/>
              <a:gd name="connsiteX5" fmla="*/ 121597 w 736385"/>
              <a:gd name="connsiteY5" fmla="*/ 2473516 h 3562626"/>
              <a:gd name="connsiteX6" fmla="*/ 241518 w 736385"/>
              <a:gd name="connsiteY6" fmla="*/ 2083772 h 3562626"/>
              <a:gd name="connsiteX7" fmla="*/ 331459 w 736385"/>
              <a:gd name="connsiteY7" fmla="*/ 3477857 h 3562626"/>
              <a:gd name="connsiteX8" fmla="*/ 331459 w 736385"/>
              <a:gd name="connsiteY8" fmla="*/ 3282985 h 3562626"/>
              <a:gd name="connsiteX9" fmla="*/ 241518 w 736385"/>
              <a:gd name="connsiteY9" fmla="*/ 2248664 h 3562626"/>
              <a:gd name="connsiteX10" fmla="*/ 286489 w 736385"/>
              <a:gd name="connsiteY10" fmla="*/ 1214342 h 3562626"/>
              <a:gd name="connsiteX11" fmla="*/ 376430 w 736385"/>
              <a:gd name="connsiteY11" fmla="*/ 719667 h 3562626"/>
              <a:gd name="connsiteX12" fmla="*/ 481361 w 736385"/>
              <a:gd name="connsiteY12" fmla="*/ 105070 h 3562626"/>
              <a:gd name="connsiteX13" fmla="*/ 361440 w 736385"/>
              <a:gd name="connsiteY13" fmla="*/ 539785 h 3562626"/>
              <a:gd name="connsiteX14" fmla="*/ 736194 w 736385"/>
              <a:gd name="connsiteY14" fmla="*/ 139 h 35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6385" h="3562626">
                <a:moveTo>
                  <a:pt x="736194" y="139"/>
                </a:moveTo>
                <a:cubicBezTo>
                  <a:pt x="743689" y="10133"/>
                  <a:pt x="528830" y="337418"/>
                  <a:pt x="406410" y="599746"/>
                </a:cubicBezTo>
                <a:cubicBezTo>
                  <a:pt x="283990" y="862074"/>
                  <a:pt x="26660" y="1474172"/>
                  <a:pt x="1676" y="1574106"/>
                </a:cubicBezTo>
                <a:cubicBezTo>
                  <a:pt x="-23308" y="1674040"/>
                  <a:pt x="239020" y="1174368"/>
                  <a:pt x="256508" y="1199352"/>
                </a:cubicBezTo>
                <a:cubicBezTo>
                  <a:pt x="273996" y="1224336"/>
                  <a:pt x="129092" y="1511647"/>
                  <a:pt x="106607" y="1724008"/>
                </a:cubicBezTo>
                <a:cubicBezTo>
                  <a:pt x="84122" y="1936369"/>
                  <a:pt x="99112" y="2413555"/>
                  <a:pt x="121597" y="2473516"/>
                </a:cubicBezTo>
                <a:cubicBezTo>
                  <a:pt x="144082" y="2533477"/>
                  <a:pt x="206541" y="1916382"/>
                  <a:pt x="241518" y="2083772"/>
                </a:cubicBezTo>
                <a:cubicBezTo>
                  <a:pt x="276495" y="2251162"/>
                  <a:pt x="316469" y="3277988"/>
                  <a:pt x="331459" y="3477857"/>
                </a:cubicBezTo>
                <a:cubicBezTo>
                  <a:pt x="346449" y="3677726"/>
                  <a:pt x="346449" y="3487850"/>
                  <a:pt x="331459" y="3282985"/>
                </a:cubicBezTo>
                <a:cubicBezTo>
                  <a:pt x="316469" y="3078120"/>
                  <a:pt x="249013" y="2593438"/>
                  <a:pt x="241518" y="2248664"/>
                </a:cubicBezTo>
                <a:cubicBezTo>
                  <a:pt x="234023" y="1903890"/>
                  <a:pt x="264004" y="1469175"/>
                  <a:pt x="286489" y="1214342"/>
                </a:cubicBezTo>
                <a:cubicBezTo>
                  <a:pt x="308974" y="959509"/>
                  <a:pt x="343951" y="904546"/>
                  <a:pt x="376430" y="719667"/>
                </a:cubicBezTo>
                <a:cubicBezTo>
                  <a:pt x="408909" y="534788"/>
                  <a:pt x="483859" y="135050"/>
                  <a:pt x="481361" y="105070"/>
                </a:cubicBezTo>
                <a:cubicBezTo>
                  <a:pt x="478863" y="75090"/>
                  <a:pt x="311473" y="557273"/>
                  <a:pt x="361440" y="539785"/>
                </a:cubicBezTo>
                <a:cubicBezTo>
                  <a:pt x="411407" y="522297"/>
                  <a:pt x="728699" y="-9855"/>
                  <a:pt x="736194" y="1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F4072F59-7EA7-664E-28A5-7CDA076B5DFC}"/>
              </a:ext>
            </a:extLst>
          </p:cNvPr>
          <p:cNvSpPr/>
          <p:nvPr/>
        </p:nvSpPr>
        <p:spPr>
          <a:xfrm>
            <a:off x="4881234" y="492570"/>
            <a:ext cx="3002185" cy="1577045"/>
          </a:xfrm>
          <a:custGeom>
            <a:avLst/>
            <a:gdLst>
              <a:gd name="connsiteX0" fmla="*/ 5559 w 3002185"/>
              <a:gd name="connsiteY0" fmla="*/ 1576073 h 1577045"/>
              <a:gd name="connsiteX1" fmla="*/ 1609507 w 3002185"/>
              <a:gd name="connsiteY1" fmla="*/ 646682 h 1577045"/>
              <a:gd name="connsiteX2" fmla="*/ 2418976 w 3002185"/>
              <a:gd name="connsiteY2" fmla="*/ 1081397 h 1577045"/>
              <a:gd name="connsiteX3" fmla="*/ 2149153 w 3002185"/>
              <a:gd name="connsiteY3" fmla="*/ 586722 h 1577045"/>
              <a:gd name="connsiteX4" fmla="*/ 2988602 w 3002185"/>
              <a:gd name="connsiteY4" fmla="*/ 1456151 h 1577045"/>
              <a:gd name="connsiteX5" fmla="*/ 1354674 w 3002185"/>
              <a:gd name="connsiteY5" fmla="*/ 17096 h 1577045"/>
              <a:gd name="connsiteX6" fmla="*/ 1999251 w 3002185"/>
              <a:gd name="connsiteY6" fmla="*/ 661673 h 1577045"/>
              <a:gd name="connsiteX7" fmla="*/ 1444615 w 3002185"/>
              <a:gd name="connsiteY7" fmla="*/ 616702 h 1577045"/>
              <a:gd name="connsiteX8" fmla="*/ 770058 w 3002185"/>
              <a:gd name="connsiteY8" fmla="*/ 931496 h 1577045"/>
              <a:gd name="connsiteX9" fmla="*/ 1069861 w 3002185"/>
              <a:gd name="connsiteY9" fmla="*/ 826564 h 1577045"/>
              <a:gd name="connsiteX10" fmla="*/ 5559 w 3002185"/>
              <a:gd name="connsiteY10" fmla="*/ 1576073 h 157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2185" h="1577045">
                <a:moveTo>
                  <a:pt x="5559" y="1576073"/>
                </a:moveTo>
                <a:cubicBezTo>
                  <a:pt x="95500" y="1546093"/>
                  <a:pt x="1207271" y="729128"/>
                  <a:pt x="1609507" y="646682"/>
                </a:cubicBezTo>
                <a:cubicBezTo>
                  <a:pt x="2011743" y="564236"/>
                  <a:pt x="2329035" y="1091390"/>
                  <a:pt x="2418976" y="1081397"/>
                </a:cubicBezTo>
                <a:cubicBezTo>
                  <a:pt x="2508917" y="1071404"/>
                  <a:pt x="2054215" y="524263"/>
                  <a:pt x="2149153" y="586722"/>
                </a:cubicBezTo>
                <a:cubicBezTo>
                  <a:pt x="2244091" y="649181"/>
                  <a:pt x="3121015" y="1551089"/>
                  <a:pt x="2988602" y="1456151"/>
                </a:cubicBezTo>
                <a:cubicBezTo>
                  <a:pt x="2856189" y="1361213"/>
                  <a:pt x="1519566" y="149509"/>
                  <a:pt x="1354674" y="17096"/>
                </a:cubicBezTo>
                <a:cubicBezTo>
                  <a:pt x="1189782" y="-115317"/>
                  <a:pt x="1984261" y="561739"/>
                  <a:pt x="1999251" y="661673"/>
                </a:cubicBezTo>
                <a:cubicBezTo>
                  <a:pt x="2014241" y="761607"/>
                  <a:pt x="1649481" y="571731"/>
                  <a:pt x="1444615" y="616702"/>
                </a:cubicBezTo>
                <a:cubicBezTo>
                  <a:pt x="1239750" y="661672"/>
                  <a:pt x="832517" y="896519"/>
                  <a:pt x="770058" y="931496"/>
                </a:cubicBezTo>
                <a:cubicBezTo>
                  <a:pt x="707599" y="966473"/>
                  <a:pt x="1194779" y="719134"/>
                  <a:pt x="1069861" y="826564"/>
                </a:cubicBezTo>
                <a:cubicBezTo>
                  <a:pt x="944943" y="933993"/>
                  <a:pt x="-84382" y="1606053"/>
                  <a:pt x="5559" y="15760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A98A799F-F474-36C9-DDB1-D037248025FC}"/>
              </a:ext>
            </a:extLst>
          </p:cNvPr>
          <p:cNvSpPr/>
          <p:nvPr/>
        </p:nvSpPr>
        <p:spPr>
          <a:xfrm>
            <a:off x="3198906" y="3554290"/>
            <a:ext cx="1221291" cy="580997"/>
          </a:xfrm>
          <a:custGeom>
            <a:avLst/>
            <a:gdLst>
              <a:gd name="connsiteX0" fmla="*/ 1494 w 1221291"/>
              <a:gd name="connsiteY0" fmla="*/ 437680 h 580997"/>
              <a:gd name="connsiteX1" fmla="*/ 472342 w 1221291"/>
              <a:gd name="connsiteY1" fmla="*/ 14600 h 580997"/>
              <a:gd name="connsiteX2" fmla="*/ 404103 w 1221291"/>
              <a:gd name="connsiteY2" fmla="*/ 116958 h 580997"/>
              <a:gd name="connsiteX3" fmla="*/ 854479 w 1221291"/>
              <a:gd name="connsiteY3" fmla="*/ 308026 h 580997"/>
              <a:gd name="connsiteX4" fmla="*/ 1182025 w 1221291"/>
              <a:gd name="connsiteY4" fmla="*/ 464976 h 580997"/>
              <a:gd name="connsiteX5" fmla="*/ 1209321 w 1221291"/>
              <a:gd name="connsiteY5" fmla="*/ 580982 h 580997"/>
              <a:gd name="connsiteX6" fmla="*/ 1127434 w 1221291"/>
              <a:gd name="connsiteY6" fmla="*/ 471800 h 580997"/>
              <a:gd name="connsiteX7" fmla="*/ 588348 w 1221291"/>
              <a:gd name="connsiteY7" fmla="*/ 294379 h 580997"/>
              <a:gd name="connsiteX8" fmla="*/ 438222 w 1221291"/>
              <a:gd name="connsiteY8" fmla="*/ 301203 h 580997"/>
              <a:gd name="connsiteX9" fmla="*/ 458694 w 1221291"/>
              <a:gd name="connsiteY9" fmla="*/ 246611 h 580997"/>
              <a:gd name="connsiteX10" fmla="*/ 288097 w 1221291"/>
              <a:gd name="connsiteY10" fmla="*/ 253435 h 580997"/>
              <a:gd name="connsiteX11" fmla="*/ 322216 w 1221291"/>
              <a:gd name="connsiteY11" fmla="*/ 198844 h 580997"/>
              <a:gd name="connsiteX12" fmla="*/ 1494 w 1221291"/>
              <a:gd name="connsiteY12" fmla="*/ 437680 h 58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291" h="580997">
                <a:moveTo>
                  <a:pt x="1494" y="437680"/>
                </a:moveTo>
                <a:cubicBezTo>
                  <a:pt x="26515" y="406973"/>
                  <a:pt x="405241" y="68054"/>
                  <a:pt x="472342" y="14600"/>
                </a:cubicBezTo>
                <a:cubicBezTo>
                  <a:pt x="539443" y="-38854"/>
                  <a:pt x="340414" y="68054"/>
                  <a:pt x="404103" y="116958"/>
                </a:cubicBezTo>
                <a:cubicBezTo>
                  <a:pt x="467792" y="165862"/>
                  <a:pt x="724825" y="250023"/>
                  <a:pt x="854479" y="308026"/>
                </a:cubicBezTo>
                <a:cubicBezTo>
                  <a:pt x="984133" y="366029"/>
                  <a:pt x="1122885" y="419483"/>
                  <a:pt x="1182025" y="464976"/>
                </a:cubicBezTo>
                <a:cubicBezTo>
                  <a:pt x="1241165" y="510469"/>
                  <a:pt x="1218419" y="579845"/>
                  <a:pt x="1209321" y="580982"/>
                </a:cubicBezTo>
                <a:cubicBezTo>
                  <a:pt x="1200223" y="582119"/>
                  <a:pt x="1230929" y="519567"/>
                  <a:pt x="1127434" y="471800"/>
                </a:cubicBezTo>
                <a:cubicBezTo>
                  <a:pt x="1023939" y="424033"/>
                  <a:pt x="703217" y="322812"/>
                  <a:pt x="588348" y="294379"/>
                </a:cubicBezTo>
                <a:cubicBezTo>
                  <a:pt x="473479" y="265946"/>
                  <a:pt x="459831" y="309164"/>
                  <a:pt x="438222" y="301203"/>
                </a:cubicBezTo>
                <a:cubicBezTo>
                  <a:pt x="416613" y="293242"/>
                  <a:pt x="483715" y="254572"/>
                  <a:pt x="458694" y="246611"/>
                </a:cubicBezTo>
                <a:cubicBezTo>
                  <a:pt x="433673" y="238650"/>
                  <a:pt x="310843" y="261396"/>
                  <a:pt x="288097" y="253435"/>
                </a:cubicBezTo>
                <a:cubicBezTo>
                  <a:pt x="265351" y="245474"/>
                  <a:pt x="371120" y="164725"/>
                  <a:pt x="322216" y="198844"/>
                </a:cubicBezTo>
                <a:cubicBezTo>
                  <a:pt x="273312" y="232963"/>
                  <a:pt x="-23527" y="468387"/>
                  <a:pt x="1494" y="43768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9D6B0EE1-C823-DC19-BB0A-2FA65C82BE83}"/>
              </a:ext>
            </a:extLst>
          </p:cNvPr>
          <p:cNvSpPr/>
          <p:nvPr/>
        </p:nvSpPr>
        <p:spPr>
          <a:xfrm>
            <a:off x="5328945" y="3589474"/>
            <a:ext cx="1155753" cy="390389"/>
          </a:xfrm>
          <a:custGeom>
            <a:avLst/>
            <a:gdLst>
              <a:gd name="connsiteX0" fmla="*/ 506 w 1155753"/>
              <a:gd name="connsiteY0" fmla="*/ 388848 h 390389"/>
              <a:gd name="connsiteX1" fmla="*/ 655598 w 1155753"/>
              <a:gd name="connsiteY1" fmla="*/ 6711 h 390389"/>
              <a:gd name="connsiteX2" fmla="*/ 498649 w 1155753"/>
              <a:gd name="connsiteY2" fmla="*/ 136365 h 390389"/>
              <a:gd name="connsiteX3" fmla="*/ 737485 w 1155753"/>
              <a:gd name="connsiteY3" fmla="*/ 20359 h 390389"/>
              <a:gd name="connsiteX4" fmla="*/ 989968 w 1155753"/>
              <a:gd name="connsiteY4" fmla="*/ 156836 h 390389"/>
              <a:gd name="connsiteX5" fmla="*/ 955849 w 1155753"/>
              <a:gd name="connsiteY5" fmla="*/ 156836 h 390389"/>
              <a:gd name="connsiteX6" fmla="*/ 1146918 w 1155753"/>
              <a:gd name="connsiteY6" fmla="*/ 347905 h 390389"/>
              <a:gd name="connsiteX7" fmla="*/ 1065031 w 1155753"/>
              <a:gd name="connsiteY7" fmla="*/ 211427 h 390389"/>
              <a:gd name="connsiteX8" fmla="*/ 560064 w 1155753"/>
              <a:gd name="connsiteY8" fmla="*/ 266019 h 390389"/>
              <a:gd name="connsiteX9" fmla="*/ 703365 w 1155753"/>
              <a:gd name="connsiteY9" fmla="*/ 156836 h 390389"/>
              <a:gd name="connsiteX10" fmla="*/ 102864 w 1155753"/>
              <a:gd name="connsiteY10" fmla="*/ 368377 h 390389"/>
              <a:gd name="connsiteX11" fmla="*/ 539592 w 1155753"/>
              <a:gd name="connsiteY11" fmla="*/ 150013 h 390389"/>
              <a:gd name="connsiteX12" fmla="*/ 506 w 1155753"/>
              <a:gd name="connsiteY12" fmla="*/ 388848 h 39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753" h="390389">
                <a:moveTo>
                  <a:pt x="506" y="388848"/>
                </a:moveTo>
                <a:cubicBezTo>
                  <a:pt x="19840" y="364964"/>
                  <a:pt x="572574" y="48791"/>
                  <a:pt x="655598" y="6711"/>
                </a:cubicBezTo>
                <a:cubicBezTo>
                  <a:pt x="738622" y="-35369"/>
                  <a:pt x="485001" y="134090"/>
                  <a:pt x="498649" y="136365"/>
                </a:cubicBezTo>
                <a:cubicBezTo>
                  <a:pt x="512297" y="138640"/>
                  <a:pt x="655599" y="16947"/>
                  <a:pt x="737485" y="20359"/>
                </a:cubicBezTo>
                <a:cubicBezTo>
                  <a:pt x="819371" y="23771"/>
                  <a:pt x="953574" y="134090"/>
                  <a:pt x="989968" y="156836"/>
                </a:cubicBezTo>
                <a:cubicBezTo>
                  <a:pt x="1026362" y="179582"/>
                  <a:pt x="929691" y="124991"/>
                  <a:pt x="955849" y="156836"/>
                </a:cubicBezTo>
                <a:cubicBezTo>
                  <a:pt x="982007" y="188681"/>
                  <a:pt x="1128721" y="338806"/>
                  <a:pt x="1146918" y="347905"/>
                </a:cubicBezTo>
                <a:cubicBezTo>
                  <a:pt x="1165115" y="357003"/>
                  <a:pt x="1162840" y="225075"/>
                  <a:pt x="1065031" y="211427"/>
                </a:cubicBezTo>
                <a:cubicBezTo>
                  <a:pt x="967222" y="197779"/>
                  <a:pt x="620342" y="275117"/>
                  <a:pt x="560064" y="266019"/>
                </a:cubicBezTo>
                <a:cubicBezTo>
                  <a:pt x="499786" y="256921"/>
                  <a:pt x="779565" y="139776"/>
                  <a:pt x="703365" y="156836"/>
                </a:cubicBezTo>
                <a:cubicBezTo>
                  <a:pt x="627165" y="173896"/>
                  <a:pt x="130159" y="369514"/>
                  <a:pt x="102864" y="368377"/>
                </a:cubicBezTo>
                <a:cubicBezTo>
                  <a:pt x="75569" y="367240"/>
                  <a:pt x="557789" y="148876"/>
                  <a:pt x="539592" y="150013"/>
                </a:cubicBezTo>
                <a:cubicBezTo>
                  <a:pt x="521395" y="151150"/>
                  <a:pt x="-18828" y="412732"/>
                  <a:pt x="506" y="38884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E4C57C11-45EA-CCCB-E7F6-9B3C2D3132A1}"/>
              </a:ext>
            </a:extLst>
          </p:cNvPr>
          <p:cNvSpPr/>
          <p:nvPr/>
        </p:nvSpPr>
        <p:spPr>
          <a:xfrm>
            <a:off x="3634396" y="220308"/>
            <a:ext cx="1665988" cy="2259646"/>
          </a:xfrm>
          <a:custGeom>
            <a:avLst/>
            <a:gdLst>
              <a:gd name="connsiteX0" fmla="*/ 35904 w 1665988"/>
              <a:gd name="connsiteY0" fmla="*/ 8292 h 2259646"/>
              <a:gd name="connsiteX1" fmla="*/ 937604 w 1665988"/>
              <a:gd name="connsiteY1" fmla="*/ 262292 h 2259646"/>
              <a:gd name="connsiteX2" fmla="*/ 1051904 w 1665988"/>
              <a:gd name="connsiteY2" fmla="*/ 846492 h 2259646"/>
              <a:gd name="connsiteX3" fmla="*/ 1026504 w 1665988"/>
              <a:gd name="connsiteY3" fmla="*/ 694092 h 2259646"/>
              <a:gd name="connsiteX4" fmla="*/ 1445604 w 1665988"/>
              <a:gd name="connsiteY4" fmla="*/ 1798992 h 2259646"/>
              <a:gd name="connsiteX5" fmla="*/ 1356704 w 1665988"/>
              <a:gd name="connsiteY5" fmla="*/ 1506892 h 2259646"/>
              <a:gd name="connsiteX6" fmla="*/ 1661504 w 1665988"/>
              <a:gd name="connsiteY6" fmla="*/ 2256192 h 2259646"/>
              <a:gd name="connsiteX7" fmla="*/ 1509104 w 1665988"/>
              <a:gd name="connsiteY7" fmla="*/ 1748192 h 2259646"/>
              <a:gd name="connsiteX8" fmla="*/ 1115404 w 1665988"/>
              <a:gd name="connsiteY8" fmla="*/ 884592 h 2259646"/>
              <a:gd name="connsiteX9" fmla="*/ 759804 w 1665988"/>
              <a:gd name="connsiteY9" fmla="*/ 313092 h 2259646"/>
              <a:gd name="connsiteX10" fmla="*/ 1051904 w 1665988"/>
              <a:gd name="connsiteY10" fmla="*/ 186092 h 2259646"/>
              <a:gd name="connsiteX11" fmla="*/ 264504 w 1665988"/>
              <a:gd name="connsiteY11" fmla="*/ 71792 h 2259646"/>
              <a:gd name="connsiteX12" fmla="*/ 35904 w 1665988"/>
              <a:gd name="connsiteY12" fmla="*/ 8292 h 225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5988" h="2259646">
                <a:moveTo>
                  <a:pt x="35904" y="8292"/>
                </a:moveTo>
                <a:cubicBezTo>
                  <a:pt x="148087" y="40042"/>
                  <a:pt x="768271" y="122592"/>
                  <a:pt x="937604" y="262292"/>
                </a:cubicBezTo>
                <a:cubicBezTo>
                  <a:pt x="1106937" y="401992"/>
                  <a:pt x="1037087" y="774525"/>
                  <a:pt x="1051904" y="846492"/>
                </a:cubicBezTo>
                <a:cubicBezTo>
                  <a:pt x="1066721" y="918459"/>
                  <a:pt x="960887" y="535342"/>
                  <a:pt x="1026504" y="694092"/>
                </a:cubicBezTo>
                <a:cubicBezTo>
                  <a:pt x="1092121" y="852842"/>
                  <a:pt x="1390571" y="1663525"/>
                  <a:pt x="1445604" y="1798992"/>
                </a:cubicBezTo>
                <a:cubicBezTo>
                  <a:pt x="1500637" y="1934459"/>
                  <a:pt x="1320721" y="1430692"/>
                  <a:pt x="1356704" y="1506892"/>
                </a:cubicBezTo>
                <a:cubicBezTo>
                  <a:pt x="1392687" y="1583092"/>
                  <a:pt x="1636104" y="2215975"/>
                  <a:pt x="1661504" y="2256192"/>
                </a:cubicBezTo>
                <a:cubicBezTo>
                  <a:pt x="1686904" y="2296409"/>
                  <a:pt x="1600121" y="1976792"/>
                  <a:pt x="1509104" y="1748192"/>
                </a:cubicBezTo>
                <a:cubicBezTo>
                  <a:pt x="1418087" y="1519592"/>
                  <a:pt x="1240287" y="1123775"/>
                  <a:pt x="1115404" y="884592"/>
                </a:cubicBezTo>
                <a:cubicBezTo>
                  <a:pt x="990521" y="645409"/>
                  <a:pt x="770387" y="429509"/>
                  <a:pt x="759804" y="313092"/>
                </a:cubicBezTo>
                <a:cubicBezTo>
                  <a:pt x="749221" y="196675"/>
                  <a:pt x="1134454" y="226309"/>
                  <a:pt x="1051904" y="186092"/>
                </a:cubicBezTo>
                <a:cubicBezTo>
                  <a:pt x="969354" y="145875"/>
                  <a:pt x="433837" y="99309"/>
                  <a:pt x="264504" y="71792"/>
                </a:cubicBezTo>
                <a:cubicBezTo>
                  <a:pt x="95171" y="44275"/>
                  <a:pt x="-76279" y="-23458"/>
                  <a:pt x="35904" y="82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C651F852-415A-80DE-1F14-6AC58C7BD966}"/>
              </a:ext>
            </a:extLst>
          </p:cNvPr>
          <p:cNvSpPr/>
          <p:nvPr/>
        </p:nvSpPr>
        <p:spPr>
          <a:xfrm>
            <a:off x="7489687" y="3482060"/>
            <a:ext cx="426775" cy="2703539"/>
          </a:xfrm>
          <a:custGeom>
            <a:avLst/>
            <a:gdLst>
              <a:gd name="connsiteX0" fmla="*/ 17 w 426775"/>
              <a:gd name="connsiteY0" fmla="*/ 8016 h 2703539"/>
              <a:gd name="connsiteX1" fmla="*/ 258282 w 426775"/>
              <a:gd name="connsiteY1" fmla="*/ 1934538 h 2703539"/>
              <a:gd name="connsiteX2" fmla="*/ 251302 w 426775"/>
              <a:gd name="connsiteY2" fmla="*/ 1725134 h 2703539"/>
              <a:gd name="connsiteX3" fmla="*/ 425806 w 426775"/>
              <a:gd name="connsiteY3" fmla="*/ 2702355 h 2703539"/>
              <a:gd name="connsiteX4" fmla="*/ 314124 w 426775"/>
              <a:gd name="connsiteY4" fmla="*/ 1899638 h 2703539"/>
              <a:gd name="connsiteX5" fmla="*/ 153580 w 426775"/>
              <a:gd name="connsiteY5" fmla="*/ 789793 h 2703539"/>
              <a:gd name="connsiteX6" fmla="*/ 244322 w 426775"/>
              <a:gd name="connsiteY6" fmla="*/ 1229543 h 2703539"/>
              <a:gd name="connsiteX7" fmla="*/ 17 w 426775"/>
              <a:gd name="connsiteY7" fmla="*/ 8016 h 27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75" h="2703539">
                <a:moveTo>
                  <a:pt x="17" y="8016"/>
                </a:moveTo>
                <a:cubicBezTo>
                  <a:pt x="2344" y="125515"/>
                  <a:pt x="216401" y="1648352"/>
                  <a:pt x="258282" y="1934538"/>
                </a:cubicBezTo>
                <a:cubicBezTo>
                  <a:pt x="300163" y="2220724"/>
                  <a:pt x="223381" y="1597165"/>
                  <a:pt x="251302" y="1725134"/>
                </a:cubicBezTo>
                <a:cubicBezTo>
                  <a:pt x="279223" y="1853103"/>
                  <a:pt x="415336" y="2673271"/>
                  <a:pt x="425806" y="2702355"/>
                </a:cubicBezTo>
                <a:cubicBezTo>
                  <a:pt x="436276" y="2731439"/>
                  <a:pt x="359495" y="2218398"/>
                  <a:pt x="314124" y="1899638"/>
                </a:cubicBezTo>
                <a:cubicBezTo>
                  <a:pt x="268753" y="1580878"/>
                  <a:pt x="165214" y="901475"/>
                  <a:pt x="153580" y="789793"/>
                </a:cubicBezTo>
                <a:cubicBezTo>
                  <a:pt x="141946" y="678111"/>
                  <a:pt x="264099" y="1357512"/>
                  <a:pt x="244322" y="1229543"/>
                </a:cubicBezTo>
                <a:cubicBezTo>
                  <a:pt x="224545" y="1101574"/>
                  <a:pt x="-2310" y="-109483"/>
                  <a:pt x="17" y="80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4A1BE05D-F190-7018-6402-6AC6438A0E41}"/>
              </a:ext>
            </a:extLst>
          </p:cNvPr>
          <p:cNvSpPr/>
          <p:nvPr/>
        </p:nvSpPr>
        <p:spPr>
          <a:xfrm>
            <a:off x="6669478" y="5463201"/>
            <a:ext cx="626236" cy="716419"/>
          </a:xfrm>
          <a:custGeom>
            <a:avLst/>
            <a:gdLst>
              <a:gd name="connsiteX0" fmla="*/ 394437 w 626236"/>
              <a:gd name="connsiteY0" fmla="*/ 2259 h 716419"/>
              <a:gd name="connsiteX1" fmla="*/ 3548 w 626236"/>
              <a:gd name="connsiteY1" fmla="*/ 546710 h 716419"/>
              <a:gd name="connsiteX2" fmla="*/ 205972 w 626236"/>
              <a:gd name="connsiteY2" fmla="*/ 358246 h 716419"/>
              <a:gd name="connsiteX3" fmla="*/ 289734 w 626236"/>
              <a:gd name="connsiteY3" fmla="*/ 386167 h 716419"/>
              <a:gd name="connsiteX4" fmla="*/ 247853 w 626236"/>
              <a:gd name="connsiteY4" fmla="*/ 539730 h 716419"/>
              <a:gd name="connsiteX5" fmla="*/ 527059 w 626236"/>
              <a:gd name="connsiteY5" fmla="*/ 351266 h 716419"/>
              <a:gd name="connsiteX6" fmla="*/ 338595 w 626236"/>
              <a:gd name="connsiteY6" fmla="*/ 714234 h 716419"/>
              <a:gd name="connsiteX7" fmla="*/ 617801 w 626236"/>
              <a:gd name="connsiteY7" fmla="*/ 148842 h 716419"/>
              <a:gd name="connsiteX8" fmla="*/ 554980 w 626236"/>
              <a:gd name="connsiteY8" fmla="*/ 30179 h 716419"/>
              <a:gd name="connsiteX9" fmla="*/ 568940 w 626236"/>
              <a:gd name="connsiteY9" fmla="*/ 309385 h 716419"/>
              <a:gd name="connsiteX10" fmla="*/ 422357 w 626236"/>
              <a:gd name="connsiteY10" fmla="*/ 386167 h 716419"/>
              <a:gd name="connsiteX11" fmla="*/ 492159 w 626236"/>
              <a:gd name="connsiteY11" fmla="*/ 141862 h 716419"/>
              <a:gd name="connsiteX12" fmla="*/ 157111 w 626236"/>
              <a:gd name="connsiteY12" fmla="*/ 344286 h 716419"/>
              <a:gd name="connsiteX13" fmla="*/ 394437 w 626236"/>
              <a:gd name="connsiteY13" fmla="*/ 2259 h 7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236" h="716419">
                <a:moveTo>
                  <a:pt x="394437" y="2259"/>
                </a:moveTo>
                <a:cubicBezTo>
                  <a:pt x="368843" y="35996"/>
                  <a:pt x="34959" y="487379"/>
                  <a:pt x="3548" y="546710"/>
                </a:cubicBezTo>
                <a:cubicBezTo>
                  <a:pt x="-27863" y="606041"/>
                  <a:pt x="158274" y="385003"/>
                  <a:pt x="205972" y="358246"/>
                </a:cubicBezTo>
                <a:cubicBezTo>
                  <a:pt x="253670" y="331489"/>
                  <a:pt x="282754" y="355920"/>
                  <a:pt x="289734" y="386167"/>
                </a:cubicBezTo>
                <a:cubicBezTo>
                  <a:pt x="296714" y="416414"/>
                  <a:pt x="208299" y="545547"/>
                  <a:pt x="247853" y="539730"/>
                </a:cubicBezTo>
                <a:cubicBezTo>
                  <a:pt x="287407" y="533913"/>
                  <a:pt x="511935" y="322182"/>
                  <a:pt x="527059" y="351266"/>
                </a:cubicBezTo>
                <a:cubicBezTo>
                  <a:pt x="542183" y="380350"/>
                  <a:pt x="323471" y="747971"/>
                  <a:pt x="338595" y="714234"/>
                </a:cubicBezTo>
                <a:cubicBezTo>
                  <a:pt x="353719" y="680497"/>
                  <a:pt x="581737" y="262851"/>
                  <a:pt x="617801" y="148842"/>
                </a:cubicBezTo>
                <a:cubicBezTo>
                  <a:pt x="653865" y="34833"/>
                  <a:pt x="563124" y="3422"/>
                  <a:pt x="554980" y="30179"/>
                </a:cubicBezTo>
                <a:cubicBezTo>
                  <a:pt x="546837" y="56936"/>
                  <a:pt x="591044" y="250054"/>
                  <a:pt x="568940" y="309385"/>
                </a:cubicBezTo>
                <a:cubicBezTo>
                  <a:pt x="546836" y="368716"/>
                  <a:pt x="435154" y="414087"/>
                  <a:pt x="422357" y="386167"/>
                </a:cubicBezTo>
                <a:cubicBezTo>
                  <a:pt x="409560" y="358247"/>
                  <a:pt x="536367" y="148842"/>
                  <a:pt x="492159" y="141862"/>
                </a:cubicBezTo>
                <a:cubicBezTo>
                  <a:pt x="447951" y="134882"/>
                  <a:pt x="167581" y="365226"/>
                  <a:pt x="157111" y="344286"/>
                </a:cubicBezTo>
                <a:cubicBezTo>
                  <a:pt x="146641" y="323346"/>
                  <a:pt x="420031" y="-31478"/>
                  <a:pt x="394437" y="22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877801BB-55AC-8DC1-EF1A-D7A081F2BE47}"/>
              </a:ext>
            </a:extLst>
          </p:cNvPr>
          <p:cNvSpPr/>
          <p:nvPr/>
        </p:nvSpPr>
        <p:spPr>
          <a:xfrm>
            <a:off x="1934123" y="1387576"/>
            <a:ext cx="2118798" cy="1444560"/>
          </a:xfrm>
          <a:custGeom>
            <a:avLst/>
            <a:gdLst>
              <a:gd name="connsiteX0" fmla="*/ 2089237 w 2118798"/>
              <a:gd name="connsiteY0" fmla="*/ 1134243 h 1444560"/>
              <a:gd name="connsiteX1" fmla="*/ 1964109 w 2118798"/>
              <a:gd name="connsiteY1" fmla="*/ 1018740 h 1444560"/>
              <a:gd name="connsiteX2" fmla="*/ 1271090 w 2118798"/>
              <a:gd name="connsiteY2" fmla="*/ 354597 h 1444560"/>
              <a:gd name="connsiteX3" fmla="*/ 818702 w 2118798"/>
              <a:gd name="connsiteY3" fmla="*/ 604853 h 1444560"/>
              <a:gd name="connsiteX4" fmla="*/ 982332 w 2118798"/>
              <a:gd name="connsiteY4" fmla="*/ 373847 h 1444560"/>
              <a:gd name="connsiteX5" fmla="*/ 555 w 2118798"/>
              <a:gd name="connsiteY5" fmla="*/ 1442251 h 1444560"/>
              <a:gd name="connsiteX6" fmla="*/ 1136336 w 2118798"/>
              <a:gd name="connsiteY6" fmla="*/ 36963 h 1444560"/>
              <a:gd name="connsiteX7" fmla="*/ 1117085 w 2118798"/>
              <a:gd name="connsiteY7" fmla="*/ 402723 h 1444560"/>
              <a:gd name="connsiteX8" fmla="*/ 1299965 w 2118798"/>
              <a:gd name="connsiteY8" fmla="*/ 335346 h 1444560"/>
              <a:gd name="connsiteX9" fmla="*/ 2089237 w 2118798"/>
              <a:gd name="connsiteY9" fmla="*/ 1134243 h 144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798" h="1444560">
                <a:moveTo>
                  <a:pt x="2089237" y="1134243"/>
                </a:moveTo>
                <a:cubicBezTo>
                  <a:pt x="2199928" y="1248142"/>
                  <a:pt x="1964109" y="1018740"/>
                  <a:pt x="1964109" y="1018740"/>
                </a:cubicBezTo>
                <a:cubicBezTo>
                  <a:pt x="1827751" y="888799"/>
                  <a:pt x="1461991" y="423578"/>
                  <a:pt x="1271090" y="354597"/>
                </a:cubicBezTo>
                <a:cubicBezTo>
                  <a:pt x="1080189" y="285616"/>
                  <a:pt x="866828" y="601645"/>
                  <a:pt x="818702" y="604853"/>
                </a:cubicBezTo>
                <a:cubicBezTo>
                  <a:pt x="770576" y="608061"/>
                  <a:pt x="1118690" y="234281"/>
                  <a:pt x="982332" y="373847"/>
                </a:cubicBezTo>
                <a:cubicBezTo>
                  <a:pt x="845974" y="513413"/>
                  <a:pt x="-25112" y="1498398"/>
                  <a:pt x="555" y="1442251"/>
                </a:cubicBezTo>
                <a:cubicBezTo>
                  <a:pt x="26222" y="1386104"/>
                  <a:pt x="950248" y="210218"/>
                  <a:pt x="1136336" y="36963"/>
                </a:cubicBezTo>
                <a:cubicBezTo>
                  <a:pt x="1322424" y="-136292"/>
                  <a:pt x="1089814" y="352993"/>
                  <a:pt x="1117085" y="402723"/>
                </a:cubicBezTo>
                <a:cubicBezTo>
                  <a:pt x="1144356" y="452453"/>
                  <a:pt x="1136336" y="207009"/>
                  <a:pt x="1299965" y="335346"/>
                </a:cubicBezTo>
                <a:cubicBezTo>
                  <a:pt x="1463594" y="463683"/>
                  <a:pt x="1978546" y="1020344"/>
                  <a:pt x="2089237" y="11342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B6F371BA-93CF-B1F4-22AC-EC75025BC8E0}"/>
              </a:ext>
            </a:extLst>
          </p:cNvPr>
          <p:cNvSpPr/>
          <p:nvPr/>
        </p:nvSpPr>
        <p:spPr>
          <a:xfrm>
            <a:off x="2958366" y="5123987"/>
            <a:ext cx="890435" cy="1667495"/>
          </a:xfrm>
          <a:custGeom>
            <a:avLst/>
            <a:gdLst>
              <a:gd name="connsiteX0" fmla="*/ 44716 w 890435"/>
              <a:gd name="connsiteY0" fmla="*/ 112156 h 1667495"/>
              <a:gd name="connsiteX1" fmla="*/ 83217 w 890435"/>
              <a:gd name="connsiteY1" fmla="*/ 160282 h 1667495"/>
              <a:gd name="connsiteX2" fmla="*/ 843613 w 890435"/>
              <a:gd name="connsiteY2" fmla="*/ 1584821 h 1667495"/>
              <a:gd name="connsiteX3" fmla="*/ 747360 w 890435"/>
              <a:gd name="connsiteY3" fmla="*/ 1411567 h 1667495"/>
              <a:gd name="connsiteX4" fmla="*/ 246847 w 890435"/>
              <a:gd name="connsiteY4" fmla="*/ 699297 h 1667495"/>
              <a:gd name="connsiteX5" fmla="*/ 304598 w 890435"/>
              <a:gd name="connsiteY5" fmla="*/ 862927 h 1667495"/>
              <a:gd name="connsiteX6" fmla="*/ 44716 w 890435"/>
              <a:gd name="connsiteY6" fmla="*/ 112156 h 166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435" h="1667495">
                <a:moveTo>
                  <a:pt x="44716" y="112156"/>
                </a:moveTo>
                <a:cubicBezTo>
                  <a:pt x="7819" y="-4951"/>
                  <a:pt x="-49932" y="-85162"/>
                  <a:pt x="83217" y="160282"/>
                </a:cubicBezTo>
                <a:cubicBezTo>
                  <a:pt x="216366" y="405726"/>
                  <a:pt x="732923" y="1376274"/>
                  <a:pt x="843613" y="1584821"/>
                </a:cubicBezTo>
                <a:cubicBezTo>
                  <a:pt x="954304" y="1793369"/>
                  <a:pt x="846821" y="1559154"/>
                  <a:pt x="747360" y="1411567"/>
                </a:cubicBezTo>
                <a:cubicBezTo>
                  <a:pt x="647899" y="1263980"/>
                  <a:pt x="320641" y="790737"/>
                  <a:pt x="246847" y="699297"/>
                </a:cubicBezTo>
                <a:cubicBezTo>
                  <a:pt x="173053" y="607857"/>
                  <a:pt x="341495" y="955971"/>
                  <a:pt x="304598" y="862927"/>
                </a:cubicBezTo>
                <a:cubicBezTo>
                  <a:pt x="267701" y="769883"/>
                  <a:pt x="81613" y="229263"/>
                  <a:pt x="44716" y="1121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647AFEFA-10B0-A966-7B5F-E210E4CA7698}"/>
              </a:ext>
            </a:extLst>
          </p:cNvPr>
          <p:cNvSpPr/>
          <p:nvPr/>
        </p:nvSpPr>
        <p:spPr>
          <a:xfrm>
            <a:off x="2772076" y="2783474"/>
            <a:ext cx="535250" cy="1874230"/>
          </a:xfrm>
          <a:custGeom>
            <a:avLst/>
            <a:gdLst>
              <a:gd name="connsiteX0" fmla="*/ 510139 w 535250"/>
              <a:gd name="connsiteY0" fmla="*/ 104105 h 1874230"/>
              <a:gd name="connsiteX1" fmla="*/ 490888 w 535250"/>
              <a:gd name="connsiteY1" fmla="*/ 171482 h 1874230"/>
              <a:gd name="connsiteX2" fmla="*/ 250257 w 535250"/>
              <a:gd name="connsiteY2" fmla="*/ 1644147 h 1874230"/>
              <a:gd name="connsiteX3" fmla="*/ 288758 w 535250"/>
              <a:gd name="connsiteY3" fmla="*/ 1191760 h 1874230"/>
              <a:gd name="connsiteX4" fmla="*/ 134753 w 535250"/>
              <a:gd name="connsiteY4" fmla="*/ 1865528 h 1874230"/>
              <a:gd name="connsiteX5" fmla="*/ 308008 w 535250"/>
              <a:gd name="connsiteY5" fmla="*/ 614244 h 1874230"/>
              <a:gd name="connsiteX6" fmla="*/ 0 w 535250"/>
              <a:gd name="connsiteY6" fmla="*/ 1692273 h 1874230"/>
              <a:gd name="connsiteX7" fmla="*/ 308008 w 535250"/>
              <a:gd name="connsiteY7" fmla="*/ 258109 h 1874230"/>
              <a:gd name="connsiteX8" fmla="*/ 202130 w 535250"/>
              <a:gd name="connsiteY8" fmla="*/ 1143633 h 1874230"/>
              <a:gd name="connsiteX9" fmla="*/ 413886 w 535250"/>
              <a:gd name="connsiteY9" fmla="*/ 267734 h 1874230"/>
              <a:gd name="connsiteX10" fmla="*/ 221381 w 535250"/>
              <a:gd name="connsiteY10" fmla="*/ 835625 h 1874230"/>
              <a:gd name="connsiteX11" fmla="*/ 510139 w 535250"/>
              <a:gd name="connsiteY11" fmla="*/ 104105 h 187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250" h="1874230">
                <a:moveTo>
                  <a:pt x="510139" y="104105"/>
                </a:moveTo>
                <a:cubicBezTo>
                  <a:pt x="555057" y="-6586"/>
                  <a:pt x="534202" y="-85192"/>
                  <a:pt x="490888" y="171482"/>
                </a:cubicBezTo>
                <a:cubicBezTo>
                  <a:pt x="447574" y="428156"/>
                  <a:pt x="283945" y="1474101"/>
                  <a:pt x="250257" y="1644147"/>
                </a:cubicBezTo>
                <a:cubicBezTo>
                  <a:pt x="216569" y="1814193"/>
                  <a:pt x="308009" y="1154863"/>
                  <a:pt x="288758" y="1191760"/>
                </a:cubicBezTo>
                <a:cubicBezTo>
                  <a:pt x="269507" y="1228657"/>
                  <a:pt x="131545" y="1961781"/>
                  <a:pt x="134753" y="1865528"/>
                </a:cubicBezTo>
                <a:cubicBezTo>
                  <a:pt x="137961" y="1769275"/>
                  <a:pt x="330467" y="643120"/>
                  <a:pt x="308008" y="614244"/>
                </a:cubicBezTo>
                <a:cubicBezTo>
                  <a:pt x="285549" y="585368"/>
                  <a:pt x="0" y="1751629"/>
                  <a:pt x="0" y="1692273"/>
                </a:cubicBezTo>
                <a:cubicBezTo>
                  <a:pt x="0" y="1632917"/>
                  <a:pt x="274320" y="349549"/>
                  <a:pt x="308008" y="258109"/>
                </a:cubicBezTo>
                <a:cubicBezTo>
                  <a:pt x="341696" y="166669"/>
                  <a:pt x="184484" y="1142029"/>
                  <a:pt x="202130" y="1143633"/>
                </a:cubicBezTo>
                <a:cubicBezTo>
                  <a:pt x="219776" y="1145237"/>
                  <a:pt x="410678" y="319069"/>
                  <a:pt x="413886" y="267734"/>
                </a:cubicBezTo>
                <a:cubicBezTo>
                  <a:pt x="417094" y="216399"/>
                  <a:pt x="208547" y="862897"/>
                  <a:pt x="221381" y="835625"/>
                </a:cubicBezTo>
                <a:cubicBezTo>
                  <a:pt x="234215" y="808354"/>
                  <a:pt x="465221" y="214796"/>
                  <a:pt x="510139" y="104105"/>
                </a:cubicBezTo>
                <a:close/>
              </a:path>
            </a:pathLst>
          </a:cu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EC495EE5-5FA5-4CF1-ED1A-E9AAF1C38F03}"/>
              </a:ext>
            </a:extLst>
          </p:cNvPr>
          <p:cNvSpPr/>
          <p:nvPr/>
        </p:nvSpPr>
        <p:spPr>
          <a:xfrm>
            <a:off x="2656465" y="5408536"/>
            <a:ext cx="771788" cy="795210"/>
          </a:xfrm>
          <a:custGeom>
            <a:avLst/>
            <a:gdLst>
              <a:gd name="connsiteX0" fmla="*/ 385118 w 771788"/>
              <a:gd name="connsiteY0" fmla="*/ 862 h 795210"/>
              <a:gd name="connsiteX1" fmla="*/ 750878 w 771788"/>
              <a:gd name="connsiteY1" fmla="*/ 761258 h 795210"/>
              <a:gd name="connsiteX2" fmla="*/ 702752 w 771788"/>
              <a:gd name="connsiteY2" fmla="*/ 636129 h 795210"/>
              <a:gd name="connsiteX3" fmla="*/ 500621 w 771788"/>
              <a:gd name="connsiteY3" fmla="*/ 395498 h 795210"/>
              <a:gd name="connsiteX4" fmla="*/ 269615 w 771788"/>
              <a:gd name="connsiteY4" fmla="*/ 751632 h 795210"/>
              <a:gd name="connsiteX5" fmla="*/ 279240 w 771788"/>
              <a:gd name="connsiteY5" fmla="*/ 559127 h 795210"/>
              <a:gd name="connsiteX6" fmla="*/ 86735 w 771788"/>
              <a:gd name="connsiteY6" fmla="*/ 684256 h 795210"/>
              <a:gd name="connsiteX7" fmla="*/ 86735 w 771788"/>
              <a:gd name="connsiteY7" fmla="*/ 347371 h 795210"/>
              <a:gd name="connsiteX8" fmla="*/ 108 w 771788"/>
              <a:gd name="connsiteY8" fmla="*/ 462875 h 795210"/>
              <a:gd name="connsiteX9" fmla="*/ 67484 w 771788"/>
              <a:gd name="connsiteY9" fmla="*/ 125990 h 795210"/>
              <a:gd name="connsiteX10" fmla="*/ 9733 w 771788"/>
              <a:gd name="connsiteY10" fmla="*/ 366622 h 795210"/>
              <a:gd name="connsiteX11" fmla="*/ 115611 w 771788"/>
              <a:gd name="connsiteY11" fmla="*/ 77864 h 795210"/>
              <a:gd name="connsiteX12" fmla="*/ 327367 w 771788"/>
              <a:gd name="connsiteY12" fmla="*/ 356997 h 795210"/>
              <a:gd name="connsiteX13" fmla="*/ 231114 w 771788"/>
              <a:gd name="connsiteY13" fmla="*/ 10487 h 795210"/>
              <a:gd name="connsiteX14" fmla="*/ 442870 w 771788"/>
              <a:gd name="connsiteY14" fmla="*/ 597628 h 795210"/>
              <a:gd name="connsiteX15" fmla="*/ 385118 w 771788"/>
              <a:gd name="connsiteY15" fmla="*/ 862 h 79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1788" h="795210">
                <a:moveTo>
                  <a:pt x="385118" y="862"/>
                </a:moveTo>
                <a:cubicBezTo>
                  <a:pt x="436453" y="28134"/>
                  <a:pt x="697939" y="655380"/>
                  <a:pt x="750878" y="761258"/>
                </a:cubicBezTo>
                <a:cubicBezTo>
                  <a:pt x="803817" y="867136"/>
                  <a:pt x="744461" y="697089"/>
                  <a:pt x="702752" y="636129"/>
                </a:cubicBezTo>
                <a:cubicBezTo>
                  <a:pt x="661043" y="575169"/>
                  <a:pt x="572810" y="376248"/>
                  <a:pt x="500621" y="395498"/>
                </a:cubicBezTo>
                <a:cubicBezTo>
                  <a:pt x="428432" y="414748"/>
                  <a:pt x="306512" y="724361"/>
                  <a:pt x="269615" y="751632"/>
                </a:cubicBezTo>
                <a:cubicBezTo>
                  <a:pt x="232718" y="778903"/>
                  <a:pt x="309720" y="570356"/>
                  <a:pt x="279240" y="559127"/>
                </a:cubicBezTo>
                <a:cubicBezTo>
                  <a:pt x="248760" y="547898"/>
                  <a:pt x="118819" y="719549"/>
                  <a:pt x="86735" y="684256"/>
                </a:cubicBezTo>
                <a:cubicBezTo>
                  <a:pt x="54651" y="648963"/>
                  <a:pt x="101173" y="384268"/>
                  <a:pt x="86735" y="347371"/>
                </a:cubicBezTo>
                <a:cubicBezTo>
                  <a:pt x="72297" y="310474"/>
                  <a:pt x="3316" y="499772"/>
                  <a:pt x="108" y="462875"/>
                </a:cubicBezTo>
                <a:cubicBezTo>
                  <a:pt x="-3101" y="425978"/>
                  <a:pt x="65880" y="142032"/>
                  <a:pt x="67484" y="125990"/>
                </a:cubicBezTo>
                <a:cubicBezTo>
                  <a:pt x="69088" y="109948"/>
                  <a:pt x="1712" y="374643"/>
                  <a:pt x="9733" y="366622"/>
                </a:cubicBezTo>
                <a:cubicBezTo>
                  <a:pt x="17754" y="358601"/>
                  <a:pt x="62672" y="79468"/>
                  <a:pt x="115611" y="77864"/>
                </a:cubicBezTo>
                <a:cubicBezTo>
                  <a:pt x="168550" y="76260"/>
                  <a:pt x="308117" y="368226"/>
                  <a:pt x="327367" y="356997"/>
                </a:cubicBezTo>
                <a:cubicBezTo>
                  <a:pt x="346617" y="345768"/>
                  <a:pt x="211864" y="-29618"/>
                  <a:pt x="231114" y="10487"/>
                </a:cubicBezTo>
                <a:cubicBezTo>
                  <a:pt x="250364" y="50592"/>
                  <a:pt x="417203" y="592815"/>
                  <a:pt x="442870" y="597628"/>
                </a:cubicBezTo>
                <a:cubicBezTo>
                  <a:pt x="468537" y="602441"/>
                  <a:pt x="333783" y="-26410"/>
                  <a:pt x="385118" y="8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909D2BF-D9B3-36A1-3640-9DD31FBB53AC}"/>
              </a:ext>
            </a:extLst>
          </p:cNvPr>
          <p:cNvSpPr/>
          <p:nvPr/>
        </p:nvSpPr>
        <p:spPr>
          <a:xfrm>
            <a:off x="4071880" y="4115348"/>
            <a:ext cx="346868" cy="352090"/>
          </a:xfrm>
          <a:custGeom>
            <a:avLst/>
            <a:gdLst>
              <a:gd name="connsiteX0" fmla="*/ 1645 w 346868"/>
              <a:gd name="connsiteY0" fmla="*/ 2627 h 352090"/>
              <a:gd name="connsiteX1" fmla="*/ 338195 w 346868"/>
              <a:gd name="connsiteY1" fmla="*/ 342352 h 352090"/>
              <a:gd name="connsiteX2" fmla="*/ 230245 w 346868"/>
              <a:gd name="connsiteY2" fmla="*/ 247102 h 352090"/>
              <a:gd name="connsiteX3" fmla="*/ 42920 w 346868"/>
              <a:gd name="connsiteY3" fmla="*/ 113752 h 352090"/>
              <a:gd name="connsiteX4" fmla="*/ 201670 w 346868"/>
              <a:gd name="connsiteY4" fmla="*/ 180427 h 352090"/>
              <a:gd name="connsiteX5" fmla="*/ 1645 w 346868"/>
              <a:gd name="connsiteY5" fmla="*/ 2627 h 3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68" h="352090">
                <a:moveTo>
                  <a:pt x="1645" y="2627"/>
                </a:moveTo>
                <a:cubicBezTo>
                  <a:pt x="24399" y="29615"/>
                  <a:pt x="300095" y="301606"/>
                  <a:pt x="338195" y="342352"/>
                </a:cubicBezTo>
                <a:cubicBezTo>
                  <a:pt x="376295" y="383098"/>
                  <a:pt x="279458" y="285202"/>
                  <a:pt x="230245" y="247102"/>
                </a:cubicBezTo>
                <a:cubicBezTo>
                  <a:pt x="181033" y="209002"/>
                  <a:pt x="47682" y="124864"/>
                  <a:pt x="42920" y="113752"/>
                </a:cubicBezTo>
                <a:cubicBezTo>
                  <a:pt x="38158" y="102640"/>
                  <a:pt x="203787" y="195773"/>
                  <a:pt x="201670" y="180427"/>
                </a:cubicBezTo>
                <a:cubicBezTo>
                  <a:pt x="199553" y="165081"/>
                  <a:pt x="-21109" y="-24361"/>
                  <a:pt x="1645" y="2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3C81A74-285B-05AE-981B-32D06293A276}"/>
              </a:ext>
            </a:extLst>
          </p:cNvPr>
          <p:cNvSpPr/>
          <p:nvPr/>
        </p:nvSpPr>
        <p:spPr>
          <a:xfrm>
            <a:off x="3384509" y="4028991"/>
            <a:ext cx="781932" cy="327869"/>
          </a:xfrm>
          <a:custGeom>
            <a:avLst/>
            <a:gdLst>
              <a:gd name="connsiteX0" fmla="*/ 107991 w 781932"/>
              <a:gd name="connsiteY0" fmla="*/ 327109 h 327869"/>
              <a:gd name="connsiteX1" fmla="*/ 520741 w 781932"/>
              <a:gd name="connsiteY1" fmla="*/ 158834 h 327869"/>
              <a:gd name="connsiteX2" fmla="*/ 311191 w 781932"/>
              <a:gd name="connsiteY2" fmla="*/ 196934 h 327869"/>
              <a:gd name="connsiteX3" fmla="*/ 584241 w 781932"/>
              <a:gd name="connsiteY3" fmla="*/ 187409 h 327869"/>
              <a:gd name="connsiteX4" fmla="*/ 765216 w 781932"/>
              <a:gd name="connsiteY4" fmla="*/ 225509 h 327869"/>
              <a:gd name="connsiteX5" fmla="*/ 730291 w 781932"/>
              <a:gd name="connsiteY5" fmla="*/ 228684 h 327869"/>
              <a:gd name="connsiteX6" fmla="*/ 771566 w 781932"/>
              <a:gd name="connsiteY6" fmla="*/ 174709 h 327869"/>
              <a:gd name="connsiteX7" fmla="*/ 781091 w 781932"/>
              <a:gd name="connsiteY7" fmla="*/ 98509 h 327869"/>
              <a:gd name="connsiteX8" fmla="*/ 755691 w 781932"/>
              <a:gd name="connsiteY8" fmla="*/ 142959 h 327869"/>
              <a:gd name="connsiteX9" fmla="*/ 666791 w 781932"/>
              <a:gd name="connsiteY9" fmla="*/ 162009 h 327869"/>
              <a:gd name="connsiteX10" fmla="*/ 704891 w 781932"/>
              <a:gd name="connsiteY10" fmla="*/ 92159 h 327869"/>
              <a:gd name="connsiteX11" fmla="*/ 701716 w 781932"/>
              <a:gd name="connsiteY11" fmla="*/ 84 h 327869"/>
              <a:gd name="connsiteX12" fmla="*/ 695366 w 781932"/>
              <a:gd name="connsiteY12" fmla="*/ 76284 h 327869"/>
              <a:gd name="connsiteX13" fmla="*/ 647741 w 781932"/>
              <a:gd name="connsiteY13" fmla="*/ 111209 h 327869"/>
              <a:gd name="connsiteX14" fmla="*/ 568366 w 781932"/>
              <a:gd name="connsiteY14" fmla="*/ 162009 h 327869"/>
              <a:gd name="connsiteX15" fmla="*/ 590591 w 781932"/>
              <a:gd name="connsiteY15" fmla="*/ 28659 h 327869"/>
              <a:gd name="connsiteX16" fmla="*/ 539791 w 781932"/>
              <a:gd name="connsiteY16" fmla="*/ 136609 h 327869"/>
              <a:gd name="connsiteX17" fmla="*/ 476291 w 781932"/>
              <a:gd name="connsiteY17" fmla="*/ 12784 h 327869"/>
              <a:gd name="connsiteX18" fmla="*/ 444541 w 781932"/>
              <a:gd name="connsiteY18" fmla="*/ 136609 h 327869"/>
              <a:gd name="connsiteX19" fmla="*/ 406441 w 781932"/>
              <a:gd name="connsiteY19" fmla="*/ 76284 h 327869"/>
              <a:gd name="connsiteX20" fmla="*/ 276266 w 781932"/>
              <a:gd name="connsiteY20" fmla="*/ 38184 h 327869"/>
              <a:gd name="connsiteX21" fmla="*/ 384216 w 781932"/>
              <a:gd name="connsiteY21" fmla="*/ 82634 h 327869"/>
              <a:gd name="connsiteX22" fmla="*/ 412791 w 781932"/>
              <a:gd name="connsiteY22" fmla="*/ 146134 h 327869"/>
              <a:gd name="connsiteX23" fmla="*/ 346116 w 781932"/>
              <a:gd name="connsiteY23" fmla="*/ 85809 h 327869"/>
              <a:gd name="connsiteX24" fmla="*/ 314366 w 781932"/>
              <a:gd name="connsiteY24" fmla="*/ 57234 h 327869"/>
              <a:gd name="connsiteX25" fmla="*/ 234991 w 781932"/>
              <a:gd name="connsiteY25" fmla="*/ 85809 h 327869"/>
              <a:gd name="connsiteX26" fmla="*/ 292141 w 781932"/>
              <a:gd name="connsiteY26" fmla="*/ 54059 h 327869"/>
              <a:gd name="connsiteX27" fmla="*/ 336591 w 781932"/>
              <a:gd name="connsiteY27" fmla="*/ 136609 h 327869"/>
              <a:gd name="connsiteX28" fmla="*/ 228641 w 781932"/>
              <a:gd name="connsiteY28" fmla="*/ 152484 h 327869"/>
              <a:gd name="connsiteX29" fmla="*/ 206416 w 781932"/>
              <a:gd name="connsiteY29" fmla="*/ 79459 h 327869"/>
              <a:gd name="connsiteX30" fmla="*/ 219116 w 781932"/>
              <a:gd name="connsiteY30" fmla="*/ 177884 h 327869"/>
              <a:gd name="connsiteX31" fmla="*/ 203241 w 781932"/>
              <a:gd name="connsiteY31" fmla="*/ 181059 h 327869"/>
              <a:gd name="connsiteX32" fmla="*/ 104816 w 781932"/>
              <a:gd name="connsiteY32" fmla="*/ 98509 h 327869"/>
              <a:gd name="connsiteX33" fmla="*/ 196891 w 781932"/>
              <a:gd name="connsiteY33" fmla="*/ 190584 h 327869"/>
              <a:gd name="connsiteX34" fmla="*/ 111166 w 781932"/>
              <a:gd name="connsiteY34" fmla="*/ 215984 h 327869"/>
              <a:gd name="connsiteX35" fmla="*/ 41 w 781932"/>
              <a:gd name="connsiteY35" fmla="*/ 200109 h 327869"/>
              <a:gd name="connsiteX36" fmla="*/ 98466 w 781932"/>
              <a:gd name="connsiteY36" fmla="*/ 215984 h 327869"/>
              <a:gd name="connsiteX37" fmla="*/ 127041 w 781932"/>
              <a:gd name="connsiteY37" fmla="*/ 235034 h 327869"/>
              <a:gd name="connsiteX38" fmla="*/ 54016 w 781932"/>
              <a:gd name="connsiteY38" fmla="*/ 228684 h 327869"/>
              <a:gd name="connsiteX39" fmla="*/ 95291 w 781932"/>
              <a:gd name="connsiteY39" fmla="*/ 260434 h 327869"/>
              <a:gd name="connsiteX40" fmla="*/ 130216 w 781932"/>
              <a:gd name="connsiteY40" fmla="*/ 269959 h 327869"/>
              <a:gd name="connsiteX41" fmla="*/ 142916 w 781932"/>
              <a:gd name="connsiteY41" fmla="*/ 260434 h 327869"/>
              <a:gd name="connsiteX42" fmla="*/ 285791 w 781932"/>
              <a:gd name="connsiteY42" fmla="*/ 222334 h 327869"/>
              <a:gd name="connsiteX43" fmla="*/ 107991 w 781932"/>
              <a:gd name="connsiteY43" fmla="*/ 327109 h 32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932" h="327869">
                <a:moveTo>
                  <a:pt x="107991" y="327109"/>
                </a:moveTo>
                <a:cubicBezTo>
                  <a:pt x="147149" y="316526"/>
                  <a:pt x="486874" y="180530"/>
                  <a:pt x="520741" y="158834"/>
                </a:cubicBezTo>
                <a:cubicBezTo>
                  <a:pt x="554608" y="137138"/>
                  <a:pt x="300608" y="192171"/>
                  <a:pt x="311191" y="196934"/>
                </a:cubicBezTo>
                <a:cubicBezTo>
                  <a:pt x="321774" y="201696"/>
                  <a:pt x="508570" y="182647"/>
                  <a:pt x="584241" y="187409"/>
                </a:cubicBezTo>
                <a:cubicBezTo>
                  <a:pt x="659912" y="192171"/>
                  <a:pt x="740874" y="218630"/>
                  <a:pt x="765216" y="225509"/>
                </a:cubicBezTo>
                <a:cubicBezTo>
                  <a:pt x="789558" y="232388"/>
                  <a:pt x="729233" y="237151"/>
                  <a:pt x="730291" y="228684"/>
                </a:cubicBezTo>
                <a:cubicBezTo>
                  <a:pt x="731349" y="220217"/>
                  <a:pt x="763099" y="196405"/>
                  <a:pt x="771566" y="174709"/>
                </a:cubicBezTo>
                <a:cubicBezTo>
                  <a:pt x="780033" y="153013"/>
                  <a:pt x="783737" y="103801"/>
                  <a:pt x="781091" y="98509"/>
                </a:cubicBezTo>
                <a:cubicBezTo>
                  <a:pt x="778445" y="93217"/>
                  <a:pt x="774741" y="132376"/>
                  <a:pt x="755691" y="142959"/>
                </a:cubicBezTo>
                <a:cubicBezTo>
                  <a:pt x="736641" y="153542"/>
                  <a:pt x="675258" y="170476"/>
                  <a:pt x="666791" y="162009"/>
                </a:cubicBezTo>
                <a:cubicBezTo>
                  <a:pt x="658324" y="153542"/>
                  <a:pt x="699070" y="119147"/>
                  <a:pt x="704891" y="92159"/>
                </a:cubicBezTo>
                <a:cubicBezTo>
                  <a:pt x="710712" y="65171"/>
                  <a:pt x="703304" y="2730"/>
                  <a:pt x="701716" y="84"/>
                </a:cubicBezTo>
                <a:cubicBezTo>
                  <a:pt x="700129" y="-2562"/>
                  <a:pt x="704362" y="57763"/>
                  <a:pt x="695366" y="76284"/>
                </a:cubicBezTo>
                <a:cubicBezTo>
                  <a:pt x="686370" y="94805"/>
                  <a:pt x="668908" y="96921"/>
                  <a:pt x="647741" y="111209"/>
                </a:cubicBezTo>
                <a:cubicBezTo>
                  <a:pt x="626574" y="125496"/>
                  <a:pt x="577891" y="175767"/>
                  <a:pt x="568366" y="162009"/>
                </a:cubicBezTo>
                <a:cubicBezTo>
                  <a:pt x="558841" y="148251"/>
                  <a:pt x="595353" y="32892"/>
                  <a:pt x="590591" y="28659"/>
                </a:cubicBezTo>
                <a:cubicBezTo>
                  <a:pt x="585829" y="24426"/>
                  <a:pt x="558841" y="139255"/>
                  <a:pt x="539791" y="136609"/>
                </a:cubicBezTo>
                <a:cubicBezTo>
                  <a:pt x="520741" y="133963"/>
                  <a:pt x="492166" y="12784"/>
                  <a:pt x="476291" y="12784"/>
                </a:cubicBezTo>
                <a:cubicBezTo>
                  <a:pt x="460416" y="12784"/>
                  <a:pt x="456183" y="126026"/>
                  <a:pt x="444541" y="136609"/>
                </a:cubicBezTo>
                <a:cubicBezTo>
                  <a:pt x="432899" y="147192"/>
                  <a:pt x="434487" y="92688"/>
                  <a:pt x="406441" y="76284"/>
                </a:cubicBezTo>
                <a:cubicBezTo>
                  <a:pt x="378395" y="59880"/>
                  <a:pt x="279970" y="37126"/>
                  <a:pt x="276266" y="38184"/>
                </a:cubicBezTo>
                <a:cubicBezTo>
                  <a:pt x="272562" y="39242"/>
                  <a:pt x="361462" y="64642"/>
                  <a:pt x="384216" y="82634"/>
                </a:cubicBezTo>
                <a:cubicBezTo>
                  <a:pt x="406970" y="100626"/>
                  <a:pt x="419141" y="145605"/>
                  <a:pt x="412791" y="146134"/>
                </a:cubicBezTo>
                <a:cubicBezTo>
                  <a:pt x="406441" y="146663"/>
                  <a:pt x="346116" y="85809"/>
                  <a:pt x="346116" y="85809"/>
                </a:cubicBezTo>
                <a:cubicBezTo>
                  <a:pt x="329712" y="70992"/>
                  <a:pt x="332887" y="57234"/>
                  <a:pt x="314366" y="57234"/>
                </a:cubicBezTo>
                <a:cubicBezTo>
                  <a:pt x="295845" y="57234"/>
                  <a:pt x="238695" y="86338"/>
                  <a:pt x="234991" y="85809"/>
                </a:cubicBezTo>
                <a:cubicBezTo>
                  <a:pt x="231287" y="85280"/>
                  <a:pt x="275208" y="45592"/>
                  <a:pt x="292141" y="54059"/>
                </a:cubicBezTo>
                <a:cubicBezTo>
                  <a:pt x="309074" y="62526"/>
                  <a:pt x="347174" y="120205"/>
                  <a:pt x="336591" y="136609"/>
                </a:cubicBezTo>
                <a:cubicBezTo>
                  <a:pt x="326008" y="153013"/>
                  <a:pt x="250337" y="162009"/>
                  <a:pt x="228641" y="152484"/>
                </a:cubicBezTo>
                <a:cubicBezTo>
                  <a:pt x="206945" y="142959"/>
                  <a:pt x="208003" y="75226"/>
                  <a:pt x="206416" y="79459"/>
                </a:cubicBezTo>
                <a:cubicBezTo>
                  <a:pt x="204829" y="83692"/>
                  <a:pt x="219645" y="160951"/>
                  <a:pt x="219116" y="177884"/>
                </a:cubicBezTo>
                <a:cubicBezTo>
                  <a:pt x="218587" y="194817"/>
                  <a:pt x="222291" y="194288"/>
                  <a:pt x="203241" y="181059"/>
                </a:cubicBezTo>
                <a:cubicBezTo>
                  <a:pt x="184191" y="167830"/>
                  <a:pt x="105874" y="96921"/>
                  <a:pt x="104816" y="98509"/>
                </a:cubicBezTo>
                <a:cubicBezTo>
                  <a:pt x="103758" y="100097"/>
                  <a:pt x="195833" y="171005"/>
                  <a:pt x="196891" y="190584"/>
                </a:cubicBezTo>
                <a:cubicBezTo>
                  <a:pt x="197949" y="210163"/>
                  <a:pt x="143974" y="214396"/>
                  <a:pt x="111166" y="215984"/>
                </a:cubicBezTo>
                <a:cubicBezTo>
                  <a:pt x="78358" y="217571"/>
                  <a:pt x="2158" y="200109"/>
                  <a:pt x="41" y="200109"/>
                </a:cubicBezTo>
                <a:cubicBezTo>
                  <a:pt x="-2076" y="200109"/>
                  <a:pt x="77299" y="210163"/>
                  <a:pt x="98466" y="215984"/>
                </a:cubicBezTo>
                <a:cubicBezTo>
                  <a:pt x="119633" y="221805"/>
                  <a:pt x="134449" y="232917"/>
                  <a:pt x="127041" y="235034"/>
                </a:cubicBezTo>
                <a:cubicBezTo>
                  <a:pt x="119633" y="237151"/>
                  <a:pt x="59308" y="224451"/>
                  <a:pt x="54016" y="228684"/>
                </a:cubicBezTo>
                <a:cubicBezTo>
                  <a:pt x="48724" y="232917"/>
                  <a:pt x="82591" y="253555"/>
                  <a:pt x="95291" y="260434"/>
                </a:cubicBezTo>
                <a:cubicBezTo>
                  <a:pt x="107991" y="267313"/>
                  <a:pt x="122279" y="269959"/>
                  <a:pt x="130216" y="269959"/>
                </a:cubicBezTo>
                <a:cubicBezTo>
                  <a:pt x="138153" y="269959"/>
                  <a:pt x="116987" y="268371"/>
                  <a:pt x="142916" y="260434"/>
                </a:cubicBezTo>
                <a:cubicBezTo>
                  <a:pt x="168845" y="252497"/>
                  <a:pt x="295845" y="210163"/>
                  <a:pt x="285791" y="222334"/>
                </a:cubicBezTo>
                <a:cubicBezTo>
                  <a:pt x="275737" y="234505"/>
                  <a:pt x="68833" y="337692"/>
                  <a:pt x="107991" y="32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3E73122-C0D4-22C6-BD1B-3A87D199EBE5}"/>
              </a:ext>
            </a:extLst>
          </p:cNvPr>
          <p:cNvSpPr/>
          <p:nvPr/>
        </p:nvSpPr>
        <p:spPr>
          <a:xfrm>
            <a:off x="3700667" y="4154978"/>
            <a:ext cx="506591" cy="236141"/>
          </a:xfrm>
          <a:custGeom>
            <a:avLst/>
            <a:gdLst>
              <a:gd name="connsiteX0" fmla="*/ 1383 w 506591"/>
              <a:gd name="connsiteY0" fmla="*/ 70947 h 236141"/>
              <a:gd name="connsiteX1" fmla="*/ 242683 w 506591"/>
              <a:gd name="connsiteY1" fmla="*/ 67772 h 236141"/>
              <a:gd name="connsiteX2" fmla="*/ 420483 w 506591"/>
              <a:gd name="connsiteY2" fmla="*/ 105872 h 236141"/>
              <a:gd name="connsiteX3" fmla="*/ 410958 w 506591"/>
              <a:gd name="connsiteY3" fmla="*/ 86822 h 236141"/>
              <a:gd name="connsiteX4" fmla="*/ 468108 w 506591"/>
              <a:gd name="connsiteY4" fmla="*/ 147147 h 236141"/>
              <a:gd name="connsiteX5" fmla="*/ 506208 w 506591"/>
              <a:gd name="connsiteY5" fmla="*/ 236047 h 236141"/>
              <a:gd name="connsiteX6" fmla="*/ 487158 w 506591"/>
              <a:gd name="connsiteY6" fmla="*/ 163022 h 236141"/>
              <a:gd name="connsiteX7" fmla="*/ 477633 w 506591"/>
              <a:gd name="connsiteY7" fmla="*/ 102697 h 236141"/>
              <a:gd name="connsiteX8" fmla="*/ 487158 w 506591"/>
              <a:gd name="connsiteY8" fmla="*/ 137622 h 236141"/>
              <a:gd name="connsiteX9" fmla="*/ 395083 w 506591"/>
              <a:gd name="connsiteY9" fmla="*/ 67772 h 236141"/>
              <a:gd name="connsiteX10" fmla="*/ 115683 w 506591"/>
              <a:gd name="connsiteY10" fmla="*/ 1097 h 236141"/>
              <a:gd name="connsiteX11" fmla="*/ 144258 w 506591"/>
              <a:gd name="connsiteY11" fmla="*/ 29672 h 236141"/>
              <a:gd name="connsiteX12" fmla="*/ 1383 w 506591"/>
              <a:gd name="connsiteY12" fmla="*/ 70947 h 23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591" h="236141">
                <a:moveTo>
                  <a:pt x="1383" y="70947"/>
                </a:moveTo>
                <a:cubicBezTo>
                  <a:pt x="17787" y="77297"/>
                  <a:pt x="172833" y="61951"/>
                  <a:pt x="242683" y="67772"/>
                </a:cubicBezTo>
                <a:cubicBezTo>
                  <a:pt x="312533" y="73593"/>
                  <a:pt x="420483" y="105872"/>
                  <a:pt x="420483" y="105872"/>
                </a:cubicBezTo>
                <a:cubicBezTo>
                  <a:pt x="448529" y="109047"/>
                  <a:pt x="403020" y="79943"/>
                  <a:pt x="410958" y="86822"/>
                </a:cubicBezTo>
                <a:cubicBezTo>
                  <a:pt x="418896" y="93701"/>
                  <a:pt x="452233" y="122276"/>
                  <a:pt x="468108" y="147147"/>
                </a:cubicBezTo>
                <a:cubicBezTo>
                  <a:pt x="483983" y="172018"/>
                  <a:pt x="503033" y="233401"/>
                  <a:pt x="506208" y="236047"/>
                </a:cubicBezTo>
                <a:cubicBezTo>
                  <a:pt x="509383" y="238693"/>
                  <a:pt x="491921" y="185247"/>
                  <a:pt x="487158" y="163022"/>
                </a:cubicBezTo>
                <a:cubicBezTo>
                  <a:pt x="482396" y="140797"/>
                  <a:pt x="477633" y="106930"/>
                  <a:pt x="477633" y="102697"/>
                </a:cubicBezTo>
                <a:cubicBezTo>
                  <a:pt x="477633" y="98464"/>
                  <a:pt x="500916" y="143443"/>
                  <a:pt x="487158" y="137622"/>
                </a:cubicBezTo>
                <a:cubicBezTo>
                  <a:pt x="473400" y="131801"/>
                  <a:pt x="456996" y="90526"/>
                  <a:pt x="395083" y="67772"/>
                </a:cubicBezTo>
                <a:cubicBezTo>
                  <a:pt x="333171" y="45018"/>
                  <a:pt x="157487" y="7447"/>
                  <a:pt x="115683" y="1097"/>
                </a:cubicBezTo>
                <a:cubicBezTo>
                  <a:pt x="73879" y="-5253"/>
                  <a:pt x="169129" y="17501"/>
                  <a:pt x="144258" y="29672"/>
                </a:cubicBezTo>
                <a:cubicBezTo>
                  <a:pt x="119387" y="41843"/>
                  <a:pt x="-15021" y="64597"/>
                  <a:pt x="1383" y="70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E560542-1122-E089-F596-CCACDCE9F46E}"/>
              </a:ext>
            </a:extLst>
          </p:cNvPr>
          <p:cNvSpPr/>
          <p:nvPr/>
        </p:nvSpPr>
        <p:spPr>
          <a:xfrm>
            <a:off x="4111084" y="4218717"/>
            <a:ext cx="241964" cy="274422"/>
          </a:xfrm>
          <a:custGeom>
            <a:avLst/>
            <a:gdLst>
              <a:gd name="connsiteX0" fmla="*/ 541 w 241964"/>
              <a:gd name="connsiteY0" fmla="*/ 858 h 274422"/>
              <a:gd name="connsiteX1" fmla="*/ 175166 w 241964"/>
              <a:gd name="connsiteY1" fmla="*/ 181833 h 274422"/>
              <a:gd name="connsiteX2" fmla="*/ 98966 w 241964"/>
              <a:gd name="connsiteY2" fmla="*/ 156433 h 274422"/>
              <a:gd name="connsiteX3" fmla="*/ 197391 w 241964"/>
              <a:gd name="connsiteY3" fmla="*/ 210408 h 274422"/>
              <a:gd name="connsiteX4" fmla="*/ 146591 w 241964"/>
              <a:gd name="connsiteY4" fmla="*/ 200883 h 274422"/>
              <a:gd name="connsiteX5" fmla="*/ 19591 w 241964"/>
              <a:gd name="connsiteY5" fmla="*/ 273908 h 274422"/>
              <a:gd name="connsiteX6" fmla="*/ 57691 w 241964"/>
              <a:gd name="connsiteY6" fmla="*/ 232633 h 274422"/>
              <a:gd name="connsiteX7" fmla="*/ 118016 w 241964"/>
              <a:gd name="connsiteY7" fmla="*/ 216758 h 274422"/>
              <a:gd name="connsiteX8" fmla="*/ 241841 w 241964"/>
              <a:gd name="connsiteY8" fmla="*/ 216758 h 274422"/>
              <a:gd name="connsiteX9" fmla="*/ 140241 w 241964"/>
              <a:gd name="connsiteY9" fmla="*/ 197708 h 274422"/>
              <a:gd name="connsiteX10" fmla="*/ 92616 w 241964"/>
              <a:gd name="connsiteY10" fmla="*/ 134208 h 274422"/>
              <a:gd name="connsiteX11" fmla="*/ 83091 w 241964"/>
              <a:gd name="connsiteY11" fmla="*/ 124683 h 274422"/>
              <a:gd name="connsiteX12" fmla="*/ 159291 w 241964"/>
              <a:gd name="connsiteY12" fmla="*/ 178658 h 274422"/>
              <a:gd name="connsiteX13" fmla="*/ 121191 w 241964"/>
              <a:gd name="connsiteY13" fmla="*/ 115158 h 274422"/>
              <a:gd name="connsiteX14" fmla="*/ 541 w 241964"/>
              <a:gd name="connsiteY14" fmla="*/ 858 h 2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964" h="274422">
                <a:moveTo>
                  <a:pt x="541" y="858"/>
                </a:moveTo>
                <a:cubicBezTo>
                  <a:pt x="9537" y="11970"/>
                  <a:pt x="158762" y="155904"/>
                  <a:pt x="175166" y="181833"/>
                </a:cubicBezTo>
                <a:cubicBezTo>
                  <a:pt x="191570" y="207762"/>
                  <a:pt x="95262" y="151671"/>
                  <a:pt x="98966" y="156433"/>
                </a:cubicBezTo>
                <a:cubicBezTo>
                  <a:pt x="102670" y="161195"/>
                  <a:pt x="189454" y="203000"/>
                  <a:pt x="197391" y="210408"/>
                </a:cubicBezTo>
                <a:cubicBezTo>
                  <a:pt x="205329" y="217816"/>
                  <a:pt x="176224" y="190300"/>
                  <a:pt x="146591" y="200883"/>
                </a:cubicBezTo>
                <a:cubicBezTo>
                  <a:pt x="116958" y="211466"/>
                  <a:pt x="34408" y="268616"/>
                  <a:pt x="19591" y="273908"/>
                </a:cubicBezTo>
                <a:cubicBezTo>
                  <a:pt x="4774" y="279200"/>
                  <a:pt x="41287" y="242158"/>
                  <a:pt x="57691" y="232633"/>
                </a:cubicBezTo>
                <a:cubicBezTo>
                  <a:pt x="74095" y="223108"/>
                  <a:pt x="87324" y="219404"/>
                  <a:pt x="118016" y="216758"/>
                </a:cubicBezTo>
                <a:cubicBezTo>
                  <a:pt x="148708" y="214112"/>
                  <a:pt x="238137" y="219933"/>
                  <a:pt x="241841" y="216758"/>
                </a:cubicBezTo>
                <a:cubicBezTo>
                  <a:pt x="245545" y="213583"/>
                  <a:pt x="165112" y="211466"/>
                  <a:pt x="140241" y="197708"/>
                </a:cubicBezTo>
                <a:cubicBezTo>
                  <a:pt x="115370" y="183950"/>
                  <a:pt x="102141" y="146379"/>
                  <a:pt x="92616" y="134208"/>
                </a:cubicBezTo>
                <a:cubicBezTo>
                  <a:pt x="83091" y="122037"/>
                  <a:pt x="71979" y="117275"/>
                  <a:pt x="83091" y="124683"/>
                </a:cubicBezTo>
                <a:cubicBezTo>
                  <a:pt x="94204" y="132091"/>
                  <a:pt x="152941" y="180246"/>
                  <a:pt x="159291" y="178658"/>
                </a:cubicBezTo>
                <a:cubicBezTo>
                  <a:pt x="165641" y="177071"/>
                  <a:pt x="145004" y="140558"/>
                  <a:pt x="121191" y="115158"/>
                </a:cubicBezTo>
                <a:cubicBezTo>
                  <a:pt x="97379" y="89758"/>
                  <a:pt x="-8455" y="-10254"/>
                  <a:pt x="541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6661375-A502-B30C-A629-D888C91ABEB0}"/>
              </a:ext>
            </a:extLst>
          </p:cNvPr>
          <p:cNvSpPr/>
          <p:nvPr/>
        </p:nvSpPr>
        <p:spPr>
          <a:xfrm>
            <a:off x="4035943" y="4444680"/>
            <a:ext cx="342825" cy="95988"/>
          </a:xfrm>
          <a:custGeom>
            <a:avLst/>
            <a:gdLst>
              <a:gd name="connsiteX0" fmla="*/ 310632 w 342825"/>
              <a:gd name="connsiteY0" fmla="*/ 6670 h 95988"/>
              <a:gd name="connsiteX1" fmla="*/ 161407 w 342825"/>
              <a:gd name="connsiteY1" fmla="*/ 38420 h 95988"/>
              <a:gd name="connsiteX2" fmla="*/ 2657 w 342825"/>
              <a:gd name="connsiteY2" fmla="*/ 95570 h 95988"/>
              <a:gd name="connsiteX3" fmla="*/ 75682 w 342825"/>
              <a:gd name="connsiteY3" fmla="*/ 63820 h 95988"/>
              <a:gd name="connsiteX4" fmla="*/ 250307 w 342825"/>
              <a:gd name="connsiteY4" fmla="*/ 54295 h 95988"/>
              <a:gd name="connsiteX5" fmla="*/ 342382 w 342825"/>
              <a:gd name="connsiteY5" fmla="*/ 89220 h 95988"/>
              <a:gd name="connsiteX6" fmla="*/ 278882 w 342825"/>
              <a:gd name="connsiteY6" fmla="*/ 70170 h 95988"/>
              <a:gd name="connsiteX7" fmla="*/ 139182 w 342825"/>
              <a:gd name="connsiteY7" fmla="*/ 60645 h 95988"/>
              <a:gd name="connsiteX8" fmla="*/ 209032 w 342825"/>
              <a:gd name="connsiteY8" fmla="*/ 320 h 95988"/>
              <a:gd name="connsiteX9" fmla="*/ 113782 w 342825"/>
              <a:gd name="connsiteY9" fmla="*/ 35245 h 95988"/>
              <a:gd name="connsiteX10" fmla="*/ 218557 w 342825"/>
              <a:gd name="connsiteY10" fmla="*/ 320 h 95988"/>
              <a:gd name="connsiteX11" fmla="*/ 180457 w 342825"/>
              <a:gd name="connsiteY11" fmla="*/ 22545 h 95988"/>
              <a:gd name="connsiteX12" fmla="*/ 310632 w 342825"/>
              <a:gd name="connsiteY12" fmla="*/ 6670 h 9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825" h="95988">
                <a:moveTo>
                  <a:pt x="310632" y="6670"/>
                </a:moveTo>
                <a:cubicBezTo>
                  <a:pt x="307457" y="9316"/>
                  <a:pt x="212736" y="23603"/>
                  <a:pt x="161407" y="38420"/>
                </a:cubicBezTo>
                <a:cubicBezTo>
                  <a:pt x="110078" y="53237"/>
                  <a:pt x="16944" y="91337"/>
                  <a:pt x="2657" y="95570"/>
                </a:cubicBezTo>
                <a:cubicBezTo>
                  <a:pt x="-11630" y="99803"/>
                  <a:pt x="34407" y="70699"/>
                  <a:pt x="75682" y="63820"/>
                </a:cubicBezTo>
                <a:cubicBezTo>
                  <a:pt x="116957" y="56941"/>
                  <a:pt x="205857" y="50062"/>
                  <a:pt x="250307" y="54295"/>
                </a:cubicBezTo>
                <a:cubicBezTo>
                  <a:pt x="294757" y="58528"/>
                  <a:pt x="337620" y="86574"/>
                  <a:pt x="342382" y="89220"/>
                </a:cubicBezTo>
                <a:cubicBezTo>
                  <a:pt x="347144" y="91866"/>
                  <a:pt x="312749" y="74932"/>
                  <a:pt x="278882" y="70170"/>
                </a:cubicBezTo>
                <a:cubicBezTo>
                  <a:pt x="245015" y="65408"/>
                  <a:pt x="150824" y="72287"/>
                  <a:pt x="139182" y="60645"/>
                </a:cubicBezTo>
                <a:cubicBezTo>
                  <a:pt x="127540" y="49003"/>
                  <a:pt x="213265" y="4553"/>
                  <a:pt x="209032" y="320"/>
                </a:cubicBezTo>
                <a:cubicBezTo>
                  <a:pt x="204799" y="-3913"/>
                  <a:pt x="112195" y="35245"/>
                  <a:pt x="113782" y="35245"/>
                </a:cubicBezTo>
                <a:cubicBezTo>
                  <a:pt x="115369" y="35245"/>
                  <a:pt x="207445" y="2437"/>
                  <a:pt x="218557" y="320"/>
                </a:cubicBezTo>
                <a:cubicBezTo>
                  <a:pt x="229669" y="-1797"/>
                  <a:pt x="167228" y="20958"/>
                  <a:pt x="180457" y="22545"/>
                </a:cubicBezTo>
                <a:cubicBezTo>
                  <a:pt x="193686" y="24132"/>
                  <a:pt x="313807" y="4024"/>
                  <a:pt x="310632" y="6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EF1AEDD-A9FD-96F7-D8D0-FBD61846B034}"/>
              </a:ext>
            </a:extLst>
          </p:cNvPr>
          <p:cNvSpPr/>
          <p:nvPr/>
        </p:nvSpPr>
        <p:spPr>
          <a:xfrm>
            <a:off x="3528575" y="4254343"/>
            <a:ext cx="154938" cy="292491"/>
          </a:xfrm>
          <a:custGeom>
            <a:avLst/>
            <a:gdLst>
              <a:gd name="connsiteX0" fmla="*/ 154425 w 154938"/>
              <a:gd name="connsiteY0" fmla="*/ 157 h 292491"/>
              <a:gd name="connsiteX1" fmla="*/ 52825 w 154938"/>
              <a:gd name="connsiteY1" fmla="*/ 114457 h 292491"/>
              <a:gd name="connsiteX2" fmla="*/ 87750 w 154938"/>
              <a:gd name="connsiteY2" fmla="*/ 85882 h 292491"/>
              <a:gd name="connsiteX3" fmla="*/ 106800 w 154938"/>
              <a:gd name="connsiteY3" fmla="*/ 108107 h 292491"/>
              <a:gd name="connsiteX4" fmla="*/ 87750 w 154938"/>
              <a:gd name="connsiteY4" fmla="*/ 155732 h 292491"/>
              <a:gd name="connsiteX5" fmla="*/ 116325 w 154938"/>
              <a:gd name="connsiteY5" fmla="*/ 127157 h 292491"/>
              <a:gd name="connsiteX6" fmla="*/ 106800 w 154938"/>
              <a:gd name="connsiteY6" fmla="*/ 212882 h 292491"/>
              <a:gd name="connsiteX7" fmla="*/ 119500 w 154938"/>
              <a:gd name="connsiteY7" fmla="*/ 123982 h 292491"/>
              <a:gd name="connsiteX8" fmla="*/ 68700 w 154938"/>
              <a:gd name="connsiteY8" fmla="*/ 292257 h 292491"/>
              <a:gd name="connsiteX9" fmla="*/ 106800 w 154938"/>
              <a:gd name="connsiteY9" fmla="*/ 158907 h 292491"/>
              <a:gd name="connsiteX10" fmla="*/ 103625 w 154938"/>
              <a:gd name="connsiteY10" fmla="*/ 82707 h 292491"/>
              <a:gd name="connsiteX11" fmla="*/ 21075 w 154938"/>
              <a:gd name="connsiteY11" fmla="*/ 146207 h 292491"/>
              <a:gd name="connsiteX12" fmla="*/ 71875 w 154938"/>
              <a:gd name="connsiteY12" fmla="*/ 76357 h 292491"/>
              <a:gd name="connsiteX13" fmla="*/ 2025 w 154938"/>
              <a:gd name="connsiteY13" fmla="*/ 143032 h 292491"/>
              <a:gd name="connsiteX14" fmla="*/ 154425 w 154938"/>
              <a:gd name="connsiteY14" fmla="*/ 157 h 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938" h="292491">
                <a:moveTo>
                  <a:pt x="154425" y="157"/>
                </a:moveTo>
                <a:cubicBezTo>
                  <a:pt x="162892" y="-4606"/>
                  <a:pt x="63937" y="100170"/>
                  <a:pt x="52825" y="114457"/>
                </a:cubicBezTo>
                <a:cubicBezTo>
                  <a:pt x="41712" y="128745"/>
                  <a:pt x="78754" y="86940"/>
                  <a:pt x="87750" y="85882"/>
                </a:cubicBezTo>
                <a:cubicBezTo>
                  <a:pt x="96746" y="84824"/>
                  <a:pt x="106800" y="96465"/>
                  <a:pt x="106800" y="108107"/>
                </a:cubicBezTo>
                <a:cubicBezTo>
                  <a:pt x="106800" y="119749"/>
                  <a:pt x="86163" y="152557"/>
                  <a:pt x="87750" y="155732"/>
                </a:cubicBezTo>
                <a:cubicBezTo>
                  <a:pt x="89337" y="158907"/>
                  <a:pt x="113150" y="117632"/>
                  <a:pt x="116325" y="127157"/>
                </a:cubicBezTo>
                <a:cubicBezTo>
                  <a:pt x="119500" y="136682"/>
                  <a:pt x="106271" y="213411"/>
                  <a:pt x="106800" y="212882"/>
                </a:cubicBezTo>
                <a:cubicBezTo>
                  <a:pt x="107329" y="212353"/>
                  <a:pt x="125850" y="110753"/>
                  <a:pt x="119500" y="123982"/>
                </a:cubicBezTo>
                <a:cubicBezTo>
                  <a:pt x="113150" y="137211"/>
                  <a:pt x="70817" y="286436"/>
                  <a:pt x="68700" y="292257"/>
                </a:cubicBezTo>
                <a:cubicBezTo>
                  <a:pt x="66583" y="298078"/>
                  <a:pt x="100979" y="193832"/>
                  <a:pt x="106800" y="158907"/>
                </a:cubicBezTo>
                <a:cubicBezTo>
                  <a:pt x="112621" y="123982"/>
                  <a:pt x="117912" y="84824"/>
                  <a:pt x="103625" y="82707"/>
                </a:cubicBezTo>
                <a:cubicBezTo>
                  <a:pt x="89337" y="80590"/>
                  <a:pt x="26366" y="147265"/>
                  <a:pt x="21075" y="146207"/>
                </a:cubicBezTo>
                <a:cubicBezTo>
                  <a:pt x="15784" y="145149"/>
                  <a:pt x="75050" y="76886"/>
                  <a:pt x="71875" y="76357"/>
                </a:cubicBezTo>
                <a:cubicBezTo>
                  <a:pt x="68700" y="75828"/>
                  <a:pt x="-13850" y="156790"/>
                  <a:pt x="2025" y="143032"/>
                </a:cubicBezTo>
                <a:cubicBezTo>
                  <a:pt x="17900" y="129274"/>
                  <a:pt x="145958" y="4920"/>
                  <a:pt x="154425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4625862-2535-7105-C574-9415C579DADB}"/>
              </a:ext>
            </a:extLst>
          </p:cNvPr>
          <p:cNvSpPr/>
          <p:nvPr/>
        </p:nvSpPr>
        <p:spPr>
          <a:xfrm>
            <a:off x="3582811" y="4444933"/>
            <a:ext cx="678049" cy="165336"/>
          </a:xfrm>
          <a:custGeom>
            <a:avLst/>
            <a:gdLst>
              <a:gd name="connsiteX0" fmla="*/ 1764 w 678049"/>
              <a:gd name="connsiteY0" fmla="*/ 67 h 165336"/>
              <a:gd name="connsiteX1" fmla="*/ 224014 w 678049"/>
              <a:gd name="connsiteY1" fmla="*/ 69917 h 165336"/>
              <a:gd name="connsiteX2" fmla="*/ 204964 w 678049"/>
              <a:gd name="connsiteY2" fmla="*/ 47692 h 165336"/>
              <a:gd name="connsiteX3" fmla="*/ 281164 w 678049"/>
              <a:gd name="connsiteY3" fmla="*/ 98492 h 165336"/>
              <a:gd name="connsiteX4" fmla="*/ 449439 w 678049"/>
              <a:gd name="connsiteY4" fmla="*/ 76267 h 165336"/>
              <a:gd name="connsiteX5" fmla="*/ 436739 w 678049"/>
              <a:gd name="connsiteY5" fmla="*/ 63567 h 165336"/>
              <a:gd name="connsiteX6" fmla="*/ 551039 w 678049"/>
              <a:gd name="connsiteY6" fmla="*/ 47692 h 165336"/>
              <a:gd name="connsiteX7" fmla="*/ 481189 w 678049"/>
              <a:gd name="connsiteY7" fmla="*/ 57217 h 165336"/>
              <a:gd name="connsiteX8" fmla="*/ 566914 w 678049"/>
              <a:gd name="connsiteY8" fmla="*/ 57217 h 165336"/>
              <a:gd name="connsiteX9" fmla="*/ 678039 w 678049"/>
              <a:gd name="connsiteY9" fmla="*/ 82617 h 165336"/>
              <a:gd name="connsiteX10" fmla="*/ 560564 w 678049"/>
              <a:gd name="connsiteY10" fmla="*/ 60392 h 165336"/>
              <a:gd name="connsiteX11" fmla="*/ 503414 w 678049"/>
              <a:gd name="connsiteY11" fmla="*/ 69917 h 165336"/>
              <a:gd name="connsiteX12" fmla="*/ 478014 w 678049"/>
              <a:gd name="connsiteY12" fmla="*/ 88967 h 165336"/>
              <a:gd name="connsiteX13" fmla="*/ 528814 w 678049"/>
              <a:gd name="connsiteY13" fmla="*/ 133417 h 165336"/>
              <a:gd name="connsiteX14" fmla="*/ 449439 w 678049"/>
              <a:gd name="connsiteY14" fmla="*/ 95317 h 165336"/>
              <a:gd name="connsiteX15" fmla="*/ 408164 w 678049"/>
              <a:gd name="connsiteY15" fmla="*/ 111192 h 165336"/>
              <a:gd name="connsiteX16" fmla="*/ 420864 w 678049"/>
              <a:gd name="connsiteY16" fmla="*/ 120717 h 165336"/>
              <a:gd name="connsiteX17" fmla="*/ 392289 w 678049"/>
              <a:gd name="connsiteY17" fmla="*/ 95317 h 165336"/>
              <a:gd name="connsiteX18" fmla="*/ 290689 w 678049"/>
              <a:gd name="connsiteY18" fmla="*/ 114367 h 165336"/>
              <a:gd name="connsiteX19" fmla="*/ 262114 w 678049"/>
              <a:gd name="connsiteY19" fmla="*/ 165167 h 165336"/>
              <a:gd name="connsiteX20" fmla="*/ 255764 w 678049"/>
              <a:gd name="connsiteY20" fmla="*/ 95317 h 165336"/>
              <a:gd name="connsiteX21" fmla="*/ 227189 w 678049"/>
              <a:gd name="connsiteY21" fmla="*/ 76267 h 165336"/>
              <a:gd name="connsiteX22" fmla="*/ 144639 w 678049"/>
              <a:gd name="connsiteY22" fmla="*/ 79442 h 165336"/>
              <a:gd name="connsiteX23" fmla="*/ 49389 w 678049"/>
              <a:gd name="connsiteY23" fmla="*/ 123892 h 165336"/>
              <a:gd name="connsiteX24" fmla="*/ 128764 w 678049"/>
              <a:gd name="connsiteY24" fmla="*/ 73092 h 165336"/>
              <a:gd name="connsiteX25" fmla="*/ 119239 w 678049"/>
              <a:gd name="connsiteY25" fmla="*/ 57217 h 165336"/>
              <a:gd name="connsiteX26" fmla="*/ 1764 w 678049"/>
              <a:gd name="connsiteY26" fmla="*/ 67 h 16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8049" h="165336">
                <a:moveTo>
                  <a:pt x="1764" y="67"/>
                </a:moveTo>
                <a:cubicBezTo>
                  <a:pt x="19226" y="2184"/>
                  <a:pt x="190147" y="61980"/>
                  <a:pt x="224014" y="69917"/>
                </a:cubicBezTo>
                <a:cubicBezTo>
                  <a:pt x="257881" y="77855"/>
                  <a:pt x="195439" y="42929"/>
                  <a:pt x="204964" y="47692"/>
                </a:cubicBezTo>
                <a:cubicBezTo>
                  <a:pt x="214489" y="52455"/>
                  <a:pt x="240418" y="93730"/>
                  <a:pt x="281164" y="98492"/>
                </a:cubicBezTo>
                <a:cubicBezTo>
                  <a:pt x="321910" y="103254"/>
                  <a:pt x="449439" y="76267"/>
                  <a:pt x="449439" y="76267"/>
                </a:cubicBezTo>
                <a:cubicBezTo>
                  <a:pt x="475368" y="70446"/>
                  <a:pt x="419806" y="68329"/>
                  <a:pt x="436739" y="63567"/>
                </a:cubicBezTo>
                <a:cubicBezTo>
                  <a:pt x="453672" y="58805"/>
                  <a:pt x="551039" y="47692"/>
                  <a:pt x="551039" y="47692"/>
                </a:cubicBezTo>
                <a:cubicBezTo>
                  <a:pt x="558447" y="46634"/>
                  <a:pt x="478543" y="55630"/>
                  <a:pt x="481189" y="57217"/>
                </a:cubicBezTo>
                <a:cubicBezTo>
                  <a:pt x="483835" y="58805"/>
                  <a:pt x="534106" y="52984"/>
                  <a:pt x="566914" y="57217"/>
                </a:cubicBezTo>
                <a:cubicBezTo>
                  <a:pt x="599722" y="61450"/>
                  <a:pt x="679097" y="82088"/>
                  <a:pt x="678039" y="82617"/>
                </a:cubicBezTo>
                <a:cubicBezTo>
                  <a:pt x="676981" y="83146"/>
                  <a:pt x="589668" y="62509"/>
                  <a:pt x="560564" y="60392"/>
                </a:cubicBezTo>
                <a:cubicBezTo>
                  <a:pt x="531460" y="58275"/>
                  <a:pt x="517172" y="65155"/>
                  <a:pt x="503414" y="69917"/>
                </a:cubicBezTo>
                <a:cubicBezTo>
                  <a:pt x="489656" y="74679"/>
                  <a:pt x="473781" y="78384"/>
                  <a:pt x="478014" y="88967"/>
                </a:cubicBezTo>
                <a:cubicBezTo>
                  <a:pt x="482247" y="99550"/>
                  <a:pt x="533576" y="132359"/>
                  <a:pt x="528814" y="133417"/>
                </a:cubicBezTo>
                <a:cubicBezTo>
                  <a:pt x="524052" y="134475"/>
                  <a:pt x="469547" y="99021"/>
                  <a:pt x="449439" y="95317"/>
                </a:cubicBezTo>
                <a:cubicBezTo>
                  <a:pt x="429331" y="91613"/>
                  <a:pt x="412926" y="106959"/>
                  <a:pt x="408164" y="111192"/>
                </a:cubicBezTo>
                <a:cubicBezTo>
                  <a:pt x="403402" y="115425"/>
                  <a:pt x="423510" y="123363"/>
                  <a:pt x="420864" y="120717"/>
                </a:cubicBezTo>
                <a:cubicBezTo>
                  <a:pt x="418218" y="118071"/>
                  <a:pt x="413985" y="96375"/>
                  <a:pt x="392289" y="95317"/>
                </a:cubicBezTo>
                <a:cubicBezTo>
                  <a:pt x="370593" y="94259"/>
                  <a:pt x="312385" y="102725"/>
                  <a:pt x="290689" y="114367"/>
                </a:cubicBezTo>
                <a:cubicBezTo>
                  <a:pt x="268993" y="126009"/>
                  <a:pt x="267935" y="168342"/>
                  <a:pt x="262114" y="165167"/>
                </a:cubicBezTo>
                <a:cubicBezTo>
                  <a:pt x="256293" y="161992"/>
                  <a:pt x="261585" y="110134"/>
                  <a:pt x="255764" y="95317"/>
                </a:cubicBezTo>
                <a:cubicBezTo>
                  <a:pt x="249943" y="80500"/>
                  <a:pt x="245710" y="78913"/>
                  <a:pt x="227189" y="76267"/>
                </a:cubicBezTo>
                <a:cubicBezTo>
                  <a:pt x="208668" y="73621"/>
                  <a:pt x="174272" y="71505"/>
                  <a:pt x="144639" y="79442"/>
                </a:cubicBezTo>
                <a:cubicBezTo>
                  <a:pt x="115006" y="87379"/>
                  <a:pt x="52035" y="124950"/>
                  <a:pt x="49389" y="123892"/>
                </a:cubicBezTo>
                <a:cubicBezTo>
                  <a:pt x="46743" y="122834"/>
                  <a:pt x="128764" y="73092"/>
                  <a:pt x="128764" y="73092"/>
                </a:cubicBezTo>
                <a:cubicBezTo>
                  <a:pt x="140406" y="61980"/>
                  <a:pt x="136701" y="68329"/>
                  <a:pt x="119239" y="57217"/>
                </a:cubicBezTo>
                <a:cubicBezTo>
                  <a:pt x="101777" y="46105"/>
                  <a:pt x="-15698" y="-2050"/>
                  <a:pt x="176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7880B38-F99B-2768-F961-056C3A457AE4}"/>
              </a:ext>
            </a:extLst>
          </p:cNvPr>
          <p:cNvSpPr/>
          <p:nvPr/>
        </p:nvSpPr>
        <p:spPr>
          <a:xfrm>
            <a:off x="3320501" y="4101713"/>
            <a:ext cx="382675" cy="252006"/>
          </a:xfrm>
          <a:custGeom>
            <a:avLst/>
            <a:gdLst>
              <a:gd name="connsiteX0" fmla="*/ 381549 w 382675"/>
              <a:gd name="connsiteY0" fmla="*/ 124212 h 252006"/>
              <a:gd name="connsiteX1" fmla="*/ 279949 w 382675"/>
              <a:gd name="connsiteY1" fmla="*/ 76587 h 252006"/>
              <a:gd name="connsiteX2" fmla="*/ 238674 w 382675"/>
              <a:gd name="connsiteY2" fmla="*/ 387 h 252006"/>
              <a:gd name="connsiteX3" fmla="*/ 289474 w 382675"/>
              <a:gd name="connsiteY3" fmla="*/ 111512 h 252006"/>
              <a:gd name="connsiteX4" fmla="*/ 245024 w 382675"/>
              <a:gd name="connsiteY4" fmla="*/ 108337 h 252006"/>
              <a:gd name="connsiteX5" fmla="*/ 102149 w 382675"/>
              <a:gd name="connsiteY5" fmla="*/ 41662 h 252006"/>
              <a:gd name="connsiteX6" fmla="*/ 181524 w 382675"/>
              <a:gd name="connsiteY6" fmla="*/ 95637 h 252006"/>
              <a:gd name="connsiteX7" fmla="*/ 165649 w 382675"/>
              <a:gd name="connsiteY7" fmla="*/ 143262 h 252006"/>
              <a:gd name="connsiteX8" fmla="*/ 3724 w 382675"/>
              <a:gd name="connsiteY8" fmla="*/ 140087 h 252006"/>
              <a:gd name="connsiteX9" fmla="*/ 60874 w 382675"/>
              <a:gd name="connsiteY9" fmla="*/ 136912 h 252006"/>
              <a:gd name="connsiteX10" fmla="*/ 162474 w 382675"/>
              <a:gd name="connsiteY10" fmla="*/ 228987 h 252006"/>
              <a:gd name="connsiteX11" fmla="*/ 289474 w 382675"/>
              <a:gd name="connsiteY11" fmla="*/ 194062 h 252006"/>
              <a:gd name="connsiteX12" fmla="*/ 206924 w 382675"/>
              <a:gd name="connsiteY12" fmla="*/ 251212 h 252006"/>
              <a:gd name="connsiteX13" fmla="*/ 381549 w 382675"/>
              <a:gd name="connsiteY13" fmla="*/ 124212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2675" h="252006">
                <a:moveTo>
                  <a:pt x="381549" y="124212"/>
                </a:moveTo>
                <a:cubicBezTo>
                  <a:pt x="393720" y="95108"/>
                  <a:pt x="303761" y="97224"/>
                  <a:pt x="279949" y="76587"/>
                </a:cubicBezTo>
                <a:cubicBezTo>
                  <a:pt x="256137" y="55950"/>
                  <a:pt x="237086" y="-5434"/>
                  <a:pt x="238674" y="387"/>
                </a:cubicBezTo>
                <a:cubicBezTo>
                  <a:pt x="240261" y="6208"/>
                  <a:pt x="288416" y="93521"/>
                  <a:pt x="289474" y="111512"/>
                </a:cubicBezTo>
                <a:cubicBezTo>
                  <a:pt x="290532" y="129503"/>
                  <a:pt x="276245" y="119979"/>
                  <a:pt x="245024" y="108337"/>
                </a:cubicBezTo>
                <a:cubicBezTo>
                  <a:pt x="213803" y="96695"/>
                  <a:pt x="112732" y="43779"/>
                  <a:pt x="102149" y="41662"/>
                </a:cubicBezTo>
                <a:cubicBezTo>
                  <a:pt x="91566" y="39545"/>
                  <a:pt x="170941" y="78704"/>
                  <a:pt x="181524" y="95637"/>
                </a:cubicBezTo>
                <a:cubicBezTo>
                  <a:pt x="192107" y="112570"/>
                  <a:pt x="195282" y="135854"/>
                  <a:pt x="165649" y="143262"/>
                </a:cubicBezTo>
                <a:cubicBezTo>
                  <a:pt x="136016" y="150670"/>
                  <a:pt x="21186" y="141145"/>
                  <a:pt x="3724" y="140087"/>
                </a:cubicBezTo>
                <a:cubicBezTo>
                  <a:pt x="-13738" y="139029"/>
                  <a:pt x="34416" y="122095"/>
                  <a:pt x="60874" y="136912"/>
                </a:cubicBezTo>
                <a:cubicBezTo>
                  <a:pt x="87332" y="151729"/>
                  <a:pt x="124374" y="219462"/>
                  <a:pt x="162474" y="228987"/>
                </a:cubicBezTo>
                <a:cubicBezTo>
                  <a:pt x="200574" y="238512"/>
                  <a:pt x="282066" y="190358"/>
                  <a:pt x="289474" y="194062"/>
                </a:cubicBezTo>
                <a:cubicBezTo>
                  <a:pt x="296882" y="197766"/>
                  <a:pt x="195812" y="259679"/>
                  <a:pt x="206924" y="251212"/>
                </a:cubicBezTo>
                <a:cubicBezTo>
                  <a:pt x="218036" y="242745"/>
                  <a:pt x="369378" y="153316"/>
                  <a:pt x="381549" y="12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0AAD8E7-7BDC-3333-CF92-16AFA478A30F}"/>
              </a:ext>
            </a:extLst>
          </p:cNvPr>
          <p:cNvSpPr/>
          <p:nvPr/>
        </p:nvSpPr>
        <p:spPr>
          <a:xfrm>
            <a:off x="3751774" y="4188486"/>
            <a:ext cx="357266" cy="327005"/>
          </a:xfrm>
          <a:custGeom>
            <a:avLst/>
            <a:gdLst>
              <a:gd name="connsiteX0" fmla="*/ 58226 w 357266"/>
              <a:gd name="connsiteY0" fmla="*/ 8864 h 327005"/>
              <a:gd name="connsiteX1" fmla="*/ 7426 w 357266"/>
              <a:gd name="connsiteY1" fmla="*/ 119989 h 327005"/>
              <a:gd name="connsiteX2" fmla="*/ 4251 w 357266"/>
              <a:gd name="connsiteY2" fmla="*/ 215239 h 327005"/>
              <a:gd name="connsiteX3" fmla="*/ 45526 w 357266"/>
              <a:gd name="connsiteY3" fmla="*/ 288264 h 327005"/>
              <a:gd name="connsiteX4" fmla="*/ 140776 w 357266"/>
              <a:gd name="connsiteY4" fmla="*/ 323189 h 327005"/>
              <a:gd name="connsiteX5" fmla="*/ 245551 w 357266"/>
              <a:gd name="connsiteY5" fmla="*/ 320014 h 327005"/>
              <a:gd name="connsiteX6" fmla="*/ 302701 w 357266"/>
              <a:gd name="connsiteY6" fmla="*/ 269214 h 327005"/>
              <a:gd name="connsiteX7" fmla="*/ 353501 w 357266"/>
              <a:gd name="connsiteY7" fmla="*/ 215239 h 327005"/>
              <a:gd name="connsiteX8" fmla="*/ 350326 w 357266"/>
              <a:gd name="connsiteY8" fmla="*/ 148564 h 327005"/>
              <a:gd name="connsiteX9" fmla="*/ 324926 w 357266"/>
              <a:gd name="connsiteY9" fmla="*/ 81889 h 327005"/>
              <a:gd name="connsiteX10" fmla="*/ 340801 w 357266"/>
              <a:gd name="connsiteY10" fmla="*/ 46964 h 327005"/>
              <a:gd name="connsiteX11" fmla="*/ 229676 w 357266"/>
              <a:gd name="connsiteY11" fmla="*/ 12039 h 327005"/>
              <a:gd name="connsiteX12" fmla="*/ 58226 w 357266"/>
              <a:gd name="connsiteY12" fmla="*/ 8864 h 32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266" h="327005">
                <a:moveTo>
                  <a:pt x="58226" y="8864"/>
                </a:moveTo>
                <a:cubicBezTo>
                  <a:pt x="21184" y="26856"/>
                  <a:pt x="16422" y="85593"/>
                  <a:pt x="7426" y="119989"/>
                </a:cubicBezTo>
                <a:cubicBezTo>
                  <a:pt x="-1570" y="154385"/>
                  <a:pt x="-2099" y="187193"/>
                  <a:pt x="4251" y="215239"/>
                </a:cubicBezTo>
                <a:cubicBezTo>
                  <a:pt x="10601" y="243285"/>
                  <a:pt x="22772" y="270272"/>
                  <a:pt x="45526" y="288264"/>
                </a:cubicBezTo>
                <a:cubicBezTo>
                  <a:pt x="68280" y="306256"/>
                  <a:pt x="107439" y="317897"/>
                  <a:pt x="140776" y="323189"/>
                </a:cubicBezTo>
                <a:cubicBezTo>
                  <a:pt x="174113" y="328481"/>
                  <a:pt x="218564" y="329010"/>
                  <a:pt x="245551" y="320014"/>
                </a:cubicBezTo>
                <a:cubicBezTo>
                  <a:pt x="272538" y="311018"/>
                  <a:pt x="284709" y="286676"/>
                  <a:pt x="302701" y="269214"/>
                </a:cubicBezTo>
                <a:cubicBezTo>
                  <a:pt x="320693" y="251752"/>
                  <a:pt x="345564" y="235347"/>
                  <a:pt x="353501" y="215239"/>
                </a:cubicBezTo>
                <a:cubicBezTo>
                  <a:pt x="361438" y="195131"/>
                  <a:pt x="355089" y="170789"/>
                  <a:pt x="350326" y="148564"/>
                </a:cubicBezTo>
                <a:cubicBezTo>
                  <a:pt x="345564" y="126339"/>
                  <a:pt x="326514" y="98822"/>
                  <a:pt x="324926" y="81889"/>
                </a:cubicBezTo>
                <a:cubicBezTo>
                  <a:pt x="323339" y="64956"/>
                  <a:pt x="356676" y="58606"/>
                  <a:pt x="340801" y="46964"/>
                </a:cubicBezTo>
                <a:cubicBezTo>
                  <a:pt x="324926" y="35322"/>
                  <a:pt x="277301" y="19447"/>
                  <a:pt x="229676" y="12039"/>
                </a:cubicBezTo>
                <a:cubicBezTo>
                  <a:pt x="182051" y="4631"/>
                  <a:pt x="95268" y="-9128"/>
                  <a:pt x="58226" y="8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437B94A-E317-21F2-096E-AD45682AC7E7}"/>
              </a:ext>
            </a:extLst>
          </p:cNvPr>
          <p:cNvSpPr/>
          <p:nvPr/>
        </p:nvSpPr>
        <p:spPr>
          <a:xfrm>
            <a:off x="3883025" y="4029075"/>
            <a:ext cx="570484" cy="420439"/>
          </a:xfrm>
          <a:custGeom>
            <a:avLst/>
            <a:gdLst>
              <a:gd name="connsiteX0" fmla="*/ 0 w 570484"/>
              <a:gd name="connsiteY0" fmla="*/ 0 h 420439"/>
              <a:gd name="connsiteX1" fmla="*/ 381000 w 570484"/>
              <a:gd name="connsiteY1" fmla="*/ 187325 h 420439"/>
              <a:gd name="connsiteX2" fmla="*/ 371475 w 570484"/>
              <a:gd name="connsiteY2" fmla="*/ 155575 h 420439"/>
              <a:gd name="connsiteX3" fmla="*/ 508000 w 570484"/>
              <a:gd name="connsiteY3" fmla="*/ 295275 h 420439"/>
              <a:gd name="connsiteX4" fmla="*/ 463550 w 570484"/>
              <a:gd name="connsiteY4" fmla="*/ 244475 h 420439"/>
              <a:gd name="connsiteX5" fmla="*/ 561975 w 570484"/>
              <a:gd name="connsiteY5" fmla="*/ 412750 h 420439"/>
              <a:gd name="connsiteX6" fmla="*/ 536575 w 570484"/>
              <a:gd name="connsiteY6" fmla="*/ 371475 h 420439"/>
              <a:gd name="connsiteX7" fmla="*/ 307975 w 570484"/>
              <a:gd name="connsiteY7" fmla="*/ 190500 h 420439"/>
              <a:gd name="connsiteX8" fmla="*/ 381000 w 570484"/>
              <a:gd name="connsiteY8" fmla="*/ 241300 h 420439"/>
              <a:gd name="connsiteX9" fmla="*/ 482600 w 570484"/>
              <a:gd name="connsiteY9" fmla="*/ 307975 h 420439"/>
              <a:gd name="connsiteX10" fmla="*/ 501650 w 570484"/>
              <a:gd name="connsiteY10" fmla="*/ 333375 h 420439"/>
              <a:gd name="connsiteX11" fmla="*/ 450850 w 570484"/>
              <a:gd name="connsiteY11" fmla="*/ 247650 h 420439"/>
              <a:gd name="connsiteX12" fmla="*/ 298450 w 570484"/>
              <a:gd name="connsiteY12" fmla="*/ 155575 h 420439"/>
              <a:gd name="connsiteX13" fmla="*/ 333375 w 570484"/>
              <a:gd name="connsiteY13" fmla="*/ 174625 h 420439"/>
              <a:gd name="connsiteX14" fmla="*/ 0 w 570484"/>
              <a:gd name="connsiteY14" fmla="*/ 0 h 42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484" h="420439">
                <a:moveTo>
                  <a:pt x="0" y="0"/>
                </a:moveTo>
                <a:cubicBezTo>
                  <a:pt x="159544" y="80698"/>
                  <a:pt x="319088" y="161396"/>
                  <a:pt x="381000" y="187325"/>
                </a:cubicBezTo>
                <a:cubicBezTo>
                  <a:pt x="442912" y="213254"/>
                  <a:pt x="350308" y="137583"/>
                  <a:pt x="371475" y="155575"/>
                </a:cubicBezTo>
                <a:cubicBezTo>
                  <a:pt x="392642" y="173567"/>
                  <a:pt x="492654" y="280458"/>
                  <a:pt x="508000" y="295275"/>
                </a:cubicBezTo>
                <a:cubicBezTo>
                  <a:pt x="523346" y="310092"/>
                  <a:pt x="454554" y="224896"/>
                  <a:pt x="463550" y="244475"/>
                </a:cubicBezTo>
                <a:cubicBezTo>
                  <a:pt x="472546" y="264054"/>
                  <a:pt x="549804" y="391583"/>
                  <a:pt x="561975" y="412750"/>
                </a:cubicBezTo>
                <a:cubicBezTo>
                  <a:pt x="574146" y="433917"/>
                  <a:pt x="578908" y="408517"/>
                  <a:pt x="536575" y="371475"/>
                </a:cubicBezTo>
                <a:cubicBezTo>
                  <a:pt x="494242" y="334433"/>
                  <a:pt x="333904" y="212196"/>
                  <a:pt x="307975" y="190500"/>
                </a:cubicBezTo>
                <a:cubicBezTo>
                  <a:pt x="282046" y="168804"/>
                  <a:pt x="351896" y="221721"/>
                  <a:pt x="381000" y="241300"/>
                </a:cubicBezTo>
                <a:cubicBezTo>
                  <a:pt x="410104" y="260879"/>
                  <a:pt x="462492" y="292629"/>
                  <a:pt x="482600" y="307975"/>
                </a:cubicBezTo>
                <a:cubicBezTo>
                  <a:pt x="502708" y="323321"/>
                  <a:pt x="506942" y="343429"/>
                  <a:pt x="501650" y="333375"/>
                </a:cubicBezTo>
                <a:cubicBezTo>
                  <a:pt x="496358" y="323321"/>
                  <a:pt x="484717" y="277283"/>
                  <a:pt x="450850" y="247650"/>
                </a:cubicBezTo>
                <a:cubicBezTo>
                  <a:pt x="416983" y="218017"/>
                  <a:pt x="318029" y="167746"/>
                  <a:pt x="298450" y="155575"/>
                </a:cubicBezTo>
                <a:cubicBezTo>
                  <a:pt x="278871" y="143404"/>
                  <a:pt x="333375" y="174625"/>
                  <a:pt x="333375" y="174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9CB977-BAA8-B70C-7A4C-AB642BCD7420}"/>
              </a:ext>
            </a:extLst>
          </p:cNvPr>
          <p:cNvSpPr/>
          <p:nvPr/>
        </p:nvSpPr>
        <p:spPr>
          <a:xfrm>
            <a:off x="4365620" y="4416348"/>
            <a:ext cx="85741" cy="147670"/>
          </a:xfrm>
          <a:custGeom>
            <a:avLst/>
            <a:gdLst>
              <a:gd name="connsiteX0" fmla="*/ 5 w 85741"/>
              <a:gd name="connsiteY0" fmla="*/ 77 h 147670"/>
              <a:gd name="connsiteX1" fmla="*/ 57155 w 85741"/>
              <a:gd name="connsiteY1" fmla="*/ 130252 h 147670"/>
              <a:gd name="connsiteX2" fmla="*/ 44455 w 85741"/>
              <a:gd name="connsiteY2" fmla="*/ 92152 h 147670"/>
              <a:gd name="connsiteX3" fmla="*/ 50805 w 85741"/>
              <a:gd name="connsiteY3" fmla="*/ 63577 h 147670"/>
              <a:gd name="connsiteX4" fmla="*/ 85730 w 85741"/>
              <a:gd name="connsiteY4" fmla="*/ 146127 h 147670"/>
              <a:gd name="connsiteX5" fmla="*/ 53980 w 85741"/>
              <a:gd name="connsiteY5" fmla="*/ 111202 h 147670"/>
              <a:gd name="connsiteX6" fmla="*/ 5 w 85741"/>
              <a:gd name="connsiteY6" fmla="*/ 77 h 1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41" h="147670">
                <a:moveTo>
                  <a:pt x="5" y="77"/>
                </a:moveTo>
                <a:cubicBezTo>
                  <a:pt x="534" y="3252"/>
                  <a:pt x="49747" y="114906"/>
                  <a:pt x="57155" y="130252"/>
                </a:cubicBezTo>
                <a:cubicBezTo>
                  <a:pt x="64563" y="145598"/>
                  <a:pt x="45513" y="103264"/>
                  <a:pt x="44455" y="92152"/>
                </a:cubicBezTo>
                <a:cubicBezTo>
                  <a:pt x="43397" y="81040"/>
                  <a:pt x="43926" y="54581"/>
                  <a:pt x="50805" y="63577"/>
                </a:cubicBezTo>
                <a:cubicBezTo>
                  <a:pt x="57684" y="72573"/>
                  <a:pt x="85201" y="138190"/>
                  <a:pt x="85730" y="146127"/>
                </a:cubicBezTo>
                <a:cubicBezTo>
                  <a:pt x="86259" y="154065"/>
                  <a:pt x="67738" y="129723"/>
                  <a:pt x="53980" y="111202"/>
                </a:cubicBezTo>
                <a:cubicBezTo>
                  <a:pt x="40222" y="92681"/>
                  <a:pt x="-524" y="-3098"/>
                  <a:pt x="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F1FB9F0-2EBC-CFB7-EED2-5957BE0D8E88}"/>
              </a:ext>
            </a:extLst>
          </p:cNvPr>
          <p:cNvSpPr/>
          <p:nvPr/>
        </p:nvSpPr>
        <p:spPr>
          <a:xfrm>
            <a:off x="3473051" y="4327501"/>
            <a:ext cx="165815" cy="301682"/>
          </a:xfrm>
          <a:custGeom>
            <a:avLst/>
            <a:gdLst>
              <a:gd name="connsiteX0" fmla="*/ 101999 w 165815"/>
              <a:gd name="connsiteY0" fmla="*/ 24 h 301682"/>
              <a:gd name="connsiteX1" fmla="*/ 60724 w 165815"/>
              <a:gd name="connsiteY1" fmla="*/ 88924 h 301682"/>
              <a:gd name="connsiteX2" fmla="*/ 399 w 165815"/>
              <a:gd name="connsiteY2" fmla="*/ 95274 h 301682"/>
              <a:gd name="connsiteX3" fmla="*/ 92474 w 165815"/>
              <a:gd name="connsiteY3" fmla="*/ 120674 h 301682"/>
              <a:gd name="connsiteX4" fmla="*/ 140099 w 165815"/>
              <a:gd name="connsiteY4" fmla="*/ 215924 h 301682"/>
              <a:gd name="connsiteX5" fmla="*/ 140099 w 165815"/>
              <a:gd name="connsiteY5" fmla="*/ 177824 h 301682"/>
              <a:gd name="connsiteX6" fmla="*/ 140099 w 165815"/>
              <a:gd name="connsiteY6" fmla="*/ 301649 h 301682"/>
              <a:gd name="connsiteX7" fmla="*/ 165499 w 165815"/>
              <a:gd name="connsiteY7" fmla="*/ 190524 h 301682"/>
              <a:gd name="connsiteX8" fmla="*/ 152799 w 165815"/>
              <a:gd name="connsiteY8" fmla="*/ 215924 h 301682"/>
              <a:gd name="connsiteX9" fmla="*/ 130574 w 165815"/>
              <a:gd name="connsiteY9" fmla="*/ 165124 h 301682"/>
              <a:gd name="connsiteX10" fmla="*/ 63899 w 165815"/>
              <a:gd name="connsiteY10" fmla="*/ 111149 h 301682"/>
              <a:gd name="connsiteX11" fmla="*/ 54374 w 165815"/>
              <a:gd name="connsiteY11" fmla="*/ 98449 h 301682"/>
              <a:gd name="connsiteX12" fmla="*/ 101999 w 165815"/>
              <a:gd name="connsiteY12" fmla="*/ 24 h 30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815" h="301682">
                <a:moveTo>
                  <a:pt x="101999" y="24"/>
                </a:moveTo>
                <a:cubicBezTo>
                  <a:pt x="103057" y="-1564"/>
                  <a:pt x="77657" y="73049"/>
                  <a:pt x="60724" y="88924"/>
                </a:cubicBezTo>
                <a:cubicBezTo>
                  <a:pt x="43791" y="104799"/>
                  <a:pt x="-4893" y="89982"/>
                  <a:pt x="399" y="95274"/>
                </a:cubicBezTo>
                <a:cubicBezTo>
                  <a:pt x="5691" y="100566"/>
                  <a:pt x="69191" y="100566"/>
                  <a:pt x="92474" y="120674"/>
                </a:cubicBezTo>
                <a:cubicBezTo>
                  <a:pt x="115757" y="140782"/>
                  <a:pt x="132162" y="206399"/>
                  <a:pt x="140099" y="215924"/>
                </a:cubicBezTo>
                <a:cubicBezTo>
                  <a:pt x="148036" y="225449"/>
                  <a:pt x="140099" y="177824"/>
                  <a:pt x="140099" y="177824"/>
                </a:cubicBezTo>
                <a:cubicBezTo>
                  <a:pt x="140099" y="192111"/>
                  <a:pt x="135866" y="299532"/>
                  <a:pt x="140099" y="301649"/>
                </a:cubicBezTo>
                <a:cubicBezTo>
                  <a:pt x="144332" y="303766"/>
                  <a:pt x="163382" y="204812"/>
                  <a:pt x="165499" y="190524"/>
                </a:cubicBezTo>
                <a:cubicBezTo>
                  <a:pt x="167616" y="176237"/>
                  <a:pt x="158620" y="220157"/>
                  <a:pt x="152799" y="215924"/>
                </a:cubicBezTo>
                <a:cubicBezTo>
                  <a:pt x="146978" y="211691"/>
                  <a:pt x="145391" y="182586"/>
                  <a:pt x="130574" y="165124"/>
                </a:cubicBezTo>
                <a:cubicBezTo>
                  <a:pt x="115757" y="147662"/>
                  <a:pt x="63899" y="111149"/>
                  <a:pt x="63899" y="111149"/>
                </a:cubicBezTo>
                <a:cubicBezTo>
                  <a:pt x="51199" y="100037"/>
                  <a:pt x="49082" y="115911"/>
                  <a:pt x="54374" y="98449"/>
                </a:cubicBezTo>
                <a:cubicBezTo>
                  <a:pt x="59666" y="80987"/>
                  <a:pt x="100941" y="1612"/>
                  <a:pt x="10199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F52AEF2-0F07-F013-4146-7A395B16C9A9}"/>
              </a:ext>
            </a:extLst>
          </p:cNvPr>
          <p:cNvSpPr/>
          <p:nvPr/>
        </p:nvSpPr>
        <p:spPr>
          <a:xfrm>
            <a:off x="4022725" y="4517987"/>
            <a:ext cx="381972" cy="89216"/>
          </a:xfrm>
          <a:custGeom>
            <a:avLst/>
            <a:gdLst>
              <a:gd name="connsiteX0" fmla="*/ 381000 w 381972"/>
              <a:gd name="connsiteY0" fmla="*/ 82588 h 89216"/>
              <a:gd name="connsiteX1" fmla="*/ 228600 w 381972"/>
              <a:gd name="connsiteY1" fmla="*/ 15913 h 89216"/>
              <a:gd name="connsiteX2" fmla="*/ 139700 w 381972"/>
              <a:gd name="connsiteY2" fmla="*/ 69888 h 89216"/>
              <a:gd name="connsiteX3" fmla="*/ 165100 w 381972"/>
              <a:gd name="connsiteY3" fmla="*/ 44488 h 89216"/>
              <a:gd name="connsiteX4" fmla="*/ 127000 w 381972"/>
              <a:gd name="connsiteY4" fmla="*/ 85763 h 89216"/>
              <a:gd name="connsiteX5" fmla="*/ 0 w 381972"/>
              <a:gd name="connsiteY5" fmla="*/ 28613 h 89216"/>
              <a:gd name="connsiteX6" fmla="*/ 127000 w 381972"/>
              <a:gd name="connsiteY6" fmla="*/ 88938 h 89216"/>
              <a:gd name="connsiteX7" fmla="*/ 149225 w 381972"/>
              <a:gd name="connsiteY7" fmla="*/ 50838 h 89216"/>
              <a:gd name="connsiteX8" fmla="*/ 273050 w 381972"/>
              <a:gd name="connsiteY8" fmla="*/ 44488 h 89216"/>
              <a:gd name="connsiteX9" fmla="*/ 158750 w 381972"/>
              <a:gd name="connsiteY9" fmla="*/ 44488 h 89216"/>
              <a:gd name="connsiteX10" fmla="*/ 219075 w 381972"/>
              <a:gd name="connsiteY10" fmla="*/ 28613 h 89216"/>
              <a:gd name="connsiteX11" fmla="*/ 327025 w 381972"/>
              <a:gd name="connsiteY11" fmla="*/ 50838 h 89216"/>
              <a:gd name="connsiteX12" fmla="*/ 149225 w 381972"/>
              <a:gd name="connsiteY12" fmla="*/ 38 h 89216"/>
              <a:gd name="connsiteX13" fmla="*/ 381000 w 381972"/>
              <a:gd name="connsiteY13" fmla="*/ 82588 h 8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972" h="89216">
                <a:moveTo>
                  <a:pt x="381000" y="82588"/>
                </a:moveTo>
                <a:cubicBezTo>
                  <a:pt x="394229" y="85234"/>
                  <a:pt x="268817" y="18030"/>
                  <a:pt x="228600" y="15913"/>
                </a:cubicBezTo>
                <a:cubicBezTo>
                  <a:pt x="188383" y="13796"/>
                  <a:pt x="150283" y="65125"/>
                  <a:pt x="139700" y="69888"/>
                </a:cubicBezTo>
                <a:cubicBezTo>
                  <a:pt x="129117" y="74650"/>
                  <a:pt x="167217" y="41842"/>
                  <a:pt x="165100" y="44488"/>
                </a:cubicBezTo>
                <a:cubicBezTo>
                  <a:pt x="162983" y="47134"/>
                  <a:pt x="154517" y="88409"/>
                  <a:pt x="127000" y="85763"/>
                </a:cubicBezTo>
                <a:cubicBezTo>
                  <a:pt x="99483" y="83117"/>
                  <a:pt x="0" y="28084"/>
                  <a:pt x="0" y="28613"/>
                </a:cubicBezTo>
                <a:cubicBezTo>
                  <a:pt x="0" y="29142"/>
                  <a:pt x="102129" y="85234"/>
                  <a:pt x="127000" y="88938"/>
                </a:cubicBezTo>
                <a:cubicBezTo>
                  <a:pt x="151871" y="92642"/>
                  <a:pt x="124883" y="58246"/>
                  <a:pt x="149225" y="50838"/>
                </a:cubicBezTo>
                <a:cubicBezTo>
                  <a:pt x="173567" y="43430"/>
                  <a:pt x="271462" y="45546"/>
                  <a:pt x="273050" y="44488"/>
                </a:cubicBezTo>
                <a:cubicBezTo>
                  <a:pt x="274638" y="43430"/>
                  <a:pt x="167746" y="47134"/>
                  <a:pt x="158750" y="44488"/>
                </a:cubicBezTo>
                <a:cubicBezTo>
                  <a:pt x="149754" y="41842"/>
                  <a:pt x="191029" y="27555"/>
                  <a:pt x="219075" y="28613"/>
                </a:cubicBezTo>
                <a:cubicBezTo>
                  <a:pt x="247121" y="29671"/>
                  <a:pt x="338667" y="55600"/>
                  <a:pt x="327025" y="50838"/>
                </a:cubicBezTo>
                <a:cubicBezTo>
                  <a:pt x="315383" y="46076"/>
                  <a:pt x="142875" y="-1550"/>
                  <a:pt x="149225" y="38"/>
                </a:cubicBezTo>
                <a:cubicBezTo>
                  <a:pt x="155575" y="1625"/>
                  <a:pt x="367771" y="79942"/>
                  <a:pt x="381000" y="8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17A13F6-B964-1A9C-FFFA-6CFAC303D8DC}"/>
              </a:ext>
            </a:extLst>
          </p:cNvPr>
          <p:cNvSpPr/>
          <p:nvPr/>
        </p:nvSpPr>
        <p:spPr>
          <a:xfrm>
            <a:off x="4231763" y="3850282"/>
            <a:ext cx="197593" cy="295037"/>
          </a:xfrm>
          <a:custGeom>
            <a:avLst/>
            <a:gdLst>
              <a:gd name="connsiteX0" fmla="*/ 197362 w 197593"/>
              <a:gd name="connsiteY0" fmla="*/ 293093 h 295037"/>
              <a:gd name="connsiteX1" fmla="*/ 146562 w 197593"/>
              <a:gd name="connsiteY1" fmla="*/ 191493 h 295037"/>
              <a:gd name="connsiteX2" fmla="*/ 121162 w 197593"/>
              <a:gd name="connsiteY2" fmla="*/ 67668 h 295037"/>
              <a:gd name="connsiteX3" fmla="*/ 102112 w 197593"/>
              <a:gd name="connsiteY3" fmla="*/ 156568 h 295037"/>
              <a:gd name="connsiteX4" fmla="*/ 64012 w 197593"/>
              <a:gd name="connsiteY4" fmla="*/ 166093 h 295037"/>
              <a:gd name="connsiteX5" fmla="*/ 16387 w 197593"/>
              <a:gd name="connsiteY5" fmla="*/ 80368 h 295037"/>
              <a:gd name="connsiteX6" fmla="*/ 512 w 197593"/>
              <a:gd name="connsiteY6" fmla="*/ 993 h 295037"/>
              <a:gd name="connsiteX7" fmla="*/ 32262 w 197593"/>
              <a:gd name="connsiteY7" fmla="*/ 137518 h 295037"/>
              <a:gd name="connsiteX8" fmla="*/ 48137 w 197593"/>
              <a:gd name="connsiteY8" fmla="*/ 156568 h 295037"/>
              <a:gd name="connsiteX9" fmla="*/ 64012 w 197593"/>
              <a:gd name="connsiteY9" fmla="*/ 61318 h 295037"/>
              <a:gd name="connsiteX10" fmla="*/ 57662 w 197593"/>
              <a:gd name="connsiteY10" fmla="*/ 178793 h 295037"/>
              <a:gd name="connsiteX11" fmla="*/ 95762 w 197593"/>
              <a:gd name="connsiteY11" fmla="*/ 147043 h 295037"/>
              <a:gd name="connsiteX12" fmla="*/ 105287 w 197593"/>
              <a:gd name="connsiteY12" fmla="*/ 112118 h 295037"/>
              <a:gd name="connsiteX13" fmla="*/ 121162 w 197593"/>
              <a:gd name="connsiteY13" fmla="*/ 169268 h 295037"/>
              <a:gd name="connsiteX14" fmla="*/ 124337 w 197593"/>
              <a:gd name="connsiteY14" fmla="*/ 99418 h 295037"/>
              <a:gd name="connsiteX15" fmla="*/ 197362 w 197593"/>
              <a:gd name="connsiteY15" fmla="*/ 293093 h 2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593" h="295037">
                <a:moveTo>
                  <a:pt x="197362" y="293093"/>
                </a:moveTo>
                <a:cubicBezTo>
                  <a:pt x="201066" y="308439"/>
                  <a:pt x="159262" y="229064"/>
                  <a:pt x="146562" y="191493"/>
                </a:cubicBezTo>
                <a:cubicBezTo>
                  <a:pt x="133862" y="153922"/>
                  <a:pt x="128570" y="73489"/>
                  <a:pt x="121162" y="67668"/>
                </a:cubicBezTo>
                <a:cubicBezTo>
                  <a:pt x="113754" y="61847"/>
                  <a:pt x="111637" y="140164"/>
                  <a:pt x="102112" y="156568"/>
                </a:cubicBezTo>
                <a:cubicBezTo>
                  <a:pt x="92587" y="172972"/>
                  <a:pt x="78299" y="178793"/>
                  <a:pt x="64012" y="166093"/>
                </a:cubicBezTo>
                <a:cubicBezTo>
                  <a:pt x="49724" y="153393"/>
                  <a:pt x="26970" y="107885"/>
                  <a:pt x="16387" y="80368"/>
                </a:cubicBezTo>
                <a:cubicBezTo>
                  <a:pt x="5804" y="52851"/>
                  <a:pt x="-2134" y="-8532"/>
                  <a:pt x="512" y="993"/>
                </a:cubicBezTo>
                <a:cubicBezTo>
                  <a:pt x="3158" y="10518"/>
                  <a:pt x="24325" y="111589"/>
                  <a:pt x="32262" y="137518"/>
                </a:cubicBezTo>
                <a:cubicBezTo>
                  <a:pt x="40199" y="163447"/>
                  <a:pt x="42845" y="169268"/>
                  <a:pt x="48137" y="156568"/>
                </a:cubicBezTo>
                <a:cubicBezTo>
                  <a:pt x="53429" y="143868"/>
                  <a:pt x="62425" y="57614"/>
                  <a:pt x="64012" y="61318"/>
                </a:cubicBezTo>
                <a:cubicBezTo>
                  <a:pt x="65599" y="65022"/>
                  <a:pt x="52370" y="164506"/>
                  <a:pt x="57662" y="178793"/>
                </a:cubicBezTo>
                <a:cubicBezTo>
                  <a:pt x="62954" y="193080"/>
                  <a:pt x="87824" y="158155"/>
                  <a:pt x="95762" y="147043"/>
                </a:cubicBezTo>
                <a:cubicBezTo>
                  <a:pt x="103699" y="135930"/>
                  <a:pt x="101054" y="108414"/>
                  <a:pt x="105287" y="112118"/>
                </a:cubicBezTo>
                <a:cubicBezTo>
                  <a:pt x="109520" y="115822"/>
                  <a:pt x="117987" y="171385"/>
                  <a:pt x="121162" y="169268"/>
                </a:cubicBezTo>
                <a:cubicBezTo>
                  <a:pt x="124337" y="167151"/>
                  <a:pt x="114812" y="78781"/>
                  <a:pt x="124337" y="99418"/>
                </a:cubicBezTo>
                <a:cubicBezTo>
                  <a:pt x="133862" y="120055"/>
                  <a:pt x="193658" y="277747"/>
                  <a:pt x="197362" y="29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87AB43F-7D0A-F3EA-CF61-050ABB3D6C3C}"/>
              </a:ext>
            </a:extLst>
          </p:cNvPr>
          <p:cNvSpPr/>
          <p:nvPr/>
        </p:nvSpPr>
        <p:spPr>
          <a:xfrm>
            <a:off x="3983275" y="3794050"/>
            <a:ext cx="239538" cy="212914"/>
          </a:xfrm>
          <a:custGeom>
            <a:avLst/>
            <a:gdLst>
              <a:gd name="connsiteX0" fmla="*/ 233125 w 239538"/>
              <a:gd name="connsiteY0" fmla="*/ 212800 h 212914"/>
              <a:gd name="connsiteX1" fmla="*/ 204550 w 239538"/>
              <a:gd name="connsiteY1" fmla="*/ 133425 h 212914"/>
              <a:gd name="connsiteX2" fmla="*/ 10875 w 239538"/>
              <a:gd name="connsiteY2" fmla="*/ 19125 h 212914"/>
              <a:gd name="connsiteX3" fmla="*/ 96600 w 239538"/>
              <a:gd name="connsiteY3" fmla="*/ 41350 h 212914"/>
              <a:gd name="connsiteX4" fmla="*/ 1350 w 239538"/>
              <a:gd name="connsiteY4" fmla="*/ 75 h 212914"/>
              <a:gd name="connsiteX5" fmla="*/ 45800 w 239538"/>
              <a:gd name="connsiteY5" fmla="*/ 31825 h 212914"/>
              <a:gd name="connsiteX6" fmla="*/ 118825 w 239538"/>
              <a:gd name="connsiteY6" fmla="*/ 57225 h 212914"/>
              <a:gd name="connsiteX7" fmla="*/ 52150 w 239538"/>
              <a:gd name="connsiteY7" fmla="*/ 50875 h 212914"/>
              <a:gd name="connsiteX8" fmla="*/ 144225 w 239538"/>
              <a:gd name="connsiteY8" fmla="*/ 98500 h 212914"/>
              <a:gd name="connsiteX9" fmla="*/ 239475 w 239538"/>
              <a:gd name="connsiteY9" fmla="*/ 146125 h 212914"/>
              <a:gd name="connsiteX10" fmla="*/ 160100 w 239538"/>
              <a:gd name="connsiteY10" fmla="*/ 19125 h 212914"/>
              <a:gd name="connsiteX11" fmla="*/ 229950 w 239538"/>
              <a:gd name="connsiteY11" fmla="*/ 111200 h 212914"/>
              <a:gd name="connsiteX12" fmla="*/ 236300 w 239538"/>
              <a:gd name="connsiteY12" fmla="*/ 149300 h 212914"/>
              <a:gd name="connsiteX13" fmla="*/ 233125 w 239538"/>
              <a:gd name="connsiteY13" fmla="*/ 212800 h 21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538" h="212914">
                <a:moveTo>
                  <a:pt x="233125" y="212800"/>
                </a:moveTo>
                <a:cubicBezTo>
                  <a:pt x="227833" y="210154"/>
                  <a:pt x="241592" y="165704"/>
                  <a:pt x="204550" y="133425"/>
                </a:cubicBezTo>
                <a:cubicBezTo>
                  <a:pt x="167508" y="101146"/>
                  <a:pt x="28867" y="34471"/>
                  <a:pt x="10875" y="19125"/>
                </a:cubicBezTo>
                <a:cubicBezTo>
                  <a:pt x="-7117" y="3779"/>
                  <a:pt x="98187" y="44525"/>
                  <a:pt x="96600" y="41350"/>
                </a:cubicBezTo>
                <a:cubicBezTo>
                  <a:pt x="95013" y="38175"/>
                  <a:pt x="9817" y="1662"/>
                  <a:pt x="1350" y="75"/>
                </a:cubicBezTo>
                <a:cubicBezTo>
                  <a:pt x="-7117" y="-1512"/>
                  <a:pt x="26221" y="22300"/>
                  <a:pt x="45800" y="31825"/>
                </a:cubicBezTo>
                <a:cubicBezTo>
                  <a:pt x="65379" y="41350"/>
                  <a:pt x="117767" y="54050"/>
                  <a:pt x="118825" y="57225"/>
                </a:cubicBezTo>
                <a:cubicBezTo>
                  <a:pt x="119883" y="60400"/>
                  <a:pt x="47917" y="43996"/>
                  <a:pt x="52150" y="50875"/>
                </a:cubicBezTo>
                <a:cubicBezTo>
                  <a:pt x="56383" y="57754"/>
                  <a:pt x="144225" y="98500"/>
                  <a:pt x="144225" y="98500"/>
                </a:cubicBezTo>
                <a:cubicBezTo>
                  <a:pt x="175446" y="114375"/>
                  <a:pt x="236829" y="159354"/>
                  <a:pt x="239475" y="146125"/>
                </a:cubicBezTo>
                <a:cubicBezTo>
                  <a:pt x="242121" y="132896"/>
                  <a:pt x="161687" y="24946"/>
                  <a:pt x="160100" y="19125"/>
                </a:cubicBezTo>
                <a:cubicBezTo>
                  <a:pt x="158512" y="13304"/>
                  <a:pt x="217250" y="89504"/>
                  <a:pt x="229950" y="111200"/>
                </a:cubicBezTo>
                <a:cubicBezTo>
                  <a:pt x="242650" y="132896"/>
                  <a:pt x="235242" y="127075"/>
                  <a:pt x="236300" y="149300"/>
                </a:cubicBezTo>
                <a:cubicBezTo>
                  <a:pt x="237358" y="171525"/>
                  <a:pt x="238417" y="215446"/>
                  <a:pt x="233125" y="212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6F20CA7-FA0A-237A-91C4-C3FF366A2898}"/>
              </a:ext>
            </a:extLst>
          </p:cNvPr>
          <p:cNvSpPr/>
          <p:nvPr/>
        </p:nvSpPr>
        <p:spPr>
          <a:xfrm>
            <a:off x="3994150" y="3851074"/>
            <a:ext cx="266700" cy="178001"/>
          </a:xfrm>
          <a:custGeom>
            <a:avLst/>
            <a:gdLst>
              <a:gd name="connsiteX0" fmla="*/ 266700 w 266700"/>
              <a:gd name="connsiteY0" fmla="*/ 178001 h 178001"/>
              <a:gd name="connsiteX1" fmla="*/ 19050 w 266700"/>
              <a:gd name="connsiteY1" fmla="*/ 95451 h 178001"/>
              <a:gd name="connsiteX2" fmla="*/ 101600 w 266700"/>
              <a:gd name="connsiteY2" fmla="*/ 127201 h 178001"/>
              <a:gd name="connsiteX3" fmla="*/ 120650 w 266700"/>
              <a:gd name="connsiteY3" fmla="*/ 158951 h 178001"/>
              <a:gd name="connsiteX4" fmla="*/ 127000 w 266700"/>
              <a:gd name="connsiteY4" fmla="*/ 85926 h 178001"/>
              <a:gd name="connsiteX5" fmla="*/ 120650 w 266700"/>
              <a:gd name="connsiteY5" fmla="*/ 201 h 178001"/>
              <a:gd name="connsiteX6" fmla="*/ 120650 w 266700"/>
              <a:gd name="connsiteY6" fmla="*/ 111326 h 178001"/>
              <a:gd name="connsiteX7" fmla="*/ 76200 w 266700"/>
              <a:gd name="connsiteY7" fmla="*/ 108151 h 178001"/>
              <a:gd name="connsiteX8" fmla="*/ 15875 w 266700"/>
              <a:gd name="connsiteY8" fmla="*/ 95451 h 178001"/>
              <a:gd name="connsiteX9" fmla="*/ 0 w 266700"/>
              <a:gd name="connsiteY9" fmla="*/ 89101 h 178001"/>
              <a:gd name="connsiteX10" fmla="*/ 266700 w 266700"/>
              <a:gd name="connsiteY10" fmla="*/ 178001 h 17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" h="178001">
                <a:moveTo>
                  <a:pt x="266700" y="178001"/>
                </a:moveTo>
                <a:lnTo>
                  <a:pt x="19050" y="95451"/>
                </a:lnTo>
                <a:cubicBezTo>
                  <a:pt x="-8467" y="86984"/>
                  <a:pt x="84667" y="116618"/>
                  <a:pt x="101600" y="127201"/>
                </a:cubicBezTo>
                <a:cubicBezTo>
                  <a:pt x="118533" y="137784"/>
                  <a:pt x="116417" y="165830"/>
                  <a:pt x="120650" y="158951"/>
                </a:cubicBezTo>
                <a:cubicBezTo>
                  <a:pt x="124883" y="152072"/>
                  <a:pt x="127000" y="112384"/>
                  <a:pt x="127000" y="85926"/>
                </a:cubicBezTo>
                <a:cubicBezTo>
                  <a:pt x="127000" y="59468"/>
                  <a:pt x="121708" y="-4032"/>
                  <a:pt x="120650" y="201"/>
                </a:cubicBezTo>
                <a:cubicBezTo>
                  <a:pt x="119592" y="4434"/>
                  <a:pt x="128058" y="93334"/>
                  <a:pt x="120650" y="111326"/>
                </a:cubicBezTo>
                <a:cubicBezTo>
                  <a:pt x="113242" y="129318"/>
                  <a:pt x="93663" y="110797"/>
                  <a:pt x="76200" y="108151"/>
                </a:cubicBezTo>
                <a:cubicBezTo>
                  <a:pt x="58737" y="105505"/>
                  <a:pt x="28575" y="98626"/>
                  <a:pt x="15875" y="95451"/>
                </a:cubicBezTo>
                <a:cubicBezTo>
                  <a:pt x="3175" y="92276"/>
                  <a:pt x="0" y="89101"/>
                  <a:pt x="0" y="89101"/>
                </a:cubicBezTo>
                <a:lnTo>
                  <a:pt x="266700" y="17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EC60748-02D5-F556-1256-60E26F0443E9}"/>
              </a:ext>
            </a:extLst>
          </p:cNvPr>
          <p:cNvSpPr/>
          <p:nvPr/>
        </p:nvSpPr>
        <p:spPr>
          <a:xfrm>
            <a:off x="4082912" y="3947913"/>
            <a:ext cx="138695" cy="55762"/>
          </a:xfrm>
          <a:custGeom>
            <a:avLst/>
            <a:gdLst>
              <a:gd name="connsiteX0" fmla="*/ 138 w 138695"/>
              <a:gd name="connsiteY0" fmla="*/ 39887 h 55762"/>
              <a:gd name="connsiteX1" fmla="*/ 133488 w 138695"/>
              <a:gd name="connsiteY1" fmla="*/ 1787 h 55762"/>
              <a:gd name="connsiteX2" fmla="*/ 111263 w 138695"/>
              <a:gd name="connsiteY2" fmla="*/ 11312 h 55762"/>
              <a:gd name="connsiteX3" fmla="*/ 108088 w 138695"/>
              <a:gd name="connsiteY3" fmla="*/ 55762 h 55762"/>
              <a:gd name="connsiteX4" fmla="*/ 108088 w 138695"/>
              <a:gd name="connsiteY4" fmla="*/ 11312 h 55762"/>
              <a:gd name="connsiteX5" fmla="*/ 138 w 138695"/>
              <a:gd name="connsiteY5" fmla="*/ 39887 h 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95" h="55762">
                <a:moveTo>
                  <a:pt x="138" y="39887"/>
                </a:moveTo>
                <a:cubicBezTo>
                  <a:pt x="4371" y="38300"/>
                  <a:pt x="133488" y="1787"/>
                  <a:pt x="133488" y="1787"/>
                </a:cubicBezTo>
                <a:cubicBezTo>
                  <a:pt x="152009" y="-2976"/>
                  <a:pt x="115496" y="2316"/>
                  <a:pt x="111263" y="11312"/>
                </a:cubicBezTo>
                <a:cubicBezTo>
                  <a:pt x="107030" y="20308"/>
                  <a:pt x="108617" y="55762"/>
                  <a:pt x="108088" y="55762"/>
                </a:cubicBezTo>
                <a:cubicBezTo>
                  <a:pt x="107559" y="55762"/>
                  <a:pt x="126080" y="12899"/>
                  <a:pt x="108088" y="11312"/>
                </a:cubicBezTo>
                <a:cubicBezTo>
                  <a:pt x="90096" y="9724"/>
                  <a:pt x="-4095" y="41474"/>
                  <a:pt x="138" y="3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5F9B793-C0AA-3E14-1EDC-A4436BF21DC7}"/>
              </a:ext>
            </a:extLst>
          </p:cNvPr>
          <p:cNvSpPr/>
          <p:nvPr/>
        </p:nvSpPr>
        <p:spPr>
          <a:xfrm>
            <a:off x="3800362" y="3715639"/>
            <a:ext cx="265441" cy="277266"/>
          </a:xfrm>
          <a:custGeom>
            <a:avLst/>
            <a:gdLst>
              <a:gd name="connsiteX0" fmla="*/ 260463 w 265441"/>
              <a:gd name="connsiteY0" fmla="*/ 275336 h 277266"/>
              <a:gd name="connsiteX1" fmla="*/ 216013 w 265441"/>
              <a:gd name="connsiteY1" fmla="*/ 148336 h 277266"/>
              <a:gd name="connsiteX2" fmla="*/ 3288 w 265441"/>
              <a:gd name="connsiteY2" fmla="*/ 2286 h 277266"/>
              <a:gd name="connsiteX3" fmla="*/ 95363 w 265441"/>
              <a:gd name="connsiteY3" fmla="*/ 62611 h 277266"/>
              <a:gd name="connsiteX4" fmla="*/ 212838 w 265441"/>
              <a:gd name="connsiteY4" fmla="*/ 110236 h 277266"/>
              <a:gd name="connsiteX5" fmla="*/ 193788 w 265441"/>
              <a:gd name="connsiteY5" fmla="*/ 100711 h 277266"/>
              <a:gd name="connsiteX6" fmla="*/ 225538 w 265441"/>
              <a:gd name="connsiteY6" fmla="*/ 154686 h 277266"/>
              <a:gd name="connsiteX7" fmla="*/ 260463 w 265441"/>
              <a:gd name="connsiteY7" fmla="*/ 221361 h 277266"/>
              <a:gd name="connsiteX8" fmla="*/ 260463 w 265441"/>
              <a:gd name="connsiteY8" fmla="*/ 275336 h 2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41" h="277266">
                <a:moveTo>
                  <a:pt x="260463" y="275336"/>
                </a:moveTo>
                <a:cubicBezTo>
                  <a:pt x="253055" y="263165"/>
                  <a:pt x="258875" y="193844"/>
                  <a:pt x="216013" y="148336"/>
                </a:cubicBezTo>
                <a:cubicBezTo>
                  <a:pt x="173150" y="102828"/>
                  <a:pt x="23396" y="16573"/>
                  <a:pt x="3288" y="2286"/>
                </a:cubicBezTo>
                <a:cubicBezTo>
                  <a:pt x="-16820" y="-12001"/>
                  <a:pt x="60438" y="44619"/>
                  <a:pt x="95363" y="62611"/>
                </a:cubicBezTo>
                <a:cubicBezTo>
                  <a:pt x="130288" y="80603"/>
                  <a:pt x="212838" y="110236"/>
                  <a:pt x="212838" y="110236"/>
                </a:cubicBezTo>
                <a:cubicBezTo>
                  <a:pt x="229242" y="116586"/>
                  <a:pt x="191671" y="93303"/>
                  <a:pt x="193788" y="100711"/>
                </a:cubicBezTo>
                <a:cubicBezTo>
                  <a:pt x="195905" y="108119"/>
                  <a:pt x="214426" y="134578"/>
                  <a:pt x="225538" y="154686"/>
                </a:cubicBezTo>
                <a:cubicBezTo>
                  <a:pt x="236650" y="174794"/>
                  <a:pt x="254642" y="203899"/>
                  <a:pt x="260463" y="221361"/>
                </a:cubicBezTo>
                <a:cubicBezTo>
                  <a:pt x="266284" y="238823"/>
                  <a:pt x="267871" y="287507"/>
                  <a:pt x="260463" y="275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A1A2D6-2399-F797-48BD-CB1E89442AD8}"/>
              </a:ext>
            </a:extLst>
          </p:cNvPr>
          <p:cNvSpPr/>
          <p:nvPr/>
        </p:nvSpPr>
        <p:spPr>
          <a:xfrm>
            <a:off x="3572203" y="3670888"/>
            <a:ext cx="439719" cy="280841"/>
          </a:xfrm>
          <a:custGeom>
            <a:avLst/>
            <a:gdLst>
              <a:gd name="connsiteX0" fmla="*/ 2847 w 439719"/>
              <a:gd name="connsiteY0" fmla="*/ 2587 h 280841"/>
              <a:gd name="connsiteX1" fmla="*/ 307647 w 439719"/>
              <a:gd name="connsiteY1" fmla="*/ 158162 h 280841"/>
              <a:gd name="connsiteX2" fmla="*/ 133022 w 439719"/>
              <a:gd name="connsiteY2" fmla="*/ 170862 h 280841"/>
              <a:gd name="connsiteX3" fmla="*/ 434647 w 439719"/>
              <a:gd name="connsiteY3" fmla="*/ 129587 h 280841"/>
              <a:gd name="connsiteX4" fmla="*/ 329872 w 439719"/>
              <a:gd name="connsiteY4" fmla="*/ 142287 h 280841"/>
              <a:gd name="connsiteX5" fmla="*/ 431472 w 439719"/>
              <a:gd name="connsiteY5" fmla="*/ 275637 h 280841"/>
              <a:gd name="connsiteX6" fmla="*/ 399722 w 439719"/>
              <a:gd name="connsiteY6" fmla="*/ 243887 h 280841"/>
              <a:gd name="connsiteX7" fmla="*/ 320347 w 439719"/>
              <a:gd name="connsiteY7" fmla="*/ 151812 h 280841"/>
              <a:gd name="connsiteX8" fmla="*/ 237797 w 439719"/>
              <a:gd name="connsiteY8" fmla="*/ 69262 h 280841"/>
              <a:gd name="connsiteX9" fmla="*/ 240972 w 439719"/>
              <a:gd name="connsiteY9" fmla="*/ 47037 h 280841"/>
              <a:gd name="connsiteX10" fmla="*/ 256847 w 439719"/>
              <a:gd name="connsiteY10" fmla="*/ 97837 h 280841"/>
              <a:gd name="connsiteX11" fmla="*/ 221922 w 439719"/>
              <a:gd name="connsiteY11" fmla="*/ 94662 h 280841"/>
              <a:gd name="connsiteX12" fmla="*/ 148897 w 439719"/>
              <a:gd name="connsiteY12" fmla="*/ 47037 h 280841"/>
              <a:gd name="connsiteX13" fmla="*/ 221922 w 439719"/>
              <a:gd name="connsiteY13" fmla="*/ 12112 h 280841"/>
              <a:gd name="connsiteX14" fmla="*/ 101272 w 439719"/>
              <a:gd name="connsiteY14" fmla="*/ 53387 h 280841"/>
              <a:gd name="connsiteX15" fmla="*/ 152072 w 439719"/>
              <a:gd name="connsiteY15" fmla="*/ 59737 h 280841"/>
              <a:gd name="connsiteX16" fmla="*/ 2847 w 439719"/>
              <a:gd name="connsiteY16" fmla="*/ 2587 h 28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719" h="280841">
                <a:moveTo>
                  <a:pt x="2847" y="2587"/>
                </a:moveTo>
                <a:cubicBezTo>
                  <a:pt x="28776" y="18991"/>
                  <a:pt x="285951" y="130116"/>
                  <a:pt x="307647" y="158162"/>
                </a:cubicBezTo>
                <a:cubicBezTo>
                  <a:pt x="329343" y="186208"/>
                  <a:pt x="111855" y="175624"/>
                  <a:pt x="133022" y="170862"/>
                </a:cubicBezTo>
                <a:cubicBezTo>
                  <a:pt x="154189" y="166100"/>
                  <a:pt x="401839" y="134350"/>
                  <a:pt x="434647" y="129587"/>
                </a:cubicBezTo>
                <a:cubicBezTo>
                  <a:pt x="467455" y="124824"/>
                  <a:pt x="330401" y="117945"/>
                  <a:pt x="329872" y="142287"/>
                </a:cubicBezTo>
                <a:cubicBezTo>
                  <a:pt x="329343" y="166629"/>
                  <a:pt x="419830" y="258704"/>
                  <a:pt x="431472" y="275637"/>
                </a:cubicBezTo>
                <a:cubicBezTo>
                  <a:pt x="443114" y="292570"/>
                  <a:pt x="418243" y="264524"/>
                  <a:pt x="399722" y="243887"/>
                </a:cubicBezTo>
                <a:cubicBezTo>
                  <a:pt x="381201" y="223250"/>
                  <a:pt x="347335" y="180916"/>
                  <a:pt x="320347" y="151812"/>
                </a:cubicBezTo>
                <a:cubicBezTo>
                  <a:pt x="293360" y="122708"/>
                  <a:pt x="251026" y="86725"/>
                  <a:pt x="237797" y="69262"/>
                </a:cubicBezTo>
                <a:cubicBezTo>
                  <a:pt x="224568" y="51800"/>
                  <a:pt x="237797" y="42275"/>
                  <a:pt x="240972" y="47037"/>
                </a:cubicBezTo>
                <a:cubicBezTo>
                  <a:pt x="244147" y="51799"/>
                  <a:pt x="260022" y="89899"/>
                  <a:pt x="256847" y="97837"/>
                </a:cubicBezTo>
                <a:cubicBezTo>
                  <a:pt x="253672" y="105775"/>
                  <a:pt x="239914" y="103129"/>
                  <a:pt x="221922" y="94662"/>
                </a:cubicBezTo>
                <a:cubicBezTo>
                  <a:pt x="203930" y="86195"/>
                  <a:pt x="148897" y="60795"/>
                  <a:pt x="148897" y="47037"/>
                </a:cubicBezTo>
                <a:cubicBezTo>
                  <a:pt x="148897" y="33279"/>
                  <a:pt x="229859" y="11054"/>
                  <a:pt x="221922" y="12112"/>
                </a:cubicBezTo>
                <a:cubicBezTo>
                  <a:pt x="213985" y="13170"/>
                  <a:pt x="112914" y="45450"/>
                  <a:pt x="101272" y="53387"/>
                </a:cubicBezTo>
                <a:cubicBezTo>
                  <a:pt x="89630" y="61325"/>
                  <a:pt x="167947" y="66616"/>
                  <a:pt x="152072" y="59737"/>
                </a:cubicBezTo>
                <a:cubicBezTo>
                  <a:pt x="136197" y="52858"/>
                  <a:pt x="-23082" y="-13817"/>
                  <a:pt x="2847" y="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41C15EB-0909-C77F-B2DF-8DCD881C4BBF}"/>
              </a:ext>
            </a:extLst>
          </p:cNvPr>
          <p:cNvSpPr/>
          <p:nvPr/>
        </p:nvSpPr>
        <p:spPr>
          <a:xfrm>
            <a:off x="3410057" y="3647736"/>
            <a:ext cx="599968" cy="288735"/>
          </a:xfrm>
          <a:custGeom>
            <a:avLst/>
            <a:gdLst>
              <a:gd name="connsiteX0" fmla="*/ 542818 w 599968"/>
              <a:gd name="connsiteY0" fmla="*/ 286089 h 288735"/>
              <a:gd name="connsiteX1" fmla="*/ 228493 w 599968"/>
              <a:gd name="connsiteY1" fmla="*/ 117814 h 288735"/>
              <a:gd name="connsiteX2" fmla="*/ 301518 w 599968"/>
              <a:gd name="connsiteY2" fmla="*/ 155914 h 288735"/>
              <a:gd name="connsiteX3" fmla="*/ 149118 w 599968"/>
              <a:gd name="connsiteY3" fmla="*/ 76539 h 288735"/>
              <a:gd name="connsiteX4" fmla="*/ 79268 w 599968"/>
              <a:gd name="connsiteY4" fmla="*/ 89239 h 288735"/>
              <a:gd name="connsiteX5" fmla="*/ 3068 w 599968"/>
              <a:gd name="connsiteY5" fmla="*/ 130514 h 288735"/>
              <a:gd name="connsiteX6" fmla="*/ 190393 w 599968"/>
              <a:gd name="connsiteY6" fmla="*/ 339 h 288735"/>
              <a:gd name="connsiteX7" fmla="*/ 66568 w 599968"/>
              <a:gd name="connsiteY7" fmla="*/ 92414 h 288735"/>
              <a:gd name="connsiteX8" fmla="*/ 133243 w 599968"/>
              <a:gd name="connsiteY8" fmla="*/ 82889 h 288735"/>
              <a:gd name="connsiteX9" fmla="*/ 212618 w 599968"/>
              <a:gd name="connsiteY9" fmla="*/ 98764 h 288735"/>
              <a:gd name="connsiteX10" fmla="*/ 291993 w 599968"/>
              <a:gd name="connsiteY10" fmla="*/ 44789 h 288735"/>
              <a:gd name="connsiteX11" fmla="*/ 238018 w 599968"/>
              <a:gd name="connsiteY11" fmla="*/ 95589 h 288735"/>
              <a:gd name="connsiteX12" fmla="*/ 276118 w 599968"/>
              <a:gd name="connsiteY12" fmla="*/ 159089 h 288735"/>
              <a:gd name="connsiteX13" fmla="*/ 425343 w 599968"/>
              <a:gd name="connsiteY13" fmla="*/ 57489 h 288735"/>
              <a:gd name="connsiteX14" fmla="*/ 317393 w 599968"/>
              <a:gd name="connsiteY14" fmla="*/ 152739 h 288735"/>
              <a:gd name="connsiteX15" fmla="*/ 342793 w 599968"/>
              <a:gd name="connsiteY15" fmla="*/ 171789 h 288735"/>
              <a:gd name="connsiteX16" fmla="*/ 488843 w 599968"/>
              <a:gd name="connsiteY16" fmla="*/ 247989 h 288735"/>
              <a:gd name="connsiteX17" fmla="*/ 438043 w 599968"/>
              <a:gd name="connsiteY17" fmla="*/ 213064 h 288735"/>
              <a:gd name="connsiteX18" fmla="*/ 599968 w 599968"/>
              <a:gd name="connsiteY18" fmla="*/ 184489 h 288735"/>
              <a:gd name="connsiteX19" fmla="*/ 403118 w 599968"/>
              <a:gd name="connsiteY19" fmla="*/ 219414 h 288735"/>
              <a:gd name="connsiteX20" fmla="*/ 542818 w 599968"/>
              <a:gd name="connsiteY20" fmla="*/ 286089 h 28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968" h="288735">
                <a:moveTo>
                  <a:pt x="542818" y="286089"/>
                </a:moveTo>
                <a:cubicBezTo>
                  <a:pt x="513714" y="269156"/>
                  <a:pt x="268709" y="139510"/>
                  <a:pt x="228493" y="117814"/>
                </a:cubicBezTo>
                <a:cubicBezTo>
                  <a:pt x="188277" y="96118"/>
                  <a:pt x="301518" y="155914"/>
                  <a:pt x="301518" y="155914"/>
                </a:cubicBezTo>
                <a:cubicBezTo>
                  <a:pt x="288289" y="149035"/>
                  <a:pt x="186160" y="87651"/>
                  <a:pt x="149118" y="76539"/>
                </a:cubicBezTo>
                <a:cubicBezTo>
                  <a:pt x="112076" y="65427"/>
                  <a:pt x="103610" y="80243"/>
                  <a:pt x="79268" y="89239"/>
                </a:cubicBezTo>
                <a:cubicBezTo>
                  <a:pt x="54926" y="98235"/>
                  <a:pt x="-15453" y="145331"/>
                  <a:pt x="3068" y="130514"/>
                </a:cubicBezTo>
                <a:cubicBezTo>
                  <a:pt x="21589" y="115697"/>
                  <a:pt x="179810" y="6689"/>
                  <a:pt x="190393" y="339"/>
                </a:cubicBezTo>
                <a:cubicBezTo>
                  <a:pt x="200976" y="-6011"/>
                  <a:pt x="76093" y="78656"/>
                  <a:pt x="66568" y="92414"/>
                </a:cubicBezTo>
                <a:cubicBezTo>
                  <a:pt x="57043" y="106172"/>
                  <a:pt x="108901" y="81831"/>
                  <a:pt x="133243" y="82889"/>
                </a:cubicBezTo>
                <a:cubicBezTo>
                  <a:pt x="157585" y="83947"/>
                  <a:pt x="186160" y="105114"/>
                  <a:pt x="212618" y="98764"/>
                </a:cubicBezTo>
                <a:cubicBezTo>
                  <a:pt x="239076" y="92414"/>
                  <a:pt x="287760" y="45318"/>
                  <a:pt x="291993" y="44789"/>
                </a:cubicBezTo>
                <a:cubicBezTo>
                  <a:pt x="296226" y="44260"/>
                  <a:pt x="240664" y="76539"/>
                  <a:pt x="238018" y="95589"/>
                </a:cubicBezTo>
                <a:cubicBezTo>
                  <a:pt x="235372" y="114639"/>
                  <a:pt x="244897" y="165439"/>
                  <a:pt x="276118" y="159089"/>
                </a:cubicBezTo>
                <a:cubicBezTo>
                  <a:pt x="307339" y="152739"/>
                  <a:pt x="418464" y="58547"/>
                  <a:pt x="425343" y="57489"/>
                </a:cubicBezTo>
                <a:cubicBezTo>
                  <a:pt x="432222" y="56431"/>
                  <a:pt x="317393" y="152739"/>
                  <a:pt x="317393" y="152739"/>
                </a:cubicBezTo>
                <a:cubicBezTo>
                  <a:pt x="303635" y="171789"/>
                  <a:pt x="314218" y="155914"/>
                  <a:pt x="342793" y="171789"/>
                </a:cubicBezTo>
                <a:cubicBezTo>
                  <a:pt x="371368" y="187664"/>
                  <a:pt x="472968" y="241110"/>
                  <a:pt x="488843" y="247989"/>
                </a:cubicBezTo>
                <a:cubicBezTo>
                  <a:pt x="504718" y="254868"/>
                  <a:pt x="419522" y="223647"/>
                  <a:pt x="438043" y="213064"/>
                </a:cubicBezTo>
                <a:cubicBezTo>
                  <a:pt x="456564" y="202481"/>
                  <a:pt x="599968" y="184489"/>
                  <a:pt x="599968" y="184489"/>
                </a:cubicBezTo>
                <a:cubicBezTo>
                  <a:pt x="594147" y="185547"/>
                  <a:pt x="412643" y="205127"/>
                  <a:pt x="403118" y="219414"/>
                </a:cubicBezTo>
                <a:cubicBezTo>
                  <a:pt x="393593" y="233701"/>
                  <a:pt x="571922" y="303022"/>
                  <a:pt x="542818" y="286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318AA69-BE4E-4178-729B-85582FAA6545}"/>
              </a:ext>
            </a:extLst>
          </p:cNvPr>
          <p:cNvSpPr/>
          <p:nvPr/>
        </p:nvSpPr>
        <p:spPr>
          <a:xfrm>
            <a:off x="3299578" y="3644117"/>
            <a:ext cx="399747" cy="216496"/>
          </a:xfrm>
          <a:custGeom>
            <a:avLst/>
            <a:gdLst>
              <a:gd name="connsiteX0" fmla="*/ 399297 w 399747"/>
              <a:gd name="connsiteY0" fmla="*/ 200808 h 216496"/>
              <a:gd name="connsiteX1" fmla="*/ 319922 w 399747"/>
              <a:gd name="connsiteY1" fmla="*/ 121433 h 216496"/>
              <a:gd name="connsiteX2" fmla="*/ 199272 w 399747"/>
              <a:gd name="connsiteY2" fmla="*/ 105558 h 216496"/>
              <a:gd name="connsiteX3" fmla="*/ 34172 w 399747"/>
              <a:gd name="connsiteY3" fmla="*/ 159533 h 216496"/>
              <a:gd name="connsiteX4" fmla="*/ 84972 w 399747"/>
              <a:gd name="connsiteY4" fmla="*/ 127783 h 216496"/>
              <a:gd name="connsiteX5" fmla="*/ 5597 w 399747"/>
              <a:gd name="connsiteY5" fmla="*/ 213508 h 216496"/>
              <a:gd name="connsiteX6" fmla="*/ 269122 w 399747"/>
              <a:gd name="connsiteY6" fmla="*/ 783 h 216496"/>
              <a:gd name="connsiteX7" fmla="*/ 104022 w 399747"/>
              <a:gd name="connsiteY7" fmla="*/ 140483 h 216496"/>
              <a:gd name="connsiteX8" fmla="*/ 253247 w 399747"/>
              <a:gd name="connsiteY8" fmla="*/ 111908 h 216496"/>
              <a:gd name="connsiteX9" fmla="*/ 196097 w 399747"/>
              <a:gd name="connsiteY9" fmla="*/ 181758 h 216496"/>
              <a:gd name="connsiteX10" fmla="*/ 284997 w 399747"/>
              <a:gd name="connsiteY10" fmla="*/ 92858 h 216496"/>
              <a:gd name="connsiteX11" fmla="*/ 399297 w 399747"/>
              <a:gd name="connsiteY11" fmla="*/ 200808 h 2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747" h="216496">
                <a:moveTo>
                  <a:pt x="399297" y="200808"/>
                </a:moveTo>
                <a:cubicBezTo>
                  <a:pt x="405118" y="205570"/>
                  <a:pt x="353259" y="137308"/>
                  <a:pt x="319922" y="121433"/>
                </a:cubicBezTo>
                <a:cubicBezTo>
                  <a:pt x="286585" y="105558"/>
                  <a:pt x="246897" y="99208"/>
                  <a:pt x="199272" y="105558"/>
                </a:cubicBezTo>
                <a:cubicBezTo>
                  <a:pt x="151647" y="111908"/>
                  <a:pt x="53222" y="155829"/>
                  <a:pt x="34172" y="159533"/>
                </a:cubicBezTo>
                <a:cubicBezTo>
                  <a:pt x="15122" y="163237"/>
                  <a:pt x="89734" y="118787"/>
                  <a:pt x="84972" y="127783"/>
                </a:cubicBezTo>
                <a:cubicBezTo>
                  <a:pt x="80210" y="136779"/>
                  <a:pt x="-25095" y="234675"/>
                  <a:pt x="5597" y="213508"/>
                </a:cubicBezTo>
                <a:cubicBezTo>
                  <a:pt x="36289" y="192341"/>
                  <a:pt x="252718" y="12954"/>
                  <a:pt x="269122" y="783"/>
                </a:cubicBezTo>
                <a:cubicBezTo>
                  <a:pt x="285526" y="-11388"/>
                  <a:pt x="106668" y="121962"/>
                  <a:pt x="104022" y="140483"/>
                </a:cubicBezTo>
                <a:cubicBezTo>
                  <a:pt x="101376" y="159004"/>
                  <a:pt x="237901" y="105029"/>
                  <a:pt x="253247" y="111908"/>
                </a:cubicBezTo>
                <a:cubicBezTo>
                  <a:pt x="268593" y="118787"/>
                  <a:pt x="190805" y="184933"/>
                  <a:pt x="196097" y="181758"/>
                </a:cubicBezTo>
                <a:cubicBezTo>
                  <a:pt x="201389" y="178583"/>
                  <a:pt x="251130" y="89154"/>
                  <a:pt x="284997" y="92858"/>
                </a:cubicBezTo>
                <a:cubicBezTo>
                  <a:pt x="318864" y="96562"/>
                  <a:pt x="393476" y="196046"/>
                  <a:pt x="399297" y="200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EAFE845-7891-62C7-E5BF-860255C28683}"/>
              </a:ext>
            </a:extLst>
          </p:cNvPr>
          <p:cNvSpPr/>
          <p:nvPr/>
        </p:nvSpPr>
        <p:spPr>
          <a:xfrm>
            <a:off x="3282766" y="3755726"/>
            <a:ext cx="429663" cy="213025"/>
          </a:xfrm>
          <a:custGeom>
            <a:avLst/>
            <a:gdLst>
              <a:gd name="connsiteX0" fmla="*/ 400234 w 429663"/>
              <a:gd name="connsiteY0" fmla="*/ 95549 h 213025"/>
              <a:gd name="connsiteX1" fmla="*/ 92259 w 429663"/>
              <a:gd name="connsiteY1" fmla="*/ 76499 h 213025"/>
              <a:gd name="connsiteX2" fmla="*/ 162109 w 429663"/>
              <a:gd name="connsiteY2" fmla="*/ 54274 h 213025"/>
              <a:gd name="connsiteX3" fmla="*/ 200209 w 429663"/>
              <a:gd name="connsiteY3" fmla="*/ 63799 h 213025"/>
              <a:gd name="connsiteX4" fmla="*/ 98609 w 429663"/>
              <a:gd name="connsiteY4" fmla="*/ 70149 h 213025"/>
              <a:gd name="connsiteX5" fmla="*/ 95434 w 429663"/>
              <a:gd name="connsiteY5" fmla="*/ 89199 h 213025"/>
              <a:gd name="connsiteX6" fmla="*/ 114484 w 429663"/>
              <a:gd name="connsiteY6" fmla="*/ 105074 h 213025"/>
              <a:gd name="connsiteX7" fmla="*/ 85909 w 429663"/>
              <a:gd name="connsiteY7" fmla="*/ 162224 h 213025"/>
              <a:gd name="connsiteX8" fmla="*/ 98609 w 429663"/>
              <a:gd name="connsiteY8" fmla="*/ 117774 h 213025"/>
              <a:gd name="connsiteX9" fmla="*/ 79559 w 429663"/>
              <a:gd name="connsiteY9" fmla="*/ 127299 h 213025"/>
              <a:gd name="connsiteX10" fmla="*/ 50984 w 429663"/>
              <a:gd name="connsiteY10" fmla="*/ 92374 h 213025"/>
              <a:gd name="connsiteX11" fmla="*/ 184 w 429663"/>
              <a:gd name="connsiteY11" fmla="*/ 213024 h 213025"/>
              <a:gd name="connsiteX12" fmla="*/ 35109 w 429663"/>
              <a:gd name="connsiteY12" fmla="*/ 89199 h 213025"/>
              <a:gd name="connsiteX13" fmla="*/ 66859 w 429663"/>
              <a:gd name="connsiteY13" fmla="*/ 111424 h 213025"/>
              <a:gd name="connsiteX14" fmla="*/ 139884 w 429663"/>
              <a:gd name="connsiteY14" fmla="*/ 82849 h 213025"/>
              <a:gd name="connsiteX15" fmla="*/ 152584 w 429663"/>
              <a:gd name="connsiteY15" fmla="*/ 60624 h 213025"/>
              <a:gd name="connsiteX16" fmla="*/ 231959 w 429663"/>
              <a:gd name="connsiteY16" fmla="*/ 76499 h 213025"/>
              <a:gd name="connsiteX17" fmla="*/ 428809 w 429663"/>
              <a:gd name="connsiteY17" fmla="*/ 299 h 213025"/>
              <a:gd name="connsiteX18" fmla="*/ 304984 w 429663"/>
              <a:gd name="connsiteY18" fmla="*/ 51099 h 213025"/>
              <a:gd name="connsiteX19" fmla="*/ 343084 w 429663"/>
              <a:gd name="connsiteY19" fmla="*/ 79674 h 213025"/>
              <a:gd name="connsiteX20" fmla="*/ 400234 w 429663"/>
              <a:gd name="connsiteY20" fmla="*/ 95549 h 2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63" h="213025">
                <a:moveTo>
                  <a:pt x="400234" y="95549"/>
                </a:moveTo>
                <a:cubicBezTo>
                  <a:pt x="358430" y="95020"/>
                  <a:pt x="131946" y="83378"/>
                  <a:pt x="92259" y="76499"/>
                </a:cubicBezTo>
                <a:cubicBezTo>
                  <a:pt x="52572" y="69620"/>
                  <a:pt x="144117" y="56391"/>
                  <a:pt x="162109" y="54274"/>
                </a:cubicBezTo>
                <a:cubicBezTo>
                  <a:pt x="180101" y="52157"/>
                  <a:pt x="210792" y="61153"/>
                  <a:pt x="200209" y="63799"/>
                </a:cubicBezTo>
                <a:cubicBezTo>
                  <a:pt x="189626" y="66445"/>
                  <a:pt x="116071" y="65916"/>
                  <a:pt x="98609" y="70149"/>
                </a:cubicBezTo>
                <a:cubicBezTo>
                  <a:pt x="81147" y="74382"/>
                  <a:pt x="92788" y="83378"/>
                  <a:pt x="95434" y="89199"/>
                </a:cubicBezTo>
                <a:cubicBezTo>
                  <a:pt x="98080" y="95020"/>
                  <a:pt x="116071" y="92903"/>
                  <a:pt x="114484" y="105074"/>
                </a:cubicBezTo>
                <a:cubicBezTo>
                  <a:pt x="112897" y="117245"/>
                  <a:pt x="88555" y="160107"/>
                  <a:pt x="85909" y="162224"/>
                </a:cubicBezTo>
                <a:cubicBezTo>
                  <a:pt x="83263" y="164341"/>
                  <a:pt x="99667" y="123595"/>
                  <a:pt x="98609" y="117774"/>
                </a:cubicBezTo>
                <a:cubicBezTo>
                  <a:pt x="97551" y="111953"/>
                  <a:pt x="87496" y="131532"/>
                  <a:pt x="79559" y="127299"/>
                </a:cubicBezTo>
                <a:cubicBezTo>
                  <a:pt x="71622" y="123066"/>
                  <a:pt x="64213" y="78086"/>
                  <a:pt x="50984" y="92374"/>
                </a:cubicBezTo>
                <a:cubicBezTo>
                  <a:pt x="37755" y="106662"/>
                  <a:pt x="2830" y="213553"/>
                  <a:pt x="184" y="213024"/>
                </a:cubicBezTo>
                <a:cubicBezTo>
                  <a:pt x="-2462" y="212495"/>
                  <a:pt x="23997" y="106132"/>
                  <a:pt x="35109" y="89199"/>
                </a:cubicBezTo>
                <a:cubicBezTo>
                  <a:pt x="46221" y="72266"/>
                  <a:pt x="49397" y="112482"/>
                  <a:pt x="66859" y="111424"/>
                </a:cubicBezTo>
                <a:cubicBezTo>
                  <a:pt x="84321" y="110366"/>
                  <a:pt x="125596" y="91316"/>
                  <a:pt x="139884" y="82849"/>
                </a:cubicBezTo>
                <a:cubicBezTo>
                  <a:pt x="154172" y="74382"/>
                  <a:pt x="137238" y="61682"/>
                  <a:pt x="152584" y="60624"/>
                </a:cubicBezTo>
                <a:cubicBezTo>
                  <a:pt x="167930" y="59566"/>
                  <a:pt x="185921" y="86553"/>
                  <a:pt x="231959" y="76499"/>
                </a:cubicBezTo>
                <a:cubicBezTo>
                  <a:pt x="277996" y="66445"/>
                  <a:pt x="416638" y="4532"/>
                  <a:pt x="428809" y="299"/>
                </a:cubicBezTo>
                <a:cubicBezTo>
                  <a:pt x="440980" y="-3934"/>
                  <a:pt x="319271" y="37870"/>
                  <a:pt x="304984" y="51099"/>
                </a:cubicBezTo>
                <a:cubicBezTo>
                  <a:pt x="290696" y="64328"/>
                  <a:pt x="330913" y="71207"/>
                  <a:pt x="343084" y="79674"/>
                </a:cubicBezTo>
                <a:cubicBezTo>
                  <a:pt x="355255" y="88141"/>
                  <a:pt x="442038" y="96078"/>
                  <a:pt x="400234" y="95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968D6FB-ED8D-859A-4990-1AA4D0DD99BF}"/>
              </a:ext>
            </a:extLst>
          </p:cNvPr>
          <p:cNvSpPr/>
          <p:nvPr/>
        </p:nvSpPr>
        <p:spPr>
          <a:xfrm>
            <a:off x="4184619" y="3885980"/>
            <a:ext cx="205825" cy="289243"/>
          </a:xfrm>
          <a:custGeom>
            <a:avLst/>
            <a:gdLst>
              <a:gd name="connsiteX0" fmla="*/ 31 w 205825"/>
              <a:gd name="connsiteY0" fmla="*/ 220 h 289243"/>
              <a:gd name="connsiteX1" fmla="*/ 133381 w 205825"/>
              <a:gd name="connsiteY1" fmla="*/ 162145 h 289243"/>
              <a:gd name="connsiteX2" fmla="*/ 114331 w 205825"/>
              <a:gd name="connsiteY2" fmla="*/ 104995 h 289243"/>
              <a:gd name="connsiteX3" fmla="*/ 196881 w 205825"/>
              <a:gd name="connsiteY3" fmla="*/ 206595 h 289243"/>
              <a:gd name="connsiteX4" fmla="*/ 203231 w 205825"/>
              <a:gd name="connsiteY4" fmla="*/ 289145 h 289243"/>
              <a:gd name="connsiteX5" fmla="*/ 193706 w 205825"/>
              <a:gd name="connsiteY5" fmla="*/ 222470 h 289243"/>
              <a:gd name="connsiteX6" fmla="*/ 158781 w 205825"/>
              <a:gd name="connsiteY6" fmla="*/ 181195 h 289243"/>
              <a:gd name="connsiteX7" fmla="*/ 31781 w 205825"/>
              <a:gd name="connsiteY7" fmla="*/ 104995 h 289243"/>
              <a:gd name="connsiteX8" fmla="*/ 107981 w 205825"/>
              <a:gd name="connsiteY8" fmla="*/ 139920 h 289243"/>
              <a:gd name="connsiteX9" fmla="*/ 120681 w 205825"/>
              <a:gd name="connsiteY9" fmla="*/ 127220 h 289243"/>
              <a:gd name="connsiteX10" fmla="*/ 31 w 205825"/>
              <a:gd name="connsiteY10" fmla="*/ 220 h 2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825" h="289243">
                <a:moveTo>
                  <a:pt x="31" y="220"/>
                </a:moveTo>
                <a:cubicBezTo>
                  <a:pt x="2148" y="6041"/>
                  <a:pt x="114331" y="144683"/>
                  <a:pt x="133381" y="162145"/>
                </a:cubicBezTo>
                <a:cubicBezTo>
                  <a:pt x="152431" y="179607"/>
                  <a:pt x="103748" y="97587"/>
                  <a:pt x="114331" y="104995"/>
                </a:cubicBezTo>
                <a:cubicBezTo>
                  <a:pt x="124914" y="112403"/>
                  <a:pt x="182064" y="175903"/>
                  <a:pt x="196881" y="206595"/>
                </a:cubicBezTo>
                <a:cubicBezTo>
                  <a:pt x="211698" y="237287"/>
                  <a:pt x="203760" y="286499"/>
                  <a:pt x="203231" y="289145"/>
                </a:cubicBezTo>
                <a:cubicBezTo>
                  <a:pt x="202702" y="291791"/>
                  <a:pt x="201114" y="240462"/>
                  <a:pt x="193706" y="222470"/>
                </a:cubicBezTo>
                <a:cubicBezTo>
                  <a:pt x="186298" y="204478"/>
                  <a:pt x="185768" y="200774"/>
                  <a:pt x="158781" y="181195"/>
                </a:cubicBezTo>
                <a:cubicBezTo>
                  <a:pt x="131794" y="161616"/>
                  <a:pt x="40248" y="111874"/>
                  <a:pt x="31781" y="104995"/>
                </a:cubicBezTo>
                <a:cubicBezTo>
                  <a:pt x="23314" y="98116"/>
                  <a:pt x="107981" y="139920"/>
                  <a:pt x="107981" y="139920"/>
                </a:cubicBezTo>
                <a:cubicBezTo>
                  <a:pt x="122798" y="143624"/>
                  <a:pt x="138143" y="148916"/>
                  <a:pt x="120681" y="127220"/>
                </a:cubicBezTo>
                <a:cubicBezTo>
                  <a:pt x="103219" y="105524"/>
                  <a:pt x="-2086" y="-5601"/>
                  <a:pt x="31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2E1D4C1-9849-383B-642D-8A07543BEC2A}"/>
              </a:ext>
            </a:extLst>
          </p:cNvPr>
          <p:cNvSpPr/>
          <p:nvPr/>
        </p:nvSpPr>
        <p:spPr>
          <a:xfrm>
            <a:off x="3574855" y="4079869"/>
            <a:ext cx="172855" cy="143635"/>
          </a:xfrm>
          <a:custGeom>
            <a:avLst/>
            <a:gdLst>
              <a:gd name="connsiteX0" fmla="*/ 195 w 172855"/>
              <a:gd name="connsiteY0" fmla="*/ 6 h 143635"/>
              <a:gd name="connsiteX1" fmla="*/ 98620 w 172855"/>
              <a:gd name="connsiteY1" fmla="*/ 50806 h 143635"/>
              <a:gd name="connsiteX2" fmla="*/ 117670 w 172855"/>
              <a:gd name="connsiteY2" fmla="*/ 117481 h 143635"/>
              <a:gd name="connsiteX3" fmla="*/ 82745 w 172855"/>
              <a:gd name="connsiteY3" fmla="*/ 142881 h 143635"/>
              <a:gd name="connsiteX4" fmla="*/ 171645 w 172855"/>
              <a:gd name="connsiteY4" fmla="*/ 92081 h 143635"/>
              <a:gd name="connsiteX5" fmla="*/ 127195 w 172855"/>
              <a:gd name="connsiteY5" fmla="*/ 47631 h 143635"/>
              <a:gd name="connsiteX6" fmla="*/ 195 w 172855"/>
              <a:gd name="connsiteY6" fmla="*/ 6 h 14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5" h="143635">
                <a:moveTo>
                  <a:pt x="195" y="6"/>
                </a:moveTo>
                <a:cubicBezTo>
                  <a:pt x="-4568" y="535"/>
                  <a:pt x="79041" y="31227"/>
                  <a:pt x="98620" y="50806"/>
                </a:cubicBezTo>
                <a:cubicBezTo>
                  <a:pt x="118199" y="70385"/>
                  <a:pt x="120316" y="102135"/>
                  <a:pt x="117670" y="117481"/>
                </a:cubicBezTo>
                <a:cubicBezTo>
                  <a:pt x="115024" y="132827"/>
                  <a:pt x="73749" y="147114"/>
                  <a:pt x="82745" y="142881"/>
                </a:cubicBezTo>
                <a:cubicBezTo>
                  <a:pt x="91741" y="138648"/>
                  <a:pt x="164237" y="107956"/>
                  <a:pt x="171645" y="92081"/>
                </a:cubicBezTo>
                <a:cubicBezTo>
                  <a:pt x="179053" y="76206"/>
                  <a:pt x="151007" y="61918"/>
                  <a:pt x="127195" y="47631"/>
                </a:cubicBezTo>
                <a:cubicBezTo>
                  <a:pt x="103383" y="33344"/>
                  <a:pt x="4958" y="-523"/>
                  <a:pt x="1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0516793-E278-70CC-7940-FB880847A83B}"/>
              </a:ext>
            </a:extLst>
          </p:cNvPr>
          <p:cNvSpPr/>
          <p:nvPr/>
        </p:nvSpPr>
        <p:spPr>
          <a:xfrm>
            <a:off x="3456632" y="4101688"/>
            <a:ext cx="167807" cy="158862"/>
          </a:xfrm>
          <a:custGeom>
            <a:avLst/>
            <a:gdLst>
              <a:gd name="connsiteX0" fmla="*/ 943 w 167807"/>
              <a:gd name="connsiteY0" fmla="*/ 32162 h 158862"/>
              <a:gd name="connsiteX1" fmla="*/ 156518 w 167807"/>
              <a:gd name="connsiteY1" fmla="*/ 155987 h 158862"/>
              <a:gd name="connsiteX2" fmla="*/ 153343 w 167807"/>
              <a:gd name="connsiteY2" fmla="*/ 111537 h 158862"/>
              <a:gd name="connsiteX3" fmla="*/ 134293 w 167807"/>
              <a:gd name="connsiteY3" fmla="*/ 22637 h 158862"/>
              <a:gd name="connsiteX4" fmla="*/ 96193 w 167807"/>
              <a:gd name="connsiteY4" fmla="*/ 412 h 158862"/>
              <a:gd name="connsiteX5" fmla="*/ 118418 w 167807"/>
              <a:gd name="connsiteY5" fmla="*/ 35337 h 158862"/>
              <a:gd name="connsiteX6" fmla="*/ 121593 w 167807"/>
              <a:gd name="connsiteY6" fmla="*/ 124237 h 158862"/>
              <a:gd name="connsiteX7" fmla="*/ 93018 w 167807"/>
              <a:gd name="connsiteY7" fmla="*/ 92487 h 158862"/>
              <a:gd name="connsiteX8" fmla="*/ 943 w 167807"/>
              <a:gd name="connsiteY8" fmla="*/ 32162 h 15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07" h="158862">
                <a:moveTo>
                  <a:pt x="943" y="32162"/>
                </a:moveTo>
                <a:cubicBezTo>
                  <a:pt x="11526" y="42745"/>
                  <a:pt x="131118" y="142758"/>
                  <a:pt x="156518" y="155987"/>
                </a:cubicBezTo>
                <a:cubicBezTo>
                  <a:pt x="181918" y="169216"/>
                  <a:pt x="157047" y="133762"/>
                  <a:pt x="153343" y="111537"/>
                </a:cubicBezTo>
                <a:cubicBezTo>
                  <a:pt x="149639" y="89312"/>
                  <a:pt x="143818" y="41158"/>
                  <a:pt x="134293" y="22637"/>
                </a:cubicBezTo>
                <a:cubicBezTo>
                  <a:pt x="124768" y="4116"/>
                  <a:pt x="98839" y="-1705"/>
                  <a:pt x="96193" y="412"/>
                </a:cubicBezTo>
                <a:cubicBezTo>
                  <a:pt x="93547" y="2529"/>
                  <a:pt x="114185" y="14700"/>
                  <a:pt x="118418" y="35337"/>
                </a:cubicBezTo>
                <a:cubicBezTo>
                  <a:pt x="122651" y="55974"/>
                  <a:pt x="125826" y="114712"/>
                  <a:pt x="121593" y="124237"/>
                </a:cubicBezTo>
                <a:cubicBezTo>
                  <a:pt x="117360" y="133762"/>
                  <a:pt x="114185" y="105716"/>
                  <a:pt x="93018" y="92487"/>
                </a:cubicBezTo>
                <a:cubicBezTo>
                  <a:pt x="71851" y="79258"/>
                  <a:pt x="-9640" y="21579"/>
                  <a:pt x="943" y="32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51BD515-9472-DCEF-919E-DDB253A13887}"/>
              </a:ext>
            </a:extLst>
          </p:cNvPr>
          <p:cNvSpPr/>
          <p:nvPr/>
        </p:nvSpPr>
        <p:spPr>
          <a:xfrm>
            <a:off x="3494455" y="3615164"/>
            <a:ext cx="465607" cy="164340"/>
          </a:xfrm>
          <a:custGeom>
            <a:avLst/>
            <a:gdLst>
              <a:gd name="connsiteX0" fmla="*/ 1220 w 465607"/>
              <a:gd name="connsiteY0" fmla="*/ 86886 h 164340"/>
              <a:gd name="connsiteX1" fmla="*/ 185370 w 465607"/>
              <a:gd name="connsiteY1" fmla="*/ 1161 h 164340"/>
              <a:gd name="connsiteX2" fmla="*/ 150445 w 465607"/>
              <a:gd name="connsiteY2" fmla="*/ 39261 h 164340"/>
              <a:gd name="connsiteX3" fmla="*/ 220295 w 465607"/>
              <a:gd name="connsiteY3" fmla="*/ 67836 h 164340"/>
              <a:gd name="connsiteX4" fmla="*/ 439370 w 465607"/>
              <a:gd name="connsiteY4" fmla="*/ 153561 h 164340"/>
              <a:gd name="connsiteX5" fmla="*/ 461595 w 465607"/>
              <a:gd name="connsiteY5" fmla="*/ 163086 h 164340"/>
              <a:gd name="connsiteX6" fmla="*/ 175845 w 465607"/>
              <a:gd name="connsiteY6" fmla="*/ 45611 h 164340"/>
              <a:gd name="connsiteX7" fmla="*/ 45670 w 465607"/>
              <a:gd name="connsiteY7" fmla="*/ 1161 h 164340"/>
              <a:gd name="connsiteX8" fmla="*/ 102820 w 465607"/>
              <a:gd name="connsiteY8" fmla="*/ 29736 h 164340"/>
              <a:gd name="connsiteX9" fmla="*/ 1220 w 465607"/>
              <a:gd name="connsiteY9" fmla="*/ 86886 h 1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607" h="164340">
                <a:moveTo>
                  <a:pt x="1220" y="86886"/>
                </a:moveTo>
                <a:cubicBezTo>
                  <a:pt x="14978" y="82124"/>
                  <a:pt x="160499" y="9098"/>
                  <a:pt x="185370" y="1161"/>
                </a:cubicBezTo>
                <a:cubicBezTo>
                  <a:pt x="210241" y="-6776"/>
                  <a:pt x="144624" y="28149"/>
                  <a:pt x="150445" y="39261"/>
                </a:cubicBezTo>
                <a:cubicBezTo>
                  <a:pt x="156266" y="50373"/>
                  <a:pt x="220295" y="67836"/>
                  <a:pt x="220295" y="67836"/>
                </a:cubicBezTo>
                <a:lnTo>
                  <a:pt x="439370" y="153561"/>
                </a:lnTo>
                <a:cubicBezTo>
                  <a:pt x="479587" y="169436"/>
                  <a:pt x="461595" y="163086"/>
                  <a:pt x="461595" y="163086"/>
                </a:cubicBezTo>
                <a:lnTo>
                  <a:pt x="175845" y="45611"/>
                </a:lnTo>
                <a:cubicBezTo>
                  <a:pt x="106524" y="18624"/>
                  <a:pt x="57841" y="3807"/>
                  <a:pt x="45670" y="1161"/>
                </a:cubicBezTo>
                <a:cubicBezTo>
                  <a:pt x="33499" y="-1485"/>
                  <a:pt x="111287" y="10686"/>
                  <a:pt x="102820" y="29736"/>
                </a:cubicBezTo>
                <a:cubicBezTo>
                  <a:pt x="94353" y="48786"/>
                  <a:pt x="-12538" y="91648"/>
                  <a:pt x="1220" y="86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7A55555-F5D6-075B-AD8F-F34EA696D9F0}"/>
              </a:ext>
            </a:extLst>
          </p:cNvPr>
          <p:cNvSpPr/>
          <p:nvPr/>
        </p:nvSpPr>
        <p:spPr>
          <a:xfrm>
            <a:off x="5291637" y="4246422"/>
            <a:ext cx="218039" cy="236887"/>
          </a:xfrm>
          <a:custGeom>
            <a:avLst/>
            <a:gdLst>
              <a:gd name="connsiteX0" fmla="*/ 216988 w 218039"/>
              <a:gd name="connsiteY0" fmla="*/ 1728 h 236887"/>
              <a:gd name="connsiteX1" fmla="*/ 4263 w 218039"/>
              <a:gd name="connsiteY1" fmla="*/ 233503 h 236887"/>
              <a:gd name="connsiteX2" fmla="*/ 83638 w 218039"/>
              <a:gd name="connsiteY2" fmla="*/ 131903 h 236887"/>
              <a:gd name="connsiteX3" fmla="*/ 216988 w 218039"/>
              <a:gd name="connsiteY3" fmla="*/ 1728 h 23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39" h="236887">
                <a:moveTo>
                  <a:pt x="216988" y="1728"/>
                </a:moveTo>
                <a:cubicBezTo>
                  <a:pt x="203759" y="18661"/>
                  <a:pt x="26488" y="211807"/>
                  <a:pt x="4263" y="233503"/>
                </a:cubicBezTo>
                <a:cubicBezTo>
                  <a:pt x="-17962" y="255199"/>
                  <a:pt x="52417" y="166828"/>
                  <a:pt x="83638" y="131903"/>
                </a:cubicBezTo>
                <a:cubicBezTo>
                  <a:pt x="114859" y="96978"/>
                  <a:pt x="230217" y="-15205"/>
                  <a:pt x="216988" y="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8334DF4-E56F-65B0-1579-FE185B4F3FE7}"/>
              </a:ext>
            </a:extLst>
          </p:cNvPr>
          <p:cNvSpPr/>
          <p:nvPr/>
        </p:nvSpPr>
        <p:spPr>
          <a:xfrm>
            <a:off x="5314944" y="4257556"/>
            <a:ext cx="238153" cy="222440"/>
          </a:xfrm>
          <a:custGeom>
            <a:avLst/>
            <a:gdLst>
              <a:gd name="connsiteX0" fmla="*/ 238131 w 238153"/>
              <a:gd name="connsiteY0" fmla="*/ 119 h 222440"/>
              <a:gd name="connsiteX1" fmla="*/ 73031 w 238153"/>
              <a:gd name="connsiteY1" fmla="*/ 162044 h 222440"/>
              <a:gd name="connsiteX2" fmla="*/ 6 w 238153"/>
              <a:gd name="connsiteY2" fmla="*/ 222369 h 222440"/>
              <a:gd name="connsiteX3" fmla="*/ 76206 w 238153"/>
              <a:gd name="connsiteY3" fmla="*/ 152519 h 222440"/>
              <a:gd name="connsiteX4" fmla="*/ 165106 w 238153"/>
              <a:gd name="connsiteY4" fmla="*/ 28694 h 222440"/>
              <a:gd name="connsiteX5" fmla="*/ 85731 w 238153"/>
              <a:gd name="connsiteY5" fmla="*/ 133469 h 222440"/>
              <a:gd name="connsiteX6" fmla="*/ 238131 w 238153"/>
              <a:gd name="connsiteY6" fmla="*/ 119 h 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53" h="222440">
                <a:moveTo>
                  <a:pt x="238131" y="119"/>
                </a:moveTo>
                <a:cubicBezTo>
                  <a:pt x="236014" y="4881"/>
                  <a:pt x="112718" y="125002"/>
                  <a:pt x="73031" y="162044"/>
                </a:cubicBezTo>
                <a:cubicBezTo>
                  <a:pt x="33343" y="199086"/>
                  <a:pt x="-523" y="223956"/>
                  <a:pt x="6" y="222369"/>
                </a:cubicBezTo>
                <a:cubicBezTo>
                  <a:pt x="535" y="220782"/>
                  <a:pt x="48689" y="184798"/>
                  <a:pt x="76206" y="152519"/>
                </a:cubicBezTo>
                <a:cubicBezTo>
                  <a:pt x="103723" y="120240"/>
                  <a:pt x="163519" y="31869"/>
                  <a:pt x="165106" y="28694"/>
                </a:cubicBezTo>
                <a:cubicBezTo>
                  <a:pt x="166693" y="25519"/>
                  <a:pt x="77794" y="132411"/>
                  <a:pt x="85731" y="133469"/>
                </a:cubicBezTo>
                <a:cubicBezTo>
                  <a:pt x="93668" y="134527"/>
                  <a:pt x="240248" y="-4643"/>
                  <a:pt x="23813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8203ED96-5432-BC69-EAD2-7544A8842899}"/>
              </a:ext>
            </a:extLst>
          </p:cNvPr>
          <p:cNvSpPr/>
          <p:nvPr/>
        </p:nvSpPr>
        <p:spPr>
          <a:xfrm>
            <a:off x="5339975" y="4412904"/>
            <a:ext cx="249174" cy="102753"/>
          </a:xfrm>
          <a:custGeom>
            <a:avLst/>
            <a:gdLst>
              <a:gd name="connsiteX0" fmla="*/ 25775 w 249174"/>
              <a:gd name="connsiteY0" fmla="*/ 346 h 102753"/>
              <a:gd name="connsiteX1" fmla="*/ 117850 w 249174"/>
              <a:gd name="connsiteY1" fmla="*/ 35271 h 102753"/>
              <a:gd name="connsiteX2" fmla="*/ 375 w 249174"/>
              <a:gd name="connsiteY2" fmla="*/ 70196 h 102753"/>
              <a:gd name="connsiteX3" fmla="*/ 82925 w 249174"/>
              <a:gd name="connsiteY3" fmla="*/ 57496 h 102753"/>
              <a:gd name="connsiteX4" fmla="*/ 149600 w 249174"/>
              <a:gd name="connsiteY4" fmla="*/ 51146 h 102753"/>
              <a:gd name="connsiteX5" fmla="*/ 248025 w 249174"/>
              <a:gd name="connsiteY5" fmla="*/ 101946 h 102753"/>
              <a:gd name="connsiteX6" fmla="*/ 197225 w 249174"/>
              <a:gd name="connsiteY6" fmla="*/ 79721 h 102753"/>
              <a:gd name="connsiteX7" fmla="*/ 105150 w 249174"/>
              <a:gd name="connsiteY7" fmla="*/ 44796 h 102753"/>
              <a:gd name="connsiteX8" fmla="*/ 133725 w 249174"/>
              <a:gd name="connsiteY8" fmla="*/ 57496 h 102753"/>
              <a:gd name="connsiteX9" fmla="*/ 25775 w 249174"/>
              <a:gd name="connsiteY9" fmla="*/ 346 h 10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174" h="102753">
                <a:moveTo>
                  <a:pt x="25775" y="346"/>
                </a:moveTo>
                <a:cubicBezTo>
                  <a:pt x="23129" y="-3358"/>
                  <a:pt x="122083" y="23629"/>
                  <a:pt x="117850" y="35271"/>
                </a:cubicBezTo>
                <a:cubicBezTo>
                  <a:pt x="113617" y="46913"/>
                  <a:pt x="6196" y="66492"/>
                  <a:pt x="375" y="70196"/>
                </a:cubicBezTo>
                <a:cubicBezTo>
                  <a:pt x="-5446" y="73900"/>
                  <a:pt x="58054" y="60671"/>
                  <a:pt x="82925" y="57496"/>
                </a:cubicBezTo>
                <a:cubicBezTo>
                  <a:pt x="107796" y="54321"/>
                  <a:pt x="122083" y="43738"/>
                  <a:pt x="149600" y="51146"/>
                </a:cubicBezTo>
                <a:cubicBezTo>
                  <a:pt x="177117" y="58554"/>
                  <a:pt x="240088" y="97184"/>
                  <a:pt x="248025" y="101946"/>
                </a:cubicBezTo>
                <a:cubicBezTo>
                  <a:pt x="255963" y="106709"/>
                  <a:pt x="221038" y="89246"/>
                  <a:pt x="197225" y="79721"/>
                </a:cubicBezTo>
                <a:cubicBezTo>
                  <a:pt x="173413" y="70196"/>
                  <a:pt x="115733" y="48500"/>
                  <a:pt x="105150" y="44796"/>
                </a:cubicBezTo>
                <a:cubicBezTo>
                  <a:pt x="94567" y="41092"/>
                  <a:pt x="146954" y="64904"/>
                  <a:pt x="133725" y="57496"/>
                </a:cubicBezTo>
                <a:cubicBezTo>
                  <a:pt x="120496" y="50088"/>
                  <a:pt x="28421" y="4050"/>
                  <a:pt x="2577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62021CB-AE8D-DD20-7FBA-7AA6A42D5F50}"/>
              </a:ext>
            </a:extLst>
          </p:cNvPr>
          <p:cNvSpPr/>
          <p:nvPr/>
        </p:nvSpPr>
        <p:spPr>
          <a:xfrm>
            <a:off x="5475352" y="3997301"/>
            <a:ext cx="836559" cy="390676"/>
          </a:xfrm>
          <a:custGeom>
            <a:avLst/>
            <a:gdLst>
              <a:gd name="connsiteX0" fmla="*/ 1523 w 836559"/>
              <a:gd name="connsiteY0" fmla="*/ 327049 h 390676"/>
              <a:gd name="connsiteX1" fmla="*/ 274573 w 836559"/>
              <a:gd name="connsiteY1" fmla="*/ 209574 h 390676"/>
              <a:gd name="connsiteX2" fmla="*/ 506348 w 836559"/>
              <a:gd name="connsiteY2" fmla="*/ 244499 h 390676"/>
              <a:gd name="connsiteX3" fmla="*/ 306323 w 836559"/>
              <a:gd name="connsiteY3" fmla="*/ 215924 h 390676"/>
              <a:gd name="connsiteX4" fmla="*/ 515873 w 836559"/>
              <a:gd name="connsiteY4" fmla="*/ 263549 h 390676"/>
              <a:gd name="connsiteX5" fmla="*/ 642873 w 836559"/>
              <a:gd name="connsiteY5" fmla="*/ 311174 h 390676"/>
              <a:gd name="connsiteX6" fmla="*/ 569848 w 836559"/>
              <a:gd name="connsiteY6" fmla="*/ 295299 h 390676"/>
              <a:gd name="connsiteX7" fmla="*/ 665098 w 836559"/>
              <a:gd name="connsiteY7" fmla="*/ 346099 h 390676"/>
              <a:gd name="connsiteX8" fmla="*/ 620648 w 836559"/>
              <a:gd name="connsiteY8" fmla="*/ 390549 h 390676"/>
              <a:gd name="connsiteX9" fmla="*/ 734948 w 836559"/>
              <a:gd name="connsiteY9" fmla="*/ 358799 h 390676"/>
              <a:gd name="connsiteX10" fmla="*/ 779398 w 836559"/>
              <a:gd name="connsiteY10" fmla="*/ 336574 h 390676"/>
              <a:gd name="connsiteX11" fmla="*/ 782573 w 836559"/>
              <a:gd name="connsiteY11" fmla="*/ 311174 h 390676"/>
              <a:gd name="connsiteX12" fmla="*/ 744473 w 836559"/>
              <a:gd name="connsiteY12" fmla="*/ 311174 h 390676"/>
              <a:gd name="connsiteX13" fmla="*/ 836548 w 836559"/>
              <a:gd name="connsiteY13" fmla="*/ 292124 h 390676"/>
              <a:gd name="connsiteX14" fmla="*/ 750823 w 836559"/>
              <a:gd name="connsiteY14" fmla="*/ 307999 h 390676"/>
              <a:gd name="connsiteX15" fmla="*/ 738123 w 836559"/>
              <a:gd name="connsiteY15" fmla="*/ 282599 h 390676"/>
              <a:gd name="connsiteX16" fmla="*/ 804798 w 836559"/>
              <a:gd name="connsiteY16" fmla="*/ 263549 h 390676"/>
              <a:gd name="connsiteX17" fmla="*/ 766698 w 836559"/>
              <a:gd name="connsiteY17" fmla="*/ 206399 h 390676"/>
              <a:gd name="connsiteX18" fmla="*/ 773048 w 836559"/>
              <a:gd name="connsiteY18" fmla="*/ 250849 h 390676"/>
              <a:gd name="connsiteX19" fmla="*/ 636523 w 836559"/>
              <a:gd name="connsiteY19" fmla="*/ 260374 h 390676"/>
              <a:gd name="connsiteX20" fmla="*/ 690498 w 836559"/>
              <a:gd name="connsiteY20" fmla="*/ 212749 h 390676"/>
              <a:gd name="connsiteX21" fmla="*/ 693673 w 836559"/>
              <a:gd name="connsiteY21" fmla="*/ 92099 h 390676"/>
              <a:gd name="connsiteX22" fmla="*/ 677798 w 836559"/>
              <a:gd name="connsiteY22" fmla="*/ 187349 h 390676"/>
              <a:gd name="connsiteX23" fmla="*/ 598423 w 836559"/>
              <a:gd name="connsiteY23" fmla="*/ 206399 h 390676"/>
              <a:gd name="connsiteX24" fmla="*/ 560323 w 836559"/>
              <a:gd name="connsiteY24" fmla="*/ 158774 h 390676"/>
              <a:gd name="connsiteX25" fmla="*/ 573023 w 836559"/>
              <a:gd name="connsiteY25" fmla="*/ 47649 h 390676"/>
              <a:gd name="connsiteX26" fmla="*/ 566673 w 836559"/>
              <a:gd name="connsiteY26" fmla="*/ 158774 h 390676"/>
              <a:gd name="connsiteX27" fmla="*/ 493648 w 836559"/>
              <a:gd name="connsiteY27" fmla="*/ 152424 h 390676"/>
              <a:gd name="connsiteX28" fmla="*/ 534923 w 836559"/>
              <a:gd name="connsiteY28" fmla="*/ 107974 h 390676"/>
              <a:gd name="connsiteX29" fmla="*/ 515873 w 836559"/>
              <a:gd name="connsiteY29" fmla="*/ 73049 h 390676"/>
              <a:gd name="connsiteX30" fmla="*/ 525398 w 836559"/>
              <a:gd name="connsiteY30" fmla="*/ 107974 h 390676"/>
              <a:gd name="connsiteX31" fmla="*/ 414273 w 836559"/>
              <a:gd name="connsiteY31" fmla="*/ 168299 h 390676"/>
              <a:gd name="connsiteX32" fmla="*/ 388873 w 836559"/>
              <a:gd name="connsiteY32" fmla="*/ 107974 h 390676"/>
              <a:gd name="connsiteX33" fmla="*/ 417448 w 836559"/>
              <a:gd name="connsiteY33" fmla="*/ 24 h 390676"/>
              <a:gd name="connsiteX34" fmla="*/ 385698 w 836559"/>
              <a:gd name="connsiteY34" fmla="*/ 98449 h 390676"/>
              <a:gd name="connsiteX35" fmla="*/ 363473 w 836559"/>
              <a:gd name="connsiteY35" fmla="*/ 146074 h 390676"/>
              <a:gd name="connsiteX36" fmla="*/ 338073 w 836559"/>
              <a:gd name="connsiteY36" fmla="*/ 161949 h 390676"/>
              <a:gd name="connsiteX37" fmla="*/ 179323 w 836559"/>
              <a:gd name="connsiteY37" fmla="*/ 146074 h 390676"/>
              <a:gd name="connsiteX38" fmla="*/ 96773 w 836559"/>
              <a:gd name="connsiteY38" fmla="*/ 66699 h 390676"/>
              <a:gd name="connsiteX39" fmla="*/ 179323 w 836559"/>
              <a:gd name="connsiteY39" fmla="*/ 177824 h 390676"/>
              <a:gd name="connsiteX40" fmla="*/ 169798 w 836559"/>
              <a:gd name="connsiteY40" fmla="*/ 187349 h 390676"/>
              <a:gd name="connsiteX41" fmla="*/ 84073 w 836559"/>
              <a:gd name="connsiteY41" fmla="*/ 238149 h 390676"/>
              <a:gd name="connsiteX42" fmla="*/ 160273 w 836559"/>
              <a:gd name="connsiteY42" fmla="*/ 177824 h 390676"/>
              <a:gd name="connsiteX43" fmla="*/ 1523 w 836559"/>
              <a:gd name="connsiteY43" fmla="*/ 327049 h 39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6559" h="390676">
                <a:moveTo>
                  <a:pt x="1523" y="327049"/>
                </a:moveTo>
                <a:cubicBezTo>
                  <a:pt x="20573" y="332341"/>
                  <a:pt x="190436" y="223332"/>
                  <a:pt x="274573" y="209574"/>
                </a:cubicBezTo>
                <a:cubicBezTo>
                  <a:pt x="358710" y="195816"/>
                  <a:pt x="501057" y="243441"/>
                  <a:pt x="506348" y="244499"/>
                </a:cubicBezTo>
                <a:cubicBezTo>
                  <a:pt x="511639" y="245557"/>
                  <a:pt x="304736" y="212749"/>
                  <a:pt x="306323" y="215924"/>
                </a:cubicBezTo>
                <a:cubicBezTo>
                  <a:pt x="307910" y="219099"/>
                  <a:pt x="459781" y="247674"/>
                  <a:pt x="515873" y="263549"/>
                </a:cubicBezTo>
                <a:cubicBezTo>
                  <a:pt x="571965" y="279424"/>
                  <a:pt x="633877" y="305882"/>
                  <a:pt x="642873" y="311174"/>
                </a:cubicBezTo>
                <a:cubicBezTo>
                  <a:pt x="651869" y="316466"/>
                  <a:pt x="566144" y="289478"/>
                  <a:pt x="569848" y="295299"/>
                </a:cubicBezTo>
                <a:cubicBezTo>
                  <a:pt x="573552" y="301120"/>
                  <a:pt x="656631" y="330224"/>
                  <a:pt x="665098" y="346099"/>
                </a:cubicBezTo>
                <a:cubicBezTo>
                  <a:pt x="673565" y="361974"/>
                  <a:pt x="609006" y="388432"/>
                  <a:pt x="620648" y="390549"/>
                </a:cubicBezTo>
                <a:cubicBezTo>
                  <a:pt x="632290" y="392666"/>
                  <a:pt x="708490" y="367795"/>
                  <a:pt x="734948" y="358799"/>
                </a:cubicBezTo>
                <a:cubicBezTo>
                  <a:pt x="761406" y="349803"/>
                  <a:pt x="771461" y="344511"/>
                  <a:pt x="779398" y="336574"/>
                </a:cubicBezTo>
                <a:cubicBezTo>
                  <a:pt x="787335" y="328637"/>
                  <a:pt x="788394" y="315407"/>
                  <a:pt x="782573" y="311174"/>
                </a:cubicBezTo>
                <a:cubicBezTo>
                  <a:pt x="776752" y="306941"/>
                  <a:pt x="735477" y="314349"/>
                  <a:pt x="744473" y="311174"/>
                </a:cubicBezTo>
                <a:cubicBezTo>
                  <a:pt x="753469" y="307999"/>
                  <a:pt x="835490" y="292653"/>
                  <a:pt x="836548" y="292124"/>
                </a:cubicBezTo>
                <a:cubicBezTo>
                  <a:pt x="837606" y="291595"/>
                  <a:pt x="767227" y="309586"/>
                  <a:pt x="750823" y="307999"/>
                </a:cubicBezTo>
                <a:cubicBezTo>
                  <a:pt x="734419" y="306412"/>
                  <a:pt x="729127" y="290007"/>
                  <a:pt x="738123" y="282599"/>
                </a:cubicBezTo>
                <a:cubicBezTo>
                  <a:pt x="747119" y="275191"/>
                  <a:pt x="800035" y="276249"/>
                  <a:pt x="804798" y="263549"/>
                </a:cubicBezTo>
                <a:cubicBezTo>
                  <a:pt x="809561" y="250849"/>
                  <a:pt x="771990" y="208516"/>
                  <a:pt x="766698" y="206399"/>
                </a:cubicBezTo>
                <a:cubicBezTo>
                  <a:pt x="761406" y="204282"/>
                  <a:pt x="794744" y="241853"/>
                  <a:pt x="773048" y="250849"/>
                </a:cubicBezTo>
                <a:cubicBezTo>
                  <a:pt x="751352" y="259845"/>
                  <a:pt x="650281" y="266724"/>
                  <a:pt x="636523" y="260374"/>
                </a:cubicBezTo>
                <a:cubicBezTo>
                  <a:pt x="622765" y="254024"/>
                  <a:pt x="680973" y="240795"/>
                  <a:pt x="690498" y="212749"/>
                </a:cubicBezTo>
                <a:cubicBezTo>
                  <a:pt x="700023" y="184703"/>
                  <a:pt x="695790" y="96332"/>
                  <a:pt x="693673" y="92099"/>
                </a:cubicBezTo>
                <a:cubicBezTo>
                  <a:pt x="691556" y="87866"/>
                  <a:pt x="693673" y="168299"/>
                  <a:pt x="677798" y="187349"/>
                </a:cubicBezTo>
                <a:cubicBezTo>
                  <a:pt x="661923" y="206399"/>
                  <a:pt x="618002" y="211161"/>
                  <a:pt x="598423" y="206399"/>
                </a:cubicBezTo>
                <a:cubicBezTo>
                  <a:pt x="578844" y="201637"/>
                  <a:pt x="564556" y="185232"/>
                  <a:pt x="560323" y="158774"/>
                </a:cubicBezTo>
                <a:cubicBezTo>
                  <a:pt x="556090" y="132316"/>
                  <a:pt x="571965" y="47649"/>
                  <a:pt x="573023" y="47649"/>
                </a:cubicBezTo>
                <a:cubicBezTo>
                  <a:pt x="574081" y="47649"/>
                  <a:pt x="579902" y="141311"/>
                  <a:pt x="566673" y="158774"/>
                </a:cubicBezTo>
                <a:cubicBezTo>
                  <a:pt x="553444" y="176236"/>
                  <a:pt x="498940" y="160891"/>
                  <a:pt x="493648" y="152424"/>
                </a:cubicBezTo>
                <a:cubicBezTo>
                  <a:pt x="488356" y="143957"/>
                  <a:pt x="531219" y="121203"/>
                  <a:pt x="534923" y="107974"/>
                </a:cubicBezTo>
                <a:cubicBezTo>
                  <a:pt x="538627" y="94745"/>
                  <a:pt x="517460" y="73049"/>
                  <a:pt x="515873" y="73049"/>
                </a:cubicBezTo>
                <a:cubicBezTo>
                  <a:pt x="514286" y="73049"/>
                  <a:pt x="542331" y="92099"/>
                  <a:pt x="525398" y="107974"/>
                </a:cubicBezTo>
                <a:cubicBezTo>
                  <a:pt x="508465" y="123849"/>
                  <a:pt x="437027" y="168299"/>
                  <a:pt x="414273" y="168299"/>
                </a:cubicBezTo>
                <a:cubicBezTo>
                  <a:pt x="391519" y="168299"/>
                  <a:pt x="388344" y="136020"/>
                  <a:pt x="388873" y="107974"/>
                </a:cubicBezTo>
                <a:cubicBezTo>
                  <a:pt x="389402" y="79928"/>
                  <a:pt x="417977" y="1611"/>
                  <a:pt x="417448" y="24"/>
                </a:cubicBezTo>
                <a:cubicBezTo>
                  <a:pt x="416919" y="-1563"/>
                  <a:pt x="394694" y="74107"/>
                  <a:pt x="385698" y="98449"/>
                </a:cubicBezTo>
                <a:cubicBezTo>
                  <a:pt x="376702" y="122791"/>
                  <a:pt x="371410" y="135491"/>
                  <a:pt x="363473" y="146074"/>
                </a:cubicBezTo>
                <a:cubicBezTo>
                  <a:pt x="355536" y="156657"/>
                  <a:pt x="368765" y="161949"/>
                  <a:pt x="338073" y="161949"/>
                </a:cubicBezTo>
                <a:cubicBezTo>
                  <a:pt x="307381" y="161949"/>
                  <a:pt x="219540" y="161949"/>
                  <a:pt x="179323" y="146074"/>
                </a:cubicBezTo>
                <a:cubicBezTo>
                  <a:pt x="139106" y="130199"/>
                  <a:pt x="96773" y="61407"/>
                  <a:pt x="96773" y="66699"/>
                </a:cubicBezTo>
                <a:cubicBezTo>
                  <a:pt x="96773" y="71991"/>
                  <a:pt x="167152" y="157716"/>
                  <a:pt x="179323" y="177824"/>
                </a:cubicBezTo>
                <a:cubicBezTo>
                  <a:pt x="191494" y="197932"/>
                  <a:pt x="185673" y="177295"/>
                  <a:pt x="169798" y="187349"/>
                </a:cubicBezTo>
                <a:cubicBezTo>
                  <a:pt x="153923" y="197403"/>
                  <a:pt x="85660" y="239736"/>
                  <a:pt x="84073" y="238149"/>
                </a:cubicBezTo>
                <a:cubicBezTo>
                  <a:pt x="82486" y="236562"/>
                  <a:pt x="172444" y="164595"/>
                  <a:pt x="160273" y="177824"/>
                </a:cubicBezTo>
                <a:cubicBezTo>
                  <a:pt x="148102" y="191053"/>
                  <a:pt x="-17527" y="321757"/>
                  <a:pt x="1523" y="32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CC5D678-2BB7-98D7-2B14-9D56B44244D9}"/>
              </a:ext>
            </a:extLst>
          </p:cNvPr>
          <p:cNvSpPr/>
          <p:nvPr/>
        </p:nvSpPr>
        <p:spPr>
          <a:xfrm>
            <a:off x="5416100" y="4102004"/>
            <a:ext cx="280546" cy="206696"/>
          </a:xfrm>
          <a:custGeom>
            <a:avLst/>
            <a:gdLst>
              <a:gd name="connsiteX0" fmla="*/ 276675 w 280546"/>
              <a:gd name="connsiteY0" fmla="*/ 63596 h 206696"/>
              <a:gd name="connsiteX1" fmla="*/ 67125 w 280546"/>
              <a:gd name="connsiteY1" fmla="*/ 200121 h 206696"/>
              <a:gd name="connsiteX2" fmla="*/ 79825 w 280546"/>
              <a:gd name="connsiteY2" fmla="*/ 177896 h 206696"/>
              <a:gd name="connsiteX3" fmla="*/ 450 w 280546"/>
              <a:gd name="connsiteY3" fmla="*/ 114396 h 206696"/>
              <a:gd name="connsiteX4" fmla="*/ 48075 w 280546"/>
              <a:gd name="connsiteY4" fmla="*/ 155671 h 206696"/>
              <a:gd name="connsiteX5" fmla="*/ 60775 w 280546"/>
              <a:gd name="connsiteY5" fmla="*/ 136621 h 206696"/>
              <a:gd name="connsiteX6" fmla="*/ 48075 w 280546"/>
              <a:gd name="connsiteY6" fmla="*/ 60421 h 206696"/>
              <a:gd name="connsiteX7" fmla="*/ 60775 w 280546"/>
              <a:gd name="connsiteY7" fmla="*/ 155671 h 206696"/>
              <a:gd name="connsiteX8" fmla="*/ 140150 w 280546"/>
              <a:gd name="connsiteY8" fmla="*/ 108046 h 206696"/>
              <a:gd name="connsiteX9" fmla="*/ 190950 w 280546"/>
              <a:gd name="connsiteY9" fmla="*/ 96 h 206696"/>
              <a:gd name="connsiteX10" fmla="*/ 146500 w 280546"/>
              <a:gd name="connsiteY10" fmla="*/ 88996 h 206696"/>
              <a:gd name="connsiteX11" fmla="*/ 200475 w 280546"/>
              <a:gd name="connsiteY11" fmla="*/ 95346 h 206696"/>
              <a:gd name="connsiteX12" fmla="*/ 276675 w 280546"/>
              <a:gd name="connsiteY12" fmla="*/ 63596 h 2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46" h="206696">
                <a:moveTo>
                  <a:pt x="276675" y="63596"/>
                </a:moveTo>
                <a:cubicBezTo>
                  <a:pt x="254450" y="81058"/>
                  <a:pt x="99933" y="181071"/>
                  <a:pt x="67125" y="200121"/>
                </a:cubicBezTo>
                <a:cubicBezTo>
                  <a:pt x="34317" y="219171"/>
                  <a:pt x="90937" y="192184"/>
                  <a:pt x="79825" y="177896"/>
                </a:cubicBezTo>
                <a:cubicBezTo>
                  <a:pt x="68712" y="163609"/>
                  <a:pt x="5742" y="118100"/>
                  <a:pt x="450" y="114396"/>
                </a:cubicBezTo>
                <a:cubicBezTo>
                  <a:pt x="-4842" y="110692"/>
                  <a:pt x="38021" y="151967"/>
                  <a:pt x="48075" y="155671"/>
                </a:cubicBezTo>
                <a:cubicBezTo>
                  <a:pt x="58129" y="159375"/>
                  <a:pt x="60775" y="152496"/>
                  <a:pt x="60775" y="136621"/>
                </a:cubicBezTo>
                <a:cubicBezTo>
                  <a:pt x="60775" y="120746"/>
                  <a:pt x="48075" y="57246"/>
                  <a:pt x="48075" y="60421"/>
                </a:cubicBezTo>
                <a:cubicBezTo>
                  <a:pt x="48075" y="63596"/>
                  <a:pt x="45429" y="147734"/>
                  <a:pt x="60775" y="155671"/>
                </a:cubicBezTo>
                <a:cubicBezTo>
                  <a:pt x="76121" y="163608"/>
                  <a:pt x="118454" y="133975"/>
                  <a:pt x="140150" y="108046"/>
                </a:cubicBezTo>
                <a:cubicBezTo>
                  <a:pt x="161846" y="82117"/>
                  <a:pt x="189892" y="3271"/>
                  <a:pt x="190950" y="96"/>
                </a:cubicBezTo>
                <a:cubicBezTo>
                  <a:pt x="192008" y="-3079"/>
                  <a:pt x="144912" y="73121"/>
                  <a:pt x="146500" y="88996"/>
                </a:cubicBezTo>
                <a:cubicBezTo>
                  <a:pt x="148087" y="104871"/>
                  <a:pt x="181954" y="97992"/>
                  <a:pt x="200475" y="95346"/>
                </a:cubicBezTo>
                <a:cubicBezTo>
                  <a:pt x="218996" y="92700"/>
                  <a:pt x="298900" y="46134"/>
                  <a:pt x="276675" y="6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49418C6-D639-7DB6-B2C4-C24F7958B64D}"/>
              </a:ext>
            </a:extLst>
          </p:cNvPr>
          <p:cNvSpPr/>
          <p:nvPr/>
        </p:nvSpPr>
        <p:spPr>
          <a:xfrm>
            <a:off x="5788015" y="4009556"/>
            <a:ext cx="219390" cy="175721"/>
          </a:xfrm>
          <a:custGeom>
            <a:avLst/>
            <a:gdLst>
              <a:gd name="connsiteX0" fmla="*/ 111135 w 219390"/>
              <a:gd name="connsiteY0" fmla="*/ 469 h 175721"/>
              <a:gd name="connsiteX1" fmla="*/ 12710 w 219390"/>
              <a:gd name="connsiteY1" fmla="*/ 133819 h 175721"/>
              <a:gd name="connsiteX2" fmla="*/ 34935 w 219390"/>
              <a:gd name="connsiteY2" fmla="*/ 114769 h 175721"/>
              <a:gd name="connsiteX3" fmla="*/ 10 w 219390"/>
              <a:gd name="connsiteY3" fmla="*/ 165569 h 175721"/>
              <a:gd name="connsiteX4" fmla="*/ 31760 w 219390"/>
              <a:gd name="connsiteY4" fmla="*/ 159219 h 175721"/>
              <a:gd name="connsiteX5" fmla="*/ 76210 w 219390"/>
              <a:gd name="connsiteY5" fmla="*/ 175094 h 175721"/>
              <a:gd name="connsiteX6" fmla="*/ 158760 w 219390"/>
              <a:gd name="connsiteY6" fmla="*/ 133819 h 175721"/>
              <a:gd name="connsiteX7" fmla="*/ 219085 w 219390"/>
              <a:gd name="connsiteY7" fmla="*/ 73494 h 175721"/>
              <a:gd name="connsiteX8" fmla="*/ 133360 w 219390"/>
              <a:gd name="connsiteY8" fmla="*/ 136994 h 175721"/>
              <a:gd name="connsiteX9" fmla="*/ 53985 w 219390"/>
              <a:gd name="connsiteY9" fmla="*/ 124294 h 175721"/>
              <a:gd name="connsiteX10" fmla="*/ 82560 w 219390"/>
              <a:gd name="connsiteY10" fmla="*/ 92544 h 175721"/>
              <a:gd name="connsiteX11" fmla="*/ 76210 w 219390"/>
              <a:gd name="connsiteY11" fmla="*/ 89369 h 175721"/>
              <a:gd name="connsiteX12" fmla="*/ 111135 w 219390"/>
              <a:gd name="connsiteY12" fmla="*/ 469 h 17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390" h="175721">
                <a:moveTo>
                  <a:pt x="111135" y="469"/>
                </a:moveTo>
                <a:cubicBezTo>
                  <a:pt x="100552" y="7877"/>
                  <a:pt x="25410" y="114769"/>
                  <a:pt x="12710" y="133819"/>
                </a:cubicBezTo>
                <a:cubicBezTo>
                  <a:pt x="10" y="152869"/>
                  <a:pt x="37052" y="109477"/>
                  <a:pt x="34935" y="114769"/>
                </a:cubicBezTo>
                <a:cubicBezTo>
                  <a:pt x="32818" y="120061"/>
                  <a:pt x="539" y="158161"/>
                  <a:pt x="10" y="165569"/>
                </a:cubicBezTo>
                <a:cubicBezTo>
                  <a:pt x="-519" y="172977"/>
                  <a:pt x="19060" y="157632"/>
                  <a:pt x="31760" y="159219"/>
                </a:cubicBezTo>
                <a:cubicBezTo>
                  <a:pt x="44460" y="160806"/>
                  <a:pt x="55043" y="179327"/>
                  <a:pt x="76210" y="175094"/>
                </a:cubicBezTo>
                <a:cubicBezTo>
                  <a:pt x="97377" y="170861"/>
                  <a:pt x="134948" y="150752"/>
                  <a:pt x="158760" y="133819"/>
                </a:cubicBezTo>
                <a:cubicBezTo>
                  <a:pt x="182573" y="116886"/>
                  <a:pt x="223318" y="72965"/>
                  <a:pt x="219085" y="73494"/>
                </a:cubicBezTo>
                <a:cubicBezTo>
                  <a:pt x="214852" y="74023"/>
                  <a:pt x="160877" y="128527"/>
                  <a:pt x="133360" y="136994"/>
                </a:cubicBezTo>
                <a:cubicBezTo>
                  <a:pt x="105843" y="145461"/>
                  <a:pt x="62452" y="131702"/>
                  <a:pt x="53985" y="124294"/>
                </a:cubicBezTo>
                <a:cubicBezTo>
                  <a:pt x="45518" y="116886"/>
                  <a:pt x="78856" y="98365"/>
                  <a:pt x="82560" y="92544"/>
                </a:cubicBezTo>
                <a:cubicBezTo>
                  <a:pt x="86264" y="86723"/>
                  <a:pt x="70918" y="103127"/>
                  <a:pt x="76210" y="89369"/>
                </a:cubicBezTo>
                <a:cubicBezTo>
                  <a:pt x="81502" y="75611"/>
                  <a:pt x="121718" y="-6939"/>
                  <a:pt x="111135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475D5A2-B78E-B7BC-46C4-B6B06FC57D47}"/>
              </a:ext>
            </a:extLst>
          </p:cNvPr>
          <p:cNvSpPr/>
          <p:nvPr/>
        </p:nvSpPr>
        <p:spPr>
          <a:xfrm>
            <a:off x="5848230" y="4349252"/>
            <a:ext cx="400406" cy="178444"/>
          </a:xfrm>
          <a:custGeom>
            <a:avLst/>
            <a:gdLst>
              <a:gd name="connsiteX0" fmla="*/ 400170 w 400406"/>
              <a:gd name="connsiteY0" fmla="*/ 498 h 178444"/>
              <a:gd name="connsiteX1" fmla="*/ 142995 w 400406"/>
              <a:gd name="connsiteY1" fmla="*/ 76698 h 178444"/>
              <a:gd name="connsiteX2" fmla="*/ 187445 w 400406"/>
              <a:gd name="connsiteY2" fmla="*/ 60823 h 178444"/>
              <a:gd name="connsiteX3" fmla="*/ 120 w 400406"/>
              <a:gd name="connsiteY3" fmla="*/ 178298 h 178444"/>
              <a:gd name="connsiteX4" fmla="*/ 158870 w 400406"/>
              <a:gd name="connsiteY4" fmla="*/ 86223 h 178444"/>
              <a:gd name="connsiteX5" fmla="*/ 155695 w 400406"/>
              <a:gd name="connsiteY5" fmla="*/ 133848 h 178444"/>
              <a:gd name="connsiteX6" fmla="*/ 196970 w 400406"/>
              <a:gd name="connsiteY6" fmla="*/ 32248 h 178444"/>
              <a:gd name="connsiteX7" fmla="*/ 181095 w 400406"/>
              <a:gd name="connsiteY7" fmla="*/ 57648 h 178444"/>
              <a:gd name="connsiteX8" fmla="*/ 254120 w 400406"/>
              <a:gd name="connsiteY8" fmla="*/ 25898 h 178444"/>
              <a:gd name="connsiteX9" fmla="*/ 190620 w 400406"/>
              <a:gd name="connsiteY9" fmla="*/ 41773 h 178444"/>
              <a:gd name="connsiteX10" fmla="*/ 400170 w 400406"/>
              <a:gd name="connsiteY10" fmla="*/ 498 h 17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406" h="178444">
                <a:moveTo>
                  <a:pt x="400170" y="498"/>
                </a:moveTo>
                <a:cubicBezTo>
                  <a:pt x="392233" y="6319"/>
                  <a:pt x="178449" y="66644"/>
                  <a:pt x="142995" y="76698"/>
                </a:cubicBezTo>
                <a:cubicBezTo>
                  <a:pt x="107541" y="86752"/>
                  <a:pt x="211257" y="43890"/>
                  <a:pt x="187445" y="60823"/>
                </a:cubicBezTo>
                <a:cubicBezTo>
                  <a:pt x="163632" y="77756"/>
                  <a:pt x="4882" y="174065"/>
                  <a:pt x="120" y="178298"/>
                </a:cubicBezTo>
                <a:cubicBezTo>
                  <a:pt x="-4642" y="182531"/>
                  <a:pt x="132941" y="93631"/>
                  <a:pt x="158870" y="86223"/>
                </a:cubicBezTo>
                <a:cubicBezTo>
                  <a:pt x="184799" y="78815"/>
                  <a:pt x="149345" y="142844"/>
                  <a:pt x="155695" y="133848"/>
                </a:cubicBezTo>
                <a:cubicBezTo>
                  <a:pt x="162045" y="124852"/>
                  <a:pt x="192737" y="44948"/>
                  <a:pt x="196970" y="32248"/>
                </a:cubicBezTo>
                <a:cubicBezTo>
                  <a:pt x="201203" y="19548"/>
                  <a:pt x="171570" y="58706"/>
                  <a:pt x="181095" y="57648"/>
                </a:cubicBezTo>
                <a:cubicBezTo>
                  <a:pt x="190620" y="56590"/>
                  <a:pt x="252532" y="28544"/>
                  <a:pt x="254120" y="25898"/>
                </a:cubicBezTo>
                <a:cubicBezTo>
                  <a:pt x="255707" y="23252"/>
                  <a:pt x="167337" y="41773"/>
                  <a:pt x="190620" y="41773"/>
                </a:cubicBezTo>
                <a:cubicBezTo>
                  <a:pt x="213903" y="41773"/>
                  <a:pt x="408107" y="-5323"/>
                  <a:pt x="400170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0D99A23-93CB-66BA-91D9-E75C9D6AE636}"/>
              </a:ext>
            </a:extLst>
          </p:cNvPr>
          <p:cNvSpPr/>
          <p:nvPr/>
        </p:nvSpPr>
        <p:spPr>
          <a:xfrm>
            <a:off x="5435600" y="4438650"/>
            <a:ext cx="468060" cy="90903"/>
          </a:xfrm>
          <a:custGeom>
            <a:avLst/>
            <a:gdLst>
              <a:gd name="connsiteX0" fmla="*/ 0 w 468060"/>
              <a:gd name="connsiteY0" fmla="*/ 0 h 90903"/>
              <a:gd name="connsiteX1" fmla="*/ 238125 w 468060"/>
              <a:gd name="connsiteY1" fmla="*/ 66675 h 90903"/>
              <a:gd name="connsiteX2" fmla="*/ 463550 w 468060"/>
              <a:gd name="connsiteY2" fmla="*/ 66675 h 90903"/>
              <a:gd name="connsiteX3" fmla="*/ 371475 w 468060"/>
              <a:gd name="connsiteY3" fmla="*/ 69850 h 90903"/>
              <a:gd name="connsiteX4" fmla="*/ 165100 w 468060"/>
              <a:gd name="connsiteY4" fmla="*/ 88900 h 90903"/>
              <a:gd name="connsiteX5" fmla="*/ 260350 w 468060"/>
              <a:gd name="connsiteY5" fmla="*/ 88900 h 90903"/>
              <a:gd name="connsiteX6" fmla="*/ 215900 w 468060"/>
              <a:gd name="connsiteY6" fmla="*/ 76200 h 90903"/>
              <a:gd name="connsiteX7" fmla="*/ 0 w 468060"/>
              <a:gd name="connsiteY7" fmla="*/ 0 h 9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60" h="90903">
                <a:moveTo>
                  <a:pt x="0" y="0"/>
                </a:moveTo>
                <a:cubicBezTo>
                  <a:pt x="80433" y="27781"/>
                  <a:pt x="160867" y="55563"/>
                  <a:pt x="238125" y="66675"/>
                </a:cubicBezTo>
                <a:cubicBezTo>
                  <a:pt x="315383" y="77787"/>
                  <a:pt x="441325" y="66146"/>
                  <a:pt x="463550" y="66675"/>
                </a:cubicBezTo>
                <a:cubicBezTo>
                  <a:pt x="485775" y="67204"/>
                  <a:pt x="421217" y="66146"/>
                  <a:pt x="371475" y="69850"/>
                </a:cubicBezTo>
                <a:cubicBezTo>
                  <a:pt x="321733" y="73554"/>
                  <a:pt x="183621" y="85725"/>
                  <a:pt x="165100" y="88900"/>
                </a:cubicBezTo>
                <a:cubicBezTo>
                  <a:pt x="146579" y="92075"/>
                  <a:pt x="251883" y="91017"/>
                  <a:pt x="260350" y="88900"/>
                </a:cubicBezTo>
                <a:cubicBezTo>
                  <a:pt x="268817" y="86783"/>
                  <a:pt x="215900" y="76200"/>
                  <a:pt x="215900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3773B7D-02A7-E1E3-8A73-74E4B09043BD}"/>
              </a:ext>
            </a:extLst>
          </p:cNvPr>
          <p:cNvSpPr/>
          <p:nvPr/>
        </p:nvSpPr>
        <p:spPr>
          <a:xfrm>
            <a:off x="5216869" y="4454042"/>
            <a:ext cx="88731" cy="140422"/>
          </a:xfrm>
          <a:custGeom>
            <a:avLst/>
            <a:gdLst>
              <a:gd name="connsiteX0" fmla="*/ 88556 w 88731"/>
              <a:gd name="connsiteY0" fmla="*/ 483 h 140422"/>
              <a:gd name="connsiteX1" fmla="*/ 2831 w 88731"/>
              <a:gd name="connsiteY1" fmla="*/ 137008 h 140422"/>
              <a:gd name="connsiteX2" fmla="*/ 25056 w 88731"/>
              <a:gd name="connsiteY2" fmla="*/ 92558 h 140422"/>
              <a:gd name="connsiteX3" fmla="*/ 88556 w 88731"/>
              <a:gd name="connsiteY3" fmla="*/ 483 h 14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31" h="140422">
                <a:moveTo>
                  <a:pt x="88556" y="483"/>
                </a:moveTo>
                <a:cubicBezTo>
                  <a:pt x="84852" y="7891"/>
                  <a:pt x="13414" y="121662"/>
                  <a:pt x="2831" y="137008"/>
                </a:cubicBezTo>
                <a:cubicBezTo>
                  <a:pt x="-7752" y="152354"/>
                  <a:pt x="13944" y="112137"/>
                  <a:pt x="25056" y="92558"/>
                </a:cubicBezTo>
                <a:cubicBezTo>
                  <a:pt x="36168" y="72979"/>
                  <a:pt x="92260" y="-6925"/>
                  <a:pt x="88556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2F5E822-5D7E-AC79-C9F6-98B4E4EDACA2}"/>
              </a:ext>
            </a:extLst>
          </p:cNvPr>
          <p:cNvSpPr/>
          <p:nvPr/>
        </p:nvSpPr>
        <p:spPr>
          <a:xfrm>
            <a:off x="5294958" y="4431942"/>
            <a:ext cx="768240" cy="108801"/>
          </a:xfrm>
          <a:custGeom>
            <a:avLst/>
            <a:gdLst>
              <a:gd name="connsiteX0" fmla="*/ 942 w 768240"/>
              <a:gd name="connsiteY0" fmla="*/ 82908 h 108801"/>
              <a:gd name="connsiteX1" fmla="*/ 283517 w 768240"/>
              <a:gd name="connsiteY1" fmla="*/ 79733 h 108801"/>
              <a:gd name="connsiteX2" fmla="*/ 267642 w 768240"/>
              <a:gd name="connsiteY2" fmla="*/ 95608 h 108801"/>
              <a:gd name="connsiteX3" fmla="*/ 461317 w 768240"/>
              <a:gd name="connsiteY3" fmla="*/ 79733 h 108801"/>
              <a:gd name="connsiteX4" fmla="*/ 445442 w 768240"/>
              <a:gd name="connsiteY4" fmla="*/ 108308 h 108801"/>
              <a:gd name="connsiteX5" fmla="*/ 670867 w 768240"/>
              <a:gd name="connsiteY5" fmla="*/ 51158 h 108801"/>
              <a:gd name="connsiteX6" fmla="*/ 664517 w 768240"/>
              <a:gd name="connsiteY6" fmla="*/ 57508 h 108801"/>
              <a:gd name="connsiteX7" fmla="*/ 747067 w 768240"/>
              <a:gd name="connsiteY7" fmla="*/ 358 h 108801"/>
              <a:gd name="connsiteX8" fmla="*/ 718492 w 768240"/>
              <a:gd name="connsiteY8" fmla="*/ 35283 h 108801"/>
              <a:gd name="connsiteX9" fmla="*/ 766117 w 768240"/>
              <a:gd name="connsiteY9" fmla="*/ 76558 h 108801"/>
              <a:gd name="connsiteX10" fmla="*/ 734367 w 768240"/>
              <a:gd name="connsiteY10" fmla="*/ 47983 h 108801"/>
              <a:gd name="connsiteX11" fmla="*/ 518467 w 768240"/>
              <a:gd name="connsiteY11" fmla="*/ 95608 h 108801"/>
              <a:gd name="connsiteX12" fmla="*/ 248592 w 768240"/>
              <a:gd name="connsiteY12" fmla="*/ 105133 h 108801"/>
              <a:gd name="connsiteX13" fmla="*/ 254942 w 768240"/>
              <a:gd name="connsiteY13" fmla="*/ 89258 h 108801"/>
              <a:gd name="connsiteX14" fmla="*/ 86667 w 768240"/>
              <a:gd name="connsiteY14" fmla="*/ 3533 h 108801"/>
              <a:gd name="connsiteX15" fmla="*/ 181917 w 768240"/>
              <a:gd name="connsiteY15" fmla="*/ 60683 h 108801"/>
              <a:gd name="connsiteX16" fmla="*/ 191442 w 768240"/>
              <a:gd name="connsiteY16" fmla="*/ 67033 h 108801"/>
              <a:gd name="connsiteX17" fmla="*/ 942 w 768240"/>
              <a:gd name="connsiteY17" fmla="*/ 82908 h 1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8240" h="108801">
                <a:moveTo>
                  <a:pt x="942" y="82908"/>
                </a:moveTo>
                <a:cubicBezTo>
                  <a:pt x="16288" y="85025"/>
                  <a:pt x="283517" y="79733"/>
                  <a:pt x="283517" y="79733"/>
                </a:cubicBezTo>
                <a:cubicBezTo>
                  <a:pt x="327967" y="81850"/>
                  <a:pt x="238009" y="95608"/>
                  <a:pt x="267642" y="95608"/>
                </a:cubicBezTo>
                <a:cubicBezTo>
                  <a:pt x="297275" y="95608"/>
                  <a:pt x="431684" y="77616"/>
                  <a:pt x="461317" y="79733"/>
                </a:cubicBezTo>
                <a:cubicBezTo>
                  <a:pt x="490950" y="81850"/>
                  <a:pt x="410517" y="113071"/>
                  <a:pt x="445442" y="108308"/>
                </a:cubicBezTo>
                <a:cubicBezTo>
                  <a:pt x="480367" y="103546"/>
                  <a:pt x="670867" y="51158"/>
                  <a:pt x="670867" y="51158"/>
                </a:cubicBezTo>
                <a:cubicBezTo>
                  <a:pt x="707380" y="42691"/>
                  <a:pt x="651817" y="65975"/>
                  <a:pt x="664517" y="57508"/>
                </a:cubicBezTo>
                <a:cubicBezTo>
                  <a:pt x="677217" y="49041"/>
                  <a:pt x="738071" y="4062"/>
                  <a:pt x="747067" y="358"/>
                </a:cubicBezTo>
                <a:cubicBezTo>
                  <a:pt x="756063" y="-3346"/>
                  <a:pt x="715317" y="22583"/>
                  <a:pt x="718492" y="35283"/>
                </a:cubicBezTo>
                <a:cubicBezTo>
                  <a:pt x="721667" y="47983"/>
                  <a:pt x="763471" y="74441"/>
                  <a:pt x="766117" y="76558"/>
                </a:cubicBezTo>
                <a:cubicBezTo>
                  <a:pt x="768763" y="78675"/>
                  <a:pt x="775642" y="44808"/>
                  <a:pt x="734367" y="47983"/>
                </a:cubicBezTo>
                <a:cubicBezTo>
                  <a:pt x="693092" y="51158"/>
                  <a:pt x="599429" y="86083"/>
                  <a:pt x="518467" y="95608"/>
                </a:cubicBezTo>
                <a:cubicBezTo>
                  <a:pt x="437505" y="105133"/>
                  <a:pt x="248592" y="105133"/>
                  <a:pt x="248592" y="105133"/>
                </a:cubicBezTo>
                <a:cubicBezTo>
                  <a:pt x="204671" y="104075"/>
                  <a:pt x="281930" y="106191"/>
                  <a:pt x="254942" y="89258"/>
                </a:cubicBezTo>
                <a:cubicBezTo>
                  <a:pt x="227955" y="72325"/>
                  <a:pt x="98838" y="8295"/>
                  <a:pt x="86667" y="3533"/>
                </a:cubicBezTo>
                <a:cubicBezTo>
                  <a:pt x="74496" y="-1229"/>
                  <a:pt x="181917" y="60683"/>
                  <a:pt x="181917" y="60683"/>
                </a:cubicBezTo>
                <a:cubicBezTo>
                  <a:pt x="199380" y="71266"/>
                  <a:pt x="220546" y="65975"/>
                  <a:pt x="191442" y="67033"/>
                </a:cubicBezTo>
                <a:cubicBezTo>
                  <a:pt x="162338" y="68091"/>
                  <a:pt x="-14404" y="80791"/>
                  <a:pt x="942" y="8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8F15472-07D8-8C26-C35A-97C99AD77433}"/>
              </a:ext>
            </a:extLst>
          </p:cNvPr>
          <p:cNvSpPr/>
          <p:nvPr/>
        </p:nvSpPr>
        <p:spPr>
          <a:xfrm>
            <a:off x="5551207" y="4485824"/>
            <a:ext cx="509872" cy="140151"/>
          </a:xfrm>
          <a:custGeom>
            <a:avLst/>
            <a:gdLst>
              <a:gd name="connsiteX0" fmla="*/ 17743 w 509872"/>
              <a:gd name="connsiteY0" fmla="*/ 60776 h 140151"/>
              <a:gd name="connsiteX1" fmla="*/ 449543 w 509872"/>
              <a:gd name="connsiteY1" fmla="*/ 451 h 140151"/>
              <a:gd name="connsiteX2" fmla="*/ 500343 w 509872"/>
              <a:gd name="connsiteY2" fmla="*/ 32201 h 140151"/>
              <a:gd name="connsiteX3" fmla="*/ 443193 w 509872"/>
              <a:gd name="connsiteY3" fmla="*/ 13151 h 140151"/>
              <a:gd name="connsiteX4" fmla="*/ 433668 w 509872"/>
              <a:gd name="connsiteY4" fmla="*/ 29026 h 140151"/>
              <a:gd name="connsiteX5" fmla="*/ 509868 w 509872"/>
              <a:gd name="connsiteY5" fmla="*/ 136976 h 140151"/>
              <a:gd name="connsiteX6" fmla="*/ 436843 w 509872"/>
              <a:gd name="connsiteY6" fmla="*/ 60776 h 140151"/>
              <a:gd name="connsiteX7" fmla="*/ 347943 w 509872"/>
              <a:gd name="connsiteY7" fmla="*/ 38551 h 140151"/>
              <a:gd name="connsiteX8" fmla="*/ 379693 w 509872"/>
              <a:gd name="connsiteY8" fmla="*/ 70301 h 140151"/>
              <a:gd name="connsiteX9" fmla="*/ 335243 w 509872"/>
              <a:gd name="connsiteY9" fmla="*/ 32201 h 140151"/>
              <a:gd name="connsiteX10" fmla="*/ 236818 w 509872"/>
              <a:gd name="connsiteY10" fmla="*/ 70301 h 140151"/>
              <a:gd name="connsiteX11" fmla="*/ 230468 w 509872"/>
              <a:gd name="connsiteY11" fmla="*/ 136976 h 140151"/>
              <a:gd name="connsiteX12" fmla="*/ 182843 w 509872"/>
              <a:gd name="connsiteY12" fmla="*/ 51251 h 140151"/>
              <a:gd name="connsiteX13" fmla="*/ 144743 w 509872"/>
              <a:gd name="connsiteY13" fmla="*/ 95701 h 140151"/>
              <a:gd name="connsiteX14" fmla="*/ 154268 w 509872"/>
              <a:gd name="connsiteY14" fmla="*/ 140151 h 140151"/>
              <a:gd name="connsiteX15" fmla="*/ 147918 w 509872"/>
              <a:gd name="connsiteY15" fmla="*/ 95701 h 140151"/>
              <a:gd name="connsiteX16" fmla="*/ 93943 w 509872"/>
              <a:gd name="connsiteY16" fmla="*/ 48076 h 140151"/>
              <a:gd name="connsiteX17" fmla="*/ 90768 w 509872"/>
              <a:gd name="connsiteY17" fmla="*/ 121101 h 140151"/>
              <a:gd name="connsiteX18" fmla="*/ 81243 w 509872"/>
              <a:gd name="connsiteY18" fmla="*/ 60776 h 140151"/>
              <a:gd name="connsiteX19" fmla="*/ 17743 w 509872"/>
              <a:gd name="connsiteY19" fmla="*/ 60776 h 1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872" h="140151">
                <a:moveTo>
                  <a:pt x="17743" y="60776"/>
                </a:moveTo>
                <a:cubicBezTo>
                  <a:pt x="79126" y="50722"/>
                  <a:pt x="369110" y="5213"/>
                  <a:pt x="449543" y="451"/>
                </a:cubicBezTo>
                <a:cubicBezTo>
                  <a:pt x="529976" y="-4311"/>
                  <a:pt x="501401" y="30084"/>
                  <a:pt x="500343" y="32201"/>
                </a:cubicBezTo>
                <a:cubicBezTo>
                  <a:pt x="499285" y="34318"/>
                  <a:pt x="454305" y="13680"/>
                  <a:pt x="443193" y="13151"/>
                </a:cubicBezTo>
                <a:cubicBezTo>
                  <a:pt x="432081" y="12622"/>
                  <a:pt x="422556" y="8389"/>
                  <a:pt x="433668" y="29026"/>
                </a:cubicBezTo>
                <a:cubicBezTo>
                  <a:pt x="444780" y="49663"/>
                  <a:pt x="509339" y="131684"/>
                  <a:pt x="509868" y="136976"/>
                </a:cubicBezTo>
                <a:cubicBezTo>
                  <a:pt x="510397" y="142268"/>
                  <a:pt x="463830" y="77180"/>
                  <a:pt x="436843" y="60776"/>
                </a:cubicBezTo>
                <a:cubicBezTo>
                  <a:pt x="409856" y="44372"/>
                  <a:pt x="357468" y="36963"/>
                  <a:pt x="347943" y="38551"/>
                </a:cubicBezTo>
                <a:cubicBezTo>
                  <a:pt x="338418" y="40138"/>
                  <a:pt x="381810" y="71359"/>
                  <a:pt x="379693" y="70301"/>
                </a:cubicBezTo>
                <a:cubicBezTo>
                  <a:pt x="377576" y="69243"/>
                  <a:pt x="359055" y="32201"/>
                  <a:pt x="335243" y="32201"/>
                </a:cubicBezTo>
                <a:cubicBezTo>
                  <a:pt x="311431" y="32201"/>
                  <a:pt x="254280" y="52839"/>
                  <a:pt x="236818" y="70301"/>
                </a:cubicBezTo>
                <a:cubicBezTo>
                  <a:pt x="219356" y="87763"/>
                  <a:pt x="239464" y="140151"/>
                  <a:pt x="230468" y="136976"/>
                </a:cubicBezTo>
                <a:cubicBezTo>
                  <a:pt x="221472" y="133801"/>
                  <a:pt x="197131" y="58130"/>
                  <a:pt x="182843" y="51251"/>
                </a:cubicBezTo>
                <a:cubicBezTo>
                  <a:pt x="168556" y="44372"/>
                  <a:pt x="149506" y="80884"/>
                  <a:pt x="144743" y="95701"/>
                </a:cubicBezTo>
                <a:cubicBezTo>
                  <a:pt x="139980" y="110518"/>
                  <a:pt x="153739" y="140151"/>
                  <a:pt x="154268" y="140151"/>
                </a:cubicBezTo>
                <a:cubicBezTo>
                  <a:pt x="154797" y="140151"/>
                  <a:pt x="157972" y="111047"/>
                  <a:pt x="147918" y="95701"/>
                </a:cubicBezTo>
                <a:cubicBezTo>
                  <a:pt x="137864" y="80355"/>
                  <a:pt x="103468" y="43843"/>
                  <a:pt x="93943" y="48076"/>
                </a:cubicBezTo>
                <a:cubicBezTo>
                  <a:pt x="84418" y="52309"/>
                  <a:pt x="92885" y="118984"/>
                  <a:pt x="90768" y="121101"/>
                </a:cubicBezTo>
                <a:cubicBezTo>
                  <a:pt x="88651" y="123218"/>
                  <a:pt x="89180" y="70830"/>
                  <a:pt x="81243" y="60776"/>
                </a:cubicBezTo>
                <a:cubicBezTo>
                  <a:pt x="73306" y="50722"/>
                  <a:pt x="-43640" y="70830"/>
                  <a:pt x="17743" y="60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1E5520-1C5C-234B-7627-F4EEE5365D90}"/>
              </a:ext>
            </a:extLst>
          </p:cNvPr>
          <p:cNvSpPr/>
          <p:nvPr/>
        </p:nvSpPr>
        <p:spPr>
          <a:xfrm>
            <a:off x="5608662" y="4025258"/>
            <a:ext cx="229017" cy="151721"/>
          </a:xfrm>
          <a:custGeom>
            <a:avLst/>
            <a:gdLst>
              <a:gd name="connsiteX0" fmla="*/ 4738 w 229017"/>
              <a:gd name="connsiteY0" fmla="*/ 140342 h 151721"/>
              <a:gd name="connsiteX1" fmla="*/ 223813 w 229017"/>
              <a:gd name="connsiteY1" fmla="*/ 92717 h 151721"/>
              <a:gd name="connsiteX2" fmla="*/ 160313 w 229017"/>
              <a:gd name="connsiteY2" fmla="*/ 67317 h 151721"/>
              <a:gd name="connsiteX3" fmla="*/ 160313 w 229017"/>
              <a:gd name="connsiteY3" fmla="*/ 642 h 151721"/>
              <a:gd name="connsiteX4" fmla="*/ 153963 w 229017"/>
              <a:gd name="connsiteY4" fmla="*/ 111767 h 151721"/>
              <a:gd name="connsiteX5" fmla="*/ 119038 w 229017"/>
              <a:gd name="connsiteY5" fmla="*/ 99067 h 151721"/>
              <a:gd name="connsiteX6" fmla="*/ 74588 w 229017"/>
              <a:gd name="connsiteY6" fmla="*/ 3817 h 151721"/>
              <a:gd name="connsiteX7" fmla="*/ 99988 w 229017"/>
              <a:gd name="connsiteY7" fmla="*/ 133992 h 151721"/>
              <a:gd name="connsiteX8" fmla="*/ 71413 w 229017"/>
              <a:gd name="connsiteY8" fmla="*/ 130817 h 151721"/>
              <a:gd name="connsiteX9" fmla="*/ 26963 w 229017"/>
              <a:gd name="connsiteY9" fmla="*/ 48267 h 151721"/>
              <a:gd name="connsiteX10" fmla="*/ 68238 w 229017"/>
              <a:gd name="connsiteY10" fmla="*/ 143517 h 151721"/>
              <a:gd name="connsiteX11" fmla="*/ 4738 w 229017"/>
              <a:gd name="connsiteY11" fmla="*/ 140342 h 1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017" h="151721">
                <a:moveTo>
                  <a:pt x="4738" y="140342"/>
                </a:moveTo>
                <a:cubicBezTo>
                  <a:pt x="30667" y="131875"/>
                  <a:pt x="197884" y="104888"/>
                  <a:pt x="223813" y="92717"/>
                </a:cubicBezTo>
                <a:cubicBezTo>
                  <a:pt x="249742" y="80546"/>
                  <a:pt x="170896" y="82663"/>
                  <a:pt x="160313" y="67317"/>
                </a:cubicBezTo>
                <a:cubicBezTo>
                  <a:pt x="149730" y="51971"/>
                  <a:pt x="161371" y="-6766"/>
                  <a:pt x="160313" y="642"/>
                </a:cubicBezTo>
                <a:cubicBezTo>
                  <a:pt x="159255" y="8050"/>
                  <a:pt x="160842" y="95363"/>
                  <a:pt x="153963" y="111767"/>
                </a:cubicBezTo>
                <a:cubicBezTo>
                  <a:pt x="147084" y="128171"/>
                  <a:pt x="132267" y="117059"/>
                  <a:pt x="119038" y="99067"/>
                </a:cubicBezTo>
                <a:cubicBezTo>
                  <a:pt x="105809" y="81075"/>
                  <a:pt x="77763" y="-2004"/>
                  <a:pt x="74588" y="3817"/>
                </a:cubicBezTo>
                <a:cubicBezTo>
                  <a:pt x="71413" y="9638"/>
                  <a:pt x="100517" y="112825"/>
                  <a:pt x="99988" y="133992"/>
                </a:cubicBezTo>
                <a:cubicBezTo>
                  <a:pt x="99459" y="155159"/>
                  <a:pt x="83584" y="145104"/>
                  <a:pt x="71413" y="130817"/>
                </a:cubicBezTo>
                <a:cubicBezTo>
                  <a:pt x="59242" y="116530"/>
                  <a:pt x="27492" y="46150"/>
                  <a:pt x="26963" y="48267"/>
                </a:cubicBezTo>
                <a:cubicBezTo>
                  <a:pt x="26434" y="50384"/>
                  <a:pt x="68767" y="127642"/>
                  <a:pt x="68238" y="143517"/>
                </a:cubicBezTo>
                <a:cubicBezTo>
                  <a:pt x="67709" y="159392"/>
                  <a:pt x="-21191" y="148809"/>
                  <a:pt x="4738" y="14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DAE8D73-5CDA-05F3-219E-C3EB2D47A38A}"/>
              </a:ext>
            </a:extLst>
          </p:cNvPr>
          <p:cNvSpPr/>
          <p:nvPr/>
        </p:nvSpPr>
        <p:spPr>
          <a:xfrm>
            <a:off x="5289550" y="4117885"/>
            <a:ext cx="275735" cy="295365"/>
          </a:xfrm>
          <a:custGeom>
            <a:avLst/>
            <a:gdLst>
              <a:gd name="connsiteX0" fmla="*/ 0 w 275735"/>
              <a:gd name="connsiteY0" fmla="*/ 295365 h 295365"/>
              <a:gd name="connsiteX1" fmla="*/ 269875 w 275735"/>
              <a:gd name="connsiteY1" fmla="*/ 31840 h 295365"/>
              <a:gd name="connsiteX2" fmla="*/ 187325 w 275735"/>
              <a:gd name="connsiteY2" fmla="*/ 117565 h 295365"/>
              <a:gd name="connsiteX3" fmla="*/ 206375 w 275735"/>
              <a:gd name="connsiteY3" fmla="*/ 73115 h 295365"/>
              <a:gd name="connsiteX4" fmla="*/ 193675 w 275735"/>
              <a:gd name="connsiteY4" fmla="*/ 90 h 295365"/>
              <a:gd name="connsiteX5" fmla="*/ 190500 w 275735"/>
              <a:gd name="connsiteY5" fmla="*/ 88990 h 295365"/>
              <a:gd name="connsiteX6" fmla="*/ 168275 w 275735"/>
              <a:gd name="connsiteY6" fmla="*/ 108040 h 295365"/>
              <a:gd name="connsiteX7" fmla="*/ 123825 w 275735"/>
              <a:gd name="connsiteY7" fmla="*/ 76290 h 295365"/>
              <a:gd name="connsiteX8" fmla="*/ 142875 w 275735"/>
              <a:gd name="connsiteY8" fmla="*/ 98515 h 295365"/>
              <a:gd name="connsiteX9" fmla="*/ 82550 w 275735"/>
              <a:gd name="connsiteY9" fmla="*/ 171540 h 295365"/>
              <a:gd name="connsiteX10" fmla="*/ 111125 w 275735"/>
              <a:gd name="connsiteY10" fmla="*/ 117565 h 295365"/>
              <a:gd name="connsiteX11" fmla="*/ 0 w 275735"/>
              <a:gd name="connsiteY11" fmla="*/ 295365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735" h="295365">
                <a:moveTo>
                  <a:pt x="0" y="295365"/>
                </a:moveTo>
                <a:lnTo>
                  <a:pt x="269875" y="31840"/>
                </a:lnTo>
                <a:cubicBezTo>
                  <a:pt x="301096" y="2207"/>
                  <a:pt x="197908" y="110686"/>
                  <a:pt x="187325" y="117565"/>
                </a:cubicBezTo>
                <a:cubicBezTo>
                  <a:pt x="176742" y="124444"/>
                  <a:pt x="205317" y="92694"/>
                  <a:pt x="206375" y="73115"/>
                </a:cubicBezTo>
                <a:cubicBezTo>
                  <a:pt x="207433" y="53536"/>
                  <a:pt x="196321" y="-2556"/>
                  <a:pt x="193675" y="90"/>
                </a:cubicBezTo>
                <a:cubicBezTo>
                  <a:pt x="191029" y="2736"/>
                  <a:pt x="194733" y="70998"/>
                  <a:pt x="190500" y="88990"/>
                </a:cubicBezTo>
                <a:cubicBezTo>
                  <a:pt x="186267" y="106982"/>
                  <a:pt x="179387" y="110157"/>
                  <a:pt x="168275" y="108040"/>
                </a:cubicBezTo>
                <a:cubicBezTo>
                  <a:pt x="157163" y="105923"/>
                  <a:pt x="128058" y="77877"/>
                  <a:pt x="123825" y="76290"/>
                </a:cubicBezTo>
                <a:cubicBezTo>
                  <a:pt x="119592" y="74703"/>
                  <a:pt x="149754" y="82640"/>
                  <a:pt x="142875" y="98515"/>
                </a:cubicBezTo>
                <a:cubicBezTo>
                  <a:pt x="135996" y="114390"/>
                  <a:pt x="87842" y="168365"/>
                  <a:pt x="82550" y="171540"/>
                </a:cubicBezTo>
                <a:cubicBezTo>
                  <a:pt x="77258" y="174715"/>
                  <a:pt x="111125" y="117565"/>
                  <a:pt x="111125" y="117565"/>
                </a:cubicBezTo>
                <a:lnTo>
                  <a:pt x="0" y="2953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D921476-ADB2-0A3B-898F-85FE4A259F87}"/>
              </a:ext>
            </a:extLst>
          </p:cNvPr>
          <p:cNvSpPr/>
          <p:nvPr/>
        </p:nvSpPr>
        <p:spPr>
          <a:xfrm>
            <a:off x="5546997" y="4083334"/>
            <a:ext cx="809305" cy="222575"/>
          </a:xfrm>
          <a:custGeom>
            <a:avLst/>
            <a:gdLst>
              <a:gd name="connsiteX0" fmla="*/ 2903 w 809305"/>
              <a:gd name="connsiteY0" fmla="*/ 60041 h 222575"/>
              <a:gd name="connsiteX1" fmla="*/ 431528 w 809305"/>
              <a:gd name="connsiteY1" fmla="*/ 18766 h 222575"/>
              <a:gd name="connsiteX2" fmla="*/ 644253 w 809305"/>
              <a:gd name="connsiteY2" fmla="*/ 114016 h 222575"/>
              <a:gd name="connsiteX3" fmla="*/ 526778 w 809305"/>
              <a:gd name="connsiteY3" fmla="*/ 63216 h 222575"/>
              <a:gd name="connsiteX4" fmla="*/ 806178 w 809305"/>
              <a:gd name="connsiteY4" fmla="*/ 221966 h 222575"/>
              <a:gd name="connsiteX5" fmla="*/ 663303 w 809305"/>
              <a:gd name="connsiteY5" fmla="*/ 114016 h 222575"/>
              <a:gd name="connsiteX6" fmla="*/ 453753 w 809305"/>
              <a:gd name="connsiteY6" fmla="*/ 15591 h 222575"/>
              <a:gd name="connsiteX7" fmla="*/ 269603 w 809305"/>
              <a:gd name="connsiteY7" fmla="*/ 6066 h 222575"/>
              <a:gd name="connsiteX8" fmla="*/ 123553 w 809305"/>
              <a:gd name="connsiteY8" fmla="*/ 9241 h 222575"/>
              <a:gd name="connsiteX9" fmla="*/ 237853 w 809305"/>
              <a:gd name="connsiteY9" fmla="*/ 2891 h 222575"/>
              <a:gd name="connsiteX10" fmla="*/ 2903 w 809305"/>
              <a:gd name="connsiteY10" fmla="*/ 60041 h 22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305" h="222575">
                <a:moveTo>
                  <a:pt x="2903" y="60041"/>
                </a:moveTo>
                <a:cubicBezTo>
                  <a:pt x="35182" y="62687"/>
                  <a:pt x="324636" y="9770"/>
                  <a:pt x="431528" y="18766"/>
                </a:cubicBezTo>
                <a:cubicBezTo>
                  <a:pt x="538420" y="27762"/>
                  <a:pt x="628378" y="106608"/>
                  <a:pt x="644253" y="114016"/>
                </a:cubicBezTo>
                <a:cubicBezTo>
                  <a:pt x="660128" y="121424"/>
                  <a:pt x="499791" y="45224"/>
                  <a:pt x="526778" y="63216"/>
                </a:cubicBezTo>
                <a:cubicBezTo>
                  <a:pt x="553765" y="81208"/>
                  <a:pt x="783424" y="213499"/>
                  <a:pt x="806178" y="221966"/>
                </a:cubicBezTo>
                <a:cubicBezTo>
                  <a:pt x="828932" y="230433"/>
                  <a:pt x="722040" y="148412"/>
                  <a:pt x="663303" y="114016"/>
                </a:cubicBezTo>
                <a:cubicBezTo>
                  <a:pt x="604566" y="79620"/>
                  <a:pt x="519370" y="33583"/>
                  <a:pt x="453753" y="15591"/>
                </a:cubicBezTo>
                <a:cubicBezTo>
                  <a:pt x="388136" y="-2401"/>
                  <a:pt x="324636" y="7124"/>
                  <a:pt x="269603" y="6066"/>
                </a:cubicBezTo>
                <a:lnTo>
                  <a:pt x="123553" y="9241"/>
                </a:lnTo>
                <a:cubicBezTo>
                  <a:pt x="118261" y="8712"/>
                  <a:pt x="257961" y="-6105"/>
                  <a:pt x="237853" y="2891"/>
                </a:cubicBezTo>
                <a:cubicBezTo>
                  <a:pt x="217745" y="11887"/>
                  <a:pt x="-29376" y="57395"/>
                  <a:pt x="2903" y="6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E145C38-FA6A-E2E9-C76E-14A4CA6A0E2E}"/>
              </a:ext>
            </a:extLst>
          </p:cNvPr>
          <p:cNvSpPr/>
          <p:nvPr/>
        </p:nvSpPr>
        <p:spPr>
          <a:xfrm>
            <a:off x="5545449" y="4187445"/>
            <a:ext cx="391844" cy="320071"/>
          </a:xfrm>
          <a:custGeom>
            <a:avLst/>
            <a:gdLst>
              <a:gd name="connsiteX0" fmla="*/ 26676 w 391844"/>
              <a:gd name="connsiteY0" fmla="*/ 63880 h 320071"/>
              <a:gd name="connsiteX1" fmla="*/ 7626 w 391844"/>
              <a:gd name="connsiteY1" fmla="*/ 206755 h 320071"/>
              <a:gd name="connsiteX2" fmla="*/ 67951 w 391844"/>
              <a:gd name="connsiteY2" fmla="*/ 308355 h 320071"/>
              <a:gd name="connsiteX3" fmla="*/ 267976 w 391844"/>
              <a:gd name="connsiteY3" fmla="*/ 311530 h 320071"/>
              <a:gd name="connsiteX4" fmla="*/ 353701 w 391844"/>
              <a:gd name="connsiteY4" fmla="*/ 251205 h 320071"/>
              <a:gd name="connsiteX5" fmla="*/ 391801 w 391844"/>
              <a:gd name="connsiteY5" fmla="*/ 171830 h 320071"/>
              <a:gd name="connsiteX6" fmla="*/ 347351 w 391844"/>
              <a:gd name="connsiteY6" fmla="*/ 63880 h 320071"/>
              <a:gd name="connsiteX7" fmla="*/ 375926 w 391844"/>
              <a:gd name="connsiteY7" fmla="*/ 48005 h 320071"/>
              <a:gd name="connsiteX8" fmla="*/ 366401 w 391844"/>
              <a:gd name="connsiteY8" fmla="*/ 28955 h 320071"/>
              <a:gd name="connsiteX9" fmla="*/ 239401 w 391844"/>
              <a:gd name="connsiteY9" fmla="*/ 380 h 320071"/>
              <a:gd name="connsiteX10" fmla="*/ 26676 w 391844"/>
              <a:gd name="connsiteY10" fmla="*/ 63880 h 3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844" h="320071">
                <a:moveTo>
                  <a:pt x="26676" y="63880"/>
                </a:moveTo>
                <a:cubicBezTo>
                  <a:pt x="-11953" y="98276"/>
                  <a:pt x="747" y="166009"/>
                  <a:pt x="7626" y="206755"/>
                </a:cubicBezTo>
                <a:cubicBezTo>
                  <a:pt x="14505" y="247501"/>
                  <a:pt x="24559" y="290893"/>
                  <a:pt x="67951" y="308355"/>
                </a:cubicBezTo>
                <a:cubicBezTo>
                  <a:pt x="111343" y="325817"/>
                  <a:pt x="220351" y="321055"/>
                  <a:pt x="267976" y="311530"/>
                </a:cubicBezTo>
                <a:cubicBezTo>
                  <a:pt x="315601" y="302005"/>
                  <a:pt x="333064" y="274488"/>
                  <a:pt x="353701" y="251205"/>
                </a:cubicBezTo>
                <a:cubicBezTo>
                  <a:pt x="374338" y="227922"/>
                  <a:pt x="392859" y="203051"/>
                  <a:pt x="391801" y="171830"/>
                </a:cubicBezTo>
                <a:cubicBezTo>
                  <a:pt x="390743" y="140609"/>
                  <a:pt x="349997" y="84517"/>
                  <a:pt x="347351" y="63880"/>
                </a:cubicBezTo>
                <a:cubicBezTo>
                  <a:pt x="344705" y="43243"/>
                  <a:pt x="375926" y="48005"/>
                  <a:pt x="375926" y="48005"/>
                </a:cubicBezTo>
                <a:cubicBezTo>
                  <a:pt x="379101" y="42184"/>
                  <a:pt x="389155" y="36892"/>
                  <a:pt x="366401" y="28955"/>
                </a:cubicBezTo>
                <a:cubicBezTo>
                  <a:pt x="343647" y="21017"/>
                  <a:pt x="293376" y="-3324"/>
                  <a:pt x="239401" y="380"/>
                </a:cubicBezTo>
                <a:cubicBezTo>
                  <a:pt x="185426" y="4084"/>
                  <a:pt x="65305" y="29484"/>
                  <a:pt x="26676" y="63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C42FD33-19E0-D3DD-443A-3DE0DE62507C}"/>
              </a:ext>
            </a:extLst>
          </p:cNvPr>
          <p:cNvSpPr/>
          <p:nvPr/>
        </p:nvSpPr>
        <p:spPr>
          <a:xfrm>
            <a:off x="5231922" y="3987733"/>
            <a:ext cx="495914" cy="447815"/>
          </a:xfrm>
          <a:custGeom>
            <a:avLst/>
            <a:gdLst>
              <a:gd name="connsiteX0" fmla="*/ 478 w 495914"/>
              <a:gd name="connsiteY0" fmla="*/ 447742 h 447815"/>
              <a:gd name="connsiteX1" fmla="*/ 232253 w 495914"/>
              <a:gd name="connsiteY1" fmla="*/ 111192 h 447815"/>
              <a:gd name="connsiteX2" fmla="*/ 203678 w 495914"/>
              <a:gd name="connsiteY2" fmla="*/ 196917 h 447815"/>
              <a:gd name="connsiteX3" fmla="*/ 495778 w 495914"/>
              <a:gd name="connsiteY3" fmla="*/ 67 h 447815"/>
              <a:gd name="connsiteX4" fmla="*/ 241778 w 495914"/>
              <a:gd name="connsiteY4" fmla="*/ 174692 h 447815"/>
              <a:gd name="connsiteX5" fmla="*/ 232253 w 495914"/>
              <a:gd name="connsiteY5" fmla="*/ 168342 h 447815"/>
              <a:gd name="connsiteX6" fmla="*/ 213203 w 495914"/>
              <a:gd name="connsiteY6" fmla="*/ 187392 h 447815"/>
              <a:gd name="connsiteX7" fmla="*/ 213203 w 495914"/>
              <a:gd name="connsiteY7" fmla="*/ 139767 h 447815"/>
              <a:gd name="connsiteX8" fmla="*/ 156053 w 495914"/>
              <a:gd name="connsiteY8" fmla="*/ 203267 h 447815"/>
              <a:gd name="connsiteX9" fmla="*/ 130653 w 495914"/>
              <a:gd name="connsiteY9" fmla="*/ 181042 h 447815"/>
              <a:gd name="connsiteX10" fmla="*/ 76678 w 495914"/>
              <a:gd name="connsiteY10" fmla="*/ 254067 h 447815"/>
              <a:gd name="connsiteX11" fmla="*/ 168753 w 495914"/>
              <a:gd name="connsiteY11" fmla="*/ 142942 h 447815"/>
              <a:gd name="connsiteX12" fmla="*/ 478 w 495914"/>
              <a:gd name="connsiteY12" fmla="*/ 447742 h 4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914" h="447815">
                <a:moveTo>
                  <a:pt x="478" y="447742"/>
                </a:moveTo>
                <a:cubicBezTo>
                  <a:pt x="11061" y="442450"/>
                  <a:pt x="198386" y="152996"/>
                  <a:pt x="232253" y="111192"/>
                </a:cubicBezTo>
                <a:cubicBezTo>
                  <a:pt x="266120" y="69388"/>
                  <a:pt x="159757" y="215438"/>
                  <a:pt x="203678" y="196917"/>
                </a:cubicBezTo>
                <a:cubicBezTo>
                  <a:pt x="247599" y="178396"/>
                  <a:pt x="489428" y="3771"/>
                  <a:pt x="495778" y="67"/>
                </a:cubicBezTo>
                <a:cubicBezTo>
                  <a:pt x="502128" y="-3637"/>
                  <a:pt x="285699" y="146646"/>
                  <a:pt x="241778" y="174692"/>
                </a:cubicBezTo>
                <a:cubicBezTo>
                  <a:pt x="197857" y="202738"/>
                  <a:pt x="237015" y="166225"/>
                  <a:pt x="232253" y="168342"/>
                </a:cubicBezTo>
                <a:cubicBezTo>
                  <a:pt x="227491" y="170459"/>
                  <a:pt x="216378" y="192154"/>
                  <a:pt x="213203" y="187392"/>
                </a:cubicBezTo>
                <a:cubicBezTo>
                  <a:pt x="210028" y="182630"/>
                  <a:pt x="222728" y="137121"/>
                  <a:pt x="213203" y="139767"/>
                </a:cubicBezTo>
                <a:cubicBezTo>
                  <a:pt x="203678" y="142413"/>
                  <a:pt x="169811" y="196388"/>
                  <a:pt x="156053" y="203267"/>
                </a:cubicBezTo>
                <a:cubicBezTo>
                  <a:pt x="142295" y="210146"/>
                  <a:pt x="143882" y="172575"/>
                  <a:pt x="130653" y="181042"/>
                </a:cubicBezTo>
                <a:cubicBezTo>
                  <a:pt x="117424" y="189509"/>
                  <a:pt x="70328" y="260417"/>
                  <a:pt x="76678" y="254067"/>
                </a:cubicBezTo>
                <a:cubicBezTo>
                  <a:pt x="83028" y="247717"/>
                  <a:pt x="179336" y="113838"/>
                  <a:pt x="168753" y="142942"/>
                </a:cubicBezTo>
                <a:cubicBezTo>
                  <a:pt x="158170" y="172046"/>
                  <a:pt x="-10105" y="453034"/>
                  <a:pt x="478" y="44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96F4A14-B716-695B-2942-BBD5D4BD1D28}"/>
              </a:ext>
            </a:extLst>
          </p:cNvPr>
          <p:cNvSpPr/>
          <p:nvPr/>
        </p:nvSpPr>
        <p:spPr>
          <a:xfrm>
            <a:off x="5238266" y="3841734"/>
            <a:ext cx="254529" cy="264099"/>
          </a:xfrm>
          <a:custGeom>
            <a:avLst/>
            <a:gdLst>
              <a:gd name="connsiteX0" fmla="*/ 484 w 254529"/>
              <a:gd name="connsiteY0" fmla="*/ 263541 h 264099"/>
              <a:gd name="connsiteX1" fmla="*/ 124309 w 254529"/>
              <a:gd name="connsiteY1" fmla="*/ 28591 h 264099"/>
              <a:gd name="connsiteX2" fmla="*/ 114784 w 254529"/>
              <a:gd name="connsiteY2" fmla="*/ 92091 h 264099"/>
              <a:gd name="connsiteX3" fmla="*/ 105259 w 254529"/>
              <a:gd name="connsiteY3" fmla="*/ 136541 h 264099"/>
              <a:gd name="connsiteX4" fmla="*/ 254484 w 254529"/>
              <a:gd name="connsiteY4" fmla="*/ 16 h 264099"/>
              <a:gd name="connsiteX5" fmla="*/ 121134 w 254529"/>
              <a:gd name="connsiteY5" fmla="*/ 127016 h 264099"/>
              <a:gd name="connsiteX6" fmla="*/ 121134 w 254529"/>
              <a:gd name="connsiteY6" fmla="*/ 82566 h 264099"/>
              <a:gd name="connsiteX7" fmla="*/ 57634 w 254529"/>
              <a:gd name="connsiteY7" fmla="*/ 123841 h 264099"/>
              <a:gd name="connsiteX8" fmla="*/ 79859 w 254529"/>
              <a:gd name="connsiteY8" fmla="*/ 95266 h 264099"/>
              <a:gd name="connsiteX9" fmla="*/ 484 w 254529"/>
              <a:gd name="connsiteY9" fmla="*/ 263541 h 2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529" h="264099">
                <a:moveTo>
                  <a:pt x="484" y="263541"/>
                </a:moveTo>
                <a:cubicBezTo>
                  <a:pt x="7892" y="252428"/>
                  <a:pt x="105259" y="57166"/>
                  <a:pt x="124309" y="28591"/>
                </a:cubicBezTo>
                <a:cubicBezTo>
                  <a:pt x="143359" y="16"/>
                  <a:pt x="117959" y="74099"/>
                  <a:pt x="114784" y="92091"/>
                </a:cubicBezTo>
                <a:cubicBezTo>
                  <a:pt x="111609" y="110083"/>
                  <a:pt x="81976" y="151887"/>
                  <a:pt x="105259" y="136541"/>
                </a:cubicBezTo>
                <a:cubicBezTo>
                  <a:pt x="128542" y="121195"/>
                  <a:pt x="251838" y="1603"/>
                  <a:pt x="254484" y="16"/>
                </a:cubicBezTo>
                <a:cubicBezTo>
                  <a:pt x="257130" y="-1572"/>
                  <a:pt x="143359" y="113258"/>
                  <a:pt x="121134" y="127016"/>
                </a:cubicBezTo>
                <a:cubicBezTo>
                  <a:pt x="98909" y="140774"/>
                  <a:pt x="131717" y="83095"/>
                  <a:pt x="121134" y="82566"/>
                </a:cubicBezTo>
                <a:cubicBezTo>
                  <a:pt x="110551" y="82037"/>
                  <a:pt x="64513" y="121724"/>
                  <a:pt x="57634" y="123841"/>
                </a:cubicBezTo>
                <a:cubicBezTo>
                  <a:pt x="50755" y="125958"/>
                  <a:pt x="86738" y="74100"/>
                  <a:pt x="79859" y="95266"/>
                </a:cubicBezTo>
                <a:cubicBezTo>
                  <a:pt x="72980" y="116432"/>
                  <a:pt x="-6924" y="274654"/>
                  <a:pt x="484" y="26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08A366E-E1D8-8FF2-8DDA-0DBBC7C069DD}"/>
              </a:ext>
            </a:extLst>
          </p:cNvPr>
          <p:cNvSpPr/>
          <p:nvPr/>
        </p:nvSpPr>
        <p:spPr>
          <a:xfrm>
            <a:off x="5389012" y="3745282"/>
            <a:ext cx="309100" cy="266395"/>
          </a:xfrm>
          <a:custGeom>
            <a:avLst/>
            <a:gdLst>
              <a:gd name="connsiteX0" fmla="*/ 2138 w 309100"/>
              <a:gd name="connsiteY0" fmla="*/ 264743 h 266395"/>
              <a:gd name="connsiteX1" fmla="*/ 297413 w 309100"/>
              <a:gd name="connsiteY1" fmla="*/ 10743 h 266395"/>
              <a:gd name="connsiteX2" fmla="*/ 246613 w 309100"/>
              <a:gd name="connsiteY2" fmla="*/ 52018 h 266395"/>
              <a:gd name="connsiteX3" fmla="*/ 214863 w 309100"/>
              <a:gd name="connsiteY3" fmla="*/ 96468 h 266395"/>
              <a:gd name="connsiteX4" fmla="*/ 186288 w 309100"/>
              <a:gd name="connsiteY4" fmla="*/ 166318 h 266395"/>
              <a:gd name="connsiteX5" fmla="*/ 214863 w 309100"/>
              <a:gd name="connsiteY5" fmla="*/ 115518 h 266395"/>
              <a:gd name="connsiteX6" fmla="*/ 160888 w 309100"/>
              <a:gd name="connsiteY6" fmla="*/ 150443 h 266395"/>
              <a:gd name="connsiteX7" fmla="*/ 164063 w 309100"/>
              <a:gd name="connsiteY7" fmla="*/ 121868 h 266395"/>
              <a:gd name="connsiteX8" fmla="*/ 2138 w 309100"/>
              <a:gd name="connsiteY8" fmla="*/ 264743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00" h="266395">
                <a:moveTo>
                  <a:pt x="2138" y="264743"/>
                </a:moveTo>
                <a:cubicBezTo>
                  <a:pt x="24363" y="246222"/>
                  <a:pt x="256667" y="46197"/>
                  <a:pt x="297413" y="10743"/>
                </a:cubicBezTo>
                <a:cubicBezTo>
                  <a:pt x="338159" y="-24711"/>
                  <a:pt x="260371" y="37730"/>
                  <a:pt x="246613" y="52018"/>
                </a:cubicBezTo>
                <a:cubicBezTo>
                  <a:pt x="232855" y="66306"/>
                  <a:pt x="224917" y="77418"/>
                  <a:pt x="214863" y="96468"/>
                </a:cubicBezTo>
                <a:cubicBezTo>
                  <a:pt x="204809" y="115518"/>
                  <a:pt x="186288" y="163143"/>
                  <a:pt x="186288" y="166318"/>
                </a:cubicBezTo>
                <a:cubicBezTo>
                  <a:pt x="186288" y="169493"/>
                  <a:pt x="219096" y="118164"/>
                  <a:pt x="214863" y="115518"/>
                </a:cubicBezTo>
                <a:cubicBezTo>
                  <a:pt x="210630" y="112872"/>
                  <a:pt x="169355" y="149385"/>
                  <a:pt x="160888" y="150443"/>
                </a:cubicBezTo>
                <a:cubicBezTo>
                  <a:pt x="152421" y="151501"/>
                  <a:pt x="190521" y="103347"/>
                  <a:pt x="164063" y="121868"/>
                </a:cubicBezTo>
                <a:cubicBezTo>
                  <a:pt x="137605" y="140389"/>
                  <a:pt x="-20087" y="283264"/>
                  <a:pt x="2138" y="264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9148D33-3732-DA91-E62C-B0853092F6A5}"/>
              </a:ext>
            </a:extLst>
          </p:cNvPr>
          <p:cNvSpPr/>
          <p:nvPr/>
        </p:nvSpPr>
        <p:spPr>
          <a:xfrm>
            <a:off x="5498629" y="3735539"/>
            <a:ext cx="180604" cy="123833"/>
          </a:xfrm>
          <a:custGeom>
            <a:avLst/>
            <a:gdLst>
              <a:gd name="connsiteX0" fmla="*/ 3646 w 180604"/>
              <a:gd name="connsiteY0" fmla="*/ 109386 h 123833"/>
              <a:gd name="connsiteX1" fmla="*/ 178271 w 180604"/>
              <a:gd name="connsiteY1" fmla="*/ 1436 h 123833"/>
              <a:gd name="connsiteX2" fmla="*/ 108421 w 180604"/>
              <a:gd name="connsiteY2" fmla="*/ 52236 h 123833"/>
              <a:gd name="connsiteX3" fmla="*/ 171921 w 180604"/>
              <a:gd name="connsiteY3" fmla="*/ 122086 h 123833"/>
              <a:gd name="connsiteX4" fmla="*/ 130646 w 180604"/>
              <a:gd name="connsiteY4" fmla="*/ 99861 h 123833"/>
              <a:gd name="connsiteX5" fmla="*/ 102071 w 180604"/>
              <a:gd name="connsiteY5" fmla="*/ 68111 h 123833"/>
              <a:gd name="connsiteX6" fmla="*/ 60796 w 180604"/>
              <a:gd name="connsiteY6" fmla="*/ 74461 h 123833"/>
              <a:gd name="connsiteX7" fmla="*/ 3646 w 180604"/>
              <a:gd name="connsiteY7" fmla="*/ 109386 h 1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604" h="123833">
                <a:moveTo>
                  <a:pt x="3646" y="109386"/>
                </a:moveTo>
                <a:lnTo>
                  <a:pt x="178271" y="1436"/>
                </a:lnTo>
                <a:cubicBezTo>
                  <a:pt x="195734" y="-8089"/>
                  <a:pt x="109479" y="32128"/>
                  <a:pt x="108421" y="52236"/>
                </a:cubicBezTo>
                <a:cubicBezTo>
                  <a:pt x="107363" y="72344"/>
                  <a:pt x="168217" y="114149"/>
                  <a:pt x="171921" y="122086"/>
                </a:cubicBezTo>
                <a:cubicBezTo>
                  <a:pt x="175625" y="130023"/>
                  <a:pt x="142288" y="108857"/>
                  <a:pt x="130646" y="99861"/>
                </a:cubicBezTo>
                <a:cubicBezTo>
                  <a:pt x="119004" y="90865"/>
                  <a:pt x="113713" y="72344"/>
                  <a:pt x="102071" y="68111"/>
                </a:cubicBezTo>
                <a:cubicBezTo>
                  <a:pt x="90429" y="63878"/>
                  <a:pt x="72438" y="70228"/>
                  <a:pt x="60796" y="74461"/>
                </a:cubicBezTo>
                <a:cubicBezTo>
                  <a:pt x="49154" y="78694"/>
                  <a:pt x="-15933" y="121557"/>
                  <a:pt x="3646" y="10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988B71A-1249-E10F-588B-554F429AD1FB}"/>
              </a:ext>
            </a:extLst>
          </p:cNvPr>
          <p:cNvSpPr/>
          <p:nvPr/>
        </p:nvSpPr>
        <p:spPr>
          <a:xfrm>
            <a:off x="5575291" y="3765491"/>
            <a:ext cx="545285" cy="178474"/>
          </a:xfrm>
          <a:custGeom>
            <a:avLst/>
            <a:gdLst>
              <a:gd name="connsiteX0" fmla="*/ 25409 w 545285"/>
              <a:gd name="connsiteY0" fmla="*/ 171509 h 178474"/>
              <a:gd name="connsiteX1" fmla="*/ 339734 w 545285"/>
              <a:gd name="connsiteY1" fmla="*/ 6409 h 178474"/>
              <a:gd name="connsiteX2" fmla="*/ 288934 w 545285"/>
              <a:gd name="connsiteY2" fmla="*/ 50859 h 178474"/>
              <a:gd name="connsiteX3" fmla="*/ 542934 w 545285"/>
              <a:gd name="connsiteY3" fmla="*/ 3234 h 178474"/>
              <a:gd name="connsiteX4" fmla="*/ 412759 w 545285"/>
              <a:gd name="connsiteY4" fmla="*/ 47684 h 178474"/>
              <a:gd name="connsiteX5" fmla="*/ 365134 w 545285"/>
              <a:gd name="connsiteY5" fmla="*/ 60384 h 178474"/>
              <a:gd name="connsiteX6" fmla="*/ 469909 w 545285"/>
              <a:gd name="connsiteY6" fmla="*/ 9584 h 178474"/>
              <a:gd name="connsiteX7" fmla="*/ 314334 w 545285"/>
              <a:gd name="connsiteY7" fmla="*/ 54034 h 178474"/>
              <a:gd name="connsiteX8" fmla="*/ 228609 w 545285"/>
              <a:gd name="connsiteY8" fmla="*/ 38159 h 178474"/>
              <a:gd name="connsiteX9" fmla="*/ 133359 w 545285"/>
              <a:gd name="connsiteY9" fmla="*/ 59 h 178474"/>
              <a:gd name="connsiteX10" fmla="*/ 222259 w 545285"/>
              <a:gd name="connsiteY10" fmla="*/ 47684 h 178474"/>
              <a:gd name="connsiteX11" fmla="*/ 9 w 545285"/>
              <a:gd name="connsiteY11" fmla="*/ 101659 h 178474"/>
              <a:gd name="connsiteX12" fmla="*/ 231784 w 545285"/>
              <a:gd name="connsiteY12" fmla="*/ 54034 h 178474"/>
              <a:gd name="connsiteX13" fmla="*/ 98434 w 545285"/>
              <a:gd name="connsiteY13" fmla="*/ 136584 h 178474"/>
              <a:gd name="connsiteX14" fmla="*/ 25409 w 545285"/>
              <a:gd name="connsiteY14" fmla="*/ 171509 h 1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5285" h="178474">
                <a:moveTo>
                  <a:pt x="25409" y="171509"/>
                </a:moveTo>
                <a:cubicBezTo>
                  <a:pt x="65625" y="149813"/>
                  <a:pt x="295813" y="26517"/>
                  <a:pt x="339734" y="6409"/>
                </a:cubicBezTo>
                <a:cubicBezTo>
                  <a:pt x="383655" y="-13699"/>
                  <a:pt x="255067" y="51388"/>
                  <a:pt x="288934" y="50859"/>
                </a:cubicBezTo>
                <a:cubicBezTo>
                  <a:pt x="322801" y="50330"/>
                  <a:pt x="522297" y="3763"/>
                  <a:pt x="542934" y="3234"/>
                </a:cubicBezTo>
                <a:cubicBezTo>
                  <a:pt x="563571" y="2705"/>
                  <a:pt x="442392" y="38159"/>
                  <a:pt x="412759" y="47684"/>
                </a:cubicBezTo>
                <a:cubicBezTo>
                  <a:pt x="383126" y="57209"/>
                  <a:pt x="355609" y="66734"/>
                  <a:pt x="365134" y="60384"/>
                </a:cubicBezTo>
                <a:cubicBezTo>
                  <a:pt x="374659" y="54034"/>
                  <a:pt x="478376" y="10642"/>
                  <a:pt x="469909" y="9584"/>
                </a:cubicBezTo>
                <a:cubicBezTo>
                  <a:pt x="461442" y="8526"/>
                  <a:pt x="354551" y="49271"/>
                  <a:pt x="314334" y="54034"/>
                </a:cubicBezTo>
                <a:cubicBezTo>
                  <a:pt x="274117" y="58796"/>
                  <a:pt x="258772" y="47155"/>
                  <a:pt x="228609" y="38159"/>
                </a:cubicBezTo>
                <a:cubicBezTo>
                  <a:pt x="198447" y="29163"/>
                  <a:pt x="134417" y="-1529"/>
                  <a:pt x="133359" y="59"/>
                </a:cubicBezTo>
                <a:cubicBezTo>
                  <a:pt x="132301" y="1647"/>
                  <a:pt x="244484" y="30751"/>
                  <a:pt x="222259" y="47684"/>
                </a:cubicBezTo>
                <a:cubicBezTo>
                  <a:pt x="200034" y="64617"/>
                  <a:pt x="-1579" y="100601"/>
                  <a:pt x="9" y="101659"/>
                </a:cubicBezTo>
                <a:cubicBezTo>
                  <a:pt x="1597" y="102717"/>
                  <a:pt x="215380" y="48213"/>
                  <a:pt x="231784" y="54034"/>
                </a:cubicBezTo>
                <a:cubicBezTo>
                  <a:pt x="248188" y="59855"/>
                  <a:pt x="132301" y="113830"/>
                  <a:pt x="98434" y="136584"/>
                </a:cubicBezTo>
                <a:cubicBezTo>
                  <a:pt x="64567" y="159338"/>
                  <a:pt x="-14807" y="193205"/>
                  <a:pt x="25409" y="17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1BB52A7-480C-4BC0-6785-6BCE2522664A}"/>
              </a:ext>
            </a:extLst>
          </p:cNvPr>
          <p:cNvSpPr/>
          <p:nvPr/>
        </p:nvSpPr>
        <p:spPr>
          <a:xfrm>
            <a:off x="5631557" y="3651087"/>
            <a:ext cx="531250" cy="216652"/>
          </a:xfrm>
          <a:custGeom>
            <a:avLst/>
            <a:gdLst>
              <a:gd name="connsiteX0" fmla="*/ 893 w 531250"/>
              <a:gd name="connsiteY0" fmla="*/ 216063 h 216652"/>
              <a:gd name="connsiteX1" fmla="*/ 204093 w 531250"/>
              <a:gd name="connsiteY1" fmla="*/ 70013 h 216652"/>
              <a:gd name="connsiteX2" fmla="*/ 248543 w 531250"/>
              <a:gd name="connsiteY2" fmla="*/ 41438 h 216652"/>
              <a:gd name="connsiteX3" fmla="*/ 200918 w 531250"/>
              <a:gd name="connsiteY3" fmla="*/ 76363 h 216652"/>
              <a:gd name="connsiteX4" fmla="*/ 264418 w 531250"/>
              <a:gd name="connsiteY4" fmla="*/ 60488 h 216652"/>
              <a:gd name="connsiteX5" fmla="*/ 419993 w 531250"/>
              <a:gd name="connsiteY5" fmla="*/ 163 h 216652"/>
              <a:gd name="connsiteX6" fmla="*/ 331093 w 531250"/>
              <a:gd name="connsiteY6" fmla="*/ 44613 h 216652"/>
              <a:gd name="connsiteX7" fmla="*/ 531118 w 531250"/>
              <a:gd name="connsiteY7" fmla="*/ 101763 h 216652"/>
              <a:gd name="connsiteX8" fmla="*/ 296168 w 531250"/>
              <a:gd name="connsiteY8" fmla="*/ 54138 h 216652"/>
              <a:gd name="connsiteX9" fmla="*/ 162818 w 531250"/>
              <a:gd name="connsiteY9" fmla="*/ 63663 h 216652"/>
              <a:gd name="connsiteX10" fmla="*/ 191393 w 531250"/>
              <a:gd name="connsiteY10" fmla="*/ 73188 h 216652"/>
              <a:gd name="connsiteX11" fmla="*/ 146943 w 531250"/>
              <a:gd name="connsiteY11" fmla="*/ 89063 h 216652"/>
              <a:gd name="connsiteX12" fmla="*/ 200918 w 531250"/>
              <a:gd name="connsiteY12" fmla="*/ 82713 h 216652"/>
              <a:gd name="connsiteX13" fmla="*/ 23118 w 531250"/>
              <a:gd name="connsiteY13" fmla="*/ 168438 h 216652"/>
              <a:gd name="connsiteX14" fmla="*/ 124718 w 531250"/>
              <a:gd name="connsiteY14" fmla="*/ 123988 h 216652"/>
              <a:gd name="connsiteX15" fmla="*/ 893 w 531250"/>
              <a:gd name="connsiteY15" fmla="*/ 216063 h 21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250" h="216652">
                <a:moveTo>
                  <a:pt x="893" y="216063"/>
                </a:moveTo>
                <a:cubicBezTo>
                  <a:pt x="14122" y="207067"/>
                  <a:pt x="162818" y="99117"/>
                  <a:pt x="204093" y="70013"/>
                </a:cubicBezTo>
                <a:cubicBezTo>
                  <a:pt x="245368" y="40909"/>
                  <a:pt x="249072" y="40380"/>
                  <a:pt x="248543" y="41438"/>
                </a:cubicBezTo>
                <a:cubicBezTo>
                  <a:pt x="248014" y="42496"/>
                  <a:pt x="198272" y="73188"/>
                  <a:pt x="200918" y="76363"/>
                </a:cubicBezTo>
                <a:cubicBezTo>
                  <a:pt x="203564" y="79538"/>
                  <a:pt x="227906" y="73188"/>
                  <a:pt x="264418" y="60488"/>
                </a:cubicBezTo>
                <a:cubicBezTo>
                  <a:pt x="300931" y="47788"/>
                  <a:pt x="408880" y="2809"/>
                  <a:pt x="419993" y="163"/>
                </a:cubicBezTo>
                <a:cubicBezTo>
                  <a:pt x="431106" y="-2483"/>
                  <a:pt x="312572" y="27680"/>
                  <a:pt x="331093" y="44613"/>
                </a:cubicBezTo>
                <a:cubicBezTo>
                  <a:pt x="349614" y="61546"/>
                  <a:pt x="536939" y="100175"/>
                  <a:pt x="531118" y="101763"/>
                </a:cubicBezTo>
                <a:cubicBezTo>
                  <a:pt x="525297" y="103350"/>
                  <a:pt x="357551" y="60488"/>
                  <a:pt x="296168" y="54138"/>
                </a:cubicBezTo>
                <a:cubicBezTo>
                  <a:pt x="234785" y="47788"/>
                  <a:pt x="180281" y="60488"/>
                  <a:pt x="162818" y="63663"/>
                </a:cubicBezTo>
                <a:cubicBezTo>
                  <a:pt x="145356" y="66838"/>
                  <a:pt x="194039" y="68955"/>
                  <a:pt x="191393" y="73188"/>
                </a:cubicBezTo>
                <a:cubicBezTo>
                  <a:pt x="188747" y="77421"/>
                  <a:pt x="145356" y="87476"/>
                  <a:pt x="146943" y="89063"/>
                </a:cubicBezTo>
                <a:cubicBezTo>
                  <a:pt x="148530" y="90650"/>
                  <a:pt x="221556" y="69484"/>
                  <a:pt x="200918" y="82713"/>
                </a:cubicBezTo>
                <a:cubicBezTo>
                  <a:pt x="180280" y="95942"/>
                  <a:pt x="35818" y="161559"/>
                  <a:pt x="23118" y="168438"/>
                </a:cubicBezTo>
                <a:cubicBezTo>
                  <a:pt x="10418" y="175317"/>
                  <a:pt x="123660" y="119755"/>
                  <a:pt x="124718" y="123988"/>
                </a:cubicBezTo>
                <a:cubicBezTo>
                  <a:pt x="125776" y="128221"/>
                  <a:pt x="-12336" y="225059"/>
                  <a:pt x="893" y="216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3BAEF75-4C0E-FD89-6174-3C6BA7E3DDA3}"/>
              </a:ext>
            </a:extLst>
          </p:cNvPr>
          <p:cNvSpPr/>
          <p:nvPr/>
        </p:nvSpPr>
        <p:spPr>
          <a:xfrm>
            <a:off x="5616572" y="3727450"/>
            <a:ext cx="377846" cy="123848"/>
          </a:xfrm>
          <a:custGeom>
            <a:avLst/>
            <a:gdLst>
              <a:gd name="connsiteX0" fmla="*/ 3 w 377846"/>
              <a:gd name="connsiteY0" fmla="*/ 123825 h 123848"/>
              <a:gd name="connsiteX1" fmla="*/ 130178 w 377846"/>
              <a:gd name="connsiteY1" fmla="*/ 31750 h 123848"/>
              <a:gd name="connsiteX2" fmla="*/ 377828 w 377846"/>
              <a:gd name="connsiteY2" fmla="*/ 34925 h 123848"/>
              <a:gd name="connsiteX3" fmla="*/ 142878 w 377846"/>
              <a:gd name="connsiteY3" fmla="*/ 22225 h 123848"/>
              <a:gd name="connsiteX4" fmla="*/ 63503 w 377846"/>
              <a:gd name="connsiteY4" fmla="*/ 0 h 123848"/>
              <a:gd name="connsiteX5" fmla="*/ 133353 w 377846"/>
              <a:gd name="connsiteY5" fmla="*/ 22225 h 123848"/>
              <a:gd name="connsiteX6" fmla="*/ 3 w 377846"/>
              <a:gd name="connsiteY6" fmla="*/ 123825 h 12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846" h="123848">
                <a:moveTo>
                  <a:pt x="3" y="123825"/>
                </a:moveTo>
                <a:cubicBezTo>
                  <a:pt x="-526" y="125412"/>
                  <a:pt x="67207" y="46567"/>
                  <a:pt x="130178" y="31750"/>
                </a:cubicBezTo>
                <a:cubicBezTo>
                  <a:pt x="193149" y="16933"/>
                  <a:pt x="375711" y="36513"/>
                  <a:pt x="377828" y="34925"/>
                </a:cubicBezTo>
                <a:cubicBezTo>
                  <a:pt x="379945" y="33337"/>
                  <a:pt x="195265" y="28046"/>
                  <a:pt x="142878" y="22225"/>
                </a:cubicBezTo>
                <a:cubicBezTo>
                  <a:pt x="90491" y="16404"/>
                  <a:pt x="65090" y="0"/>
                  <a:pt x="63503" y="0"/>
                </a:cubicBezTo>
                <a:cubicBezTo>
                  <a:pt x="61916" y="0"/>
                  <a:pt x="144995" y="6350"/>
                  <a:pt x="133353" y="22225"/>
                </a:cubicBezTo>
                <a:cubicBezTo>
                  <a:pt x="121711" y="38100"/>
                  <a:pt x="532" y="122238"/>
                  <a:pt x="3" y="123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63444ED-DA78-7BC6-4E39-2E33C758FEF3}"/>
              </a:ext>
            </a:extLst>
          </p:cNvPr>
          <p:cNvSpPr/>
          <p:nvPr/>
        </p:nvSpPr>
        <p:spPr>
          <a:xfrm>
            <a:off x="5942525" y="3622380"/>
            <a:ext cx="468015" cy="156599"/>
          </a:xfrm>
          <a:custGeom>
            <a:avLst/>
            <a:gdLst>
              <a:gd name="connsiteX0" fmla="*/ 1075 w 468015"/>
              <a:gd name="connsiteY0" fmla="*/ 114595 h 156599"/>
              <a:gd name="connsiteX1" fmla="*/ 232850 w 468015"/>
              <a:gd name="connsiteY1" fmla="*/ 38395 h 156599"/>
              <a:gd name="connsiteX2" fmla="*/ 124900 w 468015"/>
              <a:gd name="connsiteY2" fmla="*/ 70145 h 156599"/>
              <a:gd name="connsiteX3" fmla="*/ 353500 w 468015"/>
              <a:gd name="connsiteY3" fmla="*/ 98720 h 156599"/>
              <a:gd name="connsiteX4" fmla="*/ 267775 w 468015"/>
              <a:gd name="connsiteY4" fmla="*/ 111420 h 156599"/>
              <a:gd name="connsiteX5" fmla="*/ 359850 w 468015"/>
              <a:gd name="connsiteY5" fmla="*/ 155870 h 156599"/>
              <a:gd name="connsiteX6" fmla="*/ 378900 w 468015"/>
              <a:gd name="connsiteY6" fmla="*/ 139995 h 156599"/>
              <a:gd name="connsiteX7" fmla="*/ 467800 w 468015"/>
              <a:gd name="connsiteY7" fmla="*/ 152695 h 156599"/>
              <a:gd name="connsiteX8" fmla="*/ 350325 w 468015"/>
              <a:gd name="connsiteY8" fmla="*/ 149520 h 156599"/>
              <a:gd name="connsiteX9" fmla="*/ 223325 w 468015"/>
              <a:gd name="connsiteY9" fmla="*/ 79670 h 156599"/>
              <a:gd name="connsiteX10" fmla="*/ 93150 w 468015"/>
              <a:gd name="connsiteY10" fmla="*/ 295 h 156599"/>
              <a:gd name="connsiteX11" fmla="*/ 143950 w 468015"/>
              <a:gd name="connsiteY11" fmla="*/ 54270 h 156599"/>
              <a:gd name="connsiteX12" fmla="*/ 1075 w 468015"/>
              <a:gd name="connsiteY12" fmla="*/ 114595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015" h="156599">
                <a:moveTo>
                  <a:pt x="1075" y="114595"/>
                </a:moveTo>
                <a:cubicBezTo>
                  <a:pt x="15892" y="111949"/>
                  <a:pt x="212213" y="45803"/>
                  <a:pt x="232850" y="38395"/>
                </a:cubicBezTo>
                <a:cubicBezTo>
                  <a:pt x="253487" y="30987"/>
                  <a:pt x="104792" y="60091"/>
                  <a:pt x="124900" y="70145"/>
                </a:cubicBezTo>
                <a:cubicBezTo>
                  <a:pt x="145008" y="80199"/>
                  <a:pt x="329688" y="91841"/>
                  <a:pt x="353500" y="98720"/>
                </a:cubicBezTo>
                <a:cubicBezTo>
                  <a:pt x="377312" y="105599"/>
                  <a:pt x="266717" y="101895"/>
                  <a:pt x="267775" y="111420"/>
                </a:cubicBezTo>
                <a:cubicBezTo>
                  <a:pt x="268833" y="120945"/>
                  <a:pt x="341329" y="151107"/>
                  <a:pt x="359850" y="155870"/>
                </a:cubicBezTo>
                <a:cubicBezTo>
                  <a:pt x="378371" y="160633"/>
                  <a:pt x="360908" y="140524"/>
                  <a:pt x="378900" y="139995"/>
                </a:cubicBezTo>
                <a:cubicBezTo>
                  <a:pt x="396892" y="139466"/>
                  <a:pt x="472562" y="151108"/>
                  <a:pt x="467800" y="152695"/>
                </a:cubicBezTo>
                <a:cubicBezTo>
                  <a:pt x="463038" y="154282"/>
                  <a:pt x="391071" y="161691"/>
                  <a:pt x="350325" y="149520"/>
                </a:cubicBezTo>
                <a:cubicBezTo>
                  <a:pt x="309579" y="137349"/>
                  <a:pt x="266188" y="104541"/>
                  <a:pt x="223325" y="79670"/>
                </a:cubicBezTo>
                <a:cubicBezTo>
                  <a:pt x="180463" y="54799"/>
                  <a:pt x="106379" y="4528"/>
                  <a:pt x="93150" y="295"/>
                </a:cubicBezTo>
                <a:cubicBezTo>
                  <a:pt x="79921" y="-3938"/>
                  <a:pt x="158767" y="38395"/>
                  <a:pt x="143950" y="54270"/>
                </a:cubicBezTo>
                <a:cubicBezTo>
                  <a:pt x="129133" y="70145"/>
                  <a:pt x="-13742" y="117241"/>
                  <a:pt x="1075" y="1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4647BEA-1754-76A1-4DBB-192DC6FADD8E}"/>
              </a:ext>
            </a:extLst>
          </p:cNvPr>
          <p:cNvSpPr/>
          <p:nvPr/>
        </p:nvSpPr>
        <p:spPr>
          <a:xfrm>
            <a:off x="5659023" y="3764521"/>
            <a:ext cx="400734" cy="202083"/>
          </a:xfrm>
          <a:custGeom>
            <a:avLst/>
            <a:gdLst>
              <a:gd name="connsiteX0" fmla="*/ 2002 w 400734"/>
              <a:gd name="connsiteY0" fmla="*/ 201054 h 202083"/>
              <a:gd name="connsiteX1" fmla="*/ 392527 w 400734"/>
              <a:gd name="connsiteY1" fmla="*/ 4204 h 202083"/>
              <a:gd name="connsiteX2" fmla="*/ 259177 w 400734"/>
              <a:gd name="connsiteY2" fmla="*/ 64529 h 202083"/>
              <a:gd name="connsiteX3" fmla="*/ 157577 w 400734"/>
              <a:gd name="connsiteY3" fmla="*/ 42304 h 202083"/>
              <a:gd name="connsiteX4" fmla="*/ 236952 w 400734"/>
              <a:gd name="connsiteY4" fmla="*/ 80404 h 202083"/>
              <a:gd name="connsiteX5" fmla="*/ 2002 w 400734"/>
              <a:gd name="connsiteY5" fmla="*/ 201054 h 2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4" h="202083">
                <a:moveTo>
                  <a:pt x="2002" y="201054"/>
                </a:moveTo>
                <a:cubicBezTo>
                  <a:pt x="27931" y="188354"/>
                  <a:pt x="349665" y="26958"/>
                  <a:pt x="392527" y="4204"/>
                </a:cubicBezTo>
                <a:cubicBezTo>
                  <a:pt x="435389" y="-18550"/>
                  <a:pt x="298335" y="58179"/>
                  <a:pt x="259177" y="64529"/>
                </a:cubicBezTo>
                <a:cubicBezTo>
                  <a:pt x="220019" y="70879"/>
                  <a:pt x="161281" y="39658"/>
                  <a:pt x="157577" y="42304"/>
                </a:cubicBezTo>
                <a:cubicBezTo>
                  <a:pt x="153873" y="44950"/>
                  <a:pt x="263939" y="55533"/>
                  <a:pt x="236952" y="80404"/>
                </a:cubicBezTo>
                <a:cubicBezTo>
                  <a:pt x="209965" y="105275"/>
                  <a:pt x="-23927" y="213754"/>
                  <a:pt x="2002" y="20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DDA3C0B-BA6F-11F8-181A-6CB918ACD743}"/>
              </a:ext>
            </a:extLst>
          </p:cNvPr>
          <p:cNvSpPr/>
          <p:nvPr/>
        </p:nvSpPr>
        <p:spPr>
          <a:xfrm>
            <a:off x="6089063" y="3717376"/>
            <a:ext cx="382129" cy="242134"/>
          </a:xfrm>
          <a:custGeom>
            <a:avLst/>
            <a:gdLst>
              <a:gd name="connsiteX0" fmla="*/ 3762 w 382129"/>
              <a:gd name="connsiteY0" fmla="*/ 67224 h 242134"/>
              <a:gd name="connsiteX1" fmla="*/ 292687 w 382129"/>
              <a:gd name="connsiteY1" fmla="*/ 41824 h 242134"/>
              <a:gd name="connsiteX2" fmla="*/ 238712 w 382129"/>
              <a:gd name="connsiteY2" fmla="*/ 64049 h 242134"/>
              <a:gd name="connsiteX3" fmla="*/ 321262 w 382129"/>
              <a:gd name="connsiteY3" fmla="*/ 168824 h 242134"/>
              <a:gd name="connsiteX4" fmla="*/ 273637 w 382129"/>
              <a:gd name="connsiteY4" fmla="*/ 108499 h 242134"/>
              <a:gd name="connsiteX5" fmla="*/ 381587 w 382129"/>
              <a:gd name="connsiteY5" fmla="*/ 241849 h 242134"/>
              <a:gd name="connsiteX6" fmla="*/ 318087 w 382129"/>
              <a:gd name="connsiteY6" fmla="*/ 146599 h 242134"/>
              <a:gd name="connsiteX7" fmla="*/ 337137 w 382129"/>
              <a:gd name="connsiteY7" fmla="*/ 146599 h 242134"/>
              <a:gd name="connsiteX8" fmla="*/ 206962 w 382129"/>
              <a:gd name="connsiteY8" fmla="*/ 19599 h 242134"/>
              <a:gd name="connsiteX9" fmla="*/ 264112 w 382129"/>
              <a:gd name="connsiteY9" fmla="*/ 73574 h 242134"/>
              <a:gd name="connsiteX10" fmla="*/ 54562 w 382129"/>
              <a:gd name="connsiteY10" fmla="*/ 549 h 242134"/>
              <a:gd name="connsiteX11" fmla="*/ 124412 w 382129"/>
              <a:gd name="connsiteY11" fmla="*/ 41824 h 242134"/>
              <a:gd name="connsiteX12" fmla="*/ 3762 w 382129"/>
              <a:gd name="connsiteY12" fmla="*/ 67224 h 2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129" h="242134">
                <a:moveTo>
                  <a:pt x="3762" y="67224"/>
                </a:moveTo>
                <a:cubicBezTo>
                  <a:pt x="31808" y="67224"/>
                  <a:pt x="253529" y="42353"/>
                  <a:pt x="292687" y="41824"/>
                </a:cubicBezTo>
                <a:cubicBezTo>
                  <a:pt x="331845" y="41295"/>
                  <a:pt x="233950" y="42882"/>
                  <a:pt x="238712" y="64049"/>
                </a:cubicBezTo>
                <a:cubicBezTo>
                  <a:pt x="243474" y="85216"/>
                  <a:pt x="321262" y="168824"/>
                  <a:pt x="321262" y="168824"/>
                </a:cubicBezTo>
                <a:lnTo>
                  <a:pt x="273637" y="108499"/>
                </a:lnTo>
                <a:cubicBezTo>
                  <a:pt x="283691" y="120670"/>
                  <a:pt x="374179" y="235499"/>
                  <a:pt x="381587" y="241849"/>
                </a:cubicBezTo>
                <a:cubicBezTo>
                  <a:pt x="388995" y="248199"/>
                  <a:pt x="318087" y="146599"/>
                  <a:pt x="318087" y="146599"/>
                </a:cubicBezTo>
                <a:cubicBezTo>
                  <a:pt x="310679" y="130724"/>
                  <a:pt x="355658" y="167766"/>
                  <a:pt x="337137" y="146599"/>
                </a:cubicBezTo>
                <a:cubicBezTo>
                  <a:pt x="318616" y="125432"/>
                  <a:pt x="219133" y="31770"/>
                  <a:pt x="206962" y="19599"/>
                </a:cubicBezTo>
                <a:cubicBezTo>
                  <a:pt x="194791" y="7428"/>
                  <a:pt x="289512" y="76749"/>
                  <a:pt x="264112" y="73574"/>
                </a:cubicBezTo>
                <a:cubicBezTo>
                  <a:pt x="238712" y="70399"/>
                  <a:pt x="77845" y="5841"/>
                  <a:pt x="54562" y="549"/>
                </a:cubicBezTo>
                <a:cubicBezTo>
                  <a:pt x="31279" y="-4743"/>
                  <a:pt x="135525" y="29653"/>
                  <a:pt x="124412" y="41824"/>
                </a:cubicBezTo>
                <a:cubicBezTo>
                  <a:pt x="113299" y="53995"/>
                  <a:pt x="-24284" y="67224"/>
                  <a:pt x="3762" y="67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1044750-D321-D972-01A9-D209A4642E37}"/>
              </a:ext>
            </a:extLst>
          </p:cNvPr>
          <p:cNvSpPr/>
          <p:nvPr/>
        </p:nvSpPr>
        <p:spPr>
          <a:xfrm>
            <a:off x="4957664" y="4177132"/>
            <a:ext cx="192373" cy="1074124"/>
          </a:xfrm>
          <a:custGeom>
            <a:avLst/>
            <a:gdLst>
              <a:gd name="connsiteX0" fmla="*/ 192186 w 192373"/>
              <a:gd name="connsiteY0" fmla="*/ 1168 h 1074124"/>
              <a:gd name="connsiteX1" fmla="*/ 4861 w 192373"/>
              <a:gd name="connsiteY1" fmla="*/ 382168 h 1074124"/>
              <a:gd name="connsiteX2" fmla="*/ 52486 w 192373"/>
              <a:gd name="connsiteY2" fmla="*/ 283743 h 1074124"/>
              <a:gd name="connsiteX3" fmla="*/ 23911 w 192373"/>
              <a:gd name="connsiteY3" fmla="*/ 426618 h 1074124"/>
              <a:gd name="connsiteX4" fmla="*/ 4861 w 192373"/>
              <a:gd name="connsiteY4" fmla="*/ 934618 h 1074124"/>
              <a:gd name="connsiteX5" fmla="*/ 4861 w 192373"/>
              <a:gd name="connsiteY5" fmla="*/ 896518 h 1074124"/>
              <a:gd name="connsiteX6" fmla="*/ 55661 w 192373"/>
              <a:gd name="connsiteY6" fmla="*/ 1071143 h 1074124"/>
              <a:gd name="connsiteX7" fmla="*/ 30261 w 192373"/>
              <a:gd name="connsiteY7" fmla="*/ 979068 h 1074124"/>
              <a:gd name="connsiteX8" fmla="*/ 23911 w 192373"/>
              <a:gd name="connsiteY8" fmla="*/ 642518 h 1074124"/>
              <a:gd name="connsiteX9" fmla="*/ 20736 w 192373"/>
              <a:gd name="connsiteY9" fmla="*/ 636168 h 1074124"/>
              <a:gd name="connsiteX10" fmla="*/ 27086 w 192373"/>
              <a:gd name="connsiteY10" fmla="*/ 74193 h 1074124"/>
              <a:gd name="connsiteX11" fmla="*/ 39786 w 192373"/>
              <a:gd name="connsiteY11" fmla="*/ 356768 h 1074124"/>
              <a:gd name="connsiteX12" fmla="*/ 36611 w 192373"/>
              <a:gd name="connsiteY12" fmla="*/ 277393 h 1074124"/>
              <a:gd name="connsiteX13" fmla="*/ 17561 w 192373"/>
              <a:gd name="connsiteY13" fmla="*/ 296443 h 1074124"/>
              <a:gd name="connsiteX14" fmla="*/ 39786 w 192373"/>
              <a:gd name="connsiteY14" fmla="*/ 232943 h 1074124"/>
              <a:gd name="connsiteX15" fmla="*/ 39786 w 192373"/>
              <a:gd name="connsiteY15" fmla="*/ 261518 h 1074124"/>
              <a:gd name="connsiteX16" fmla="*/ 192186 w 192373"/>
              <a:gd name="connsiteY16" fmla="*/ 1168 h 107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373" h="1074124">
                <a:moveTo>
                  <a:pt x="192186" y="1168"/>
                </a:moveTo>
                <a:cubicBezTo>
                  <a:pt x="186365" y="21276"/>
                  <a:pt x="28144" y="335072"/>
                  <a:pt x="4861" y="382168"/>
                </a:cubicBezTo>
                <a:cubicBezTo>
                  <a:pt x="-18422" y="429264"/>
                  <a:pt x="49311" y="276335"/>
                  <a:pt x="52486" y="283743"/>
                </a:cubicBezTo>
                <a:cubicBezTo>
                  <a:pt x="55661" y="291151"/>
                  <a:pt x="31848" y="318139"/>
                  <a:pt x="23911" y="426618"/>
                </a:cubicBezTo>
                <a:cubicBezTo>
                  <a:pt x="15974" y="535097"/>
                  <a:pt x="8036" y="856301"/>
                  <a:pt x="4861" y="934618"/>
                </a:cubicBezTo>
                <a:cubicBezTo>
                  <a:pt x="1686" y="1012935"/>
                  <a:pt x="-3606" y="873764"/>
                  <a:pt x="4861" y="896518"/>
                </a:cubicBezTo>
                <a:cubicBezTo>
                  <a:pt x="13328" y="919272"/>
                  <a:pt x="51428" y="1057385"/>
                  <a:pt x="55661" y="1071143"/>
                </a:cubicBezTo>
                <a:cubicBezTo>
                  <a:pt x="59894" y="1084901"/>
                  <a:pt x="35553" y="1050505"/>
                  <a:pt x="30261" y="979068"/>
                </a:cubicBezTo>
                <a:cubicBezTo>
                  <a:pt x="24969" y="907631"/>
                  <a:pt x="25498" y="699668"/>
                  <a:pt x="23911" y="642518"/>
                </a:cubicBezTo>
                <a:cubicBezTo>
                  <a:pt x="22323" y="585368"/>
                  <a:pt x="20207" y="730889"/>
                  <a:pt x="20736" y="636168"/>
                </a:cubicBezTo>
                <a:cubicBezTo>
                  <a:pt x="21265" y="541447"/>
                  <a:pt x="23911" y="120760"/>
                  <a:pt x="27086" y="74193"/>
                </a:cubicBezTo>
                <a:cubicBezTo>
                  <a:pt x="30261" y="27626"/>
                  <a:pt x="38199" y="322901"/>
                  <a:pt x="39786" y="356768"/>
                </a:cubicBezTo>
                <a:cubicBezTo>
                  <a:pt x="41373" y="390635"/>
                  <a:pt x="40315" y="287447"/>
                  <a:pt x="36611" y="277393"/>
                </a:cubicBezTo>
                <a:cubicBezTo>
                  <a:pt x="32907" y="267339"/>
                  <a:pt x="17032" y="303851"/>
                  <a:pt x="17561" y="296443"/>
                </a:cubicBezTo>
                <a:cubicBezTo>
                  <a:pt x="18090" y="289035"/>
                  <a:pt x="36082" y="238764"/>
                  <a:pt x="39786" y="232943"/>
                </a:cubicBezTo>
                <a:cubicBezTo>
                  <a:pt x="43490" y="227122"/>
                  <a:pt x="13328" y="296443"/>
                  <a:pt x="39786" y="261518"/>
                </a:cubicBezTo>
                <a:cubicBezTo>
                  <a:pt x="66244" y="226593"/>
                  <a:pt x="198007" y="-18940"/>
                  <a:pt x="192186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89884AA-F644-818C-0486-B5066659BCB3}"/>
              </a:ext>
            </a:extLst>
          </p:cNvPr>
          <p:cNvSpPr/>
          <p:nvPr/>
        </p:nvSpPr>
        <p:spPr>
          <a:xfrm>
            <a:off x="4606291" y="4282377"/>
            <a:ext cx="238803" cy="806293"/>
          </a:xfrm>
          <a:custGeom>
            <a:avLst/>
            <a:gdLst>
              <a:gd name="connsiteX0" fmla="*/ 3809 w 238803"/>
              <a:gd name="connsiteY0" fmla="*/ 3873 h 806293"/>
              <a:gd name="connsiteX1" fmla="*/ 133984 w 238803"/>
              <a:gd name="connsiteY1" fmla="*/ 330898 h 806293"/>
              <a:gd name="connsiteX2" fmla="*/ 137159 w 238803"/>
              <a:gd name="connsiteY2" fmla="*/ 315023 h 806293"/>
              <a:gd name="connsiteX3" fmla="*/ 238759 w 238803"/>
              <a:gd name="connsiteY3" fmla="*/ 57848 h 806293"/>
              <a:gd name="connsiteX4" fmla="*/ 149859 w 238803"/>
              <a:gd name="connsiteY4" fmla="*/ 286448 h 806293"/>
              <a:gd name="connsiteX5" fmla="*/ 140334 w 238803"/>
              <a:gd name="connsiteY5" fmla="*/ 337248 h 806293"/>
              <a:gd name="connsiteX6" fmla="*/ 121284 w 238803"/>
              <a:gd name="connsiteY6" fmla="*/ 584898 h 806293"/>
              <a:gd name="connsiteX7" fmla="*/ 121284 w 238803"/>
              <a:gd name="connsiteY7" fmla="*/ 543623 h 806293"/>
              <a:gd name="connsiteX8" fmla="*/ 130809 w 238803"/>
              <a:gd name="connsiteY8" fmla="*/ 670623 h 806293"/>
              <a:gd name="connsiteX9" fmla="*/ 143509 w 238803"/>
              <a:gd name="connsiteY9" fmla="*/ 803973 h 806293"/>
              <a:gd name="connsiteX10" fmla="*/ 105409 w 238803"/>
              <a:gd name="connsiteY10" fmla="*/ 553148 h 806293"/>
              <a:gd name="connsiteX11" fmla="*/ 140334 w 238803"/>
              <a:gd name="connsiteY11" fmla="*/ 280098 h 806293"/>
              <a:gd name="connsiteX12" fmla="*/ 99059 w 238803"/>
              <a:gd name="connsiteY12" fmla="*/ 124523 h 806293"/>
              <a:gd name="connsiteX13" fmla="*/ 146684 w 238803"/>
              <a:gd name="connsiteY13" fmla="*/ 321373 h 806293"/>
              <a:gd name="connsiteX14" fmla="*/ 102234 w 238803"/>
              <a:gd name="connsiteY14" fmla="*/ 229298 h 806293"/>
              <a:gd name="connsiteX15" fmla="*/ 634 w 238803"/>
              <a:gd name="connsiteY15" fmla="*/ 76898 h 806293"/>
              <a:gd name="connsiteX16" fmla="*/ 57784 w 238803"/>
              <a:gd name="connsiteY16" fmla="*/ 146748 h 806293"/>
              <a:gd name="connsiteX17" fmla="*/ 3809 w 238803"/>
              <a:gd name="connsiteY17" fmla="*/ 3873 h 80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803" h="806293">
                <a:moveTo>
                  <a:pt x="3809" y="3873"/>
                </a:moveTo>
                <a:cubicBezTo>
                  <a:pt x="16509" y="34565"/>
                  <a:pt x="133984" y="330898"/>
                  <a:pt x="133984" y="330898"/>
                </a:cubicBezTo>
                <a:cubicBezTo>
                  <a:pt x="156209" y="382756"/>
                  <a:pt x="119697" y="360531"/>
                  <a:pt x="137159" y="315023"/>
                </a:cubicBezTo>
                <a:cubicBezTo>
                  <a:pt x="154621" y="269515"/>
                  <a:pt x="236642" y="62610"/>
                  <a:pt x="238759" y="57848"/>
                </a:cubicBezTo>
                <a:cubicBezTo>
                  <a:pt x="240876" y="53086"/>
                  <a:pt x="166263" y="239881"/>
                  <a:pt x="149859" y="286448"/>
                </a:cubicBezTo>
                <a:cubicBezTo>
                  <a:pt x="133455" y="333015"/>
                  <a:pt x="145096" y="287506"/>
                  <a:pt x="140334" y="337248"/>
                </a:cubicBezTo>
                <a:cubicBezTo>
                  <a:pt x="135572" y="386990"/>
                  <a:pt x="124459" y="550502"/>
                  <a:pt x="121284" y="584898"/>
                </a:cubicBezTo>
                <a:cubicBezTo>
                  <a:pt x="118109" y="619294"/>
                  <a:pt x="119697" y="529336"/>
                  <a:pt x="121284" y="543623"/>
                </a:cubicBezTo>
                <a:cubicBezTo>
                  <a:pt x="122871" y="557910"/>
                  <a:pt x="127105" y="627231"/>
                  <a:pt x="130809" y="670623"/>
                </a:cubicBezTo>
                <a:cubicBezTo>
                  <a:pt x="134513" y="714015"/>
                  <a:pt x="147742" y="823552"/>
                  <a:pt x="143509" y="803973"/>
                </a:cubicBezTo>
                <a:cubicBezTo>
                  <a:pt x="139276" y="784394"/>
                  <a:pt x="105938" y="640460"/>
                  <a:pt x="105409" y="553148"/>
                </a:cubicBezTo>
                <a:cubicBezTo>
                  <a:pt x="104880" y="465836"/>
                  <a:pt x="141392" y="351535"/>
                  <a:pt x="140334" y="280098"/>
                </a:cubicBezTo>
                <a:cubicBezTo>
                  <a:pt x="139276" y="208661"/>
                  <a:pt x="98001" y="117644"/>
                  <a:pt x="99059" y="124523"/>
                </a:cubicBezTo>
                <a:cubicBezTo>
                  <a:pt x="100117" y="131402"/>
                  <a:pt x="146155" y="303911"/>
                  <a:pt x="146684" y="321373"/>
                </a:cubicBezTo>
                <a:cubicBezTo>
                  <a:pt x="147213" y="338835"/>
                  <a:pt x="126576" y="270044"/>
                  <a:pt x="102234" y="229298"/>
                </a:cubicBezTo>
                <a:cubicBezTo>
                  <a:pt x="77892" y="188552"/>
                  <a:pt x="8042" y="90656"/>
                  <a:pt x="634" y="76898"/>
                </a:cubicBezTo>
                <a:cubicBezTo>
                  <a:pt x="-6774" y="63140"/>
                  <a:pt x="53022" y="158919"/>
                  <a:pt x="57784" y="146748"/>
                </a:cubicBezTo>
                <a:cubicBezTo>
                  <a:pt x="62546" y="134577"/>
                  <a:pt x="-8891" y="-26819"/>
                  <a:pt x="3809" y="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6982238-A6F1-CBD8-9065-FD90482220CC}"/>
              </a:ext>
            </a:extLst>
          </p:cNvPr>
          <p:cNvSpPr/>
          <p:nvPr/>
        </p:nvSpPr>
        <p:spPr>
          <a:xfrm>
            <a:off x="4806944" y="4362420"/>
            <a:ext cx="89511" cy="695510"/>
          </a:xfrm>
          <a:custGeom>
            <a:avLst/>
            <a:gdLst>
              <a:gd name="connsiteX0" fmla="*/ 15881 w 89511"/>
              <a:gd name="connsiteY0" fmla="*/ 30 h 695510"/>
              <a:gd name="connsiteX1" fmla="*/ 31756 w 89511"/>
              <a:gd name="connsiteY1" fmla="*/ 352455 h 695510"/>
              <a:gd name="connsiteX2" fmla="*/ 63506 w 89511"/>
              <a:gd name="connsiteY2" fmla="*/ 682655 h 695510"/>
              <a:gd name="connsiteX3" fmla="*/ 63506 w 89511"/>
              <a:gd name="connsiteY3" fmla="*/ 631855 h 695510"/>
              <a:gd name="connsiteX4" fmla="*/ 53981 w 89511"/>
              <a:gd name="connsiteY4" fmla="*/ 666780 h 695510"/>
              <a:gd name="connsiteX5" fmla="*/ 76206 w 89511"/>
              <a:gd name="connsiteY5" fmla="*/ 450880 h 695510"/>
              <a:gd name="connsiteX6" fmla="*/ 88906 w 89511"/>
              <a:gd name="connsiteY6" fmla="*/ 244505 h 695510"/>
              <a:gd name="connsiteX7" fmla="*/ 57156 w 89511"/>
              <a:gd name="connsiteY7" fmla="*/ 581055 h 695510"/>
              <a:gd name="connsiteX8" fmla="*/ 38106 w 89511"/>
              <a:gd name="connsiteY8" fmla="*/ 431830 h 695510"/>
              <a:gd name="connsiteX9" fmla="*/ 6 w 89511"/>
              <a:gd name="connsiteY9" fmla="*/ 314355 h 695510"/>
              <a:gd name="connsiteX10" fmla="*/ 34931 w 89511"/>
              <a:gd name="connsiteY10" fmla="*/ 371505 h 695510"/>
              <a:gd name="connsiteX11" fmla="*/ 15881 w 89511"/>
              <a:gd name="connsiteY11" fmla="*/ 30 h 6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11" h="695510">
                <a:moveTo>
                  <a:pt x="15881" y="30"/>
                </a:moveTo>
                <a:cubicBezTo>
                  <a:pt x="15352" y="-3145"/>
                  <a:pt x="23819" y="238684"/>
                  <a:pt x="31756" y="352455"/>
                </a:cubicBezTo>
                <a:cubicBezTo>
                  <a:pt x="39693" y="466226"/>
                  <a:pt x="58214" y="636088"/>
                  <a:pt x="63506" y="682655"/>
                </a:cubicBezTo>
                <a:cubicBezTo>
                  <a:pt x="68798" y="729222"/>
                  <a:pt x="65094" y="634501"/>
                  <a:pt x="63506" y="631855"/>
                </a:cubicBezTo>
                <a:cubicBezTo>
                  <a:pt x="61919" y="629209"/>
                  <a:pt x="51864" y="696942"/>
                  <a:pt x="53981" y="666780"/>
                </a:cubicBezTo>
                <a:cubicBezTo>
                  <a:pt x="56098" y="636618"/>
                  <a:pt x="70385" y="521259"/>
                  <a:pt x="76206" y="450880"/>
                </a:cubicBezTo>
                <a:cubicBezTo>
                  <a:pt x="82027" y="380501"/>
                  <a:pt x="92081" y="222809"/>
                  <a:pt x="88906" y="244505"/>
                </a:cubicBezTo>
                <a:cubicBezTo>
                  <a:pt x="85731" y="266201"/>
                  <a:pt x="65623" y="549834"/>
                  <a:pt x="57156" y="581055"/>
                </a:cubicBezTo>
                <a:cubicBezTo>
                  <a:pt x="48689" y="612276"/>
                  <a:pt x="47631" y="476280"/>
                  <a:pt x="38106" y="431830"/>
                </a:cubicBezTo>
                <a:cubicBezTo>
                  <a:pt x="28581" y="387380"/>
                  <a:pt x="535" y="324409"/>
                  <a:pt x="6" y="314355"/>
                </a:cubicBezTo>
                <a:cubicBezTo>
                  <a:pt x="-523" y="304301"/>
                  <a:pt x="33344" y="428655"/>
                  <a:pt x="34931" y="371505"/>
                </a:cubicBezTo>
                <a:cubicBezTo>
                  <a:pt x="36519" y="314355"/>
                  <a:pt x="16410" y="3205"/>
                  <a:pt x="158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CF76B1AA-F52A-E9BC-A22C-DB3373DB2CA0}"/>
              </a:ext>
            </a:extLst>
          </p:cNvPr>
          <p:cNvSpPr/>
          <p:nvPr/>
        </p:nvSpPr>
        <p:spPr>
          <a:xfrm>
            <a:off x="4835759" y="4643025"/>
            <a:ext cx="172021" cy="952435"/>
          </a:xfrm>
          <a:custGeom>
            <a:avLst/>
            <a:gdLst>
              <a:gd name="connsiteX0" fmla="*/ 91841 w 172021"/>
              <a:gd name="connsiteY0" fmla="*/ 2000 h 952435"/>
              <a:gd name="connsiteX1" fmla="*/ 85491 w 172021"/>
              <a:gd name="connsiteY1" fmla="*/ 589375 h 952435"/>
              <a:gd name="connsiteX2" fmla="*/ 85491 w 172021"/>
              <a:gd name="connsiteY2" fmla="*/ 573500 h 952435"/>
              <a:gd name="connsiteX3" fmla="*/ 91841 w 172021"/>
              <a:gd name="connsiteY3" fmla="*/ 741775 h 952435"/>
              <a:gd name="connsiteX4" fmla="*/ 171216 w 172021"/>
              <a:gd name="connsiteY4" fmla="*/ 948150 h 952435"/>
              <a:gd name="connsiteX5" fmla="*/ 129941 w 172021"/>
              <a:gd name="connsiteY5" fmla="*/ 871950 h 952435"/>
              <a:gd name="connsiteX6" fmla="*/ 82316 w 172021"/>
              <a:gd name="connsiteY6" fmla="*/ 757650 h 952435"/>
              <a:gd name="connsiteX7" fmla="*/ 110891 w 172021"/>
              <a:gd name="connsiteY7" fmla="*/ 821150 h 952435"/>
              <a:gd name="connsiteX8" fmla="*/ 88666 w 172021"/>
              <a:gd name="connsiteY8" fmla="*/ 735425 h 952435"/>
              <a:gd name="connsiteX9" fmla="*/ 126766 w 172021"/>
              <a:gd name="connsiteY9" fmla="*/ 627475 h 952435"/>
              <a:gd name="connsiteX10" fmla="*/ 95016 w 172021"/>
              <a:gd name="connsiteY10" fmla="*/ 697325 h 952435"/>
              <a:gd name="connsiteX11" fmla="*/ 88666 w 172021"/>
              <a:gd name="connsiteY11" fmla="*/ 643350 h 952435"/>
              <a:gd name="connsiteX12" fmla="*/ 6116 w 172021"/>
              <a:gd name="connsiteY12" fmla="*/ 554450 h 952435"/>
              <a:gd name="connsiteX13" fmla="*/ 9291 w 172021"/>
              <a:gd name="connsiteY13" fmla="*/ 548100 h 952435"/>
              <a:gd name="connsiteX14" fmla="*/ 34691 w 172021"/>
              <a:gd name="connsiteY14" fmla="*/ 589375 h 952435"/>
              <a:gd name="connsiteX15" fmla="*/ 72791 w 172021"/>
              <a:gd name="connsiteY15" fmla="*/ 598900 h 952435"/>
              <a:gd name="connsiteX16" fmla="*/ 72791 w 172021"/>
              <a:gd name="connsiteY16" fmla="*/ 424275 h 952435"/>
              <a:gd name="connsiteX17" fmla="*/ 28341 w 172021"/>
              <a:gd name="connsiteY17" fmla="*/ 370300 h 952435"/>
              <a:gd name="connsiteX18" fmla="*/ 75966 w 172021"/>
              <a:gd name="connsiteY18" fmla="*/ 395700 h 952435"/>
              <a:gd name="connsiteX19" fmla="*/ 91841 w 172021"/>
              <a:gd name="connsiteY19" fmla="*/ 2000 h 9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2021" h="952435">
                <a:moveTo>
                  <a:pt x="91841" y="2000"/>
                </a:moveTo>
                <a:cubicBezTo>
                  <a:pt x="93428" y="34279"/>
                  <a:pt x="86549" y="494125"/>
                  <a:pt x="85491" y="589375"/>
                </a:cubicBezTo>
                <a:cubicBezTo>
                  <a:pt x="84433" y="684625"/>
                  <a:pt x="84433" y="548100"/>
                  <a:pt x="85491" y="573500"/>
                </a:cubicBezTo>
                <a:cubicBezTo>
                  <a:pt x="86549" y="598900"/>
                  <a:pt x="77554" y="679333"/>
                  <a:pt x="91841" y="741775"/>
                </a:cubicBezTo>
                <a:cubicBezTo>
                  <a:pt x="106128" y="804217"/>
                  <a:pt x="164866" y="926454"/>
                  <a:pt x="171216" y="948150"/>
                </a:cubicBezTo>
                <a:cubicBezTo>
                  <a:pt x="177566" y="969846"/>
                  <a:pt x="144758" y="903700"/>
                  <a:pt x="129941" y="871950"/>
                </a:cubicBezTo>
                <a:cubicBezTo>
                  <a:pt x="115124" y="840200"/>
                  <a:pt x="85491" y="766117"/>
                  <a:pt x="82316" y="757650"/>
                </a:cubicBezTo>
                <a:cubicBezTo>
                  <a:pt x="79141" y="749183"/>
                  <a:pt x="109833" y="824854"/>
                  <a:pt x="110891" y="821150"/>
                </a:cubicBezTo>
                <a:cubicBezTo>
                  <a:pt x="111949" y="817446"/>
                  <a:pt x="86020" y="767704"/>
                  <a:pt x="88666" y="735425"/>
                </a:cubicBezTo>
                <a:cubicBezTo>
                  <a:pt x="91312" y="703146"/>
                  <a:pt x="125708" y="633825"/>
                  <a:pt x="126766" y="627475"/>
                </a:cubicBezTo>
                <a:cubicBezTo>
                  <a:pt x="127824" y="621125"/>
                  <a:pt x="101366" y="694679"/>
                  <a:pt x="95016" y="697325"/>
                </a:cubicBezTo>
                <a:cubicBezTo>
                  <a:pt x="88666" y="699971"/>
                  <a:pt x="103483" y="667162"/>
                  <a:pt x="88666" y="643350"/>
                </a:cubicBezTo>
                <a:cubicBezTo>
                  <a:pt x="73849" y="619538"/>
                  <a:pt x="19345" y="570325"/>
                  <a:pt x="6116" y="554450"/>
                </a:cubicBezTo>
                <a:cubicBezTo>
                  <a:pt x="-7113" y="538575"/>
                  <a:pt x="4529" y="542279"/>
                  <a:pt x="9291" y="548100"/>
                </a:cubicBezTo>
                <a:cubicBezTo>
                  <a:pt x="14053" y="553921"/>
                  <a:pt x="24108" y="580908"/>
                  <a:pt x="34691" y="589375"/>
                </a:cubicBezTo>
                <a:cubicBezTo>
                  <a:pt x="45274" y="597842"/>
                  <a:pt x="66441" y="626417"/>
                  <a:pt x="72791" y="598900"/>
                </a:cubicBezTo>
                <a:cubicBezTo>
                  <a:pt x="79141" y="571383"/>
                  <a:pt x="80199" y="462375"/>
                  <a:pt x="72791" y="424275"/>
                </a:cubicBezTo>
                <a:cubicBezTo>
                  <a:pt x="65383" y="386175"/>
                  <a:pt x="27812" y="375063"/>
                  <a:pt x="28341" y="370300"/>
                </a:cubicBezTo>
                <a:cubicBezTo>
                  <a:pt x="28870" y="365538"/>
                  <a:pt x="64324" y="453379"/>
                  <a:pt x="75966" y="395700"/>
                </a:cubicBezTo>
                <a:cubicBezTo>
                  <a:pt x="87608" y="338021"/>
                  <a:pt x="90254" y="-30279"/>
                  <a:pt x="91841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E4075B1-EC8D-B8DB-D435-8EC89C40385D}"/>
              </a:ext>
            </a:extLst>
          </p:cNvPr>
          <p:cNvSpPr/>
          <p:nvPr/>
        </p:nvSpPr>
        <p:spPr>
          <a:xfrm>
            <a:off x="4739907" y="4623913"/>
            <a:ext cx="108334" cy="828444"/>
          </a:xfrm>
          <a:custGeom>
            <a:avLst/>
            <a:gdLst>
              <a:gd name="connsiteX0" fmla="*/ 32118 w 108334"/>
              <a:gd name="connsiteY0" fmla="*/ 5237 h 828444"/>
              <a:gd name="connsiteX1" fmla="*/ 86093 w 108334"/>
              <a:gd name="connsiteY1" fmla="*/ 659287 h 828444"/>
              <a:gd name="connsiteX2" fmla="*/ 108318 w 108334"/>
              <a:gd name="connsiteY2" fmla="*/ 827562 h 828444"/>
              <a:gd name="connsiteX3" fmla="*/ 89268 w 108334"/>
              <a:gd name="connsiteY3" fmla="*/ 719612 h 828444"/>
              <a:gd name="connsiteX4" fmla="*/ 67043 w 108334"/>
              <a:gd name="connsiteY4" fmla="*/ 589437 h 828444"/>
              <a:gd name="connsiteX5" fmla="*/ 13068 w 108334"/>
              <a:gd name="connsiteY5" fmla="*/ 668812 h 828444"/>
              <a:gd name="connsiteX6" fmla="*/ 54343 w 108334"/>
              <a:gd name="connsiteY6" fmla="*/ 595787 h 828444"/>
              <a:gd name="connsiteX7" fmla="*/ 9893 w 108334"/>
              <a:gd name="connsiteY7" fmla="*/ 506887 h 828444"/>
              <a:gd name="connsiteX8" fmla="*/ 67043 w 108334"/>
              <a:gd name="connsiteY8" fmla="*/ 586262 h 828444"/>
              <a:gd name="connsiteX9" fmla="*/ 57518 w 108334"/>
              <a:gd name="connsiteY9" fmla="*/ 443387 h 828444"/>
              <a:gd name="connsiteX10" fmla="*/ 22593 w 108334"/>
              <a:gd name="connsiteY10" fmla="*/ 471962 h 828444"/>
              <a:gd name="connsiteX11" fmla="*/ 70218 w 108334"/>
              <a:gd name="connsiteY11" fmla="*/ 430687 h 828444"/>
              <a:gd name="connsiteX12" fmla="*/ 368 w 108334"/>
              <a:gd name="connsiteY12" fmla="*/ 306862 h 828444"/>
              <a:gd name="connsiteX13" fmla="*/ 41643 w 108334"/>
              <a:gd name="connsiteY13" fmla="*/ 348137 h 828444"/>
              <a:gd name="connsiteX14" fmla="*/ 32118 w 108334"/>
              <a:gd name="connsiteY14" fmla="*/ 5237 h 82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334" h="828444">
                <a:moveTo>
                  <a:pt x="32118" y="5237"/>
                </a:moveTo>
                <a:cubicBezTo>
                  <a:pt x="39526" y="57095"/>
                  <a:pt x="73393" y="522233"/>
                  <a:pt x="86093" y="659287"/>
                </a:cubicBezTo>
                <a:cubicBezTo>
                  <a:pt x="98793" y="796341"/>
                  <a:pt x="107789" y="817508"/>
                  <a:pt x="108318" y="827562"/>
                </a:cubicBezTo>
                <a:cubicBezTo>
                  <a:pt x="108847" y="837616"/>
                  <a:pt x="96147" y="759299"/>
                  <a:pt x="89268" y="719612"/>
                </a:cubicBezTo>
                <a:cubicBezTo>
                  <a:pt x="82389" y="679925"/>
                  <a:pt x="79743" y="597904"/>
                  <a:pt x="67043" y="589437"/>
                </a:cubicBezTo>
                <a:cubicBezTo>
                  <a:pt x="54343" y="580970"/>
                  <a:pt x="15185" y="667754"/>
                  <a:pt x="13068" y="668812"/>
                </a:cubicBezTo>
                <a:cubicBezTo>
                  <a:pt x="10951" y="669870"/>
                  <a:pt x="54872" y="622774"/>
                  <a:pt x="54343" y="595787"/>
                </a:cubicBezTo>
                <a:cubicBezTo>
                  <a:pt x="53814" y="568800"/>
                  <a:pt x="7776" y="508475"/>
                  <a:pt x="9893" y="506887"/>
                </a:cubicBezTo>
                <a:cubicBezTo>
                  <a:pt x="12010" y="505299"/>
                  <a:pt x="59106" y="596845"/>
                  <a:pt x="67043" y="586262"/>
                </a:cubicBezTo>
                <a:cubicBezTo>
                  <a:pt x="74980" y="575679"/>
                  <a:pt x="64926" y="462437"/>
                  <a:pt x="57518" y="443387"/>
                </a:cubicBezTo>
                <a:cubicBezTo>
                  <a:pt x="50110" y="424337"/>
                  <a:pt x="20476" y="474079"/>
                  <a:pt x="22593" y="471962"/>
                </a:cubicBezTo>
                <a:cubicBezTo>
                  <a:pt x="24710" y="469845"/>
                  <a:pt x="73922" y="458204"/>
                  <a:pt x="70218" y="430687"/>
                </a:cubicBezTo>
                <a:cubicBezTo>
                  <a:pt x="66514" y="403170"/>
                  <a:pt x="5130" y="320620"/>
                  <a:pt x="368" y="306862"/>
                </a:cubicBezTo>
                <a:cubicBezTo>
                  <a:pt x="-4394" y="293104"/>
                  <a:pt x="38468" y="393645"/>
                  <a:pt x="41643" y="348137"/>
                </a:cubicBezTo>
                <a:cubicBezTo>
                  <a:pt x="44818" y="302629"/>
                  <a:pt x="24710" y="-46621"/>
                  <a:pt x="32118" y="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61D16B5-DF08-877D-0C60-962F241ADC31}"/>
              </a:ext>
            </a:extLst>
          </p:cNvPr>
          <p:cNvSpPr/>
          <p:nvPr/>
        </p:nvSpPr>
        <p:spPr>
          <a:xfrm>
            <a:off x="5232354" y="5241820"/>
            <a:ext cx="89748" cy="390673"/>
          </a:xfrm>
          <a:custGeom>
            <a:avLst/>
            <a:gdLst>
              <a:gd name="connsiteX0" fmla="*/ 46 w 89748"/>
              <a:gd name="connsiteY0" fmla="*/ 105 h 390673"/>
              <a:gd name="connsiteX1" fmla="*/ 47671 w 89748"/>
              <a:gd name="connsiteY1" fmla="*/ 196955 h 390673"/>
              <a:gd name="connsiteX2" fmla="*/ 60371 w 89748"/>
              <a:gd name="connsiteY2" fmla="*/ 133455 h 390673"/>
              <a:gd name="connsiteX3" fmla="*/ 88946 w 89748"/>
              <a:gd name="connsiteY3" fmla="*/ 314430 h 390673"/>
              <a:gd name="connsiteX4" fmla="*/ 79421 w 89748"/>
              <a:gd name="connsiteY4" fmla="*/ 276330 h 390673"/>
              <a:gd name="connsiteX5" fmla="*/ 54021 w 89748"/>
              <a:gd name="connsiteY5" fmla="*/ 381105 h 390673"/>
              <a:gd name="connsiteX6" fmla="*/ 66721 w 89748"/>
              <a:gd name="connsiteY6" fmla="*/ 314430 h 390673"/>
              <a:gd name="connsiteX7" fmla="*/ 38146 w 89748"/>
              <a:gd name="connsiteY7" fmla="*/ 390630 h 390673"/>
              <a:gd name="connsiteX8" fmla="*/ 63546 w 89748"/>
              <a:gd name="connsiteY8" fmla="*/ 323955 h 390673"/>
              <a:gd name="connsiteX9" fmla="*/ 47671 w 89748"/>
              <a:gd name="connsiteY9" fmla="*/ 235055 h 390673"/>
              <a:gd name="connsiteX10" fmla="*/ 28621 w 89748"/>
              <a:gd name="connsiteY10" fmla="*/ 308080 h 390673"/>
              <a:gd name="connsiteX11" fmla="*/ 41321 w 89748"/>
              <a:gd name="connsiteY11" fmla="*/ 209655 h 390673"/>
              <a:gd name="connsiteX12" fmla="*/ 60371 w 89748"/>
              <a:gd name="connsiteY12" fmla="*/ 269980 h 390673"/>
              <a:gd name="connsiteX13" fmla="*/ 69896 w 89748"/>
              <a:gd name="connsiteY13" fmla="*/ 219180 h 390673"/>
              <a:gd name="connsiteX14" fmla="*/ 54021 w 89748"/>
              <a:gd name="connsiteY14" fmla="*/ 98530 h 390673"/>
              <a:gd name="connsiteX15" fmla="*/ 57196 w 89748"/>
              <a:gd name="connsiteY15" fmla="*/ 168380 h 390673"/>
              <a:gd name="connsiteX16" fmla="*/ 46 w 89748"/>
              <a:gd name="connsiteY16" fmla="*/ 105 h 39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748" h="390673">
                <a:moveTo>
                  <a:pt x="46" y="105"/>
                </a:moveTo>
                <a:cubicBezTo>
                  <a:pt x="-1541" y="4867"/>
                  <a:pt x="37617" y="174730"/>
                  <a:pt x="47671" y="196955"/>
                </a:cubicBezTo>
                <a:cubicBezTo>
                  <a:pt x="57725" y="219180"/>
                  <a:pt x="53492" y="113876"/>
                  <a:pt x="60371" y="133455"/>
                </a:cubicBezTo>
                <a:cubicBezTo>
                  <a:pt x="67250" y="153034"/>
                  <a:pt x="85771" y="290618"/>
                  <a:pt x="88946" y="314430"/>
                </a:cubicBezTo>
                <a:cubicBezTo>
                  <a:pt x="92121" y="338243"/>
                  <a:pt x="85242" y="265218"/>
                  <a:pt x="79421" y="276330"/>
                </a:cubicBezTo>
                <a:cubicBezTo>
                  <a:pt x="73600" y="287442"/>
                  <a:pt x="56138" y="374755"/>
                  <a:pt x="54021" y="381105"/>
                </a:cubicBezTo>
                <a:cubicBezTo>
                  <a:pt x="51904" y="387455"/>
                  <a:pt x="69367" y="312843"/>
                  <a:pt x="66721" y="314430"/>
                </a:cubicBezTo>
                <a:cubicBezTo>
                  <a:pt x="64075" y="316018"/>
                  <a:pt x="38675" y="389043"/>
                  <a:pt x="38146" y="390630"/>
                </a:cubicBezTo>
                <a:cubicBezTo>
                  <a:pt x="37617" y="392217"/>
                  <a:pt x="61959" y="349884"/>
                  <a:pt x="63546" y="323955"/>
                </a:cubicBezTo>
                <a:cubicBezTo>
                  <a:pt x="65134" y="298026"/>
                  <a:pt x="53492" y="237701"/>
                  <a:pt x="47671" y="235055"/>
                </a:cubicBezTo>
                <a:cubicBezTo>
                  <a:pt x="41850" y="232409"/>
                  <a:pt x="29679" y="312313"/>
                  <a:pt x="28621" y="308080"/>
                </a:cubicBezTo>
                <a:cubicBezTo>
                  <a:pt x="27563" y="303847"/>
                  <a:pt x="36029" y="216005"/>
                  <a:pt x="41321" y="209655"/>
                </a:cubicBezTo>
                <a:cubicBezTo>
                  <a:pt x="46613" y="203305"/>
                  <a:pt x="55609" y="268393"/>
                  <a:pt x="60371" y="269980"/>
                </a:cubicBezTo>
                <a:cubicBezTo>
                  <a:pt x="65133" y="271567"/>
                  <a:pt x="70954" y="247755"/>
                  <a:pt x="69896" y="219180"/>
                </a:cubicBezTo>
                <a:cubicBezTo>
                  <a:pt x="68838" y="190605"/>
                  <a:pt x="56138" y="106997"/>
                  <a:pt x="54021" y="98530"/>
                </a:cubicBezTo>
                <a:cubicBezTo>
                  <a:pt x="51904" y="90063"/>
                  <a:pt x="65663" y="183726"/>
                  <a:pt x="57196" y="168380"/>
                </a:cubicBezTo>
                <a:cubicBezTo>
                  <a:pt x="48729" y="153034"/>
                  <a:pt x="1633" y="-4657"/>
                  <a:pt x="4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85C65D89-98C9-0BC8-BABF-5C3B69A9821E}"/>
              </a:ext>
            </a:extLst>
          </p:cNvPr>
          <p:cNvSpPr/>
          <p:nvPr/>
        </p:nvSpPr>
        <p:spPr>
          <a:xfrm>
            <a:off x="4500012" y="5450317"/>
            <a:ext cx="229276" cy="219992"/>
          </a:xfrm>
          <a:custGeom>
            <a:avLst/>
            <a:gdLst>
              <a:gd name="connsiteX0" fmla="*/ 2138 w 229276"/>
              <a:gd name="connsiteY0" fmla="*/ 1158 h 219992"/>
              <a:gd name="connsiteX1" fmla="*/ 218038 w 229276"/>
              <a:gd name="connsiteY1" fmla="*/ 210708 h 219992"/>
              <a:gd name="connsiteX2" fmla="*/ 183113 w 229276"/>
              <a:gd name="connsiteY2" fmla="*/ 175783 h 219992"/>
              <a:gd name="connsiteX3" fmla="*/ 49763 w 229276"/>
              <a:gd name="connsiteY3" fmla="*/ 109108 h 219992"/>
              <a:gd name="connsiteX4" fmla="*/ 103738 w 229276"/>
              <a:gd name="connsiteY4" fmla="*/ 124983 h 219992"/>
              <a:gd name="connsiteX5" fmla="*/ 2138 w 229276"/>
              <a:gd name="connsiteY5" fmla="*/ 1158 h 2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276" h="219992">
                <a:moveTo>
                  <a:pt x="2138" y="1158"/>
                </a:moveTo>
                <a:cubicBezTo>
                  <a:pt x="21188" y="15446"/>
                  <a:pt x="187876" y="181604"/>
                  <a:pt x="218038" y="210708"/>
                </a:cubicBezTo>
                <a:cubicBezTo>
                  <a:pt x="248200" y="239812"/>
                  <a:pt x="211159" y="192716"/>
                  <a:pt x="183113" y="175783"/>
                </a:cubicBezTo>
                <a:cubicBezTo>
                  <a:pt x="155067" y="158850"/>
                  <a:pt x="62992" y="117575"/>
                  <a:pt x="49763" y="109108"/>
                </a:cubicBezTo>
                <a:cubicBezTo>
                  <a:pt x="36534" y="100641"/>
                  <a:pt x="110088" y="140858"/>
                  <a:pt x="103738" y="124983"/>
                </a:cubicBezTo>
                <a:cubicBezTo>
                  <a:pt x="97388" y="109108"/>
                  <a:pt x="-16912" y="-13130"/>
                  <a:pt x="2138" y="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285B9AA-D718-2E51-6802-28764A2071AC}"/>
              </a:ext>
            </a:extLst>
          </p:cNvPr>
          <p:cNvSpPr/>
          <p:nvPr/>
        </p:nvSpPr>
        <p:spPr>
          <a:xfrm>
            <a:off x="4956161" y="4271744"/>
            <a:ext cx="78567" cy="1017556"/>
          </a:xfrm>
          <a:custGeom>
            <a:avLst/>
            <a:gdLst>
              <a:gd name="connsiteX0" fmla="*/ 76214 w 78567"/>
              <a:gd name="connsiteY0" fmla="*/ 11331 h 1017556"/>
              <a:gd name="connsiteX1" fmla="*/ 69864 w 78567"/>
              <a:gd name="connsiteY1" fmla="*/ 979706 h 1017556"/>
              <a:gd name="connsiteX2" fmla="*/ 73039 w 78567"/>
              <a:gd name="connsiteY2" fmla="*/ 808256 h 1017556"/>
              <a:gd name="connsiteX3" fmla="*/ 73039 w 78567"/>
              <a:gd name="connsiteY3" fmla="*/ 687606 h 1017556"/>
              <a:gd name="connsiteX4" fmla="*/ 14 w 78567"/>
              <a:gd name="connsiteY4" fmla="*/ 271681 h 1017556"/>
              <a:gd name="connsiteX5" fmla="*/ 66689 w 78567"/>
              <a:gd name="connsiteY5" fmla="*/ 620931 h 1017556"/>
              <a:gd name="connsiteX6" fmla="*/ 63514 w 78567"/>
              <a:gd name="connsiteY6" fmla="*/ 357406 h 1017556"/>
              <a:gd name="connsiteX7" fmla="*/ 60339 w 78567"/>
              <a:gd name="connsiteY7" fmla="*/ 446306 h 1017556"/>
              <a:gd name="connsiteX8" fmla="*/ 76214 w 78567"/>
              <a:gd name="connsiteY8" fmla="*/ 11331 h 10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67" h="1017556">
                <a:moveTo>
                  <a:pt x="76214" y="11331"/>
                </a:moveTo>
                <a:cubicBezTo>
                  <a:pt x="77801" y="100231"/>
                  <a:pt x="70393" y="846885"/>
                  <a:pt x="69864" y="979706"/>
                </a:cubicBezTo>
                <a:cubicBezTo>
                  <a:pt x="69335" y="1112527"/>
                  <a:pt x="72510" y="856939"/>
                  <a:pt x="73039" y="808256"/>
                </a:cubicBezTo>
                <a:cubicBezTo>
                  <a:pt x="73568" y="759573"/>
                  <a:pt x="85210" y="777035"/>
                  <a:pt x="73039" y="687606"/>
                </a:cubicBezTo>
                <a:cubicBezTo>
                  <a:pt x="60868" y="598177"/>
                  <a:pt x="1072" y="282793"/>
                  <a:pt x="14" y="271681"/>
                </a:cubicBezTo>
                <a:cubicBezTo>
                  <a:pt x="-1044" y="260569"/>
                  <a:pt x="56106" y="606644"/>
                  <a:pt x="66689" y="620931"/>
                </a:cubicBezTo>
                <a:cubicBezTo>
                  <a:pt x="77272" y="635219"/>
                  <a:pt x="64572" y="386510"/>
                  <a:pt x="63514" y="357406"/>
                </a:cubicBezTo>
                <a:cubicBezTo>
                  <a:pt x="62456" y="328302"/>
                  <a:pt x="59810" y="508748"/>
                  <a:pt x="60339" y="446306"/>
                </a:cubicBezTo>
                <a:cubicBezTo>
                  <a:pt x="60868" y="383864"/>
                  <a:pt x="74627" y="-77569"/>
                  <a:pt x="76214" y="11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D81E0F9A-9746-83B2-C0D5-271DB0AEFB67}"/>
              </a:ext>
            </a:extLst>
          </p:cNvPr>
          <p:cNvSpPr/>
          <p:nvPr/>
        </p:nvSpPr>
        <p:spPr>
          <a:xfrm>
            <a:off x="4939719" y="5102123"/>
            <a:ext cx="121591" cy="435468"/>
          </a:xfrm>
          <a:custGeom>
            <a:avLst/>
            <a:gdLst>
              <a:gd name="connsiteX0" fmla="*/ 581 w 121591"/>
              <a:gd name="connsiteY0" fmla="*/ 44552 h 435468"/>
              <a:gd name="connsiteX1" fmla="*/ 105356 w 121591"/>
              <a:gd name="connsiteY1" fmla="*/ 412852 h 435468"/>
              <a:gd name="connsiteX2" fmla="*/ 108531 w 121591"/>
              <a:gd name="connsiteY2" fmla="*/ 352527 h 435468"/>
              <a:gd name="connsiteX3" fmla="*/ 121231 w 121591"/>
              <a:gd name="connsiteY3" fmla="*/ 102 h 435468"/>
              <a:gd name="connsiteX4" fmla="*/ 92656 w 121591"/>
              <a:gd name="connsiteY4" fmla="*/ 390627 h 435468"/>
              <a:gd name="connsiteX5" fmla="*/ 64081 w 121591"/>
              <a:gd name="connsiteY5" fmla="*/ 225527 h 435468"/>
              <a:gd name="connsiteX6" fmla="*/ 581 w 121591"/>
              <a:gd name="connsiteY6" fmla="*/ 44552 h 43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1" h="435468">
                <a:moveTo>
                  <a:pt x="581" y="44552"/>
                </a:moveTo>
                <a:cubicBezTo>
                  <a:pt x="7460" y="75773"/>
                  <a:pt x="87364" y="361523"/>
                  <a:pt x="105356" y="412852"/>
                </a:cubicBezTo>
                <a:cubicBezTo>
                  <a:pt x="123348" y="464181"/>
                  <a:pt x="105885" y="421319"/>
                  <a:pt x="108531" y="352527"/>
                </a:cubicBezTo>
                <a:cubicBezTo>
                  <a:pt x="111177" y="283735"/>
                  <a:pt x="123877" y="-6248"/>
                  <a:pt x="121231" y="102"/>
                </a:cubicBezTo>
                <a:cubicBezTo>
                  <a:pt x="118585" y="6452"/>
                  <a:pt x="102181" y="353056"/>
                  <a:pt x="92656" y="390627"/>
                </a:cubicBezTo>
                <a:cubicBezTo>
                  <a:pt x="83131" y="428198"/>
                  <a:pt x="78369" y="281619"/>
                  <a:pt x="64081" y="225527"/>
                </a:cubicBezTo>
                <a:cubicBezTo>
                  <a:pt x="49793" y="169435"/>
                  <a:pt x="-6298" y="13331"/>
                  <a:pt x="581" y="4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050A5F20-895F-76CC-BBAD-A2D599BF78F1}"/>
              </a:ext>
            </a:extLst>
          </p:cNvPr>
          <p:cNvSpPr/>
          <p:nvPr/>
        </p:nvSpPr>
        <p:spPr>
          <a:xfrm>
            <a:off x="4644918" y="4698086"/>
            <a:ext cx="117785" cy="768976"/>
          </a:xfrm>
          <a:custGeom>
            <a:avLst/>
            <a:gdLst>
              <a:gd name="connsiteX0" fmla="*/ 38207 w 117785"/>
              <a:gd name="connsiteY0" fmla="*/ 7264 h 768976"/>
              <a:gd name="connsiteX1" fmla="*/ 66782 w 117785"/>
              <a:gd name="connsiteY1" fmla="*/ 502564 h 768976"/>
              <a:gd name="connsiteX2" fmla="*/ 76307 w 117785"/>
              <a:gd name="connsiteY2" fmla="*/ 458114 h 768976"/>
              <a:gd name="connsiteX3" fmla="*/ 114407 w 117785"/>
              <a:gd name="connsiteY3" fmla="*/ 756564 h 768976"/>
              <a:gd name="connsiteX4" fmla="*/ 111232 w 117785"/>
              <a:gd name="connsiteY4" fmla="*/ 693064 h 768976"/>
              <a:gd name="connsiteX5" fmla="*/ 73132 w 117785"/>
              <a:gd name="connsiteY5" fmla="*/ 515264 h 768976"/>
              <a:gd name="connsiteX6" fmla="*/ 107 w 117785"/>
              <a:gd name="connsiteY6" fmla="*/ 385089 h 768976"/>
              <a:gd name="connsiteX7" fmla="*/ 63607 w 117785"/>
              <a:gd name="connsiteY7" fmla="*/ 483514 h 768976"/>
              <a:gd name="connsiteX8" fmla="*/ 38207 w 117785"/>
              <a:gd name="connsiteY8" fmla="*/ 388264 h 768976"/>
              <a:gd name="connsiteX9" fmla="*/ 107 w 117785"/>
              <a:gd name="connsiteY9" fmla="*/ 207289 h 768976"/>
              <a:gd name="connsiteX10" fmla="*/ 50907 w 117785"/>
              <a:gd name="connsiteY10" fmla="*/ 423189 h 768976"/>
              <a:gd name="connsiteX11" fmla="*/ 50907 w 117785"/>
              <a:gd name="connsiteY11" fmla="*/ 254914 h 768976"/>
              <a:gd name="connsiteX12" fmla="*/ 9632 w 117785"/>
              <a:gd name="connsiteY12" fmla="*/ 140614 h 768976"/>
              <a:gd name="connsiteX13" fmla="*/ 38207 w 117785"/>
              <a:gd name="connsiteY13" fmla="*/ 200939 h 768976"/>
              <a:gd name="connsiteX14" fmla="*/ 38207 w 117785"/>
              <a:gd name="connsiteY14" fmla="*/ 7264 h 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785" h="768976">
                <a:moveTo>
                  <a:pt x="38207" y="7264"/>
                </a:moveTo>
                <a:cubicBezTo>
                  <a:pt x="42969" y="57535"/>
                  <a:pt x="60432" y="427422"/>
                  <a:pt x="66782" y="502564"/>
                </a:cubicBezTo>
                <a:cubicBezTo>
                  <a:pt x="73132" y="577706"/>
                  <a:pt x="68370" y="415781"/>
                  <a:pt x="76307" y="458114"/>
                </a:cubicBezTo>
                <a:cubicBezTo>
                  <a:pt x="84244" y="500447"/>
                  <a:pt x="108586" y="717406"/>
                  <a:pt x="114407" y="756564"/>
                </a:cubicBezTo>
                <a:cubicBezTo>
                  <a:pt x="120228" y="795722"/>
                  <a:pt x="118111" y="733281"/>
                  <a:pt x="111232" y="693064"/>
                </a:cubicBezTo>
                <a:cubicBezTo>
                  <a:pt x="104353" y="652847"/>
                  <a:pt x="91653" y="566593"/>
                  <a:pt x="73132" y="515264"/>
                </a:cubicBezTo>
                <a:cubicBezTo>
                  <a:pt x="54611" y="463935"/>
                  <a:pt x="1694" y="390381"/>
                  <a:pt x="107" y="385089"/>
                </a:cubicBezTo>
                <a:cubicBezTo>
                  <a:pt x="-1480" y="379797"/>
                  <a:pt x="57257" y="482985"/>
                  <a:pt x="63607" y="483514"/>
                </a:cubicBezTo>
                <a:cubicBezTo>
                  <a:pt x="69957" y="484043"/>
                  <a:pt x="48790" y="434301"/>
                  <a:pt x="38207" y="388264"/>
                </a:cubicBezTo>
                <a:cubicBezTo>
                  <a:pt x="27624" y="342227"/>
                  <a:pt x="-2010" y="201468"/>
                  <a:pt x="107" y="207289"/>
                </a:cubicBezTo>
                <a:cubicBezTo>
                  <a:pt x="2224" y="213110"/>
                  <a:pt x="42440" y="415252"/>
                  <a:pt x="50907" y="423189"/>
                </a:cubicBezTo>
                <a:cubicBezTo>
                  <a:pt x="59374" y="431127"/>
                  <a:pt x="57786" y="302010"/>
                  <a:pt x="50907" y="254914"/>
                </a:cubicBezTo>
                <a:cubicBezTo>
                  <a:pt x="44028" y="207818"/>
                  <a:pt x="11749" y="149610"/>
                  <a:pt x="9632" y="140614"/>
                </a:cubicBezTo>
                <a:cubicBezTo>
                  <a:pt x="7515" y="131618"/>
                  <a:pt x="33444" y="218402"/>
                  <a:pt x="38207" y="200939"/>
                </a:cubicBezTo>
                <a:cubicBezTo>
                  <a:pt x="42970" y="183476"/>
                  <a:pt x="33445" y="-43007"/>
                  <a:pt x="38207" y="7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0718F78-B57C-3076-C427-7F972124C411}"/>
              </a:ext>
            </a:extLst>
          </p:cNvPr>
          <p:cNvSpPr/>
          <p:nvPr/>
        </p:nvSpPr>
        <p:spPr>
          <a:xfrm>
            <a:off x="4778050" y="5521298"/>
            <a:ext cx="259131" cy="260456"/>
          </a:xfrm>
          <a:custGeom>
            <a:avLst/>
            <a:gdLst>
              <a:gd name="connsiteX0" fmla="*/ 257500 w 259131"/>
              <a:gd name="connsiteY0" fmla="*/ 95277 h 260456"/>
              <a:gd name="connsiteX1" fmla="*/ 95575 w 259131"/>
              <a:gd name="connsiteY1" fmla="*/ 155602 h 260456"/>
              <a:gd name="connsiteX2" fmla="*/ 325 w 259131"/>
              <a:gd name="connsiteY2" fmla="*/ 260377 h 260456"/>
              <a:gd name="connsiteX3" fmla="*/ 67000 w 259131"/>
              <a:gd name="connsiteY3" fmla="*/ 171477 h 260456"/>
              <a:gd name="connsiteX4" fmla="*/ 136850 w 259131"/>
              <a:gd name="connsiteY4" fmla="*/ 95277 h 260456"/>
              <a:gd name="connsiteX5" fmla="*/ 108275 w 259131"/>
              <a:gd name="connsiteY5" fmla="*/ 27 h 260456"/>
              <a:gd name="connsiteX6" fmla="*/ 130500 w 259131"/>
              <a:gd name="connsiteY6" fmla="*/ 85752 h 260456"/>
              <a:gd name="connsiteX7" fmla="*/ 130500 w 259131"/>
              <a:gd name="connsiteY7" fmla="*/ 111152 h 260456"/>
              <a:gd name="connsiteX8" fmla="*/ 44775 w 259131"/>
              <a:gd name="connsiteY8" fmla="*/ 152427 h 260456"/>
              <a:gd name="connsiteX9" fmla="*/ 171775 w 259131"/>
              <a:gd name="connsiteY9" fmla="*/ 111152 h 260456"/>
              <a:gd name="connsiteX10" fmla="*/ 257500 w 259131"/>
              <a:gd name="connsiteY10" fmla="*/ 95277 h 26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131" h="260456">
                <a:moveTo>
                  <a:pt x="257500" y="95277"/>
                </a:moveTo>
                <a:cubicBezTo>
                  <a:pt x="244800" y="102685"/>
                  <a:pt x="138437" y="128085"/>
                  <a:pt x="95575" y="155602"/>
                </a:cubicBezTo>
                <a:cubicBezTo>
                  <a:pt x="52713" y="183119"/>
                  <a:pt x="5087" y="257731"/>
                  <a:pt x="325" y="260377"/>
                </a:cubicBezTo>
                <a:cubicBezTo>
                  <a:pt x="-4437" y="263023"/>
                  <a:pt x="44246" y="198994"/>
                  <a:pt x="67000" y="171477"/>
                </a:cubicBezTo>
                <a:cubicBezTo>
                  <a:pt x="89754" y="143960"/>
                  <a:pt x="129971" y="123852"/>
                  <a:pt x="136850" y="95277"/>
                </a:cubicBezTo>
                <a:cubicBezTo>
                  <a:pt x="143729" y="66702"/>
                  <a:pt x="109333" y="1615"/>
                  <a:pt x="108275" y="27"/>
                </a:cubicBezTo>
                <a:cubicBezTo>
                  <a:pt x="107217" y="-1561"/>
                  <a:pt x="126796" y="67231"/>
                  <a:pt x="130500" y="85752"/>
                </a:cubicBezTo>
                <a:cubicBezTo>
                  <a:pt x="134204" y="104273"/>
                  <a:pt x="144787" y="100040"/>
                  <a:pt x="130500" y="111152"/>
                </a:cubicBezTo>
                <a:cubicBezTo>
                  <a:pt x="116212" y="122265"/>
                  <a:pt x="37896" y="152427"/>
                  <a:pt x="44775" y="152427"/>
                </a:cubicBezTo>
                <a:cubicBezTo>
                  <a:pt x="51654" y="152427"/>
                  <a:pt x="137908" y="121735"/>
                  <a:pt x="171775" y="111152"/>
                </a:cubicBezTo>
                <a:cubicBezTo>
                  <a:pt x="205642" y="100569"/>
                  <a:pt x="270200" y="87869"/>
                  <a:pt x="257500" y="95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51DA754-8517-D150-8704-148365A88736}"/>
              </a:ext>
            </a:extLst>
          </p:cNvPr>
          <p:cNvSpPr/>
          <p:nvPr/>
        </p:nvSpPr>
        <p:spPr>
          <a:xfrm>
            <a:off x="4768843" y="5475600"/>
            <a:ext cx="143575" cy="347967"/>
          </a:xfrm>
          <a:custGeom>
            <a:avLst/>
            <a:gdLst>
              <a:gd name="connsiteX0" fmla="*/ 34932 w 143575"/>
              <a:gd name="connsiteY0" fmla="*/ 1275 h 347967"/>
              <a:gd name="connsiteX1" fmla="*/ 142882 w 143575"/>
              <a:gd name="connsiteY1" fmla="*/ 147325 h 347967"/>
              <a:gd name="connsiteX2" fmla="*/ 79382 w 143575"/>
              <a:gd name="connsiteY2" fmla="*/ 150500 h 347967"/>
              <a:gd name="connsiteX3" fmla="*/ 41282 w 143575"/>
              <a:gd name="connsiteY3" fmla="*/ 207650 h 347967"/>
              <a:gd name="connsiteX4" fmla="*/ 101607 w 143575"/>
              <a:gd name="connsiteY4" fmla="*/ 347350 h 347967"/>
              <a:gd name="connsiteX5" fmla="*/ 47632 w 143575"/>
              <a:gd name="connsiteY5" fmla="*/ 252100 h 347967"/>
              <a:gd name="connsiteX6" fmla="*/ 7 w 143575"/>
              <a:gd name="connsiteY6" fmla="*/ 96525 h 347967"/>
              <a:gd name="connsiteX7" fmla="*/ 44457 w 143575"/>
              <a:gd name="connsiteY7" fmla="*/ 188600 h 347967"/>
              <a:gd name="connsiteX8" fmla="*/ 111132 w 143575"/>
              <a:gd name="connsiteY8" fmla="*/ 125100 h 347967"/>
              <a:gd name="connsiteX9" fmla="*/ 82557 w 143575"/>
              <a:gd name="connsiteY9" fmla="*/ 77475 h 347967"/>
              <a:gd name="connsiteX10" fmla="*/ 57157 w 143575"/>
              <a:gd name="connsiteY10" fmla="*/ 96525 h 347967"/>
              <a:gd name="connsiteX11" fmla="*/ 88907 w 143575"/>
              <a:gd name="connsiteY11" fmla="*/ 77475 h 347967"/>
              <a:gd name="connsiteX12" fmla="*/ 34932 w 143575"/>
              <a:gd name="connsiteY12" fmla="*/ 1275 h 34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75" h="347967">
                <a:moveTo>
                  <a:pt x="34932" y="1275"/>
                </a:moveTo>
                <a:cubicBezTo>
                  <a:pt x="43928" y="12917"/>
                  <a:pt x="135474" y="122454"/>
                  <a:pt x="142882" y="147325"/>
                </a:cubicBezTo>
                <a:cubicBezTo>
                  <a:pt x="150290" y="172196"/>
                  <a:pt x="96315" y="140446"/>
                  <a:pt x="79382" y="150500"/>
                </a:cubicBezTo>
                <a:cubicBezTo>
                  <a:pt x="62449" y="160554"/>
                  <a:pt x="37578" y="174842"/>
                  <a:pt x="41282" y="207650"/>
                </a:cubicBezTo>
                <a:cubicBezTo>
                  <a:pt x="44986" y="240458"/>
                  <a:pt x="100549" y="339942"/>
                  <a:pt x="101607" y="347350"/>
                </a:cubicBezTo>
                <a:cubicBezTo>
                  <a:pt x="102665" y="354758"/>
                  <a:pt x="64565" y="293904"/>
                  <a:pt x="47632" y="252100"/>
                </a:cubicBezTo>
                <a:cubicBezTo>
                  <a:pt x="30699" y="210296"/>
                  <a:pt x="536" y="107108"/>
                  <a:pt x="7" y="96525"/>
                </a:cubicBezTo>
                <a:cubicBezTo>
                  <a:pt x="-522" y="85942"/>
                  <a:pt x="25936" y="183837"/>
                  <a:pt x="44457" y="188600"/>
                </a:cubicBezTo>
                <a:cubicBezTo>
                  <a:pt x="62978" y="193363"/>
                  <a:pt x="104782" y="143621"/>
                  <a:pt x="111132" y="125100"/>
                </a:cubicBezTo>
                <a:cubicBezTo>
                  <a:pt x="117482" y="106579"/>
                  <a:pt x="91553" y="82237"/>
                  <a:pt x="82557" y="77475"/>
                </a:cubicBezTo>
                <a:cubicBezTo>
                  <a:pt x="73561" y="72713"/>
                  <a:pt x="56099" y="96525"/>
                  <a:pt x="57157" y="96525"/>
                </a:cubicBezTo>
                <a:cubicBezTo>
                  <a:pt x="58215" y="96525"/>
                  <a:pt x="92611" y="93879"/>
                  <a:pt x="88907" y="77475"/>
                </a:cubicBezTo>
                <a:cubicBezTo>
                  <a:pt x="85203" y="61071"/>
                  <a:pt x="25936" y="-10367"/>
                  <a:pt x="34932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C6650A99-2C84-C117-A0C6-EB2B61791F3E}"/>
              </a:ext>
            </a:extLst>
          </p:cNvPr>
          <p:cNvSpPr/>
          <p:nvPr/>
        </p:nvSpPr>
        <p:spPr>
          <a:xfrm>
            <a:off x="4606623" y="5038620"/>
            <a:ext cx="133755" cy="436071"/>
          </a:xfrm>
          <a:custGeom>
            <a:avLst/>
            <a:gdLst>
              <a:gd name="connsiteX0" fmla="*/ 79677 w 133755"/>
              <a:gd name="connsiteY0" fmla="*/ 105 h 436071"/>
              <a:gd name="connsiteX1" fmla="*/ 70152 w 133755"/>
              <a:gd name="connsiteY1" fmla="*/ 225530 h 436071"/>
              <a:gd name="connsiteX2" fmla="*/ 133652 w 133755"/>
              <a:gd name="connsiteY2" fmla="*/ 431905 h 436071"/>
              <a:gd name="connsiteX3" fmla="*/ 82852 w 133755"/>
              <a:gd name="connsiteY3" fmla="*/ 352530 h 436071"/>
              <a:gd name="connsiteX4" fmla="*/ 302 w 133755"/>
              <a:gd name="connsiteY4" fmla="*/ 216005 h 436071"/>
              <a:gd name="connsiteX5" fmla="*/ 114602 w 133755"/>
              <a:gd name="connsiteY5" fmla="*/ 377930 h 436071"/>
              <a:gd name="connsiteX6" fmla="*/ 82852 w 133755"/>
              <a:gd name="connsiteY6" fmla="*/ 292205 h 436071"/>
              <a:gd name="connsiteX7" fmla="*/ 35227 w 133755"/>
              <a:gd name="connsiteY7" fmla="*/ 142980 h 436071"/>
              <a:gd name="connsiteX8" fmla="*/ 66977 w 133755"/>
              <a:gd name="connsiteY8" fmla="*/ 254105 h 436071"/>
              <a:gd name="connsiteX9" fmla="*/ 79677 w 133755"/>
              <a:gd name="connsiteY9" fmla="*/ 105 h 4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755" h="436071">
                <a:moveTo>
                  <a:pt x="79677" y="105"/>
                </a:moveTo>
                <a:cubicBezTo>
                  <a:pt x="80206" y="-4658"/>
                  <a:pt x="61156" y="153563"/>
                  <a:pt x="70152" y="225530"/>
                </a:cubicBezTo>
                <a:cubicBezTo>
                  <a:pt x="79148" y="297497"/>
                  <a:pt x="131535" y="410738"/>
                  <a:pt x="133652" y="431905"/>
                </a:cubicBezTo>
                <a:cubicBezTo>
                  <a:pt x="135769" y="453072"/>
                  <a:pt x="105077" y="388513"/>
                  <a:pt x="82852" y="352530"/>
                </a:cubicBezTo>
                <a:cubicBezTo>
                  <a:pt x="60627" y="316547"/>
                  <a:pt x="-4990" y="211772"/>
                  <a:pt x="302" y="216005"/>
                </a:cubicBezTo>
                <a:cubicBezTo>
                  <a:pt x="5594" y="220238"/>
                  <a:pt x="100844" y="365230"/>
                  <a:pt x="114602" y="377930"/>
                </a:cubicBezTo>
                <a:cubicBezTo>
                  <a:pt x="128360" y="390630"/>
                  <a:pt x="96081" y="331363"/>
                  <a:pt x="82852" y="292205"/>
                </a:cubicBezTo>
                <a:cubicBezTo>
                  <a:pt x="69623" y="253047"/>
                  <a:pt x="37873" y="149330"/>
                  <a:pt x="35227" y="142980"/>
                </a:cubicBezTo>
                <a:cubicBezTo>
                  <a:pt x="32581" y="136630"/>
                  <a:pt x="60098" y="271038"/>
                  <a:pt x="66977" y="254105"/>
                </a:cubicBezTo>
                <a:cubicBezTo>
                  <a:pt x="73856" y="237172"/>
                  <a:pt x="79148" y="4868"/>
                  <a:pt x="7967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E798155-D8E9-A0A9-B931-4CC7D277D938}"/>
              </a:ext>
            </a:extLst>
          </p:cNvPr>
          <p:cNvSpPr/>
          <p:nvPr/>
        </p:nvSpPr>
        <p:spPr>
          <a:xfrm>
            <a:off x="4851926" y="5027990"/>
            <a:ext cx="405919" cy="775391"/>
          </a:xfrm>
          <a:custGeom>
            <a:avLst/>
            <a:gdLst>
              <a:gd name="connsiteX0" fmla="*/ 218549 w 405919"/>
              <a:gd name="connsiteY0" fmla="*/ 7560 h 775391"/>
              <a:gd name="connsiteX1" fmla="*/ 278874 w 405919"/>
              <a:gd name="connsiteY1" fmla="*/ 439360 h 775391"/>
              <a:gd name="connsiteX2" fmla="*/ 278874 w 405919"/>
              <a:gd name="connsiteY2" fmla="*/ 407610 h 775391"/>
              <a:gd name="connsiteX3" fmla="*/ 278874 w 405919"/>
              <a:gd name="connsiteY3" fmla="*/ 467935 h 775391"/>
              <a:gd name="connsiteX4" fmla="*/ 142349 w 405919"/>
              <a:gd name="connsiteY4" fmla="*/ 613985 h 775391"/>
              <a:gd name="connsiteX5" fmla="*/ 186799 w 405919"/>
              <a:gd name="connsiteY5" fmla="*/ 591760 h 775391"/>
              <a:gd name="connsiteX6" fmla="*/ 2649 w 405919"/>
              <a:gd name="connsiteY6" fmla="*/ 772735 h 775391"/>
              <a:gd name="connsiteX7" fmla="*/ 91549 w 405919"/>
              <a:gd name="connsiteY7" fmla="*/ 690185 h 775391"/>
              <a:gd name="connsiteX8" fmla="*/ 278874 w 405919"/>
              <a:gd name="connsiteY8" fmla="*/ 560010 h 775391"/>
              <a:gd name="connsiteX9" fmla="*/ 205849 w 405919"/>
              <a:gd name="connsiteY9" fmla="*/ 607635 h 775391"/>
              <a:gd name="connsiteX10" fmla="*/ 405874 w 405919"/>
              <a:gd name="connsiteY10" fmla="*/ 525085 h 775391"/>
              <a:gd name="connsiteX11" fmla="*/ 224899 w 405919"/>
              <a:gd name="connsiteY11" fmla="*/ 588585 h 775391"/>
              <a:gd name="connsiteX12" fmla="*/ 282049 w 405919"/>
              <a:gd name="connsiteY12" fmla="*/ 512385 h 775391"/>
              <a:gd name="connsiteX13" fmla="*/ 355074 w 405919"/>
              <a:gd name="connsiteY13" fmla="*/ 445710 h 775391"/>
              <a:gd name="connsiteX14" fmla="*/ 256649 w 405919"/>
              <a:gd name="connsiteY14" fmla="*/ 521910 h 775391"/>
              <a:gd name="connsiteX15" fmla="*/ 278874 w 405919"/>
              <a:gd name="connsiteY15" fmla="*/ 483810 h 775391"/>
              <a:gd name="connsiteX16" fmla="*/ 196324 w 405919"/>
              <a:gd name="connsiteY16" fmla="*/ 385385 h 775391"/>
              <a:gd name="connsiteX17" fmla="*/ 269349 w 405919"/>
              <a:gd name="connsiteY17" fmla="*/ 439360 h 775391"/>
              <a:gd name="connsiteX18" fmla="*/ 247124 w 405919"/>
              <a:gd name="connsiteY18" fmla="*/ 359985 h 775391"/>
              <a:gd name="connsiteX19" fmla="*/ 161399 w 405919"/>
              <a:gd name="connsiteY19" fmla="*/ 204410 h 775391"/>
              <a:gd name="connsiteX20" fmla="*/ 250299 w 405919"/>
              <a:gd name="connsiteY20" fmla="*/ 340935 h 775391"/>
              <a:gd name="connsiteX21" fmla="*/ 240774 w 405919"/>
              <a:gd name="connsiteY21" fmla="*/ 210760 h 775391"/>
              <a:gd name="connsiteX22" fmla="*/ 320149 w 405919"/>
              <a:gd name="connsiteY22" fmla="*/ 220285 h 775391"/>
              <a:gd name="connsiteX23" fmla="*/ 266174 w 405919"/>
              <a:gd name="connsiteY23" fmla="*/ 255210 h 775391"/>
              <a:gd name="connsiteX24" fmla="*/ 278874 w 405919"/>
              <a:gd name="connsiteY24" fmla="*/ 213935 h 775391"/>
              <a:gd name="connsiteX25" fmla="*/ 247124 w 405919"/>
              <a:gd name="connsiteY25" fmla="*/ 204410 h 775391"/>
              <a:gd name="connsiteX26" fmla="*/ 247124 w 405919"/>
              <a:gd name="connsiteY26" fmla="*/ 169485 h 775391"/>
              <a:gd name="connsiteX27" fmla="*/ 218549 w 405919"/>
              <a:gd name="connsiteY27" fmla="*/ 7560 h 77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919" h="775391">
                <a:moveTo>
                  <a:pt x="218549" y="7560"/>
                </a:moveTo>
                <a:cubicBezTo>
                  <a:pt x="223841" y="52539"/>
                  <a:pt x="268820" y="372685"/>
                  <a:pt x="278874" y="439360"/>
                </a:cubicBezTo>
                <a:cubicBezTo>
                  <a:pt x="288928" y="506035"/>
                  <a:pt x="278874" y="407610"/>
                  <a:pt x="278874" y="407610"/>
                </a:cubicBezTo>
                <a:cubicBezTo>
                  <a:pt x="278874" y="412372"/>
                  <a:pt x="301628" y="433539"/>
                  <a:pt x="278874" y="467935"/>
                </a:cubicBezTo>
                <a:cubicBezTo>
                  <a:pt x="256120" y="502331"/>
                  <a:pt x="157695" y="593348"/>
                  <a:pt x="142349" y="613985"/>
                </a:cubicBezTo>
                <a:cubicBezTo>
                  <a:pt x="127003" y="634622"/>
                  <a:pt x="210082" y="565302"/>
                  <a:pt x="186799" y="591760"/>
                </a:cubicBezTo>
                <a:cubicBezTo>
                  <a:pt x="163516" y="618218"/>
                  <a:pt x="18524" y="756331"/>
                  <a:pt x="2649" y="772735"/>
                </a:cubicBezTo>
                <a:cubicBezTo>
                  <a:pt x="-13226" y="789139"/>
                  <a:pt x="45512" y="725639"/>
                  <a:pt x="91549" y="690185"/>
                </a:cubicBezTo>
                <a:cubicBezTo>
                  <a:pt x="137586" y="654731"/>
                  <a:pt x="259824" y="573768"/>
                  <a:pt x="278874" y="560010"/>
                </a:cubicBezTo>
                <a:cubicBezTo>
                  <a:pt x="297924" y="546252"/>
                  <a:pt x="184682" y="613456"/>
                  <a:pt x="205849" y="607635"/>
                </a:cubicBezTo>
                <a:cubicBezTo>
                  <a:pt x="227016" y="601814"/>
                  <a:pt x="402699" y="528260"/>
                  <a:pt x="405874" y="525085"/>
                </a:cubicBezTo>
                <a:cubicBezTo>
                  <a:pt x="409049" y="521910"/>
                  <a:pt x="245536" y="590702"/>
                  <a:pt x="224899" y="588585"/>
                </a:cubicBezTo>
                <a:cubicBezTo>
                  <a:pt x="204262" y="586468"/>
                  <a:pt x="260353" y="536198"/>
                  <a:pt x="282049" y="512385"/>
                </a:cubicBezTo>
                <a:cubicBezTo>
                  <a:pt x="303745" y="488572"/>
                  <a:pt x="359307" y="444123"/>
                  <a:pt x="355074" y="445710"/>
                </a:cubicBezTo>
                <a:cubicBezTo>
                  <a:pt x="350841" y="447297"/>
                  <a:pt x="269349" y="515560"/>
                  <a:pt x="256649" y="521910"/>
                </a:cubicBezTo>
                <a:cubicBezTo>
                  <a:pt x="243949" y="528260"/>
                  <a:pt x="288928" y="506564"/>
                  <a:pt x="278874" y="483810"/>
                </a:cubicBezTo>
                <a:cubicBezTo>
                  <a:pt x="268820" y="461056"/>
                  <a:pt x="197911" y="392793"/>
                  <a:pt x="196324" y="385385"/>
                </a:cubicBezTo>
                <a:cubicBezTo>
                  <a:pt x="194737" y="377977"/>
                  <a:pt x="260882" y="443593"/>
                  <a:pt x="269349" y="439360"/>
                </a:cubicBezTo>
                <a:cubicBezTo>
                  <a:pt x="277816" y="435127"/>
                  <a:pt x="265116" y="399143"/>
                  <a:pt x="247124" y="359985"/>
                </a:cubicBezTo>
                <a:cubicBezTo>
                  <a:pt x="229132" y="320827"/>
                  <a:pt x="160870" y="207585"/>
                  <a:pt x="161399" y="204410"/>
                </a:cubicBezTo>
                <a:cubicBezTo>
                  <a:pt x="161928" y="201235"/>
                  <a:pt x="237070" y="339877"/>
                  <a:pt x="250299" y="340935"/>
                </a:cubicBezTo>
                <a:cubicBezTo>
                  <a:pt x="263528" y="341993"/>
                  <a:pt x="229132" y="230868"/>
                  <a:pt x="240774" y="210760"/>
                </a:cubicBezTo>
                <a:cubicBezTo>
                  <a:pt x="252416" y="190652"/>
                  <a:pt x="315916" y="212877"/>
                  <a:pt x="320149" y="220285"/>
                </a:cubicBezTo>
                <a:cubicBezTo>
                  <a:pt x="324382" y="227693"/>
                  <a:pt x="273053" y="256268"/>
                  <a:pt x="266174" y="255210"/>
                </a:cubicBezTo>
                <a:cubicBezTo>
                  <a:pt x="259295" y="254152"/>
                  <a:pt x="282049" y="222402"/>
                  <a:pt x="278874" y="213935"/>
                </a:cubicBezTo>
                <a:cubicBezTo>
                  <a:pt x="275699" y="205468"/>
                  <a:pt x="252416" y="211818"/>
                  <a:pt x="247124" y="204410"/>
                </a:cubicBezTo>
                <a:cubicBezTo>
                  <a:pt x="241832" y="197002"/>
                  <a:pt x="250828" y="207585"/>
                  <a:pt x="247124" y="169485"/>
                </a:cubicBezTo>
                <a:cubicBezTo>
                  <a:pt x="243420" y="131385"/>
                  <a:pt x="213257" y="-37419"/>
                  <a:pt x="218549" y="7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9769E8A-4605-16F2-E263-8E3BB7293690}"/>
              </a:ext>
            </a:extLst>
          </p:cNvPr>
          <p:cNvSpPr/>
          <p:nvPr/>
        </p:nvSpPr>
        <p:spPr>
          <a:xfrm>
            <a:off x="4885674" y="5240770"/>
            <a:ext cx="368736" cy="620694"/>
          </a:xfrm>
          <a:custGeom>
            <a:avLst/>
            <a:gdLst>
              <a:gd name="connsiteX0" fmla="*/ 651 w 368736"/>
              <a:gd name="connsiteY0" fmla="*/ 620280 h 620694"/>
              <a:gd name="connsiteX1" fmla="*/ 207026 w 368736"/>
              <a:gd name="connsiteY1" fmla="*/ 388505 h 620694"/>
              <a:gd name="connsiteX2" fmla="*/ 156226 w 368736"/>
              <a:gd name="connsiteY2" fmla="*/ 445655 h 620694"/>
              <a:gd name="connsiteX3" fmla="*/ 245126 w 368736"/>
              <a:gd name="connsiteY3" fmla="*/ 369455 h 620694"/>
              <a:gd name="connsiteX4" fmla="*/ 334026 w 368736"/>
              <a:gd name="connsiteY4" fmla="*/ 404380 h 620694"/>
              <a:gd name="connsiteX5" fmla="*/ 334026 w 368736"/>
              <a:gd name="connsiteY5" fmla="*/ 369455 h 620694"/>
              <a:gd name="connsiteX6" fmla="*/ 359426 w 368736"/>
              <a:gd name="connsiteY6" fmla="*/ 382155 h 620694"/>
              <a:gd name="connsiteX7" fmla="*/ 346726 w 368736"/>
              <a:gd name="connsiteY7" fmla="*/ 325005 h 620694"/>
              <a:gd name="connsiteX8" fmla="*/ 343551 w 368736"/>
              <a:gd name="connsiteY8" fmla="*/ 150380 h 620694"/>
              <a:gd name="connsiteX9" fmla="*/ 334026 w 368736"/>
              <a:gd name="connsiteY9" fmla="*/ 239280 h 620694"/>
              <a:gd name="connsiteX10" fmla="*/ 340376 w 368736"/>
              <a:gd name="connsiteY10" fmla="*/ 210705 h 620694"/>
              <a:gd name="connsiteX11" fmla="*/ 321326 w 368736"/>
              <a:gd name="connsiteY11" fmla="*/ 144030 h 620694"/>
              <a:gd name="connsiteX12" fmla="*/ 264176 w 368736"/>
              <a:gd name="connsiteY12" fmla="*/ 1155 h 620694"/>
              <a:gd name="connsiteX13" fmla="*/ 334026 w 368736"/>
              <a:gd name="connsiteY13" fmla="*/ 229755 h 620694"/>
              <a:gd name="connsiteX14" fmla="*/ 264176 w 368736"/>
              <a:gd name="connsiteY14" fmla="*/ 178955 h 620694"/>
              <a:gd name="connsiteX15" fmla="*/ 343551 w 368736"/>
              <a:gd name="connsiteY15" fmla="*/ 271030 h 620694"/>
              <a:gd name="connsiteX16" fmla="*/ 248301 w 368736"/>
              <a:gd name="connsiteY16" fmla="*/ 363105 h 620694"/>
              <a:gd name="connsiteX17" fmla="*/ 362601 w 368736"/>
              <a:gd name="connsiteY17" fmla="*/ 309130 h 620694"/>
              <a:gd name="connsiteX18" fmla="*/ 349901 w 368736"/>
              <a:gd name="connsiteY18" fmla="*/ 350405 h 620694"/>
              <a:gd name="connsiteX19" fmla="*/ 321326 w 368736"/>
              <a:gd name="connsiteY19" fmla="*/ 369455 h 620694"/>
              <a:gd name="connsiteX20" fmla="*/ 235601 w 368736"/>
              <a:gd name="connsiteY20" fmla="*/ 369455 h 620694"/>
              <a:gd name="connsiteX21" fmla="*/ 51451 w 368736"/>
              <a:gd name="connsiteY21" fmla="*/ 445655 h 620694"/>
              <a:gd name="connsiteX22" fmla="*/ 99076 w 368736"/>
              <a:gd name="connsiteY22" fmla="*/ 480580 h 620694"/>
              <a:gd name="connsiteX23" fmla="*/ 95901 w 368736"/>
              <a:gd name="connsiteY23" fmla="*/ 404380 h 620694"/>
              <a:gd name="connsiteX24" fmla="*/ 245126 w 368736"/>
              <a:gd name="connsiteY24" fmla="*/ 328180 h 620694"/>
              <a:gd name="connsiteX25" fmla="*/ 102251 w 368736"/>
              <a:gd name="connsiteY25" fmla="*/ 445655 h 620694"/>
              <a:gd name="connsiteX26" fmla="*/ 140351 w 368736"/>
              <a:gd name="connsiteY26" fmla="*/ 445655 h 620694"/>
              <a:gd name="connsiteX27" fmla="*/ 651 w 368736"/>
              <a:gd name="connsiteY27" fmla="*/ 620280 h 62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8736" h="620694">
                <a:moveTo>
                  <a:pt x="651" y="620280"/>
                </a:moveTo>
                <a:cubicBezTo>
                  <a:pt x="11764" y="610755"/>
                  <a:pt x="207026" y="388505"/>
                  <a:pt x="207026" y="388505"/>
                </a:cubicBezTo>
                <a:cubicBezTo>
                  <a:pt x="232955" y="359401"/>
                  <a:pt x="149876" y="448830"/>
                  <a:pt x="156226" y="445655"/>
                </a:cubicBezTo>
                <a:cubicBezTo>
                  <a:pt x="162576" y="442480"/>
                  <a:pt x="215493" y="376334"/>
                  <a:pt x="245126" y="369455"/>
                </a:cubicBezTo>
                <a:cubicBezTo>
                  <a:pt x="274759" y="362576"/>
                  <a:pt x="319209" y="404380"/>
                  <a:pt x="334026" y="404380"/>
                </a:cubicBezTo>
                <a:cubicBezTo>
                  <a:pt x="348843" y="404380"/>
                  <a:pt x="329793" y="373159"/>
                  <a:pt x="334026" y="369455"/>
                </a:cubicBezTo>
                <a:cubicBezTo>
                  <a:pt x="338259" y="365751"/>
                  <a:pt x="357309" y="389563"/>
                  <a:pt x="359426" y="382155"/>
                </a:cubicBezTo>
                <a:cubicBezTo>
                  <a:pt x="361543" y="374747"/>
                  <a:pt x="349372" y="363634"/>
                  <a:pt x="346726" y="325005"/>
                </a:cubicBezTo>
                <a:cubicBezTo>
                  <a:pt x="344080" y="286376"/>
                  <a:pt x="345668" y="164667"/>
                  <a:pt x="343551" y="150380"/>
                </a:cubicBezTo>
                <a:cubicBezTo>
                  <a:pt x="341434" y="136092"/>
                  <a:pt x="334555" y="229226"/>
                  <a:pt x="334026" y="239280"/>
                </a:cubicBezTo>
                <a:cubicBezTo>
                  <a:pt x="333497" y="249334"/>
                  <a:pt x="342493" y="226580"/>
                  <a:pt x="340376" y="210705"/>
                </a:cubicBezTo>
                <a:cubicBezTo>
                  <a:pt x="338259" y="194830"/>
                  <a:pt x="334026" y="178955"/>
                  <a:pt x="321326" y="144030"/>
                </a:cubicBezTo>
                <a:cubicBezTo>
                  <a:pt x="308626" y="109105"/>
                  <a:pt x="262059" y="-13133"/>
                  <a:pt x="264176" y="1155"/>
                </a:cubicBezTo>
                <a:cubicBezTo>
                  <a:pt x="266293" y="15442"/>
                  <a:pt x="334026" y="200122"/>
                  <a:pt x="334026" y="229755"/>
                </a:cubicBezTo>
                <a:cubicBezTo>
                  <a:pt x="334026" y="259388"/>
                  <a:pt x="262589" y="172076"/>
                  <a:pt x="264176" y="178955"/>
                </a:cubicBezTo>
                <a:cubicBezTo>
                  <a:pt x="265763" y="185834"/>
                  <a:pt x="346197" y="240338"/>
                  <a:pt x="343551" y="271030"/>
                </a:cubicBezTo>
                <a:cubicBezTo>
                  <a:pt x="340905" y="301722"/>
                  <a:pt x="245126" y="356755"/>
                  <a:pt x="248301" y="363105"/>
                </a:cubicBezTo>
                <a:cubicBezTo>
                  <a:pt x="251476" y="369455"/>
                  <a:pt x="345668" y="311247"/>
                  <a:pt x="362601" y="309130"/>
                </a:cubicBezTo>
                <a:cubicBezTo>
                  <a:pt x="379534" y="307013"/>
                  <a:pt x="356780" y="340351"/>
                  <a:pt x="349901" y="350405"/>
                </a:cubicBezTo>
                <a:cubicBezTo>
                  <a:pt x="343022" y="360459"/>
                  <a:pt x="340376" y="366280"/>
                  <a:pt x="321326" y="369455"/>
                </a:cubicBezTo>
                <a:cubicBezTo>
                  <a:pt x="302276" y="372630"/>
                  <a:pt x="280580" y="356755"/>
                  <a:pt x="235601" y="369455"/>
                </a:cubicBezTo>
                <a:cubicBezTo>
                  <a:pt x="190622" y="382155"/>
                  <a:pt x="74205" y="427134"/>
                  <a:pt x="51451" y="445655"/>
                </a:cubicBezTo>
                <a:cubicBezTo>
                  <a:pt x="28697" y="464176"/>
                  <a:pt x="91668" y="487459"/>
                  <a:pt x="99076" y="480580"/>
                </a:cubicBezTo>
                <a:cubicBezTo>
                  <a:pt x="106484" y="473701"/>
                  <a:pt x="71559" y="429780"/>
                  <a:pt x="95901" y="404380"/>
                </a:cubicBezTo>
                <a:cubicBezTo>
                  <a:pt x="120243" y="378980"/>
                  <a:pt x="244068" y="321301"/>
                  <a:pt x="245126" y="328180"/>
                </a:cubicBezTo>
                <a:cubicBezTo>
                  <a:pt x="246184" y="335059"/>
                  <a:pt x="119713" y="426076"/>
                  <a:pt x="102251" y="445655"/>
                </a:cubicBezTo>
                <a:cubicBezTo>
                  <a:pt x="84789" y="465234"/>
                  <a:pt x="156755" y="419197"/>
                  <a:pt x="140351" y="445655"/>
                </a:cubicBezTo>
                <a:cubicBezTo>
                  <a:pt x="123947" y="472113"/>
                  <a:pt x="-10462" y="629805"/>
                  <a:pt x="651" y="620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A9873AD-7B76-3B79-6293-4BC87DC45294}"/>
              </a:ext>
            </a:extLst>
          </p:cNvPr>
          <p:cNvSpPr/>
          <p:nvPr/>
        </p:nvSpPr>
        <p:spPr>
          <a:xfrm>
            <a:off x="4669967" y="5528913"/>
            <a:ext cx="178281" cy="316333"/>
          </a:xfrm>
          <a:custGeom>
            <a:avLst/>
            <a:gdLst>
              <a:gd name="connsiteX0" fmla="*/ 124283 w 178281"/>
              <a:gd name="connsiteY0" fmla="*/ 1937 h 316333"/>
              <a:gd name="connsiteX1" fmla="*/ 60783 w 178281"/>
              <a:gd name="connsiteY1" fmla="*/ 163862 h 316333"/>
              <a:gd name="connsiteX2" fmla="*/ 117933 w 178281"/>
              <a:gd name="connsiteY2" fmla="*/ 271812 h 316333"/>
              <a:gd name="connsiteX3" fmla="*/ 83008 w 178281"/>
              <a:gd name="connsiteY3" fmla="*/ 240062 h 316333"/>
              <a:gd name="connsiteX4" fmla="*/ 178258 w 178281"/>
              <a:gd name="connsiteY4" fmla="*/ 316262 h 316333"/>
              <a:gd name="connsiteX5" fmla="*/ 92533 w 178281"/>
              <a:gd name="connsiteY5" fmla="*/ 252762 h 316333"/>
              <a:gd name="connsiteX6" fmla="*/ 140158 w 178281"/>
              <a:gd name="connsiteY6" fmla="*/ 195612 h 316333"/>
              <a:gd name="connsiteX7" fmla="*/ 130633 w 178281"/>
              <a:gd name="connsiteY7" fmla="*/ 173387 h 316333"/>
              <a:gd name="connsiteX8" fmla="*/ 19508 w 178281"/>
              <a:gd name="connsiteY8" fmla="*/ 81312 h 316333"/>
              <a:gd name="connsiteX9" fmla="*/ 114758 w 178281"/>
              <a:gd name="connsiteY9" fmla="*/ 154337 h 316333"/>
              <a:gd name="connsiteX10" fmla="*/ 130633 w 178281"/>
              <a:gd name="connsiteY10" fmla="*/ 195612 h 316333"/>
              <a:gd name="connsiteX11" fmla="*/ 92533 w 178281"/>
              <a:gd name="connsiteY11" fmla="*/ 224187 h 316333"/>
              <a:gd name="connsiteX12" fmla="*/ 458 w 178281"/>
              <a:gd name="connsiteY12" fmla="*/ 106712 h 316333"/>
              <a:gd name="connsiteX13" fmla="*/ 57608 w 178281"/>
              <a:gd name="connsiteY13" fmla="*/ 170212 h 316333"/>
              <a:gd name="connsiteX14" fmla="*/ 70308 w 178281"/>
              <a:gd name="connsiteY14" fmla="*/ 100362 h 316333"/>
              <a:gd name="connsiteX15" fmla="*/ 70308 w 178281"/>
              <a:gd name="connsiteY15" fmla="*/ 74962 h 316333"/>
              <a:gd name="connsiteX16" fmla="*/ 124283 w 178281"/>
              <a:gd name="connsiteY16" fmla="*/ 1937 h 3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281" h="316333">
                <a:moveTo>
                  <a:pt x="124283" y="1937"/>
                </a:moveTo>
                <a:cubicBezTo>
                  <a:pt x="122696" y="16754"/>
                  <a:pt x="61841" y="118883"/>
                  <a:pt x="60783" y="163862"/>
                </a:cubicBezTo>
                <a:cubicBezTo>
                  <a:pt x="59725" y="208841"/>
                  <a:pt x="114229" y="259112"/>
                  <a:pt x="117933" y="271812"/>
                </a:cubicBezTo>
                <a:cubicBezTo>
                  <a:pt x="121637" y="284512"/>
                  <a:pt x="72954" y="232654"/>
                  <a:pt x="83008" y="240062"/>
                </a:cubicBezTo>
                <a:cubicBezTo>
                  <a:pt x="93062" y="247470"/>
                  <a:pt x="176670" y="314145"/>
                  <a:pt x="178258" y="316262"/>
                </a:cubicBezTo>
                <a:cubicBezTo>
                  <a:pt x="179846" y="318379"/>
                  <a:pt x="98883" y="272870"/>
                  <a:pt x="92533" y="252762"/>
                </a:cubicBezTo>
                <a:cubicBezTo>
                  <a:pt x="86183" y="232654"/>
                  <a:pt x="140158" y="195612"/>
                  <a:pt x="140158" y="195612"/>
                </a:cubicBezTo>
                <a:cubicBezTo>
                  <a:pt x="146508" y="182383"/>
                  <a:pt x="150741" y="192437"/>
                  <a:pt x="130633" y="173387"/>
                </a:cubicBezTo>
                <a:cubicBezTo>
                  <a:pt x="110525" y="154337"/>
                  <a:pt x="22154" y="84487"/>
                  <a:pt x="19508" y="81312"/>
                </a:cubicBezTo>
                <a:cubicBezTo>
                  <a:pt x="16862" y="78137"/>
                  <a:pt x="96237" y="135287"/>
                  <a:pt x="114758" y="154337"/>
                </a:cubicBezTo>
                <a:cubicBezTo>
                  <a:pt x="133279" y="173387"/>
                  <a:pt x="134337" y="183970"/>
                  <a:pt x="130633" y="195612"/>
                </a:cubicBezTo>
                <a:cubicBezTo>
                  <a:pt x="126929" y="207254"/>
                  <a:pt x="114229" y="239004"/>
                  <a:pt x="92533" y="224187"/>
                </a:cubicBezTo>
                <a:cubicBezTo>
                  <a:pt x="70837" y="209370"/>
                  <a:pt x="6279" y="115708"/>
                  <a:pt x="458" y="106712"/>
                </a:cubicBezTo>
                <a:cubicBezTo>
                  <a:pt x="-5363" y="97716"/>
                  <a:pt x="45966" y="171270"/>
                  <a:pt x="57608" y="170212"/>
                </a:cubicBezTo>
                <a:cubicBezTo>
                  <a:pt x="69250" y="169154"/>
                  <a:pt x="70308" y="100362"/>
                  <a:pt x="70308" y="100362"/>
                </a:cubicBezTo>
                <a:cubicBezTo>
                  <a:pt x="72425" y="84487"/>
                  <a:pt x="64487" y="88191"/>
                  <a:pt x="70308" y="74962"/>
                </a:cubicBezTo>
                <a:cubicBezTo>
                  <a:pt x="76129" y="61733"/>
                  <a:pt x="125870" y="-12880"/>
                  <a:pt x="124283" y="1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501596C-A59B-C10F-1742-6A9356A54CB8}"/>
              </a:ext>
            </a:extLst>
          </p:cNvPr>
          <p:cNvSpPr/>
          <p:nvPr/>
        </p:nvSpPr>
        <p:spPr>
          <a:xfrm>
            <a:off x="4565543" y="5228608"/>
            <a:ext cx="217231" cy="353314"/>
          </a:xfrm>
          <a:custGeom>
            <a:avLst/>
            <a:gdLst>
              <a:gd name="connsiteX0" fmla="*/ 79482 w 217231"/>
              <a:gd name="connsiteY0" fmla="*/ 617 h 353314"/>
              <a:gd name="connsiteX1" fmla="*/ 47732 w 217231"/>
              <a:gd name="connsiteY1" fmla="*/ 206992 h 353314"/>
              <a:gd name="connsiteX2" fmla="*/ 60432 w 217231"/>
              <a:gd name="connsiteY2" fmla="*/ 260967 h 353314"/>
              <a:gd name="connsiteX3" fmla="*/ 108057 w 217231"/>
              <a:gd name="connsiteY3" fmla="*/ 248267 h 353314"/>
              <a:gd name="connsiteX4" fmla="*/ 216007 w 217231"/>
              <a:gd name="connsiteY4" fmla="*/ 353042 h 353314"/>
              <a:gd name="connsiteX5" fmla="*/ 162032 w 217231"/>
              <a:gd name="connsiteY5" fmla="*/ 280017 h 353314"/>
              <a:gd name="connsiteX6" fmla="*/ 95357 w 217231"/>
              <a:gd name="connsiteY6" fmla="*/ 324467 h 353314"/>
              <a:gd name="connsiteX7" fmla="*/ 139807 w 217231"/>
              <a:gd name="connsiteY7" fmla="*/ 270492 h 353314"/>
              <a:gd name="connsiteX8" fmla="*/ 66782 w 217231"/>
              <a:gd name="connsiteY8" fmla="*/ 254617 h 353314"/>
              <a:gd name="connsiteX9" fmla="*/ 107 w 217231"/>
              <a:gd name="connsiteY9" fmla="*/ 235567 h 353314"/>
              <a:gd name="connsiteX10" fmla="*/ 50907 w 217231"/>
              <a:gd name="connsiteY10" fmla="*/ 241917 h 353314"/>
              <a:gd name="connsiteX11" fmla="*/ 38207 w 217231"/>
              <a:gd name="connsiteY11" fmla="*/ 143492 h 353314"/>
              <a:gd name="connsiteX12" fmla="*/ 38207 w 217231"/>
              <a:gd name="connsiteY12" fmla="*/ 146667 h 353314"/>
              <a:gd name="connsiteX13" fmla="*/ 47732 w 217231"/>
              <a:gd name="connsiteY13" fmla="*/ 143492 h 353314"/>
              <a:gd name="connsiteX14" fmla="*/ 79482 w 217231"/>
              <a:gd name="connsiteY14" fmla="*/ 617 h 3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7231" h="353314">
                <a:moveTo>
                  <a:pt x="79482" y="617"/>
                </a:moveTo>
                <a:cubicBezTo>
                  <a:pt x="79482" y="11200"/>
                  <a:pt x="50907" y="163600"/>
                  <a:pt x="47732" y="206992"/>
                </a:cubicBezTo>
                <a:cubicBezTo>
                  <a:pt x="44557" y="250384"/>
                  <a:pt x="50378" y="254088"/>
                  <a:pt x="60432" y="260967"/>
                </a:cubicBezTo>
                <a:cubicBezTo>
                  <a:pt x="70486" y="267846"/>
                  <a:pt x="82128" y="232921"/>
                  <a:pt x="108057" y="248267"/>
                </a:cubicBezTo>
                <a:cubicBezTo>
                  <a:pt x="133986" y="263613"/>
                  <a:pt x="207011" y="347750"/>
                  <a:pt x="216007" y="353042"/>
                </a:cubicBezTo>
                <a:cubicBezTo>
                  <a:pt x="225003" y="358334"/>
                  <a:pt x="182140" y="284779"/>
                  <a:pt x="162032" y="280017"/>
                </a:cubicBezTo>
                <a:cubicBezTo>
                  <a:pt x="141924" y="275255"/>
                  <a:pt x="99061" y="326054"/>
                  <a:pt x="95357" y="324467"/>
                </a:cubicBezTo>
                <a:cubicBezTo>
                  <a:pt x="91653" y="322880"/>
                  <a:pt x="144569" y="282134"/>
                  <a:pt x="139807" y="270492"/>
                </a:cubicBezTo>
                <a:cubicBezTo>
                  <a:pt x="135045" y="258850"/>
                  <a:pt x="90065" y="260438"/>
                  <a:pt x="66782" y="254617"/>
                </a:cubicBezTo>
                <a:cubicBezTo>
                  <a:pt x="43499" y="248796"/>
                  <a:pt x="2753" y="237684"/>
                  <a:pt x="107" y="235567"/>
                </a:cubicBezTo>
                <a:cubicBezTo>
                  <a:pt x="-2539" y="233450"/>
                  <a:pt x="44557" y="257263"/>
                  <a:pt x="50907" y="241917"/>
                </a:cubicBezTo>
                <a:cubicBezTo>
                  <a:pt x="57257" y="226571"/>
                  <a:pt x="40324" y="159367"/>
                  <a:pt x="38207" y="143492"/>
                </a:cubicBezTo>
                <a:cubicBezTo>
                  <a:pt x="36090" y="127617"/>
                  <a:pt x="36620" y="146667"/>
                  <a:pt x="38207" y="146667"/>
                </a:cubicBezTo>
                <a:cubicBezTo>
                  <a:pt x="39794" y="146667"/>
                  <a:pt x="44028" y="168363"/>
                  <a:pt x="47732" y="143492"/>
                </a:cubicBezTo>
                <a:cubicBezTo>
                  <a:pt x="51436" y="118621"/>
                  <a:pt x="79482" y="-9966"/>
                  <a:pt x="79482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C012078-08DC-46F8-EBA6-B838798A89DF}"/>
              </a:ext>
            </a:extLst>
          </p:cNvPr>
          <p:cNvSpPr/>
          <p:nvPr/>
        </p:nvSpPr>
        <p:spPr>
          <a:xfrm>
            <a:off x="4460862" y="5292652"/>
            <a:ext cx="308649" cy="541147"/>
          </a:xfrm>
          <a:custGeom>
            <a:avLst/>
            <a:gdLst>
              <a:gd name="connsiteX0" fmla="*/ 60338 w 308649"/>
              <a:gd name="connsiteY0" fmla="*/ 57223 h 541147"/>
              <a:gd name="connsiteX1" fmla="*/ 6363 w 308649"/>
              <a:gd name="connsiteY1" fmla="*/ 181048 h 541147"/>
              <a:gd name="connsiteX2" fmla="*/ 19063 w 308649"/>
              <a:gd name="connsiteY2" fmla="*/ 184223 h 541147"/>
              <a:gd name="connsiteX3" fmla="*/ 114313 w 308649"/>
              <a:gd name="connsiteY3" fmla="*/ 330273 h 541147"/>
              <a:gd name="connsiteX4" fmla="*/ 142888 w 308649"/>
              <a:gd name="connsiteY4" fmla="*/ 323923 h 541147"/>
              <a:gd name="connsiteX5" fmla="*/ 228613 w 308649"/>
              <a:gd name="connsiteY5" fmla="*/ 381073 h 541147"/>
              <a:gd name="connsiteX6" fmla="*/ 209563 w 308649"/>
              <a:gd name="connsiteY6" fmla="*/ 384248 h 541147"/>
              <a:gd name="connsiteX7" fmla="*/ 260363 w 308649"/>
              <a:gd name="connsiteY7" fmla="*/ 438223 h 541147"/>
              <a:gd name="connsiteX8" fmla="*/ 231788 w 308649"/>
              <a:gd name="connsiteY8" fmla="*/ 415998 h 541147"/>
              <a:gd name="connsiteX9" fmla="*/ 307988 w 308649"/>
              <a:gd name="connsiteY9" fmla="*/ 539823 h 541147"/>
              <a:gd name="connsiteX10" fmla="*/ 263538 w 308649"/>
              <a:gd name="connsiteY10" fmla="*/ 476323 h 541147"/>
              <a:gd name="connsiteX11" fmla="*/ 174638 w 308649"/>
              <a:gd name="connsiteY11" fmla="*/ 396948 h 541147"/>
              <a:gd name="connsiteX12" fmla="*/ 231788 w 308649"/>
              <a:gd name="connsiteY12" fmla="*/ 447748 h 541147"/>
              <a:gd name="connsiteX13" fmla="*/ 193688 w 308649"/>
              <a:gd name="connsiteY13" fmla="*/ 365198 h 541147"/>
              <a:gd name="connsiteX14" fmla="*/ 95263 w 308649"/>
              <a:gd name="connsiteY14" fmla="*/ 285823 h 541147"/>
              <a:gd name="connsiteX15" fmla="*/ 146063 w 308649"/>
              <a:gd name="connsiteY15" fmla="*/ 73 h 541147"/>
              <a:gd name="connsiteX16" fmla="*/ 92088 w 308649"/>
              <a:gd name="connsiteY16" fmla="*/ 257248 h 541147"/>
              <a:gd name="connsiteX17" fmla="*/ 57163 w 308649"/>
              <a:gd name="connsiteY17" fmla="*/ 203273 h 541147"/>
              <a:gd name="connsiteX18" fmla="*/ 13 w 308649"/>
              <a:gd name="connsiteY18" fmla="*/ 149298 h 541147"/>
              <a:gd name="connsiteX19" fmla="*/ 60338 w 308649"/>
              <a:gd name="connsiteY19" fmla="*/ 57223 h 54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8649" h="541147">
                <a:moveTo>
                  <a:pt x="60338" y="57223"/>
                </a:moveTo>
                <a:cubicBezTo>
                  <a:pt x="61396" y="62514"/>
                  <a:pt x="6363" y="181048"/>
                  <a:pt x="6363" y="181048"/>
                </a:cubicBezTo>
                <a:cubicBezTo>
                  <a:pt x="-516" y="202214"/>
                  <a:pt x="1071" y="159352"/>
                  <a:pt x="19063" y="184223"/>
                </a:cubicBezTo>
                <a:cubicBezTo>
                  <a:pt x="37055" y="209094"/>
                  <a:pt x="93676" y="306990"/>
                  <a:pt x="114313" y="330273"/>
                </a:cubicBezTo>
                <a:cubicBezTo>
                  <a:pt x="134950" y="353556"/>
                  <a:pt x="123838" y="315456"/>
                  <a:pt x="142888" y="323923"/>
                </a:cubicBezTo>
                <a:cubicBezTo>
                  <a:pt x="161938" y="332390"/>
                  <a:pt x="217501" y="371019"/>
                  <a:pt x="228613" y="381073"/>
                </a:cubicBezTo>
                <a:cubicBezTo>
                  <a:pt x="239725" y="391127"/>
                  <a:pt x="204271" y="374723"/>
                  <a:pt x="209563" y="384248"/>
                </a:cubicBezTo>
                <a:cubicBezTo>
                  <a:pt x="214855" y="393773"/>
                  <a:pt x="256659" y="432931"/>
                  <a:pt x="260363" y="438223"/>
                </a:cubicBezTo>
                <a:cubicBezTo>
                  <a:pt x="264067" y="443515"/>
                  <a:pt x="223851" y="399065"/>
                  <a:pt x="231788" y="415998"/>
                </a:cubicBezTo>
                <a:cubicBezTo>
                  <a:pt x="239725" y="432931"/>
                  <a:pt x="302696" y="529769"/>
                  <a:pt x="307988" y="539823"/>
                </a:cubicBezTo>
                <a:cubicBezTo>
                  <a:pt x="313280" y="549877"/>
                  <a:pt x="285763" y="500135"/>
                  <a:pt x="263538" y="476323"/>
                </a:cubicBezTo>
                <a:cubicBezTo>
                  <a:pt x="241313" y="452511"/>
                  <a:pt x="179930" y="401711"/>
                  <a:pt x="174638" y="396948"/>
                </a:cubicBezTo>
                <a:cubicBezTo>
                  <a:pt x="169346" y="392186"/>
                  <a:pt x="228613" y="453040"/>
                  <a:pt x="231788" y="447748"/>
                </a:cubicBezTo>
                <a:cubicBezTo>
                  <a:pt x="234963" y="442456"/>
                  <a:pt x="216442" y="392186"/>
                  <a:pt x="193688" y="365198"/>
                </a:cubicBezTo>
                <a:cubicBezTo>
                  <a:pt x="170934" y="338211"/>
                  <a:pt x="103201" y="346677"/>
                  <a:pt x="95263" y="285823"/>
                </a:cubicBezTo>
                <a:cubicBezTo>
                  <a:pt x="87325" y="224969"/>
                  <a:pt x="146592" y="4835"/>
                  <a:pt x="146063" y="73"/>
                </a:cubicBezTo>
                <a:cubicBezTo>
                  <a:pt x="145534" y="-4690"/>
                  <a:pt x="106905" y="223381"/>
                  <a:pt x="92088" y="257248"/>
                </a:cubicBezTo>
                <a:cubicBezTo>
                  <a:pt x="77271" y="291115"/>
                  <a:pt x="72509" y="221265"/>
                  <a:pt x="57163" y="203273"/>
                </a:cubicBezTo>
                <a:cubicBezTo>
                  <a:pt x="41817" y="185281"/>
                  <a:pt x="1071" y="171523"/>
                  <a:pt x="13" y="149298"/>
                </a:cubicBezTo>
                <a:cubicBezTo>
                  <a:pt x="-1045" y="127073"/>
                  <a:pt x="59280" y="51932"/>
                  <a:pt x="60338" y="5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67C40895-5810-319B-415E-74CF54EA027A}"/>
              </a:ext>
            </a:extLst>
          </p:cNvPr>
          <p:cNvSpPr/>
          <p:nvPr/>
        </p:nvSpPr>
        <p:spPr>
          <a:xfrm>
            <a:off x="4924412" y="5624264"/>
            <a:ext cx="314338" cy="230455"/>
          </a:xfrm>
          <a:custGeom>
            <a:avLst/>
            <a:gdLst>
              <a:gd name="connsiteX0" fmla="*/ 13 w 314338"/>
              <a:gd name="connsiteY0" fmla="*/ 230436 h 230455"/>
              <a:gd name="connsiteX1" fmla="*/ 174638 w 314338"/>
              <a:gd name="connsiteY1" fmla="*/ 24061 h 230455"/>
              <a:gd name="connsiteX2" fmla="*/ 260363 w 314338"/>
              <a:gd name="connsiteY2" fmla="*/ 20886 h 230455"/>
              <a:gd name="connsiteX3" fmla="*/ 247663 w 314338"/>
              <a:gd name="connsiteY3" fmla="*/ 1836 h 230455"/>
              <a:gd name="connsiteX4" fmla="*/ 314338 w 314338"/>
              <a:gd name="connsiteY4" fmla="*/ 43111 h 230455"/>
              <a:gd name="connsiteX5" fmla="*/ 247663 w 314338"/>
              <a:gd name="connsiteY5" fmla="*/ 1836 h 230455"/>
              <a:gd name="connsiteX6" fmla="*/ 139713 w 314338"/>
              <a:gd name="connsiteY6" fmla="*/ 27236 h 230455"/>
              <a:gd name="connsiteX7" fmla="*/ 165113 w 314338"/>
              <a:gd name="connsiteY7" fmla="*/ 11361 h 230455"/>
              <a:gd name="connsiteX8" fmla="*/ 13 w 314338"/>
              <a:gd name="connsiteY8" fmla="*/ 230436 h 2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38" h="230455">
                <a:moveTo>
                  <a:pt x="13" y="230436"/>
                </a:moveTo>
                <a:cubicBezTo>
                  <a:pt x="1601" y="232553"/>
                  <a:pt x="131246" y="58986"/>
                  <a:pt x="174638" y="24061"/>
                </a:cubicBezTo>
                <a:cubicBezTo>
                  <a:pt x="218030" y="-10864"/>
                  <a:pt x="248192" y="24590"/>
                  <a:pt x="260363" y="20886"/>
                </a:cubicBezTo>
                <a:cubicBezTo>
                  <a:pt x="272534" y="17182"/>
                  <a:pt x="238667" y="-1868"/>
                  <a:pt x="247663" y="1836"/>
                </a:cubicBezTo>
                <a:cubicBezTo>
                  <a:pt x="256659" y="5540"/>
                  <a:pt x="314338" y="43111"/>
                  <a:pt x="314338" y="43111"/>
                </a:cubicBezTo>
                <a:cubicBezTo>
                  <a:pt x="314338" y="43111"/>
                  <a:pt x="276767" y="4482"/>
                  <a:pt x="247663" y="1836"/>
                </a:cubicBezTo>
                <a:cubicBezTo>
                  <a:pt x="218559" y="-810"/>
                  <a:pt x="153471" y="25649"/>
                  <a:pt x="139713" y="27236"/>
                </a:cubicBezTo>
                <a:cubicBezTo>
                  <a:pt x="125955" y="28823"/>
                  <a:pt x="187867" y="-21977"/>
                  <a:pt x="165113" y="11361"/>
                </a:cubicBezTo>
                <a:cubicBezTo>
                  <a:pt x="142359" y="44698"/>
                  <a:pt x="-1575" y="228319"/>
                  <a:pt x="13" y="23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B6752BD-EB2F-55EA-AD59-46CF977E363F}"/>
              </a:ext>
            </a:extLst>
          </p:cNvPr>
          <p:cNvSpPr/>
          <p:nvPr/>
        </p:nvSpPr>
        <p:spPr>
          <a:xfrm>
            <a:off x="4389371" y="5270428"/>
            <a:ext cx="160565" cy="349379"/>
          </a:xfrm>
          <a:custGeom>
            <a:avLst/>
            <a:gdLst>
              <a:gd name="connsiteX0" fmla="*/ 144529 w 160565"/>
              <a:gd name="connsiteY0" fmla="*/ 72 h 349379"/>
              <a:gd name="connsiteX1" fmla="*/ 42929 w 160565"/>
              <a:gd name="connsiteY1" fmla="*/ 158822 h 349379"/>
              <a:gd name="connsiteX2" fmla="*/ 71504 w 160565"/>
              <a:gd name="connsiteY2" fmla="*/ 139772 h 349379"/>
              <a:gd name="connsiteX3" fmla="*/ 71504 w 160565"/>
              <a:gd name="connsiteY3" fmla="*/ 196922 h 349379"/>
              <a:gd name="connsiteX4" fmla="*/ 106429 w 160565"/>
              <a:gd name="connsiteY4" fmla="*/ 260422 h 349379"/>
              <a:gd name="connsiteX5" fmla="*/ 81029 w 160565"/>
              <a:gd name="connsiteY5" fmla="*/ 212797 h 349379"/>
              <a:gd name="connsiteX6" fmla="*/ 160404 w 160565"/>
              <a:gd name="connsiteY6" fmla="*/ 349322 h 349379"/>
              <a:gd name="connsiteX7" fmla="*/ 100079 w 160565"/>
              <a:gd name="connsiteY7" fmla="*/ 228672 h 349379"/>
              <a:gd name="connsiteX8" fmla="*/ 46104 w 160565"/>
              <a:gd name="connsiteY8" fmla="*/ 149297 h 349379"/>
              <a:gd name="connsiteX9" fmla="*/ 55629 w 160565"/>
              <a:gd name="connsiteY9" fmla="*/ 98497 h 349379"/>
              <a:gd name="connsiteX10" fmla="*/ 1654 w 160565"/>
              <a:gd name="connsiteY10" fmla="*/ 181047 h 349379"/>
              <a:gd name="connsiteX11" fmla="*/ 144529 w 160565"/>
              <a:gd name="connsiteY11" fmla="*/ 72 h 34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65" h="349379">
                <a:moveTo>
                  <a:pt x="144529" y="72"/>
                </a:moveTo>
                <a:cubicBezTo>
                  <a:pt x="151408" y="-3632"/>
                  <a:pt x="55100" y="135539"/>
                  <a:pt x="42929" y="158822"/>
                </a:cubicBezTo>
                <a:cubicBezTo>
                  <a:pt x="30758" y="182105"/>
                  <a:pt x="66742" y="133422"/>
                  <a:pt x="71504" y="139772"/>
                </a:cubicBezTo>
                <a:cubicBezTo>
                  <a:pt x="76266" y="146122"/>
                  <a:pt x="65683" y="176814"/>
                  <a:pt x="71504" y="196922"/>
                </a:cubicBezTo>
                <a:cubicBezTo>
                  <a:pt x="77325" y="217030"/>
                  <a:pt x="104841" y="257776"/>
                  <a:pt x="106429" y="260422"/>
                </a:cubicBezTo>
                <a:cubicBezTo>
                  <a:pt x="108016" y="263068"/>
                  <a:pt x="72033" y="197980"/>
                  <a:pt x="81029" y="212797"/>
                </a:cubicBezTo>
                <a:cubicBezTo>
                  <a:pt x="90025" y="227614"/>
                  <a:pt x="157229" y="346676"/>
                  <a:pt x="160404" y="349322"/>
                </a:cubicBezTo>
                <a:cubicBezTo>
                  <a:pt x="163579" y="351968"/>
                  <a:pt x="119129" y="262010"/>
                  <a:pt x="100079" y="228672"/>
                </a:cubicBezTo>
                <a:cubicBezTo>
                  <a:pt x="81029" y="195335"/>
                  <a:pt x="53512" y="170993"/>
                  <a:pt x="46104" y="149297"/>
                </a:cubicBezTo>
                <a:cubicBezTo>
                  <a:pt x="38696" y="127601"/>
                  <a:pt x="63037" y="93205"/>
                  <a:pt x="55629" y="98497"/>
                </a:cubicBezTo>
                <a:cubicBezTo>
                  <a:pt x="48221" y="103789"/>
                  <a:pt x="-10517" y="194276"/>
                  <a:pt x="1654" y="181047"/>
                </a:cubicBezTo>
                <a:cubicBezTo>
                  <a:pt x="13825" y="167818"/>
                  <a:pt x="137650" y="3776"/>
                  <a:pt x="14452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06D489E-DFF8-7E87-9C06-F97329611DAF}"/>
              </a:ext>
            </a:extLst>
          </p:cNvPr>
          <p:cNvSpPr/>
          <p:nvPr/>
        </p:nvSpPr>
        <p:spPr>
          <a:xfrm>
            <a:off x="4635436" y="4224107"/>
            <a:ext cx="95386" cy="662529"/>
          </a:xfrm>
          <a:custGeom>
            <a:avLst/>
            <a:gdLst>
              <a:gd name="connsiteX0" fmla="*/ 95314 w 95386"/>
              <a:gd name="connsiteY0" fmla="*/ 4993 h 662529"/>
              <a:gd name="connsiteX1" fmla="*/ 31814 w 95386"/>
              <a:gd name="connsiteY1" fmla="*/ 478068 h 662529"/>
              <a:gd name="connsiteX2" fmla="*/ 34989 w 95386"/>
              <a:gd name="connsiteY2" fmla="*/ 395518 h 662529"/>
              <a:gd name="connsiteX3" fmla="*/ 31814 w 95386"/>
              <a:gd name="connsiteY3" fmla="*/ 662218 h 662529"/>
              <a:gd name="connsiteX4" fmla="*/ 31814 w 95386"/>
              <a:gd name="connsiteY4" fmla="*/ 443143 h 662529"/>
              <a:gd name="connsiteX5" fmla="*/ 64 w 95386"/>
              <a:gd name="connsiteY5" fmla="*/ 173268 h 662529"/>
              <a:gd name="connsiteX6" fmla="*/ 41339 w 95386"/>
              <a:gd name="connsiteY6" fmla="*/ 446318 h 662529"/>
              <a:gd name="connsiteX7" fmla="*/ 47689 w 95386"/>
              <a:gd name="connsiteY7" fmla="*/ 224068 h 662529"/>
              <a:gd name="connsiteX8" fmla="*/ 41339 w 95386"/>
              <a:gd name="connsiteY8" fmla="*/ 233593 h 662529"/>
              <a:gd name="connsiteX9" fmla="*/ 44514 w 95386"/>
              <a:gd name="connsiteY9" fmla="*/ 230418 h 662529"/>
              <a:gd name="connsiteX10" fmla="*/ 95314 w 95386"/>
              <a:gd name="connsiteY10" fmla="*/ 4993 h 66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86" h="662529">
                <a:moveTo>
                  <a:pt x="95314" y="4993"/>
                </a:moveTo>
                <a:cubicBezTo>
                  <a:pt x="93197" y="46268"/>
                  <a:pt x="41868" y="412981"/>
                  <a:pt x="31814" y="478068"/>
                </a:cubicBezTo>
                <a:cubicBezTo>
                  <a:pt x="21760" y="543155"/>
                  <a:pt x="34989" y="364826"/>
                  <a:pt x="34989" y="395518"/>
                </a:cubicBezTo>
                <a:cubicBezTo>
                  <a:pt x="34989" y="426210"/>
                  <a:pt x="32343" y="654281"/>
                  <a:pt x="31814" y="662218"/>
                </a:cubicBezTo>
                <a:cubicBezTo>
                  <a:pt x="31285" y="670156"/>
                  <a:pt x="37106" y="524635"/>
                  <a:pt x="31814" y="443143"/>
                </a:cubicBezTo>
                <a:cubicBezTo>
                  <a:pt x="26522" y="361651"/>
                  <a:pt x="-1523" y="172739"/>
                  <a:pt x="64" y="173268"/>
                </a:cubicBezTo>
                <a:cubicBezTo>
                  <a:pt x="1651" y="173797"/>
                  <a:pt x="33401" y="437851"/>
                  <a:pt x="41339" y="446318"/>
                </a:cubicBezTo>
                <a:cubicBezTo>
                  <a:pt x="49276" y="454785"/>
                  <a:pt x="47689" y="259522"/>
                  <a:pt x="47689" y="224068"/>
                </a:cubicBezTo>
                <a:cubicBezTo>
                  <a:pt x="47689" y="188614"/>
                  <a:pt x="41868" y="232535"/>
                  <a:pt x="41339" y="233593"/>
                </a:cubicBezTo>
                <a:cubicBezTo>
                  <a:pt x="40810" y="234651"/>
                  <a:pt x="36577" y="270105"/>
                  <a:pt x="44514" y="230418"/>
                </a:cubicBezTo>
                <a:cubicBezTo>
                  <a:pt x="52451" y="190731"/>
                  <a:pt x="97431" y="-36282"/>
                  <a:pt x="95314" y="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2A1FBF10-29AD-D064-0FA2-838894A69479}"/>
              </a:ext>
            </a:extLst>
          </p:cNvPr>
          <p:cNvSpPr/>
          <p:nvPr/>
        </p:nvSpPr>
        <p:spPr>
          <a:xfrm>
            <a:off x="4968814" y="5819668"/>
            <a:ext cx="82671" cy="235186"/>
          </a:xfrm>
          <a:custGeom>
            <a:avLst/>
            <a:gdLst>
              <a:gd name="connsiteX0" fmla="*/ 82611 w 82671"/>
              <a:gd name="connsiteY0" fmla="*/ 107 h 235186"/>
              <a:gd name="connsiteX1" fmla="*/ 9586 w 82671"/>
              <a:gd name="connsiteY1" fmla="*/ 123932 h 235186"/>
              <a:gd name="connsiteX2" fmla="*/ 34986 w 82671"/>
              <a:gd name="connsiteY2" fmla="*/ 95357 h 235186"/>
              <a:gd name="connsiteX3" fmla="*/ 57211 w 82671"/>
              <a:gd name="connsiteY3" fmla="*/ 158857 h 235186"/>
              <a:gd name="connsiteX4" fmla="*/ 60386 w 82671"/>
              <a:gd name="connsiteY4" fmla="*/ 200132 h 235186"/>
              <a:gd name="connsiteX5" fmla="*/ 61 w 82671"/>
              <a:gd name="connsiteY5" fmla="*/ 235057 h 235186"/>
              <a:gd name="connsiteX6" fmla="*/ 73086 w 82671"/>
              <a:gd name="connsiteY6" fmla="*/ 187432 h 235186"/>
              <a:gd name="connsiteX7" fmla="*/ 50861 w 82671"/>
              <a:gd name="connsiteY7" fmla="*/ 104882 h 235186"/>
              <a:gd name="connsiteX8" fmla="*/ 50861 w 82671"/>
              <a:gd name="connsiteY8" fmla="*/ 120757 h 235186"/>
              <a:gd name="connsiteX9" fmla="*/ 28636 w 82671"/>
              <a:gd name="connsiteY9" fmla="*/ 85832 h 235186"/>
              <a:gd name="connsiteX10" fmla="*/ 22286 w 82671"/>
              <a:gd name="connsiteY10" fmla="*/ 101707 h 235186"/>
              <a:gd name="connsiteX11" fmla="*/ 82611 w 82671"/>
              <a:gd name="connsiteY11" fmla="*/ 107 h 23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671" h="235186">
                <a:moveTo>
                  <a:pt x="82611" y="107"/>
                </a:moveTo>
                <a:cubicBezTo>
                  <a:pt x="80494" y="3811"/>
                  <a:pt x="17523" y="108057"/>
                  <a:pt x="9586" y="123932"/>
                </a:cubicBezTo>
                <a:cubicBezTo>
                  <a:pt x="1649" y="139807"/>
                  <a:pt x="27049" y="89536"/>
                  <a:pt x="34986" y="95357"/>
                </a:cubicBezTo>
                <a:cubicBezTo>
                  <a:pt x="42923" y="101178"/>
                  <a:pt x="52978" y="141395"/>
                  <a:pt x="57211" y="158857"/>
                </a:cubicBezTo>
                <a:cubicBezTo>
                  <a:pt x="61444" y="176319"/>
                  <a:pt x="69911" y="187432"/>
                  <a:pt x="60386" y="200132"/>
                </a:cubicBezTo>
                <a:cubicBezTo>
                  <a:pt x="50861" y="212832"/>
                  <a:pt x="-2056" y="237174"/>
                  <a:pt x="61" y="235057"/>
                </a:cubicBezTo>
                <a:cubicBezTo>
                  <a:pt x="2178" y="232940"/>
                  <a:pt x="64619" y="209128"/>
                  <a:pt x="73086" y="187432"/>
                </a:cubicBezTo>
                <a:cubicBezTo>
                  <a:pt x="81553" y="165736"/>
                  <a:pt x="54565" y="115994"/>
                  <a:pt x="50861" y="104882"/>
                </a:cubicBezTo>
                <a:cubicBezTo>
                  <a:pt x="47157" y="93770"/>
                  <a:pt x="54565" y="123932"/>
                  <a:pt x="50861" y="120757"/>
                </a:cubicBezTo>
                <a:cubicBezTo>
                  <a:pt x="47157" y="117582"/>
                  <a:pt x="33398" y="89007"/>
                  <a:pt x="28636" y="85832"/>
                </a:cubicBezTo>
                <a:cubicBezTo>
                  <a:pt x="23874" y="82657"/>
                  <a:pt x="13819" y="113878"/>
                  <a:pt x="22286" y="101707"/>
                </a:cubicBezTo>
                <a:cubicBezTo>
                  <a:pt x="30753" y="89536"/>
                  <a:pt x="84728" y="-3597"/>
                  <a:pt x="8261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8632615-6BFD-FC01-B7F0-9013237B936E}"/>
              </a:ext>
            </a:extLst>
          </p:cNvPr>
          <p:cNvSpPr/>
          <p:nvPr/>
        </p:nvSpPr>
        <p:spPr>
          <a:xfrm>
            <a:off x="4869794" y="5825952"/>
            <a:ext cx="131216" cy="222880"/>
          </a:xfrm>
          <a:custGeom>
            <a:avLst/>
            <a:gdLst>
              <a:gd name="connsiteX0" fmla="*/ 130831 w 131216"/>
              <a:gd name="connsiteY0" fmla="*/ 173 h 222880"/>
              <a:gd name="connsiteX1" fmla="*/ 41931 w 131216"/>
              <a:gd name="connsiteY1" fmla="*/ 127173 h 222880"/>
              <a:gd name="connsiteX2" fmla="*/ 80031 w 131216"/>
              <a:gd name="connsiteY2" fmla="*/ 222423 h 222880"/>
              <a:gd name="connsiteX3" fmla="*/ 45106 w 131216"/>
              <a:gd name="connsiteY3" fmla="*/ 162098 h 222880"/>
              <a:gd name="connsiteX4" fmla="*/ 22881 w 131216"/>
              <a:gd name="connsiteY4" fmla="*/ 133523 h 222880"/>
              <a:gd name="connsiteX5" fmla="*/ 54631 w 131216"/>
              <a:gd name="connsiteY5" fmla="*/ 95423 h 222880"/>
              <a:gd name="connsiteX6" fmla="*/ 656 w 131216"/>
              <a:gd name="connsiteY6" fmla="*/ 155748 h 222880"/>
              <a:gd name="connsiteX7" fmla="*/ 130831 w 131216"/>
              <a:gd name="connsiteY7" fmla="*/ 173 h 2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16" h="222880">
                <a:moveTo>
                  <a:pt x="130831" y="173"/>
                </a:moveTo>
                <a:cubicBezTo>
                  <a:pt x="137710" y="-4589"/>
                  <a:pt x="50398" y="90131"/>
                  <a:pt x="41931" y="127173"/>
                </a:cubicBezTo>
                <a:cubicBezTo>
                  <a:pt x="33464" y="164215"/>
                  <a:pt x="79502" y="216602"/>
                  <a:pt x="80031" y="222423"/>
                </a:cubicBezTo>
                <a:cubicBezTo>
                  <a:pt x="80560" y="228244"/>
                  <a:pt x="54631" y="176915"/>
                  <a:pt x="45106" y="162098"/>
                </a:cubicBezTo>
                <a:cubicBezTo>
                  <a:pt x="35581" y="147281"/>
                  <a:pt x="21294" y="144635"/>
                  <a:pt x="22881" y="133523"/>
                </a:cubicBezTo>
                <a:cubicBezTo>
                  <a:pt x="24468" y="122411"/>
                  <a:pt x="58335" y="91719"/>
                  <a:pt x="54631" y="95423"/>
                </a:cubicBezTo>
                <a:cubicBezTo>
                  <a:pt x="50927" y="99127"/>
                  <a:pt x="-6752" y="167919"/>
                  <a:pt x="656" y="155748"/>
                </a:cubicBezTo>
                <a:cubicBezTo>
                  <a:pt x="8064" y="143577"/>
                  <a:pt x="123952" y="4935"/>
                  <a:pt x="1308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806958B9-1222-12A9-AC2E-EC9165E9C5CE}"/>
              </a:ext>
            </a:extLst>
          </p:cNvPr>
          <p:cNvSpPr/>
          <p:nvPr/>
        </p:nvSpPr>
        <p:spPr>
          <a:xfrm>
            <a:off x="4827028" y="5898956"/>
            <a:ext cx="91435" cy="169161"/>
          </a:xfrm>
          <a:custGeom>
            <a:avLst/>
            <a:gdLst>
              <a:gd name="connsiteX0" fmla="*/ 27547 w 91435"/>
              <a:gd name="connsiteY0" fmla="*/ 194 h 169161"/>
              <a:gd name="connsiteX1" fmla="*/ 27547 w 91435"/>
              <a:gd name="connsiteY1" fmla="*/ 120844 h 169161"/>
              <a:gd name="connsiteX2" fmla="*/ 2147 w 91435"/>
              <a:gd name="connsiteY2" fmla="*/ 104969 h 169161"/>
              <a:gd name="connsiteX3" fmla="*/ 91047 w 91435"/>
              <a:gd name="connsiteY3" fmla="*/ 168469 h 169161"/>
              <a:gd name="connsiteX4" fmla="*/ 33897 w 91435"/>
              <a:gd name="connsiteY4" fmla="*/ 136719 h 169161"/>
              <a:gd name="connsiteX5" fmla="*/ 18022 w 91435"/>
              <a:gd name="connsiteY5" fmla="*/ 104969 h 169161"/>
              <a:gd name="connsiteX6" fmla="*/ 24372 w 91435"/>
              <a:gd name="connsiteY6" fmla="*/ 92269 h 169161"/>
              <a:gd name="connsiteX7" fmla="*/ 27547 w 91435"/>
              <a:gd name="connsiteY7" fmla="*/ 194 h 16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5" h="169161">
                <a:moveTo>
                  <a:pt x="27547" y="194"/>
                </a:moveTo>
                <a:cubicBezTo>
                  <a:pt x="28076" y="4957"/>
                  <a:pt x="31780" y="103382"/>
                  <a:pt x="27547" y="120844"/>
                </a:cubicBezTo>
                <a:cubicBezTo>
                  <a:pt x="23314" y="138306"/>
                  <a:pt x="-8436" y="97032"/>
                  <a:pt x="2147" y="104969"/>
                </a:cubicBezTo>
                <a:cubicBezTo>
                  <a:pt x="12730" y="112906"/>
                  <a:pt x="85755" y="163177"/>
                  <a:pt x="91047" y="168469"/>
                </a:cubicBezTo>
                <a:cubicBezTo>
                  <a:pt x="96339" y="173761"/>
                  <a:pt x="46068" y="147302"/>
                  <a:pt x="33897" y="136719"/>
                </a:cubicBezTo>
                <a:cubicBezTo>
                  <a:pt x="21726" y="126136"/>
                  <a:pt x="18022" y="104969"/>
                  <a:pt x="18022" y="104969"/>
                </a:cubicBezTo>
                <a:cubicBezTo>
                  <a:pt x="16435" y="97561"/>
                  <a:pt x="23843" y="104969"/>
                  <a:pt x="24372" y="92269"/>
                </a:cubicBezTo>
                <a:cubicBezTo>
                  <a:pt x="24901" y="79569"/>
                  <a:pt x="27018" y="-4569"/>
                  <a:pt x="2754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1F30414-12B5-8F05-D8DC-7A5502CDE319}"/>
              </a:ext>
            </a:extLst>
          </p:cNvPr>
          <p:cNvSpPr/>
          <p:nvPr/>
        </p:nvSpPr>
        <p:spPr>
          <a:xfrm>
            <a:off x="4793995" y="5856638"/>
            <a:ext cx="25910" cy="211335"/>
          </a:xfrm>
          <a:custGeom>
            <a:avLst/>
            <a:gdLst>
              <a:gd name="connsiteX0" fmla="*/ 255 w 25910"/>
              <a:gd name="connsiteY0" fmla="*/ 1237 h 211335"/>
              <a:gd name="connsiteX1" fmla="*/ 25655 w 25910"/>
              <a:gd name="connsiteY1" fmla="*/ 207612 h 211335"/>
              <a:gd name="connsiteX2" fmla="*/ 12955 w 25910"/>
              <a:gd name="connsiteY2" fmla="*/ 125062 h 211335"/>
              <a:gd name="connsiteX3" fmla="*/ 255 w 25910"/>
              <a:gd name="connsiteY3" fmla="*/ 1237 h 2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0" h="211335">
                <a:moveTo>
                  <a:pt x="255" y="1237"/>
                </a:moveTo>
                <a:cubicBezTo>
                  <a:pt x="2372" y="14995"/>
                  <a:pt x="23538" y="186975"/>
                  <a:pt x="25655" y="207612"/>
                </a:cubicBezTo>
                <a:cubicBezTo>
                  <a:pt x="27772" y="228249"/>
                  <a:pt x="16130" y="157870"/>
                  <a:pt x="12955" y="125062"/>
                </a:cubicBezTo>
                <a:cubicBezTo>
                  <a:pt x="9780" y="92254"/>
                  <a:pt x="-1862" y="-12521"/>
                  <a:pt x="255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C2381F8-6CB7-346C-0944-71F2914A93B2}"/>
              </a:ext>
            </a:extLst>
          </p:cNvPr>
          <p:cNvSpPr/>
          <p:nvPr/>
        </p:nvSpPr>
        <p:spPr>
          <a:xfrm>
            <a:off x="4683122" y="5800483"/>
            <a:ext cx="114399" cy="273372"/>
          </a:xfrm>
          <a:custGeom>
            <a:avLst/>
            <a:gdLst>
              <a:gd name="connsiteX0" fmla="*/ 31753 w 114399"/>
              <a:gd name="connsiteY0" fmla="*/ 242 h 273372"/>
              <a:gd name="connsiteX1" fmla="*/ 92078 w 114399"/>
              <a:gd name="connsiteY1" fmla="*/ 114542 h 273372"/>
              <a:gd name="connsiteX2" fmla="*/ 79378 w 114399"/>
              <a:gd name="connsiteY2" fmla="*/ 222492 h 273372"/>
              <a:gd name="connsiteX3" fmla="*/ 114303 w 114399"/>
              <a:gd name="connsiteY3" fmla="*/ 270117 h 273372"/>
              <a:gd name="connsiteX4" fmla="*/ 66678 w 114399"/>
              <a:gd name="connsiteY4" fmla="*/ 263767 h 273372"/>
              <a:gd name="connsiteX5" fmla="*/ 3 w 114399"/>
              <a:gd name="connsiteY5" fmla="*/ 263767 h 273372"/>
              <a:gd name="connsiteX6" fmla="*/ 63503 w 114399"/>
              <a:gd name="connsiteY6" fmla="*/ 251067 h 273372"/>
              <a:gd name="connsiteX7" fmla="*/ 44453 w 114399"/>
              <a:gd name="connsiteY7" fmla="*/ 152642 h 273372"/>
              <a:gd name="connsiteX8" fmla="*/ 63503 w 114399"/>
              <a:gd name="connsiteY8" fmla="*/ 263767 h 273372"/>
              <a:gd name="connsiteX9" fmla="*/ 85728 w 114399"/>
              <a:gd name="connsiteY9" fmla="*/ 254242 h 273372"/>
              <a:gd name="connsiteX10" fmla="*/ 82553 w 114399"/>
              <a:gd name="connsiteY10" fmla="*/ 146292 h 273372"/>
              <a:gd name="connsiteX11" fmla="*/ 31753 w 114399"/>
              <a:gd name="connsiteY11" fmla="*/ 242 h 2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99" h="273372">
                <a:moveTo>
                  <a:pt x="31753" y="242"/>
                </a:moveTo>
                <a:cubicBezTo>
                  <a:pt x="33340" y="-5050"/>
                  <a:pt x="84141" y="77500"/>
                  <a:pt x="92078" y="114542"/>
                </a:cubicBezTo>
                <a:cubicBezTo>
                  <a:pt x="100016" y="151584"/>
                  <a:pt x="75674" y="196563"/>
                  <a:pt x="79378" y="222492"/>
                </a:cubicBezTo>
                <a:cubicBezTo>
                  <a:pt x="83082" y="248421"/>
                  <a:pt x="116420" y="263238"/>
                  <a:pt x="114303" y="270117"/>
                </a:cubicBezTo>
                <a:cubicBezTo>
                  <a:pt x="112186" y="276996"/>
                  <a:pt x="85728" y="264825"/>
                  <a:pt x="66678" y="263767"/>
                </a:cubicBezTo>
                <a:cubicBezTo>
                  <a:pt x="47628" y="262709"/>
                  <a:pt x="532" y="265884"/>
                  <a:pt x="3" y="263767"/>
                </a:cubicBezTo>
                <a:cubicBezTo>
                  <a:pt x="-526" y="261650"/>
                  <a:pt x="56095" y="269588"/>
                  <a:pt x="63503" y="251067"/>
                </a:cubicBezTo>
                <a:cubicBezTo>
                  <a:pt x="70911" y="232546"/>
                  <a:pt x="44453" y="150525"/>
                  <a:pt x="44453" y="152642"/>
                </a:cubicBezTo>
                <a:cubicBezTo>
                  <a:pt x="44453" y="154759"/>
                  <a:pt x="56624" y="246834"/>
                  <a:pt x="63503" y="263767"/>
                </a:cubicBezTo>
                <a:cubicBezTo>
                  <a:pt x="70382" y="280700"/>
                  <a:pt x="82553" y="273821"/>
                  <a:pt x="85728" y="254242"/>
                </a:cubicBezTo>
                <a:cubicBezTo>
                  <a:pt x="88903" y="234663"/>
                  <a:pt x="96311" y="183334"/>
                  <a:pt x="82553" y="146292"/>
                </a:cubicBezTo>
                <a:cubicBezTo>
                  <a:pt x="68795" y="109250"/>
                  <a:pt x="30166" y="5534"/>
                  <a:pt x="31753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6AAB5F10-02DE-8A3C-CE9D-AF308C751FD8}"/>
              </a:ext>
            </a:extLst>
          </p:cNvPr>
          <p:cNvSpPr/>
          <p:nvPr/>
        </p:nvSpPr>
        <p:spPr>
          <a:xfrm>
            <a:off x="4054475" y="6089642"/>
            <a:ext cx="869965" cy="155583"/>
          </a:xfrm>
          <a:custGeom>
            <a:avLst/>
            <a:gdLst>
              <a:gd name="connsiteX0" fmla="*/ 0 w 869965"/>
              <a:gd name="connsiteY0" fmla="*/ 155583 h 155583"/>
              <a:gd name="connsiteX1" fmla="*/ 412750 w 869965"/>
              <a:gd name="connsiteY1" fmla="*/ 63508 h 155583"/>
              <a:gd name="connsiteX2" fmla="*/ 266700 w 869965"/>
              <a:gd name="connsiteY2" fmla="*/ 136533 h 155583"/>
              <a:gd name="connsiteX3" fmla="*/ 533400 w 869965"/>
              <a:gd name="connsiteY3" fmla="*/ 50808 h 155583"/>
              <a:gd name="connsiteX4" fmla="*/ 781050 w 869965"/>
              <a:gd name="connsiteY4" fmla="*/ 95258 h 155583"/>
              <a:gd name="connsiteX5" fmla="*/ 641350 w 869965"/>
              <a:gd name="connsiteY5" fmla="*/ 41283 h 155583"/>
              <a:gd name="connsiteX6" fmla="*/ 869950 w 869965"/>
              <a:gd name="connsiteY6" fmla="*/ 114308 h 155583"/>
              <a:gd name="connsiteX7" fmla="*/ 628650 w 869965"/>
              <a:gd name="connsiteY7" fmla="*/ 41283 h 155583"/>
              <a:gd name="connsiteX8" fmla="*/ 473075 w 869965"/>
              <a:gd name="connsiteY8" fmla="*/ 8 h 155583"/>
              <a:gd name="connsiteX9" fmla="*/ 590550 w 869965"/>
              <a:gd name="connsiteY9" fmla="*/ 38108 h 155583"/>
              <a:gd name="connsiteX10" fmla="*/ 419100 w 869965"/>
              <a:gd name="connsiteY10" fmla="*/ 79383 h 155583"/>
              <a:gd name="connsiteX11" fmla="*/ 288925 w 869965"/>
              <a:gd name="connsiteY11" fmla="*/ 120658 h 155583"/>
              <a:gd name="connsiteX12" fmla="*/ 260350 w 869965"/>
              <a:gd name="connsiteY12" fmla="*/ 130183 h 155583"/>
              <a:gd name="connsiteX13" fmla="*/ 333375 w 869965"/>
              <a:gd name="connsiteY13" fmla="*/ 98433 h 155583"/>
              <a:gd name="connsiteX14" fmla="*/ 257175 w 869965"/>
              <a:gd name="connsiteY14" fmla="*/ 114308 h 155583"/>
              <a:gd name="connsiteX15" fmla="*/ 288925 w 869965"/>
              <a:gd name="connsiteY15" fmla="*/ 101608 h 155583"/>
              <a:gd name="connsiteX16" fmla="*/ 358775 w 869965"/>
              <a:gd name="connsiteY16" fmla="*/ 82558 h 155583"/>
              <a:gd name="connsiteX17" fmla="*/ 0 w 869965"/>
              <a:gd name="connsiteY17" fmla="*/ 155583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9965" h="155583">
                <a:moveTo>
                  <a:pt x="0" y="155583"/>
                </a:moveTo>
                <a:cubicBezTo>
                  <a:pt x="8996" y="152408"/>
                  <a:pt x="368300" y="66683"/>
                  <a:pt x="412750" y="63508"/>
                </a:cubicBezTo>
                <a:cubicBezTo>
                  <a:pt x="457200" y="60333"/>
                  <a:pt x="246592" y="138650"/>
                  <a:pt x="266700" y="136533"/>
                </a:cubicBezTo>
                <a:cubicBezTo>
                  <a:pt x="286808" y="134416"/>
                  <a:pt x="447675" y="57687"/>
                  <a:pt x="533400" y="50808"/>
                </a:cubicBezTo>
                <a:cubicBezTo>
                  <a:pt x="619125" y="43929"/>
                  <a:pt x="763058" y="96845"/>
                  <a:pt x="781050" y="95258"/>
                </a:cubicBezTo>
                <a:cubicBezTo>
                  <a:pt x="799042" y="93670"/>
                  <a:pt x="626533" y="38108"/>
                  <a:pt x="641350" y="41283"/>
                </a:cubicBezTo>
                <a:cubicBezTo>
                  <a:pt x="656167" y="44458"/>
                  <a:pt x="872067" y="114308"/>
                  <a:pt x="869950" y="114308"/>
                </a:cubicBezTo>
                <a:cubicBezTo>
                  <a:pt x="867833" y="114308"/>
                  <a:pt x="694796" y="60333"/>
                  <a:pt x="628650" y="41283"/>
                </a:cubicBezTo>
                <a:cubicBezTo>
                  <a:pt x="562504" y="22233"/>
                  <a:pt x="479425" y="537"/>
                  <a:pt x="473075" y="8"/>
                </a:cubicBezTo>
                <a:cubicBezTo>
                  <a:pt x="466725" y="-521"/>
                  <a:pt x="599546" y="24879"/>
                  <a:pt x="590550" y="38108"/>
                </a:cubicBezTo>
                <a:cubicBezTo>
                  <a:pt x="581554" y="51337"/>
                  <a:pt x="469371" y="65625"/>
                  <a:pt x="419100" y="79383"/>
                </a:cubicBezTo>
                <a:cubicBezTo>
                  <a:pt x="368829" y="93141"/>
                  <a:pt x="315383" y="112191"/>
                  <a:pt x="288925" y="120658"/>
                </a:cubicBezTo>
                <a:cubicBezTo>
                  <a:pt x="262467" y="129125"/>
                  <a:pt x="252942" y="133887"/>
                  <a:pt x="260350" y="130183"/>
                </a:cubicBezTo>
                <a:cubicBezTo>
                  <a:pt x="267758" y="126479"/>
                  <a:pt x="333904" y="101079"/>
                  <a:pt x="333375" y="98433"/>
                </a:cubicBezTo>
                <a:cubicBezTo>
                  <a:pt x="332846" y="95787"/>
                  <a:pt x="264583" y="113779"/>
                  <a:pt x="257175" y="114308"/>
                </a:cubicBezTo>
                <a:cubicBezTo>
                  <a:pt x="249767" y="114837"/>
                  <a:pt x="271992" y="106900"/>
                  <a:pt x="288925" y="101608"/>
                </a:cubicBezTo>
                <a:cubicBezTo>
                  <a:pt x="305858" y="96316"/>
                  <a:pt x="405871" y="73033"/>
                  <a:pt x="358775" y="82558"/>
                </a:cubicBezTo>
                <a:lnTo>
                  <a:pt x="0" y="1555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85C9165-85E3-42A5-10D6-456CEEE3C19F}"/>
              </a:ext>
            </a:extLst>
          </p:cNvPr>
          <p:cNvSpPr/>
          <p:nvPr/>
        </p:nvSpPr>
        <p:spPr>
          <a:xfrm>
            <a:off x="4670415" y="6079671"/>
            <a:ext cx="340224" cy="73312"/>
          </a:xfrm>
          <a:custGeom>
            <a:avLst/>
            <a:gdLst>
              <a:gd name="connsiteX0" fmla="*/ 10 w 340224"/>
              <a:gd name="connsiteY0" fmla="*/ 9979 h 73312"/>
              <a:gd name="connsiteX1" fmla="*/ 219085 w 340224"/>
              <a:gd name="connsiteY1" fmla="*/ 70304 h 73312"/>
              <a:gd name="connsiteX2" fmla="*/ 295285 w 340224"/>
              <a:gd name="connsiteY2" fmla="*/ 57604 h 73312"/>
              <a:gd name="connsiteX3" fmla="*/ 339735 w 340224"/>
              <a:gd name="connsiteY3" fmla="*/ 454 h 73312"/>
              <a:gd name="connsiteX4" fmla="*/ 314335 w 340224"/>
              <a:gd name="connsiteY4" fmla="*/ 32204 h 73312"/>
              <a:gd name="connsiteX5" fmla="*/ 244485 w 340224"/>
              <a:gd name="connsiteY5" fmla="*/ 57604 h 73312"/>
              <a:gd name="connsiteX6" fmla="*/ 257185 w 340224"/>
              <a:gd name="connsiteY6" fmla="*/ 44904 h 73312"/>
              <a:gd name="connsiteX7" fmla="*/ 228610 w 340224"/>
              <a:gd name="connsiteY7" fmla="*/ 60779 h 73312"/>
              <a:gd name="connsiteX8" fmla="*/ 10 w 340224"/>
              <a:gd name="connsiteY8" fmla="*/ 9979 h 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24" h="73312">
                <a:moveTo>
                  <a:pt x="10" y="9979"/>
                </a:moveTo>
                <a:cubicBezTo>
                  <a:pt x="-1577" y="11566"/>
                  <a:pt x="169873" y="62367"/>
                  <a:pt x="219085" y="70304"/>
                </a:cubicBezTo>
                <a:cubicBezTo>
                  <a:pt x="268297" y="78241"/>
                  <a:pt x="275177" y="69246"/>
                  <a:pt x="295285" y="57604"/>
                </a:cubicBezTo>
                <a:cubicBezTo>
                  <a:pt x="315393" y="45962"/>
                  <a:pt x="336560" y="4687"/>
                  <a:pt x="339735" y="454"/>
                </a:cubicBezTo>
                <a:cubicBezTo>
                  <a:pt x="342910" y="-3779"/>
                  <a:pt x="330210" y="22679"/>
                  <a:pt x="314335" y="32204"/>
                </a:cubicBezTo>
                <a:cubicBezTo>
                  <a:pt x="298460" y="41729"/>
                  <a:pt x="244485" y="57604"/>
                  <a:pt x="244485" y="57604"/>
                </a:cubicBezTo>
                <a:cubicBezTo>
                  <a:pt x="234960" y="59721"/>
                  <a:pt x="259831" y="44375"/>
                  <a:pt x="257185" y="44904"/>
                </a:cubicBezTo>
                <a:cubicBezTo>
                  <a:pt x="254539" y="45433"/>
                  <a:pt x="271472" y="63954"/>
                  <a:pt x="228610" y="60779"/>
                </a:cubicBezTo>
                <a:cubicBezTo>
                  <a:pt x="185748" y="57604"/>
                  <a:pt x="1597" y="8392"/>
                  <a:pt x="10" y="9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90CBA56-5961-63F8-730C-D9D758D3D278}"/>
              </a:ext>
            </a:extLst>
          </p:cNvPr>
          <p:cNvSpPr/>
          <p:nvPr/>
        </p:nvSpPr>
        <p:spPr>
          <a:xfrm>
            <a:off x="4991044" y="6067338"/>
            <a:ext cx="428682" cy="98553"/>
          </a:xfrm>
          <a:custGeom>
            <a:avLst/>
            <a:gdLst>
              <a:gd name="connsiteX0" fmla="*/ 34981 w 428682"/>
              <a:gd name="connsiteY0" fmla="*/ 87 h 98553"/>
              <a:gd name="connsiteX1" fmla="*/ 104831 w 428682"/>
              <a:gd name="connsiteY1" fmla="*/ 50887 h 98553"/>
              <a:gd name="connsiteX2" fmla="*/ 56 w 428682"/>
              <a:gd name="connsiteY2" fmla="*/ 95337 h 98553"/>
              <a:gd name="connsiteX3" fmla="*/ 88956 w 428682"/>
              <a:gd name="connsiteY3" fmla="*/ 82637 h 98553"/>
              <a:gd name="connsiteX4" fmla="*/ 292156 w 428682"/>
              <a:gd name="connsiteY4" fmla="*/ 57237 h 98553"/>
              <a:gd name="connsiteX5" fmla="*/ 273106 w 428682"/>
              <a:gd name="connsiteY5" fmla="*/ 44537 h 98553"/>
              <a:gd name="connsiteX6" fmla="*/ 428681 w 428682"/>
              <a:gd name="connsiteY6" fmla="*/ 88987 h 98553"/>
              <a:gd name="connsiteX7" fmla="*/ 276281 w 428682"/>
              <a:gd name="connsiteY7" fmla="*/ 50887 h 98553"/>
              <a:gd name="connsiteX8" fmla="*/ 193731 w 428682"/>
              <a:gd name="connsiteY8" fmla="*/ 31837 h 98553"/>
              <a:gd name="connsiteX9" fmla="*/ 266756 w 428682"/>
              <a:gd name="connsiteY9" fmla="*/ 60412 h 98553"/>
              <a:gd name="connsiteX10" fmla="*/ 85781 w 428682"/>
              <a:gd name="connsiteY10" fmla="*/ 79462 h 98553"/>
              <a:gd name="connsiteX11" fmla="*/ 127056 w 428682"/>
              <a:gd name="connsiteY11" fmla="*/ 69937 h 98553"/>
              <a:gd name="connsiteX12" fmla="*/ 203256 w 428682"/>
              <a:gd name="connsiteY12" fmla="*/ 57237 h 98553"/>
              <a:gd name="connsiteX13" fmla="*/ 152456 w 428682"/>
              <a:gd name="connsiteY13" fmla="*/ 25487 h 98553"/>
              <a:gd name="connsiteX14" fmla="*/ 177856 w 428682"/>
              <a:gd name="connsiteY14" fmla="*/ 57237 h 98553"/>
              <a:gd name="connsiteX15" fmla="*/ 15931 w 428682"/>
              <a:gd name="connsiteY15" fmla="*/ 98512 h 98553"/>
              <a:gd name="connsiteX16" fmla="*/ 82606 w 428682"/>
              <a:gd name="connsiteY16" fmla="*/ 63587 h 98553"/>
              <a:gd name="connsiteX17" fmla="*/ 34981 w 428682"/>
              <a:gd name="connsiteY17" fmla="*/ 87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682" h="98553">
                <a:moveTo>
                  <a:pt x="34981" y="87"/>
                </a:moveTo>
                <a:cubicBezTo>
                  <a:pt x="38685" y="-2030"/>
                  <a:pt x="110652" y="35012"/>
                  <a:pt x="104831" y="50887"/>
                </a:cubicBezTo>
                <a:cubicBezTo>
                  <a:pt x="99010" y="66762"/>
                  <a:pt x="2702" y="90045"/>
                  <a:pt x="56" y="95337"/>
                </a:cubicBezTo>
                <a:cubicBezTo>
                  <a:pt x="-2590" y="100629"/>
                  <a:pt x="88956" y="82637"/>
                  <a:pt x="88956" y="82637"/>
                </a:cubicBezTo>
                <a:cubicBezTo>
                  <a:pt x="137639" y="76287"/>
                  <a:pt x="261464" y="63587"/>
                  <a:pt x="292156" y="57237"/>
                </a:cubicBezTo>
                <a:cubicBezTo>
                  <a:pt x="322848" y="50887"/>
                  <a:pt x="250352" y="39245"/>
                  <a:pt x="273106" y="44537"/>
                </a:cubicBezTo>
                <a:cubicBezTo>
                  <a:pt x="295860" y="49829"/>
                  <a:pt x="428152" y="87929"/>
                  <a:pt x="428681" y="88987"/>
                </a:cubicBezTo>
                <a:cubicBezTo>
                  <a:pt x="429210" y="90045"/>
                  <a:pt x="315439" y="60412"/>
                  <a:pt x="276281" y="50887"/>
                </a:cubicBezTo>
                <a:cubicBezTo>
                  <a:pt x="237123" y="41362"/>
                  <a:pt x="195318" y="30250"/>
                  <a:pt x="193731" y="31837"/>
                </a:cubicBezTo>
                <a:cubicBezTo>
                  <a:pt x="192144" y="33424"/>
                  <a:pt x="284748" y="52475"/>
                  <a:pt x="266756" y="60412"/>
                </a:cubicBezTo>
                <a:cubicBezTo>
                  <a:pt x="248764" y="68350"/>
                  <a:pt x="109064" y="77875"/>
                  <a:pt x="85781" y="79462"/>
                </a:cubicBezTo>
                <a:cubicBezTo>
                  <a:pt x="62498" y="81050"/>
                  <a:pt x="107477" y="73641"/>
                  <a:pt x="127056" y="69937"/>
                </a:cubicBezTo>
                <a:cubicBezTo>
                  <a:pt x="146635" y="66233"/>
                  <a:pt x="199023" y="64645"/>
                  <a:pt x="203256" y="57237"/>
                </a:cubicBezTo>
                <a:cubicBezTo>
                  <a:pt x="207489" y="49829"/>
                  <a:pt x="156689" y="25487"/>
                  <a:pt x="152456" y="25487"/>
                </a:cubicBezTo>
                <a:cubicBezTo>
                  <a:pt x="148223" y="25487"/>
                  <a:pt x="200610" y="45066"/>
                  <a:pt x="177856" y="57237"/>
                </a:cubicBezTo>
                <a:cubicBezTo>
                  <a:pt x="155102" y="69408"/>
                  <a:pt x="31806" y="97454"/>
                  <a:pt x="15931" y="98512"/>
                </a:cubicBezTo>
                <a:cubicBezTo>
                  <a:pt x="56" y="99570"/>
                  <a:pt x="78902" y="79991"/>
                  <a:pt x="82606" y="63587"/>
                </a:cubicBezTo>
                <a:cubicBezTo>
                  <a:pt x="86310" y="47183"/>
                  <a:pt x="31277" y="2204"/>
                  <a:pt x="3498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485AC73-0C5E-75CC-8CC0-E392BEEC8926}"/>
              </a:ext>
            </a:extLst>
          </p:cNvPr>
          <p:cNvSpPr/>
          <p:nvPr/>
        </p:nvSpPr>
        <p:spPr>
          <a:xfrm>
            <a:off x="4101280" y="6141718"/>
            <a:ext cx="840842" cy="135340"/>
          </a:xfrm>
          <a:custGeom>
            <a:avLst/>
            <a:gdLst>
              <a:gd name="connsiteX0" fmla="*/ 820 w 840842"/>
              <a:gd name="connsiteY0" fmla="*/ 125732 h 135340"/>
              <a:gd name="connsiteX1" fmla="*/ 442145 w 840842"/>
              <a:gd name="connsiteY1" fmla="*/ 71757 h 135340"/>
              <a:gd name="connsiteX2" fmla="*/ 404045 w 840842"/>
              <a:gd name="connsiteY2" fmla="*/ 93982 h 135340"/>
              <a:gd name="connsiteX3" fmla="*/ 505645 w 840842"/>
              <a:gd name="connsiteY3" fmla="*/ 71757 h 135340"/>
              <a:gd name="connsiteX4" fmla="*/ 839020 w 840842"/>
              <a:gd name="connsiteY4" fmla="*/ 135257 h 135340"/>
              <a:gd name="connsiteX5" fmla="*/ 642170 w 840842"/>
              <a:gd name="connsiteY5" fmla="*/ 84457 h 135340"/>
              <a:gd name="connsiteX6" fmla="*/ 705670 w 840842"/>
              <a:gd name="connsiteY6" fmla="*/ 49532 h 135340"/>
              <a:gd name="connsiteX7" fmla="*/ 575495 w 840842"/>
              <a:gd name="connsiteY7" fmla="*/ 71757 h 135340"/>
              <a:gd name="connsiteX8" fmla="*/ 559620 w 840842"/>
              <a:gd name="connsiteY8" fmla="*/ 17782 h 135340"/>
              <a:gd name="connsiteX9" fmla="*/ 594545 w 840842"/>
              <a:gd name="connsiteY9" fmla="*/ 1907 h 135340"/>
              <a:gd name="connsiteX10" fmla="*/ 489770 w 840842"/>
              <a:gd name="connsiteY10" fmla="*/ 55882 h 135340"/>
              <a:gd name="connsiteX11" fmla="*/ 546920 w 840842"/>
              <a:gd name="connsiteY11" fmla="*/ 1907 h 135340"/>
              <a:gd name="connsiteX12" fmla="*/ 369120 w 840842"/>
              <a:gd name="connsiteY12" fmla="*/ 46357 h 135340"/>
              <a:gd name="connsiteX13" fmla="*/ 537395 w 840842"/>
              <a:gd name="connsiteY13" fmla="*/ 11432 h 135340"/>
              <a:gd name="connsiteX14" fmla="*/ 473895 w 840842"/>
              <a:gd name="connsiteY14" fmla="*/ 52707 h 135340"/>
              <a:gd name="connsiteX15" fmla="*/ 356420 w 840842"/>
              <a:gd name="connsiteY15" fmla="*/ 62232 h 135340"/>
              <a:gd name="connsiteX16" fmla="*/ 372295 w 840842"/>
              <a:gd name="connsiteY16" fmla="*/ 40007 h 135340"/>
              <a:gd name="connsiteX17" fmla="*/ 356420 w 840842"/>
              <a:gd name="connsiteY17" fmla="*/ 68582 h 135340"/>
              <a:gd name="connsiteX18" fmla="*/ 292920 w 840842"/>
              <a:gd name="connsiteY18" fmla="*/ 125732 h 135340"/>
              <a:gd name="connsiteX19" fmla="*/ 331020 w 840842"/>
              <a:gd name="connsiteY19" fmla="*/ 90807 h 135340"/>
              <a:gd name="connsiteX20" fmla="*/ 820 w 840842"/>
              <a:gd name="connsiteY20" fmla="*/ 125732 h 1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0842" h="135340">
                <a:moveTo>
                  <a:pt x="820" y="125732"/>
                </a:moveTo>
                <a:cubicBezTo>
                  <a:pt x="19341" y="122557"/>
                  <a:pt x="374941" y="77049"/>
                  <a:pt x="442145" y="71757"/>
                </a:cubicBezTo>
                <a:cubicBezTo>
                  <a:pt x="509349" y="66465"/>
                  <a:pt x="393462" y="93982"/>
                  <a:pt x="404045" y="93982"/>
                </a:cubicBezTo>
                <a:cubicBezTo>
                  <a:pt x="414628" y="93982"/>
                  <a:pt x="433149" y="64878"/>
                  <a:pt x="505645" y="71757"/>
                </a:cubicBezTo>
                <a:cubicBezTo>
                  <a:pt x="578141" y="78636"/>
                  <a:pt x="816266" y="133140"/>
                  <a:pt x="839020" y="135257"/>
                </a:cubicBezTo>
                <a:cubicBezTo>
                  <a:pt x="861774" y="137374"/>
                  <a:pt x="664395" y="98745"/>
                  <a:pt x="642170" y="84457"/>
                </a:cubicBezTo>
                <a:cubicBezTo>
                  <a:pt x="619945" y="70169"/>
                  <a:pt x="716782" y="51649"/>
                  <a:pt x="705670" y="49532"/>
                </a:cubicBezTo>
                <a:cubicBezTo>
                  <a:pt x="694558" y="47415"/>
                  <a:pt x="599837" y="77049"/>
                  <a:pt x="575495" y="71757"/>
                </a:cubicBezTo>
                <a:cubicBezTo>
                  <a:pt x="551153" y="66465"/>
                  <a:pt x="556445" y="29424"/>
                  <a:pt x="559620" y="17782"/>
                </a:cubicBezTo>
                <a:cubicBezTo>
                  <a:pt x="562795" y="6140"/>
                  <a:pt x="606187" y="-4443"/>
                  <a:pt x="594545" y="1907"/>
                </a:cubicBezTo>
                <a:cubicBezTo>
                  <a:pt x="582903" y="8257"/>
                  <a:pt x="497707" y="55882"/>
                  <a:pt x="489770" y="55882"/>
                </a:cubicBezTo>
                <a:cubicBezTo>
                  <a:pt x="481833" y="55882"/>
                  <a:pt x="567028" y="3494"/>
                  <a:pt x="546920" y="1907"/>
                </a:cubicBezTo>
                <a:cubicBezTo>
                  <a:pt x="526812" y="319"/>
                  <a:pt x="370707" y="44770"/>
                  <a:pt x="369120" y="46357"/>
                </a:cubicBezTo>
                <a:cubicBezTo>
                  <a:pt x="367533" y="47944"/>
                  <a:pt x="519933" y="10374"/>
                  <a:pt x="537395" y="11432"/>
                </a:cubicBezTo>
                <a:cubicBezTo>
                  <a:pt x="554857" y="12490"/>
                  <a:pt x="504058" y="44240"/>
                  <a:pt x="473895" y="52707"/>
                </a:cubicBezTo>
                <a:cubicBezTo>
                  <a:pt x="443733" y="61174"/>
                  <a:pt x="373353" y="64349"/>
                  <a:pt x="356420" y="62232"/>
                </a:cubicBezTo>
                <a:cubicBezTo>
                  <a:pt x="339487" y="60115"/>
                  <a:pt x="372295" y="38949"/>
                  <a:pt x="372295" y="40007"/>
                </a:cubicBezTo>
                <a:cubicBezTo>
                  <a:pt x="372295" y="41065"/>
                  <a:pt x="369649" y="54294"/>
                  <a:pt x="356420" y="68582"/>
                </a:cubicBezTo>
                <a:cubicBezTo>
                  <a:pt x="343191" y="82869"/>
                  <a:pt x="297153" y="122028"/>
                  <a:pt x="292920" y="125732"/>
                </a:cubicBezTo>
                <a:cubicBezTo>
                  <a:pt x="288687" y="129436"/>
                  <a:pt x="379174" y="90807"/>
                  <a:pt x="331020" y="90807"/>
                </a:cubicBezTo>
                <a:cubicBezTo>
                  <a:pt x="282866" y="90807"/>
                  <a:pt x="-17701" y="128907"/>
                  <a:pt x="820" y="125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9385531-4F25-2759-4FB5-F2A3C06929D8}"/>
              </a:ext>
            </a:extLst>
          </p:cNvPr>
          <p:cNvSpPr/>
          <p:nvPr/>
        </p:nvSpPr>
        <p:spPr>
          <a:xfrm>
            <a:off x="4761550" y="6162598"/>
            <a:ext cx="708985" cy="99296"/>
          </a:xfrm>
          <a:custGeom>
            <a:avLst/>
            <a:gdLst>
              <a:gd name="connsiteX0" fmla="*/ 950 w 708985"/>
              <a:gd name="connsiteY0" fmla="*/ 50877 h 99296"/>
              <a:gd name="connsiteX1" fmla="*/ 274000 w 708985"/>
              <a:gd name="connsiteY1" fmla="*/ 57227 h 99296"/>
              <a:gd name="connsiteX2" fmla="*/ 375600 w 708985"/>
              <a:gd name="connsiteY2" fmla="*/ 98502 h 99296"/>
              <a:gd name="connsiteX3" fmla="*/ 350200 w 708985"/>
              <a:gd name="connsiteY3" fmla="*/ 82627 h 99296"/>
              <a:gd name="connsiteX4" fmla="*/ 445450 w 708985"/>
              <a:gd name="connsiteY4" fmla="*/ 60402 h 99296"/>
              <a:gd name="connsiteX5" fmla="*/ 470850 w 708985"/>
              <a:gd name="connsiteY5" fmla="*/ 15952 h 99296"/>
              <a:gd name="connsiteX6" fmla="*/ 448625 w 708985"/>
              <a:gd name="connsiteY6" fmla="*/ 77 h 99296"/>
              <a:gd name="connsiteX7" fmla="*/ 353375 w 708985"/>
              <a:gd name="connsiteY7" fmla="*/ 9602 h 99296"/>
              <a:gd name="connsiteX8" fmla="*/ 467675 w 708985"/>
              <a:gd name="connsiteY8" fmla="*/ 3252 h 99296"/>
              <a:gd name="connsiteX9" fmla="*/ 708975 w 708985"/>
              <a:gd name="connsiteY9" fmla="*/ 9602 h 99296"/>
              <a:gd name="connsiteX10" fmla="*/ 458150 w 708985"/>
              <a:gd name="connsiteY10" fmla="*/ 9602 h 99296"/>
              <a:gd name="connsiteX11" fmla="*/ 480375 w 708985"/>
              <a:gd name="connsiteY11" fmla="*/ 47702 h 99296"/>
              <a:gd name="connsiteX12" fmla="*/ 639125 w 708985"/>
              <a:gd name="connsiteY12" fmla="*/ 47702 h 99296"/>
              <a:gd name="connsiteX13" fmla="*/ 445450 w 708985"/>
              <a:gd name="connsiteY13" fmla="*/ 57227 h 99296"/>
              <a:gd name="connsiteX14" fmla="*/ 315275 w 708985"/>
              <a:gd name="connsiteY14" fmla="*/ 44527 h 99296"/>
              <a:gd name="connsiteX15" fmla="*/ 312100 w 708985"/>
              <a:gd name="connsiteY15" fmla="*/ 44527 h 99296"/>
              <a:gd name="connsiteX16" fmla="*/ 378775 w 708985"/>
              <a:gd name="connsiteY16" fmla="*/ 63577 h 99296"/>
              <a:gd name="connsiteX17" fmla="*/ 950 w 708985"/>
              <a:gd name="connsiteY17" fmla="*/ 50877 h 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8985" h="99296">
                <a:moveTo>
                  <a:pt x="950" y="50877"/>
                </a:moveTo>
                <a:cubicBezTo>
                  <a:pt x="-16512" y="49819"/>
                  <a:pt x="211558" y="49290"/>
                  <a:pt x="274000" y="57227"/>
                </a:cubicBezTo>
                <a:cubicBezTo>
                  <a:pt x="336442" y="65164"/>
                  <a:pt x="362900" y="94269"/>
                  <a:pt x="375600" y="98502"/>
                </a:cubicBezTo>
                <a:cubicBezTo>
                  <a:pt x="388300" y="102735"/>
                  <a:pt x="338558" y="88977"/>
                  <a:pt x="350200" y="82627"/>
                </a:cubicBezTo>
                <a:cubicBezTo>
                  <a:pt x="361842" y="76277"/>
                  <a:pt x="425342" y="71514"/>
                  <a:pt x="445450" y="60402"/>
                </a:cubicBezTo>
                <a:cubicBezTo>
                  <a:pt x="465558" y="49290"/>
                  <a:pt x="470321" y="26006"/>
                  <a:pt x="470850" y="15952"/>
                </a:cubicBezTo>
                <a:cubicBezTo>
                  <a:pt x="471379" y="5898"/>
                  <a:pt x="468204" y="1135"/>
                  <a:pt x="448625" y="77"/>
                </a:cubicBezTo>
                <a:cubicBezTo>
                  <a:pt x="429046" y="-981"/>
                  <a:pt x="350200" y="9073"/>
                  <a:pt x="353375" y="9602"/>
                </a:cubicBezTo>
                <a:cubicBezTo>
                  <a:pt x="356550" y="10131"/>
                  <a:pt x="408408" y="3252"/>
                  <a:pt x="467675" y="3252"/>
                </a:cubicBezTo>
                <a:cubicBezTo>
                  <a:pt x="526942" y="3252"/>
                  <a:pt x="710563" y="8544"/>
                  <a:pt x="708975" y="9602"/>
                </a:cubicBezTo>
                <a:cubicBezTo>
                  <a:pt x="707387" y="10660"/>
                  <a:pt x="496250" y="3252"/>
                  <a:pt x="458150" y="9602"/>
                </a:cubicBezTo>
                <a:cubicBezTo>
                  <a:pt x="420050" y="15952"/>
                  <a:pt x="450213" y="41352"/>
                  <a:pt x="480375" y="47702"/>
                </a:cubicBezTo>
                <a:cubicBezTo>
                  <a:pt x="510537" y="54052"/>
                  <a:pt x="644946" y="46114"/>
                  <a:pt x="639125" y="47702"/>
                </a:cubicBezTo>
                <a:cubicBezTo>
                  <a:pt x="633304" y="49289"/>
                  <a:pt x="499425" y="57756"/>
                  <a:pt x="445450" y="57227"/>
                </a:cubicBezTo>
                <a:cubicBezTo>
                  <a:pt x="391475" y="56698"/>
                  <a:pt x="337500" y="46644"/>
                  <a:pt x="315275" y="44527"/>
                </a:cubicBezTo>
                <a:cubicBezTo>
                  <a:pt x="293050" y="42410"/>
                  <a:pt x="301517" y="41352"/>
                  <a:pt x="312100" y="44527"/>
                </a:cubicBezTo>
                <a:cubicBezTo>
                  <a:pt x="322683" y="47702"/>
                  <a:pt x="427458" y="60402"/>
                  <a:pt x="378775" y="63577"/>
                </a:cubicBezTo>
                <a:cubicBezTo>
                  <a:pt x="330092" y="66752"/>
                  <a:pt x="18412" y="51935"/>
                  <a:pt x="950" y="50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0CA535C-C8E4-48E6-AA91-EF9968B3D2F9}"/>
              </a:ext>
            </a:extLst>
          </p:cNvPr>
          <p:cNvSpPr/>
          <p:nvPr/>
        </p:nvSpPr>
        <p:spPr>
          <a:xfrm>
            <a:off x="5186592" y="6153620"/>
            <a:ext cx="501142" cy="93989"/>
          </a:xfrm>
          <a:custGeom>
            <a:avLst/>
            <a:gdLst>
              <a:gd name="connsiteX0" fmla="*/ 4533 w 501142"/>
              <a:gd name="connsiteY0" fmla="*/ 91605 h 93989"/>
              <a:gd name="connsiteX1" fmla="*/ 445858 w 501142"/>
              <a:gd name="connsiteY1" fmla="*/ 2705 h 93989"/>
              <a:gd name="connsiteX2" fmla="*/ 382358 w 501142"/>
              <a:gd name="connsiteY2" fmla="*/ 21755 h 93989"/>
              <a:gd name="connsiteX3" fmla="*/ 442683 w 501142"/>
              <a:gd name="connsiteY3" fmla="*/ 9055 h 93989"/>
              <a:gd name="connsiteX4" fmla="*/ 499833 w 501142"/>
              <a:gd name="connsiteY4" fmla="*/ 78905 h 93989"/>
              <a:gd name="connsiteX5" fmla="*/ 471258 w 501142"/>
              <a:gd name="connsiteY5" fmla="*/ 37630 h 93989"/>
              <a:gd name="connsiteX6" fmla="*/ 347433 w 501142"/>
              <a:gd name="connsiteY6" fmla="*/ 69380 h 93989"/>
              <a:gd name="connsiteX7" fmla="*/ 436333 w 501142"/>
              <a:gd name="connsiteY7" fmla="*/ 37630 h 93989"/>
              <a:gd name="connsiteX8" fmla="*/ 353783 w 501142"/>
              <a:gd name="connsiteY8" fmla="*/ 31280 h 93989"/>
              <a:gd name="connsiteX9" fmla="*/ 182333 w 501142"/>
              <a:gd name="connsiteY9" fmla="*/ 75730 h 93989"/>
              <a:gd name="connsiteX10" fmla="*/ 137883 w 501142"/>
              <a:gd name="connsiteY10" fmla="*/ 88430 h 93989"/>
              <a:gd name="connsiteX11" fmla="*/ 214083 w 501142"/>
              <a:gd name="connsiteY11" fmla="*/ 69380 h 93989"/>
              <a:gd name="connsiteX12" fmla="*/ 4533 w 501142"/>
              <a:gd name="connsiteY12" fmla="*/ 91605 h 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42" h="93989">
                <a:moveTo>
                  <a:pt x="4533" y="91605"/>
                </a:moveTo>
                <a:cubicBezTo>
                  <a:pt x="43162" y="80493"/>
                  <a:pt x="382887" y="14347"/>
                  <a:pt x="445858" y="2705"/>
                </a:cubicBezTo>
                <a:cubicBezTo>
                  <a:pt x="508829" y="-8937"/>
                  <a:pt x="382887" y="20697"/>
                  <a:pt x="382358" y="21755"/>
                </a:cubicBezTo>
                <a:cubicBezTo>
                  <a:pt x="381829" y="22813"/>
                  <a:pt x="423104" y="-470"/>
                  <a:pt x="442683" y="9055"/>
                </a:cubicBezTo>
                <a:cubicBezTo>
                  <a:pt x="462262" y="18580"/>
                  <a:pt x="495071" y="74143"/>
                  <a:pt x="499833" y="78905"/>
                </a:cubicBezTo>
                <a:cubicBezTo>
                  <a:pt x="504595" y="83667"/>
                  <a:pt x="496658" y="39217"/>
                  <a:pt x="471258" y="37630"/>
                </a:cubicBezTo>
                <a:cubicBezTo>
                  <a:pt x="445858" y="36042"/>
                  <a:pt x="353254" y="69380"/>
                  <a:pt x="347433" y="69380"/>
                </a:cubicBezTo>
                <a:cubicBezTo>
                  <a:pt x="341612" y="69380"/>
                  <a:pt x="435275" y="43980"/>
                  <a:pt x="436333" y="37630"/>
                </a:cubicBezTo>
                <a:cubicBezTo>
                  <a:pt x="437391" y="31280"/>
                  <a:pt x="396116" y="24930"/>
                  <a:pt x="353783" y="31280"/>
                </a:cubicBezTo>
                <a:cubicBezTo>
                  <a:pt x="311450" y="37630"/>
                  <a:pt x="218316" y="66205"/>
                  <a:pt x="182333" y="75730"/>
                </a:cubicBezTo>
                <a:cubicBezTo>
                  <a:pt x="146350" y="85255"/>
                  <a:pt x="132592" y="89488"/>
                  <a:pt x="137883" y="88430"/>
                </a:cubicBezTo>
                <a:cubicBezTo>
                  <a:pt x="143174" y="87372"/>
                  <a:pt x="242129" y="67263"/>
                  <a:pt x="214083" y="69380"/>
                </a:cubicBezTo>
                <a:cubicBezTo>
                  <a:pt x="186037" y="71497"/>
                  <a:pt x="-34096" y="102717"/>
                  <a:pt x="4533" y="9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33D8413-4022-EADC-CB15-8B8F2FED8940}"/>
              </a:ext>
            </a:extLst>
          </p:cNvPr>
          <p:cNvSpPr/>
          <p:nvPr/>
        </p:nvSpPr>
        <p:spPr>
          <a:xfrm>
            <a:off x="4035319" y="6184897"/>
            <a:ext cx="1046391" cy="146057"/>
          </a:xfrm>
          <a:custGeom>
            <a:avLst/>
            <a:gdLst>
              <a:gd name="connsiteX0" fmla="*/ 6456 w 1046391"/>
              <a:gd name="connsiteY0" fmla="*/ 69853 h 146057"/>
              <a:gd name="connsiteX1" fmla="*/ 622406 w 1046391"/>
              <a:gd name="connsiteY1" fmla="*/ 82553 h 146057"/>
              <a:gd name="connsiteX2" fmla="*/ 584306 w 1046391"/>
              <a:gd name="connsiteY2" fmla="*/ 88903 h 146057"/>
              <a:gd name="connsiteX3" fmla="*/ 708131 w 1046391"/>
              <a:gd name="connsiteY3" fmla="*/ 31753 h 146057"/>
              <a:gd name="connsiteX4" fmla="*/ 654156 w 1046391"/>
              <a:gd name="connsiteY4" fmla="*/ 73028 h 146057"/>
              <a:gd name="connsiteX5" fmla="*/ 943081 w 1046391"/>
              <a:gd name="connsiteY5" fmla="*/ 95253 h 146057"/>
              <a:gd name="connsiteX6" fmla="*/ 914506 w 1046391"/>
              <a:gd name="connsiteY6" fmla="*/ 73028 h 146057"/>
              <a:gd name="connsiteX7" fmla="*/ 1000231 w 1046391"/>
              <a:gd name="connsiteY7" fmla="*/ 3 h 146057"/>
              <a:gd name="connsiteX8" fmla="*/ 939906 w 1046391"/>
              <a:gd name="connsiteY8" fmla="*/ 69853 h 146057"/>
              <a:gd name="connsiteX9" fmla="*/ 1044681 w 1046391"/>
              <a:gd name="connsiteY9" fmla="*/ 73028 h 146057"/>
              <a:gd name="connsiteX10" fmla="*/ 971656 w 1046391"/>
              <a:gd name="connsiteY10" fmla="*/ 104778 h 146057"/>
              <a:gd name="connsiteX11" fmla="*/ 590656 w 1046391"/>
              <a:gd name="connsiteY11" fmla="*/ 111128 h 146057"/>
              <a:gd name="connsiteX12" fmla="*/ 774806 w 1046391"/>
              <a:gd name="connsiteY12" fmla="*/ 101603 h 146057"/>
              <a:gd name="connsiteX13" fmla="*/ 603356 w 1046391"/>
              <a:gd name="connsiteY13" fmla="*/ 85728 h 146057"/>
              <a:gd name="connsiteX14" fmla="*/ 339831 w 1046391"/>
              <a:gd name="connsiteY14" fmla="*/ 92078 h 146057"/>
              <a:gd name="connsiteX15" fmla="*/ 530331 w 1046391"/>
              <a:gd name="connsiteY15" fmla="*/ 98428 h 146057"/>
              <a:gd name="connsiteX16" fmla="*/ 263631 w 1046391"/>
              <a:gd name="connsiteY16" fmla="*/ 101603 h 146057"/>
              <a:gd name="connsiteX17" fmla="*/ 400156 w 1046391"/>
              <a:gd name="connsiteY17" fmla="*/ 92078 h 146057"/>
              <a:gd name="connsiteX18" fmla="*/ 314431 w 1046391"/>
              <a:gd name="connsiteY18" fmla="*/ 146053 h 146057"/>
              <a:gd name="connsiteX19" fmla="*/ 384281 w 1046391"/>
              <a:gd name="connsiteY19" fmla="*/ 95253 h 146057"/>
              <a:gd name="connsiteX20" fmla="*/ 304906 w 1046391"/>
              <a:gd name="connsiteY20" fmla="*/ 98428 h 146057"/>
              <a:gd name="connsiteX21" fmla="*/ 6456 w 1046391"/>
              <a:gd name="connsiteY21" fmla="*/ 69853 h 14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6391" h="146057">
                <a:moveTo>
                  <a:pt x="6456" y="69853"/>
                </a:moveTo>
                <a:cubicBezTo>
                  <a:pt x="59372" y="67207"/>
                  <a:pt x="526098" y="79378"/>
                  <a:pt x="622406" y="82553"/>
                </a:cubicBezTo>
                <a:cubicBezTo>
                  <a:pt x="718714" y="85728"/>
                  <a:pt x="570018" y="97370"/>
                  <a:pt x="584306" y="88903"/>
                </a:cubicBezTo>
                <a:cubicBezTo>
                  <a:pt x="598594" y="80436"/>
                  <a:pt x="696489" y="34399"/>
                  <a:pt x="708131" y="31753"/>
                </a:cubicBezTo>
                <a:cubicBezTo>
                  <a:pt x="719773" y="29107"/>
                  <a:pt x="614998" y="62445"/>
                  <a:pt x="654156" y="73028"/>
                </a:cubicBezTo>
                <a:cubicBezTo>
                  <a:pt x="693314" y="83611"/>
                  <a:pt x="899689" y="95253"/>
                  <a:pt x="943081" y="95253"/>
                </a:cubicBezTo>
                <a:cubicBezTo>
                  <a:pt x="986473" y="95253"/>
                  <a:pt x="904981" y="88903"/>
                  <a:pt x="914506" y="73028"/>
                </a:cubicBezTo>
                <a:cubicBezTo>
                  <a:pt x="924031" y="57153"/>
                  <a:pt x="995998" y="532"/>
                  <a:pt x="1000231" y="3"/>
                </a:cubicBezTo>
                <a:cubicBezTo>
                  <a:pt x="1004464" y="-526"/>
                  <a:pt x="932498" y="57682"/>
                  <a:pt x="939906" y="69853"/>
                </a:cubicBezTo>
                <a:cubicBezTo>
                  <a:pt x="947314" y="82024"/>
                  <a:pt x="1039389" y="67207"/>
                  <a:pt x="1044681" y="73028"/>
                </a:cubicBezTo>
                <a:cubicBezTo>
                  <a:pt x="1049973" y="78849"/>
                  <a:pt x="1047327" y="98428"/>
                  <a:pt x="971656" y="104778"/>
                </a:cubicBezTo>
                <a:cubicBezTo>
                  <a:pt x="895985" y="111128"/>
                  <a:pt x="623464" y="111657"/>
                  <a:pt x="590656" y="111128"/>
                </a:cubicBezTo>
                <a:cubicBezTo>
                  <a:pt x="557848" y="110599"/>
                  <a:pt x="772689" y="105836"/>
                  <a:pt x="774806" y="101603"/>
                </a:cubicBezTo>
                <a:cubicBezTo>
                  <a:pt x="776923" y="97370"/>
                  <a:pt x="603356" y="85728"/>
                  <a:pt x="603356" y="85728"/>
                </a:cubicBezTo>
                <a:lnTo>
                  <a:pt x="339831" y="92078"/>
                </a:lnTo>
                <a:cubicBezTo>
                  <a:pt x="327660" y="94195"/>
                  <a:pt x="543031" y="96841"/>
                  <a:pt x="530331" y="98428"/>
                </a:cubicBezTo>
                <a:cubicBezTo>
                  <a:pt x="517631" y="100015"/>
                  <a:pt x="285327" y="102661"/>
                  <a:pt x="263631" y="101603"/>
                </a:cubicBezTo>
                <a:cubicBezTo>
                  <a:pt x="241935" y="100545"/>
                  <a:pt x="391689" y="84670"/>
                  <a:pt x="400156" y="92078"/>
                </a:cubicBezTo>
                <a:cubicBezTo>
                  <a:pt x="408623" y="99486"/>
                  <a:pt x="317077" y="145524"/>
                  <a:pt x="314431" y="146053"/>
                </a:cubicBezTo>
                <a:cubicBezTo>
                  <a:pt x="311785" y="146582"/>
                  <a:pt x="385869" y="103191"/>
                  <a:pt x="384281" y="95253"/>
                </a:cubicBezTo>
                <a:cubicBezTo>
                  <a:pt x="382693" y="87315"/>
                  <a:pt x="368406" y="102661"/>
                  <a:pt x="304906" y="98428"/>
                </a:cubicBezTo>
                <a:cubicBezTo>
                  <a:pt x="241406" y="94195"/>
                  <a:pt x="-46460" y="72499"/>
                  <a:pt x="6456" y="69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66F3965D-A601-DC6B-8F96-BEF444F713AA}"/>
              </a:ext>
            </a:extLst>
          </p:cNvPr>
          <p:cNvSpPr/>
          <p:nvPr/>
        </p:nvSpPr>
        <p:spPr>
          <a:xfrm>
            <a:off x="4326618" y="6313145"/>
            <a:ext cx="552980" cy="251747"/>
          </a:xfrm>
          <a:custGeom>
            <a:avLst/>
            <a:gdLst>
              <a:gd name="connsiteX0" fmla="*/ 4082 w 552980"/>
              <a:gd name="connsiteY0" fmla="*/ 1930 h 251747"/>
              <a:gd name="connsiteX1" fmla="*/ 378732 w 552980"/>
              <a:gd name="connsiteY1" fmla="*/ 128930 h 251747"/>
              <a:gd name="connsiteX2" fmla="*/ 547007 w 552980"/>
              <a:gd name="connsiteY2" fmla="*/ 249580 h 251747"/>
              <a:gd name="connsiteX3" fmla="*/ 515257 w 552980"/>
              <a:gd name="connsiteY3" fmla="*/ 192430 h 251747"/>
              <a:gd name="connsiteX4" fmla="*/ 515257 w 552980"/>
              <a:gd name="connsiteY4" fmla="*/ 20980 h 251747"/>
              <a:gd name="connsiteX5" fmla="*/ 515257 w 552980"/>
              <a:gd name="connsiteY5" fmla="*/ 170205 h 251747"/>
              <a:gd name="connsiteX6" fmla="*/ 464457 w 552980"/>
              <a:gd name="connsiteY6" fmla="*/ 144805 h 251747"/>
              <a:gd name="connsiteX7" fmla="*/ 273957 w 552980"/>
              <a:gd name="connsiteY7" fmla="*/ 170205 h 251747"/>
              <a:gd name="connsiteX8" fmla="*/ 369207 w 552980"/>
              <a:gd name="connsiteY8" fmla="*/ 147980 h 251747"/>
              <a:gd name="connsiteX9" fmla="*/ 267607 w 552980"/>
              <a:gd name="connsiteY9" fmla="*/ 87655 h 251747"/>
              <a:gd name="connsiteX10" fmla="*/ 254907 w 552980"/>
              <a:gd name="connsiteY10" fmla="*/ 125755 h 251747"/>
              <a:gd name="connsiteX11" fmla="*/ 235857 w 552980"/>
              <a:gd name="connsiteY11" fmla="*/ 68605 h 251747"/>
              <a:gd name="connsiteX12" fmla="*/ 166007 w 552980"/>
              <a:gd name="connsiteY12" fmla="*/ 55905 h 251747"/>
              <a:gd name="connsiteX13" fmla="*/ 185057 w 552980"/>
              <a:gd name="connsiteY13" fmla="*/ 106705 h 251747"/>
              <a:gd name="connsiteX14" fmla="*/ 178707 w 552980"/>
              <a:gd name="connsiteY14" fmla="*/ 55905 h 251747"/>
              <a:gd name="connsiteX15" fmla="*/ 4082 w 552980"/>
              <a:gd name="connsiteY15" fmla="*/ 1930 h 25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2980" h="251747">
                <a:moveTo>
                  <a:pt x="4082" y="1930"/>
                </a:moveTo>
                <a:cubicBezTo>
                  <a:pt x="37419" y="14101"/>
                  <a:pt x="288245" y="87655"/>
                  <a:pt x="378732" y="128930"/>
                </a:cubicBezTo>
                <a:cubicBezTo>
                  <a:pt x="469219" y="170205"/>
                  <a:pt x="524253" y="238997"/>
                  <a:pt x="547007" y="249580"/>
                </a:cubicBezTo>
                <a:cubicBezTo>
                  <a:pt x="569761" y="260163"/>
                  <a:pt x="520549" y="230530"/>
                  <a:pt x="515257" y="192430"/>
                </a:cubicBezTo>
                <a:cubicBezTo>
                  <a:pt x="509965" y="154330"/>
                  <a:pt x="515257" y="20980"/>
                  <a:pt x="515257" y="20980"/>
                </a:cubicBezTo>
                <a:cubicBezTo>
                  <a:pt x="515257" y="17276"/>
                  <a:pt x="523724" y="149567"/>
                  <a:pt x="515257" y="170205"/>
                </a:cubicBezTo>
                <a:cubicBezTo>
                  <a:pt x="506790" y="190843"/>
                  <a:pt x="504674" y="144805"/>
                  <a:pt x="464457" y="144805"/>
                </a:cubicBezTo>
                <a:cubicBezTo>
                  <a:pt x="424240" y="144805"/>
                  <a:pt x="289832" y="169676"/>
                  <a:pt x="273957" y="170205"/>
                </a:cubicBezTo>
                <a:cubicBezTo>
                  <a:pt x="258082" y="170734"/>
                  <a:pt x="370265" y="161738"/>
                  <a:pt x="369207" y="147980"/>
                </a:cubicBezTo>
                <a:cubicBezTo>
                  <a:pt x="368149" y="134222"/>
                  <a:pt x="286657" y="91359"/>
                  <a:pt x="267607" y="87655"/>
                </a:cubicBezTo>
                <a:cubicBezTo>
                  <a:pt x="248557" y="83951"/>
                  <a:pt x="260199" y="128930"/>
                  <a:pt x="254907" y="125755"/>
                </a:cubicBezTo>
                <a:cubicBezTo>
                  <a:pt x="249615" y="122580"/>
                  <a:pt x="250673" y="80247"/>
                  <a:pt x="235857" y="68605"/>
                </a:cubicBezTo>
                <a:cubicBezTo>
                  <a:pt x="221041" y="56963"/>
                  <a:pt x="174474" y="49555"/>
                  <a:pt x="166007" y="55905"/>
                </a:cubicBezTo>
                <a:cubicBezTo>
                  <a:pt x="157540" y="62255"/>
                  <a:pt x="182940" y="106705"/>
                  <a:pt x="185057" y="106705"/>
                </a:cubicBezTo>
                <a:cubicBezTo>
                  <a:pt x="187174" y="106705"/>
                  <a:pt x="205695" y="73368"/>
                  <a:pt x="178707" y="55905"/>
                </a:cubicBezTo>
                <a:cubicBezTo>
                  <a:pt x="151719" y="38442"/>
                  <a:pt x="-29255" y="-10241"/>
                  <a:pt x="4082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19AF273E-C448-422F-2934-9820C884D5BD}"/>
              </a:ext>
            </a:extLst>
          </p:cNvPr>
          <p:cNvSpPr/>
          <p:nvPr/>
        </p:nvSpPr>
        <p:spPr>
          <a:xfrm>
            <a:off x="4883144" y="6317727"/>
            <a:ext cx="454836" cy="284514"/>
          </a:xfrm>
          <a:custGeom>
            <a:avLst/>
            <a:gdLst>
              <a:gd name="connsiteX0" fmla="*/ 50806 w 454836"/>
              <a:gd name="connsiteY0" fmla="*/ 523 h 284514"/>
              <a:gd name="connsiteX1" fmla="*/ 73031 w 454836"/>
              <a:gd name="connsiteY1" fmla="*/ 273573 h 284514"/>
              <a:gd name="connsiteX2" fmla="*/ 79381 w 454836"/>
              <a:gd name="connsiteY2" fmla="*/ 222773 h 284514"/>
              <a:gd name="connsiteX3" fmla="*/ 136531 w 454836"/>
              <a:gd name="connsiteY3" fmla="*/ 149748 h 284514"/>
              <a:gd name="connsiteX4" fmla="*/ 269881 w 454836"/>
              <a:gd name="connsiteY4" fmla="*/ 184673 h 284514"/>
              <a:gd name="connsiteX5" fmla="*/ 231781 w 454836"/>
              <a:gd name="connsiteY5" fmla="*/ 133873 h 284514"/>
              <a:gd name="connsiteX6" fmla="*/ 228606 w 454836"/>
              <a:gd name="connsiteY6" fmla="*/ 51323 h 284514"/>
              <a:gd name="connsiteX7" fmla="*/ 222256 w 454836"/>
              <a:gd name="connsiteY7" fmla="*/ 156098 h 284514"/>
              <a:gd name="connsiteX8" fmla="*/ 298456 w 454836"/>
              <a:gd name="connsiteY8" fmla="*/ 117998 h 284514"/>
              <a:gd name="connsiteX9" fmla="*/ 454031 w 454836"/>
              <a:gd name="connsiteY9" fmla="*/ 60848 h 284514"/>
              <a:gd name="connsiteX10" fmla="*/ 225431 w 454836"/>
              <a:gd name="connsiteY10" fmla="*/ 149748 h 284514"/>
              <a:gd name="connsiteX11" fmla="*/ 66681 w 454836"/>
              <a:gd name="connsiteY11" fmla="*/ 210073 h 284514"/>
              <a:gd name="connsiteX12" fmla="*/ 6 w 454836"/>
              <a:gd name="connsiteY12" fmla="*/ 95773 h 284514"/>
              <a:gd name="connsiteX13" fmla="*/ 69856 w 454836"/>
              <a:gd name="connsiteY13" fmla="*/ 184673 h 284514"/>
              <a:gd name="connsiteX14" fmla="*/ 66681 w 454836"/>
              <a:gd name="connsiteY14" fmla="*/ 203723 h 284514"/>
              <a:gd name="connsiteX15" fmla="*/ 50806 w 454836"/>
              <a:gd name="connsiteY15" fmla="*/ 523 h 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836" h="284514">
                <a:moveTo>
                  <a:pt x="50806" y="523"/>
                </a:moveTo>
                <a:cubicBezTo>
                  <a:pt x="51864" y="12165"/>
                  <a:pt x="68269" y="236531"/>
                  <a:pt x="73031" y="273573"/>
                </a:cubicBezTo>
                <a:cubicBezTo>
                  <a:pt x="77793" y="310615"/>
                  <a:pt x="68798" y="243411"/>
                  <a:pt x="79381" y="222773"/>
                </a:cubicBezTo>
                <a:cubicBezTo>
                  <a:pt x="89964" y="202136"/>
                  <a:pt x="104781" y="156098"/>
                  <a:pt x="136531" y="149748"/>
                </a:cubicBezTo>
                <a:cubicBezTo>
                  <a:pt x="168281" y="143398"/>
                  <a:pt x="254006" y="187319"/>
                  <a:pt x="269881" y="184673"/>
                </a:cubicBezTo>
                <a:cubicBezTo>
                  <a:pt x="285756" y="182027"/>
                  <a:pt x="238660" y="156098"/>
                  <a:pt x="231781" y="133873"/>
                </a:cubicBezTo>
                <a:cubicBezTo>
                  <a:pt x="224902" y="111648"/>
                  <a:pt x="230193" y="47619"/>
                  <a:pt x="228606" y="51323"/>
                </a:cubicBezTo>
                <a:cubicBezTo>
                  <a:pt x="227019" y="55027"/>
                  <a:pt x="210614" y="144986"/>
                  <a:pt x="222256" y="156098"/>
                </a:cubicBezTo>
                <a:cubicBezTo>
                  <a:pt x="233898" y="167211"/>
                  <a:pt x="259827" y="133873"/>
                  <a:pt x="298456" y="117998"/>
                </a:cubicBezTo>
                <a:cubicBezTo>
                  <a:pt x="337085" y="102123"/>
                  <a:pt x="466202" y="55556"/>
                  <a:pt x="454031" y="60848"/>
                </a:cubicBezTo>
                <a:cubicBezTo>
                  <a:pt x="441860" y="66140"/>
                  <a:pt x="225431" y="149748"/>
                  <a:pt x="225431" y="149748"/>
                </a:cubicBezTo>
                <a:cubicBezTo>
                  <a:pt x="160873" y="174619"/>
                  <a:pt x="104252" y="219069"/>
                  <a:pt x="66681" y="210073"/>
                </a:cubicBezTo>
                <a:cubicBezTo>
                  <a:pt x="29110" y="201077"/>
                  <a:pt x="-523" y="100006"/>
                  <a:pt x="6" y="95773"/>
                </a:cubicBezTo>
                <a:cubicBezTo>
                  <a:pt x="535" y="91540"/>
                  <a:pt x="58744" y="166682"/>
                  <a:pt x="69856" y="184673"/>
                </a:cubicBezTo>
                <a:cubicBezTo>
                  <a:pt x="80968" y="202664"/>
                  <a:pt x="67739" y="232298"/>
                  <a:pt x="66681" y="203723"/>
                </a:cubicBezTo>
                <a:cubicBezTo>
                  <a:pt x="65623" y="175148"/>
                  <a:pt x="49748" y="-11119"/>
                  <a:pt x="50806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67DEECD5-61DD-8120-24F2-13DD39868FF8}"/>
              </a:ext>
            </a:extLst>
          </p:cNvPr>
          <p:cNvSpPr/>
          <p:nvPr/>
        </p:nvSpPr>
        <p:spPr>
          <a:xfrm>
            <a:off x="5160246" y="6245223"/>
            <a:ext cx="257188" cy="261861"/>
          </a:xfrm>
          <a:custGeom>
            <a:avLst/>
            <a:gdLst>
              <a:gd name="connsiteX0" fmla="*/ 154704 w 257188"/>
              <a:gd name="connsiteY0" fmla="*/ 2 h 261861"/>
              <a:gd name="connsiteX1" fmla="*/ 256304 w 257188"/>
              <a:gd name="connsiteY1" fmla="*/ 98427 h 261861"/>
              <a:gd name="connsiteX2" fmla="*/ 164229 w 257188"/>
              <a:gd name="connsiteY2" fmla="*/ 142877 h 261861"/>
              <a:gd name="connsiteX3" fmla="*/ 253129 w 257188"/>
              <a:gd name="connsiteY3" fmla="*/ 133352 h 261861"/>
              <a:gd name="connsiteX4" fmla="*/ 2304 w 257188"/>
              <a:gd name="connsiteY4" fmla="*/ 260352 h 261861"/>
              <a:gd name="connsiteX5" fmla="*/ 126129 w 257188"/>
              <a:gd name="connsiteY5" fmla="*/ 196852 h 261861"/>
              <a:gd name="connsiteX6" fmla="*/ 84854 w 257188"/>
              <a:gd name="connsiteY6" fmla="*/ 101602 h 261861"/>
              <a:gd name="connsiteX7" fmla="*/ 100729 w 257188"/>
              <a:gd name="connsiteY7" fmla="*/ 101602 h 261861"/>
              <a:gd name="connsiteX8" fmla="*/ 68979 w 257188"/>
              <a:gd name="connsiteY8" fmla="*/ 180977 h 261861"/>
              <a:gd name="connsiteX9" fmla="*/ 224554 w 257188"/>
              <a:gd name="connsiteY9" fmla="*/ 146052 h 261861"/>
              <a:gd name="connsiteX10" fmla="*/ 240429 w 257188"/>
              <a:gd name="connsiteY10" fmla="*/ 95252 h 261861"/>
              <a:gd name="connsiteX11" fmla="*/ 154704 w 257188"/>
              <a:gd name="connsiteY11" fmla="*/ 2 h 2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188" h="261861">
                <a:moveTo>
                  <a:pt x="154704" y="2"/>
                </a:moveTo>
                <a:cubicBezTo>
                  <a:pt x="157350" y="531"/>
                  <a:pt x="254716" y="74614"/>
                  <a:pt x="256304" y="98427"/>
                </a:cubicBezTo>
                <a:cubicBezTo>
                  <a:pt x="257892" y="122240"/>
                  <a:pt x="164758" y="137056"/>
                  <a:pt x="164229" y="142877"/>
                </a:cubicBezTo>
                <a:cubicBezTo>
                  <a:pt x="163700" y="148698"/>
                  <a:pt x="280116" y="113773"/>
                  <a:pt x="253129" y="133352"/>
                </a:cubicBezTo>
                <a:cubicBezTo>
                  <a:pt x="226142" y="152931"/>
                  <a:pt x="23471" y="249769"/>
                  <a:pt x="2304" y="260352"/>
                </a:cubicBezTo>
                <a:cubicBezTo>
                  <a:pt x="-18863" y="270935"/>
                  <a:pt x="112371" y="223310"/>
                  <a:pt x="126129" y="196852"/>
                </a:cubicBezTo>
                <a:cubicBezTo>
                  <a:pt x="139887" y="170394"/>
                  <a:pt x="89087" y="117477"/>
                  <a:pt x="84854" y="101602"/>
                </a:cubicBezTo>
                <a:cubicBezTo>
                  <a:pt x="80621" y="85727"/>
                  <a:pt x="103375" y="88373"/>
                  <a:pt x="100729" y="101602"/>
                </a:cubicBezTo>
                <a:cubicBezTo>
                  <a:pt x="98083" y="114831"/>
                  <a:pt x="48342" y="173569"/>
                  <a:pt x="68979" y="180977"/>
                </a:cubicBezTo>
                <a:cubicBezTo>
                  <a:pt x="89616" y="188385"/>
                  <a:pt x="195979" y="160339"/>
                  <a:pt x="224554" y="146052"/>
                </a:cubicBezTo>
                <a:cubicBezTo>
                  <a:pt x="253129" y="131765"/>
                  <a:pt x="247308" y="119594"/>
                  <a:pt x="240429" y="95252"/>
                </a:cubicBezTo>
                <a:cubicBezTo>
                  <a:pt x="233550" y="70910"/>
                  <a:pt x="152058" y="-527"/>
                  <a:pt x="1547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A309030-2E50-19DC-6349-0C7A9F04ED60}"/>
              </a:ext>
            </a:extLst>
          </p:cNvPr>
          <p:cNvSpPr/>
          <p:nvPr/>
        </p:nvSpPr>
        <p:spPr>
          <a:xfrm>
            <a:off x="4283074" y="6280481"/>
            <a:ext cx="514896" cy="266388"/>
          </a:xfrm>
          <a:custGeom>
            <a:avLst/>
            <a:gdLst>
              <a:gd name="connsiteX0" fmla="*/ 1 w 514896"/>
              <a:gd name="connsiteY0" fmla="*/ 34594 h 266388"/>
              <a:gd name="connsiteX1" fmla="*/ 174626 w 514896"/>
              <a:gd name="connsiteY1" fmla="*/ 180644 h 266388"/>
              <a:gd name="connsiteX2" fmla="*/ 161926 w 514896"/>
              <a:gd name="connsiteY2" fmla="*/ 85394 h 266388"/>
              <a:gd name="connsiteX3" fmla="*/ 206376 w 514896"/>
              <a:gd name="connsiteY3" fmla="*/ 228269 h 266388"/>
              <a:gd name="connsiteX4" fmla="*/ 228601 w 514896"/>
              <a:gd name="connsiteY4" fmla="*/ 113969 h 266388"/>
              <a:gd name="connsiteX5" fmla="*/ 241301 w 514896"/>
              <a:gd name="connsiteY5" fmla="*/ 85394 h 266388"/>
              <a:gd name="connsiteX6" fmla="*/ 241301 w 514896"/>
              <a:gd name="connsiteY6" fmla="*/ 180644 h 266388"/>
              <a:gd name="connsiteX7" fmla="*/ 342901 w 514896"/>
              <a:gd name="connsiteY7" fmla="*/ 253669 h 266388"/>
              <a:gd name="connsiteX8" fmla="*/ 336551 w 514896"/>
              <a:gd name="connsiteY8" fmla="*/ 221919 h 266388"/>
              <a:gd name="connsiteX9" fmla="*/ 511176 w 514896"/>
              <a:gd name="connsiteY9" fmla="*/ 266369 h 266388"/>
              <a:gd name="connsiteX10" fmla="*/ 460376 w 514896"/>
              <a:gd name="connsiteY10" fmla="*/ 215569 h 266388"/>
              <a:gd name="connsiteX11" fmla="*/ 514351 w 514896"/>
              <a:gd name="connsiteY11" fmla="*/ 82219 h 266388"/>
              <a:gd name="connsiteX12" fmla="*/ 431801 w 514896"/>
              <a:gd name="connsiteY12" fmla="*/ 225094 h 266388"/>
              <a:gd name="connsiteX13" fmla="*/ 257176 w 514896"/>
              <a:gd name="connsiteY13" fmla="*/ 190169 h 266388"/>
              <a:gd name="connsiteX14" fmla="*/ 161926 w 514896"/>
              <a:gd name="connsiteY14" fmla="*/ 101269 h 266388"/>
              <a:gd name="connsiteX15" fmla="*/ 187326 w 514896"/>
              <a:gd name="connsiteY15" fmla="*/ 2844 h 266388"/>
              <a:gd name="connsiteX16" fmla="*/ 168276 w 514896"/>
              <a:gd name="connsiteY16" fmla="*/ 218744 h 266388"/>
              <a:gd name="connsiteX17" fmla="*/ 171451 w 514896"/>
              <a:gd name="connsiteY17" fmla="*/ 152069 h 266388"/>
              <a:gd name="connsiteX18" fmla="*/ 1 w 514896"/>
              <a:gd name="connsiteY18" fmla="*/ 34594 h 2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896" h="266388">
                <a:moveTo>
                  <a:pt x="1" y="34594"/>
                </a:moveTo>
                <a:cubicBezTo>
                  <a:pt x="530" y="39357"/>
                  <a:pt x="147638" y="172177"/>
                  <a:pt x="174626" y="180644"/>
                </a:cubicBezTo>
                <a:cubicBezTo>
                  <a:pt x="201614" y="189111"/>
                  <a:pt x="156634" y="77457"/>
                  <a:pt x="161926" y="85394"/>
                </a:cubicBezTo>
                <a:cubicBezTo>
                  <a:pt x="167218" y="93331"/>
                  <a:pt x="195264" y="223507"/>
                  <a:pt x="206376" y="228269"/>
                </a:cubicBezTo>
                <a:cubicBezTo>
                  <a:pt x="217488" y="233031"/>
                  <a:pt x="222780" y="137782"/>
                  <a:pt x="228601" y="113969"/>
                </a:cubicBezTo>
                <a:cubicBezTo>
                  <a:pt x="234422" y="90156"/>
                  <a:pt x="239184" y="74282"/>
                  <a:pt x="241301" y="85394"/>
                </a:cubicBezTo>
                <a:cubicBezTo>
                  <a:pt x="243418" y="96506"/>
                  <a:pt x="224368" y="152598"/>
                  <a:pt x="241301" y="180644"/>
                </a:cubicBezTo>
                <a:cubicBezTo>
                  <a:pt x="258234" y="208690"/>
                  <a:pt x="327026" y="246790"/>
                  <a:pt x="342901" y="253669"/>
                </a:cubicBezTo>
                <a:cubicBezTo>
                  <a:pt x="358776" y="260548"/>
                  <a:pt x="308505" y="219802"/>
                  <a:pt x="336551" y="221919"/>
                </a:cubicBezTo>
                <a:cubicBezTo>
                  <a:pt x="364597" y="224036"/>
                  <a:pt x="490539" y="267427"/>
                  <a:pt x="511176" y="266369"/>
                </a:cubicBezTo>
                <a:cubicBezTo>
                  <a:pt x="531813" y="265311"/>
                  <a:pt x="459847" y="246261"/>
                  <a:pt x="460376" y="215569"/>
                </a:cubicBezTo>
                <a:cubicBezTo>
                  <a:pt x="460905" y="184877"/>
                  <a:pt x="519113" y="80632"/>
                  <a:pt x="514351" y="82219"/>
                </a:cubicBezTo>
                <a:cubicBezTo>
                  <a:pt x="509589" y="83806"/>
                  <a:pt x="474664" y="207102"/>
                  <a:pt x="431801" y="225094"/>
                </a:cubicBezTo>
                <a:cubicBezTo>
                  <a:pt x="388938" y="243086"/>
                  <a:pt x="302155" y="210806"/>
                  <a:pt x="257176" y="190169"/>
                </a:cubicBezTo>
                <a:cubicBezTo>
                  <a:pt x="212197" y="169532"/>
                  <a:pt x="173568" y="132490"/>
                  <a:pt x="161926" y="101269"/>
                </a:cubicBezTo>
                <a:cubicBezTo>
                  <a:pt x="150284" y="70048"/>
                  <a:pt x="186268" y="-16735"/>
                  <a:pt x="187326" y="2844"/>
                </a:cubicBezTo>
                <a:cubicBezTo>
                  <a:pt x="188384" y="22423"/>
                  <a:pt x="170922" y="193873"/>
                  <a:pt x="168276" y="218744"/>
                </a:cubicBezTo>
                <a:cubicBezTo>
                  <a:pt x="165630" y="243615"/>
                  <a:pt x="200555" y="182231"/>
                  <a:pt x="171451" y="152069"/>
                </a:cubicBezTo>
                <a:cubicBezTo>
                  <a:pt x="142347" y="121907"/>
                  <a:pt x="-528" y="29831"/>
                  <a:pt x="1" y="34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66155D0-E6D2-41D5-EF21-4EFA508814A9}"/>
              </a:ext>
            </a:extLst>
          </p:cNvPr>
          <p:cNvSpPr/>
          <p:nvPr/>
        </p:nvSpPr>
        <p:spPr>
          <a:xfrm>
            <a:off x="4610016" y="6281503"/>
            <a:ext cx="152559" cy="211445"/>
          </a:xfrm>
          <a:custGeom>
            <a:avLst/>
            <a:gdLst>
              <a:gd name="connsiteX0" fmla="*/ 84 w 152559"/>
              <a:gd name="connsiteY0" fmla="*/ 211372 h 211445"/>
              <a:gd name="connsiteX1" fmla="*/ 88984 w 152559"/>
              <a:gd name="connsiteY1" fmla="*/ 1822 h 211445"/>
              <a:gd name="connsiteX2" fmla="*/ 95334 w 152559"/>
              <a:gd name="connsiteY2" fmla="*/ 112947 h 211445"/>
              <a:gd name="connsiteX3" fmla="*/ 120734 w 152559"/>
              <a:gd name="connsiteY3" fmla="*/ 173272 h 211445"/>
              <a:gd name="connsiteX4" fmla="*/ 152484 w 152559"/>
              <a:gd name="connsiteY4" fmla="*/ 65322 h 211445"/>
              <a:gd name="connsiteX5" fmla="*/ 111209 w 152559"/>
              <a:gd name="connsiteY5" fmla="*/ 151047 h 211445"/>
              <a:gd name="connsiteX6" fmla="*/ 73109 w 152559"/>
              <a:gd name="connsiteY6" fmla="*/ 27222 h 211445"/>
              <a:gd name="connsiteX7" fmla="*/ 84 w 152559"/>
              <a:gd name="connsiteY7" fmla="*/ 211372 h 21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559" h="211445">
                <a:moveTo>
                  <a:pt x="84" y="211372"/>
                </a:moveTo>
                <a:cubicBezTo>
                  <a:pt x="2730" y="207139"/>
                  <a:pt x="73109" y="18226"/>
                  <a:pt x="88984" y="1822"/>
                </a:cubicBezTo>
                <a:cubicBezTo>
                  <a:pt x="104859" y="-14582"/>
                  <a:pt x="90042" y="84372"/>
                  <a:pt x="95334" y="112947"/>
                </a:cubicBezTo>
                <a:cubicBezTo>
                  <a:pt x="100626" y="141522"/>
                  <a:pt x="111209" y="181209"/>
                  <a:pt x="120734" y="173272"/>
                </a:cubicBezTo>
                <a:cubicBezTo>
                  <a:pt x="130259" y="165335"/>
                  <a:pt x="154071" y="69026"/>
                  <a:pt x="152484" y="65322"/>
                </a:cubicBezTo>
                <a:cubicBezTo>
                  <a:pt x="150897" y="61618"/>
                  <a:pt x="124438" y="157397"/>
                  <a:pt x="111209" y="151047"/>
                </a:cubicBezTo>
                <a:cubicBezTo>
                  <a:pt x="97980" y="144697"/>
                  <a:pt x="88455" y="18755"/>
                  <a:pt x="73109" y="27222"/>
                </a:cubicBezTo>
                <a:cubicBezTo>
                  <a:pt x="57763" y="35689"/>
                  <a:pt x="-2562" y="215605"/>
                  <a:pt x="84" y="211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7D410FE-0009-43D5-C402-665A6AFB2FD9}"/>
              </a:ext>
            </a:extLst>
          </p:cNvPr>
          <p:cNvSpPr/>
          <p:nvPr/>
        </p:nvSpPr>
        <p:spPr>
          <a:xfrm>
            <a:off x="4892673" y="6286498"/>
            <a:ext cx="146400" cy="273435"/>
          </a:xfrm>
          <a:custGeom>
            <a:avLst/>
            <a:gdLst>
              <a:gd name="connsiteX0" fmla="*/ 2 w 146400"/>
              <a:gd name="connsiteY0" fmla="*/ 2 h 273435"/>
              <a:gd name="connsiteX1" fmla="*/ 79377 w 146400"/>
              <a:gd name="connsiteY1" fmla="*/ 133352 h 273435"/>
              <a:gd name="connsiteX2" fmla="*/ 47627 w 146400"/>
              <a:gd name="connsiteY2" fmla="*/ 273052 h 273435"/>
              <a:gd name="connsiteX3" fmla="*/ 98427 w 146400"/>
              <a:gd name="connsiteY3" fmla="*/ 171452 h 273435"/>
              <a:gd name="connsiteX4" fmla="*/ 146052 w 146400"/>
              <a:gd name="connsiteY4" fmla="*/ 69852 h 273435"/>
              <a:gd name="connsiteX5" fmla="*/ 73027 w 146400"/>
              <a:gd name="connsiteY5" fmla="*/ 200027 h 273435"/>
              <a:gd name="connsiteX6" fmla="*/ 82552 w 146400"/>
              <a:gd name="connsiteY6" fmla="*/ 136527 h 273435"/>
              <a:gd name="connsiteX7" fmla="*/ 2 w 146400"/>
              <a:gd name="connsiteY7" fmla="*/ 2 h 27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00" h="273435">
                <a:moveTo>
                  <a:pt x="2" y="2"/>
                </a:moveTo>
                <a:cubicBezTo>
                  <a:pt x="-527" y="-527"/>
                  <a:pt x="71440" y="87844"/>
                  <a:pt x="79377" y="133352"/>
                </a:cubicBezTo>
                <a:cubicBezTo>
                  <a:pt x="87314" y="178860"/>
                  <a:pt x="44452" y="266702"/>
                  <a:pt x="47627" y="273052"/>
                </a:cubicBezTo>
                <a:cubicBezTo>
                  <a:pt x="50802" y="279402"/>
                  <a:pt x="82023" y="205319"/>
                  <a:pt x="98427" y="171452"/>
                </a:cubicBezTo>
                <a:cubicBezTo>
                  <a:pt x="114831" y="137585"/>
                  <a:pt x="150285" y="65090"/>
                  <a:pt x="146052" y="69852"/>
                </a:cubicBezTo>
                <a:cubicBezTo>
                  <a:pt x="141819" y="74614"/>
                  <a:pt x="83610" y="188915"/>
                  <a:pt x="73027" y="200027"/>
                </a:cubicBezTo>
                <a:cubicBezTo>
                  <a:pt x="62444" y="211139"/>
                  <a:pt x="93135" y="169335"/>
                  <a:pt x="82552" y="136527"/>
                </a:cubicBezTo>
                <a:cubicBezTo>
                  <a:pt x="71969" y="103719"/>
                  <a:pt x="531" y="531"/>
                  <a:pt x="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2DCED28-7656-DC5B-A694-A7DCE45ABD84}"/>
              </a:ext>
            </a:extLst>
          </p:cNvPr>
          <p:cNvSpPr/>
          <p:nvPr/>
        </p:nvSpPr>
        <p:spPr>
          <a:xfrm>
            <a:off x="5023869" y="6254108"/>
            <a:ext cx="237769" cy="208594"/>
          </a:xfrm>
          <a:custGeom>
            <a:avLst/>
            <a:gdLst>
              <a:gd name="connsiteX0" fmla="*/ 233931 w 237769"/>
              <a:gd name="connsiteY0" fmla="*/ 3817 h 208594"/>
              <a:gd name="connsiteX1" fmla="*/ 2156 w 237769"/>
              <a:gd name="connsiteY1" fmla="*/ 207017 h 208594"/>
              <a:gd name="connsiteX2" fmla="*/ 113281 w 237769"/>
              <a:gd name="connsiteY2" fmla="*/ 95892 h 208594"/>
              <a:gd name="connsiteX3" fmla="*/ 27556 w 237769"/>
              <a:gd name="connsiteY3" fmla="*/ 54617 h 208594"/>
              <a:gd name="connsiteX4" fmla="*/ 138681 w 237769"/>
              <a:gd name="connsiteY4" fmla="*/ 99067 h 208594"/>
              <a:gd name="connsiteX5" fmla="*/ 135506 w 237769"/>
              <a:gd name="connsiteY5" fmla="*/ 35567 h 208594"/>
              <a:gd name="connsiteX6" fmla="*/ 135506 w 237769"/>
              <a:gd name="connsiteY6" fmla="*/ 35567 h 208594"/>
              <a:gd name="connsiteX7" fmla="*/ 148206 w 237769"/>
              <a:gd name="connsiteY7" fmla="*/ 70492 h 208594"/>
              <a:gd name="connsiteX8" fmla="*/ 233931 w 237769"/>
              <a:gd name="connsiteY8" fmla="*/ 3817 h 2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69" h="208594">
                <a:moveTo>
                  <a:pt x="233931" y="3817"/>
                </a:moveTo>
                <a:cubicBezTo>
                  <a:pt x="209589" y="26571"/>
                  <a:pt x="22264" y="191671"/>
                  <a:pt x="2156" y="207017"/>
                </a:cubicBezTo>
                <a:cubicBezTo>
                  <a:pt x="-17952" y="222363"/>
                  <a:pt x="109048" y="121292"/>
                  <a:pt x="113281" y="95892"/>
                </a:cubicBezTo>
                <a:cubicBezTo>
                  <a:pt x="117514" y="70492"/>
                  <a:pt x="23323" y="54088"/>
                  <a:pt x="27556" y="54617"/>
                </a:cubicBezTo>
                <a:cubicBezTo>
                  <a:pt x="31789" y="55146"/>
                  <a:pt x="120689" y="102242"/>
                  <a:pt x="138681" y="99067"/>
                </a:cubicBezTo>
                <a:cubicBezTo>
                  <a:pt x="156673" y="95892"/>
                  <a:pt x="135506" y="35567"/>
                  <a:pt x="135506" y="35567"/>
                </a:cubicBezTo>
                <a:lnTo>
                  <a:pt x="135506" y="35567"/>
                </a:lnTo>
                <a:cubicBezTo>
                  <a:pt x="137623" y="41388"/>
                  <a:pt x="137093" y="73667"/>
                  <a:pt x="148206" y="70492"/>
                </a:cubicBezTo>
                <a:cubicBezTo>
                  <a:pt x="159319" y="67317"/>
                  <a:pt x="258273" y="-18937"/>
                  <a:pt x="233931" y="3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556AFD59-0139-AAB0-9A77-5A60674769BE}"/>
              </a:ext>
            </a:extLst>
          </p:cNvPr>
          <p:cNvSpPr/>
          <p:nvPr/>
        </p:nvSpPr>
        <p:spPr>
          <a:xfrm>
            <a:off x="4486471" y="6203692"/>
            <a:ext cx="1066612" cy="109309"/>
          </a:xfrm>
          <a:custGeom>
            <a:avLst/>
            <a:gdLst>
              <a:gd name="connsiteX0" fmla="*/ 9329 w 1066612"/>
              <a:gd name="connsiteY0" fmla="*/ 44708 h 109309"/>
              <a:gd name="connsiteX1" fmla="*/ 866579 w 1066612"/>
              <a:gd name="connsiteY1" fmla="*/ 35183 h 109309"/>
              <a:gd name="connsiteX2" fmla="*/ 707829 w 1066612"/>
              <a:gd name="connsiteY2" fmla="*/ 57408 h 109309"/>
              <a:gd name="connsiteX3" fmla="*/ 853879 w 1066612"/>
              <a:gd name="connsiteY3" fmla="*/ 98683 h 109309"/>
              <a:gd name="connsiteX4" fmla="*/ 688779 w 1066612"/>
              <a:gd name="connsiteY4" fmla="*/ 54233 h 109309"/>
              <a:gd name="connsiteX5" fmla="*/ 707829 w 1066612"/>
              <a:gd name="connsiteY5" fmla="*/ 108208 h 109309"/>
              <a:gd name="connsiteX6" fmla="*/ 682429 w 1066612"/>
              <a:gd name="connsiteY6" fmla="*/ 85983 h 109309"/>
              <a:gd name="connsiteX7" fmla="*/ 996754 w 1066612"/>
              <a:gd name="connsiteY7" fmla="*/ 32008 h 109309"/>
              <a:gd name="connsiteX8" fmla="*/ 952304 w 1066612"/>
              <a:gd name="connsiteY8" fmla="*/ 32008 h 109309"/>
              <a:gd name="connsiteX9" fmla="*/ 1066604 w 1066612"/>
              <a:gd name="connsiteY9" fmla="*/ 258 h 109309"/>
              <a:gd name="connsiteX10" fmla="*/ 945954 w 1066612"/>
              <a:gd name="connsiteY10" fmla="*/ 16133 h 109309"/>
              <a:gd name="connsiteX11" fmla="*/ 441129 w 1066612"/>
              <a:gd name="connsiteY11" fmla="*/ 89158 h 109309"/>
              <a:gd name="connsiteX12" fmla="*/ 466529 w 1066612"/>
              <a:gd name="connsiteY12" fmla="*/ 79633 h 109309"/>
              <a:gd name="connsiteX13" fmla="*/ 44254 w 1066612"/>
              <a:gd name="connsiteY13" fmla="*/ 105033 h 109309"/>
              <a:gd name="connsiteX14" fmla="*/ 390329 w 1066612"/>
              <a:gd name="connsiteY14" fmla="*/ 76458 h 109309"/>
              <a:gd name="connsiteX15" fmla="*/ 171254 w 1066612"/>
              <a:gd name="connsiteY15" fmla="*/ 73283 h 109309"/>
              <a:gd name="connsiteX16" fmla="*/ 396679 w 1066612"/>
              <a:gd name="connsiteY16" fmla="*/ 54233 h 109309"/>
              <a:gd name="connsiteX17" fmla="*/ 9329 w 1066612"/>
              <a:gd name="connsiteY17" fmla="*/ 44708 h 10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612" h="109309">
                <a:moveTo>
                  <a:pt x="9329" y="44708"/>
                </a:moveTo>
                <a:cubicBezTo>
                  <a:pt x="87646" y="41533"/>
                  <a:pt x="750162" y="33066"/>
                  <a:pt x="866579" y="35183"/>
                </a:cubicBezTo>
                <a:cubicBezTo>
                  <a:pt x="982996" y="37300"/>
                  <a:pt x="709946" y="46825"/>
                  <a:pt x="707829" y="57408"/>
                </a:cubicBezTo>
                <a:cubicBezTo>
                  <a:pt x="705712" y="67991"/>
                  <a:pt x="857054" y="99212"/>
                  <a:pt x="853879" y="98683"/>
                </a:cubicBezTo>
                <a:cubicBezTo>
                  <a:pt x="850704" y="98154"/>
                  <a:pt x="713121" y="52646"/>
                  <a:pt x="688779" y="54233"/>
                </a:cubicBezTo>
                <a:cubicBezTo>
                  <a:pt x="664437" y="55821"/>
                  <a:pt x="708887" y="102917"/>
                  <a:pt x="707829" y="108208"/>
                </a:cubicBezTo>
                <a:cubicBezTo>
                  <a:pt x="706771" y="113499"/>
                  <a:pt x="634275" y="98683"/>
                  <a:pt x="682429" y="85983"/>
                </a:cubicBezTo>
                <a:cubicBezTo>
                  <a:pt x="730583" y="73283"/>
                  <a:pt x="951775" y="41004"/>
                  <a:pt x="996754" y="32008"/>
                </a:cubicBezTo>
                <a:cubicBezTo>
                  <a:pt x="1041733" y="23012"/>
                  <a:pt x="940662" y="37300"/>
                  <a:pt x="952304" y="32008"/>
                </a:cubicBezTo>
                <a:cubicBezTo>
                  <a:pt x="963946" y="26716"/>
                  <a:pt x="1067662" y="2904"/>
                  <a:pt x="1066604" y="258"/>
                </a:cubicBezTo>
                <a:cubicBezTo>
                  <a:pt x="1065546" y="-2388"/>
                  <a:pt x="945954" y="16133"/>
                  <a:pt x="945954" y="16133"/>
                </a:cubicBezTo>
                <a:lnTo>
                  <a:pt x="441129" y="89158"/>
                </a:lnTo>
                <a:cubicBezTo>
                  <a:pt x="361225" y="99741"/>
                  <a:pt x="532675" y="76987"/>
                  <a:pt x="466529" y="79633"/>
                </a:cubicBezTo>
                <a:cubicBezTo>
                  <a:pt x="400383" y="82279"/>
                  <a:pt x="56954" y="105562"/>
                  <a:pt x="44254" y="105033"/>
                </a:cubicBezTo>
                <a:cubicBezTo>
                  <a:pt x="31554" y="104504"/>
                  <a:pt x="369163" y="81750"/>
                  <a:pt x="390329" y="76458"/>
                </a:cubicBezTo>
                <a:cubicBezTo>
                  <a:pt x="411495" y="71166"/>
                  <a:pt x="170196" y="76987"/>
                  <a:pt x="171254" y="73283"/>
                </a:cubicBezTo>
                <a:cubicBezTo>
                  <a:pt x="172312" y="69579"/>
                  <a:pt x="422608" y="57408"/>
                  <a:pt x="396679" y="54233"/>
                </a:cubicBezTo>
                <a:cubicBezTo>
                  <a:pt x="370750" y="51058"/>
                  <a:pt x="-68988" y="47883"/>
                  <a:pt x="9329" y="44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8BFEF1B-F304-5EF3-D7FD-BA94210B00A3}"/>
              </a:ext>
            </a:extLst>
          </p:cNvPr>
          <p:cNvSpPr/>
          <p:nvPr/>
        </p:nvSpPr>
        <p:spPr>
          <a:xfrm>
            <a:off x="5247984" y="6235637"/>
            <a:ext cx="251541" cy="250906"/>
          </a:xfrm>
          <a:custGeom>
            <a:avLst/>
            <a:gdLst>
              <a:gd name="connsiteX0" fmla="*/ 114591 w 251541"/>
              <a:gd name="connsiteY0" fmla="*/ 63 h 250906"/>
              <a:gd name="connsiteX1" fmla="*/ 200316 w 251541"/>
              <a:gd name="connsiteY1" fmla="*/ 85788 h 250906"/>
              <a:gd name="connsiteX2" fmla="*/ 143166 w 251541"/>
              <a:gd name="connsiteY2" fmla="*/ 152463 h 250906"/>
              <a:gd name="connsiteX3" fmla="*/ 193966 w 251541"/>
              <a:gd name="connsiteY3" fmla="*/ 133413 h 250906"/>
              <a:gd name="connsiteX4" fmla="*/ 291 w 251541"/>
              <a:gd name="connsiteY4" fmla="*/ 250888 h 250906"/>
              <a:gd name="connsiteX5" fmla="*/ 244766 w 251541"/>
              <a:gd name="connsiteY5" fmla="*/ 123888 h 250906"/>
              <a:gd name="connsiteX6" fmla="*/ 184441 w 251541"/>
              <a:gd name="connsiteY6" fmla="*/ 142938 h 250906"/>
              <a:gd name="connsiteX7" fmla="*/ 197141 w 251541"/>
              <a:gd name="connsiteY7" fmla="*/ 73088 h 250906"/>
              <a:gd name="connsiteX8" fmla="*/ 114591 w 251541"/>
              <a:gd name="connsiteY8" fmla="*/ 63 h 2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541" h="250906">
                <a:moveTo>
                  <a:pt x="114591" y="63"/>
                </a:moveTo>
                <a:cubicBezTo>
                  <a:pt x="115120" y="2180"/>
                  <a:pt x="195554" y="60388"/>
                  <a:pt x="200316" y="85788"/>
                </a:cubicBezTo>
                <a:cubicBezTo>
                  <a:pt x="205078" y="111188"/>
                  <a:pt x="144224" y="144526"/>
                  <a:pt x="143166" y="152463"/>
                </a:cubicBezTo>
                <a:cubicBezTo>
                  <a:pt x="142108" y="160400"/>
                  <a:pt x="217778" y="117009"/>
                  <a:pt x="193966" y="133413"/>
                </a:cubicBezTo>
                <a:cubicBezTo>
                  <a:pt x="170154" y="149817"/>
                  <a:pt x="-8176" y="252475"/>
                  <a:pt x="291" y="250888"/>
                </a:cubicBezTo>
                <a:cubicBezTo>
                  <a:pt x="8758" y="249301"/>
                  <a:pt x="214074" y="141880"/>
                  <a:pt x="244766" y="123888"/>
                </a:cubicBezTo>
                <a:cubicBezTo>
                  <a:pt x="275458" y="105896"/>
                  <a:pt x="192379" y="151405"/>
                  <a:pt x="184441" y="142938"/>
                </a:cubicBezTo>
                <a:cubicBezTo>
                  <a:pt x="176504" y="134471"/>
                  <a:pt x="206137" y="96900"/>
                  <a:pt x="197141" y="73088"/>
                </a:cubicBezTo>
                <a:cubicBezTo>
                  <a:pt x="188145" y="49276"/>
                  <a:pt x="114062" y="-2054"/>
                  <a:pt x="11459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5A2B20A-9A78-9537-8074-39CD499773C2}"/>
              </a:ext>
            </a:extLst>
          </p:cNvPr>
          <p:cNvSpPr/>
          <p:nvPr/>
        </p:nvSpPr>
        <p:spPr>
          <a:xfrm>
            <a:off x="4234893" y="6270607"/>
            <a:ext cx="175502" cy="203268"/>
          </a:xfrm>
          <a:custGeom>
            <a:avLst/>
            <a:gdLst>
              <a:gd name="connsiteX0" fmla="*/ 13257 w 175502"/>
              <a:gd name="connsiteY0" fmla="*/ 18 h 203268"/>
              <a:gd name="connsiteX1" fmla="*/ 76757 w 175502"/>
              <a:gd name="connsiteY1" fmla="*/ 117493 h 203268"/>
              <a:gd name="connsiteX2" fmla="*/ 6907 w 175502"/>
              <a:gd name="connsiteY2" fmla="*/ 142893 h 203268"/>
              <a:gd name="connsiteX3" fmla="*/ 86282 w 175502"/>
              <a:gd name="connsiteY3" fmla="*/ 136543 h 203268"/>
              <a:gd name="connsiteX4" fmla="*/ 175182 w 175502"/>
              <a:gd name="connsiteY4" fmla="*/ 203218 h 203268"/>
              <a:gd name="connsiteX5" fmla="*/ 111682 w 175502"/>
              <a:gd name="connsiteY5" fmla="*/ 146068 h 203268"/>
              <a:gd name="connsiteX6" fmla="*/ 557 w 175502"/>
              <a:gd name="connsiteY6" fmla="*/ 66693 h 203268"/>
              <a:gd name="connsiteX7" fmla="*/ 67232 w 175502"/>
              <a:gd name="connsiteY7" fmla="*/ 107968 h 203268"/>
              <a:gd name="connsiteX8" fmla="*/ 13257 w 175502"/>
              <a:gd name="connsiteY8" fmla="*/ 18 h 20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02" h="203268">
                <a:moveTo>
                  <a:pt x="13257" y="18"/>
                </a:moveTo>
                <a:cubicBezTo>
                  <a:pt x="14844" y="1605"/>
                  <a:pt x="77815" y="93681"/>
                  <a:pt x="76757" y="117493"/>
                </a:cubicBezTo>
                <a:cubicBezTo>
                  <a:pt x="75699" y="141305"/>
                  <a:pt x="5320" y="139718"/>
                  <a:pt x="6907" y="142893"/>
                </a:cubicBezTo>
                <a:cubicBezTo>
                  <a:pt x="8494" y="146068"/>
                  <a:pt x="58236" y="126489"/>
                  <a:pt x="86282" y="136543"/>
                </a:cubicBezTo>
                <a:cubicBezTo>
                  <a:pt x="114328" y="146597"/>
                  <a:pt x="170949" y="201631"/>
                  <a:pt x="175182" y="203218"/>
                </a:cubicBezTo>
                <a:cubicBezTo>
                  <a:pt x="179415" y="204805"/>
                  <a:pt x="140786" y="168822"/>
                  <a:pt x="111682" y="146068"/>
                </a:cubicBezTo>
                <a:cubicBezTo>
                  <a:pt x="82578" y="123314"/>
                  <a:pt x="7965" y="73043"/>
                  <a:pt x="557" y="66693"/>
                </a:cubicBezTo>
                <a:cubicBezTo>
                  <a:pt x="-6851" y="60343"/>
                  <a:pt x="61940" y="119081"/>
                  <a:pt x="67232" y="107968"/>
                </a:cubicBezTo>
                <a:cubicBezTo>
                  <a:pt x="72524" y="96856"/>
                  <a:pt x="11670" y="-1569"/>
                  <a:pt x="132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FE47AB1-B6A8-BADE-1816-4F7F299E32C8}"/>
              </a:ext>
            </a:extLst>
          </p:cNvPr>
          <p:cNvSpPr/>
          <p:nvPr/>
        </p:nvSpPr>
        <p:spPr>
          <a:xfrm>
            <a:off x="4421002" y="6336818"/>
            <a:ext cx="709798" cy="140300"/>
          </a:xfrm>
          <a:custGeom>
            <a:avLst/>
            <a:gdLst>
              <a:gd name="connsiteX0" fmla="*/ 8123 w 709798"/>
              <a:gd name="connsiteY0" fmla="*/ 3657 h 140300"/>
              <a:gd name="connsiteX1" fmla="*/ 611373 w 709798"/>
              <a:gd name="connsiteY1" fmla="*/ 35407 h 140300"/>
              <a:gd name="connsiteX2" fmla="*/ 522473 w 709798"/>
              <a:gd name="connsiteY2" fmla="*/ 35407 h 140300"/>
              <a:gd name="connsiteX3" fmla="*/ 709798 w 709798"/>
              <a:gd name="connsiteY3" fmla="*/ 22707 h 140300"/>
              <a:gd name="connsiteX4" fmla="*/ 522473 w 709798"/>
              <a:gd name="connsiteY4" fmla="*/ 29057 h 140300"/>
              <a:gd name="connsiteX5" fmla="*/ 538348 w 709798"/>
              <a:gd name="connsiteY5" fmla="*/ 92557 h 140300"/>
              <a:gd name="connsiteX6" fmla="*/ 522473 w 709798"/>
              <a:gd name="connsiteY6" fmla="*/ 25882 h 140300"/>
              <a:gd name="connsiteX7" fmla="*/ 401823 w 709798"/>
              <a:gd name="connsiteY7" fmla="*/ 140182 h 140300"/>
              <a:gd name="connsiteX8" fmla="*/ 376423 w 709798"/>
              <a:gd name="connsiteY8" fmla="*/ 482 h 140300"/>
              <a:gd name="connsiteX9" fmla="*/ 382773 w 709798"/>
              <a:gd name="connsiteY9" fmla="*/ 92557 h 140300"/>
              <a:gd name="connsiteX10" fmla="*/ 363723 w 709798"/>
              <a:gd name="connsiteY10" fmla="*/ 44932 h 140300"/>
              <a:gd name="connsiteX11" fmla="*/ 284348 w 709798"/>
              <a:gd name="connsiteY11" fmla="*/ 35407 h 140300"/>
              <a:gd name="connsiteX12" fmla="*/ 277998 w 709798"/>
              <a:gd name="connsiteY12" fmla="*/ 67157 h 140300"/>
              <a:gd name="connsiteX13" fmla="*/ 265298 w 709798"/>
              <a:gd name="connsiteY13" fmla="*/ 38582 h 140300"/>
              <a:gd name="connsiteX14" fmla="*/ 8123 w 709798"/>
              <a:gd name="connsiteY14" fmla="*/ 3657 h 1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9798" h="140300">
                <a:moveTo>
                  <a:pt x="8123" y="3657"/>
                </a:moveTo>
                <a:cubicBezTo>
                  <a:pt x="65802" y="3128"/>
                  <a:pt x="525648" y="30115"/>
                  <a:pt x="611373" y="35407"/>
                </a:cubicBezTo>
                <a:cubicBezTo>
                  <a:pt x="697098" y="40699"/>
                  <a:pt x="506069" y="37524"/>
                  <a:pt x="522473" y="35407"/>
                </a:cubicBezTo>
                <a:cubicBezTo>
                  <a:pt x="538877" y="33290"/>
                  <a:pt x="709798" y="23765"/>
                  <a:pt x="709798" y="22707"/>
                </a:cubicBezTo>
                <a:cubicBezTo>
                  <a:pt x="709798" y="21649"/>
                  <a:pt x="551048" y="17415"/>
                  <a:pt x="522473" y="29057"/>
                </a:cubicBezTo>
                <a:cubicBezTo>
                  <a:pt x="493898" y="40699"/>
                  <a:pt x="538348" y="93086"/>
                  <a:pt x="538348" y="92557"/>
                </a:cubicBezTo>
                <a:cubicBezTo>
                  <a:pt x="538348" y="92028"/>
                  <a:pt x="545227" y="17945"/>
                  <a:pt x="522473" y="25882"/>
                </a:cubicBezTo>
                <a:cubicBezTo>
                  <a:pt x="499719" y="33820"/>
                  <a:pt x="426165" y="144415"/>
                  <a:pt x="401823" y="140182"/>
                </a:cubicBezTo>
                <a:cubicBezTo>
                  <a:pt x="377481" y="135949"/>
                  <a:pt x="379598" y="8420"/>
                  <a:pt x="376423" y="482"/>
                </a:cubicBezTo>
                <a:cubicBezTo>
                  <a:pt x="373248" y="-7456"/>
                  <a:pt x="384890" y="85149"/>
                  <a:pt x="382773" y="92557"/>
                </a:cubicBezTo>
                <a:cubicBezTo>
                  <a:pt x="380656" y="99965"/>
                  <a:pt x="380127" y="54457"/>
                  <a:pt x="363723" y="44932"/>
                </a:cubicBezTo>
                <a:cubicBezTo>
                  <a:pt x="347319" y="35407"/>
                  <a:pt x="298635" y="31703"/>
                  <a:pt x="284348" y="35407"/>
                </a:cubicBezTo>
                <a:cubicBezTo>
                  <a:pt x="270061" y="39111"/>
                  <a:pt x="281173" y="66628"/>
                  <a:pt x="277998" y="67157"/>
                </a:cubicBezTo>
                <a:cubicBezTo>
                  <a:pt x="274823" y="67686"/>
                  <a:pt x="313452" y="49165"/>
                  <a:pt x="265298" y="38582"/>
                </a:cubicBezTo>
                <a:cubicBezTo>
                  <a:pt x="217144" y="27999"/>
                  <a:pt x="-49556" y="4186"/>
                  <a:pt x="8123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F7214215-A25E-CC53-3528-67E4B6264D63}"/>
              </a:ext>
            </a:extLst>
          </p:cNvPr>
          <p:cNvSpPr/>
          <p:nvPr/>
        </p:nvSpPr>
        <p:spPr>
          <a:xfrm>
            <a:off x="6417733" y="4730044"/>
            <a:ext cx="40140" cy="316089"/>
          </a:xfrm>
          <a:custGeom>
            <a:avLst/>
            <a:gdLst>
              <a:gd name="connsiteX0" fmla="*/ 0 w 40140"/>
              <a:gd name="connsiteY0" fmla="*/ 0 h 316089"/>
              <a:gd name="connsiteX1" fmla="*/ 33867 w 40140"/>
              <a:gd name="connsiteY1" fmla="*/ 316089 h 316089"/>
              <a:gd name="connsiteX2" fmla="*/ 33867 w 40140"/>
              <a:gd name="connsiteY2" fmla="*/ 316089 h 316089"/>
              <a:gd name="connsiteX3" fmla="*/ 39511 w 40140"/>
              <a:gd name="connsiteY3" fmla="*/ 276578 h 316089"/>
              <a:gd name="connsiteX4" fmla="*/ 16934 w 40140"/>
              <a:gd name="connsiteY4" fmla="*/ 163689 h 316089"/>
              <a:gd name="connsiteX5" fmla="*/ 0 w 40140"/>
              <a:gd name="connsiteY5" fmla="*/ 0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0" h="316089">
                <a:moveTo>
                  <a:pt x="0" y="0"/>
                </a:moveTo>
                <a:lnTo>
                  <a:pt x="33867" y="316089"/>
                </a:lnTo>
                <a:lnTo>
                  <a:pt x="33867" y="316089"/>
                </a:lnTo>
                <a:cubicBezTo>
                  <a:pt x="34808" y="309504"/>
                  <a:pt x="42333" y="301978"/>
                  <a:pt x="39511" y="276578"/>
                </a:cubicBezTo>
                <a:cubicBezTo>
                  <a:pt x="36689" y="251178"/>
                  <a:pt x="21638" y="205081"/>
                  <a:pt x="16934" y="163689"/>
                </a:cubicBezTo>
                <a:cubicBezTo>
                  <a:pt x="12230" y="122297"/>
                  <a:pt x="11759" y="752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CD0C9C3-4640-674A-BA43-60F79C1EAA2D}"/>
              </a:ext>
            </a:extLst>
          </p:cNvPr>
          <p:cNvSpPr/>
          <p:nvPr/>
        </p:nvSpPr>
        <p:spPr>
          <a:xfrm>
            <a:off x="3386432" y="4797717"/>
            <a:ext cx="28499" cy="214689"/>
          </a:xfrm>
          <a:custGeom>
            <a:avLst/>
            <a:gdLst>
              <a:gd name="connsiteX0" fmla="*/ 235 w 28499"/>
              <a:gd name="connsiteY0" fmla="*/ 61 h 214689"/>
              <a:gd name="connsiteX1" fmla="*/ 5879 w 28499"/>
              <a:gd name="connsiteY1" fmla="*/ 141172 h 214689"/>
              <a:gd name="connsiteX2" fmla="*/ 28457 w 28499"/>
              <a:gd name="connsiteY2" fmla="*/ 214550 h 214689"/>
              <a:gd name="connsiteX3" fmla="*/ 11524 w 28499"/>
              <a:gd name="connsiteY3" fmla="*/ 124239 h 214689"/>
              <a:gd name="connsiteX4" fmla="*/ 235 w 28499"/>
              <a:gd name="connsiteY4" fmla="*/ 61 h 2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" h="214689">
                <a:moveTo>
                  <a:pt x="235" y="61"/>
                </a:moveTo>
                <a:cubicBezTo>
                  <a:pt x="-706" y="2883"/>
                  <a:pt x="1175" y="105424"/>
                  <a:pt x="5879" y="141172"/>
                </a:cubicBezTo>
                <a:cubicBezTo>
                  <a:pt x="10583" y="176920"/>
                  <a:pt x="27516" y="217372"/>
                  <a:pt x="28457" y="214550"/>
                </a:cubicBezTo>
                <a:cubicBezTo>
                  <a:pt x="29398" y="211728"/>
                  <a:pt x="14346" y="156224"/>
                  <a:pt x="11524" y="124239"/>
                </a:cubicBezTo>
                <a:cubicBezTo>
                  <a:pt x="8702" y="92254"/>
                  <a:pt x="1176" y="-2761"/>
                  <a:pt x="23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4E2878F9-39AE-EDB5-AE8B-440CECF63145}"/>
              </a:ext>
            </a:extLst>
          </p:cNvPr>
          <p:cNvSpPr/>
          <p:nvPr/>
        </p:nvSpPr>
        <p:spPr>
          <a:xfrm>
            <a:off x="6976339" y="3619469"/>
            <a:ext cx="326776" cy="553584"/>
          </a:xfrm>
          <a:custGeom>
            <a:avLst/>
            <a:gdLst>
              <a:gd name="connsiteX0" fmla="*/ 326161 w 326776"/>
              <a:gd name="connsiteY0" fmla="*/ 31 h 553584"/>
              <a:gd name="connsiteX1" fmla="*/ 84861 w 326776"/>
              <a:gd name="connsiteY1" fmla="*/ 190531 h 553584"/>
              <a:gd name="connsiteX2" fmla="*/ 122961 w 326776"/>
              <a:gd name="connsiteY2" fmla="*/ 161956 h 553584"/>
              <a:gd name="connsiteX3" fmla="*/ 81686 w 326776"/>
              <a:gd name="connsiteY3" fmla="*/ 260381 h 553584"/>
              <a:gd name="connsiteX4" fmla="*/ 30886 w 326776"/>
              <a:gd name="connsiteY4" fmla="*/ 552481 h 553584"/>
              <a:gd name="connsiteX5" fmla="*/ 88036 w 326776"/>
              <a:gd name="connsiteY5" fmla="*/ 142906 h 553584"/>
              <a:gd name="connsiteX6" fmla="*/ 78511 w 326776"/>
              <a:gd name="connsiteY6" fmla="*/ 193706 h 553584"/>
              <a:gd name="connsiteX7" fmla="*/ 183286 w 326776"/>
              <a:gd name="connsiteY7" fmla="*/ 28606 h 553584"/>
              <a:gd name="connsiteX8" fmla="*/ 116611 w 326776"/>
              <a:gd name="connsiteY8" fmla="*/ 139731 h 553584"/>
              <a:gd name="connsiteX9" fmla="*/ 157886 w 326776"/>
              <a:gd name="connsiteY9" fmla="*/ 95281 h 553584"/>
              <a:gd name="connsiteX10" fmla="*/ 2311 w 326776"/>
              <a:gd name="connsiteY10" fmla="*/ 206406 h 553584"/>
              <a:gd name="connsiteX11" fmla="*/ 326161 w 326776"/>
              <a:gd name="connsiteY11" fmla="*/ 31 h 55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776" h="553584">
                <a:moveTo>
                  <a:pt x="326161" y="31"/>
                </a:moveTo>
                <a:cubicBezTo>
                  <a:pt x="339919" y="-2615"/>
                  <a:pt x="118728" y="163544"/>
                  <a:pt x="84861" y="190531"/>
                </a:cubicBezTo>
                <a:cubicBezTo>
                  <a:pt x="50994" y="217518"/>
                  <a:pt x="123490" y="150314"/>
                  <a:pt x="122961" y="161956"/>
                </a:cubicBezTo>
                <a:cubicBezTo>
                  <a:pt x="122432" y="173598"/>
                  <a:pt x="97032" y="195294"/>
                  <a:pt x="81686" y="260381"/>
                </a:cubicBezTo>
                <a:cubicBezTo>
                  <a:pt x="66340" y="325469"/>
                  <a:pt x="29828" y="572060"/>
                  <a:pt x="30886" y="552481"/>
                </a:cubicBezTo>
                <a:cubicBezTo>
                  <a:pt x="31944" y="532902"/>
                  <a:pt x="80099" y="202702"/>
                  <a:pt x="88036" y="142906"/>
                </a:cubicBezTo>
                <a:cubicBezTo>
                  <a:pt x="95973" y="83110"/>
                  <a:pt x="62636" y="212756"/>
                  <a:pt x="78511" y="193706"/>
                </a:cubicBezTo>
                <a:cubicBezTo>
                  <a:pt x="94386" y="174656"/>
                  <a:pt x="176936" y="37602"/>
                  <a:pt x="183286" y="28606"/>
                </a:cubicBezTo>
                <a:cubicBezTo>
                  <a:pt x="189636" y="19610"/>
                  <a:pt x="120844" y="128619"/>
                  <a:pt x="116611" y="139731"/>
                </a:cubicBezTo>
                <a:cubicBezTo>
                  <a:pt x="112378" y="150844"/>
                  <a:pt x="176936" y="84169"/>
                  <a:pt x="157886" y="95281"/>
                </a:cubicBezTo>
                <a:cubicBezTo>
                  <a:pt x="138836" y="106393"/>
                  <a:pt x="-20972" y="221223"/>
                  <a:pt x="2311" y="206406"/>
                </a:cubicBezTo>
                <a:cubicBezTo>
                  <a:pt x="25594" y="191589"/>
                  <a:pt x="312403" y="2677"/>
                  <a:pt x="32616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F786370-2E6F-27AA-F4D3-700E461289C6}"/>
              </a:ext>
            </a:extLst>
          </p:cNvPr>
          <p:cNvSpPr/>
          <p:nvPr/>
        </p:nvSpPr>
        <p:spPr>
          <a:xfrm>
            <a:off x="7026275" y="3637796"/>
            <a:ext cx="305735" cy="539667"/>
          </a:xfrm>
          <a:custGeom>
            <a:avLst/>
            <a:gdLst>
              <a:gd name="connsiteX0" fmla="*/ 295275 w 305735"/>
              <a:gd name="connsiteY0" fmla="*/ 10279 h 539667"/>
              <a:gd name="connsiteX1" fmla="*/ 76200 w 305735"/>
              <a:gd name="connsiteY1" fmla="*/ 289679 h 539667"/>
              <a:gd name="connsiteX2" fmla="*/ 133350 w 305735"/>
              <a:gd name="connsiteY2" fmla="*/ 232529 h 539667"/>
              <a:gd name="connsiteX3" fmla="*/ 82550 w 305735"/>
              <a:gd name="connsiteY3" fmla="*/ 137279 h 539667"/>
              <a:gd name="connsiteX4" fmla="*/ 127000 w 305735"/>
              <a:gd name="connsiteY4" fmla="*/ 188079 h 539667"/>
              <a:gd name="connsiteX5" fmla="*/ 66675 w 305735"/>
              <a:gd name="connsiteY5" fmla="*/ 299204 h 539667"/>
              <a:gd name="connsiteX6" fmla="*/ 6350 w 305735"/>
              <a:gd name="connsiteY6" fmla="*/ 530979 h 539667"/>
              <a:gd name="connsiteX7" fmla="*/ 28575 w 305735"/>
              <a:gd name="connsiteY7" fmla="*/ 480179 h 539667"/>
              <a:gd name="connsiteX8" fmla="*/ 76200 w 305735"/>
              <a:gd name="connsiteY8" fmla="*/ 381754 h 539667"/>
              <a:gd name="connsiteX9" fmla="*/ 0 w 305735"/>
              <a:gd name="connsiteY9" fmla="*/ 470654 h 539667"/>
              <a:gd name="connsiteX10" fmla="*/ 76200 w 305735"/>
              <a:gd name="connsiteY10" fmla="*/ 299204 h 539667"/>
              <a:gd name="connsiteX11" fmla="*/ 180975 w 305735"/>
              <a:gd name="connsiteY11" fmla="*/ 149979 h 539667"/>
              <a:gd name="connsiteX12" fmla="*/ 165100 w 305735"/>
              <a:gd name="connsiteY12" fmla="*/ 102354 h 539667"/>
              <a:gd name="connsiteX13" fmla="*/ 127000 w 305735"/>
              <a:gd name="connsiteY13" fmla="*/ 124579 h 539667"/>
              <a:gd name="connsiteX14" fmla="*/ 190500 w 305735"/>
              <a:gd name="connsiteY14" fmla="*/ 92829 h 539667"/>
              <a:gd name="connsiteX15" fmla="*/ 263525 w 305735"/>
              <a:gd name="connsiteY15" fmla="*/ 61079 h 539667"/>
              <a:gd name="connsiteX16" fmla="*/ 295275 w 305735"/>
              <a:gd name="connsiteY16" fmla="*/ 10279 h 5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35" h="539667">
                <a:moveTo>
                  <a:pt x="295275" y="10279"/>
                </a:moveTo>
                <a:cubicBezTo>
                  <a:pt x="264054" y="48379"/>
                  <a:pt x="103187" y="252637"/>
                  <a:pt x="76200" y="289679"/>
                </a:cubicBezTo>
                <a:cubicBezTo>
                  <a:pt x="49213" y="326721"/>
                  <a:pt x="132292" y="257929"/>
                  <a:pt x="133350" y="232529"/>
                </a:cubicBezTo>
                <a:cubicBezTo>
                  <a:pt x="134408" y="207129"/>
                  <a:pt x="83608" y="144687"/>
                  <a:pt x="82550" y="137279"/>
                </a:cubicBezTo>
                <a:cubicBezTo>
                  <a:pt x="81492" y="129871"/>
                  <a:pt x="129646" y="161092"/>
                  <a:pt x="127000" y="188079"/>
                </a:cubicBezTo>
                <a:cubicBezTo>
                  <a:pt x="124354" y="215067"/>
                  <a:pt x="86783" y="242054"/>
                  <a:pt x="66675" y="299204"/>
                </a:cubicBezTo>
                <a:cubicBezTo>
                  <a:pt x="46567" y="356354"/>
                  <a:pt x="12700" y="500817"/>
                  <a:pt x="6350" y="530979"/>
                </a:cubicBezTo>
                <a:cubicBezTo>
                  <a:pt x="0" y="561141"/>
                  <a:pt x="16933" y="505050"/>
                  <a:pt x="28575" y="480179"/>
                </a:cubicBezTo>
                <a:cubicBezTo>
                  <a:pt x="40217" y="455308"/>
                  <a:pt x="80962" y="383341"/>
                  <a:pt x="76200" y="381754"/>
                </a:cubicBezTo>
                <a:cubicBezTo>
                  <a:pt x="71438" y="380167"/>
                  <a:pt x="0" y="484412"/>
                  <a:pt x="0" y="470654"/>
                </a:cubicBezTo>
                <a:cubicBezTo>
                  <a:pt x="0" y="456896"/>
                  <a:pt x="46038" y="352650"/>
                  <a:pt x="76200" y="299204"/>
                </a:cubicBezTo>
                <a:cubicBezTo>
                  <a:pt x="106362" y="245758"/>
                  <a:pt x="166158" y="182787"/>
                  <a:pt x="180975" y="149979"/>
                </a:cubicBezTo>
                <a:cubicBezTo>
                  <a:pt x="195792" y="117171"/>
                  <a:pt x="174096" y="106587"/>
                  <a:pt x="165100" y="102354"/>
                </a:cubicBezTo>
                <a:cubicBezTo>
                  <a:pt x="156104" y="98121"/>
                  <a:pt x="122767" y="126166"/>
                  <a:pt x="127000" y="124579"/>
                </a:cubicBezTo>
                <a:cubicBezTo>
                  <a:pt x="131233" y="122992"/>
                  <a:pt x="167746" y="103412"/>
                  <a:pt x="190500" y="92829"/>
                </a:cubicBezTo>
                <a:cubicBezTo>
                  <a:pt x="213254" y="82246"/>
                  <a:pt x="247650" y="70604"/>
                  <a:pt x="263525" y="61079"/>
                </a:cubicBezTo>
                <a:cubicBezTo>
                  <a:pt x="279400" y="51554"/>
                  <a:pt x="326496" y="-27821"/>
                  <a:pt x="295275" y="10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4880A17-A316-1E59-690C-A7459E806F3B}"/>
              </a:ext>
            </a:extLst>
          </p:cNvPr>
          <p:cNvSpPr/>
          <p:nvPr/>
        </p:nvSpPr>
        <p:spPr>
          <a:xfrm>
            <a:off x="7299259" y="3612391"/>
            <a:ext cx="235016" cy="356392"/>
          </a:xfrm>
          <a:custGeom>
            <a:avLst/>
            <a:gdLst>
              <a:gd name="connsiteX0" fmla="*/ 66 w 235016"/>
              <a:gd name="connsiteY0" fmla="*/ 759 h 356392"/>
              <a:gd name="connsiteX1" fmla="*/ 69916 w 235016"/>
              <a:gd name="connsiteY1" fmla="*/ 26159 h 356392"/>
              <a:gd name="connsiteX2" fmla="*/ 139766 w 235016"/>
              <a:gd name="connsiteY2" fmla="*/ 115059 h 356392"/>
              <a:gd name="connsiteX3" fmla="*/ 123891 w 235016"/>
              <a:gd name="connsiteY3" fmla="*/ 102359 h 356392"/>
              <a:gd name="connsiteX4" fmla="*/ 200091 w 235016"/>
              <a:gd name="connsiteY4" fmla="*/ 261109 h 356392"/>
              <a:gd name="connsiteX5" fmla="*/ 235016 w 235016"/>
              <a:gd name="connsiteY5" fmla="*/ 356359 h 356392"/>
              <a:gd name="connsiteX6" fmla="*/ 200091 w 235016"/>
              <a:gd name="connsiteY6" fmla="*/ 251584 h 356392"/>
              <a:gd name="connsiteX7" fmla="*/ 174691 w 235016"/>
              <a:gd name="connsiteY7" fmla="*/ 137284 h 356392"/>
              <a:gd name="connsiteX8" fmla="*/ 190566 w 235016"/>
              <a:gd name="connsiteY8" fmla="*/ 191259 h 356392"/>
              <a:gd name="connsiteX9" fmla="*/ 127066 w 235016"/>
              <a:gd name="connsiteY9" fmla="*/ 99184 h 356392"/>
              <a:gd name="connsiteX10" fmla="*/ 19116 w 235016"/>
              <a:gd name="connsiteY10" fmla="*/ 86484 h 356392"/>
              <a:gd name="connsiteX11" fmla="*/ 88966 w 235016"/>
              <a:gd name="connsiteY11" fmla="*/ 86484 h 356392"/>
              <a:gd name="connsiteX12" fmla="*/ 63566 w 235016"/>
              <a:gd name="connsiteY12" fmla="*/ 57909 h 356392"/>
              <a:gd name="connsiteX13" fmla="*/ 117541 w 235016"/>
              <a:gd name="connsiteY13" fmla="*/ 92834 h 356392"/>
              <a:gd name="connsiteX14" fmla="*/ 82616 w 235016"/>
              <a:gd name="connsiteY14" fmla="*/ 48384 h 356392"/>
              <a:gd name="connsiteX15" fmla="*/ 66 w 235016"/>
              <a:gd name="connsiteY15" fmla="*/ 759 h 3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6" h="356392">
                <a:moveTo>
                  <a:pt x="66" y="759"/>
                </a:moveTo>
                <a:cubicBezTo>
                  <a:pt x="-2051" y="-2945"/>
                  <a:pt x="46633" y="7109"/>
                  <a:pt x="69916" y="26159"/>
                </a:cubicBezTo>
                <a:cubicBezTo>
                  <a:pt x="93199" y="45209"/>
                  <a:pt x="130770" y="102359"/>
                  <a:pt x="139766" y="115059"/>
                </a:cubicBezTo>
                <a:cubicBezTo>
                  <a:pt x="148762" y="127759"/>
                  <a:pt x="113837" y="78017"/>
                  <a:pt x="123891" y="102359"/>
                </a:cubicBezTo>
                <a:cubicBezTo>
                  <a:pt x="133945" y="126701"/>
                  <a:pt x="181570" y="218776"/>
                  <a:pt x="200091" y="261109"/>
                </a:cubicBezTo>
                <a:cubicBezTo>
                  <a:pt x="218612" y="303442"/>
                  <a:pt x="235016" y="357946"/>
                  <a:pt x="235016" y="356359"/>
                </a:cubicBezTo>
                <a:cubicBezTo>
                  <a:pt x="235016" y="354772"/>
                  <a:pt x="210145" y="288096"/>
                  <a:pt x="200091" y="251584"/>
                </a:cubicBezTo>
                <a:cubicBezTo>
                  <a:pt x="190037" y="215072"/>
                  <a:pt x="176278" y="147338"/>
                  <a:pt x="174691" y="137284"/>
                </a:cubicBezTo>
                <a:cubicBezTo>
                  <a:pt x="173104" y="127230"/>
                  <a:pt x="198503" y="197609"/>
                  <a:pt x="190566" y="191259"/>
                </a:cubicBezTo>
                <a:cubicBezTo>
                  <a:pt x="182629" y="184909"/>
                  <a:pt x="155641" y="116646"/>
                  <a:pt x="127066" y="99184"/>
                </a:cubicBezTo>
                <a:cubicBezTo>
                  <a:pt x="98491" y="81722"/>
                  <a:pt x="25466" y="88601"/>
                  <a:pt x="19116" y="86484"/>
                </a:cubicBezTo>
                <a:cubicBezTo>
                  <a:pt x="12766" y="84367"/>
                  <a:pt x="81558" y="91247"/>
                  <a:pt x="88966" y="86484"/>
                </a:cubicBezTo>
                <a:cubicBezTo>
                  <a:pt x="96374" y="81722"/>
                  <a:pt x="58804" y="56851"/>
                  <a:pt x="63566" y="57909"/>
                </a:cubicBezTo>
                <a:cubicBezTo>
                  <a:pt x="68328" y="58967"/>
                  <a:pt x="114366" y="94421"/>
                  <a:pt x="117541" y="92834"/>
                </a:cubicBezTo>
                <a:cubicBezTo>
                  <a:pt x="120716" y="91247"/>
                  <a:pt x="100608" y="63730"/>
                  <a:pt x="82616" y="48384"/>
                </a:cubicBezTo>
                <a:cubicBezTo>
                  <a:pt x="64624" y="33038"/>
                  <a:pt x="2183" y="4463"/>
                  <a:pt x="66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0372DF3-6E50-803D-EECE-8408F588739E}"/>
              </a:ext>
            </a:extLst>
          </p:cNvPr>
          <p:cNvSpPr/>
          <p:nvPr/>
        </p:nvSpPr>
        <p:spPr>
          <a:xfrm>
            <a:off x="7413500" y="3712957"/>
            <a:ext cx="89270" cy="454284"/>
          </a:xfrm>
          <a:custGeom>
            <a:avLst/>
            <a:gdLst>
              <a:gd name="connsiteX0" fmla="*/ 125 w 89270"/>
              <a:gd name="connsiteY0" fmla="*/ 1793 h 454284"/>
              <a:gd name="connsiteX1" fmla="*/ 85850 w 89270"/>
              <a:gd name="connsiteY1" fmla="*/ 443118 h 454284"/>
              <a:gd name="connsiteX2" fmla="*/ 66800 w 89270"/>
              <a:gd name="connsiteY2" fmla="*/ 293893 h 454284"/>
              <a:gd name="connsiteX3" fmla="*/ 125 w 89270"/>
              <a:gd name="connsiteY3" fmla="*/ 1793 h 4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70" h="454284">
                <a:moveTo>
                  <a:pt x="125" y="1793"/>
                </a:moveTo>
                <a:cubicBezTo>
                  <a:pt x="3300" y="26664"/>
                  <a:pt x="74738" y="394435"/>
                  <a:pt x="85850" y="443118"/>
                </a:cubicBezTo>
                <a:cubicBezTo>
                  <a:pt x="96962" y="491801"/>
                  <a:pt x="78442" y="370093"/>
                  <a:pt x="66800" y="293893"/>
                </a:cubicBezTo>
                <a:cubicBezTo>
                  <a:pt x="55158" y="217693"/>
                  <a:pt x="-3050" y="-23078"/>
                  <a:pt x="125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A974F51-E75B-D9AA-E575-8DC069FFFDD1}"/>
              </a:ext>
            </a:extLst>
          </p:cNvPr>
          <p:cNvSpPr/>
          <p:nvPr/>
        </p:nvSpPr>
        <p:spPr>
          <a:xfrm>
            <a:off x="7100333" y="3657542"/>
            <a:ext cx="339059" cy="393122"/>
          </a:xfrm>
          <a:custGeom>
            <a:avLst/>
            <a:gdLst>
              <a:gd name="connsiteX0" fmla="*/ 2142 w 339059"/>
              <a:gd name="connsiteY0" fmla="*/ 390583 h 393122"/>
              <a:gd name="connsiteX1" fmla="*/ 160892 w 339059"/>
              <a:gd name="connsiteY1" fmla="*/ 88958 h 393122"/>
              <a:gd name="connsiteX2" fmla="*/ 154542 w 339059"/>
              <a:gd name="connsiteY2" fmla="*/ 130233 h 393122"/>
              <a:gd name="connsiteX3" fmla="*/ 240267 w 339059"/>
              <a:gd name="connsiteY3" fmla="*/ 3233 h 393122"/>
              <a:gd name="connsiteX4" fmla="*/ 224392 w 339059"/>
              <a:gd name="connsiteY4" fmla="*/ 38158 h 393122"/>
              <a:gd name="connsiteX5" fmla="*/ 259317 w 339059"/>
              <a:gd name="connsiteY5" fmla="*/ 41333 h 393122"/>
              <a:gd name="connsiteX6" fmla="*/ 338692 w 339059"/>
              <a:gd name="connsiteY6" fmla="*/ 76258 h 393122"/>
              <a:gd name="connsiteX7" fmla="*/ 287892 w 339059"/>
              <a:gd name="connsiteY7" fmla="*/ 41333 h 393122"/>
              <a:gd name="connsiteX8" fmla="*/ 262492 w 339059"/>
              <a:gd name="connsiteY8" fmla="*/ 47683 h 393122"/>
              <a:gd name="connsiteX9" fmla="*/ 208517 w 339059"/>
              <a:gd name="connsiteY9" fmla="*/ 104833 h 393122"/>
              <a:gd name="connsiteX10" fmla="*/ 237092 w 339059"/>
              <a:gd name="connsiteY10" fmla="*/ 34983 h 393122"/>
              <a:gd name="connsiteX11" fmla="*/ 138667 w 339059"/>
              <a:gd name="connsiteY11" fmla="*/ 114358 h 393122"/>
              <a:gd name="connsiteX12" fmla="*/ 154542 w 339059"/>
              <a:gd name="connsiteY12" fmla="*/ 133408 h 393122"/>
              <a:gd name="connsiteX13" fmla="*/ 141842 w 339059"/>
              <a:gd name="connsiteY13" fmla="*/ 190558 h 393122"/>
              <a:gd name="connsiteX14" fmla="*/ 151367 w 339059"/>
              <a:gd name="connsiteY14" fmla="*/ 155633 h 393122"/>
              <a:gd name="connsiteX15" fmla="*/ 75167 w 339059"/>
              <a:gd name="connsiteY15" fmla="*/ 228658 h 393122"/>
              <a:gd name="connsiteX16" fmla="*/ 2142 w 339059"/>
              <a:gd name="connsiteY16" fmla="*/ 390583 h 3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059" h="393122">
                <a:moveTo>
                  <a:pt x="2142" y="390583"/>
                </a:moveTo>
                <a:cubicBezTo>
                  <a:pt x="16429" y="367300"/>
                  <a:pt x="135492" y="132349"/>
                  <a:pt x="160892" y="88958"/>
                </a:cubicBezTo>
                <a:cubicBezTo>
                  <a:pt x="186292" y="45567"/>
                  <a:pt x="141313" y="144520"/>
                  <a:pt x="154542" y="130233"/>
                </a:cubicBezTo>
                <a:cubicBezTo>
                  <a:pt x="167771" y="115945"/>
                  <a:pt x="228625" y="18579"/>
                  <a:pt x="240267" y="3233"/>
                </a:cubicBezTo>
                <a:cubicBezTo>
                  <a:pt x="251909" y="-12113"/>
                  <a:pt x="221217" y="31808"/>
                  <a:pt x="224392" y="38158"/>
                </a:cubicBezTo>
                <a:cubicBezTo>
                  <a:pt x="227567" y="44508"/>
                  <a:pt x="240267" y="34983"/>
                  <a:pt x="259317" y="41333"/>
                </a:cubicBezTo>
                <a:cubicBezTo>
                  <a:pt x="278367" y="47683"/>
                  <a:pt x="333930" y="76258"/>
                  <a:pt x="338692" y="76258"/>
                </a:cubicBezTo>
                <a:cubicBezTo>
                  <a:pt x="343454" y="76258"/>
                  <a:pt x="300592" y="46096"/>
                  <a:pt x="287892" y="41333"/>
                </a:cubicBezTo>
                <a:cubicBezTo>
                  <a:pt x="275192" y="36570"/>
                  <a:pt x="275721" y="37100"/>
                  <a:pt x="262492" y="47683"/>
                </a:cubicBezTo>
                <a:cubicBezTo>
                  <a:pt x="249263" y="58266"/>
                  <a:pt x="212750" y="106950"/>
                  <a:pt x="208517" y="104833"/>
                </a:cubicBezTo>
                <a:cubicBezTo>
                  <a:pt x="204284" y="102716"/>
                  <a:pt x="248734" y="33396"/>
                  <a:pt x="237092" y="34983"/>
                </a:cubicBezTo>
                <a:cubicBezTo>
                  <a:pt x="225450" y="36570"/>
                  <a:pt x="152425" y="97954"/>
                  <a:pt x="138667" y="114358"/>
                </a:cubicBezTo>
                <a:cubicBezTo>
                  <a:pt x="124909" y="130762"/>
                  <a:pt x="154013" y="120708"/>
                  <a:pt x="154542" y="133408"/>
                </a:cubicBezTo>
                <a:cubicBezTo>
                  <a:pt x="155071" y="146108"/>
                  <a:pt x="142371" y="186854"/>
                  <a:pt x="141842" y="190558"/>
                </a:cubicBezTo>
                <a:cubicBezTo>
                  <a:pt x="141313" y="194262"/>
                  <a:pt x="162479" y="149283"/>
                  <a:pt x="151367" y="155633"/>
                </a:cubicBezTo>
                <a:cubicBezTo>
                  <a:pt x="140255" y="161983"/>
                  <a:pt x="101625" y="186854"/>
                  <a:pt x="75167" y="228658"/>
                </a:cubicBezTo>
                <a:cubicBezTo>
                  <a:pt x="48709" y="270462"/>
                  <a:pt x="-12145" y="413866"/>
                  <a:pt x="2142" y="390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2BE26F-DDC1-B761-CAE1-ADB9F2ECC05D}"/>
              </a:ext>
            </a:extLst>
          </p:cNvPr>
          <p:cNvSpPr/>
          <p:nvPr/>
        </p:nvSpPr>
        <p:spPr>
          <a:xfrm>
            <a:off x="6819374" y="4205258"/>
            <a:ext cx="161032" cy="994535"/>
          </a:xfrm>
          <a:custGeom>
            <a:avLst/>
            <a:gdLst>
              <a:gd name="connsiteX0" fmla="*/ 159276 w 161032"/>
              <a:gd name="connsiteY0" fmla="*/ 4792 h 994535"/>
              <a:gd name="connsiteX1" fmla="*/ 54501 w 161032"/>
              <a:gd name="connsiteY1" fmla="*/ 376267 h 994535"/>
              <a:gd name="connsiteX2" fmla="*/ 105301 w 161032"/>
              <a:gd name="connsiteY2" fmla="*/ 277842 h 994535"/>
              <a:gd name="connsiteX3" fmla="*/ 102126 w 161032"/>
              <a:gd name="connsiteY3" fmla="*/ 436592 h 994535"/>
              <a:gd name="connsiteX4" fmla="*/ 60851 w 161032"/>
              <a:gd name="connsiteY4" fmla="*/ 636617 h 994535"/>
              <a:gd name="connsiteX5" fmla="*/ 73551 w 161032"/>
              <a:gd name="connsiteY5" fmla="*/ 595342 h 994535"/>
              <a:gd name="connsiteX6" fmla="*/ 526 w 161032"/>
              <a:gd name="connsiteY6" fmla="*/ 992217 h 994535"/>
              <a:gd name="connsiteX7" fmla="*/ 44976 w 161032"/>
              <a:gd name="connsiteY7" fmla="*/ 741392 h 994535"/>
              <a:gd name="connsiteX8" fmla="*/ 124351 w 161032"/>
              <a:gd name="connsiteY8" fmla="*/ 379442 h 994535"/>
              <a:gd name="connsiteX9" fmla="*/ 108476 w 161032"/>
              <a:gd name="connsiteY9" fmla="*/ 420717 h 994535"/>
              <a:gd name="connsiteX10" fmla="*/ 54501 w 161032"/>
              <a:gd name="connsiteY10" fmla="*/ 204817 h 994535"/>
              <a:gd name="connsiteX11" fmla="*/ 76726 w 161032"/>
              <a:gd name="connsiteY11" fmla="*/ 281017 h 994535"/>
              <a:gd name="connsiteX12" fmla="*/ 98951 w 161032"/>
              <a:gd name="connsiteY12" fmla="*/ 198467 h 994535"/>
              <a:gd name="connsiteX13" fmla="*/ 76726 w 161032"/>
              <a:gd name="connsiteY13" fmla="*/ 11142 h 994535"/>
              <a:gd name="connsiteX14" fmla="*/ 118001 w 161032"/>
              <a:gd name="connsiteY14" fmla="*/ 154017 h 994535"/>
              <a:gd name="connsiteX15" fmla="*/ 159276 w 161032"/>
              <a:gd name="connsiteY15" fmla="*/ 4792 h 99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032" h="994535">
                <a:moveTo>
                  <a:pt x="159276" y="4792"/>
                </a:moveTo>
                <a:cubicBezTo>
                  <a:pt x="148693" y="41834"/>
                  <a:pt x="63497" y="330759"/>
                  <a:pt x="54501" y="376267"/>
                </a:cubicBezTo>
                <a:cubicBezTo>
                  <a:pt x="45505" y="421775"/>
                  <a:pt x="97364" y="267788"/>
                  <a:pt x="105301" y="277842"/>
                </a:cubicBezTo>
                <a:cubicBezTo>
                  <a:pt x="113238" y="287896"/>
                  <a:pt x="109534" y="376796"/>
                  <a:pt x="102126" y="436592"/>
                </a:cubicBezTo>
                <a:cubicBezTo>
                  <a:pt x="94718" y="496388"/>
                  <a:pt x="65613" y="610159"/>
                  <a:pt x="60851" y="636617"/>
                </a:cubicBezTo>
                <a:cubicBezTo>
                  <a:pt x="56089" y="663075"/>
                  <a:pt x="83605" y="536075"/>
                  <a:pt x="73551" y="595342"/>
                </a:cubicBezTo>
                <a:cubicBezTo>
                  <a:pt x="63497" y="654609"/>
                  <a:pt x="5288" y="967875"/>
                  <a:pt x="526" y="992217"/>
                </a:cubicBezTo>
                <a:cubicBezTo>
                  <a:pt x="-4236" y="1016559"/>
                  <a:pt x="24339" y="843521"/>
                  <a:pt x="44976" y="741392"/>
                </a:cubicBezTo>
                <a:cubicBezTo>
                  <a:pt x="65613" y="639263"/>
                  <a:pt x="113768" y="432888"/>
                  <a:pt x="124351" y="379442"/>
                </a:cubicBezTo>
                <a:cubicBezTo>
                  <a:pt x="134934" y="325996"/>
                  <a:pt x="120118" y="449821"/>
                  <a:pt x="108476" y="420717"/>
                </a:cubicBezTo>
                <a:cubicBezTo>
                  <a:pt x="96834" y="391613"/>
                  <a:pt x="59793" y="228100"/>
                  <a:pt x="54501" y="204817"/>
                </a:cubicBezTo>
                <a:cubicBezTo>
                  <a:pt x="49209" y="181534"/>
                  <a:pt x="69318" y="282075"/>
                  <a:pt x="76726" y="281017"/>
                </a:cubicBezTo>
                <a:cubicBezTo>
                  <a:pt x="84134" y="279959"/>
                  <a:pt x="98951" y="243446"/>
                  <a:pt x="98951" y="198467"/>
                </a:cubicBezTo>
                <a:cubicBezTo>
                  <a:pt x="98951" y="153488"/>
                  <a:pt x="73551" y="18550"/>
                  <a:pt x="76726" y="11142"/>
                </a:cubicBezTo>
                <a:cubicBezTo>
                  <a:pt x="79901" y="3734"/>
                  <a:pt x="106359" y="150313"/>
                  <a:pt x="118001" y="154017"/>
                </a:cubicBezTo>
                <a:cubicBezTo>
                  <a:pt x="129643" y="157721"/>
                  <a:pt x="169859" y="-32250"/>
                  <a:pt x="159276" y="4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016472B-A1D8-E318-D7D3-FA9C964E2BB0}"/>
              </a:ext>
            </a:extLst>
          </p:cNvPr>
          <p:cNvSpPr/>
          <p:nvPr/>
        </p:nvSpPr>
        <p:spPr>
          <a:xfrm>
            <a:off x="7432637" y="4241738"/>
            <a:ext cx="60576" cy="209717"/>
          </a:xfrm>
          <a:custGeom>
            <a:avLst/>
            <a:gdLst>
              <a:gd name="connsiteX0" fmla="*/ 28613 w 60576"/>
              <a:gd name="connsiteY0" fmla="*/ 62 h 209717"/>
              <a:gd name="connsiteX1" fmla="*/ 50838 w 60576"/>
              <a:gd name="connsiteY1" fmla="*/ 114362 h 209717"/>
              <a:gd name="connsiteX2" fmla="*/ 38 w 60576"/>
              <a:gd name="connsiteY2" fmla="*/ 209612 h 209717"/>
              <a:gd name="connsiteX3" fmla="*/ 60363 w 60576"/>
              <a:gd name="connsiteY3" fmla="*/ 130237 h 209717"/>
              <a:gd name="connsiteX4" fmla="*/ 28613 w 60576"/>
              <a:gd name="connsiteY4" fmla="*/ 62 h 20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" h="209717">
                <a:moveTo>
                  <a:pt x="28613" y="62"/>
                </a:moveTo>
                <a:cubicBezTo>
                  <a:pt x="27025" y="-2584"/>
                  <a:pt x="55601" y="79437"/>
                  <a:pt x="50838" y="114362"/>
                </a:cubicBezTo>
                <a:cubicBezTo>
                  <a:pt x="46076" y="149287"/>
                  <a:pt x="-1550" y="206966"/>
                  <a:pt x="38" y="209612"/>
                </a:cubicBezTo>
                <a:cubicBezTo>
                  <a:pt x="1625" y="212258"/>
                  <a:pt x="57188" y="164633"/>
                  <a:pt x="60363" y="130237"/>
                </a:cubicBezTo>
                <a:cubicBezTo>
                  <a:pt x="63538" y="95841"/>
                  <a:pt x="30201" y="2708"/>
                  <a:pt x="2861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9195605-F835-C4D9-A523-22E9F543FEC2}"/>
              </a:ext>
            </a:extLst>
          </p:cNvPr>
          <p:cNvSpPr/>
          <p:nvPr/>
        </p:nvSpPr>
        <p:spPr>
          <a:xfrm>
            <a:off x="7238839" y="4222640"/>
            <a:ext cx="228761" cy="632307"/>
          </a:xfrm>
          <a:custGeom>
            <a:avLst/>
            <a:gdLst>
              <a:gd name="connsiteX0" fmla="*/ 228761 w 228761"/>
              <a:gd name="connsiteY0" fmla="*/ 110 h 632307"/>
              <a:gd name="connsiteX1" fmla="*/ 82711 w 228761"/>
              <a:gd name="connsiteY1" fmla="*/ 273160 h 632307"/>
              <a:gd name="connsiteX2" fmla="*/ 35086 w 228761"/>
              <a:gd name="connsiteY2" fmla="*/ 520810 h 632307"/>
              <a:gd name="connsiteX3" fmla="*/ 47786 w 228761"/>
              <a:gd name="connsiteY3" fmla="*/ 438260 h 632307"/>
              <a:gd name="connsiteX4" fmla="*/ 6511 w 228761"/>
              <a:gd name="connsiteY4" fmla="*/ 628760 h 632307"/>
              <a:gd name="connsiteX5" fmla="*/ 16036 w 228761"/>
              <a:gd name="connsiteY5" fmla="*/ 546210 h 632307"/>
              <a:gd name="connsiteX6" fmla="*/ 161 w 228761"/>
              <a:gd name="connsiteY6" fmla="*/ 349360 h 632307"/>
              <a:gd name="connsiteX7" fmla="*/ 9686 w 228761"/>
              <a:gd name="connsiteY7" fmla="*/ 495410 h 632307"/>
              <a:gd name="connsiteX8" fmla="*/ 38261 w 228761"/>
              <a:gd name="connsiteY8" fmla="*/ 371585 h 632307"/>
              <a:gd name="connsiteX9" fmla="*/ 66836 w 228761"/>
              <a:gd name="connsiteY9" fmla="*/ 200135 h 632307"/>
              <a:gd name="connsiteX10" fmla="*/ 47786 w 228761"/>
              <a:gd name="connsiteY10" fmla="*/ 336660 h 632307"/>
              <a:gd name="connsiteX11" fmla="*/ 117636 w 228761"/>
              <a:gd name="connsiteY11" fmla="*/ 104885 h 632307"/>
              <a:gd name="connsiteX12" fmla="*/ 82711 w 228761"/>
              <a:gd name="connsiteY12" fmla="*/ 238235 h 632307"/>
              <a:gd name="connsiteX13" fmla="*/ 228761 w 228761"/>
              <a:gd name="connsiteY13" fmla="*/ 110 h 6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761" h="632307">
                <a:moveTo>
                  <a:pt x="228761" y="110"/>
                </a:moveTo>
                <a:cubicBezTo>
                  <a:pt x="228761" y="5931"/>
                  <a:pt x="114990" y="186377"/>
                  <a:pt x="82711" y="273160"/>
                </a:cubicBezTo>
                <a:cubicBezTo>
                  <a:pt x="50432" y="359943"/>
                  <a:pt x="40907" y="493293"/>
                  <a:pt x="35086" y="520810"/>
                </a:cubicBezTo>
                <a:cubicBezTo>
                  <a:pt x="29265" y="548327"/>
                  <a:pt x="52548" y="420268"/>
                  <a:pt x="47786" y="438260"/>
                </a:cubicBezTo>
                <a:cubicBezTo>
                  <a:pt x="43023" y="456252"/>
                  <a:pt x="11803" y="610768"/>
                  <a:pt x="6511" y="628760"/>
                </a:cubicBezTo>
                <a:cubicBezTo>
                  <a:pt x="1219" y="646752"/>
                  <a:pt x="17094" y="592777"/>
                  <a:pt x="16036" y="546210"/>
                </a:cubicBezTo>
                <a:cubicBezTo>
                  <a:pt x="14978" y="499643"/>
                  <a:pt x="1219" y="357827"/>
                  <a:pt x="161" y="349360"/>
                </a:cubicBezTo>
                <a:cubicBezTo>
                  <a:pt x="-897" y="340893"/>
                  <a:pt x="3336" y="491706"/>
                  <a:pt x="9686" y="495410"/>
                </a:cubicBezTo>
                <a:cubicBezTo>
                  <a:pt x="16036" y="499114"/>
                  <a:pt x="28736" y="420798"/>
                  <a:pt x="38261" y="371585"/>
                </a:cubicBezTo>
                <a:cubicBezTo>
                  <a:pt x="47786" y="322372"/>
                  <a:pt x="65248" y="205956"/>
                  <a:pt x="66836" y="200135"/>
                </a:cubicBezTo>
                <a:cubicBezTo>
                  <a:pt x="68423" y="194314"/>
                  <a:pt x="39319" y="352535"/>
                  <a:pt x="47786" y="336660"/>
                </a:cubicBezTo>
                <a:cubicBezTo>
                  <a:pt x="56253" y="320785"/>
                  <a:pt x="111815" y="121289"/>
                  <a:pt x="117636" y="104885"/>
                </a:cubicBezTo>
                <a:cubicBezTo>
                  <a:pt x="123457" y="88481"/>
                  <a:pt x="67894" y="255697"/>
                  <a:pt x="82711" y="238235"/>
                </a:cubicBezTo>
                <a:cubicBezTo>
                  <a:pt x="97528" y="220773"/>
                  <a:pt x="228761" y="-5711"/>
                  <a:pt x="228761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7590DED-EDA8-ED05-55DB-A529BE44A986}"/>
              </a:ext>
            </a:extLst>
          </p:cNvPr>
          <p:cNvSpPr/>
          <p:nvPr/>
        </p:nvSpPr>
        <p:spPr>
          <a:xfrm>
            <a:off x="6777313" y="5041737"/>
            <a:ext cx="315951" cy="323074"/>
          </a:xfrm>
          <a:custGeom>
            <a:avLst/>
            <a:gdLst>
              <a:gd name="connsiteX0" fmla="*/ 90212 w 315951"/>
              <a:gd name="connsiteY0" fmla="*/ 163 h 323074"/>
              <a:gd name="connsiteX1" fmla="*/ 80687 w 315951"/>
              <a:gd name="connsiteY1" fmla="*/ 177963 h 323074"/>
              <a:gd name="connsiteX2" fmla="*/ 33062 w 315951"/>
              <a:gd name="connsiteY2" fmla="*/ 238288 h 323074"/>
              <a:gd name="connsiteX3" fmla="*/ 58462 w 315951"/>
              <a:gd name="connsiteY3" fmla="*/ 260513 h 323074"/>
              <a:gd name="connsiteX4" fmla="*/ 1312 w 315951"/>
              <a:gd name="connsiteY4" fmla="*/ 250988 h 323074"/>
              <a:gd name="connsiteX5" fmla="*/ 125137 w 315951"/>
              <a:gd name="connsiteY5" fmla="*/ 320838 h 323074"/>
              <a:gd name="connsiteX6" fmla="*/ 239437 w 315951"/>
              <a:gd name="connsiteY6" fmla="*/ 295438 h 323074"/>
              <a:gd name="connsiteX7" fmla="*/ 315637 w 315951"/>
              <a:gd name="connsiteY7" fmla="*/ 193838 h 323074"/>
              <a:gd name="connsiteX8" fmla="*/ 261662 w 315951"/>
              <a:gd name="connsiteY8" fmla="*/ 254163 h 323074"/>
              <a:gd name="connsiteX9" fmla="*/ 147362 w 315951"/>
              <a:gd name="connsiteY9" fmla="*/ 279563 h 323074"/>
              <a:gd name="connsiteX10" fmla="*/ 175937 w 315951"/>
              <a:gd name="connsiteY10" fmla="*/ 279563 h 323074"/>
              <a:gd name="connsiteX11" fmla="*/ 90212 w 315951"/>
              <a:gd name="connsiteY11" fmla="*/ 266863 h 323074"/>
              <a:gd name="connsiteX12" fmla="*/ 229912 w 315951"/>
              <a:gd name="connsiteY12" fmla="*/ 295438 h 323074"/>
              <a:gd name="connsiteX13" fmla="*/ 87037 w 315951"/>
              <a:gd name="connsiteY13" fmla="*/ 289088 h 323074"/>
              <a:gd name="connsiteX14" fmla="*/ 109262 w 315951"/>
              <a:gd name="connsiteY14" fmla="*/ 216063 h 323074"/>
              <a:gd name="connsiteX15" fmla="*/ 188637 w 315951"/>
              <a:gd name="connsiteY15" fmla="*/ 133513 h 323074"/>
              <a:gd name="connsiteX16" fmla="*/ 93387 w 315951"/>
              <a:gd name="connsiteY16" fmla="*/ 203363 h 323074"/>
              <a:gd name="connsiteX17" fmla="*/ 99737 w 315951"/>
              <a:gd name="connsiteY17" fmla="*/ 139863 h 323074"/>
              <a:gd name="connsiteX18" fmla="*/ 80687 w 315951"/>
              <a:gd name="connsiteY18" fmla="*/ 187488 h 323074"/>
              <a:gd name="connsiteX19" fmla="*/ 96562 w 315951"/>
              <a:gd name="connsiteY19" fmla="*/ 146213 h 323074"/>
              <a:gd name="connsiteX20" fmla="*/ 90212 w 315951"/>
              <a:gd name="connsiteY20" fmla="*/ 163 h 32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5951" h="323074">
                <a:moveTo>
                  <a:pt x="90212" y="163"/>
                </a:moveTo>
                <a:cubicBezTo>
                  <a:pt x="87566" y="5455"/>
                  <a:pt x="90212" y="138276"/>
                  <a:pt x="80687" y="177963"/>
                </a:cubicBezTo>
                <a:cubicBezTo>
                  <a:pt x="71162" y="217651"/>
                  <a:pt x="36766" y="224530"/>
                  <a:pt x="33062" y="238288"/>
                </a:cubicBezTo>
                <a:cubicBezTo>
                  <a:pt x="29358" y="252046"/>
                  <a:pt x="63754" y="258396"/>
                  <a:pt x="58462" y="260513"/>
                </a:cubicBezTo>
                <a:cubicBezTo>
                  <a:pt x="53170" y="262630"/>
                  <a:pt x="-9800" y="240934"/>
                  <a:pt x="1312" y="250988"/>
                </a:cubicBezTo>
                <a:cubicBezTo>
                  <a:pt x="12424" y="261042"/>
                  <a:pt x="85450" y="313430"/>
                  <a:pt x="125137" y="320838"/>
                </a:cubicBezTo>
                <a:cubicBezTo>
                  <a:pt x="164824" y="328246"/>
                  <a:pt x="207687" y="316605"/>
                  <a:pt x="239437" y="295438"/>
                </a:cubicBezTo>
                <a:cubicBezTo>
                  <a:pt x="271187" y="274271"/>
                  <a:pt x="311933" y="200717"/>
                  <a:pt x="315637" y="193838"/>
                </a:cubicBezTo>
                <a:cubicBezTo>
                  <a:pt x="319341" y="186959"/>
                  <a:pt x="289708" y="239876"/>
                  <a:pt x="261662" y="254163"/>
                </a:cubicBezTo>
                <a:cubicBezTo>
                  <a:pt x="233616" y="268451"/>
                  <a:pt x="161649" y="275330"/>
                  <a:pt x="147362" y="279563"/>
                </a:cubicBezTo>
                <a:cubicBezTo>
                  <a:pt x="133075" y="283796"/>
                  <a:pt x="185462" y="281680"/>
                  <a:pt x="175937" y="279563"/>
                </a:cubicBezTo>
                <a:cubicBezTo>
                  <a:pt x="166412" y="277446"/>
                  <a:pt x="81216" y="264217"/>
                  <a:pt x="90212" y="266863"/>
                </a:cubicBezTo>
                <a:cubicBezTo>
                  <a:pt x="99208" y="269509"/>
                  <a:pt x="230441" y="291734"/>
                  <a:pt x="229912" y="295438"/>
                </a:cubicBezTo>
                <a:cubicBezTo>
                  <a:pt x="229383" y="299142"/>
                  <a:pt x="107145" y="302317"/>
                  <a:pt x="87037" y="289088"/>
                </a:cubicBezTo>
                <a:cubicBezTo>
                  <a:pt x="66929" y="275859"/>
                  <a:pt x="92329" y="241992"/>
                  <a:pt x="109262" y="216063"/>
                </a:cubicBezTo>
                <a:cubicBezTo>
                  <a:pt x="126195" y="190134"/>
                  <a:pt x="191283" y="135630"/>
                  <a:pt x="188637" y="133513"/>
                </a:cubicBezTo>
                <a:cubicBezTo>
                  <a:pt x="185991" y="131396"/>
                  <a:pt x="108204" y="202305"/>
                  <a:pt x="93387" y="203363"/>
                </a:cubicBezTo>
                <a:cubicBezTo>
                  <a:pt x="78570" y="204421"/>
                  <a:pt x="101854" y="142509"/>
                  <a:pt x="99737" y="139863"/>
                </a:cubicBezTo>
                <a:cubicBezTo>
                  <a:pt x="97620" y="137217"/>
                  <a:pt x="81216" y="186430"/>
                  <a:pt x="80687" y="187488"/>
                </a:cubicBezTo>
                <a:cubicBezTo>
                  <a:pt x="80158" y="188546"/>
                  <a:pt x="98679" y="173201"/>
                  <a:pt x="96562" y="146213"/>
                </a:cubicBezTo>
                <a:cubicBezTo>
                  <a:pt x="94445" y="119226"/>
                  <a:pt x="92858" y="-5129"/>
                  <a:pt x="9021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675C054-BF6E-BB63-7626-DC98B6BF7A24}"/>
              </a:ext>
            </a:extLst>
          </p:cNvPr>
          <p:cNvSpPr/>
          <p:nvPr/>
        </p:nvSpPr>
        <p:spPr>
          <a:xfrm>
            <a:off x="6993864" y="3958682"/>
            <a:ext cx="254963" cy="643054"/>
          </a:xfrm>
          <a:custGeom>
            <a:avLst/>
            <a:gdLst>
              <a:gd name="connsiteX0" fmla="*/ 26061 w 254963"/>
              <a:gd name="connsiteY0" fmla="*/ 216443 h 643054"/>
              <a:gd name="connsiteX1" fmla="*/ 48286 w 254963"/>
              <a:gd name="connsiteY1" fmla="*/ 267243 h 643054"/>
              <a:gd name="connsiteX2" fmla="*/ 108611 w 254963"/>
              <a:gd name="connsiteY2" fmla="*/ 210093 h 643054"/>
              <a:gd name="connsiteX3" fmla="*/ 86386 w 254963"/>
              <a:gd name="connsiteY3" fmla="*/ 260893 h 643054"/>
              <a:gd name="connsiteX4" fmla="*/ 80036 w 254963"/>
              <a:gd name="connsiteY4" fmla="*/ 349793 h 643054"/>
              <a:gd name="connsiteX5" fmla="*/ 16536 w 254963"/>
              <a:gd name="connsiteY5" fmla="*/ 365668 h 643054"/>
              <a:gd name="connsiteX6" fmla="*/ 661 w 254963"/>
              <a:gd name="connsiteY6" fmla="*/ 372018 h 643054"/>
              <a:gd name="connsiteX7" fmla="*/ 32411 w 254963"/>
              <a:gd name="connsiteY7" fmla="*/ 543468 h 643054"/>
              <a:gd name="connsiteX8" fmla="*/ 70511 w 254963"/>
              <a:gd name="connsiteY8" fmla="*/ 641893 h 643054"/>
              <a:gd name="connsiteX9" fmla="*/ 38761 w 254963"/>
              <a:gd name="connsiteY9" fmla="*/ 479968 h 643054"/>
              <a:gd name="connsiteX10" fmla="*/ 7011 w 254963"/>
              <a:gd name="connsiteY10" fmla="*/ 381543 h 643054"/>
              <a:gd name="connsiteX11" fmla="*/ 114961 w 254963"/>
              <a:gd name="connsiteY11" fmla="*/ 289468 h 643054"/>
              <a:gd name="connsiteX12" fmla="*/ 95911 w 254963"/>
              <a:gd name="connsiteY12" fmla="*/ 260893 h 643054"/>
              <a:gd name="connsiteX13" fmla="*/ 254661 w 254963"/>
              <a:gd name="connsiteY13" fmla="*/ 543 h 643054"/>
              <a:gd name="connsiteX14" fmla="*/ 134011 w 254963"/>
              <a:gd name="connsiteY14" fmla="*/ 194218 h 643054"/>
              <a:gd name="connsiteX15" fmla="*/ 64161 w 254963"/>
              <a:gd name="connsiteY15" fmla="*/ 254543 h 643054"/>
              <a:gd name="connsiteX16" fmla="*/ 26061 w 254963"/>
              <a:gd name="connsiteY16" fmla="*/ 216443 h 6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963" h="643054">
                <a:moveTo>
                  <a:pt x="26061" y="216443"/>
                </a:moveTo>
                <a:cubicBezTo>
                  <a:pt x="23415" y="218560"/>
                  <a:pt x="34528" y="268301"/>
                  <a:pt x="48286" y="267243"/>
                </a:cubicBezTo>
                <a:cubicBezTo>
                  <a:pt x="62044" y="266185"/>
                  <a:pt x="102261" y="211151"/>
                  <a:pt x="108611" y="210093"/>
                </a:cubicBezTo>
                <a:cubicBezTo>
                  <a:pt x="114961" y="209035"/>
                  <a:pt x="91149" y="237610"/>
                  <a:pt x="86386" y="260893"/>
                </a:cubicBezTo>
                <a:cubicBezTo>
                  <a:pt x="81624" y="284176"/>
                  <a:pt x="91678" y="332331"/>
                  <a:pt x="80036" y="349793"/>
                </a:cubicBezTo>
                <a:cubicBezTo>
                  <a:pt x="68394" y="367255"/>
                  <a:pt x="29765" y="361964"/>
                  <a:pt x="16536" y="365668"/>
                </a:cubicBezTo>
                <a:cubicBezTo>
                  <a:pt x="3307" y="369372"/>
                  <a:pt x="-1985" y="342385"/>
                  <a:pt x="661" y="372018"/>
                </a:cubicBezTo>
                <a:cubicBezTo>
                  <a:pt x="3307" y="401651"/>
                  <a:pt x="20769" y="498489"/>
                  <a:pt x="32411" y="543468"/>
                </a:cubicBezTo>
                <a:cubicBezTo>
                  <a:pt x="44053" y="588447"/>
                  <a:pt x="69453" y="652476"/>
                  <a:pt x="70511" y="641893"/>
                </a:cubicBezTo>
                <a:cubicBezTo>
                  <a:pt x="71569" y="631310"/>
                  <a:pt x="49344" y="523360"/>
                  <a:pt x="38761" y="479968"/>
                </a:cubicBezTo>
                <a:cubicBezTo>
                  <a:pt x="28178" y="436576"/>
                  <a:pt x="-5689" y="413293"/>
                  <a:pt x="7011" y="381543"/>
                </a:cubicBezTo>
                <a:cubicBezTo>
                  <a:pt x="19711" y="349793"/>
                  <a:pt x="100144" y="309576"/>
                  <a:pt x="114961" y="289468"/>
                </a:cubicBezTo>
                <a:cubicBezTo>
                  <a:pt x="129778" y="269360"/>
                  <a:pt x="72628" y="309047"/>
                  <a:pt x="95911" y="260893"/>
                </a:cubicBezTo>
                <a:cubicBezTo>
                  <a:pt x="119194" y="212739"/>
                  <a:pt x="248311" y="11655"/>
                  <a:pt x="254661" y="543"/>
                </a:cubicBezTo>
                <a:cubicBezTo>
                  <a:pt x="261011" y="-10569"/>
                  <a:pt x="165761" y="151885"/>
                  <a:pt x="134011" y="194218"/>
                </a:cubicBezTo>
                <a:cubicBezTo>
                  <a:pt x="102261" y="236551"/>
                  <a:pt x="83211" y="252426"/>
                  <a:pt x="64161" y="254543"/>
                </a:cubicBezTo>
                <a:cubicBezTo>
                  <a:pt x="45111" y="256660"/>
                  <a:pt x="28707" y="214326"/>
                  <a:pt x="26061" y="216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A50C489-B287-58B3-39B0-9FBBA66B18E5}"/>
              </a:ext>
            </a:extLst>
          </p:cNvPr>
          <p:cNvSpPr/>
          <p:nvPr/>
        </p:nvSpPr>
        <p:spPr>
          <a:xfrm>
            <a:off x="6920130" y="4387752"/>
            <a:ext cx="108085" cy="609746"/>
          </a:xfrm>
          <a:custGeom>
            <a:avLst/>
            <a:gdLst>
              <a:gd name="connsiteX0" fmla="*/ 23595 w 108085"/>
              <a:gd name="connsiteY0" fmla="*/ 98 h 609746"/>
              <a:gd name="connsiteX1" fmla="*/ 55345 w 108085"/>
              <a:gd name="connsiteY1" fmla="*/ 247748 h 609746"/>
              <a:gd name="connsiteX2" fmla="*/ 1370 w 108085"/>
              <a:gd name="connsiteY2" fmla="*/ 362048 h 609746"/>
              <a:gd name="connsiteX3" fmla="*/ 23595 w 108085"/>
              <a:gd name="connsiteY3" fmla="*/ 317598 h 609746"/>
              <a:gd name="connsiteX4" fmla="*/ 102970 w 108085"/>
              <a:gd name="connsiteY4" fmla="*/ 342998 h 609746"/>
              <a:gd name="connsiteX5" fmla="*/ 99795 w 108085"/>
              <a:gd name="connsiteY5" fmla="*/ 609698 h 609746"/>
              <a:gd name="connsiteX6" fmla="*/ 96620 w 108085"/>
              <a:gd name="connsiteY6" fmla="*/ 365223 h 609746"/>
              <a:gd name="connsiteX7" fmla="*/ 33120 w 108085"/>
              <a:gd name="connsiteY7" fmla="*/ 381098 h 609746"/>
              <a:gd name="connsiteX8" fmla="*/ 17245 w 108085"/>
              <a:gd name="connsiteY8" fmla="*/ 476348 h 609746"/>
              <a:gd name="connsiteX9" fmla="*/ 10895 w 108085"/>
              <a:gd name="connsiteY9" fmla="*/ 587473 h 609746"/>
              <a:gd name="connsiteX10" fmla="*/ 26770 w 108085"/>
              <a:gd name="connsiteY10" fmla="*/ 365223 h 609746"/>
              <a:gd name="connsiteX11" fmla="*/ 42645 w 108085"/>
              <a:gd name="connsiteY11" fmla="*/ 219173 h 609746"/>
              <a:gd name="connsiteX12" fmla="*/ 23595 w 108085"/>
              <a:gd name="connsiteY12" fmla="*/ 98 h 60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85" h="609746">
                <a:moveTo>
                  <a:pt x="23595" y="98"/>
                </a:moveTo>
                <a:cubicBezTo>
                  <a:pt x="25712" y="4860"/>
                  <a:pt x="59049" y="187423"/>
                  <a:pt x="55345" y="247748"/>
                </a:cubicBezTo>
                <a:cubicBezTo>
                  <a:pt x="51641" y="308073"/>
                  <a:pt x="6662" y="350406"/>
                  <a:pt x="1370" y="362048"/>
                </a:cubicBezTo>
                <a:cubicBezTo>
                  <a:pt x="-3922" y="373690"/>
                  <a:pt x="6662" y="320773"/>
                  <a:pt x="23595" y="317598"/>
                </a:cubicBezTo>
                <a:cubicBezTo>
                  <a:pt x="40528" y="314423"/>
                  <a:pt x="90270" y="294315"/>
                  <a:pt x="102970" y="342998"/>
                </a:cubicBezTo>
                <a:cubicBezTo>
                  <a:pt x="115670" y="391681"/>
                  <a:pt x="100853" y="605994"/>
                  <a:pt x="99795" y="609698"/>
                </a:cubicBezTo>
                <a:cubicBezTo>
                  <a:pt x="98737" y="613402"/>
                  <a:pt x="107732" y="403323"/>
                  <a:pt x="96620" y="365223"/>
                </a:cubicBezTo>
                <a:cubicBezTo>
                  <a:pt x="85508" y="327123"/>
                  <a:pt x="46349" y="362577"/>
                  <a:pt x="33120" y="381098"/>
                </a:cubicBezTo>
                <a:cubicBezTo>
                  <a:pt x="19891" y="399619"/>
                  <a:pt x="20949" y="441952"/>
                  <a:pt x="17245" y="476348"/>
                </a:cubicBezTo>
                <a:cubicBezTo>
                  <a:pt x="13541" y="510744"/>
                  <a:pt x="9308" y="605994"/>
                  <a:pt x="10895" y="587473"/>
                </a:cubicBezTo>
                <a:cubicBezTo>
                  <a:pt x="12482" y="568952"/>
                  <a:pt x="21478" y="426606"/>
                  <a:pt x="26770" y="365223"/>
                </a:cubicBezTo>
                <a:cubicBezTo>
                  <a:pt x="32062" y="303840"/>
                  <a:pt x="44762" y="273148"/>
                  <a:pt x="42645" y="219173"/>
                </a:cubicBezTo>
                <a:cubicBezTo>
                  <a:pt x="40528" y="165198"/>
                  <a:pt x="21478" y="-4664"/>
                  <a:pt x="23595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14005C9-736C-E338-E55B-C0F3098F27E4}"/>
              </a:ext>
            </a:extLst>
          </p:cNvPr>
          <p:cNvSpPr/>
          <p:nvPr/>
        </p:nvSpPr>
        <p:spPr>
          <a:xfrm>
            <a:off x="7360666" y="3740027"/>
            <a:ext cx="97776" cy="524875"/>
          </a:xfrm>
          <a:custGeom>
            <a:avLst/>
            <a:gdLst>
              <a:gd name="connsiteX0" fmla="*/ 5334 w 97776"/>
              <a:gd name="connsiteY0" fmla="*/ 123 h 524875"/>
              <a:gd name="connsiteX1" fmla="*/ 94234 w 97776"/>
              <a:gd name="connsiteY1" fmla="*/ 352548 h 524875"/>
              <a:gd name="connsiteX2" fmla="*/ 72009 w 97776"/>
              <a:gd name="connsiteY2" fmla="*/ 339848 h 524875"/>
              <a:gd name="connsiteX3" fmla="*/ 87884 w 97776"/>
              <a:gd name="connsiteY3" fmla="*/ 523998 h 524875"/>
              <a:gd name="connsiteX4" fmla="*/ 33909 w 97776"/>
              <a:gd name="connsiteY4" fmla="*/ 403348 h 524875"/>
              <a:gd name="connsiteX5" fmla="*/ 2159 w 97776"/>
              <a:gd name="connsiteY5" fmla="*/ 263648 h 524875"/>
              <a:gd name="connsiteX6" fmla="*/ 94234 w 97776"/>
              <a:gd name="connsiteY6" fmla="*/ 498598 h 524875"/>
              <a:gd name="connsiteX7" fmla="*/ 72009 w 97776"/>
              <a:gd name="connsiteY7" fmla="*/ 314448 h 524875"/>
              <a:gd name="connsiteX8" fmla="*/ 5334 w 97776"/>
              <a:gd name="connsiteY8" fmla="*/ 123 h 52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76" h="524875">
                <a:moveTo>
                  <a:pt x="5334" y="123"/>
                </a:moveTo>
                <a:cubicBezTo>
                  <a:pt x="9038" y="6473"/>
                  <a:pt x="83122" y="295927"/>
                  <a:pt x="94234" y="352548"/>
                </a:cubicBezTo>
                <a:cubicBezTo>
                  <a:pt x="105346" y="409169"/>
                  <a:pt x="73067" y="311273"/>
                  <a:pt x="72009" y="339848"/>
                </a:cubicBezTo>
                <a:cubicBezTo>
                  <a:pt x="70951" y="368423"/>
                  <a:pt x="94234" y="513415"/>
                  <a:pt x="87884" y="523998"/>
                </a:cubicBezTo>
                <a:cubicBezTo>
                  <a:pt x="81534" y="534581"/>
                  <a:pt x="48196" y="446740"/>
                  <a:pt x="33909" y="403348"/>
                </a:cubicBezTo>
                <a:cubicBezTo>
                  <a:pt x="19622" y="359956"/>
                  <a:pt x="-7895" y="247773"/>
                  <a:pt x="2159" y="263648"/>
                </a:cubicBezTo>
                <a:cubicBezTo>
                  <a:pt x="12213" y="279523"/>
                  <a:pt x="82592" y="490131"/>
                  <a:pt x="94234" y="498598"/>
                </a:cubicBezTo>
                <a:cubicBezTo>
                  <a:pt x="105876" y="507065"/>
                  <a:pt x="86296" y="394352"/>
                  <a:pt x="72009" y="314448"/>
                </a:cubicBezTo>
                <a:cubicBezTo>
                  <a:pt x="57722" y="234544"/>
                  <a:pt x="1630" y="-6227"/>
                  <a:pt x="533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178ACFE8-025A-8A19-C9FE-03A5AC4F8AF1}"/>
              </a:ext>
            </a:extLst>
          </p:cNvPr>
          <p:cNvSpPr/>
          <p:nvPr/>
        </p:nvSpPr>
        <p:spPr>
          <a:xfrm>
            <a:off x="7245327" y="3828339"/>
            <a:ext cx="101667" cy="529719"/>
          </a:xfrm>
          <a:custGeom>
            <a:avLst/>
            <a:gdLst>
              <a:gd name="connsiteX0" fmla="*/ 23 w 101667"/>
              <a:gd name="connsiteY0" fmla="*/ 711 h 529719"/>
              <a:gd name="connsiteX1" fmla="*/ 41298 w 101667"/>
              <a:gd name="connsiteY1" fmla="*/ 454736 h 529719"/>
              <a:gd name="connsiteX2" fmla="*/ 44473 w 101667"/>
              <a:gd name="connsiteY2" fmla="*/ 422986 h 529719"/>
              <a:gd name="connsiteX3" fmla="*/ 44473 w 101667"/>
              <a:gd name="connsiteY3" fmla="*/ 515061 h 529719"/>
              <a:gd name="connsiteX4" fmla="*/ 101623 w 101667"/>
              <a:gd name="connsiteY4" fmla="*/ 64211 h 529719"/>
              <a:gd name="connsiteX5" fmla="*/ 53998 w 101667"/>
              <a:gd name="connsiteY5" fmla="*/ 318211 h 529719"/>
              <a:gd name="connsiteX6" fmla="*/ 57173 w 101667"/>
              <a:gd name="connsiteY6" fmla="*/ 188036 h 529719"/>
              <a:gd name="connsiteX7" fmla="*/ 47648 w 101667"/>
              <a:gd name="connsiteY7" fmla="*/ 346786 h 529719"/>
              <a:gd name="connsiteX8" fmla="*/ 23 w 101667"/>
              <a:gd name="connsiteY8" fmla="*/ 711 h 52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67" h="529719">
                <a:moveTo>
                  <a:pt x="23" y="711"/>
                </a:moveTo>
                <a:cubicBezTo>
                  <a:pt x="-1035" y="18702"/>
                  <a:pt x="33890" y="384357"/>
                  <a:pt x="41298" y="454736"/>
                </a:cubicBezTo>
                <a:cubicBezTo>
                  <a:pt x="48706" y="525115"/>
                  <a:pt x="43944" y="412932"/>
                  <a:pt x="44473" y="422986"/>
                </a:cubicBezTo>
                <a:cubicBezTo>
                  <a:pt x="45002" y="433040"/>
                  <a:pt x="34948" y="574857"/>
                  <a:pt x="44473" y="515061"/>
                </a:cubicBezTo>
                <a:cubicBezTo>
                  <a:pt x="53998" y="455265"/>
                  <a:pt x="100036" y="97019"/>
                  <a:pt x="101623" y="64211"/>
                </a:cubicBezTo>
                <a:cubicBezTo>
                  <a:pt x="103211" y="31403"/>
                  <a:pt x="61406" y="297574"/>
                  <a:pt x="53998" y="318211"/>
                </a:cubicBezTo>
                <a:cubicBezTo>
                  <a:pt x="46590" y="338848"/>
                  <a:pt x="58231" y="183274"/>
                  <a:pt x="57173" y="188036"/>
                </a:cubicBezTo>
                <a:cubicBezTo>
                  <a:pt x="56115" y="192798"/>
                  <a:pt x="56115" y="382240"/>
                  <a:pt x="47648" y="346786"/>
                </a:cubicBezTo>
                <a:cubicBezTo>
                  <a:pt x="39181" y="311332"/>
                  <a:pt x="1081" y="-17280"/>
                  <a:pt x="2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A2DB12B7-A3EE-CBC8-3F24-EB237CE47D9E}"/>
              </a:ext>
            </a:extLst>
          </p:cNvPr>
          <p:cNvSpPr/>
          <p:nvPr/>
        </p:nvSpPr>
        <p:spPr>
          <a:xfrm>
            <a:off x="7073894" y="4041493"/>
            <a:ext cx="315100" cy="791479"/>
          </a:xfrm>
          <a:custGeom>
            <a:avLst/>
            <a:gdLst>
              <a:gd name="connsiteX0" fmla="*/ 279406 w 315100"/>
              <a:gd name="connsiteY0" fmla="*/ 282 h 791479"/>
              <a:gd name="connsiteX1" fmla="*/ 301631 w 315100"/>
              <a:gd name="connsiteY1" fmla="*/ 241582 h 791479"/>
              <a:gd name="connsiteX2" fmla="*/ 311156 w 315100"/>
              <a:gd name="connsiteY2" fmla="*/ 203482 h 791479"/>
              <a:gd name="connsiteX3" fmla="*/ 234956 w 315100"/>
              <a:gd name="connsiteY3" fmla="*/ 365407 h 791479"/>
              <a:gd name="connsiteX4" fmla="*/ 155581 w 315100"/>
              <a:gd name="connsiteY4" fmla="*/ 625757 h 791479"/>
              <a:gd name="connsiteX5" fmla="*/ 165106 w 315100"/>
              <a:gd name="connsiteY5" fmla="*/ 574957 h 791479"/>
              <a:gd name="connsiteX6" fmla="*/ 6 w 315100"/>
              <a:gd name="connsiteY6" fmla="*/ 790857 h 791479"/>
              <a:gd name="connsiteX7" fmla="*/ 158756 w 315100"/>
              <a:gd name="connsiteY7" fmla="*/ 495582 h 791479"/>
              <a:gd name="connsiteX8" fmla="*/ 174631 w 315100"/>
              <a:gd name="connsiteY8" fmla="*/ 152682 h 791479"/>
              <a:gd name="connsiteX9" fmla="*/ 196856 w 315100"/>
              <a:gd name="connsiteY9" fmla="*/ 432082 h 791479"/>
              <a:gd name="connsiteX10" fmla="*/ 247656 w 315100"/>
              <a:gd name="connsiteY10" fmla="*/ 273332 h 791479"/>
              <a:gd name="connsiteX11" fmla="*/ 250831 w 315100"/>
              <a:gd name="connsiteY11" fmla="*/ 200307 h 791479"/>
              <a:gd name="connsiteX12" fmla="*/ 285756 w 315100"/>
              <a:gd name="connsiteY12" fmla="*/ 263807 h 791479"/>
              <a:gd name="connsiteX13" fmla="*/ 304806 w 315100"/>
              <a:gd name="connsiteY13" fmla="*/ 193957 h 791479"/>
              <a:gd name="connsiteX14" fmla="*/ 279406 w 315100"/>
              <a:gd name="connsiteY14" fmla="*/ 282 h 79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100" h="791479">
                <a:moveTo>
                  <a:pt x="279406" y="282"/>
                </a:moveTo>
                <a:cubicBezTo>
                  <a:pt x="278877" y="8220"/>
                  <a:pt x="296339" y="207715"/>
                  <a:pt x="301631" y="241582"/>
                </a:cubicBezTo>
                <a:cubicBezTo>
                  <a:pt x="306923" y="275449"/>
                  <a:pt x="322268" y="182845"/>
                  <a:pt x="311156" y="203482"/>
                </a:cubicBezTo>
                <a:cubicBezTo>
                  <a:pt x="300044" y="224119"/>
                  <a:pt x="260885" y="295028"/>
                  <a:pt x="234956" y="365407"/>
                </a:cubicBezTo>
                <a:cubicBezTo>
                  <a:pt x="209027" y="435786"/>
                  <a:pt x="167223" y="590832"/>
                  <a:pt x="155581" y="625757"/>
                </a:cubicBezTo>
                <a:cubicBezTo>
                  <a:pt x="143939" y="660682"/>
                  <a:pt x="191035" y="547440"/>
                  <a:pt x="165106" y="574957"/>
                </a:cubicBezTo>
                <a:cubicBezTo>
                  <a:pt x="139177" y="602474"/>
                  <a:pt x="1064" y="804086"/>
                  <a:pt x="6" y="790857"/>
                </a:cubicBezTo>
                <a:cubicBezTo>
                  <a:pt x="-1052" y="777628"/>
                  <a:pt x="129652" y="601944"/>
                  <a:pt x="158756" y="495582"/>
                </a:cubicBezTo>
                <a:cubicBezTo>
                  <a:pt x="187860" y="389220"/>
                  <a:pt x="168281" y="163265"/>
                  <a:pt x="174631" y="152682"/>
                </a:cubicBezTo>
                <a:cubicBezTo>
                  <a:pt x="180981" y="142099"/>
                  <a:pt x="184685" y="411974"/>
                  <a:pt x="196856" y="432082"/>
                </a:cubicBezTo>
                <a:cubicBezTo>
                  <a:pt x="209027" y="452190"/>
                  <a:pt x="238660" y="311961"/>
                  <a:pt x="247656" y="273332"/>
                </a:cubicBezTo>
                <a:cubicBezTo>
                  <a:pt x="256652" y="234703"/>
                  <a:pt x="244481" y="201895"/>
                  <a:pt x="250831" y="200307"/>
                </a:cubicBezTo>
                <a:cubicBezTo>
                  <a:pt x="257181" y="198720"/>
                  <a:pt x="276760" y="264865"/>
                  <a:pt x="285756" y="263807"/>
                </a:cubicBezTo>
                <a:cubicBezTo>
                  <a:pt x="294752" y="262749"/>
                  <a:pt x="306923" y="233644"/>
                  <a:pt x="304806" y="193957"/>
                </a:cubicBezTo>
                <a:cubicBezTo>
                  <a:pt x="302689" y="154270"/>
                  <a:pt x="279935" y="-7656"/>
                  <a:pt x="279406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3615C47-5E91-FBE2-4059-5193CC2E9EE4}"/>
              </a:ext>
            </a:extLst>
          </p:cNvPr>
          <p:cNvSpPr/>
          <p:nvPr/>
        </p:nvSpPr>
        <p:spPr>
          <a:xfrm>
            <a:off x="7007176" y="4118380"/>
            <a:ext cx="225478" cy="550463"/>
          </a:xfrm>
          <a:custGeom>
            <a:avLst/>
            <a:gdLst>
              <a:gd name="connsiteX0" fmla="*/ 114349 w 225478"/>
              <a:gd name="connsiteY0" fmla="*/ 120245 h 550463"/>
              <a:gd name="connsiteX1" fmla="*/ 222299 w 225478"/>
              <a:gd name="connsiteY1" fmla="*/ 2770 h 550463"/>
              <a:gd name="connsiteX2" fmla="*/ 187374 w 225478"/>
              <a:gd name="connsiteY2" fmla="*/ 56745 h 550463"/>
              <a:gd name="connsiteX3" fmla="*/ 215949 w 225478"/>
              <a:gd name="connsiteY3" fmla="*/ 269470 h 550463"/>
              <a:gd name="connsiteX4" fmla="*/ 146099 w 225478"/>
              <a:gd name="connsiteY4" fmla="*/ 440920 h 550463"/>
              <a:gd name="connsiteX5" fmla="*/ 149274 w 225478"/>
              <a:gd name="connsiteY5" fmla="*/ 320270 h 550463"/>
              <a:gd name="connsiteX6" fmla="*/ 117524 w 225478"/>
              <a:gd name="connsiteY6" fmla="*/ 317095 h 550463"/>
              <a:gd name="connsiteX7" fmla="*/ 79424 w 225478"/>
              <a:gd name="connsiteY7" fmla="*/ 472670 h 550463"/>
              <a:gd name="connsiteX8" fmla="*/ 130224 w 225478"/>
              <a:gd name="connsiteY8" fmla="*/ 313920 h 550463"/>
              <a:gd name="connsiteX9" fmla="*/ 149274 w 225478"/>
              <a:gd name="connsiteY9" fmla="*/ 409170 h 550463"/>
              <a:gd name="connsiteX10" fmla="*/ 127049 w 225478"/>
              <a:gd name="connsiteY10" fmla="*/ 542520 h 550463"/>
              <a:gd name="connsiteX11" fmla="*/ 49 w 225478"/>
              <a:gd name="connsiteY11" fmla="*/ 532995 h 550463"/>
              <a:gd name="connsiteX12" fmla="*/ 142924 w 225478"/>
              <a:gd name="connsiteY12" fmla="*/ 536170 h 550463"/>
              <a:gd name="connsiteX13" fmla="*/ 225474 w 225478"/>
              <a:gd name="connsiteY13" fmla="*/ 326620 h 550463"/>
              <a:gd name="connsiteX14" fmla="*/ 139749 w 225478"/>
              <a:gd name="connsiteY14" fmla="*/ 510770 h 550463"/>
              <a:gd name="connsiteX15" fmla="*/ 225474 w 225478"/>
              <a:gd name="connsiteY15" fmla="*/ 247245 h 550463"/>
              <a:gd name="connsiteX16" fmla="*/ 114349 w 225478"/>
              <a:gd name="connsiteY16" fmla="*/ 120245 h 55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78" h="550463">
                <a:moveTo>
                  <a:pt x="114349" y="120245"/>
                </a:moveTo>
                <a:cubicBezTo>
                  <a:pt x="113820" y="79499"/>
                  <a:pt x="210128" y="13353"/>
                  <a:pt x="222299" y="2770"/>
                </a:cubicBezTo>
                <a:cubicBezTo>
                  <a:pt x="234470" y="-7813"/>
                  <a:pt x="188432" y="12295"/>
                  <a:pt x="187374" y="56745"/>
                </a:cubicBezTo>
                <a:cubicBezTo>
                  <a:pt x="186316" y="101195"/>
                  <a:pt x="222828" y="205441"/>
                  <a:pt x="215949" y="269470"/>
                </a:cubicBezTo>
                <a:cubicBezTo>
                  <a:pt x="209070" y="333499"/>
                  <a:pt x="157211" y="432453"/>
                  <a:pt x="146099" y="440920"/>
                </a:cubicBezTo>
                <a:cubicBezTo>
                  <a:pt x="134987" y="449387"/>
                  <a:pt x="154036" y="340907"/>
                  <a:pt x="149274" y="320270"/>
                </a:cubicBezTo>
                <a:cubicBezTo>
                  <a:pt x="144512" y="299633"/>
                  <a:pt x="129166" y="291695"/>
                  <a:pt x="117524" y="317095"/>
                </a:cubicBezTo>
                <a:cubicBezTo>
                  <a:pt x="105882" y="342495"/>
                  <a:pt x="77307" y="473199"/>
                  <a:pt x="79424" y="472670"/>
                </a:cubicBezTo>
                <a:cubicBezTo>
                  <a:pt x="81541" y="472141"/>
                  <a:pt x="118582" y="324503"/>
                  <a:pt x="130224" y="313920"/>
                </a:cubicBezTo>
                <a:cubicBezTo>
                  <a:pt x="141866" y="303337"/>
                  <a:pt x="149803" y="371070"/>
                  <a:pt x="149274" y="409170"/>
                </a:cubicBezTo>
                <a:cubicBezTo>
                  <a:pt x="148745" y="447270"/>
                  <a:pt x="151920" y="521883"/>
                  <a:pt x="127049" y="542520"/>
                </a:cubicBezTo>
                <a:cubicBezTo>
                  <a:pt x="102178" y="563157"/>
                  <a:pt x="-2597" y="534053"/>
                  <a:pt x="49" y="532995"/>
                </a:cubicBezTo>
                <a:cubicBezTo>
                  <a:pt x="2695" y="531937"/>
                  <a:pt x="105353" y="570566"/>
                  <a:pt x="142924" y="536170"/>
                </a:cubicBezTo>
                <a:cubicBezTo>
                  <a:pt x="180495" y="501774"/>
                  <a:pt x="226003" y="330853"/>
                  <a:pt x="225474" y="326620"/>
                </a:cubicBezTo>
                <a:cubicBezTo>
                  <a:pt x="224945" y="322387"/>
                  <a:pt x="139749" y="523999"/>
                  <a:pt x="139749" y="510770"/>
                </a:cubicBezTo>
                <a:cubicBezTo>
                  <a:pt x="139749" y="497541"/>
                  <a:pt x="226003" y="315507"/>
                  <a:pt x="225474" y="247245"/>
                </a:cubicBezTo>
                <a:cubicBezTo>
                  <a:pt x="224945" y="178983"/>
                  <a:pt x="114878" y="160991"/>
                  <a:pt x="114349" y="120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DABB46E-0796-7DA6-16F5-927E438D64DB}"/>
              </a:ext>
            </a:extLst>
          </p:cNvPr>
          <p:cNvSpPr/>
          <p:nvPr/>
        </p:nvSpPr>
        <p:spPr>
          <a:xfrm>
            <a:off x="6885968" y="4780329"/>
            <a:ext cx="102207" cy="377932"/>
          </a:xfrm>
          <a:custGeom>
            <a:avLst/>
            <a:gdLst>
              <a:gd name="connsiteX0" fmla="*/ 16482 w 102207"/>
              <a:gd name="connsiteY0" fmla="*/ 42496 h 377932"/>
              <a:gd name="connsiteX1" fmla="*/ 64107 w 102207"/>
              <a:gd name="connsiteY1" fmla="*/ 347296 h 377932"/>
              <a:gd name="connsiteX2" fmla="*/ 70457 w 102207"/>
              <a:gd name="connsiteY2" fmla="*/ 226646 h 377932"/>
              <a:gd name="connsiteX3" fmla="*/ 102207 w 102207"/>
              <a:gd name="connsiteY3" fmla="*/ 1221 h 377932"/>
              <a:gd name="connsiteX4" fmla="*/ 70457 w 102207"/>
              <a:gd name="connsiteY4" fmla="*/ 334596 h 377932"/>
              <a:gd name="connsiteX5" fmla="*/ 79982 w 102207"/>
              <a:gd name="connsiteY5" fmla="*/ 366346 h 377932"/>
              <a:gd name="connsiteX6" fmla="*/ 607 w 102207"/>
              <a:gd name="connsiteY6" fmla="*/ 264746 h 377932"/>
              <a:gd name="connsiteX7" fmla="*/ 41882 w 102207"/>
              <a:gd name="connsiteY7" fmla="*/ 306021 h 377932"/>
              <a:gd name="connsiteX8" fmla="*/ 16482 w 102207"/>
              <a:gd name="connsiteY8" fmla="*/ 42496 h 37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7" h="377932">
                <a:moveTo>
                  <a:pt x="16482" y="42496"/>
                </a:moveTo>
                <a:cubicBezTo>
                  <a:pt x="20186" y="49375"/>
                  <a:pt x="55111" y="316604"/>
                  <a:pt x="64107" y="347296"/>
                </a:cubicBezTo>
                <a:cubicBezTo>
                  <a:pt x="73103" y="377988"/>
                  <a:pt x="64107" y="284325"/>
                  <a:pt x="70457" y="226646"/>
                </a:cubicBezTo>
                <a:cubicBezTo>
                  <a:pt x="76807" y="168967"/>
                  <a:pt x="102207" y="-16771"/>
                  <a:pt x="102207" y="1221"/>
                </a:cubicBezTo>
                <a:cubicBezTo>
                  <a:pt x="102207" y="19213"/>
                  <a:pt x="74161" y="273742"/>
                  <a:pt x="70457" y="334596"/>
                </a:cubicBezTo>
                <a:cubicBezTo>
                  <a:pt x="66753" y="395450"/>
                  <a:pt x="91624" y="377988"/>
                  <a:pt x="79982" y="366346"/>
                </a:cubicBezTo>
                <a:cubicBezTo>
                  <a:pt x="68340" y="354704"/>
                  <a:pt x="6957" y="274800"/>
                  <a:pt x="607" y="264746"/>
                </a:cubicBezTo>
                <a:cubicBezTo>
                  <a:pt x="-5743" y="254692"/>
                  <a:pt x="39765" y="340946"/>
                  <a:pt x="41882" y="306021"/>
                </a:cubicBezTo>
                <a:cubicBezTo>
                  <a:pt x="43999" y="271096"/>
                  <a:pt x="12778" y="35617"/>
                  <a:pt x="16482" y="4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2D91DB4-9E10-CB51-E272-6B6D0E37D038}"/>
              </a:ext>
            </a:extLst>
          </p:cNvPr>
          <p:cNvSpPr/>
          <p:nvPr/>
        </p:nvSpPr>
        <p:spPr>
          <a:xfrm>
            <a:off x="6327652" y="4844976"/>
            <a:ext cx="22348" cy="248166"/>
          </a:xfrm>
          <a:custGeom>
            <a:avLst/>
            <a:gdLst>
              <a:gd name="connsiteX0" fmla="*/ 12823 w 22348"/>
              <a:gd name="connsiteY0" fmla="*/ 74 h 248166"/>
              <a:gd name="connsiteX1" fmla="*/ 123 w 22348"/>
              <a:gd name="connsiteY1" fmla="*/ 190574 h 248166"/>
              <a:gd name="connsiteX2" fmla="*/ 22348 w 22348"/>
              <a:gd name="connsiteY2" fmla="*/ 247724 h 248166"/>
              <a:gd name="connsiteX3" fmla="*/ 123 w 22348"/>
              <a:gd name="connsiteY3" fmla="*/ 168349 h 248166"/>
              <a:gd name="connsiteX4" fmla="*/ 12823 w 22348"/>
              <a:gd name="connsiteY4" fmla="*/ 74 h 2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8" h="248166">
                <a:moveTo>
                  <a:pt x="12823" y="74"/>
                </a:moveTo>
                <a:cubicBezTo>
                  <a:pt x="12823" y="3778"/>
                  <a:pt x="-1464" y="149299"/>
                  <a:pt x="123" y="190574"/>
                </a:cubicBezTo>
                <a:cubicBezTo>
                  <a:pt x="1710" y="231849"/>
                  <a:pt x="22348" y="251428"/>
                  <a:pt x="22348" y="247724"/>
                </a:cubicBezTo>
                <a:cubicBezTo>
                  <a:pt x="22348" y="244020"/>
                  <a:pt x="1181" y="205391"/>
                  <a:pt x="123" y="168349"/>
                </a:cubicBezTo>
                <a:cubicBezTo>
                  <a:pt x="-935" y="131307"/>
                  <a:pt x="12823" y="-3630"/>
                  <a:pt x="1282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FD6CF25B-EDB0-BAF0-94F8-8F7FEB399BDC}"/>
              </a:ext>
            </a:extLst>
          </p:cNvPr>
          <p:cNvSpPr/>
          <p:nvPr/>
        </p:nvSpPr>
        <p:spPr>
          <a:xfrm>
            <a:off x="6105513" y="5803883"/>
            <a:ext cx="19214" cy="181194"/>
          </a:xfrm>
          <a:custGeom>
            <a:avLst/>
            <a:gdLst>
              <a:gd name="connsiteX0" fmla="*/ 3187 w 19214"/>
              <a:gd name="connsiteY0" fmla="*/ 17 h 181194"/>
              <a:gd name="connsiteX1" fmla="*/ 15887 w 19214"/>
              <a:gd name="connsiteY1" fmla="*/ 136542 h 181194"/>
              <a:gd name="connsiteX2" fmla="*/ 12 w 19214"/>
              <a:gd name="connsiteY2" fmla="*/ 180992 h 181194"/>
              <a:gd name="connsiteX3" fmla="*/ 19062 w 19214"/>
              <a:gd name="connsiteY3" fmla="*/ 146067 h 181194"/>
              <a:gd name="connsiteX4" fmla="*/ 3187 w 19214"/>
              <a:gd name="connsiteY4" fmla="*/ 17 h 1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" h="181194">
                <a:moveTo>
                  <a:pt x="3187" y="17"/>
                </a:moveTo>
                <a:cubicBezTo>
                  <a:pt x="2658" y="-1570"/>
                  <a:pt x="16416" y="106380"/>
                  <a:pt x="15887" y="136542"/>
                </a:cubicBezTo>
                <a:cubicBezTo>
                  <a:pt x="15358" y="166705"/>
                  <a:pt x="-517" y="179405"/>
                  <a:pt x="12" y="180992"/>
                </a:cubicBezTo>
                <a:cubicBezTo>
                  <a:pt x="541" y="182579"/>
                  <a:pt x="21179" y="175171"/>
                  <a:pt x="19062" y="146067"/>
                </a:cubicBezTo>
                <a:cubicBezTo>
                  <a:pt x="16945" y="116963"/>
                  <a:pt x="3716" y="1604"/>
                  <a:pt x="318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21E8F27-1E7F-B83D-B77A-1A353E062EC3}"/>
              </a:ext>
            </a:extLst>
          </p:cNvPr>
          <p:cNvSpPr/>
          <p:nvPr/>
        </p:nvSpPr>
        <p:spPr>
          <a:xfrm>
            <a:off x="2380552" y="3628733"/>
            <a:ext cx="428313" cy="659625"/>
          </a:xfrm>
          <a:custGeom>
            <a:avLst/>
            <a:gdLst>
              <a:gd name="connsiteX0" fmla="*/ 698 w 428313"/>
              <a:gd name="connsiteY0" fmla="*/ 292 h 659625"/>
              <a:gd name="connsiteX1" fmla="*/ 191198 w 428313"/>
              <a:gd name="connsiteY1" fmla="*/ 79667 h 659625"/>
              <a:gd name="connsiteX2" fmla="*/ 264223 w 428313"/>
              <a:gd name="connsiteY2" fmla="*/ 295567 h 659625"/>
              <a:gd name="connsiteX3" fmla="*/ 245173 w 428313"/>
              <a:gd name="connsiteY3" fmla="*/ 257467 h 659625"/>
              <a:gd name="connsiteX4" fmla="*/ 248348 w 428313"/>
              <a:gd name="connsiteY4" fmla="*/ 346367 h 659625"/>
              <a:gd name="connsiteX5" fmla="*/ 353123 w 428313"/>
              <a:gd name="connsiteY5" fmla="*/ 546392 h 659625"/>
              <a:gd name="connsiteX6" fmla="*/ 321373 w 428313"/>
              <a:gd name="connsiteY6" fmla="*/ 495592 h 659625"/>
              <a:gd name="connsiteX7" fmla="*/ 378523 w 428313"/>
              <a:gd name="connsiteY7" fmla="*/ 578142 h 659625"/>
              <a:gd name="connsiteX8" fmla="*/ 426148 w 428313"/>
              <a:gd name="connsiteY8" fmla="*/ 657517 h 659625"/>
              <a:gd name="connsiteX9" fmla="*/ 305498 w 428313"/>
              <a:gd name="connsiteY9" fmla="*/ 489242 h 659625"/>
              <a:gd name="connsiteX10" fmla="*/ 76898 w 428313"/>
              <a:gd name="connsiteY10" fmla="*/ 178092 h 659625"/>
              <a:gd name="connsiteX11" fmla="*/ 235648 w 428313"/>
              <a:gd name="connsiteY11" fmla="*/ 371767 h 659625"/>
              <a:gd name="connsiteX12" fmla="*/ 178498 w 428313"/>
              <a:gd name="connsiteY12" fmla="*/ 152692 h 659625"/>
              <a:gd name="connsiteX13" fmla="*/ 222948 w 428313"/>
              <a:gd name="connsiteY13" fmla="*/ 270167 h 659625"/>
              <a:gd name="connsiteX14" fmla="*/ 194373 w 428313"/>
              <a:gd name="connsiteY14" fmla="*/ 136817 h 659625"/>
              <a:gd name="connsiteX15" fmla="*/ 67373 w 428313"/>
              <a:gd name="connsiteY15" fmla="*/ 44742 h 659625"/>
              <a:gd name="connsiteX16" fmla="*/ 165798 w 428313"/>
              <a:gd name="connsiteY16" fmla="*/ 92367 h 659625"/>
              <a:gd name="connsiteX17" fmla="*/ 127698 w 428313"/>
              <a:gd name="connsiteY17" fmla="*/ 54267 h 659625"/>
              <a:gd name="connsiteX18" fmla="*/ 698 w 428313"/>
              <a:gd name="connsiteY18" fmla="*/ 292 h 65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313" h="659625">
                <a:moveTo>
                  <a:pt x="698" y="292"/>
                </a:moveTo>
                <a:cubicBezTo>
                  <a:pt x="11281" y="4525"/>
                  <a:pt x="147277" y="30455"/>
                  <a:pt x="191198" y="79667"/>
                </a:cubicBezTo>
                <a:cubicBezTo>
                  <a:pt x="235119" y="128879"/>
                  <a:pt x="255227" y="265934"/>
                  <a:pt x="264223" y="295567"/>
                </a:cubicBezTo>
                <a:cubicBezTo>
                  <a:pt x="273219" y="325200"/>
                  <a:pt x="247819" y="249000"/>
                  <a:pt x="245173" y="257467"/>
                </a:cubicBezTo>
                <a:cubicBezTo>
                  <a:pt x="242527" y="265934"/>
                  <a:pt x="230356" y="298213"/>
                  <a:pt x="248348" y="346367"/>
                </a:cubicBezTo>
                <a:cubicBezTo>
                  <a:pt x="266340" y="394521"/>
                  <a:pt x="340952" y="521521"/>
                  <a:pt x="353123" y="546392"/>
                </a:cubicBezTo>
                <a:cubicBezTo>
                  <a:pt x="365294" y="571263"/>
                  <a:pt x="317140" y="490300"/>
                  <a:pt x="321373" y="495592"/>
                </a:cubicBezTo>
                <a:cubicBezTo>
                  <a:pt x="325606" y="500884"/>
                  <a:pt x="361060" y="551154"/>
                  <a:pt x="378523" y="578142"/>
                </a:cubicBezTo>
                <a:cubicBezTo>
                  <a:pt x="395986" y="605130"/>
                  <a:pt x="438319" y="672334"/>
                  <a:pt x="426148" y="657517"/>
                </a:cubicBezTo>
                <a:cubicBezTo>
                  <a:pt x="413977" y="642700"/>
                  <a:pt x="363706" y="569146"/>
                  <a:pt x="305498" y="489242"/>
                </a:cubicBezTo>
                <a:cubicBezTo>
                  <a:pt x="247290" y="409338"/>
                  <a:pt x="88540" y="197671"/>
                  <a:pt x="76898" y="178092"/>
                </a:cubicBezTo>
                <a:cubicBezTo>
                  <a:pt x="65256" y="158513"/>
                  <a:pt x="218715" y="376000"/>
                  <a:pt x="235648" y="371767"/>
                </a:cubicBezTo>
                <a:cubicBezTo>
                  <a:pt x="252581" y="367534"/>
                  <a:pt x="180615" y="169625"/>
                  <a:pt x="178498" y="152692"/>
                </a:cubicBezTo>
                <a:cubicBezTo>
                  <a:pt x="176381" y="135759"/>
                  <a:pt x="220302" y="272813"/>
                  <a:pt x="222948" y="270167"/>
                </a:cubicBezTo>
                <a:cubicBezTo>
                  <a:pt x="225594" y="267521"/>
                  <a:pt x="220302" y="174388"/>
                  <a:pt x="194373" y="136817"/>
                </a:cubicBezTo>
                <a:cubicBezTo>
                  <a:pt x="168444" y="99246"/>
                  <a:pt x="72136" y="52150"/>
                  <a:pt x="67373" y="44742"/>
                </a:cubicBezTo>
                <a:cubicBezTo>
                  <a:pt x="62611" y="37334"/>
                  <a:pt x="155744" y="90780"/>
                  <a:pt x="165798" y="92367"/>
                </a:cubicBezTo>
                <a:cubicBezTo>
                  <a:pt x="175852" y="93954"/>
                  <a:pt x="152569" y="69613"/>
                  <a:pt x="127698" y="54267"/>
                </a:cubicBezTo>
                <a:cubicBezTo>
                  <a:pt x="102827" y="38921"/>
                  <a:pt x="-9885" y="-3941"/>
                  <a:pt x="698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2C3220-2150-C8E8-578E-555F524AE288}"/>
              </a:ext>
            </a:extLst>
          </p:cNvPr>
          <p:cNvSpPr/>
          <p:nvPr/>
        </p:nvSpPr>
        <p:spPr>
          <a:xfrm>
            <a:off x="2253112" y="3624111"/>
            <a:ext cx="205465" cy="449977"/>
          </a:xfrm>
          <a:custGeom>
            <a:avLst/>
            <a:gdLst>
              <a:gd name="connsiteX0" fmla="*/ 204338 w 205465"/>
              <a:gd name="connsiteY0" fmla="*/ 46189 h 449977"/>
              <a:gd name="connsiteX1" fmla="*/ 4313 w 205465"/>
              <a:gd name="connsiteY1" fmla="*/ 65239 h 449977"/>
              <a:gd name="connsiteX2" fmla="*/ 64638 w 205465"/>
              <a:gd name="connsiteY2" fmla="*/ 77939 h 449977"/>
              <a:gd name="connsiteX3" fmla="*/ 36063 w 205465"/>
              <a:gd name="connsiteY3" fmla="*/ 138264 h 449977"/>
              <a:gd name="connsiteX4" fmla="*/ 42413 w 205465"/>
              <a:gd name="connsiteY4" fmla="*/ 322414 h 449977"/>
              <a:gd name="connsiteX5" fmla="*/ 42413 w 205465"/>
              <a:gd name="connsiteY5" fmla="*/ 300189 h 449977"/>
              <a:gd name="connsiteX6" fmla="*/ 51938 w 205465"/>
              <a:gd name="connsiteY6" fmla="*/ 443064 h 449977"/>
              <a:gd name="connsiteX7" fmla="*/ 39238 w 205465"/>
              <a:gd name="connsiteY7" fmla="*/ 46189 h 449977"/>
              <a:gd name="connsiteX8" fmla="*/ 42413 w 205465"/>
              <a:gd name="connsiteY8" fmla="*/ 109689 h 449977"/>
              <a:gd name="connsiteX9" fmla="*/ 105913 w 205465"/>
              <a:gd name="connsiteY9" fmla="*/ 1739 h 449977"/>
              <a:gd name="connsiteX10" fmla="*/ 86863 w 205465"/>
              <a:gd name="connsiteY10" fmla="*/ 43014 h 449977"/>
              <a:gd name="connsiteX11" fmla="*/ 204338 w 205465"/>
              <a:gd name="connsiteY11" fmla="*/ 46189 h 44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465" h="449977">
                <a:moveTo>
                  <a:pt x="204338" y="46189"/>
                </a:moveTo>
                <a:cubicBezTo>
                  <a:pt x="190580" y="49893"/>
                  <a:pt x="27596" y="59947"/>
                  <a:pt x="4313" y="65239"/>
                </a:cubicBezTo>
                <a:cubicBezTo>
                  <a:pt x="-18970" y="70531"/>
                  <a:pt x="59346" y="65768"/>
                  <a:pt x="64638" y="77939"/>
                </a:cubicBezTo>
                <a:cubicBezTo>
                  <a:pt x="69930" y="90110"/>
                  <a:pt x="39767" y="97518"/>
                  <a:pt x="36063" y="138264"/>
                </a:cubicBezTo>
                <a:cubicBezTo>
                  <a:pt x="32359" y="179010"/>
                  <a:pt x="41355" y="295427"/>
                  <a:pt x="42413" y="322414"/>
                </a:cubicBezTo>
                <a:cubicBezTo>
                  <a:pt x="43471" y="349401"/>
                  <a:pt x="40825" y="280081"/>
                  <a:pt x="42413" y="300189"/>
                </a:cubicBezTo>
                <a:cubicBezTo>
                  <a:pt x="44000" y="320297"/>
                  <a:pt x="52467" y="485397"/>
                  <a:pt x="51938" y="443064"/>
                </a:cubicBezTo>
                <a:cubicBezTo>
                  <a:pt x="51409" y="400731"/>
                  <a:pt x="40825" y="101751"/>
                  <a:pt x="39238" y="46189"/>
                </a:cubicBezTo>
                <a:cubicBezTo>
                  <a:pt x="37651" y="-9373"/>
                  <a:pt x="31300" y="117097"/>
                  <a:pt x="42413" y="109689"/>
                </a:cubicBezTo>
                <a:cubicBezTo>
                  <a:pt x="53525" y="102281"/>
                  <a:pt x="98505" y="12851"/>
                  <a:pt x="105913" y="1739"/>
                </a:cubicBezTo>
                <a:cubicBezTo>
                  <a:pt x="113321" y="-9374"/>
                  <a:pt x="72046" y="36135"/>
                  <a:pt x="86863" y="43014"/>
                </a:cubicBezTo>
                <a:cubicBezTo>
                  <a:pt x="101680" y="49893"/>
                  <a:pt x="218096" y="42485"/>
                  <a:pt x="204338" y="46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7BB8D3E4-D6B8-1A31-51D8-38BFB7DB53C1}"/>
              </a:ext>
            </a:extLst>
          </p:cNvPr>
          <p:cNvSpPr/>
          <p:nvPr/>
        </p:nvSpPr>
        <p:spPr>
          <a:xfrm>
            <a:off x="2307462" y="3671739"/>
            <a:ext cx="238895" cy="725672"/>
          </a:xfrm>
          <a:custGeom>
            <a:avLst/>
            <a:gdLst>
              <a:gd name="connsiteX0" fmla="*/ 181738 w 238895"/>
              <a:gd name="connsiteY0" fmla="*/ 135086 h 725672"/>
              <a:gd name="connsiteX1" fmla="*/ 102363 w 238895"/>
              <a:gd name="connsiteY1" fmla="*/ 55711 h 725672"/>
              <a:gd name="connsiteX2" fmla="*/ 3938 w 238895"/>
              <a:gd name="connsiteY2" fmla="*/ 90636 h 725672"/>
              <a:gd name="connsiteX3" fmla="*/ 19813 w 238895"/>
              <a:gd name="connsiteY3" fmla="*/ 135086 h 725672"/>
              <a:gd name="connsiteX4" fmla="*/ 22988 w 238895"/>
              <a:gd name="connsiteY4" fmla="*/ 297011 h 725672"/>
              <a:gd name="connsiteX5" fmla="*/ 48388 w 238895"/>
              <a:gd name="connsiteY5" fmla="*/ 424011 h 725672"/>
              <a:gd name="connsiteX6" fmla="*/ 57913 w 238895"/>
              <a:gd name="connsiteY6" fmla="*/ 398611 h 725672"/>
              <a:gd name="connsiteX7" fmla="*/ 67438 w 238895"/>
              <a:gd name="connsiteY7" fmla="*/ 452586 h 725672"/>
              <a:gd name="connsiteX8" fmla="*/ 67438 w 238895"/>
              <a:gd name="connsiteY8" fmla="*/ 319236 h 725672"/>
              <a:gd name="connsiteX9" fmla="*/ 102363 w 238895"/>
              <a:gd name="connsiteY9" fmla="*/ 519261 h 725672"/>
              <a:gd name="connsiteX10" fmla="*/ 238888 w 238895"/>
              <a:gd name="connsiteY10" fmla="*/ 725636 h 725672"/>
              <a:gd name="connsiteX11" fmla="*/ 96013 w 238895"/>
              <a:gd name="connsiteY11" fmla="*/ 503386 h 725672"/>
              <a:gd name="connsiteX12" fmla="*/ 42038 w 238895"/>
              <a:gd name="connsiteY12" fmla="*/ 411311 h 725672"/>
              <a:gd name="connsiteX13" fmla="*/ 10288 w 238895"/>
              <a:gd name="connsiteY13" fmla="*/ 182711 h 725672"/>
              <a:gd name="connsiteX14" fmla="*/ 10288 w 238895"/>
              <a:gd name="connsiteY14" fmla="*/ 33486 h 725672"/>
              <a:gd name="connsiteX15" fmla="*/ 10288 w 238895"/>
              <a:gd name="connsiteY15" fmla="*/ 74761 h 725672"/>
              <a:gd name="connsiteX16" fmla="*/ 54738 w 238895"/>
              <a:gd name="connsiteY16" fmla="*/ 14436 h 725672"/>
              <a:gd name="connsiteX17" fmla="*/ 61088 w 238895"/>
              <a:gd name="connsiteY17" fmla="*/ 1736 h 725672"/>
              <a:gd name="connsiteX18" fmla="*/ 57913 w 238895"/>
              <a:gd name="connsiteY18" fmla="*/ 43011 h 725672"/>
              <a:gd name="connsiteX19" fmla="*/ 181738 w 238895"/>
              <a:gd name="connsiteY19" fmla="*/ 135086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8895" h="725672">
                <a:moveTo>
                  <a:pt x="181738" y="135086"/>
                </a:moveTo>
                <a:cubicBezTo>
                  <a:pt x="189146" y="137203"/>
                  <a:pt x="131996" y="63119"/>
                  <a:pt x="102363" y="55711"/>
                </a:cubicBezTo>
                <a:cubicBezTo>
                  <a:pt x="72730" y="48303"/>
                  <a:pt x="17696" y="77407"/>
                  <a:pt x="3938" y="90636"/>
                </a:cubicBezTo>
                <a:cubicBezTo>
                  <a:pt x="-9820" y="103865"/>
                  <a:pt x="16638" y="100690"/>
                  <a:pt x="19813" y="135086"/>
                </a:cubicBezTo>
                <a:cubicBezTo>
                  <a:pt x="22988" y="169482"/>
                  <a:pt x="18226" y="248857"/>
                  <a:pt x="22988" y="297011"/>
                </a:cubicBezTo>
                <a:cubicBezTo>
                  <a:pt x="27750" y="345165"/>
                  <a:pt x="42567" y="407078"/>
                  <a:pt x="48388" y="424011"/>
                </a:cubicBezTo>
                <a:cubicBezTo>
                  <a:pt x="54209" y="440944"/>
                  <a:pt x="54738" y="393849"/>
                  <a:pt x="57913" y="398611"/>
                </a:cubicBezTo>
                <a:cubicBezTo>
                  <a:pt x="61088" y="403373"/>
                  <a:pt x="65851" y="465815"/>
                  <a:pt x="67438" y="452586"/>
                </a:cubicBezTo>
                <a:cubicBezTo>
                  <a:pt x="69025" y="439357"/>
                  <a:pt x="61617" y="308124"/>
                  <a:pt x="67438" y="319236"/>
                </a:cubicBezTo>
                <a:cubicBezTo>
                  <a:pt x="73259" y="330348"/>
                  <a:pt x="73788" y="451528"/>
                  <a:pt x="102363" y="519261"/>
                </a:cubicBezTo>
                <a:cubicBezTo>
                  <a:pt x="130938" y="586994"/>
                  <a:pt x="239946" y="728282"/>
                  <a:pt x="238888" y="725636"/>
                </a:cubicBezTo>
                <a:cubicBezTo>
                  <a:pt x="237830" y="722990"/>
                  <a:pt x="128821" y="555774"/>
                  <a:pt x="96013" y="503386"/>
                </a:cubicBezTo>
                <a:cubicBezTo>
                  <a:pt x="63205" y="450999"/>
                  <a:pt x="56325" y="464757"/>
                  <a:pt x="42038" y="411311"/>
                </a:cubicBezTo>
                <a:cubicBezTo>
                  <a:pt x="27751" y="357865"/>
                  <a:pt x="15580" y="245682"/>
                  <a:pt x="10288" y="182711"/>
                </a:cubicBezTo>
                <a:cubicBezTo>
                  <a:pt x="4996" y="119740"/>
                  <a:pt x="10288" y="33486"/>
                  <a:pt x="10288" y="33486"/>
                </a:cubicBezTo>
                <a:cubicBezTo>
                  <a:pt x="10288" y="15494"/>
                  <a:pt x="2880" y="77936"/>
                  <a:pt x="10288" y="74761"/>
                </a:cubicBezTo>
                <a:cubicBezTo>
                  <a:pt x="17696" y="71586"/>
                  <a:pt x="46271" y="26607"/>
                  <a:pt x="54738" y="14436"/>
                </a:cubicBezTo>
                <a:cubicBezTo>
                  <a:pt x="63205" y="2265"/>
                  <a:pt x="60559" y="-3027"/>
                  <a:pt x="61088" y="1736"/>
                </a:cubicBezTo>
                <a:cubicBezTo>
                  <a:pt x="61617" y="6498"/>
                  <a:pt x="42567" y="20257"/>
                  <a:pt x="57913" y="43011"/>
                </a:cubicBezTo>
                <a:cubicBezTo>
                  <a:pt x="73259" y="65765"/>
                  <a:pt x="174330" y="132969"/>
                  <a:pt x="181738" y="135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6E2A2B5-34C5-5F16-F53D-7769B026A0A4}"/>
              </a:ext>
            </a:extLst>
          </p:cNvPr>
          <p:cNvSpPr/>
          <p:nvPr/>
        </p:nvSpPr>
        <p:spPr>
          <a:xfrm>
            <a:off x="2310297" y="3936542"/>
            <a:ext cx="308861" cy="846629"/>
          </a:xfrm>
          <a:custGeom>
            <a:avLst/>
            <a:gdLst>
              <a:gd name="connsiteX0" fmla="*/ 4278 w 308861"/>
              <a:gd name="connsiteY0" fmla="*/ 458 h 846629"/>
              <a:gd name="connsiteX1" fmla="*/ 10628 w 308861"/>
              <a:gd name="connsiteY1" fmla="*/ 200483 h 846629"/>
              <a:gd name="connsiteX2" fmla="*/ 86828 w 308861"/>
              <a:gd name="connsiteY2" fmla="*/ 311608 h 846629"/>
              <a:gd name="connsiteX3" fmla="*/ 217003 w 308861"/>
              <a:gd name="connsiteY3" fmla="*/ 502108 h 846629"/>
              <a:gd name="connsiteX4" fmla="*/ 194778 w 308861"/>
              <a:gd name="connsiteY4" fmla="*/ 508458 h 846629"/>
              <a:gd name="connsiteX5" fmla="*/ 283678 w 308861"/>
              <a:gd name="connsiteY5" fmla="*/ 771983 h 846629"/>
              <a:gd name="connsiteX6" fmla="*/ 305903 w 308861"/>
              <a:gd name="connsiteY6" fmla="*/ 835483 h 846629"/>
              <a:gd name="connsiteX7" fmla="*/ 229703 w 308861"/>
              <a:gd name="connsiteY7" fmla="*/ 581483 h 846629"/>
              <a:gd name="connsiteX8" fmla="*/ 80478 w 308861"/>
              <a:gd name="connsiteY8" fmla="*/ 327483 h 846629"/>
              <a:gd name="connsiteX9" fmla="*/ 156678 w 308861"/>
              <a:gd name="connsiteY9" fmla="*/ 432258 h 846629"/>
              <a:gd name="connsiteX10" fmla="*/ 58253 w 308861"/>
              <a:gd name="connsiteY10" fmla="*/ 260808 h 846629"/>
              <a:gd name="connsiteX11" fmla="*/ 10628 w 308861"/>
              <a:gd name="connsiteY11" fmla="*/ 146508 h 846629"/>
              <a:gd name="connsiteX12" fmla="*/ 45553 w 308861"/>
              <a:gd name="connsiteY12" fmla="*/ 260808 h 846629"/>
              <a:gd name="connsiteX13" fmla="*/ 4278 w 308861"/>
              <a:gd name="connsiteY13" fmla="*/ 458 h 84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861" h="846629">
                <a:moveTo>
                  <a:pt x="4278" y="458"/>
                </a:moveTo>
                <a:cubicBezTo>
                  <a:pt x="-1543" y="-9596"/>
                  <a:pt x="-3130" y="148625"/>
                  <a:pt x="10628" y="200483"/>
                </a:cubicBezTo>
                <a:cubicBezTo>
                  <a:pt x="24386" y="252341"/>
                  <a:pt x="86828" y="311608"/>
                  <a:pt x="86828" y="311608"/>
                </a:cubicBezTo>
                <a:cubicBezTo>
                  <a:pt x="121224" y="361879"/>
                  <a:pt x="199011" y="469300"/>
                  <a:pt x="217003" y="502108"/>
                </a:cubicBezTo>
                <a:cubicBezTo>
                  <a:pt x="234995" y="534916"/>
                  <a:pt x="183666" y="463479"/>
                  <a:pt x="194778" y="508458"/>
                </a:cubicBezTo>
                <a:cubicBezTo>
                  <a:pt x="205890" y="553437"/>
                  <a:pt x="265157" y="717479"/>
                  <a:pt x="283678" y="771983"/>
                </a:cubicBezTo>
                <a:cubicBezTo>
                  <a:pt x="302199" y="826487"/>
                  <a:pt x="314899" y="867233"/>
                  <a:pt x="305903" y="835483"/>
                </a:cubicBezTo>
                <a:cubicBezTo>
                  <a:pt x="296907" y="803733"/>
                  <a:pt x="267274" y="666150"/>
                  <a:pt x="229703" y="581483"/>
                </a:cubicBezTo>
                <a:cubicBezTo>
                  <a:pt x="192132" y="496816"/>
                  <a:pt x="92649" y="352354"/>
                  <a:pt x="80478" y="327483"/>
                </a:cubicBezTo>
                <a:cubicBezTo>
                  <a:pt x="68307" y="302612"/>
                  <a:pt x="160382" y="443370"/>
                  <a:pt x="156678" y="432258"/>
                </a:cubicBezTo>
                <a:cubicBezTo>
                  <a:pt x="152974" y="421146"/>
                  <a:pt x="82595" y="308433"/>
                  <a:pt x="58253" y="260808"/>
                </a:cubicBezTo>
                <a:cubicBezTo>
                  <a:pt x="33911" y="213183"/>
                  <a:pt x="12745" y="146508"/>
                  <a:pt x="10628" y="146508"/>
                </a:cubicBezTo>
                <a:cubicBezTo>
                  <a:pt x="8511" y="146508"/>
                  <a:pt x="46082" y="283033"/>
                  <a:pt x="45553" y="260808"/>
                </a:cubicBezTo>
                <a:cubicBezTo>
                  <a:pt x="45024" y="238583"/>
                  <a:pt x="10099" y="10512"/>
                  <a:pt x="4278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F90CD74E-7CEC-10E7-934C-2E38AF207083}"/>
              </a:ext>
            </a:extLst>
          </p:cNvPr>
          <p:cNvSpPr/>
          <p:nvPr/>
        </p:nvSpPr>
        <p:spPr>
          <a:xfrm>
            <a:off x="2333431" y="3759199"/>
            <a:ext cx="260592" cy="682640"/>
          </a:xfrm>
          <a:custGeom>
            <a:avLst/>
            <a:gdLst>
              <a:gd name="connsiteX0" fmla="*/ 194 w 260592"/>
              <a:gd name="connsiteY0" fmla="*/ 1 h 682640"/>
              <a:gd name="connsiteX1" fmla="*/ 124019 w 260592"/>
              <a:gd name="connsiteY1" fmla="*/ 152401 h 682640"/>
              <a:gd name="connsiteX2" fmla="*/ 216094 w 260592"/>
              <a:gd name="connsiteY2" fmla="*/ 269876 h 682640"/>
              <a:gd name="connsiteX3" fmla="*/ 219269 w 260592"/>
              <a:gd name="connsiteY3" fmla="*/ 273051 h 682640"/>
              <a:gd name="connsiteX4" fmla="*/ 238319 w 260592"/>
              <a:gd name="connsiteY4" fmla="*/ 390526 h 682640"/>
              <a:gd name="connsiteX5" fmla="*/ 260544 w 260592"/>
              <a:gd name="connsiteY5" fmla="*/ 682626 h 682640"/>
              <a:gd name="connsiteX6" fmla="*/ 231969 w 260592"/>
              <a:gd name="connsiteY6" fmla="*/ 377826 h 682640"/>
              <a:gd name="connsiteX7" fmla="*/ 212919 w 260592"/>
              <a:gd name="connsiteY7" fmla="*/ 288926 h 682640"/>
              <a:gd name="connsiteX8" fmla="*/ 206569 w 260592"/>
              <a:gd name="connsiteY8" fmla="*/ 533401 h 682640"/>
              <a:gd name="connsiteX9" fmla="*/ 209744 w 260592"/>
              <a:gd name="connsiteY9" fmla="*/ 241301 h 682640"/>
              <a:gd name="connsiteX10" fmla="*/ 187519 w 260592"/>
              <a:gd name="connsiteY10" fmla="*/ 558801 h 682640"/>
              <a:gd name="connsiteX11" fmla="*/ 177994 w 260592"/>
              <a:gd name="connsiteY11" fmla="*/ 336551 h 682640"/>
              <a:gd name="connsiteX12" fmla="*/ 133544 w 260592"/>
              <a:gd name="connsiteY12" fmla="*/ 241301 h 682640"/>
              <a:gd name="connsiteX13" fmla="*/ 92269 w 260592"/>
              <a:gd name="connsiteY13" fmla="*/ 269876 h 682640"/>
              <a:gd name="connsiteX14" fmla="*/ 146244 w 260592"/>
              <a:gd name="connsiteY14" fmla="*/ 222251 h 682640"/>
              <a:gd name="connsiteX15" fmla="*/ 114494 w 260592"/>
              <a:gd name="connsiteY15" fmla="*/ 155576 h 682640"/>
              <a:gd name="connsiteX16" fmla="*/ 89094 w 260592"/>
              <a:gd name="connsiteY16" fmla="*/ 171451 h 682640"/>
              <a:gd name="connsiteX17" fmla="*/ 95444 w 260592"/>
              <a:gd name="connsiteY17" fmla="*/ 149226 h 682640"/>
              <a:gd name="connsiteX18" fmla="*/ 194 w 260592"/>
              <a:gd name="connsiteY18" fmla="*/ 1 h 68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0592" h="682640">
                <a:moveTo>
                  <a:pt x="194" y="1"/>
                </a:moveTo>
                <a:cubicBezTo>
                  <a:pt x="4957" y="530"/>
                  <a:pt x="88036" y="107422"/>
                  <a:pt x="124019" y="152401"/>
                </a:cubicBezTo>
                <a:cubicBezTo>
                  <a:pt x="160002" y="197380"/>
                  <a:pt x="200219" y="249768"/>
                  <a:pt x="216094" y="269876"/>
                </a:cubicBezTo>
                <a:cubicBezTo>
                  <a:pt x="231969" y="289984"/>
                  <a:pt x="215565" y="252943"/>
                  <a:pt x="219269" y="273051"/>
                </a:cubicBezTo>
                <a:cubicBezTo>
                  <a:pt x="222973" y="293159"/>
                  <a:pt x="231440" y="322264"/>
                  <a:pt x="238319" y="390526"/>
                </a:cubicBezTo>
                <a:cubicBezTo>
                  <a:pt x="245198" y="458788"/>
                  <a:pt x="261602" y="684743"/>
                  <a:pt x="260544" y="682626"/>
                </a:cubicBezTo>
                <a:cubicBezTo>
                  <a:pt x="259486" y="680509"/>
                  <a:pt x="239906" y="443443"/>
                  <a:pt x="231969" y="377826"/>
                </a:cubicBezTo>
                <a:cubicBezTo>
                  <a:pt x="224032" y="312209"/>
                  <a:pt x="217152" y="262997"/>
                  <a:pt x="212919" y="288926"/>
                </a:cubicBezTo>
                <a:cubicBezTo>
                  <a:pt x="208686" y="314855"/>
                  <a:pt x="207098" y="541339"/>
                  <a:pt x="206569" y="533401"/>
                </a:cubicBezTo>
                <a:cubicBezTo>
                  <a:pt x="206040" y="525464"/>
                  <a:pt x="212919" y="237068"/>
                  <a:pt x="209744" y="241301"/>
                </a:cubicBezTo>
                <a:cubicBezTo>
                  <a:pt x="206569" y="245534"/>
                  <a:pt x="192811" y="542926"/>
                  <a:pt x="187519" y="558801"/>
                </a:cubicBezTo>
                <a:cubicBezTo>
                  <a:pt x="182227" y="574676"/>
                  <a:pt x="186990" y="389468"/>
                  <a:pt x="177994" y="336551"/>
                </a:cubicBezTo>
                <a:cubicBezTo>
                  <a:pt x="168998" y="283634"/>
                  <a:pt x="147832" y="252414"/>
                  <a:pt x="133544" y="241301"/>
                </a:cubicBezTo>
                <a:cubicBezTo>
                  <a:pt x="119257" y="230189"/>
                  <a:pt x="90152" y="273051"/>
                  <a:pt x="92269" y="269876"/>
                </a:cubicBezTo>
                <a:cubicBezTo>
                  <a:pt x="94386" y="266701"/>
                  <a:pt x="142540" y="241301"/>
                  <a:pt x="146244" y="222251"/>
                </a:cubicBezTo>
                <a:cubicBezTo>
                  <a:pt x="149948" y="203201"/>
                  <a:pt x="124019" y="164043"/>
                  <a:pt x="114494" y="155576"/>
                </a:cubicBezTo>
                <a:cubicBezTo>
                  <a:pt x="104969" y="147109"/>
                  <a:pt x="92269" y="172509"/>
                  <a:pt x="89094" y="171451"/>
                </a:cubicBezTo>
                <a:cubicBezTo>
                  <a:pt x="85919" y="170393"/>
                  <a:pt x="111319" y="175155"/>
                  <a:pt x="95444" y="149226"/>
                </a:cubicBezTo>
                <a:cubicBezTo>
                  <a:pt x="79569" y="123297"/>
                  <a:pt x="-4569" y="-528"/>
                  <a:pt x="1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C1D50CE-A111-A6A4-6679-02F18342AA54}"/>
              </a:ext>
            </a:extLst>
          </p:cNvPr>
          <p:cNvSpPr/>
          <p:nvPr/>
        </p:nvSpPr>
        <p:spPr>
          <a:xfrm>
            <a:off x="2612652" y="4217790"/>
            <a:ext cx="391453" cy="904614"/>
          </a:xfrm>
          <a:custGeom>
            <a:avLst/>
            <a:gdLst>
              <a:gd name="connsiteX0" fmla="*/ 194048 w 391453"/>
              <a:gd name="connsiteY0" fmla="*/ 11310 h 904614"/>
              <a:gd name="connsiteX1" fmla="*/ 130548 w 391453"/>
              <a:gd name="connsiteY1" fmla="*/ 363735 h 904614"/>
              <a:gd name="connsiteX2" fmla="*/ 165473 w 391453"/>
              <a:gd name="connsiteY2" fmla="*/ 208160 h 904614"/>
              <a:gd name="connsiteX3" fmla="*/ 225798 w 391453"/>
              <a:gd name="connsiteY3" fmla="*/ 325635 h 904614"/>
              <a:gd name="connsiteX4" fmla="*/ 263898 w 391453"/>
              <a:gd name="connsiteY4" fmla="*/ 598685 h 904614"/>
              <a:gd name="connsiteX5" fmla="*/ 390898 w 391453"/>
              <a:gd name="connsiteY5" fmla="*/ 903485 h 904614"/>
              <a:gd name="connsiteX6" fmla="*/ 308348 w 391453"/>
              <a:gd name="connsiteY6" fmla="*/ 693935 h 904614"/>
              <a:gd name="connsiteX7" fmla="*/ 263898 w 391453"/>
              <a:gd name="connsiteY7" fmla="*/ 484385 h 904614"/>
              <a:gd name="connsiteX8" fmla="*/ 273423 w 391453"/>
              <a:gd name="connsiteY8" fmla="*/ 617735 h 904614"/>
              <a:gd name="connsiteX9" fmla="*/ 244848 w 391453"/>
              <a:gd name="connsiteY9" fmla="*/ 293885 h 904614"/>
              <a:gd name="connsiteX10" fmla="*/ 187698 w 391453"/>
              <a:gd name="connsiteY10" fmla="*/ 201810 h 904614"/>
              <a:gd name="connsiteX11" fmla="*/ 136898 w 391453"/>
              <a:gd name="connsiteY11" fmla="*/ 135135 h 904614"/>
              <a:gd name="connsiteX12" fmla="*/ 152773 w 391453"/>
              <a:gd name="connsiteY12" fmla="*/ 128785 h 904614"/>
              <a:gd name="connsiteX13" fmla="*/ 373 w 391453"/>
              <a:gd name="connsiteY13" fmla="*/ 138310 h 904614"/>
              <a:gd name="connsiteX14" fmla="*/ 203573 w 391453"/>
              <a:gd name="connsiteY14" fmla="*/ 122435 h 904614"/>
              <a:gd name="connsiteX15" fmla="*/ 187698 w 391453"/>
              <a:gd name="connsiteY15" fmla="*/ 87510 h 904614"/>
              <a:gd name="connsiteX16" fmla="*/ 194048 w 391453"/>
              <a:gd name="connsiteY16" fmla="*/ 11310 h 90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453" h="904614">
                <a:moveTo>
                  <a:pt x="194048" y="11310"/>
                </a:moveTo>
                <a:cubicBezTo>
                  <a:pt x="184523" y="57348"/>
                  <a:pt x="135311" y="330927"/>
                  <a:pt x="130548" y="363735"/>
                </a:cubicBezTo>
                <a:cubicBezTo>
                  <a:pt x="125785" y="396543"/>
                  <a:pt x="149598" y="214510"/>
                  <a:pt x="165473" y="208160"/>
                </a:cubicBezTo>
                <a:cubicBezTo>
                  <a:pt x="181348" y="201810"/>
                  <a:pt x="209394" y="260548"/>
                  <a:pt x="225798" y="325635"/>
                </a:cubicBezTo>
                <a:cubicBezTo>
                  <a:pt x="242202" y="390722"/>
                  <a:pt x="236381" y="502377"/>
                  <a:pt x="263898" y="598685"/>
                </a:cubicBezTo>
                <a:cubicBezTo>
                  <a:pt x="291415" y="694993"/>
                  <a:pt x="383490" y="887610"/>
                  <a:pt x="390898" y="903485"/>
                </a:cubicBezTo>
                <a:cubicBezTo>
                  <a:pt x="398306" y="919360"/>
                  <a:pt x="329515" y="763785"/>
                  <a:pt x="308348" y="693935"/>
                </a:cubicBezTo>
                <a:cubicBezTo>
                  <a:pt x="287181" y="624085"/>
                  <a:pt x="269719" y="497085"/>
                  <a:pt x="263898" y="484385"/>
                </a:cubicBezTo>
                <a:cubicBezTo>
                  <a:pt x="258077" y="471685"/>
                  <a:pt x="276598" y="649485"/>
                  <a:pt x="273423" y="617735"/>
                </a:cubicBezTo>
                <a:cubicBezTo>
                  <a:pt x="270248" y="585985"/>
                  <a:pt x="259136" y="363206"/>
                  <a:pt x="244848" y="293885"/>
                </a:cubicBezTo>
                <a:cubicBezTo>
                  <a:pt x="230561" y="224564"/>
                  <a:pt x="205690" y="228268"/>
                  <a:pt x="187698" y="201810"/>
                </a:cubicBezTo>
                <a:cubicBezTo>
                  <a:pt x="169706" y="175352"/>
                  <a:pt x="136898" y="135135"/>
                  <a:pt x="136898" y="135135"/>
                </a:cubicBezTo>
                <a:cubicBezTo>
                  <a:pt x="131077" y="122964"/>
                  <a:pt x="175527" y="128256"/>
                  <a:pt x="152773" y="128785"/>
                </a:cubicBezTo>
                <a:cubicBezTo>
                  <a:pt x="130019" y="129314"/>
                  <a:pt x="-8094" y="139368"/>
                  <a:pt x="373" y="138310"/>
                </a:cubicBezTo>
                <a:cubicBezTo>
                  <a:pt x="8840" y="137252"/>
                  <a:pt x="172352" y="130902"/>
                  <a:pt x="203573" y="122435"/>
                </a:cubicBezTo>
                <a:cubicBezTo>
                  <a:pt x="234794" y="113968"/>
                  <a:pt x="189815" y="101268"/>
                  <a:pt x="187698" y="87510"/>
                </a:cubicBezTo>
                <a:cubicBezTo>
                  <a:pt x="185581" y="73752"/>
                  <a:pt x="203573" y="-34728"/>
                  <a:pt x="194048" y="1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2A5F887-824C-200D-4BEA-00BFA9097398}"/>
              </a:ext>
            </a:extLst>
          </p:cNvPr>
          <p:cNvSpPr/>
          <p:nvPr/>
        </p:nvSpPr>
        <p:spPr>
          <a:xfrm>
            <a:off x="2374898" y="3697273"/>
            <a:ext cx="179138" cy="141348"/>
          </a:xfrm>
          <a:custGeom>
            <a:avLst/>
            <a:gdLst>
              <a:gd name="connsiteX0" fmla="*/ 2 w 179138"/>
              <a:gd name="connsiteY0" fmla="*/ 49227 h 141348"/>
              <a:gd name="connsiteX1" fmla="*/ 117477 w 179138"/>
              <a:gd name="connsiteY1" fmla="*/ 1602 h 141348"/>
              <a:gd name="connsiteX2" fmla="*/ 149227 w 179138"/>
              <a:gd name="connsiteY2" fmla="*/ 17477 h 141348"/>
              <a:gd name="connsiteX3" fmla="*/ 120652 w 179138"/>
              <a:gd name="connsiteY3" fmla="*/ 77802 h 141348"/>
              <a:gd name="connsiteX4" fmla="*/ 161927 w 179138"/>
              <a:gd name="connsiteY4" fmla="*/ 61927 h 141348"/>
              <a:gd name="connsiteX5" fmla="*/ 174627 w 179138"/>
              <a:gd name="connsiteY5" fmla="*/ 141302 h 141348"/>
              <a:gd name="connsiteX6" fmla="*/ 174627 w 179138"/>
              <a:gd name="connsiteY6" fmla="*/ 49227 h 141348"/>
              <a:gd name="connsiteX7" fmla="*/ 120652 w 179138"/>
              <a:gd name="connsiteY7" fmla="*/ 1602 h 141348"/>
              <a:gd name="connsiteX8" fmla="*/ 2 w 179138"/>
              <a:gd name="connsiteY8" fmla="*/ 49227 h 1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138" h="141348">
                <a:moveTo>
                  <a:pt x="2" y="49227"/>
                </a:moveTo>
                <a:cubicBezTo>
                  <a:pt x="-527" y="49227"/>
                  <a:pt x="92606" y="6894"/>
                  <a:pt x="117477" y="1602"/>
                </a:cubicBezTo>
                <a:cubicBezTo>
                  <a:pt x="142348" y="-3690"/>
                  <a:pt x="148698" y="4777"/>
                  <a:pt x="149227" y="17477"/>
                </a:cubicBezTo>
                <a:cubicBezTo>
                  <a:pt x="149756" y="30177"/>
                  <a:pt x="118535" y="70394"/>
                  <a:pt x="120652" y="77802"/>
                </a:cubicBezTo>
                <a:cubicBezTo>
                  <a:pt x="122769" y="85210"/>
                  <a:pt x="152931" y="51344"/>
                  <a:pt x="161927" y="61927"/>
                </a:cubicBezTo>
                <a:cubicBezTo>
                  <a:pt x="170923" y="72510"/>
                  <a:pt x="172510" y="143419"/>
                  <a:pt x="174627" y="141302"/>
                </a:cubicBezTo>
                <a:cubicBezTo>
                  <a:pt x="176744" y="139185"/>
                  <a:pt x="183623" y="72510"/>
                  <a:pt x="174627" y="49227"/>
                </a:cubicBezTo>
                <a:cubicBezTo>
                  <a:pt x="165631" y="25944"/>
                  <a:pt x="142348" y="3189"/>
                  <a:pt x="120652" y="1602"/>
                </a:cubicBezTo>
                <a:cubicBezTo>
                  <a:pt x="98956" y="15"/>
                  <a:pt x="531" y="49227"/>
                  <a:pt x="2" y="49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2EA7F80-2E0E-FC33-88FF-974D19D000A8}"/>
              </a:ext>
            </a:extLst>
          </p:cNvPr>
          <p:cNvSpPr/>
          <p:nvPr/>
        </p:nvSpPr>
        <p:spPr>
          <a:xfrm>
            <a:off x="2600746" y="4213198"/>
            <a:ext cx="260189" cy="755699"/>
          </a:xfrm>
          <a:custGeom>
            <a:avLst/>
            <a:gdLst>
              <a:gd name="connsiteX0" fmla="*/ 12279 w 260189"/>
              <a:gd name="connsiteY0" fmla="*/ 27 h 755699"/>
              <a:gd name="connsiteX1" fmla="*/ 37679 w 260189"/>
              <a:gd name="connsiteY1" fmla="*/ 333402 h 755699"/>
              <a:gd name="connsiteX2" fmla="*/ 63079 w 260189"/>
              <a:gd name="connsiteY2" fmla="*/ 279427 h 755699"/>
              <a:gd name="connsiteX3" fmla="*/ 66254 w 260189"/>
              <a:gd name="connsiteY3" fmla="*/ 368327 h 755699"/>
              <a:gd name="connsiteX4" fmla="*/ 75779 w 260189"/>
              <a:gd name="connsiteY4" fmla="*/ 273077 h 755699"/>
              <a:gd name="connsiteX5" fmla="*/ 82129 w 260189"/>
              <a:gd name="connsiteY5" fmla="*/ 419127 h 755699"/>
              <a:gd name="connsiteX6" fmla="*/ 158329 w 260189"/>
              <a:gd name="connsiteY6" fmla="*/ 473102 h 755699"/>
              <a:gd name="connsiteX7" fmla="*/ 120229 w 260189"/>
              <a:gd name="connsiteY7" fmla="*/ 536602 h 755699"/>
              <a:gd name="connsiteX8" fmla="*/ 136104 w 260189"/>
              <a:gd name="connsiteY8" fmla="*/ 549302 h 755699"/>
              <a:gd name="connsiteX9" fmla="*/ 186904 w 260189"/>
              <a:gd name="connsiteY9" fmla="*/ 755677 h 755699"/>
              <a:gd name="connsiteX10" fmla="*/ 136104 w 260189"/>
              <a:gd name="connsiteY10" fmla="*/ 562002 h 755699"/>
              <a:gd name="connsiteX11" fmla="*/ 218654 w 260189"/>
              <a:gd name="connsiteY11" fmla="*/ 476277 h 755699"/>
              <a:gd name="connsiteX12" fmla="*/ 136104 w 260189"/>
              <a:gd name="connsiteY12" fmla="*/ 457227 h 755699"/>
              <a:gd name="connsiteX13" fmla="*/ 167854 w 260189"/>
              <a:gd name="connsiteY13" fmla="*/ 377852 h 755699"/>
              <a:gd name="connsiteX14" fmla="*/ 259929 w 260189"/>
              <a:gd name="connsiteY14" fmla="*/ 466752 h 755699"/>
              <a:gd name="connsiteX15" fmla="*/ 136104 w 260189"/>
              <a:gd name="connsiteY15" fmla="*/ 381027 h 755699"/>
              <a:gd name="connsiteX16" fmla="*/ 136104 w 260189"/>
              <a:gd name="connsiteY16" fmla="*/ 196877 h 755699"/>
              <a:gd name="connsiteX17" fmla="*/ 139279 w 260189"/>
              <a:gd name="connsiteY17" fmla="*/ 222277 h 755699"/>
              <a:gd name="connsiteX18" fmla="*/ 59904 w 260189"/>
              <a:gd name="connsiteY18" fmla="*/ 149252 h 755699"/>
              <a:gd name="connsiteX19" fmla="*/ 132929 w 260189"/>
              <a:gd name="connsiteY19" fmla="*/ 254027 h 755699"/>
              <a:gd name="connsiteX20" fmla="*/ 5929 w 260189"/>
              <a:gd name="connsiteY20" fmla="*/ 314352 h 755699"/>
              <a:gd name="connsiteX21" fmla="*/ 59904 w 260189"/>
              <a:gd name="connsiteY21" fmla="*/ 473102 h 755699"/>
              <a:gd name="connsiteX22" fmla="*/ 2754 w 260189"/>
              <a:gd name="connsiteY22" fmla="*/ 317527 h 755699"/>
              <a:gd name="connsiteX23" fmla="*/ 12279 w 260189"/>
              <a:gd name="connsiteY23" fmla="*/ 269902 h 755699"/>
              <a:gd name="connsiteX24" fmla="*/ 40854 w 260189"/>
              <a:gd name="connsiteY24" fmla="*/ 314352 h 755699"/>
              <a:gd name="connsiteX25" fmla="*/ 12279 w 260189"/>
              <a:gd name="connsiteY25" fmla="*/ 27 h 7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0189" h="755699">
                <a:moveTo>
                  <a:pt x="12279" y="27"/>
                </a:moveTo>
                <a:cubicBezTo>
                  <a:pt x="11750" y="3202"/>
                  <a:pt x="29212" y="286835"/>
                  <a:pt x="37679" y="333402"/>
                </a:cubicBezTo>
                <a:cubicBezTo>
                  <a:pt x="46146" y="379969"/>
                  <a:pt x="58317" y="273606"/>
                  <a:pt x="63079" y="279427"/>
                </a:cubicBezTo>
                <a:cubicBezTo>
                  <a:pt x="67841" y="285248"/>
                  <a:pt x="64137" y="369385"/>
                  <a:pt x="66254" y="368327"/>
                </a:cubicBezTo>
                <a:cubicBezTo>
                  <a:pt x="68371" y="367269"/>
                  <a:pt x="73133" y="264610"/>
                  <a:pt x="75779" y="273077"/>
                </a:cubicBezTo>
                <a:cubicBezTo>
                  <a:pt x="78425" y="281544"/>
                  <a:pt x="68371" y="385790"/>
                  <a:pt x="82129" y="419127"/>
                </a:cubicBezTo>
                <a:cubicBezTo>
                  <a:pt x="95887" y="452464"/>
                  <a:pt x="151979" y="453523"/>
                  <a:pt x="158329" y="473102"/>
                </a:cubicBezTo>
                <a:cubicBezTo>
                  <a:pt x="164679" y="492681"/>
                  <a:pt x="120229" y="536602"/>
                  <a:pt x="120229" y="536602"/>
                </a:cubicBezTo>
                <a:cubicBezTo>
                  <a:pt x="116525" y="549302"/>
                  <a:pt x="124992" y="512790"/>
                  <a:pt x="136104" y="549302"/>
                </a:cubicBezTo>
                <a:cubicBezTo>
                  <a:pt x="147216" y="585814"/>
                  <a:pt x="186904" y="753560"/>
                  <a:pt x="186904" y="755677"/>
                </a:cubicBezTo>
                <a:cubicBezTo>
                  <a:pt x="186904" y="757794"/>
                  <a:pt x="130812" y="608569"/>
                  <a:pt x="136104" y="562002"/>
                </a:cubicBezTo>
                <a:cubicBezTo>
                  <a:pt x="141396" y="515435"/>
                  <a:pt x="218654" y="493739"/>
                  <a:pt x="218654" y="476277"/>
                </a:cubicBezTo>
                <a:cubicBezTo>
                  <a:pt x="218654" y="458815"/>
                  <a:pt x="144571" y="473631"/>
                  <a:pt x="136104" y="457227"/>
                </a:cubicBezTo>
                <a:cubicBezTo>
                  <a:pt x="127637" y="440823"/>
                  <a:pt x="147217" y="376265"/>
                  <a:pt x="167854" y="377852"/>
                </a:cubicBezTo>
                <a:cubicBezTo>
                  <a:pt x="188491" y="379439"/>
                  <a:pt x="265221" y="466223"/>
                  <a:pt x="259929" y="466752"/>
                </a:cubicBezTo>
                <a:cubicBezTo>
                  <a:pt x="254637" y="467281"/>
                  <a:pt x="156741" y="426006"/>
                  <a:pt x="136104" y="381027"/>
                </a:cubicBezTo>
                <a:cubicBezTo>
                  <a:pt x="115467" y="336048"/>
                  <a:pt x="135575" y="223335"/>
                  <a:pt x="136104" y="196877"/>
                </a:cubicBezTo>
                <a:cubicBezTo>
                  <a:pt x="136633" y="170419"/>
                  <a:pt x="151979" y="230214"/>
                  <a:pt x="139279" y="222277"/>
                </a:cubicBezTo>
                <a:cubicBezTo>
                  <a:pt x="126579" y="214340"/>
                  <a:pt x="60962" y="143961"/>
                  <a:pt x="59904" y="149252"/>
                </a:cubicBezTo>
                <a:cubicBezTo>
                  <a:pt x="58846" y="154543"/>
                  <a:pt x="141925" y="226510"/>
                  <a:pt x="132929" y="254027"/>
                </a:cubicBezTo>
                <a:cubicBezTo>
                  <a:pt x="123933" y="281544"/>
                  <a:pt x="18100" y="277840"/>
                  <a:pt x="5929" y="314352"/>
                </a:cubicBezTo>
                <a:cubicBezTo>
                  <a:pt x="-6242" y="350864"/>
                  <a:pt x="60433" y="472573"/>
                  <a:pt x="59904" y="473102"/>
                </a:cubicBezTo>
                <a:cubicBezTo>
                  <a:pt x="59375" y="473631"/>
                  <a:pt x="10691" y="351394"/>
                  <a:pt x="2754" y="317527"/>
                </a:cubicBezTo>
                <a:cubicBezTo>
                  <a:pt x="-5184" y="283660"/>
                  <a:pt x="5929" y="270431"/>
                  <a:pt x="12279" y="269902"/>
                </a:cubicBezTo>
                <a:cubicBezTo>
                  <a:pt x="18629" y="269373"/>
                  <a:pt x="40854" y="360389"/>
                  <a:pt x="40854" y="314352"/>
                </a:cubicBezTo>
                <a:cubicBezTo>
                  <a:pt x="40854" y="268315"/>
                  <a:pt x="12808" y="-3148"/>
                  <a:pt x="1227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F25832E-24C9-8608-FF00-8A38AF7539D3}"/>
              </a:ext>
            </a:extLst>
          </p:cNvPr>
          <p:cNvSpPr/>
          <p:nvPr/>
        </p:nvSpPr>
        <p:spPr>
          <a:xfrm>
            <a:off x="2882794" y="4737100"/>
            <a:ext cx="132563" cy="597116"/>
          </a:xfrm>
          <a:custGeom>
            <a:avLst/>
            <a:gdLst>
              <a:gd name="connsiteX0" fmla="*/ 106 w 132563"/>
              <a:gd name="connsiteY0" fmla="*/ 0 h 597116"/>
              <a:gd name="connsiteX1" fmla="*/ 117581 w 132563"/>
              <a:gd name="connsiteY1" fmla="*/ 342900 h 597116"/>
              <a:gd name="connsiteX2" fmla="*/ 130281 w 132563"/>
              <a:gd name="connsiteY2" fmla="*/ 596900 h 597116"/>
              <a:gd name="connsiteX3" fmla="*/ 111231 w 132563"/>
              <a:gd name="connsiteY3" fmla="*/ 390525 h 597116"/>
              <a:gd name="connsiteX4" fmla="*/ 98531 w 132563"/>
              <a:gd name="connsiteY4" fmla="*/ 590550 h 597116"/>
              <a:gd name="connsiteX5" fmla="*/ 101706 w 132563"/>
              <a:gd name="connsiteY5" fmla="*/ 431800 h 597116"/>
              <a:gd name="connsiteX6" fmla="*/ 19156 w 132563"/>
              <a:gd name="connsiteY6" fmla="*/ 200025 h 597116"/>
              <a:gd name="connsiteX7" fmla="*/ 95356 w 132563"/>
              <a:gd name="connsiteY7" fmla="*/ 342900 h 597116"/>
              <a:gd name="connsiteX8" fmla="*/ 106 w 132563"/>
              <a:gd name="connsiteY8" fmla="*/ 0 h 59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63" h="597116">
                <a:moveTo>
                  <a:pt x="106" y="0"/>
                </a:moveTo>
                <a:cubicBezTo>
                  <a:pt x="3810" y="0"/>
                  <a:pt x="95885" y="243417"/>
                  <a:pt x="117581" y="342900"/>
                </a:cubicBezTo>
                <a:cubicBezTo>
                  <a:pt x="139277" y="442383"/>
                  <a:pt x="131339" y="588963"/>
                  <a:pt x="130281" y="596900"/>
                </a:cubicBezTo>
                <a:cubicBezTo>
                  <a:pt x="129223" y="604837"/>
                  <a:pt x="116522" y="391583"/>
                  <a:pt x="111231" y="390525"/>
                </a:cubicBezTo>
                <a:cubicBezTo>
                  <a:pt x="105940" y="389467"/>
                  <a:pt x="100118" y="583671"/>
                  <a:pt x="98531" y="590550"/>
                </a:cubicBezTo>
                <a:cubicBezTo>
                  <a:pt x="96944" y="597429"/>
                  <a:pt x="114935" y="496888"/>
                  <a:pt x="101706" y="431800"/>
                </a:cubicBezTo>
                <a:cubicBezTo>
                  <a:pt x="88477" y="366713"/>
                  <a:pt x="20214" y="214842"/>
                  <a:pt x="19156" y="200025"/>
                </a:cubicBezTo>
                <a:cubicBezTo>
                  <a:pt x="18098" y="185208"/>
                  <a:pt x="100119" y="382058"/>
                  <a:pt x="95356" y="342900"/>
                </a:cubicBezTo>
                <a:cubicBezTo>
                  <a:pt x="90594" y="303742"/>
                  <a:pt x="-3598" y="0"/>
                  <a:pt x="1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B0279075-B010-BB5E-4DB5-E3ADC30B63BF}"/>
              </a:ext>
            </a:extLst>
          </p:cNvPr>
          <p:cNvSpPr/>
          <p:nvPr/>
        </p:nvSpPr>
        <p:spPr>
          <a:xfrm>
            <a:off x="2733578" y="5258584"/>
            <a:ext cx="314459" cy="116333"/>
          </a:xfrm>
          <a:custGeom>
            <a:avLst/>
            <a:gdLst>
              <a:gd name="connsiteX0" fmla="*/ 97 w 314459"/>
              <a:gd name="connsiteY0" fmla="*/ 8741 h 116333"/>
              <a:gd name="connsiteX1" fmla="*/ 162022 w 314459"/>
              <a:gd name="connsiteY1" fmla="*/ 103991 h 116333"/>
              <a:gd name="connsiteX2" fmla="*/ 190597 w 314459"/>
              <a:gd name="connsiteY2" fmla="*/ 110341 h 116333"/>
              <a:gd name="connsiteX3" fmla="*/ 168372 w 314459"/>
              <a:gd name="connsiteY3" fmla="*/ 59541 h 116333"/>
              <a:gd name="connsiteX4" fmla="*/ 174722 w 314459"/>
              <a:gd name="connsiteY4" fmla="*/ 15091 h 116333"/>
              <a:gd name="connsiteX5" fmla="*/ 314422 w 314459"/>
              <a:gd name="connsiteY5" fmla="*/ 50016 h 116333"/>
              <a:gd name="connsiteX6" fmla="*/ 187422 w 314459"/>
              <a:gd name="connsiteY6" fmla="*/ 5566 h 116333"/>
              <a:gd name="connsiteX7" fmla="*/ 73122 w 314459"/>
              <a:gd name="connsiteY7" fmla="*/ 2391 h 116333"/>
              <a:gd name="connsiteX8" fmla="*/ 139797 w 314459"/>
              <a:gd name="connsiteY8" fmla="*/ 21441 h 116333"/>
              <a:gd name="connsiteX9" fmla="*/ 187422 w 314459"/>
              <a:gd name="connsiteY9" fmla="*/ 110341 h 116333"/>
              <a:gd name="connsiteX10" fmla="*/ 97 w 314459"/>
              <a:gd name="connsiteY10" fmla="*/ 8741 h 1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459" h="116333">
                <a:moveTo>
                  <a:pt x="97" y="8741"/>
                </a:moveTo>
                <a:cubicBezTo>
                  <a:pt x="-4136" y="7683"/>
                  <a:pt x="130272" y="87058"/>
                  <a:pt x="162022" y="103991"/>
                </a:cubicBezTo>
                <a:cubicBezTo>
                  <a:pt x="193772" y="120924"/>
                  <a:pt x="189539" y="117749"/>
                  <a:pt x="190597" y="110341"/>
                </a:cubicBezTo>
                <a:cubicBezTo>
                  <a:pt x="191655" y="102933"/>
                  <a:pt x="171018" y="75416"/>
                  <a:pt x="168372" y="59541"/>
                </a:cubicBezTo>
                <a:cubicBezTo>
                  <a:pt x="165726" y="43666"/>
                  <a:pt x="150380" y="16679"/>
                  <a:pt x="174722" y="15091"/>
                </a:cubicBezTo>
                <a:cubicBezTo>
                  <a:pt x="199064" y="13504"/>
                  <a:pt x="312305" y="51604"/>
                  <a:pt x="314422" y="50016"/>
                </a:cubicBezTo>
                <a:cubicBezTo>
                  <a:pt x="316539" y="48428"/>
                  <a:pt x="227639" y="13504"/>
                  <a:pt x="187422" y="5566"/>
                </a:cubicBezTo>
                <a:cubicBezTo>
                  <a:pt x="147205" y="-2372"/>
                  <a:pt x="81059" y="-255"/>
                  <a:pt x="73122" y="2391"/>
                </a:cubicBezTo>
                <a:cubicBezTo>
                  <a:pt x="65185" y="5037"/>
                  <a:pt x="120747" y="3449"/>
                  <a:pt x="139797" y="21441"/>
                </a:cubicBezTo>
                <a:cubicBezTo>
                  <a:pt x="158847" y="39433"/>
                  <a:pt x="203826" y="111928"/>
                  <a:pt x="187422" y="110341"/>
                </a:cubicBezTo>
                <a:cubicBezTo>
                  <a:pt x="171018" y="108754"/>
                  <a:pt x="4330" y="9799"/>
                  <a:pt x="97" y="8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1A49CE8-9B68-379A-809F-434382D07C65}"/>
              </a:ext>
            </a:extLst>
          </p:cNvPr>
          <p:cNvSpPr/>
          <p:nvPr/>
        </p:nvSpPr>
        <p:spPr>
          <a:xfrm>
            <a:off x="2771678" y="5311695"/>
            <a:ext cx="262875" cy="76641"/>
          </a:xfrm>
          <a:custGeom>
            <a:avLst/>
            <a:gdLst>
              <a:gd name="connsiteX0" fmla="*/ 97 w 262875"/>
              <a:gd name="connsiteY0" fmla="*/ 80 h 76641"/>
              <a:gd name="connsiteX1" fmla="*/ 142972 w 262875"/>
              <a:gd name="connsiteY1" fmla="*/ 38180 h 76641"/>
              <a:gd name="connsiteX2" fmla="*/ 260447 w 262875"/>
              <a:gd name="connsiteY2" fmla="*/ 80 h 76641"/>
              <a:gd name="connsiteX3" fmla="*/ 215997 w 262875"/>
              <a:gd name="connsiteY3" fmla="*/ 31830 h 76641"/>
              <a:gd name="connsiteX4" fmla="*/ 139797 w 262875"/>
              <a:gd name="connsiteY4" fmla="*/ 76280 h 76641"/>
              <a:gd name="connsiteX5" fmla="*/ 165197 w 262875"/>
              <a:gd name="connsiteY5" fmla="*/ 50880 h 76641"/>
              <a:gd name="connsiteX6" fmla="*/ 97 w 262875"/>
              <a:gd name="connsiteY6" fmla="*/ 80 h 7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75" h="76641">
                <a:moveTo>
                  <a:pt x="97" y="80"/>
                </a:moveTo>
                <a:cubicBezTo>
                  <a:pt x="-3607" y="-2037"/>
                  <a:pt x="99580" y="38180"/>
                  <a:pt x="142972" y="38180"/>
                </a:cubicBezTo>
                <a:cubicBezTo>
                  <a:pt x="186364" y="38180"/>
                  <a:pt x="248276" y="1138"/>
                  <a:pt x="260447" y="80"/>
                </a:cubicBezTo>
                <a:cubicBezTo>
                  <a:pt x="272618" y="-978"/>
                  <a:pt x="236105" y="19130"/>
                  <a:pt x="215997" y="31830"/>
                </a:cubicBezTo>
                <a:cubicBezTo>
                  <a:pt x="195889" y="44530"/>
                  <a:pt x="148264" y="73105"/>
                  <a:pt x="139797" y="76280"/>
                </a:cubicBezTo>
                <a:cubicBezTo>
                  <a:pt x="131330" y="79455"/>
                  <a:pt x="192185" y="60934"/>
                  <a:pt x="165197" y="50880"/>
                </a:cubicBezTo>
                <a:cubicBezTo>
                  <a:pt x="138210" y="40826"/>
                  <a:pt x="3801" y="2197"/>
                  <a:pt x="9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22F98ED6-514A-E7F9-9E32-40B3A2473A2C}"/>
              </a:ext>
            </a:extLst>
          </p:cNvPr>
          <p:cNvSpPr/>
          <p:nvPr/>
        </p:nvSpPr>
        <p:spPr>
          <a:xfrm>
            <a:off x="6470650" y="4291679"/>
            <a:ext cx="102227" cy="897522"/>
          </a:xfrm>
          <a:custGeom>
            <a:avLst/>
            <a:gdLst>
              <a:gd name="connsiteX0" fmla="*/ 101600 w 102227"/>
              <a:gd name="connsiteY0" fmla="*/ 16796 h 897522"/>
              <a:gd name="connsiteX1" fmla="*/ 34925 w 102227"/>
              <a:gd name="connsiteY1" fmla="*/ 858171 h 897522"/>
              <a:gd name="connsiteX2" fmla="*/ 38100 w 102227"/>
              <a:gd name="connsiteY2" fmla="*/ 715296 h 897522"/>
              <a:gd name="connsiteX3" fmla="*/ 0 w 102227"/>
              <a:gd name="connsiteY3" fmla="*/ 324771 h 897522"/>
              <a:gd name="connsiteX4" fmla="*/ 38100 w 102227"/>
              <a:gd name="connsiteY4" fmla="*/ 683546 h 897522"/>
              <a:gd name="connsiteX5" fmla="*/ 50800 w 102227"/>
              <a:gd name="connsiteY5" fmla="*/ 359696 h 897522"/>
              <a:gd name="connsiteX6" fmla="*/ 44450 w 102227"/>
              <a:gd name="connsiteY6" fmla="*/ 213646 h 897522"/>
              <a:gd name="connsiteX7" fmla="*/ 50800 w 102227"/>
              <a:gd name="connsiteY7" fmla="*/ 477171 h 897522"/>
              <a:gd name="connsiteX8" fmla="*/ 66675 w 102227"/>
              <a:gd name="connsiteY8" fmla="*/ 308896 h 897522"/>
              <a:gd name="connsiteX9" fmla="*/ 101600 w 102227"/>
              <a:gd name="connsiteY9" fmla="*/ 16796 h 8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27" h="897522">
                <a:moveTo>
                  <a:pt x="101600" y="16796"/>
                </a:moveTo>
                <a:cubicBezTo>
                  <a:pt x="96308" y="108342"/>
                  <a:pt x="45508" y="741754"/>
                  <a:pt x="34925" y="858171"/>
                </a:cubicBezTo>
                <a:cubicBezTo>
                  <a:pt x="24342" y="974588"/>
                  <a:pt x="43921" y="804196"/>
                  <a:pt x="38100" y="715296"/>
                </a:cubicBezTo>
                <a:cubicBezTo>
                  <a:pt x="32279" y="626396"/>
                  <a:pt x="0" y="330063"/>
                  <a:pt x="0" y="324771"/>
                </a:cubicBezTo>
                <a:cubicBezTo>
                  <a:pt x="0" y="319479"/>
                  <a:pt x="29633" y="677725"/>
                  <a:pt x="38100" y="683546"/>
                </a:cubicBezTo>
                <a:cubicBezTo>
                  <a:pt x="46567" y="689367"/>
                  <a:pt x="49742" y="438013"/>
                  <a:pt x="50800" y="359696"/>
                </a:cubicBezTo>
                <a:cubicBezTo>
                  <a:pt x="51858" y="281379"/>
                  <a:pt x="44450" y="194067"/>
                  <a:pt x="44450" y="213646"/>
                </a:cubicBezTo>
                <a:cubicBezTo>
                  <a:pt x="44450" y="233225"/>
                  <a:pt x="47096" y="461296"/>
                  <a:pt x="50800" y="477171"/>
                </a:cubicBezTo>
                <a:cubicBezTo>
                  <a:pt x="54504" y="493046"/>
                  <a:pt x="56092" y="383508"/>
                  <a:pt x="66675" y="308896"/>
                </a:cubicBezTo>
                <a:cubicBezTo>
                  <a:pt x="77258" y="234284"/>
                  <a:pt x="106892" y="-74750"/>
                  <a:pt x="101600" y="16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2F59A60-FF03-56C2-28B4-D867D4C608ED}"/>
              </a:ext>
            </a:extLst>
          </p:cNvPr>
          <p:cNvSpPr/>
          <p:nvPr/>
        </p:nvSpPr>
        <p:spPr>
          <a:xfrm>
            <a:off x="6548289" y="3319198"/>
            <a:ext cx="74976" cy="506677"/>
          </a:xfrm>
          <a:custGeom>
            <a:avLst/>
            <a:gdLst>
              <a:gd name="connsiteX0" fmla="*/ 43011 w 74976"/>
              <a:gd name="connsiteY0" fmla="*/ 1852 h 506677"/>
              <a:gd name="connsiteX1" fmla="*/ 1736 w 74976"/>
              <a:gd name="connsiteY1" fmla="*/ 433652 h 506677"/>
              <a:gd name="connsiteX2" fmla="*/ 14436 w 74976"/>
              <a:gd name="connsiteY2" fmla="*/ 360627 h 506677"/>
              <a:gd name="connsiteX3" fmla="*/ 74761 w 74976"/>
              <a:gd name="connsiteY3" fmla="*/ 506677 h 506677"/>
              <a:gd name="connsiteX4" fmla="*/ 33486 w 74976"/>
              <a:gd name="connsiteY4" fmla="*/ 360627 h 506677"/>
              <a:gd name="connsiteX5" fmla="*/ 4911 w 74976"/>
              <a:gd name="connsiteY5" fmla="*/ 306652 h 506677"/>
              <a:gd name="connsiteX6" fmla="*/ 8086 w 74976"/>
              <a:gd name="connsiteY6" fmla="*/ 278077 h 506677"/>
              <a:gd name="connsiteX7" fmla="*/ 43011 w 74976"/>
              <a:gd name="connsiteY7" fmla="*/ 1852 h 5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76" h="506677">
                <a:moveTo>
                  <a:pt x="43011" y="1852"/>
                </a:moveTo>
                <a:cubicBezTo>
                  <a:pt x="41953" y="27781"/>
                  <a:pt x="6499" y="373856"/>
                  <a:pt x="1736" y="433652"/>
                </a:cubicBezTo>
                <a:cubicBezTo>
                  <a:pt x="-3027" y="493448"/>
                  <a:pt x="2265" y="348456"/>
                  <a:pt x="14436" y="360627"/>
                </a:cubicBezTo>
                <a:cubicBezTo>
                  <a:pt x="26607" y="372798"/>
                  <a:pt x="71586" y="506677"/>
                  <a:pt x="74761" y="506677"/>
                </a:cubicBezTo>
                <a:cubicBezTo>
                  <a:pt x="77936" y="506677"/>
                  <a:pt x="45128" y="393964"/>
                  <a:pt x="33486" y="360627"/>
                </a:cubicBezTo>
                <a:cubicBezTo>
                  <a:pt x="21844" y="327290"/>
                  <a:pt x="9144" y="320410"/>
                  <a:pt x="4911" y="306652"/>
                </a:cubicBezTo>
                <a:cubicBezTo>
                  <a:pt x="678" y="292894"/>
                  <a:pt x="1736" y="326231"/>
                  <a:pt x="8086" y="278077"/>
                </a:cubicBezTo>
                <a:cubicBezTo>
                  <a:pt x="14436" y="229923"/>
                  <a:pt x="44069" y="-24077"/>
                  <a:pt x="43011" y="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09B5370-8E1F-DE8B-8806-6866E5741B87}"/>
              </a:ext>
            </a:extLst>
          </p:cNvPr>
          <p:cNvSpPr/>
          <p:nvPr/>
        </p:nvSpPr>
        <p:spPr>
          <a:xfrm>
            <a:off x="6703174" y="3568695"/>
            <a:ext cx="72310" cy="793763"/>
          </a:xfrm>
          <a:custGeom>
            <a:avLst/>
            <a:gdLst>
              <a:gd name="connsiteX0" fmla="*/ 18301 w 72310"/>
              <a:gd name="connsiteY0" fmla="*/ 5 h 793763"/>
              <a:gd name="connsiteX1" fmla="*/ 11951 w 72310"/>
              <a:gd name="connsiteY1" fmla="*/ 447680 h 793763"/>
              <a:gd name="connsiteX2" fmla="*/ 72276 w 72310"/>
              <a:gd name="connsiteY2" fmla="*/ 793755 h 793763"/>
              <a:gd name="connsiteX3" fmla="*/ 2426 w 72310"/>
              <a:gd name="connsiteY3" fmla="*/ 457205 h 793763"/>
              <a:gd name="connsiteX4" fmla="*/ 18301 w 72310"/>
              <a:gd name="connsiteY4" fmla="*/ 5 h 7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0" h="793763">
                <a:moveTo>
                  <a:pt x="18301" y="5"/>
                </a:moveTo>
                <a:cubicBezTo>
                  <a:pt x="19888" y="-1582"/>
                  <a:pt x="2955" y="315388"/>
                  <a:pt x="11951" y="447680"/>
                </a:cubicBezTo>
                <a:cubicBezTo>
                  <a:pt x="20947" y="579972"/>
                  <a:pt x="73863" y="792168"/>
                  <a:pt x="72276" y="793755"/>
                </a:cubicBezTo>
                <a:cubicBezTo>
                  <a:pt x="70689" y="795342"/>
                  <a:pt x="12480" y="582618"/>
                  <a:pt x="2426" y="457205"/>
                </a:cubicBezTo>
                <a:cubicBezTo>
                  <a:pt x="-7628" y="331792"/>
                  <a:pt x="16714" y="1592"/>
                  <a:pt x="1830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49FB3207-CD07-7F18-E1F4-A897DEF0F21B}"/>
              </a:ext>
            </a:extLst>
          </p:cNvPr>
          <p:cNvSpPr/>
          <p:nvPr/>
        </p:nvSpPr>
        <p:spPr>
          <a:xfrm>
            <a:off x="6619836" y="4282523"/>
            <a:ext cx="60850" cy="735997"/>
          </a:xfrm>
          <a:custGeom>
            <a:avLst/>
            <a:gdLst>
              <a:gd name="connsiteX0" fmla="*/ 39 w 60850"/>
              <a:gd name="connsiteY0" fmla="*/ 552 h 735997"/>
              <a:gd name="connsiteX1" fmla="*/ 50839 w 60850"/>
              <a:gd name="connsiteY1" fmla="*/ 603802 h 735997"/>
              <a:gd name="connsiteX2" fmla="*/ 31789 w 60850"/>
              <a:gd name="connsiteY2" fmla="*/ 730802 h 735997"/>
              <a:gd name="connsiteX3" fmla="*/ 60364 w 60850"/>
              <a:gd name="connsiteY3" fmla="*/ 499027 h 735997"/>
              <a:gd name="connsiteX4" fmla="*/ 39 w 60850"/>
              <a:gd name="connsiteY4" fmla="*/ 552 h 73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50" h="735997">
                <a:moveTo>
                  <a:pt x="39" y="552"/>
                </a:moveTo>
                <a:cubicBezTo>
                  <a:pt x="-1548" y="18014"/>
                  <a:pt x="45547" y="482094"/>
                  <a:pt x="50839" y="603802"/>
                </a:cubicBezTo>
                <a:cubicBezTo>
                  <a:pt x="56131" y="725510"/>
                  <a:pt x="30202" y="748264"/>
                  <a:pt x="31789" y="730802"/>
                </a:cubicBezTo>
                <a:cubicBezTo>
                  <a:pt x="33376" y="713340"/>
                  <a:pt x="65127" y="613327"/>
                  <a:pt x="60364" y="499027"/>
                </a:cubicBezTo>
                <a:cubicBezTo>
                  <a:pt x="55601" y="384727"/>
                  <a:pt x="1626" y="-16910"/>
                  <a:pt x="39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EA06FB8-C391-3005-BB82-DB07C6FF5142}"/>
              </a:ext>
            </a:extLst>
          </p:cNvPr>
          <p:cNvSpPr/>
          <p:nvPr/>
        </p:nvSpPr>
        <p:spPr>
          <a:xfrm>
            <a:off x="6684881" y="4280555"/>
            <a:ext cx="120209" cy="1031836"/>
          </a:xfrm>
          <a:custGeom>
            <a:avLst/>
            <a:gdLst>
              <a:gd name="connsiteX0" fmla="*/ 119144 w 120209"/>
              <a:gd name="connsiteY0" fmla="*/ 12045 h 1031836"/>
              <a:gd name="connsiteX1" fmla="*/ 1669 w 120209"/>
              <a:gd name="connsiteY1" fmla="*/ 1021695 h 1031836"/>
              <a:gd name="connsiteX2" fmla="*/ 55644 w 120209"/>
              <a:gd name="connsiteY2" fmla="*/ 500995 h 1031836"/>
              <a:gd name="connsiteX3" fmla="*/ 119144 w 120209"/>
              <a:gd name="connsiteY3" fmla="*/ 12045 h 10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09" h="1031836">
                <a:moveTo>
                  <a:pt x="119144" y="12045"/>
                </a:moveTo>
                <a:cubicBezTo>
                  <a:pt x="110148" y="98828"/>
                  <a:pt x="12252" y="940203"/>
                  <a:pt x="1669" y="1021695"/>
                </a:cubicBezTo>
                <a:cubicBezTo>
                  <a:pt x="-8914" y="1103187"/>
                  <a:pt x="33419" y="671916"/>
                  <a:pt x="55644" y="500995"/>
                </a:cubicBezTo>
                <a:cubicBezTo>
                  <a:pt x="77869" y="330074"/>
                  <a:pt x="128140" y="-74738"/>
                  <a:pt x="119144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A9AF2E73-2CB0-1DA1-97D0-57136DF34ED5}"/>
              </a:ext>
            </a:extLst>
          </p:cNvPr>
          <p:cNvSpPr/>
          <p:nvPr/>
        </p:nvSpPr>
        <p:spPr>
          <a:xfrm>
            <a:off x="6243607" y="5280611"/>
            <a:ext cx="154461" cy="420731"/>
          </a:xfrm>
          <a:custGeom>
            <a:avLst/>
            <a:gdLst>
              <a:gd name="connsiteX0" fmla="*/ 154018 w 154461"/>
              <a:gd name="connsiteY0" fmla="*/ 2589 h 420731"/>
              <a:gd name="connsiteX1" fmla="*/ 33368 w 154461"/>
              <a:gd name="connsiteY1" fmla="*/ 316914 h 420731"/>
              <a:gd name="connsiteX2" fmla="*/ 1618 w 154461"/>
              <a:gd name="connsiteY2" fmla="*/ 415339 h 420731"/>
              <a:gd name="connsiteX3" fmla="*/ 71468 w 154461"/>
              <a:gd name="connsiteY3" fmla="*/ 180389 h 420731"/>
              <a:gd name="connsiteX4" fmla="*/ 154018 w 154461"/>
              <a:gd name="connsiteY4" fmla="*/ 2589 h 42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1" h="420731">
                <a:moveTo>
                  <a:pt x="154018" y="2589"/>
                </a:moveTo>
                <a:cubicBezTo>
                  <a:pt x="147668" y="25343"/>
                  <a:pt x="58768" y="248122"/>
                  <a:pt x="33368" y="316914"/>
                </a:cubicBezTo>
                <a:cubicBezTo>
                  <a:pt x="7968" y="385706"/>
                  <a:pt x="-4732" y="438093"/>
                  <a:pt x="1618" y="415339"/>
                </a:cubicBezTo>
                <a:cubicBezTo>
                  <a:pt x="7968" y="392585"/>
                  <a:pt x="46068" y="248122"/>
                  <a:pt x="71468" y="180389"/>
                </a:cubicBezTo>
                <a:cubicBezTo>
                  <a:pt x="96868" y="112656"/>
                  <a:pt x="160368" y="-20165"/>
                  <a:pt x="154018" y="2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2F8552FD-D85E-BB37-DEC4-4F69A4E60F64}"/>
              </a:ext>
            </a:extLst>
          </p:cNvPr>
          <p:cNvSpPr/>
          <p:nvPr/>
        </p:nvSpPr>
        <p:spPr>
          <a:xfrm>
            <a:off x="6423132" y="5482762"/>
            <a:ext cx="233614" cy="645641"/>
          </a:xfrm>
          <a:custGeom>
            <a:avLst/>
            <a:gdLst>
              <a:gd name="connsiteX0" fmla="*/ 231668 w 233614"/>
              <a:gd name="connsiteY0" fmla="*/ 6813 h 645641"/>
              <a:gd name="connsiteX1" fmla="*/ 3068 w 233614"/>
              <a:gd name="connsiteY1" fmla="*/ 638638 h 645641"/>
              <a:gd name="connsiteX2" fmla="*/ 107843 w 233614"/>
              <a:gd name="connsiteY2" fmla="*/ 324313 h 645641"/>
              <a:gd name="connsiteX3" fmla="*/ 231668 w 233614"/>
              <a:gd name="connsiteY3" fmla="*/ 6813 h 64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14" h="645641">
                <a:moveTo>
                  <a:pt x="231668" y="6813"/>
                </a:moveTo>
                <a:cubicBezTo>
                  <a:pt x="214206" y="59200"/>
                  <a:pt x="23705" y="585721"/>
                  <a:pt x="3068" y="638638"/>
                </a:cubicBezTo>
                <a:cubicBezTo>
                  <a:pt x="-17570" y="691555"/>
                  <a:pt x="71330" y="430676"/>
                  <a:pt x="107843" y="324313"/>
                </a:cubicBezTo>
                <a:cubicBezTo>
                  <a:pt x="144355" y="217951"/>
                  <a:pt x="249130" y="-45574"/>
                  <a:pt x="231668" y="6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5D77D74-4D7F-D769-9CCD-E8A2A3DF327D}"/>
              </a:ext>
            </a:extLst>
          </p:cNvPr>
          <p:cNvSpPr/>
          <p:nvPr/>
        </p:nvSpPr>
        <p:spPr>
          <a:xfrm>
            <a:off x="6276737" y="4683123"/>
            <a:ext cx="47868" cy="142888"/>
          </a:xfrm>
          <a:custGeom>
            <a:avLst/>
            <a:gdLst>
              <a:gd name="connsiteX0" fmla="*/ 47863 w 47868"/>
              <a:gd name="connsiteY0" fmla="*/ 2 h 142888"/>
              <a:gd name="connsiteX1" fmla="*/ 3413 w 47868"/>
              <a:gd name="connsiteY1" fmla="*/ 101602 h 142888"/>
              <a:gd name="connsiteX2" fmla="*/ 3413 w 47868"/>
              <a:gd name="connsiteY2" fmla="*/ 142877 h 142888"/>
              <a:gd name="connsiteX3" fmla="*/ 6588 w 47868"/>
              <a:gd name="connsiteY3" fmla="*/ 104777 h 142888"/>
              <a:gd name="connsiteX4" fmla="*/ 47863 w 47868"/>
              <a:gd name="connsiteY4" fmla="*/ 2 h 1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" h="142888">
                <a:moveTo>
                  <a:pt x="47863" y="2"/>
                </a:moveTo>
                <a:cubicBezTo>
                  <a:pt x="47334" y="-527"/>
                  <a:pt x="10821" y="77790"/>
                  <a:pt x="3413" y="101602"/>
                </a:cubicBezTo>
                <a:cubicBezTo>
                  <a:pt x="-3995" y="125415"/>
                  <a:pt x="2884" y="142348"/>
                  <a:pt x="3413" y="142877"/>
                </a:cubicBezTo>
                <a:cubicBezTo>
                  <a:pt x="3942" y="143406"/>
                  <a:pt x="238" y="125414"/>
                  <a:pt x="6588" y="104777"/>
                </a:cubicBezTo>
                <a:cubicBezTo>
                  <a:pt x="12938" y="84140"/>
                  <a:pt x="48392" y="531"/>
                  <a:pt x="478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0500D50D-3B7F-6685-BAD3-9521012C6CE6}"/>
              </a:ext>
            </a:extLst>
          </p:cNvPr>
          <p:cNvSpPr/>
          <p:nvPr/>
        </p:nvSpPr>
        <p:spPr>
          <a:xfrm>
            <a:off x="5863018" y="5187857"/>
            <a:ext cx="42508" cy="187505"/>
          </a:xfrm>
          <a:custGeom>
            <a:avLst/>
            <a:gdLst>
              <a:gd name="connsiteX0" fmla="*/ 42482 w 42508"/>
              <a:gd name="connsiteY0" fmla="*/ 93 h 187505"/>
              <a:gd name="connsiteX1" fmla="*/ 7557 w 42508"/>
              <a:gd name="connsiteY1" fmla="*/ 82643 h 187505"/>
              <a:gd name="connsiteX2" fmla="*/ 10732 w 42508"/>
              <a:gd name="connsiteY2" fmla="*/ 187418 h 187505"/>
              <a:gd name="connsiteX3" fmla="*/ 1207 w 42508"/>
              <a:gd name="connsiteY3" fmla="*/ 98518 h 187505"/>
              <a:gd name="connsiteX4" fmla="*/ 42482 w 42508"/>
              <a:gd name="connsiteY4" fmla="*/ 93 h 18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8" h="187505">
                <a:moveTo>
                  <a:pt x="42482" y="93"/>
                </a:moveTo>
                <a:cubicBezTo>
                  <a:pt x="43540" y="-2553"/>
                  <a:pt x="12849" y="51422"/>
                  <a:pt x="7557" y="82643"/>
                </a:cubicBezTo>
                <a:cubicBezTo>
                  <a:pt x="2265" y="113864"/>
                  <a:pt x="11790" y="184772"/>
                  <a:pt x="10732" y="187418"/>
                </a:cubicBezTo>
                <a:cubicBezTo>
                  <a:pt x="9674" y="190064"/>
                  <a:pt x="-4085" y="131855"/>
                  <a:pt x="1207" y="98518"/>
                </a:cubicBezTo>
                <a:cubicBezTo>
                  <a:pt x="6499" y="65181"/>
                  <a:pt x="41424" y="2739"/>
                  <a:pt x="42482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E428CAC-6DDA-95E1-92B6-9B23FE0BE1AB}"/>
              </a:ext>
            </a:extLst>
          </p:cNvPr>
          <p:cNvSpPr/>
          <p:nvPr/>
        </p:nvSpPr>
        <p:spPr>
          <a:xfrm>
            <a:off x="6207120" y="5226028"/>
            <a:ext cx="45452" cy="171559"/>
          </a:xfrm>
          <a:custGeom>
            <a:avLst/>
            <a:gdLst>
              <a:gd name="connsiteX0" fmla="*/ 5 w 45452"/>
              <a:gd name="connsiteY0" fmla="*/ 22 h 171559"/>
              <a:gd name="connsiteX1" fmla="*/ 41280 w 45452"/>
              <a:gd name="connsiteY1" fmla="*/ 111147 h 171559"/>
              <a:gd name="connsiteX2" fmla="*/ 31755 w 45452"/>
              <a:gd name="connsiteY2" fmla="*/ 171472 h 171559"/>
              <a:gd name="connsiteX3" fmla="*/ 44455 w 45452"/>
              <a:gd name="connsiteY3" fmla="*/ 120672 h 171559"/>
              <a:gd name="connsiteX4" fmla="*/ 5 w 45452"/>
              <a:gd name="connsiteY4" fmla="*/ 22 h 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2" h="171559">
                <a:moveTo>
                  <a:pt x="5" y="22"/>
                </a:moveTo>
                <a:cubicBezTo>
                  <a:pt x="-524" y="-1565"/>
                  <a:pt x="35988" y="82572"/>
                  <a:pt x="41280" y="111147"/>
                </a:cubicBezTo>
                <a:cubicBezTo>
                  <a:pt x="46572" y="139722"/>
                  <a:pt x="31226" y="169885"/>
                  <a:pt x="31755" y="171472"/>
                </a:cubicBezTo>
                <a:cubicBezTo>
                  <a:pt x="32284" y="173059"/>
                  <a:pt x="49747" y="152951"/>
                  <a:pt x="44455" y="120672"/>
                </a:cubicBezTo>
                <a:cubicBezTo>
                  <a:pt x="39163" y="88393"/>
                  <a:pt x="534" y="1609"/>
                  <a:pt x="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43DD040-A291-CB59-F6A6-53AD348E1323}"/>
              </a:ext>
            </a:extLst>
          </p:cNvPr>
          <p:cNvSpPr/>
          <p:nvPr/>
        </p:nvSpPr>
        <p:spPr>
          <a:xfrm>
            <a:off x="3895710" y="5175199"/>
            <a:ext cx="72388" cy="162061"/>
          </a:xfrm>
          <a:custGeom>
            <a:avLst/>
            <a:gdLst>
              <a:gd name="connsiteX0" fmla="*/ 15 w 72388"/>
              <a:gd name="connsiteY0" fmla="*/ 51 h 162061"/>
              <a:gd name="connsiteX1" fmla="*/ 63515 w 72388"/>
              <a:gd name="connsiteY1" fmla="*/ 88951 h 162061"/>
              <a:gd name="connsiteX2" fmla="*/ 63515 w 72388"/>
              <a:gd name="connsiteY2" fmla="*/ 161976 h 162061"/>
              <a:gd name="connsiteX3" fmla="*/ 69865 w 72388"/>
              <a:gd name="connsiteY3" fmla="*/ 101651 h 162061"/>
              <a:gd name="connsiteX4" fmla="*/ 15 w 72388"/>
              <a:gd name="connsiteY4" fmla="*/ 51 h 16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8" h="162061">
                <a:moveTo>
                  <a:pt x="15" y="51"/>
                </a:moveTo>
                <a:cubicBezTo>
                  <a:pt x="-1043" y="-2066"/>
                  <a:pt x="52932" y="61964"/>
                  <a:pt x="63515" y="88951"/>
                </a:cubicBezTo>
                <a:cubicBezTo>
                  <a:pt x="74098" y="115938"/>
                  <a:pt x="62457" y="159859"/>
                  <a:pt x="63515" y="161976"/>
                </a:cubicBezTo>
                <a:cubicBezTo>
                  <a:pt x="64573" y="164093"/>
                  <a:pt x="77802" y="126522"/>
                  <a:pt x="69865" y="101651"/>
                </a:cubicBezTo>
                <a:cubicBezTo>
                  <a:pt x="61928" y="76780"/>
                  <a:pt x="1073" y="2168"/>
                  <a:pt x="1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6671DFC-FF3E-1ABF-A505-E8C19D22C598}"/>
              </a:ext>
            </a:extLst>
          </p:cNvPr>
          <p:cNvSpPr/>
          <p:nvPr/>
        </p:nvSpPr>
        <p:spPr>
          <a:xfrm>
            <a:off x="3486072" y="5447649"/>
            <a:ext cx="63699" cy="247842"/>
          </a:xfrm>
          <a:custGeom>
            <a:avLst/>
            <a:gdLst>
              <a:gd name="connsiteX0" fmla="*/ 78 w 63699"/>
              <a:gd name="connsiteY0" fmla="*/ 651 h 247842"/>
              <a:gd name="connsiteX1" fmla="*/ 31828 w 63699"/>
              <a:gd name="connsiteY1" fmla="*/ 140351 h 247842"/>
              <a:gd name="connsiteX2" fmla="*/ 63578 w 63699"/>
              <a:gd name="connsiteY2" fmla="*/ 245126 h 247842"/>
              <a:gd name="connsiteX3" fmla="*/ 41353 w 63699"/>
              <a:gd name="connsiteY3" fmla="*/ 200676 h 247842"/>
              <a:gd name="connsiteX4" fmla="*/ 78 w 63699"/>
              <a:gd name="connsiteY4" fmla="*/ 651 h 24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9" h="247842">
                <a:moveTo>
                  <a:pt x="78" y="651"/>
                </a:moveTo>
                <a:cubicBezTo>
                  <a:pt x="-1509" y="-9403"/>
                  <a:pt x="21245" y="99605"/>
                  <a:pt x="31828" y="140351"/>
                </a:cubicBezTo>
                <a:cubicBezTo>
                  <a:pt x="42411" y="181097"/>
                  <a:pt x="61991" y="235072"/>
                  <a:pt x="63578" y="245126"/>
                </a:cubicBezTo>
                <a:cubicBezTo>
                  <a:pt x="65165" y="255180"/>
                  <a:pt x="50878" y="236659"/>
                  <a:pt x="41353" y="200676"/>
                </a:cubicBezTo>
                <a:cubicBezTo>
                  <a:pt x="31828" y="164693"/>
                  <a:pt x="1665" y="10705"/>
                  <a:pt x="78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B7FC2AF7-80CC-1949-E712-11C775906476}"/>
              </a:ext>
            </a:extLst>
          </p:cNvPr>
          <p:cNvSpPr/>
          <p:nvPr/>
        </p:nvSpPr>
        <p:spPr>
          <a:xfrm>
            <a:off x="3797300" y="5245091"/>
            <a:ext cx="22236" cy="146118"/>
          </a:xfrm>
          <a:custGeom>
            <a:avLst/>
            <a:gdLst>
              <a:gd name="connsiteX0" fmla="*/ 22225 w 22236"/>
              <a:gd name="connsiteY0" fmla="*/ 9 h 146118"/>
              <a:gd name="connsiteX1" fmla="*/ 3175 w 22236"/>
              <a:gd name="connsiteY1" fmla="*/ 107959 h 146118"/>
              <a:gd name="connsiteX2" fmla="*/ 9525 w 22236"/>
              <a:gd name="connsiteY2" fmla="*/ 146059 h 146118"/>
              <a:gd name="connsiteX3" fmla="*/ 0 w 22236"/>
              <a:gd name="connsiteY3" fmla="*/ 114309 h 146118"/>
              <a:gd name="connsiteX4" fmla="*/ 22225 w 22236"/>
              <a:gd name="connsiteY4" fmla="*/ 9 h 1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6" h="146118">
                <a:moveTo>
                  <a:pt x="22225" y="9"/>
                </a:moveTo>
                <a:cubicBezTo>
                  <a:pt x="22754" y="-1049"/>
                  <a:pt x="5292" y="83617"/>
                  <a:pt x="3175" y="107959"/>
                </a:cubicBezTo>
                <a:cubicBezTo>
                  <a:pt x="1058" y="132301"/>
                  <a:pt x="10054" y="145001"/>
                  <a:pt x="9525" y="146059"/>
                </a:cubicBezTo>
                <a:cubicBezTo>
                  <a:pt x="8996" y="147117"/>
                  <a:pt x="0" y="133888"/>
                  <a:pt x="0" y="114309"/>
                </a:cubicBezTo>
                <a:cubicBezTo>
                  <a:pt x="0" y="94730"/>
                  <a:pt x="21696" y="1067"/>
                  <a:pt x="2222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79247C7-5264-357F-6E1D-D199DB94E276}"/>
              </a:ext>
            </a:extLst>
          </p:cNvPr>
          <p:cNvSpPr/>
          <p:nvPr/>
        </p:nvSpPr>
        <p:spPr>
          <a:xfrm>
            <a:off x="3266719" y="4730744"/>
            <a:ext cx="25756" cy="231817"/>
          </a:xfrm>
          <a:custGeom>
            <a:avLst/>
            <a:gdLst>
              <a:gd name="connsiteX0" fmla="*/ 16231 w 25756"/>
              <a:gd name="connsiteY0" fmla="*/ 6 h 231817"/>
              <a:gd name="connsiteX1" fmla="*/ 356 w 25756"/>
              <a:gd name="connsiteY1" fmla="*/ 165106 h 231817"/>
              <a:gd name="connsiteX2" fmla="*/ 25756 w 25756"/>
              <a:gd name="connsiteY2" fmla="*/ 231781 h 231817"/>
              <a:gd name="connsiteX3" fmla="*/ 356 w 25756"/>
              <a:gd name="connsiteY3" fmla="*/ 171456 h 231817"/>
              <a:gd name="connsiteX4" fmla="*/ 16231 w 25756"/>
              <a:gd name="connsiteY4" fmla="*/ 6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6" h="231817">
                <a:moveTo>
                  <a:pt x="16231" y="6"/>
                </a:moveTo>
                <a:cubicBezTo>
                  <a:pt x="16231" y="-1052"/>
                  <a:pt x="-1231" y="126477"/>
                  <a:pt x="356" y="165106"/>
                </a:cubicBezTo>
                <a:cubicBezTo>
                  <a:pt x="1943" y="203735"/>
                  <a:pt x="25756" y="230723"/>
                  <a:pt x="25756" y="231781"/>
                </a:cubicBezTo>
                <a:cubicBezTo>
                  <a:pt x="25756" y="232839"/>
                  <a:pt x="3531" y="211143"/>
                  <a:pt x="356" y="171456"/>
                </a:cubicBezTo>
                <a:cubicBezTo>
                  <a:pt x="-2819" y="131769"/>
                  <a:pt x="16231" y="1064"/>
                  <a:pt x="162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A4608CD-3C83-E202-F113-9B873AB68D6C}"/>
              </a:ext>
            </a:extLst>
          </p:cNvPr>
          <p:cNvSpPr/>
          <p:nvPr/>
        </p:nvSpPr>
        <p:spPr>
          <a:xfrm>
            <a:off x="3151212" y="5428452"/>
            <a:ext cx="168226" cy="406885"/>
          </a:xfrm>
          <a:custGeom>
            <a:avLst/>
            <a:gdLst>
              <a:gd name="connsiteX0" fmla="*/ 1563 w 168226"/>
              <a:gd name="connsiteY0" fmla="*/ 3973 h 406885"/>
              <a:gd name="connsiteX1" fmla="*/ 55538 w 168226"/>
              <a:gd name="connsiteY1" fmla="*/ 146848 h 406885"/>
              <a:gd name="connsiteX2" fmla="*/ 166663 w 168226"/>
              <a:gd name="connsiteY2" fmla="*/ 400848 h 406885"/>
              <a:gd name="connsiteX3" fmla="*/ 112688 w 168226"/>
              <a:gd name="connsiteY3" fmla="*/ 299248 h 406885"/>
              <a:gd name="connsiteX4" fmla="*/ 1563 w 168226"/>
              <a:gd name="connsiteY4" fmla="*/ 3973 h 40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26" h="406885">
                <a:moveTo>
                  <a:pt x="1563" y="3973"/>
                </a:moveTo>
                <a:cubicBezTo>
                  <a:pt x="-7962" y="-21427"/>
                  <a:pt x="28021" y="80702"/>
                  <a:pt x="55538" y="146848"/>
                </a:cubicBezTo>
                <a:cubicBezTo>
                  <a:pt x="83055" y="212994"/>
                  <a:pt x="157138" y="375448"/>
                  <a:pt x="166663" y="400848"/>
                </a:cubicBezTo>
                <a:cubicBezTo>
                  <a:pt x="176188" y="426248"/>
                  <a:pt x="140205" y="367510"/>
                  <a:pt x="112688" y="299248"/>
                </a:cubicBezTo>
                <a:cubicBezTo>
                  <a:pt x="85171" y="230986"/>
                  <a:pt x="11088" y="29373"/>
                  <a:pt x="1563" y="3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066EBD0B-D4DA-49B4-739A-8ECB53D8993C}"/>
              </a:ext>
            </a:extLst>
          </p:cNvPr>
          <p:cNvSpPr/>
          <p:nvPr/>
        </p:nvSpPr>
        <p:spPr>
          <a:xfrm>
            <a:off x="3676650" y="5857867"/>
            <a:ext cx="113309" cy="149466"/>
          </a:xfrm>
          <a:custGeom>
            <a:avLst/>
            <a:gdLst>
              <a:gd name="connsiteX0" fmla="*/ 0 w 113309"/>
              <a:gd name="connsiteY0" fmla="*/ 8 h 149466"/>
              <a:gd name="connsiteX1" fmla="*/ 101600 w 113309"/>
              <a:gd name="connsiteY1" fmla="*/ 123833 h 149466"/>
              <a:gd name="connsiteX2" fmla="*/ 111125 w 113309"/>
              <a:gd name="connsiteY2" fmla="*/ 149233 h 149466"/>
              <a:gd name="connsiteX3" fmla="*/ 101600 w 113309"/>
              <a:gd name="connsiteY3" fmla="*/ 117483 h 149466"/>
              <a:gd name="connsiteX4" fmla="*/ 0 w 113309"/>
              <a:gd name="connsiteY4" fmla="*/ 8 h 1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09" h="149466">
                <a:moveTo>
                  <a:pt x="0" y="8"/>
                </a:moveTo>
                <a:cubicBezTo>
                  <a:pt x="0" y="1066"/>
                  <a:pt x="83079" y="98962"/>
                  <a:pt x="101600" y="123833"/>
                </a:cubicBezTo>
                <a:cubicBezTo>
                  <a:pt x="120121" y="148704"/>
                  <a:pt x="111125" y="150291"/>
                  <a:pt x="111125" y="149233"/>
                </a:cubicBezTo>
                <a:cubicBezTo>
                  <a:pt x="111125" y="148175"/>
                  <a:pt x="118533" y="141296"/>
                  <a:pt x="101600" y="117483"/>
                </a:cubicBezTo>
                <a:cubicBezTo>
                  <a:pt x="84667" y="93671"/>
                  <a:pt x="0" y="-1050"/>
                  <a:pt x="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77375BE-2FF3-6294-0522-BF6441440E18}"/>
              </a:ext>
            </a:extLst>
          </p:cNvPr>
          <p:cNvSpPr/>
          <p:nvPr/>
        </p:nvSpPr>
        <p:spPr>
          <a:xfrm>
            <a:off x="3724895" y="6204356"/>
            <a:ext cx="136828" cy="418629"/>
          </a:xfrm>
          <a:custGeom>
            <a:avLst/>
            <a:gdLst>
              <a:gd name="connsiteX0" fmla="*/ 2555 w 136828"/>
              <a:gd name="connsiteY0" fmla="*/ 9119 h 418629"/>
              <a:gd name="connsiteX1" fmla="*/ 135905 w 136828"/>
              <a:gd name="connsiteY1" fmla="*/ 415519 h 418629"/>
              <a:gd name="connsiteX2" fmla="*/ 62880 w 136828"/>
              <a:gd name="connsiteY2" fmla="*/ 196444 h 418629"/>
              <a:gd name="connsiteX3" fmla="*/ 88280 w 136828"/>
              <a:gd name="connsiteY3" fmla="*/ 193269 h 418629"/>
              <a:gd name="connsiteX4" fmla="*/ 50180 w 136828"/>
              <a:gd name="connsiteY4" fmla="*/ 136119 h 418629"/>
              <a:gd name="connsiteX5" fmla="*/ 2555 w 136828"/>
              <a:gd name="connsiteY5" fmla="*/ 9119 h 4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28" h="418629">
                <a:moveTo>
                  <a:pt x="2555" y="9119"/>
                </a:moveTo>
                <a:cubicBezTo>
                  <a:pt x="16843" y="55686"/>
                  <a:pt x="125851" y="384298"/>
                  <a:pt x="135905" y="415519"/>
                </a:cubicBezTo>
                <a:cubicBezTo>
                  <a:pt x="145959" y="446740"/>
                  <a:pt x="70818" y="233486"/>
                  <a:pt x="62880" y="196444"/>
                </a:cubicBezTo>
                <a:cubicBezTo>
                  <a:pt x="54943" y="159402"/>
                  <a:pt x="90397" y="203323"/>
                  <a:pt x="88280" y="193269"/>
                </a:cubicBezTo>
                <a:cubicBezTo>
                  <a:pt x="86163" y="183215"/>
                  <a:pt x="62351" y="164165"/>
                  <a:pt x="50180" y="136119"/>
                </a:cubicBezTo>
                <a:cubicBezTo>
                  <a:pt x="38009" y="108073"/>
                  <a:pt x="-11733" y="-37448"/>
                  <a:pt x="2555" y="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2313399-7CE7-9240-E489-FF7844D56D15}"/>
              </a:ext>
            </a:extLst>
          </p:cNvPr>
          <p:cNvSpPr/>
          <p:nvPr/>
        </p:nvSpPr>
        <p:spPr>
          <a:xfrm>
            <a:off x="5803852" y="5917928"/>
            <a:ext cx="158869" cy="245018"/>
          </a:xfrm>
          <a:custGeom>
            <a:avLst/>
            <a:gdLst>
              <a:gd name="connsiteX0" fmla="*/ 48 w 158869"/>
              <a:gd name="connsiteY0" fmla="*/ 6622 h 245018"/>
              <a:gd name="connsiteX1" fmla="*/ 79423 w 158869"/>
              <a:gd name="connsiteY1" fmla="*/ 136797 h 245018"/>
              <a:gd name="connsiteX2" fmla="*/ 79423 w 158869"/>
              <a:gd name="connsiteY2" fmla="*/ 244747 h 245018"/>
              <a:gd name="connsiteX3" fmla="*/ 79423 w 158869"/>
              <a:gd name="connsiteY3" fmla="*/ 162197 h 245018"/>
              <a:gd name="connsiteX4" fmla="*/ 158798 w 158869"/>
              <a:gd name="connsiteY4" fmla="*/ 272 h 245018"/>
              <a:gd name="connsiteX5" fmla="*/ 92123 w 158869"/>
              <a:gd name="connsiteY5" fmla="*/ 120922 h 245018"/>
              <a:gd name="connsiteX6" fmla="*/ 48 w 158869"/>
              <a:gd name="connsiteY6" fmla="*/ 6622 h 24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69" h="245018">
                <a:moveTo>
                  <a:pt x="48" y="6622"/>
                </a:moveTo>
                <a:cubicBezTo>
                  <a:pt x="-2069" y="9268"/>
                  <a:pt x="66194" y="97110"/>
                  <a:pt x="79423" y="136797"/>
                </a:cubicBezTo>
                <a:cubicBezTo>
                  <a:pt x="92652" y="176484"/>
                  <a:pt x="79423" y="244747"/>
                  <a:pt x="79423" y="244747"/>
                </a:cubicBezTo>
                <a:cubicBezTo>
                  <a:pt x="79423" y="248980"/>
                  <a:pt x="66194" y="202943"/>
                  <a:pt x="79423" y="162197"/>
                </a:cubicBezTo>
                <a:cubicBezTo>
                  <a:pt x="92652" y="121451"/>
                  <a:pt x="156681" y="7151"/>
                  <a:pt x="158798" y="272"/>
                </a:cubicBezTo>
                <a:cubicBezTo>
                  <a:pt x="160915" y="-6607"/>
                  <a:pt x="115406" y="118805"/>
                  <a:pt x="92123" y="120922"/>
                </a:cubicBezTo>
                <a:cubicBezTo>
                  <a:pt x="68840" y="123039"/>
                  <a:pt x="2165" y="3976"/>
                  <a:pt x="48" y="6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AE12408-A3D2-8038-D0C1-52B747B7EE6E}"/>
              </a:ext>
            </a:extLst>
          </p:cNvPr>
          <p:cNvSpPr/>
          <p:nvPr/>
        </p:nvSpPr>
        <p:spPr>
          <a:xfrm>
            <a:off x="5876700" y="6111843"/>
            <a:ext cx="98965" cy="340257"/>
          </a:xfrm>
          <a:custGeom>
            <a:avLst/>
            <a:gdLst>
              <a:gd name="connsiteX0" fmla="*/ 85950 w 98965"/>
              <a:gd name="connsiteY0" fmla="*/ 32 h 340257"/>
              <a:gd name="connsiteX1" fmla="*/ 51025 w 98965"/>
              <a:gd name="connsiteY1" fmla="*/ 193707 h 340257"/>
              <a:gd name="connsiteX2" fmla="*/ 225 w 98965"/>
              <a:gd name="connsiteY2" fmla="*/ 339757 h 340257"/>
              <a:gd name="connsiteX3" fmla="*/ 35150 w 98965"/>
              <a:gd name="connsiteY3" fmla="*/ 238157 h 340257"/>
              <a:gd name="connsiteX4" fmla="*/ 98650 w 98965"/>
              <a:gd name="connsiteY4" fmla="*/ 146082 h 340257"/>
              <a:gd name="connsiteX5" fmla="*/ 60550 w 98965"/>
              <a:gd name="connsiteY5" fmla="*/ 177832 h 340257"/>
              <a:gd name="connsiteX6" fmla="*/ 85950 w 98965"/>
              <a:gd name="connsiteY6" fmla="*/ 32 h 3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65" h="340257">
                <a:moveTo>
                  <a:pt x="85950" y="32"/>
                </a:moveTo>
                <a:cubicBezTo>
                  <a:pt x="84362" y="2678"/>
                  <a:pt x="65313" y="137086"/>
                  <a:pt x="51025" y="193707"/>
                </a:cubicBezTo>
                <a:cubicBezTo>
                  <a:pt x="36737" y="250328"/>
                  <a:pt x="2871" y="332349"/>
                  <a:pt x="225" y="339757"/>
                </a:cubicBezTo>
                <a:cubicBezTo>
                  <a:pt x="-2421" y="347165"/>
                  <a:pt x="18746" y="270436"/>
                  <a:pt x="35150" y="238157"/>
                </a:cubicBezTo>
                <a:cubicBezTo>
                  <a:pt x="51554" y="205878"/>
                  <a:pt x="94417" y="156136"/>
                  <a:pt x="98650" y="146082"/>
                </a:cubicBezTo>
                <a:cubicBezTo>
                  <a:pt x="102883" y="136028"/>
                  <a:pt x="63196" y="198469"/>
                  <a:pt x="60550" y="177832"/>
                </a:cubicBezTo>
                <a:cubicBezTo>
                  <a:pt x="57904" y="157195"/>
                  <a:pt x="87538" y="-2614"/>
                  <a:pt x="8595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DC8FB12-D803-6A23-67EE-FC181D1B8084}"/>
              </a:ext>
            </a:extLst>
          </p:cNvPr>
          <p:cNvSpPr/>
          <p:nvPr/>
        </p:nvSpPr>
        <p:spPr>
          <a:xfrm>
            <a:off x="5893383" y="6389445"/>
            <a:ext cx="241649" cy="335149"/>
          </a:xfrm>
          <a:custGeom>
            <a:avLst/>
            <a:gdLst>
              <a:gd name="connsiteX0" fmla="*/ 240717 w 241649"/>
              <a:gd name="connsiteY0" fmla="*/ 1830 h 335149"/>
              <a:gd name="connsiteX1" fmla="*/ 5767 w 241649"/>
              <a:gd name="connsiteY1" fmla="*/ 328855 h 335149"/>
              <a:gd name="connsiteX2" fmla="*/ 85142 w 241649"/>
              <a:gd name="connsiteY2" fmla="*/ 201855 h 335149"/>
              <a:gd name="connsiteX3" fmla="*/ 240717 w 241649"/>
              <a:gd name="connsiteY3" fmla="*/ 1830 h 33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49" h="335149">
                <a:moveTo>
                  <a:pt x="240717" y="1830"/>
                </a:moveTo>
                <a:cubicBezTo>
                  <a:pt x="227488" y="22997"/>
                  <a:pt x="31696" y="295518"/>
                  <a:pt x="5767" y="328855"/>
                </a:cubicBezTo>
                <a:cubicBezTo>
                  <a:pt x="-20162" y="362192"/>
                  <a:pt x="47571" y="254772"/>
                  <a:pt x="85142" y="201855"/>
                </a:cubicBezTo>
                <a:cubicBezTo>
                  <a:pt x="122713" y="148938"/>
                  <a:pt x="253946" y="-19337"/>
                  <a:pt x="240717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2A55C7A5-5F0B-745C-3691-D04635ACD626}"/>
              </a:ext>
            </a:extLst>
          </p:cNvPr>
          <p:cNvSpPr/>
          <p:nvPr/>
        </p:nvSpPr>
        <p:spPr>
          <a:xfrm>
            <a:off x="4766814" y="7168870"/>
            <a:ext cx="660603" cy="90929"/>
          </a:xfrm>
          <a:custGeom>
            <a:avLst/>
            <a:gdLst>
              <a:gd name="connsiteX0" fmla="*/ 81411 w 660603"/>
              <a:gd name="connsiteY0" fmla="*/ 60605 h 90929"/>
              <a:gd name="connsiteX1" fmla="*/ 389386 w 660603"/>
              <a:gd name="connsiteY1" fmla="*/ 12980 h 90929"/>
              <a:gd name="connsiteX2" fmla="*/ 659261 w 660603"/>
              <a:gd name="connsiteY2" fmla="*/ 32030 h 90929"/>
              <a:gd name="connsiteX3" fmla="*/ 494161 w 660603"/>
              <a:gd name="connsiteY3" fmla="*/ 280 h 90929"/>
              <a:gd name="connsiteX4" fmla="*/ 513211 w 660603"/>
              <a:gd name="connsiteY4" fmla="*/ 16155 h 90929"/>
              <a:gd name="connsiteX5" fmla="*/ 338586 w 660603"/>
              <a:gd name="connsiteY5" fmla="*/ 9805 h 90929"/>
              <a:gd name="connsiteX6" fmla="*/ 287786 w 660603"/>
              <a:gd name="connsiteY6" fmla="*/ 9805 h 90929"/>
              <a:gd name="connsiteX7" fmla="*/ 11561 w 660603"/>
              <a:gd name="connsiteY7" fmla="*/ 89180 h 90929"/>
              <a:gd name="connsiteX8" fmla="*/ 81411 w 660603"/>
              <a:gd name="connsiteY8" fmla="*/ 60605 h 9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603" h="90929">
                <a:moveTo>
                  <a:pt x="81411" y="60605"/>
                </a:moveTo>
                <a:cubicBezTo>
                  <a:pt x="144382" y="47905"/>
                  <a:pt x="293078" y="17742"/>
                  <a:pt x="389386" y="12980"/>
                </a:cubicBezTo>
                <a:cubicBezTo>
                  <a:pt x="485694" y="8218"/>
                  <a:pt x="641799" y="34147"/>
                  <a:pt x="659261" y="32030"/>
                </a:cubicBezTo>
                <a:cubicBezTo>
                  <a:pt x="676723" y="29913"/>
                  <a:pt x="518503" y="2926"/>
                  <a:pt x="494161" y="280"/>
                </a:cubicBezTo>
                <a:cubicBezTo>
                  <a:pt x="469819" y="-2366"/>
                  <a:pt x="539140" y="14567"/>
                  <a:pt x="513211" y="16155"/>
                </a:cubicBezTo>
                <a:cubicBezTo>
                  <a:pt x="487282" y="17742"/>
                  <a:pt x="376157" y="10863"/>
                  <a:pt x="338586" y="9805"/>
                </a:cubicBezTo>
                <a:cubicBezTo>
                  <a:pt x="301015" y="8747"/>
                  <a:pt x="342290" y="-3424"/>
                  <a:pt x="287786" y="9805"/>
                </a:cubicBezTo>
                <a:cubicBezTo>
                  <a:pt x="233282" y="23034"/>
                  <a:pt x="43840" y="80713"/>
                  <a:pt x="11561" y="89180"/>
                </a:cubicBezTo>
                <a:cubicBezTo>
                  <a:pt x="-20718" y="97647"/>
                  <a:pt x="18440" y="73305"/>
                  <a:pt x="81411" y="60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E19E09A-A92F-E0E4-F275-6B3A579B1D6F}"/>
              </a:ext>
            </a:extLst>
          </p:cNvPr>
          <p:cNvSpPr/>
          <p:nvPr/>
        </p:nvSpPr>
        <p:spPr>
          <a:xfrm>
            <a:off x="4323741" y="6975299"/>
            <a:ext cx="334884" cy="327127"/>
          </a:xfrm>
          <a:custGeom>
            <a:avLst/>
            <a:gdLst>
              <a:gd name="connsiteX0" fmla="*/ 609 w 334884"/>
              <a:gd name="connsiteY0" fmla="*/ 176 h 327127"/>
              <a:gd name="connsiteX1" fmla="*/ 235559 w 334884"/>
              <a:gd name="connsiteY1" fmla="*/ 203376 h 327127"/>
              <a:gd name="connsiteX2" fmla="*/ 330809 w 334884"/>
              <a:gd name="connsiteY2" fmla="*/ 324026 h 327127"/>
              <a:gd name="connsiteX3" fmla="*/ 318109 w 334884"/>
              <a:gd name="connsiteY3" fmla="*/ 279576 h 327127"/>
              <a:gd name="connsiteX4" fmla="*/ 324459 w 334884"/>
              <a:gd name="connsiteY4" fmla="*/ 152576 h 327127"/>
              <a:gd name="connsiteX5" fmla="*/ 295884 w 334884"/>
              <a:gd name="connsiteY5" fmla="*/ 254176 h 327127"/>
              <a:gd name="connsiteX6" fmla="*/ 248259 w 334884"/>
              <a:gd name="connsiteY6" fmla="*/ 184326 h 327127"/>
              <a:gd name="connsiteX7" fmla="*/ 130784 w 334884"/>
              <a:gd name="connsiteY7" fmla="*/ 181151 h 327127"/>
              <a:gd name="connsiteX8" fmla="*/ 165709 w 334884"/>
              <a:gd name="connsiteY8" fmla="*/ 168451 h 327127"/>
              <a:gd name="connsiteX9" fmla="*/ 609 w 334884"/>
              <a:gd name="connsiteY9" fmla="*/ 176 h 32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84" h="327127">
                <a:moveTo>
                  <a:pt x="609" y="176"/>
                </a:moveTo>
                <a:cubicBezTo>
                  <a:pt x="12251" y="5997"/>
                  <a:pt x="180526" y="149401"/>
                  <a:pt x="235559" y="203376"/>
                </a:cubicBezTo>
                <a:cubicBezTo>
                  <a:pt x="290592" y="257351"/>
                  <a:pt x="317051" y="311326"/>
                  <a:pt x="330809" y="324026"/>
                </a:cubicBezTo>
                <a:cubicBezTo>
                  <a:pt x="344567" y="336726"/>
                  <a:pt x="319167" y="308151"/>
                  <a:pt x="318109" y="279576"/>
                </a:cubicBezTo>
                <a:cubicBezTo>
                  <a:pt x="317051" y="251001"/>
                  <a:pt x="328163" y="156809"/>
                  <a:pt x="324459" y="152576"/>
                </a:cubicBezTo>
                <a:cubicBezTo>
                  <a:pt x="320755" y="148343"/>
                  <a:pt x="308584" y="248884"/>
                  <a:pt x="295884" y="254176"/>
                </a:cubicBezTo>
                <a:cubicBezTo>
                  <a:pt x="283184" y="259468"/>
                  <a:pt x="275776" y="196497"/>
                  <a:pt x="248259" y="184326"/>
                </a:cubicBezTo>
                <a:cubicBezTo>
                  <a:pt x="220742" y="172155"/>
                  <a:pt x="144542" y="183797"/>
                  <a:pt x="130784" y="181151"/>
                </a:cubicBezTo>
                <a:cubicBezTo>
                  <a:pt x="117026" y="178505"/>
                  <a:pt x="183701" y="202318"/>
                  <a:pt x="165709" y="168451"/>
                </a:cubicBezTo>
                <a:cubicBezTo>
                  <a:pt x="147717" y="134584"/>
                  <a:pt x="-11033" y="-5645"/>
                  <a:pt x="60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D174BF3-704C-8680-FD26-61651E3DC8E7}"/>
              </a:ext>
            </a:extLst>
          </p:cNvPr>
          <p:cNvSpPr/>
          <p:nvPr/>
        </p:nvSpPr>
        <p:spPr>
          <a:xfrm>
            <a:off x="3216030" y="3049192"/>
            <a:ext cx="112020" cy="809751"/>
          </a:xfrm>
          <a:custGeom>
            <a:avLst/>
            <a:gdLst>
              <a:gd name="connsiteX0" fmla="*/ 111370 w 112020"/>
              <a:gd name="connsiteY0" fmla="*/ 5158 h 809751"/>
              <a:gd name="connsiteX1" fmla="*/ 19295 w 112020"/>
              <a:gd name="connsiteY1" fmla="*/ 611583 h 809751"/>
              <a:gd name="connsiteX2" fmla="*/ 51045 w 112020"/>
              <a:gd name="connsiteY2" fmla="*/ 532208 h 809751"/>
              <a:gd name="connsiteX3" fmla="*/ 245 w 112020"/>
              <a:gd name="connsiteY3" fmla="*/ 808433 h 809751"/>
              <a:gd name="connsiteX4" fmla="*/ 76445 w 112020"/>
              <a:gd name="connsiteY4" fmla="*/ 398858 h 809751"/>
              <a:gd name="connsiteX5" fmla="*/ 28820 w 112020"/>
              <a:gd name="connsiteY5" fmla="*/ 563958 h 809751"/>
              <a:gd name="connsiteX6" fmla="*/ 63745 w 112020"/>
              <a:gd name="connsiteY6" fmla="*/ 271858 h 809751"/>
              <a:gd name="connsiteX7" fmla="*/ 60570 w 112020"/>
              <a:gd name="connsiteY7" fmla="*/ 316308 h 809751"/>
              <a:gd name="connsiteX8" fmla="*/ 111370 w 112020"/>
              <a:gd name="connsiteY8" fmla="*/ 5158 h 8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20" h="809751">
                <a:moveTo>
                  <a:pt x="111370" y="5158"/>
                </a:moveTo>
                <a:cubicBezTo>
                  <a:pt x="104491" y="54370"/>
                  <a:pt x="29349" y="523741"/>
                  <a:pt x="19295" y="611583"/>
                </a:cubicBezTo>
                <a:cubicBezTo>
                  <a:pt x="9241" y="699425"/>
                  <a:pt x="54220" y="499400"/>
                  <a:pt x="51045" y="532208"/>
                </a:cubicBezTo>
                <a:cubicBezTo>
                  <a:pt x="47870" y="565016"/>
                  <a:pt x="-3988" y="830658"/>
                  <a:pt x="245" y="808433"/>
                </a:cubicBezTo>
                <a:cubicBezTo>
                  <a:pt x="4478" y="786208"/>
                  <a:pt x="71683" y="439604"/>
                  <a:pt x="76445" y="398858"/>
                </a:cubicBezTo>
                <a:cubicBezTo>
                  <a:pt x="81207" y="358112"/>
                  <a:pt x="30937" y="585125"/>
                  <a:pt x="28820" y="563958"/>
                </a:cubicBezTo>
                <a:cubicBezTo>
                  <a:pt x="26703" y="542791"/>
                  <a:pt x="58453" y="313133"/>
                  <a:pt x="63745" y="271858"/>
                </a:cubicBezTo>
                <a:cubicBezTo>
                  <a:pt x="69037" y="230583"/>
                  <a:pt x="52633" y="358641"/>
                  <a:pt x="60570" y="316308"/>
                </a:cubicBezTo>
                <a:cubicBezTo>
                  <a:pt x="68507" y="273975"/>
                  <a:pt x="118249" y="-44054"/>
                  <a:pt x="111370" y="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65FAEE3-BDFD-FC88-77F1-B3C9950AB217}"/>
              </a:ext>
            </a:extLst>
          </p:cNvPr>
          <p:cNvSpPr/>
          <p:nvPr/>
        </p:nvSpPr>
        <p:spPr>
          <a:xfrm>
            <a:off x="6216650" y="3085987"/>
            <a:ext cx="49428" cy="316084"/>
          </a:xfrm>
          <a:custGeom>
            <a:avLst/>
            <a:gdLst>
              <a:gd name="connsiteX0" fmla="*/ 0 w 49428"/>
              <a:gd name="connsiteY0" fmla="*/ 113 h 316084"/>
              <a:gd name="connsiteX1" fmla="*/ 44450 w 49428"/>
              <a:gd name="connsiteY1" fmla="*/ 295388 h 316084"/>
              <a:gd name="connsiteX2" fmla="*/ 44450 w 49428"/>
              <a:gd name="connsiteY2" fmla="*/ 260463 h 316084"/>
              <a:gd name="connsiteX3" fmla="*/ 0 w 49428"/>
              <a:gd name="connsiteY3" fmla="*/ 113 h 3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8" h="316084">
                <a:moveTo>
                  <a:pt x="0" y="113"/>
                </a:moveTo>
                <a:cubicBezTo>
                  <a:pt x="0" y="5934"/>
                  <a:pt x="37042" y="251996"/>
                  <a:pt x="44450" y="295388"/>
                </a:cubicBezTo>
                <a:cubicBezTo>
                  <a:pt x="51858" y="338780"/>
                  <a:pt x="50271" y="307559"/>
                  <a:pt x="44450" y="260463"/>
                </a:cubicBezTo>
                <a:cubicBezTo>
                  <a:pt x="38629" y="213367"/>
                  <a:pt x="0" y="-5708"/>
                  <a:pt x="0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E7903A4-B1C3-1580-8388-AA4BB7C83B06}"/>
              </a:ext>
            </a:extLst>
          </p:cNvPr>
          <p:cNvSpPr/>
          <p:nvPr/>
        </p:nvSpPr>
        <p:spPr>
          <a:xfrm>
            <a:off x="6022975" y="3057525"/>
            <a:ext cx="19739" cy="444500"/>
          </a:xfrm>
          <a:custGeom>
            <a:avLst/>
            <a:gdLst>
              <a:gd name="connsiteX0" fmla="*/ 15875 w 19739"/>
              <a:gd name="connsiteY0" fmla="*/ 0 h 444500"/>
              <a:gd name="connsiteX1" fmla="*/ 19050 w 19739"/>
              <a:gd name="connsiteY1" fmla="*/ 222250 h 444500"/>
              <a:gd name="connsiteX2" fmla="*/ 0 w 19739"/>
              <a:gd name="connsiteY2" fmla="*/ 444500 h 444500"/>
              <a:gd name="connsiteX3" fmla="*/ 19050 w 19739"/>
              <a:gd name="connsiteY3" fmla="*/ 222250 h 444500"/>
              <a:gd name="connsiteX4" fmla="*/ 15875 w 19739"/>
              <a:gd name="connsiteY4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" h="444500">
                <a:moveTo>
                  <a:pt x="15875" y="0"/>
                </a:moveTo>
                <a:cubicBezTo>
                  <a:pt x="15875" y="0"/>
                  <a:pt x="21696" y="148167"/>
                  <a:pt x="19050" y="222250"/>
                </a:cubicBezTo>
                <a:cubicBezTo>
                  <a:pt x="16404" y="296333"/>
                  <a:pt x="0" y="444500"/>
                  <a:pt x="0" y="444500"/>
                </a:cubicBezTo>
                <a:cubicBezTo>
                  <a:pt x="0" y="444500"/>
                  <a:pt x="17992" y="292100"/>
                  <a:pt x="19050" y="222250"/>
                </a:cubicBezTo>
                <a:cubicBezTo>
                  <a:pt x="20108" y="152400"/>
                  <a:pt x="15875" y="0"/>
                  <a:pt x="158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ADDC07E-4161-8DF5-D03A-BC6E406AC154}"/>
              </a:ext>
            </a:extLst>
          </p:cNvPr>
          <p:cNvSpPr/>
          <p:nvPr/>
        </p:nvSpPr>
        <p:spPr>
          <a:xfrm>
            <a:off x="3177814" y="4571998"/>
            <a:ext cx="51802" cy="325633"/>
          </a:xfrm>
          <a:custGeom>
            <a:avLst/>
            <a:gdLst>
              <a:gd name="connsiteX0" fmla="*/ 11435 w 51802"/>
              <a:gd name="connsiteY0" fmla="*/ 2 h 325633"/>
              <a:gd name="connsiteX1" fmla="*/ 20356 w 51802"/>
              <a:gd name="connsiteY1" fmla="*/ 245329 h 325633"/>
              <a:gd name="connsiteX2" fmla="*/ 51579 w 51802"/>
              <a:gd name="connsiteY2" fmla="*/ 325618 h 325633"/>
              <a:gd name="connsiteX3" fmla="*/ 2514 w 51802"/>
              <a:gd name="connsiteY3" fmla="*/ 240868 h 325633"/>
              <a:gd name="connsiteX4" fmla="*/ 11435 w 51802"/>
              <a:gd name="connsiteY4" fmla="*/ 2 h 3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2" h="325633">
                <a:moveTo>
                  <a:pt x="11435" y="2"/>
                </a:moveTo>
                <a:cubicBezTo>
                  <a:pt x="14409" y="746"/>
                  <a:pt x="13665" y="191060"/>
                  <a:pt x="20356" y="245329"/>
                </a:cubicBezTo>
                <a:cubicBezTo>
                  <a:pt x="27047" y="299598"/>
                  <a:pt x="54553" y="326362"/>
                  <a:pt x="51579" y="325618"/>
                </a:cubicBezTo>
                <a:cubicBezTo>
                  <a:pt x="48605" y="324874"/>
                  <a:pt x="10691" y="292907"/>
                  <a:pt x="2514" y="240868"/>
                </a:cubicBezTo>
                <a:cubicBezTo>
                  <a:pt x="-5663" y="188829"/>
                  <a:pt x="8461" y="-742"/>
                  <a:pt x="114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4D01AC6-5032-5B27-28C6-D7F65CC677A2}"/>
              </a:ext>
            </a:extLst>
          </p:cNvPr>
          <p:cNvSpPr/>
          <p:nvPr/>
        </p:nvSpPr>
        <p:spPr>
          <a:xfrm>
            <a:off x="3080994" y="5495805"/>
            <a:ext cx="209504" cy="493267"/>
          </a:xfrm>
          <a:custGeom>
            <a:avLst/>
            <a:gdLst>
              <a:gd name="connsiteX0" fmla="*/ 1203 w 209504"/>
              <a:gd name="connsiteY0" fmla="*/ 3976 h 493267"/>
              <a:gd name="connsiteX1" fmla="*/ 206386 w 209504"/>
              <a:gd name="connsiteY1" fmla="*/ 481249 h 493267"/>
              <a:gd name="connsiteX2" fmla="*/ 121636 w 209504"/>
              <a:gd name="connsiteY2" fmla="*/ 342974 h 493267"/>
              <a:gd name="connsiteX3" fmla="*/ 72571 w 209504"/>
              <a:gd name="connsiteY3" fmla="*/ 267145 h 493267"/>
              <a:gd name="connsiteX4" fmla="*/ 135018 w 209504"/>
              <a:gd name="connsiteY4" fmla="*/ 356355 h 493267"/>
              <a:gd name="connsiteX5" fmla="*/ 121636 w 209504"/>
              <a:gd name="connsiteY5" fmla="*/ 258224 h 493267"/>
              <a:gd name="connsiteX6" fmla="*/ 1203 w 209504"/>
              <a:gd name="connsiteY6" fmla="*/ 3976 h 49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04" h="493267">
                <a:moveTo>
                  <a:pt x="1203" y="3976"/>
                </a:moveTo>
                <a:cubicBezTo>
                  <a:pt x="15328" y="41147"/>
                  <a:pt x="186314" y="424749"/>
                  <a:pt x="206386" y="481249"/>
                </a:cubicBezTo>
                <a:cubicBezTo>
                  <a:pt x="226458" y="537749"/>
                  <a:pt x="143938" y="378658"/>
                  <a:pt x="121636" y="342974"/>
                </a:cubicBezTo>
                <a:cubicBezTo>
                  <a:pt x="99334" y="307290"/>
                  <a:pt x="70341" y="264915"/>
                  <a:pt x="72571" y="267145"/>
                </a:cubicBezTo>
                <a:cubicBezTo>
                  <a:pt x="74801" y="269375"/>
                  <a:pt x="126841" y="357842"/>
                  <a:pt x="135018" y="356355"/>
                </a:cubicBezTo>
                <a:cubicBezTo>
                  <a:pt x="143196" y="354868"/>
                  <a:pt x="141708" y="315467"/>
                  <a:pt x="121636" y="258224"/>
                </a:cubicBezTo>
                <a:cubicBezTo>
                  <a:pt x="101564" y="200981"/>
                  <a:pt x="-12922" y="-33195"/>
                  <a:pt x="1203" y="3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6BE97D3-6C6B-AED7-CA2F-8B01DE05A007}"/>
              </a:ext>
            </a:extLst>
          </p:cNvPr>
          <p:cNvSpPr/>
          <p:nvPr/>
        </p:nvSpPr>
        <p:spPr>
          <a:xfrm>
            <a:off x="3376543" y="6123925"/>
            <a:ext cx="263478" cy="416843"/>
          </a:xfrm>
          <a:custGeom>
            <a:avLst/>
            <a:gdLst>
              <a:gd name="connsiteX0" fmla="*/ 46 w 263478"/>
              <a:gd name="connsiteY0" fmla="*/ 325 h 416843"/>
              <a:gd name="connsiteX1" fmla="*/ 182926 w 263478"/>
              <a:gd name="connsiteY1" fmla="*/ 267954 h 416843"/>
              <a:gd name="connsiteX2" fmla="*/ 263215 w 263478"/>
              <a:gd name="connsiteY2" fmla="*/ 415150 h 416843"/>
              <a:gd name="connsiteX3" fmla="*/ 200768 w 263478"/>
              <a:gd name="connsiteY3" fmla="*/ 325940 h 416843"/>
              <a:gd name="connsiteX4" fmla="*/ 46 w 263478"/>
              <a:gd name="connsiteY4" fmla="*/ 325 h 4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478" h="416843">
                <a:moveTo>
                  <a:pt x="46" y="325"/>
                </a:moveTo>
                <a:cubicBezTo>
                  <a:pt x="-2928" y="-9339"/>
                  <a:pt x="139064" y="198816"/>
                  <a:pt x="182926" y="267954"/>
                </a:cubicBezTo>
                <a:cubicBezTo>
                  <a:pt x="226788" y="337092"/>
                  <a:pt x="260241" y="405486"/>
                  <a:pt x="263215" y="415150"/>
                </a:cubicBezTo>
                <a:cubicBezTo>
                  <a:pt x="266189" y="424814"/>
                  <a:pt x="243886" y="392847"/>
                  <a:pt x="200768" y="325940"/>
                </a:cubicBezTo>
                <a:cubicBezTo>
                  <a:pt x="157650" y="259033"/>
                  <a:pt x="3020" y="9989"/>
                  <a:pt x="46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355EC64-4000-A402-3A20-9244F80328BB}"/>
              </a:ext>
            </a:extLst>
          </p:cNvPr>
          <p:cNvSpPr/>
          <p:nvPr/>
        </p:nvSpPr>
        <p:spPr>
          <a:xfrm>
            <a:off x="3875132" y="6801767"/>
            <a:ext cx="652960" cy="491367"/>
          </a:xfrm>
          <a:custGeom>
            <a:avLst/>
            <a:gdLst>
              <a:gd name="connsiteX0" fmla="*/ 1032 w 652960"/>
              <a:gd name="connsiteY0" fmla="*/ 477 h 491367"/>
              <a:gd name="connsiteX1" fmla="*/ 451541 w 652960"/>
              <a:gd name="connsiteY1" fmla="*/ 339474 h 491367"/>
              <a:gd name="connsiteX2" fmla="*/ 652263 w 652960"/>
              <a:gd name="connsiteY2" fmla="*/ 491131 h 491367"/>
              <a:gd name="connsiteX3" fmla="*/ 509528 w 652960"/>
              <a:gd name="connsiteY3" fmla="*/ 370697 h 491367"/>
              <a:gd name="connsiteX4" fmla="*/ 295424 w 652960"/>
              <a:gd name="connsiteY4" fmla="*/ 227962 h 491367"/>
              <a:gd name="connsiteX5" fmla="*/ 326648 w 652960"/>
              <a:gd name="connsiteY5" fmla="*/ 263646 h 491367"/>
              <a:gd name="connsiteX6" fmla="*/ 1032 w 652960"/>
              <a:gd name="connsiteY6" fmla="*/ 477 h 4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960" h="491367">
                <a:moveTo>
                  <a:pt x="1032" y="477"/>
                </a:moveTo>
                <a:cubicBezTo>
                  <a:pt x="21847" y="13115"/>
                  <a:pt x="451541" y="339474"/>
                  <a:pt x="451541" y="339474"/>
                </a:cubicBezTo>
                <a:cubicBezTo>
                  <a:pt x="560079" y="421250"/>
                  <a:pt x="642598" y="485927"/>
                  <a:pt x="652263" y="491131"/>
                </a:cubicBezTo>
                <a:cubicBezTo>
                  <a:pt x="661928" y="496335"/>
                  <a:pt x="569001" y="414558"/>
                  <a:pt x="509528" y="370697"/>
                </a:cubicBezTo>
                <a:cubicBezTo>
                  <a:pt x="450055" y="326836"/>
                  <a:pt x="325904" y="245804"/>
                  <a:pt x="295424" y="227962"/>
                </a:cubicBezTo>
                <a:cubicBezTo>
                  <a:pt x="264944" y="210120"/>
                  <a:pt x="372740" y="297100"/>
                  <a:pt x="326648" y="263646"/>
                </a:cubicBezTo>
                <a:cubicBezTo>
                  <a:pt x="280556" y="230192"/>
                  <a:pt x="-19783" y="-12161"/>
                  <a:pt x="1032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E895210E-40B2-A833-3397-1495DCECAB12}"/>
              </a:ext>
            </a:extLst>
          </p:cNvPr>
          <p:cNvSpPr/>
          <p:nvPr/>
        </p:nvSpPr>
        <p:spPr>
          <a:xfrm>
            <a:off x="5422717" y="6659496"/>
            <a:ext cx="117266" cy="263231"/>
          </a:xfrm>
          <a:custGeom>
            <a:avLst/>
            <a:gdLst>
              <a:gd name="connsiteX0" fmla="*/ 117209 w 117266"/>
              <a:gd name="connsiteY0" fmla="*/ 12 h 263231"/>
              <a:gd name="connsiteX1" fmla="*/ 36920 w 117266"/>
              <a:gd name="connsiteY1" fmla="*/ 178432 h 263231"/>
              <a:gd name="connsiteX2" fmla="*/ 1236 w 117266"/>
              <a:gd name="connsiteY2" fmla="*/ 263181 h 263231"/>
              <a:gd name="connsiteX3" fmla="*/ 23539 w 117266"/>
              <a:gd name="connsiteY3" fmla="*/ 187353 h 263231"/>
              <a:gd name="connsiteX4" fmla="*/ 117209 w 117266"/>
              <a:gd name="connsiteY4" fmla="*/ 12 h 26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66" h="263231">
                <a:moveTo>
                  <a:pt x="117209" y="12"/>
                </a:moveTo>
                <a:cubicBezTo>
                  <a:pt x="119439" y="-1475"/>
                  <a:pt x="56249" y="134571"/>
                  <a:pt x="36920" y="178432"/>
                </a:cubicBezTo>
                <a:cubicBezTo>
                  <a:pt x="17591" y="222294"/>
                  <a:pt x="3466" y="261694"/>
                  <a:pt x="1236" y="263181"/>
                </a:cubicBezTo>
                <a:cubicBezTo>
                  <a:pt x="-994" y="264668"/>
                  <a:pt x="-3224" y="233445"/>
                  <a:pt x="23539" y="187353"/>
                </a:cubicBezTo>
                <a:cubicBezTo>
                  <a:pt x="50302" y="141261"/>
                  <a:pt x="114979" y="1499"/>
                  <a:pt x="11720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D7D9FCF4-97F6-761D-4E13-D5EC33DD2B54}"/>
              </a:ext>
            </a:extLst>
          </p:cNvPr>
          <p:cNvSpPr/>
          <p:nvPr/>
        </p:nvSpPr>
        <p:spPr>
          <a:xfrm>
            <a:off x="5469495" y="6691195"/>
            <a:ext cx="592338" cy="466141"/>
          </a:xfrm>
          <a:custGeom>
            <a:avLst/>
            <a:gdLst>
              <a:gd name="connsiteX0" fmla="*/ 587847 w 592338"/>
              <a:gd name="connsiteY0" fmla="*/ 3997 h 466141"/>
              <a:gd name="connsiteX1" fmla="*/ 16905 w 592338"/>
              <a:gd name="connsiteY1" fmla="*/ 454506 h 466141"/>
              <a:gd name="connsiteX2" fmla="*/ 168562 w 592338"/>
              <a:gd name="connsiteY2" fmla="*/ 325152 h 466141"/>
              <a:gd name="connsiteX3" fmla="*/ 351442 w 592338"/>
              <a:gd name="connsiteY3" fmla="*/ 235943 h 466141"/>
              <a:gd name="connsiteX4" fmla="*/ 284534 w 592338"/>
              <a:gd name="connsiteY4" fmla="*/ 258245 h 466141"/>
              <a:gd name="connsiteX5" fmla="*/ 373744 w 592338"/>
              <a:gd name="connsiteY5" fmla="*/ 119970 h 466141"/>
              <a:gd name="connsiteX6" fmla="*/ 288995 w 592338"/>
              <a:gd name="connsiteY6" fmla="*/ 227022 h 466141"/>
              <a:gd name="connsiteX7" fmla="*/ 587847 w 592338"/>
              <a:gd name="connsiteY7" fmla="*/ 3997 h 4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338" h="466141">
                <a:moveTo>
                  <a:pt x="587847" y="3997"/>
                </a:moveTo>
                <a:cubicBezTo>
                  <a:pt x="542499" y="41911"/>
                  <a:pt x="86786" y="400980"/>
                  <a:pt x="16905" y="454506"/>
                </a:cubicBezTo>
                <a:cubicBezTo>
                  <a:pt x="-52976" y="508032"/>
                  <a:pt x="112806" y="361579"/>
                  <a:pt x="168562" y="325152"/>
                </a:cubicBezTo>
                <a:cubicBezTo>
                  <a:pt x="224318" y="288725"/>
                  <a:pt x="332113" y="247094"/>
                  <a:pt x="351442" y="235943"/>
                </a:cubicBezTo>
                <a:cubicBezTo>
                  <a:pt x="370771" y="224792"/>
                  <a:pt x="280817" y="277574"/>
                  <a:pt x="284534" y="258245"/>
                </a:cubicBezTo>
                <a:cubicBezTo>
                  <a:pt x="288251" y="238916"/>
                  <a:pt x="373001" y="125174"/>
                  <a:pt x="373744" y="119970"/>
                </a:cubicBezTo>
                <a:cubicBezTo>
                  <a:pt x="374487" y="114766"/>
                  <a:pt x="257028" y="244120"/>
                  <a:pt x="288995" y="227022"/>
                </a:cubicBezTo>
                <a:cubicBezTo>
                  <a:pt x="320962" y="209924"/>
                  <a:pt x="633195" y="-33917"/>
                  <a:pt x="587847" y="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98630C8-AB16-BDAB-C209-51F4D0A9F0F9}"/>
              </a:ext>
            </a:extLst>
          </p:cNvPr>
          <p:cNvSpPr/>
          <p:nvPr/>
        </p:nvSpPr>
        <p:spPr>
          <a:xfrm>
            <a:off x="6472168" y="5575567"/>
            <a:ext cx="245327" cy="571470"/>
          </a:xfrm>
          <a:custGeom>
            <a:avLst/>
            <a:gdLst>
              <a:gd name="connsiteX0" fmla="*/ 245327 w 245327"/>
              <a:gd name="connsiteY0" fmla="*/ 43 h 571470"/>
              <a:gd name="connsiteX1" fmla="*/ 57986 w 245327"/>
              <a:gd name="connsiteY1" fmla="*/ 455013 h 571470"/>
              <a:gd name="connsiteX2" fmla="*/ 0 w 245327"/>
              <a:gd name="connsiteY2" fmla="*/ 570985 h 571470"/>
              <a:gd name="connsiteX3" fmla="*/ 57986 w 245327"/>
              <a:gd name="connsiteY3" fmla="*/ 428250 h 571470"/>
              <a:gd name="connsiteX4" fmla="*/ 245327 w 245327"/>
              <a:gd name="connsiteY4" fmla="*/ 43 h 57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27" h="571470">
                <a:moveTo>
                  <a:pt x="245327" y="43"/>
                </a:moveTo>
                <a:cubicBezTo>
                  <a:pt x="245327" y="4503"/>
                  <a:pt x="98874" y="359856"/>
                  <a:pt x="57986" y="455013"/>
                </a:cubicBezTo>
                <a:cubicBezTo>
                  <a:pt x="17098" y="550170"/>
                  <a:pt x="0" y="575445"/>
                  <a:pt x="0" y="570985"/>
                </a:cubicBezTo>
                <a:cubicBezTo>
                  <a:pt x="0" y="566525"/>
                  <a:pt x="20072" y="518203"/>
                  <a:pt x="57986" y="428250"/>
                </a:cubicBezTo>
                <a:cubicBezTo>
                  <a:pt x="95900" y="338297"/>
                  <a:pt x="245327" y="-4417"/>
                  <a:pt x="24532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98D63EE-D0DE-AF8A-84CF-C4B6685ED47A}"/>
              </a:ext>
            </a:extLst>
          </p:cNvPr>
          <p:cNvSpPr/>
          <p:nvPr/>
        </p:nvSpPr>
        <p:spPr>
          <a:xfrm>
            <a:off x="6762096" y="4090142"/>
            <a:ext cx="108988" cy="1289286"/>
          </a:xfrm>
          <a:custGeom>
            <a:avLst/>
            <a:gdLst>
              <a:gd name="connsiteX0" fmla="*/ 71371 w 108988"/>
              <a:gd name="connsiteY0" fmla="*/ 125 h 1289286"/>
              <a:gd name="connsiteX1" fmla="*/ 107055 w 108988"/>
              <a:gd name="connsiteY1" fmla="*/ 575528 h 1289286"/>
              <a:gd name="connsiteX2" fmla="*/ 4 w 108988"/>
              <a:gd name="connsiteY2" fmla="*/ 1289206 h 1289286"/>
              <a:gd name="connsiteX3" fmla="*/ 102595 w 108988"/>
              <a:gd name="connsiteY3" fmla="*/ 530923 h 1289286"/>
              <a:gd name="connsiteX4" fmla="*/ 71371 w 108988"/>
              <a:gd name="connsiteY4" fmla="*/ 125 h 128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8" h="1289286">
                <a:moveTo>
                  <a:pt x="71371" y="125"/>
                </a:moveTo>
                <a:cubicBezTo>
                  <a:pt x="72114" y="7559"/>
                  <a:pt x="118949" y="360681"/>
                  <a:pt x="107055" y="575528"/>
                </a:cubicBezTo>
                <a:cubicBezTo>
                  <a:pt x="95161" y="790375"/>
                  <a:pt x="747" y="1296640"/>
                  <a:pt x="4" y="1289206"/>
                </a:cubicBezTo>
                <a:cubicBezTo>
                  <a:pt x="-739" y="1281772"/>
                  <a:pt x="87727" y="744283"/>
                  <a:pt x="102595" y="530923"/>
                </a:cubicBezTo>
                <a:cubicBezTo>
                  <a:pt x="117463" y="317563"/>
                  <a:pt x="70628" y="-7309"/>
                  <a:pt x="7137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ACECD68-3B82-7939-090E-803464499EBC}"/>
              </a:ext>
            </a:extLst>
          </p:cNvPr>
          <p:cNvSpPr/>
          <p:nvPr/>
        </p:nvSpPr>
        <p:spPr>
          <a:xfrm>
            <a:off x="3034945" y="4441559"/>
            <a:ext cx="77186" cy="451383"/>
          </a:xfrm>
          <a:custGeom>
            <a:avLst/>
            <a:gdLst>
              <a:gd name="connsiteX0" fmla="*/ 54330 w 77186"/>
              <a:gd name="connsiteY0" fmla="*/ 266 h 451383"/>
              <a:gd name="connsiteX1" fmla="*/ 3530 w 77186"/>
              <a:gd name="connsiteY1" fmla="*/ 266966 h 451383"/>
              <a:gd name="connsiteX2" fmla="*/ 6705 w 77186"/>
              <a:gd name="connsiteY2" fmla="*/ 295541 h 451383"/>
              <a:gd name="connsiteX3" fmla="*/ 25755 w 77186"/>
              <a:gd name="connsiteY3" fmla="*/ 311416 h 451383"/>
              <a:gd name="connsiteX4" fmla="*/ 76555 w 77186"/>
              <a:gd name="connsiteY4" fmla="*/ 451116 h 451383"/>
              <a:gd name="connsiteX5" fmla="*/ 51155 w 77186"/>
              <a:gd name="connsiteY5" fmla="*/ 343166 h 451383"/>
              <a:gd name="connsiteX6" fmla="*/ 6705 w 77186"/>
              <a:gd name="connsiteY6" fmla="*/ 219341 h 451383"/>
              <a:gd name="connsiteX7" fmla="*/ 54330 w 77186"/>
              <a:gd name="connsiteY7" fmla="*/ 266 h 4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86" h="451383">
                <a:moveTo>
                  <a:pt x="54330" y="266"/>
                </a:moveTo>
                <a:cubicBezTo>
                  <a:pt x="53801" y="8204"/>
                  <a:pt x="11467" y="217754"/>
                  <a:pt x="3530" y="266966"/>
                </a:cubicBezTo>
                <a:cubicBezTo>
                  <a:pt x="-4407" y="316178"/>
                  <a:pt x="3001" y="288133"/>
                  <a:pt x="6705" y="295541"/>
                </a:cubicBezTo>
                <a:cubicBezTo>
                  <a:pt x="10409" y="302949"/>
                  <a:pt x="14113" y="285487"/>
                  <a:pt x="25755" y="311416"/>
                </a:cubicBezTo>
                <a:cubicBezTo>
                  <a:pt x="37397" y="337345"/>
                  <a:pt x="72322" y="445824"/>
                  <a:pt x="76555" y="451116"/>
                </a:cubicBezTo>
                <a:cubicBezTo>
                  <a:pt x="80788" y="456408"/>
                  <a:pt x="62797" y="381795"/>
                  <a:pt x="51155" y="343166"/>
                </a:cubicBezTo>
                <a:cubicBezTo>
                  <a:pt x="39513" y="304537"/>
                  <a:pt x="7234" y="274903"/>
                  <a:pt x="6705" y="219341"/>
                </a:cubicBezTo>
                <a:cubicBezTo>
                  <a:pt x="6176" y="163779"/>
                  <a:pt x="54859" y="-7672"/>
                  <a:pt x="5433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2184886A-CC0D-F328-8DB0-CC30AF122EFB}"/>
              </a:ext>
            </a:extLst>
          </p:cNvPr>
          <p:cNvSpPr/>
          <p:nvPr/>
        </p:nvSpPr>
        <p:spPr>
          <a:xfrm>
            <a:off x="3726611" y="2432186"/>
            <a:ext cx="1096229" cy="276508"/>
          </a:xfrm>
          <a:custGeom>
            <a:avLst/>
            <a:gdLst>
              <a:gd name="connsiteX0" fmla="*/ 0 w 1096229"/>
              <a:gd name="connsiteY0" fmla="*/ 276508 h 276508"/>
              <a:gd name="connsiteX1" fmla="*/ 940280 w 1096229"/>
              <a:gd name="connsiteY1" fmla="*/ 9089 h 276508"/>
              <a:gd name="connsiteX2" fmla="*/ 767751 w 1096229"/>
              <a:gd name="connsiteY2" fmla="*/ 69474 h 276508"/>
              <a:gd name="connsiteX3" fmla="*/ 491706 w 1096229"/>
              <a:gd name="connsiteY3" fmla="*/ 138486 h 276508"/>
              <a:gd name="connsiteX4" fmla="*/ 638355 w 1096229"/>
              <a:gd name="connsiteY4" fmla="*/ 155739 h 276508"/>
              <a:gd name="connsiteX5" fmla="*/ 1095555 w 1096229"/>
              <a:gd name="connsiteY5" fmla="*/ 86727 h 276508"/>
              <a:gd name="connsiteX6" fmla="*/ 526212 w 1096229"/>
              <a:gd name="connsiteY6" fmla="*/ 164365 h 276508"/>
              <a:gd name="connsiteX7" fmla="*/ 439947 w 1096229"/>
              <a:gd name="connsiteY7" fmla="*/ 147112 h 276508"/>
              <a:gd name="connsiteX8" fmla="*/ 0 w 1096229"/>
              <a:gd name="connsiteY8" fmla="*/ 276508 h 2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29" h="276508">
                <a:moveTo>
                  <a:pt x="0" y="276508"/>
                </a:moveTo>
                <a:lnTo>
                  <a:pt x="940280" y="9089"/>
                </a:lnTo>
                <a:cubicBezTo>
                  <a:pt x="1068238" y="-25417"/>
                  <a:pt x="842513" y="47908"/>
                  <a:pt x="767751" y="69474"/>
                </a:cubicBezTo>
                <a:cubicBezTo>
                  <a:pt x="692989" y="91040"/>
                  <a:pt x="513272" y="124109"/>
                  <a:pt x="491706" y="138486"/>
                </a:cubicBezTo>
                <a:cubicBezTo>
                  <a:pt x="470140" y="152863"/>
                  <a:pt x="537714" y="164365"/>
                  <a:pt x="638355" y="155739"/>
                </a:cubicBezTo>
                <a:cubicBezTo>
                  <a:pt x="738997" y="147112"/>
                  <a:pt x="1114246" y="85289"/>
                  <a:pt x="1095555" y="86727"/>
                </a:cubicBezTo>
                <a:cubicBezTo>
                  <a:pt x="1076864" y="88165"/>
                  <a:pt x="526212" y="164365"/>
                  <a:pt x="526212" y="164365"/>
                </a:cubicBezTo>
                <a:cubicBezTo>
                  <a:pt x="416944" y="174429"/>
                  <a:pt x="526211" y="121233"/>
                  <a:pt x="439947" y="147112"/>
                </a:cubicBezTo>
                <a:lnTo>
                  <a:pt x="0" y="276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9851795-2A33-20F6-B181-D05F538526AC}"/>
              </a:ext>
            </a:extLst>
          </p:cNvPr>
          <p:cNvSpPr/>
          <p:nvPr/>
        </p:nvSpPr>
        <p:spPr>
          <a:xfrm>
            <a:off x="5624423" y="3062172"/>
            <a:ext cx="77637" cy="337519"/>
          </a:xfrm>
          <a:custGeom>
            <a:avLst/>
            <a:gdLst>
              <a:gd name="connsiteX0" fmla="*/ 77637 w 77637"/>
              <a:gd name="connsiteY0" fmla="*/ 205 h 337519"/>
              <a:gd name="connsiteX1" fmla="*/ 17252 w 77637"/>
              <a:gd name="connsiteY1" fmla="*/ 250371 h 337519"/>
              <a:gd name="connsiteX2" fmla="*/ 17252 w 77637"/>
              <a:gd name="connsiteY2" fmla="*/ 336636 h 337519"/>
              <a:gd name="connsiteX3" fmla="*/ 0 w 77637"/>
              <a:gd name="connsiteY3" fmla="*/ 207239 h 337519"/>
              <a:gd name="connsiteX4" fmla="*/ 17252 w 77637"/>
              <a:gd name="connsiteY4" fmla="*/ 207239 h 337519"/>
              <a:gd name="connsiteX5" fmla="*/ 77637 w 77637"/>
              <a:gd name="connsiteY5" fmla="*/ 205 h 33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37" h="337519">
                <a:moveTo>
                  <a:pt x="77637" y="205"/>
                </a:moveTo>
                <a:cubicBezTo>
                  <a:pt x="77637" y="7394"/>
                  <a:pt x="27316" y="194299"/>
                  <a:pt x="17252" y="250371"/>
                </a:cubicBezTo>
                <a:cubicBezTo>
                  <a:pt x="7188" y="306443"/>
                  <a:pt x="20127" y="343825"/>
                  <a:pt x="17252" y="336636"/>
                </a:cubicBezTo>
                <a:cubicBezTo>
                  <a:pt x="14377" y="329447"/>
                  <a:pt x="0" y="228805"/>
                  <a:pt x="0" y="207239"/>
                </a:cubicBezTo>
                <a:cubicBezTo>
                  <a:pt x="0" y="185673"/>
                  <a:pt x="4313" y="237431"/>
                  <a:pt x="17252" y="207239"/>
                </a:cubicBezTo>
                <a:cubicBezTo>
                  <a:pt x="30191" y="177047"/>
                  <a:pt x="77637" y="-6984"/>
                  <a:pt x="7763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58F735F-6D77-6A1E-0BE2-146CAE6DAB76}"/>
              </a:ext>
            </a:extLst>
          </p:cNvPr>
          <p:cNvSpPr/>
          <p:nvPr/>
        </p:nvSpPr>
        <p:spPr>
          <a:xfrm>
            <a:off x="4530707" y="4053016"/>
            <a:ext cx="85923" cy="245850"/>
          </a:xfrm>
          <a:custGeom>
            <a:avLst/>
            <a:gdLst>
              <a:gd name="connsiteX0" fmla="*/ 13049 w 85923"/>
              <a:gd name="connsiteY0" fmla="*/ 0 h 245850"/>
              <a:gd name="connsiteX1" fmla="*/ 13049 w 85923"/>
              <a:gd name="connsiteY1" fmla="*/ 144751 h 245850"/>
              <a:gd name="connsiteX2" fmla="*/ 83659 w 85923"/>
              <a:gd name="connsiteY2" fmla="*/ 243605 h 245850"/>
              <a:gd name="connsiteX3" fmla="*/ 62476 w 85923"/>
              <a:gd name="connsiteY3" fmla="*/ 208300 h 245850"/>
              <a:gd name="connsiteX4" fmla="*/ 2457 w 85923"/>
              <a:gd name="connsiteY4" fmla="*/ 144751 h 245850"/>
              <a:gd name="connsiteX5" fmla="*/ 13049 w 85923"/>
              <a:gd name="connsiteY5" fmla="*/ 0 h 24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23" h="245850">
                <a:moveTo>
                  <a:pt x="13049" y="0"/>
                </a:moveTo>
                <a:cubicBezTo>
                  <a:pt x="14814" y="0"/>
                  <a:pt x="1281" y="104150"/>
                  <a:pt x="13049" y="144751"/>
                </a:cubicBezTo>
                <a:cubicBezTo>
                  <a:pt x="24817" y="185352"/>
                  <a:pt x="75421" y="233014"/>
                  <a:pt x="83659" y="243605"/>
                </a:cubicBezTo>
                <a:cubicBezTo>
                  <a:pt x="91897" y="254197"/>
                  <a:pt x="76010" y="224776"/>
                  <a:pt x="62476" y="208300"/>
                </a:cubicBezTo>
                <a:cubicBezTo>
                  <a:pt x="48942" y="191824"/>
                  <a:pt x="11283" y="178291"/>
                  <a:pt x="2457" y="144751"/>
                </a:cubicBezTo>
                <a:cubicBezTo>
                  <a:pt x="-6369" y="111211"/>
                  <a:pt x="11284" y="0"/>
                  <a:pt x="130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F619DBB-61AD-006C-6FBE-127F67CA97AD}"/>
              </a:ext>
            </a:extLst>
          </p:cNvPr>
          <p:cNvSpPr/>
          <p:nvPr/>
        </p:nvSpPr>
        <p:spPr>
          <a:xfrm>
            <a:off x="4684758" y="3645575"/>
            <a:ext cx="49655" cy="323099"/>
          </a:xfrm>
          <a:custGeom>
            <a:avLst/>
            <a:gdLst>
              <a:gd name="connsiteX0" fmla="*/ 49645 w 49655"/>
              <a:gd name="connsiteY0" fmla="*/ 1433 h 323099"/>
              <a:gd name="connsiteX1" fmla="*/ 17871 w 49655"/>
              <a:gd name="connsiteY1" fmla="*/ 259160 h 323099"/>
              <a:gd name="connsiteX2" fmla="*/ 46115 w 49655"/>
              <a:gd name="connsiteY2" fmla="*/ 322709 h 323099"/>
              <a:gd name="connsiteX3" fmla="*/ 218 w 49655"/>
              <a:gd name="connsiteY3" fmla="*/ 241508 h 323099"/>
              <a:gd name="connsiteX4" fmla="*/ 28462 w 49655"/>
              <a:gd name="connsiteY4" fmla="*/ 269752 h 323099"/>
              <a:gd name="connsiteX5" fmla="*/ 21401 w 49655"/>
              <a:gd name="connsiteY5" fmla="*/ 160306 h 323099"/>
              <a:gd name="connsiteX6" fmla="*/ 49645 w 49655"/>
              <a:gd name="connsiteY6" fmla="*/ 1433 h 32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55" h="323099">
                <a:moveTo>
                  <a:pt x="49645" y="1433"/>
                </a:moveTo>
                <a:cubicBezTo>
                  <a:pt x="49057" y="17909"/>
                  <a:pt x="18459" y="205614"/>
                  <a:pt x="17871" y="259160"/>
                </a:cubicBezTo>
                <a:cubicBezTo>
                  <a:pt x="17283" y="312706"/>
                  <a:pt x="49057" y="325651"/>
                  <a:pt x="46115" y="322709"/>
                </a:cubicBezTo>
                <a:cubicBezTo>
                  <a:pt x="43173" y="319767"/>
                  <a:pt x="3160" y="250334"/>
                  <a:pt x="218" y="241508"/>
                </a:cubicBezTo>
                <a:cubicBezTo>
                  <a:pt x="-2724" y="232682"/>
                  <a:pt x="24932" y="283286"/>
                  <a:pt x="28462" y="269752"/>
                </a:cubicBezTo>
                <a:cubicBezTo>
                  <a:pt x="31992" y="256218"/>
                  <a:pt x="17282" y="205614"/>
                  <a:pt x="21401" y="160306"/>
                </a:cubicBezTo>
                <a:cubicBezTo>
                  <a:pt x="25520" y="114998"/>
                  <a:pt x="50233" y="-15043"/>
                  <a:pt x="49645" y="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A1D69785-E3C8-6CB2-72AB-03889419F5F7}"/>
              </a:ext>
            </a:extLst>
          </p:cNvPr>
          <p:cNvSpPr/>
          <p:nvPr/>
        </p:nvSpPr>
        <p:spPr>
          <a:xfrm>
            <a:off x="4843816" y="3145782"/>
            <a:ext cx="56548" cy="873011"/>
          </a:xfrm>
          <a:custGeom>
            <a:avLst/>
            <a:gdLst>
              <a:gd name="connsiteX0" fmla="*/ 35338 w 56548"/>
              <a:gd name="connsiteY0" fmla="*/ 102280 h 873011"/>
              <a:gd name="connsiteX1" fmla="*/ 35338 w 56548"/>
              <a:gd name="connsiteY1" fmla="*/ 172890 h 873011"/>
              <a:gd name="connsiteX2" fmla="*/ 56521 w 56548"/>
              <a:gd name="connsiteY2" fmla="*/ 840155 h 873011"/>
              <a:gd name="connsiteX3" fmla="*/ 38868 w 56548"/>
              <a:gd name="connsiteY3" fmla="*/ 744831 h 873011"/>
              <a:gd name="connsiteX4" fmla="*/ 33 w 56548"/>
              <a:gd name="connsiteY4" fmla="*/ 518879 h 873011"/>
              <a:gd name="connsiteX5" fmla="*/ 45929 w 56548"/>
              <a:gd name="connsiteY5" fmla="*/ 797789 h 873011"/>
              <a:gd name="connsiteX6" fmla="*/ 38868 w 56548"/>
              <a:gd name="connsiteY6" fmla="*/ 557715 h 873011"/>
              <a:gd name="connsiteX7" fmla="*/ 45929 w 56548"/>
              <a:gd name="connsiteY7" fmla="*/ 24609 h 873011"/>
              <a:gd name="connsiteX8" fmla="*/ 35338 w 56548"/>
              <a:gd name="connsiteY8" fmla="*/ 102280 h 8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48" h="873011">
                <a:moveTo>
                  <a:pt x="35338" y="102280"/>
                </a:moveTo>
                <a:cubicBezTo>
                  <a:pt x="33573" y="126993"/>
                  <a:pt x="31808" y="49911"/>
                  <a:pt x="35338" y="172890"/>
                </a:cubicBezTo>
                <a:cubicBezTo>
                  <a:pt x="38868" y="295869"/>
                  <a:pt x="55933" y="744832"/>
                  <a:pt x="56521" y="840155"/>
                </a:cubicBezTo>
                <a:cubicBezTo>
                  <a:pt x="57109" y="935478"/>
                  <a:pt x="48283" y="798377"/>
                  <a:pt x="38868" y="744831"/>
                </a:cubicBezTo>
                <a:cubicBezTo>
                  <a:pt x="29453" y="691285"/>
                  <a:pt x="-1144" y="510053"/>
                  <a:pt x="33" y="518879"/>
                </a:cubicBezTo>
                <a:cubicBezTo>
                  <a:pt x="1210" y="527705"/>
                  <a:pt x="39457" y="791316"/>
                  <a:pt x="45929" y="797789"/>
                </a:cubicBezTo>
                <a:cubicBezTo>
                  <a:pt x="52401" y="804262"/>
                  <a:pt x="38868" y="686578"/>
                  <a:pt x="38868" y="557715"/>
                </a:cubicBezTo>
                <a:cubicBezTo>
                  <a:pt x="38868" y="428852"/>
                  <a:pt x="48283" y="102868"/>
                  <a:pt x="45929" y="24609"/>
                </a:cubicBezTo>
                <a:cubicBezTo>
                  <a:pt x="43575" y="-53650"/>
                  <a:pt x="37103" y="77567"/>
                  <a:pt x="35338" y="10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449DD8E2-A963-0D00-7795-6A946D17721D}"/>
              </a:ext>
            </a:extLst>
          </p:cNvPr>
          <p:cNvSpPr/>
          <p:nvPr/>
        </p:nvSpPr>
        <p:spPr>
          <a:xfrm>
            <a:off x="3966358" y="82684"/>
            <a:ext cx="1562251" cy="2341729"/>
          </a:xfrm>
          <a:custGeom>
            <a:avLst/>
            <a:gdLst>
              <a:gd name="connsiteX0" fmla="*/ 724395 w 1562251"/>
              <a:gd name="connsiteY0" fmla="*/ 36069 h 2341729"/>
              <a:gd name="connsiteX1" fmla="*/ 985652 w 1562251"/>
              <a:gd name="connsiteY1" fmla="*/ 522958 h 2341729"/>
              <a:gd name="connsiteX2" fmla="*/ 1223159 w 1562251"/>
              <a:gd name="connsiteY2" fmla="*/ 1556111 h 2341729"/>
              <a:gd name="connsiteX3" fmla="*/ 1187533 w 1562251"/>
              <a:gd name="connsiteY3" fmla="*/ 1437358 h 2341729"/>
              <a:gd name="connsiteX4" fmla="*/ 1543793 w 1562251"/>
              <a:gd name="connsiteY4" fmla="*/ 2316132 h 2341729"/>
              <a:gd name="connsiteX5" fmla="*/ 1436915 w 1562251"/>
              <a:gd name="connsiteY5" fmla="*/ 2019248 h 2341729"/>
              <a:gd name="connsiteX6" fmla="*/ 807523 w 1562251"/>
              <a:gd name="connsiteY6" fmla="*/ 1128599 h 2341729"/>
              <a:gd name="connsiteX7" fmla="*/ 926276 w 1562251"/>
              <a:gd name="connsiteY7" fmla="*/ 1271103 h 2341729"/>
              <a:gd name="connsiteX8" fmla="*/ 985652 w 1562251"/>
              <a:gd name="connsiteY8" fmla="*/ 772339 h 2341729"/>
              <a:gd name="connsiteX9" fmla="*/ 237507 w 1562251"/>
              <a:gd name="connsiteY9" fmla="*/ 131072 h 2341729"/>
              <a:gd name="connsiteX10" fmla="*/ 783772 w 1562251"/>
              <a:gd name="connsiteY10" fmla="*/ 451706 h 2341729"/>
              <a:gd name="connsiteX11" fmla="*/ 641268 w 1562251"/>
              <a:gd name="connsiteY11" fmla="*/ 249825 h 2341729"/>
              <a:gd name="connsiteX12" fmla="*/ 795647 w 1562251"/>
              <a:gd name="connsiteY12" fmla="*/ 463581 h 2341729"/>
              <a:gd name="connsiteX13" fmla="*/ 748146 w 1562251"/>
              <a:gd name="connsiteY13" fmla="*/ 166698 h 2341729"/>
              <a:gd name="connsiteX14" fmla="*/ 0 w 1562251"/>
              <a:gd name="connsiteY14" fmla="*/ 47945 h 2341729"/>
              <a:gd name="connsiteX15" fmla="*/ 724395 w 1562251"/>
              <a:gd name="connsiteY15" fmla="*/ 36069 h 234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2251" h="2341729">
                <a:moveTo>
                  <a:pt x="724395" y="36069"/>
                </a:moveTo>
                <a:cubicBezTo>
                  <a:pt x="888670" y="115238"/>
                  <a:pt x="902525" y="269618"/>
                  <a:pt x="985652" y="522958"/>
                </a:cubicBezTo>
                <a:cubicBezTo>
                  <a:pt x="1068779" y="776298"/>
                  <a:pt x="1189512" y="1403711"/>
                  <a:pt x="1223159" y="1556111"/>
                </a:cubicBezTo>
                <a:cubicBezTo>
                  <a:pt x="1256806" y="1708511"/>
                  <a:pt x="1134094" y="1310688"/>
                  <a:pt x="1187533" y="1437358"/>
                </a:cubicBezTo>
                <a:cubicBezTo>
                  <a:pt x="1240972" y="1564028"/>
                  <a:pt x="1502229" y="2219150"/>
                  <a:pt x="1543793" y="2316132"/>
                </a:cubicBezTo>
                <a:cubicBezTo>
                  <a:pt x="1585357" y="2413114"/>
                  <a:pt x="1559627" y="2217170"/>
                  <a:pt x="1436915" y="2019248"/>
                </a:cubicBezTo>
                <a:cubicBezTo>
                  <a:pt x="1314203" y="1821326"/>
                  <a:pt x="892630" y="1253290"/>
                  <a:pt x="807523" y="1128599"/>
                </a:cubicBezTo>
                <a:cubicBezTo>
                  <a:pt x="722416" y="1003908"/>
                  <a:pt x="896588" y="1330480"/>
                  <a:pt x="926276" y="1271103"/>
                </a:cubicBezTo>
                <a:cubicBezTo>
                  <a:pt x="955964" y="1211726"/>
                  <a:pt x="1100447" y="962344"/>
                  <a:pt x="985652" y="772339"/>
                </a:cubicBezTo>
                <a:cubicBezTo>
                  <a:pt x="870857" y="582334"/>
                  <a:pt x="271154" y="184511"/>
                  <a:pt x="237507" y="131072"/>
                </a:cubicBezTo>
                <a:cubicBezTo>
                  <a:pt x="203860" y="77633"/>
                  <a:pt x="716479" y="431914"/>
                  <a:pt x="783772" y="451706"/>
                </a:cubicBezTo>
                <a:cubicBezTo>
                  <a:pt x="851065" y="471498"/>
                  <a:pt x="639289" y="247846"/>
                  <a:pt x="641268" y="249825"/>
                </a:cubicBezTo>
                <a:cubicBezTo>
                  <a:pt x="643247" y="251804"/>
                  <a:pt x="777834" y="477436"/>
                  <a:pt x="795647" y="463581"/>
                </a:cubicBezTo>
                <a:cubicBezTo>
                  <a:pt x="813460" y="449727"/>
                  <a:pt x="880754" y="235971"/>
                  <a:pt x="748146" y="166698"/>
                </a:cubicBezTo>
                <a:cubicBezTo>
                  <a:pt x="615538" y="97425"/>
                  <a:pt x="0" y="65758"/>
                  <a:pt x="0" y="47945"/>
                </a:cubicBezTo>
                <a:cubicBezTo>
                  <a:pt x="0" y="30132"/>
                  <a:pt x="560120" y="-43100"/>
                  <a:pt x="724395" y="36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6954898-B291-E6E9-ACD5-2195EE0498BF}"/>
              </a:ext>
            </a:extLst>
          </p:cNvPr>
          <p:cNvSpPr/>
          <p:nvPr/>
        </p:nvSpPr>
        <p:spPr>
          <a:xfrm>
            <a:off x="3229539" y="346395"/>
            <a:ext cx="1795206" cy="1921641"/>
          </a:xfrm>
          <a:custGeom>
            <a:avLst/>
            <a:gdLst>
              <a:gd name="connsiteX0" fmla="*/ 1788372 w 1795206"/>
              <a:gd name="connsiteY0" fmla="*/ 1917027 h 1921641"/>
              <a:gd name="connsiteX1" fmla="*/ 1455350 w 1795206"/>
              <a:gd name="connsiteY1" fmla="*/ 1380805 h 1921641"/>
              <a:gd name="connsiteX2" fmla="*/ 1269083 w 1795206"/>
              <a:gd name="connsiteY2" fmla="*/ 1025205 h 1921641"/>
              <a:gd name="connsiteX3" fmla="*/ 625617 w 1795206"/>
              <a:gd name="connsiteY3" fmla="*/ 195472 h 1921641"/>
              <a:gd name="connsiteX4" fmla="*/ 936061 w 1795206"/>
              <a:gd name="connsiteY4" fmla="*/ 308361 h 1921641"/>
              <a:gd name="connsiteX5" fmla="*/ 27305 w 1795206"/>
              <a:gd name="connsiteY5" fmla="*/ 14849 h 1921641"/>
              <a:gd name="connsiteX6" fmla="*/ 275661 w 1795206"/>
              <a:gd name="connsiteY6" fmla="*/ 76938 h 1921641"/>
              <a:gd name="connsiteX7" fmla="*/ 670772 w 1795206"/>
              <a:gd name="connsiteY7" fmla="*/ 155961 h 1921641"/>
              <a:gd name="connsiteX8" fmla="*/ 693350 w 1795206"/>
              <a:gd name="connsiteY8" fmla="*/ 3561 h 1921641"/>
              <a:gd name="connsiteX9" fmla="*/ 1088461 w 1795206"/>
              <a:gd name="connsiteY9" fmla="*/ 336583 h 1921641"/>
              <a:gd name="connsiteX10" fmla="*/ 992505 w 1795206"/>
              <a:gd name="connsiteY10" fmla="*/ 257561 h 1921641"/>
              <a:gd name="connsiteX11" fmla="*/ 834461 w 1795206"/>
              <a:gd name="connsiteY11" fmla="*/ 201116 h 1921641"/>
              <a:gd name="connsiteX12" fmla="*/ 936061 w 1795206"/>
              <a:gd name="connsiteY12" fmla="*/ 432538 h 1921641"/>
              <a:gd name="connsiteX13" fmla="*/ 1252150 w 1795206"/>
              <a:gd name="connsiteY13" fmla="*/ 641383 h 1921641"/>
              <a:gd name="connsiteX14" fmla="*/ 998150 w 1795206"/>
              <a:gd name="connsiteY14" fmla="*/ 528494 h 1921641"/>
              <a:gd name="connsiteX15" fmla="*/ 930417 w 1795206"/>
              <a:gd name="connsiteY15" fmla="*/ 579294 h 1921641"/>
              <a:gd name="connsiteX16" fmla="*/ 1240861 w 1795206"/>
              <a:gd name="connsiteY16" fmla="*/ 1053427 h 1921641"/>
              <a:gd name="connsiteX17" fmla="*/ 840105 w 1795206"/>
              <a:gd name="connsiteY17" fmla="*/ 827649 h 1921641"/>
              <a:gd name="connsiteX18" fmla="*/ 1370683 w 1795206"/>
              <a:gd name="connsiteY18" fmla="*/ 1324361 h 1921641"/>
              <a:gd name="connsiteX19" fmla="*/ 1658550 w 1795206"/>
              <a:gd name="connsiteY19" fmla="*/ 1623516 h 1921641"/>
              <a:gd name="connsiteX20" fmla="*/ 1788372 w 1795206"/>
              <a:gd name="connsiteY20" fmla="*/ 1917027 h 19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95206" h="1921641">
                <a:moveTo>
                  <a:pt x="1788372" y="1917027"/>
                </a:moveTo>
                <a:cubicBezTo>
                  <a:pt x="1754505" y="1876575"/>
                  <a:pt x="1541898" y="1529442"/>
                  <a:pt x="1455350" y="1380805"/>
                </a:cubicBezTo>
                <a:cubicBezTo>
                  <a:pt x="1368802" y="1232168"/>
                  <a:pt x="1407372" y="1222760"/>
                  <a:pt x="1269083" y="1025205"/>
                </a:cubicBezTo>
                <a:cubicBezTo>
                  <a:pt x="1130794" y="827649"/>
                  <a:pt x="681121" y="314946"/>
                  <a:pt x="625617" y="195472"/>
                </a:cubicBezTo>
                <a:cubicBezTo>
                  <a:pt x="570113" y="75998"/>
                  <a:pt x="1035780" y="338465"/>
                  <a:pt x="936061" y="308361"/>
                </a:cubicBezTo>
                <a:cubicBezTo>
                  <a:pt x="836342" y="278257"/>
                  <a:pt x="137372" y="53420"/>
                  <a:pt x="27305" y="14849"/>
                </a:cubicBezTo>
                <a:cubicBezTo>
                  <a:pt x="-82762" y="-23722"/>
                  <a:pt x="168417" y="53419"/>
                  <a:pt x="275661" y="76938"/>
                </a:cubicBezTo>
                <a:cubicBezTo>
                  <a:pt x="382905" y="100457"/>
                  <a:pt x="601157" y="168190"/>
                  <a:pt x="670772" y="155961"/>
                </a:cubicBezTo>
                <a:cubicBezTo>
                  <a:pt x="740387" y="143732"/>
                  <a:pt x="623735" y="-26543"/>
                  <a:pt x="693350" y="3561"/>
                </a:cubicBezTo>
                <a:cubicBezTo>
                  <a:pt x="762965" y="33665"/>
                  <a:pt x="1038602" y="294250"/>
                  <a:pt x="1088461" y="336583"/>
                </a:cubicBezTo>
                <a:cubicBezTo>
                  <a:pt x="1138320" y="378916"/>
                  <a:pt x="1034838" y="280139"/>
                  <a:pt x="992505" y="257561"/>
                </a:cubicBezTo>
                <a:cubicBezTo>
                  <a:pt x="950172" y="234983"/>
                  <a:pt x="843868" y="171953"/>
                  <a:pt x="834461" y="201116"/>
                </a:cubicBezTo>
                <a:cubicBezTo>
                  <a:pt x="825054" y="230279"/>
                  <a:pt x="866446" y="359160"/>
                  <a:pt x="936061" y="432538"/>
                </a:cubicBezTo>
                <a:cubicBezTo>
                  <a:pt x="1005676" y="505916"/>
                  <a:pt x="1241802" y="625390"/>
                  <a:pt x="1252150" y="641383"/>
                </a:cubicBezTo>
                <a:cubicBezTo>
                  <a:pt x="1262498" y="657376"/>
                  <a:pt x="1051772" y="538842"/>
                  <a:pt x="998150" y="528494"/>
                </a:cubicBezTo>
                <a:cubicBezTo>
                  <a:pt x="944528" y="518146"/>
                  <a:pt x="889965" y="491805"/>
                  <a:pt x="930417" y="579294"/>
                </a:cubicBezTo>
                <a:cubicBezTo>
                  <a:pt x="970869" y="666783"/>
                  <a:pt x="1255913" y="1012034"/>
                  <a:pt x="1240861" y="1053427"/>
                </a:cubicBezTo>
                <a:cubicBezTo>
                  <a:pt x="1225809" y="1094819"/>
                  <a:pt x="818468" y="782493"/>
                  <a:pt x="840105" y="827649"/>
                </a:cubicBezTo>
                <a:cubicBezTo>
                  <a:pt x="861742" y="872805"/>
                  <a:pt x="1234276" y="1191717"/>
                  <a:pt x="1370683" y="1324361"/>
                </a:cubicBezTo>
                <a:cubicBezTo>
                  <a:pt x="1507090" y="1457005"/>
                  <a:pt x="1594580" y="1525679"/>
                  <a:pt x="1658550" y="1623516"/>
                </a:cubicBezTo>
                <a:cubicBezTo>
                  <a:pt x="1722520" y="1721353"/>
                  <a:pt x="1822239" y="1957479"/>
                  <a:pt x="1788372" y="1917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33C58CF-FFA3-A567-748E-E5EF6991442A}"/>
              </a:ext>
            </a:extLst>
          </p:cNvPr>
          <p:cNvSpPr/>
          <p:nvPr/>
        </p:nvSpPr>
        <p:spPr>
          <a:xfrm>
            <a:off x="2613968" y="292133"/>
            <a:ext cx="2042747" cy="1990781"/>
          </a:xfrm>
          <a:custGeom>
            <a:avLst/>
            <a:gdLst>
              <a:gd name="connsiteX0" fmla="*/ 2042699 w 2042747"/>
              <a:gd name="connsiteY0" fmla="*/ 1988223 h 1990781"/>
              <a:gd name="connsiteX1" fmla="*/ 1421810 w 2042747"/>
              <a:gd name="connsiteY1" fmla="*/ 1491511 h 1990781"/>
              <a:gd name="connsiteX2" fmla="*/ 1207321 w 2042747"/>
              <a:gd name="connsiteY2" fmla="*/ 712578 h 1990781"/>
              <a:gd name="connsiteX3" fmla="*/ 721899 w 2042747"/>
              <a:gd name="connsiteY3" fmla="*/ 227156 h 1990781"/>
              <a:gd name="connsiteX4" fmla="*/ 580788 w 2042747"/>
              <a:gd name="connsiteY4" fmla="*/ 204578 h 1990781"/>
              <a:gd name="connsiteX5" fmla="*/ 33276 w 2042747"/>
              <a:gd name="connsiteY5" fmla="*/ 509378 h 1990781"/>
              <a:gd name="connsiteX6" fmla="*/ 129232 w 2042747"/>
              <a:gd name="connsiteY6" fmla="*/ 452934 h 1990781"/>
              <a:gd name="connsiteX7" fmla="*/ 693676 w 2042747"/>
              <a:gd name="connsiteY7" fmla="*/ 23956 h 1990781"/>
              <a:gd name="connsiteX8" fmla="*/ 699321 w 2042747"/>
              <a:gd name="connsiteY8" fmla="*/ 74756 h 1990781"/>
              <a:gd name="connsiteX9" fmla="*/ 761410 w 2042747"/>
              <a:gd name="connsiteY9" fmla="*/ 244089 h 1990781"/>
              <a:gd name="connsiteX10" fmla="*/ 812210 w 2042747"/>
              <a:gd name="connsiteY10" fmla="*/ 102978 h 1990781"/>
              <a:gd name="connsiteX11" fmla="*/ 1043632 w 2042747"/>
              <a:gd name="connsiteY11" fmla="*/ 486800 h 1990781"/>
              <a:gd name="connsiteX12" fmla="*/ 1139588 w 2042747"/>
              <a:gd name="connsiteY12" fmla="*/ 780311 h 1990781"/>
              <a:gd name="connsiteX13" fmla="*/ 981543 w 2042747"/>
              <a:gd name="connsiteY13" fmla="*/ 571467 h 1990781"/>
              <a:gd name="connsiteX14" fmla="*/ 1201676 w 2042747"/>
              <a:gd name="connsiteY14" fmla="*/ 848045 h 1990781"/>
              <a:gd name="connsiteX15" fmla="*/ 1466965 w 2042747"/>
              <a:gd name="connsiteY15" fmla="*/ 1198000 h 1990781"/>
              <a:gd name="connsiteX16" fmla="*/ 1387943 w 2042747"/>
              <a:gd name="connsiteY16" fmla="*/ 1090756 h 1990781"/>
              <a:gd name="connsiteX17" fmla="*/ 1224254 w 2042747"/>
              <a:gd name="connsiteY17" fmla="*/ 1006089 h 1990781"/>
              <a:gd name="connsiteX18" fmla="*/ 1478254 w 2042747"/>
              <a:gd name="connsiteY18" fmla="*/ 1401200 h 1990781"/>
              <a:gd name="connsiteX19" fmla="*/ 1371010 w 2042747"/>
              <a:gd name="connsiteY19" fmla="*/ 1322178 h 1990781"/>
              <a:gd name="connsiteX20" fmla="*/ 1613721 w 2042747"/>
              <a:gd name="connsiteY20" fmla="*/ 1655200 h 1990781"/>
              <a:gd name="connsiteX21" fmla="*/ 1862076 w 2042747"/>
              <a:gd name="connsiteY21" fmla="*/ 1903556 h 1990781"/>
              <a:gd name="connsiteX22" fmla="*/ 1387943 w 2042747"/>
              <a:gd name="connsiteY22" fmla="*/ 1694711 h 1990781"/>
              <a:gd name="connsiteX23" fmla="*/ 2042699 w 2042747"/>
              <a:gd name="connsiteY23" fmla="*/ 1988223 h 1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2747" h="1990781">
                <a:moveTo>
                  <a:pt x="2042699" y="1988223"/>
                </a:moveTo>
                <a:cubicBezTo>
                  <a:pt x="2048343" y="1954356"/>
                  <a:pt x="1561040" y="1704118"/>
                  <a:pt x="1421810" y="1491511"/>
                </a:cubicBezTo>
                <a:cubicBezTo>
                  <a:pt x="1282580" y="1278903"/>
                  <a:pt x="1323973" y="923304"/>
                  <a:pt x="1207321" y="712578"/>
                </a:cubicBezTo>
                <a:cubicBezTo>
                  <a:pt x="1090669" y="501852"/>
                  <a:pt x="826321" y="311823"/>
                  <a:pt x="721899" y="227156"/>
                </a:cubicBezTo>
                <a:cubicBezTo>
                  <a:pt x="617477" y="142489"/>
                  <a:pt x="695559" y="157541"/>
                  <a:pt x="580788" y="204578"/>
                </a:cubicBezTo>
                <a:cubicBezTo>
                  <a:pt x="466017" y="251615"/>
                  <a:pt x="108535" y="467985"/>
                  <a:pt x="33276" y="509378"/>
                </a:cubicBezTo>
                <a:cubicBezTo>
                  <a:pt x="-41983" y="550771"/>
                  <a:pt x="19165" y="533838"/>
                  <a:pt x="129232" y="452934"/>
                </a:cubicBezTo>
                <a:cubicBezTo>
                  <a:pt x="239299" y="372030"/>
                  <a:pt x="598661" y="86986"/>
                  <a:pt x="693676" y="23956"/>
                </a:cubicBezTo>
                <a:cubicBezTo>
                  <a:pt x="788691" y="-39074"/>
                  <a:pt x="688032" y="38067"/>
                  <a:pt x="699321" y="74756"/>
                </a:cubicBezTo>
                <a:cubicBezTo>
                  <a:pt x="710610" y="111445"/>
                  <a:pt x="742595" y="239385"/>
                  <a:pt x="761410" y="244089"/>
                </a:cubicBezTo>
                <a:cubicBezTo>
                  <a:pt x="780225" y="248793"/>
                  <a:pt x="765173" y="62526"/>
                  <a:pt x="812210" y="102978"/>
                </a:cubicBezTo>
                <a:cubicBezTo>
                  <a:pt x="859247" y="143430"/>
                  <a:pt x="989069" y="373911"/>
                  <a:pt x="1043632" y="486800"/>
                </a:cubicBezTo>
                <a:cubicBezTo>
                  <a:pt x="1098195" y="599689"/>
                  <a:pt x="1149936" y="766200"/>
                  <a:pt x="1139588" y="780311"/>
                </a:cubicBezTo>
                <a:cubicBezTo>
                  <a:pt x="1129240" y="794422"/>
                  <a:pt x="971195" y="560178"/>
                  <a:pt x="981543" y="571467"/>
                </a:cubicBezTo>
                <a:cubicBezTo>
                  <a:pt x="991891" y="582756"/>
                  <a:pt x="1120772" y="743623"/>
                  <a:pt x="1201676" y="848045"/>
                </a:cubicBezTo>
                <a:cubicBezTo>
                  <a:pt x="1282580" y="952467"/>
                  <a:pt x="1435920" y="1157548"/>
                  <a:pt x="1466965" y="1198000"/>
                </a:cubicBezTo>
                <a:cubicBezTo>
                  <a:pt x="1498009" y="1238452"/>
                  <a:pt x="1428395" y="1122741"/>
                  <a:pt x="1387943" y="1090756"/>
                </a:cubicBezTo>
                <a:cubicBezTo>
                  <a:pt x="1347491" y="1058771"/>
                  <a:pt x="1209202" y="954348"/>
                  <a:pt x="1224254" y="1006089"/>
                </a:cubicBezTo>
                <a:cubicBezTo>
                  <a:pt x="1239306" y="1057830"/>
                  <a:pt x="1453795" y="1348518"/>
                  <a:pt x="1478254" y="1401200"/>
                </a:cubicBezTo>
                <a:cubicBezTo>
                  <a:pt x="1502713" y="1453882"/>
                  <a:pt x="1348432" y="1279845"/>
                  <a:pt x="1371010" y="1322178"/>
                </a:cubicBezTo>
                <a:cubicBezTo>
                  <a:pt x="1393588" y="1364511"/>
                  <a:pt x="1531877" y="1558304"/>
                  <a:pt x="1613721" y="1655200"/>
                </a:cubicBezTo>
                <a:cubicBezTo>
                  <a:pt x="1695565" y="1752096"/>
                  <a:pt x="1899706" y="1896971"/>
                  <a:pt x="1862076" y="1903556"/>
                </a:cubicBezTo>
                <a:cubicBezTo>
                  <a:pt x="1824446" y="1910141"/>
                  <a:pt x="1361602" y="1680600"/>
                  <a:pt x="1387943" y="1694711"/>
                </a:cubicBezTo>
                <a:cubicBezTo>
                  <a:pt x="1414284" y="1708822"/>
                  <a:pt x="2037055" y="2022090"/>
                  <a:pt x="2042699" y="1988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432BAD74-7425-0D31-B7F0-348C75967FB9}"/>
              </a:ext>
            </a:extLst>
          </p:cNvPr>
          <p:cNvSpPr/>
          <p:nvPr/>
        </p:nvSpPr>
        <p:spPr>
          <a:xfrm>
            <a:off x="2313997" y="753617"/>
            <a:ext cx="2173379" cy="1634242"/>
          </a:xfrm>
          <a:custGeom>
            <a:avLst/>
            <a:gdLst>
              <a:gd name="connsiteX0" fmla="*/ 2173336 w 2173379"/>
              <a:gd name="connsiteY0" fmla="*/ 1633983 h 1634242"/>
              <a:gd name="connsiteX1" fmla="*/ 1445203 w 2173379"/>
              <a:gd name="connsiteY1" fmla="*/ 1205005 h 1634242"/>
              <a:gd name="connsiteX2" fmla="*/ 1236359 w 2173379"/>
              <a:gd name="connsiteY2" fmla="*/ 493805 h 1634242"/>
              <a:gd name="connsiteX3" fmla="*/ 1106536 w 2173379"/>
              <a:gd name="connsiteY3" fmla="*/ 279316 h 1634242"/>
              <a:gd name="connsiteX4" fmla="*/ 434847 w 2173379"/>
              <a:gd name="connsiteY4" fmla="*/ 126916 h 1634242"/>
              <a:gd name="connsiteX5" fmla="*/ 677559 w 2173379"/>
              <a:gd name="connsiteY5" fmla="*/ 104339 h 1634242"/>
              <a:gd name="connsiteX6" fmla="*/ 513870 w 2173379"/>
              <a:gd name="connsiteY6" fmla="*/ 166427 h 1634242"/>
              <a:gd name="connsiteX7" fmla="*/ 17159 w 2173379"/>
              <a:gd name="connsiteY7" fmla="*/ 697005 h 1634242"/>
              <a:gd name="connsiteX8" fmla="*/ 152625 w 2173379"/>
              <a:gd name="connsiteY8" fmla="*/ 572827 h 1634242"/>
              <a:gd name="connsiteX9" fmla="*/ 525159 w 2173379"/>
              <a:gd name="connsiteY9" fmla="*/ 2739 h 1634242"/>
              <a:gd name="connsiteX10" fmla="*/ 813025 w 2173379"/>
              <a:gd name="connsiteY10" fmla="*/ 347050 h 1634242"/>
              <a:gd name="connsiteX11" fmla="*/ 852536 w 2173379"/>
              <a:gd name="connsiteY11" fmla="*/ 121272 h 1634242"/>
              <a:gd name="connsiteX12" fmla="*/ 1236359 w 2173379"/>
              <a:gd name="connsiteY12" fmla="*/ 448650 h 1634242"/>
              <a:gd name="connsiteX13" fmla="*/ 1315381 w 2173379"/>
              <a:gd name="connsiteY13" fmla="*/ 228516 h 1634242"/>
              <a:gd name="connsiteX14" fmla="*/ 1213781 w 2173379"/>
              <a:gd name="connsiteY14" fmla="*/ 883272 h 1634242"/>
              <a:gd name="connsiteX15" fmla="*/ 1479070 w 2173379"/>
              <a:gd name="connsiteY15" fmla="*/ 1148561 h 1634242"/>
              <a:gd name="connsiteX16" fmla="*/ 2173336 w 2173379"/>
              <a:gd name="connsiteY16" fmla="*/ 1633983 h 16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3379" h="1634242">
                <a:moveTo>
                  <a:pt x="2173336" y="1633983"/>
                </a:moveTo>
                <a:cubicBezTo>
                  <a:pt x="2167692" y="1643390"/>
                  <a:pt x="1601366" y="1395035"/>
                  <a:pt x="1445203" y="1205005"/>
                </a:cubicBezTo>
                <a:cubicBezTo>
                  <a:pt x="1289040" y="1014975"/>
                  <a:pt x="1292803" y="648086"/>
                  <a:pt x="1236359" y="493805"/>
                </a:cubicBezTo>
                <a:cubicBezTo>
                  <a:pt x="1179915" y="339524"/>
                  <a:pt x="1240121" y="340464"/>
                  <a:pt x="1106536" y="279316"/>
                </a:cubicBezTo>
                <a:cubicBezTo>
                  <a:pt x="972951" y="218168"/>
                  <a:pt x="506343" y="156079"/>
                  <a:pt x="434847" y="126916"/>
                </a:cubicBezTo>
                <a:cubicBezTo>
                  <a:pt x="363351" y="97753"/>
                  <a:pt x="664389" y="97754"/>
                  <a:pt x="677559" y="104339"/>
                </a:cubicBezTo>
                <a:cubicBezTo>
                  <a:pt x="690729" y="110924"/>
                  <a:pt x="623937" y="67649"/>
                  <a:pt x="513870" y="166427"/>
                </a:cubicBezTo>
                <a:cubicBezTo>
                  <a:pt x="403803" y="265205"/>
                  <a:pt x="77366" y="629272"/>
                  <a:pt x="17159" y="697005"/>
                </a:cubicBezTo>
                <a:cubicBezTo>
                  <a:pt x="-43048" y="764738"/>
                  <a:pt x="67958" y="688538"/>
                  <a:pt x="152625" y="572827"/>
                </a:cubicBezTo>
                <a:cubicBezTo>
                  <a:pt x="237292" y="457116"/>
                  <a:pt x="415092" y="40368"/>
                  <a:pt x="525159" y="2739"/>
                </a:cubicBezTo>
                <a:cubicBezTo>
                  <a:pt x="635226" y="-34890"/>
                  <a:pt x="758462" y="327294"/>
                  <a:pt x="813025" y="347050"/>
                </a:cubicBezTo>
                <a:cubicBezTo>
                  <a:pt x="867588" y="366805"/>
                  <a:pt x="781980" y="104339"/>
                  <a:pt x="852536" y="121272"/>
                </a:cubicBezTo>
                <a:cubicBezTo>
                  <a:pt x="923092" y="138205"/>
                  <a:pt x="1159218" y="430776"/>
                  <a:pt x="1236359" y="448650"/>
                </a:cubicBezTo>
                <a:cubicBezTo>
                  <a:pt x="1313500" y="466524"/>
                  <a:pt x="1319144" y="156079"/>
                  <a:pt x="1315381" y="228516"/>
                </a:cubicBezTo>
                <a:cubicBezTo>
                  <a:pt x="1311618" y="300953"/>
                  <a:pt x="1186500" y="729931"/>
                  <a:pt x="1213781" y="883272"/>
                </a:cubicBezTo>
                <a:cubicBezTo>
                  <a:pt x="1241062" y="1036613"/>
                  <a:pt x="1320085" y="1023443"/>
                  <a:pt x="1479070" y="1148561"/>
                </a:cubicBezTo>
                <a:cubicBezTo>
                  <a:pt x="1638055" y="1273679"/>
                  <a:pt x="2178980" y="1624576"/>
                  <a:pt x="2173336" y="1633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BBEDB95-8983-71AE-81B3-C68055384C51}"/>
              </a:ext>
            </a:extLst>
          </p:cNvPr>
          <p:cNvSpPr/>
          <p:nvPr/>
        </p:nvSpPr>
        <p:spPr>
          <a:xfrm>
            <a:off x="2057390" y="1301466"/>
            <a:ext cx="1716135" cy="1092281"/>
          </a:xfrm>
          <a:custGeom>
            <a:avLst/>
            <a:gdLst>
              <a:gd name="connsiteX0" fmla="*/ 1713099 w 1716135"/>
              <a:gd name="connsiteY0" fmla="*/ 1091778 h 1092281"/>
              <a:gd name="connsiteX1" fmla="*/ 1301054 w 1716135"/>
              <a:gd name="connsiteY1" fmla="*/ 860356 h 1092281"/>
              <a:gd name="connsiteX2" fmla="*/ 1047054 w 1716135"/>
              <a:gd name="connsiteY2" fmla="*/ 549912 h 1092281"/>
              <a:gd name="connsiteX3" fmla="*/ 443099 w 1716135"/>
              <a:gd name="connsiteY3" fmla="*/ 87067 h 1092281"/>
              <a:gd name="connsiteX4" fmla="*/ 14121 w 1716135"/>
              <a:gd name="connsiteY4" fmla="*/ 781334 h 1092281"/>
              <a:gd name="connsiteX5" fmla="*/ 115721 w 1716135"/>
              <a:gd name="connsiteY5" fmla="*/ 572490 h 1092281"/>
              <a:gd name="connsiteX6" fmla="*/ 239899 w 1716135"/>
              <a:gd name="connsiteY6" fmla="*/ 160445 h 1092281"/>
              <a:gd name="connsiteX7" fmla="*/ 595499 w 1716135"/>
              <a:gd name="connsiteY7" fmla="*/ 307201 h 1092281"/>
              <a:gd name="connsiteX8" fmla="*/ 612432 w 1716135"/>
              <a:gd name="connsiteY8" fmla="*/ 8045 h 1092281"/>
              <a:gd name="connsiteX9" fmla="*/ 1205099 w 1716135"/>
              <a:gd name="connsiteY9" fmla="*/ 691023 h 1092281"/>
              <a:gd name="connsiteX10" fmla="*/ 1442166 w 1716135"/>
              <a:gd name="connsiteY10" fmla="*/ 990178 h 1092281"/>
              <a:gd name="connsiteX11" fmla="*/ 1069632 w 1716135"/>
              <a:gd name="connsiteY11" fmla="*/ 798267 h 1092281"/>
              <a:gd name="connsiteX12" fmla="*/ 1713099 w 1716135"/>
              <a:gd name="connsiteY12" fmla="*/ 1091778 h 109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6135" h="1092281">
                <a:moveTo>
                  <a:pt x="1713099" y="1091778"/>
                </a:moveTo>
                <a:cubicBezTo>
                  <a:pt x="1751669" y="1102126"/>
                  <a:pt x="1412061" y="950667"/>
                  <a:pt x="1301054" y="860356"/>
                </a:cubicBezTo>
                <a:cubicBezTo>
                  <a:pt x="1190047" y="770045"/>
                  <a:pt x="1190046" y="678793"/>
                  <a:pt x="1047054" y="549912"/>
                </a:cubicBezTo>
                <a:cubicBezTo>
                  <a:pt x="904061" y="421030"/>
                  <a:pt x="615254" y="48497"/>
                  <a:pt x="443099" y="87067"/>
                </a:cubicBezTo>
                <a:cubicBezTo>
                  <a:pt x="270944" y="125637"/>
                  <a:pt x="68684" y="700430"/>
                  <a:pt x="14121" y="781334"/>
                </a:cubicBezTo>
                <a:cubicBezTo>
                  <a:pt x="-40442" y="862238"/>
                  <a:pt x="78091" y="675972"/>
                  <a:pt x="115721" y="572490"/>
                </a:cubicBezTo>
                <a:cubicBezTo>
                  <a:pt x="153351" y="469008"/>
                  <a:pt x="159936" y="204660"/>
                  <a:pt x="239899" y="160445"/>
                </a:cubicBezTo>
                <a:cubicBezTo>
                  <a:pt x="319862" y="116230"/>
                  <a:pt x="533410" y="332601"/>
                  <a:pt x="595499" y="307201"/>
                </a:cubicBezTo>
                <a:cubicBezTo>
                  <a:pt x="657588" y="281801"/>
                  <a:pt x="510832" y="-55925"/>
                  <a:pt x="612432" y="8045"/>
                </a:cubicBezTo>
                <a:cubicBezTo>
                  <a:pt x="714032" y="72015"/>
                  <a:pt x="1066810" y="527334"/>
                  <a:pt x="1205099" y="691023"/>
                </a:cubicBezTo>
                <a:cubicBezTo>
                  <a:pt x="1343388" y="854712"/>
                  <a:pt x="1464744" y="972304"/>
                  <a:pt x="1442166" y="990178"/>
                </a:cubicBezTo>
                <a:cubicBezTo>
                  <a:pt x="1419588" y="1008052"/>
                  <a:pt x="1025417" y="776630"/>
                  <a:pt x="1069632" y="798267"/>
                </a:cubicBezTo>
                <a:cubicBezTo>
                  <a:pt x="1113847" y="819904"/>
                  <a:pt x="1674529" y="1081430"/>
                  <a:pt x="1713099" y="109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8A6925C6-D434-A993-830A-56051E9F6DAC}"/>
              </a:ext>
            </a:extLst>
          </p:cNvPr>
          <p:cNvSpPr/>
          <p:nvPr/>
        </p:nvSpPr>
        <p:spPr>
          <a:xfrm>
            <a:off x="1968432" y="1946758"/>
            <a:ext cx="1320289" cy="922647"/>
          </a:xfrm>
          <a:custGeom>
            <a:avLst/>
            <a:gdLst>
              <a:gd name="connsiteX0" fmla="*/ 1288412 w 1320289"/>
              <a:gd name="connsiteY0" fmla="*/ 869820 h 922647"/>
              <a:gd name="connsiteX1" fmla="*/ 695746 w 1320289"/>
              <a:gd name="connsiteY1" fmla="*/ 231998 h 922647"/>
              <a:gd name="connsiteX2" fmla="*/ 46635 w 1320289"/>
              <a:gd name="connsiteY2" fmla="*/ 739998 h 922647"/>
              <a:gd name="connsiteX3" fmla="*/ 57924 w 1320289"/>
              <a:gd name="connsiteY3" fmla="*/ 655331 h 922647"/>
              <a:gd name="connsiteX4" fmla="*/ 108724 w 1320289"/>
              <a:gd name="connsiteY4" fmla="*/ 45731 h 922647"/>
              <a:gd name="connsiteX5" fmla="*/ 120012 w 1320289"/>
              <a:gd name="connsiteY5" fmla="*/ 299731 h 922647"/>
              <a:gd name="connsiteX6" fmla="*/ 120012 w 1320289"/>
              <a:gd name="connsiteY6" fmla="*/ 587598 h 922647"/>
              <a:gd name="connsiteX7" fmla="*/ 306279 w 1320289"/>
              <a:gd name="connsiteY7" fmla="*/ 11864 h 922647"/>
              <a:gd name="connsiteX8" fmla="*/ 306279 w 1320289"/>
              <a:gd name="connsiteY8" fmla="*/ 209420 h 922647"/>
              <a:gd name="connsiteX9" fmla="*/ 334501 w 1320289"/>
              <a:gd name="connsiteY9" fmla="*/ 339242 h 922647"/>
              <a:gd name="connsiteX10" fmla="*/ 588501 w 1320289"/>
              <a:gd name="connsiteY10" fmla="*/ 147331 h 922647"/>
              <a:gd name="connsiteX11" fmla="*/ 915879 w 1320289"/>
              <a:gd name="connsiteY11" fmla="*/ 485998 h 922647"/>
              <a:gd name="connsiteX12" fmla="*/ 865079 w 1320289"/>
              <a:gd name="connsiteY12" fmla="*/ 124753 h 922647"/>
              <a:gd name="connsiteX13" fmla="*/ 1203746 w 1320289"/>
              <a:gd name="connsiteY13" fmla="*/ 802086 h 922647"/>
              <a:gd name="connsiteX14" fmla="*/ 1288412 w 1320289"/>
              <a:gd name="connsiteY14" fmla="*/ 869820 h 92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0289" h="922647">
                <a:moveTo>
                  <a:pt x="1288412" y="869820"/>
                </a:moveTo>
                <a:cubicBezTo>
                  <a:pt x="1203745" y="774805"/>
                  <a:pt x="902709" y="253635"/>
                  <a:pt x="695746" y="231998"/>
                </a:cubicBezTo>
                <a:cubicBezTo>
                  <a:pt x="488783" y="210361"/>
                  <a:pt x="152939" y="669442"/>
                  <a:pt x="46635" y="739998"/>
                </a:cubicBezTo>
                <a:cubicBezTo>
                  <a:pt x="-59669" y="810553"/>
                  <a:pt x="47576" y="771042"/>
                  <a:pt x="57924" y="655331"/>
                </a:cubicBezTo>
                <a:cubicBezTo>
                  <a:pt x="68272" y="539620"/>
                  <a:pt x="98376" y="104998"/>
                  <a:pt x="108724" y="45731"/>
                </a:cubicBezTo>
                <a:cubicBezTo>
                  <a:pt x="119072" y="-13536"/>
                  <a:pt x="118131" y="209420"/>
                  <a:pt x="120012" y="299731"/>
                </a:cubicBezTo>
                <a:cubicBezTo>
                  <a:pt x="121893" y="390042"/>
                  <a:pt x="88968" y="635576"/>
                  <a:pt x="120012" y="587598"/>
                </a:cubicBezTo>
                <a:cubicBezTo>
                  <a:pt x="151056" y="539620"/>
                  <a:pt x="275234" y="74894"/>
                  <a:pt x="306279" y="11864"/>
                </a:cubicBezTo>
                <a:cubicBezTo>
                  <a:pt x="337323" y="-51166"/>
                  <a:pt x="301575" y="154857"/>
                  <a:pt x="306279" y="209420"/>
                </a:cubicBezTo>
                <a:cubicBezTo>
                  <a:pt x="310983" y="263983"/>
                  <a:pt x="287464" y="349590"/>
                  <a:pt x="334501" y="339242"/>
                </a:cubicBezTo>
                <a:cubicBezTo>
                  <a:pt x="381538" y="328894"/>
                  <a:pt x="491605" y="122872"/>
                  <a:pt x="588501" y="147331"/>
                </a:cubicBezTo>
                <a:cubicBezTo>
                  <a:pt x="685397" y="171790"/>
                  <a:pt x="869783" y="489761"/>
                  <a:pt x="915879" y="485998"/>
                </a:cubicBezTo>
                <a:cubicBezTo>
                  <a:pt x="961975" y="482235"/>
                  <a:pt x="817101" y="72072"/>
                  <a:pt x="865079" y="124753"/>
                </a:cubicBezTo>
                <a:cubicBezTo>
                  <a:pt x="913057" y="177434"/>
                  <a:pt x="1137894" y="678849"/>
                  <a:pt x="1203746" y="802086"/>
                </a:cubicBezTo>
                <a:cubicBezTo>
                  <a:pt x="1269598" y="925323"/>
                  <a:pt x="1373079" y="964835"/>
                  <a:pt x="1288412" y="869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8C2871D-0CD1-E30E-5810-363CC12BB7D3}"/>
              </a:ext>
            </a:extLst>
          </p:cNvPr>
          <p:cNvSpPr/>
          <p:nvPr/>
        </p:nvSpPr>
        <p:spPr>
          <a:xfrm>
            <a:off x="1963565" y="2316524"/>
            <a:ext cx="951305" cy="1384954"/>
          </a:xfrm>
          <a:custGeom>
            <a:avLst/>
            <a:gdLst>
              <a:gd name="connsiteX0" fmla="*/ 948968 w 951305"/>
              <a:gd name="connsiteY0" fmla="*/ 708898 h 1384954"/>
              <a:gd name="connsiteX1" fmla="*/ 491768 w 951305"/>
              <a:gd name="connsiteY1" fmla="*/ 342009 h 1384954"/>
              <a:gd name="connsiteX2" fmla="*/ 74079 w 951305"/>
              <a:gd name="connsiteY2" fmla="*/ 624232 h 1384954"/>
              <a:gd name="connsiteX3" fmla="*/ 91013 w 951305"/>
              <a:gd name="connsiteY3" fmla="*/ 556498 h 1384954"/>
              <a:gd name="connsiteX4" fmla="*/ 119235 w 951305"/>
              <a:gd name="connsiteY4" fmla="*/ 1087076 h 1384954"/>
              <a:gd name="connsiteX5" fmla="*/ 130524 w 951305"/>
              <a:gd name="connsiteY5" fmla="*/ 1329787 h 1384954"/>
              <a:gd name="connsiteX6" fmla="*/ 702 w 951305"/>
              <a:gd name="connsiteY6" fmla="*/ 31565 h 1384954"/>
              <a:gd name="connsiteX7" fmla="*/ 79724 w 951305"/>
              <a:gd name="connsiteY7" fmla="*/ 415387 h 1384954"/>
              <a:gd name="connsiteX8" fmla="*/ 102302 w 951305"/>
              <a:gd name="connsiteY8" fmla="*/ 584720 h 1384954"/>
              <a:gd name="connsiteX9" fmla="*/ 277279 w 951305"/>
              <a:gd name="connsiteY9" fmla="*/ 426676 h 1384954"/>
              <a:gd name="connsiteX10" fmla="*/ 395813 w 951305"/>
              <a:gd name="connsiteY10" fmla="*/ 274276 h 1384954"/>
              <a:gd name="connsiteX11" fmla="*/ 587724 w 951305"/>
              <a:gd name="connsiteY11" fmla="*/ 533920 h 1384954"/>
              <a:gd name="connsiteX12" fmla="*/ 824791 w 951305"/>
              <a:gd name="connsiteY12" fmla="*/ 691965 h 1384954"/>
              <a:gd name="connsiteX13" fmla="*/ 378879 w 951305"/>
              <a:gd name="connsiteY13" fmla="*/ 437965 h 1384954"/>
              <a:gd name="connsiteX14" fmla="*/ 751413 w 951305"/>
              <a:gd name="connsiteY14" fmla="*/ 669387 h 1384954"/>
              <a:gd name="connsiteX15" fmla="*/ 672391 w 951305"/>
              <a:gd name="connsiteY15" fmla="*/ 240409 h 1384954"/>
              <a:gd name="connsiteX16" fmla="*/ 948968 w 951305"/>
              <a:gd name="connsiteY16" fmla="*/ 708898 h 13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305" h="1384954">
                <a:moveTo>
                  <a:pt x="948968" y="708898"/>
                </a:moveTo>
                <a:cubicBezTo>
                  <a:pt x="918864" y="725831"/>
                  <a:pt x="637583" y="356120"/>
                  <a:pt x="491768" y="342009"/>
                </a:cubicBezTo>
                <a:cubicBezTo>
                  <a:pt x="345953" y="327898"/>
                  <a:pt x="140871" y="588484"/>
                  <a:pt x="74079" y="624232"/>
                </a:cubicBezTo>
                <a:cubicBezTo>
                  <a:pt x="7287" y="659980"/>
                  <a:pt x="83487" y="479357"/>
                  <a:pt x="91013" y="556498"/>
                </a:cubicBezTo>
                <a:cubicBezTo>
                  <a:pt x="98539" y="633639"/>
                  <a:pt x="112650" y="958195"/>
                  <a:pt x="119235" y="1087076"/>
                </a:cubicBezTo>
                <a:cubicBezTo>
                  <a:pt x="125820" y="1215957"/>
                  <a:pt x="150279" y="1505706"/>
                  <a:pt x="130524" y="1329787"/>
                </a:cubicBezTo>
                <a:cubicBezTo>
                  <a:pt x="110768" y="1153869"/>
                  <a:pt x="9169" y="183965"/>
                  <a:pt x="702" y="31565"/>
                </a:cubicBezTo>
                <a:cubicBezTo>
                  <a:pt x="-7765" y="-120835"/>
                  <a:pt x="62791" y="323194"/>
                  <a:pt x="79724" y="415387"/>
                </a:cubicBezTo>
                <a:cubicBezTo>
                  <a:pt x="96657" y="507580"/>
                  <a:pt x="69376" y="582838"/>
                  <a:pt x="102302" y="584720"/>
                </a:cubicBezTo>
                <a:cubicBezTo>
                  <a:pt x="135228" y="586601"/>
                  <a:pt x="228361" y="478417"/>
                  <a:pt x="277279" y="426676"/>
                </a:cubicBezTo>
                <a:cubicBezTo>
                  <a:pt x="326197" y="374935"/>
                  <a:pt x="344072" y="256402"/>
                  <a:pt x="395813" y="274276"/>
                </a:cubicBezTo>
                <a:cubicBezTo>
                  <a:pt x="447554" y="292150"/>
                  <a:pt x="516228" y="464305"/>
                  <a:pt x="587724" y="533920"/>
                </a:cubicBezTo>
                <a:cubicBezTo>
                  <a:pt x="659220" y="603535"/>
                  <a:pt x="859598" y="707957"/>
                  <a:pt x="824791" y="691965"/>
                </a:cubicBezTo>
                <a:cubicBezTo>
                  <a:pt x="789984" y="675973"/>
                  <a:pt x="391109" y="441728"/>
                  <a:pt x="378879" y="437965"/>
                </a:cubicBezTo>
                <a:cubicBezTo>
                  <a:pt x="366649" y="434202"/>
                  <a:pt x="702494" y="702313"/>
                  <a:pt x="751413" y="669387"/>
                </a:cubicBezTo>
                <a:cubicBezTo>
                  <a:pt x="800332" y="636461"/>
                  <a:pt x="635702" y="227239"/>
                  <a:pt x="672391" y="240409"/>
                </a:cubicBezTo>
                <a:cubicBezTo>
                  <a:pt x="709080" y="253579"/>
                  <a:pt x="979072" y="691965"/>
                  <a:pt x="948968" y="708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A00BDD1-5ADF-7006-C3BE-6C9680A8B6E4}"/>
              </a:ext>
            </a:extLst>
          </p:cNvPr>
          <p:cNvSpPr/>
          <p:nvPr/>
        </p:nvSpPr>
        <p:spPr>
          <a:xfrm>
            <a:off x="2045591" y="3041628"/>
            <a:ext cx="1027248" cy="588168"/>
          </a:xfrm>
          <a:custGeom>
            <a:avLst/>
            <a:gdLst>
              <a:gd name="connsiteX0" fmla="*/ 1024634 w 1027248"/>
              <a:gd name="connsiteY0" fmla="*/ 22 h 588168"/>
              <a:gd name="connsiteX1" fmla="*/ 929384 w 1027248"/>
              <a:gd name="connsiteY1" fmla="*/ 117497 h 588168"/>
              <a:gd name="connsiteX2" fmla="*/ 281684 w 1027248"/>
              <a:gd name="connsiteY2" fmla="*/ 352447 h 588168"/>
              <a:gd name="connsiteX3" fmla="*/ 424559 w 1027248"/>
              <a:gd name="connsiteY3" fmla="*/ 314347 h 588168"/>
              <a:gd name="connsiteX4" fmla="*/ 599184 w 1027248"/>
              <a:gd name="connsiteY4" fmla="*/ 285772 h 588168"/>
              <a:gd name="connsiteX5" fmla="*/ 427734 w 1027248"/>
              <a:gd name="connsiteY5" fmla="*/ 393722 h 588168"/>
              <a:gd name="connsiteX6" fmla="*/ 24509 w 1027248"/>
              <a:gd name="connsiteY6" fmla="*/ 574697 h 588168"/>
              <a:gd name="connsiteX7" fmla="*/ 97534 w 1027248"/>
              <a:gd name="connsiteY7" fmla="*/ 542947 h 588168"/>
              <a:gd name="connsiteX8" fmla="*/ 532509 w 1027248"/>
              <a:gd name="connsiteY8" fmla="*/ 288947 h 588168"/>
              <a:gd name="connsiteX9" fmla="*/ 389634 w 1027248"/>
              <a:gd name="connsiteY9" fmla="*/ 330222 h 588168"/>
              <a:gd name="connsiteX10" fmla="*/ 646809 w 1027248"/>
              <a:gd name="connsiteY10" fmla="*/ 25422 h 588168"/>
              <a:gd name="connsiteX11" fmla="*/ 542034 w 1027248"/>
              <a:gd name="connsiteY11" fmla="*/ 142897 h 588168"/>
              <a:gd name="connsiteX12" fmla="*/ 310259 w 1027248"/>
              <a:gd name="connsiteY12" fmla="*/ 292122 h 588168"/>
              <a:gd name="connsiteX13" fmla="*/ 383284 w 1027248"/>
              <a:gd name="connsiteY13" fmla="*/ 247672 h 588168"/>
              <a:gd name="connsiteX14" fmla="*/ 688084 w 1027248"/>
              <a:gd name="connsiteY14" fmla="*/ 228622 h 588168"/>
              <a:gd name="connsiteX15" fmla="*/ 859534 w 1027248"/>
              <a:gd name="connsiteY15" fmla="*/ 95272 h 588168"/>
              <a:gd name="connsiteX16" fmla="*/ 824609 w 1027248"/>
              <a:gd name="connsiteY16" fmla="*/ 133372 h 588168"/>
              <a:gd name="connsiteX17" fmla="*/ 932559 w 1027248"/>
              <a:gd name="connsiteY17" fmla="*/ 107972 h 588168"/>
              <a:gd name="connsiteX18" fmla="*/ 1024634 w 1027248"/>
              <a:gd name="connsiteY18" fmla="*/ 22 h 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7248" h="588168">
                <a:moveTo>
                  <a:pt x="1024634" y="22"/>
                </a:moveTo>
                <a:cubicBezTo>
                  <a:pt x="1024105" y="1609"/>
                  <a:pt x="1053209" y="58760"/>
                  <a:pt x="929384" y="117497"/>
                </a:cubicBezTo>
                <a:cubicBezTo>
                  <a:pt x="805559" y="176234"/>
                  <a:pt x="365821" y="319639"/>
                  <a:pt x="281684" y="352447"/>
                </a:cubicBezTo>
                <a:cubicBezTo>
                  <a:pt x="197547" y="385255"/>
                  <a:pt x="371642" y="325460"/>
                  <a:pt x="424559" y="314347"/>
                </a:cubicBezTo>
                <a:cubicBezTo>
                  <a:pt x="477476" y="303235"/>
                  <a:pt x="598655" y="272543"/>
                  <a:pt x="599184" y="285772"/>
                </a:cubicBezTo>
                <a:cubicBezTo>
                  <a:pt x="599713" y="299001"/>
                  <a:pt x="523513" y="345568"/>
                  <a:pt x="427734" y="393722"/>
                </a:cubicBezTo>
                <a:cubicBezTo>
                  <a:pt x="331955" y="441876"/>
                  <a:pt x="79542" y="549826"/>
                  <a:pt x="24509" y="574697"/>
                </a:cubicBezTo>
                <a:cubicBezTo>
                  <a:pt x="-30524" y="599568"/>
                  <a:pt x="12867" y="590572"/>
                  <a:pt x="97534" y="542947"/>
                </a:cubicBezTo>
                <a:cubicBezTo>
                  <a:pt x="182201" y="495322"/>
                  <a:pt x="483826" y="324401"/>
                  <a:pt x="532509" y="288947"/>
                </a:cubicBezTo>
                <a:cubicBezTo>
                  <a:pt x="581192" y="253493"/>
                  <a:pt x="370584" y="374143"/>
                  <a:pt x="389634" y="330222"/>
                </a:cubicBezTo>
                <a:cubicBezTo>
                  <a:pt x="408684" y="286301"/>
                  <a:pt x="621409" y="56643"/>
                  <a:pt x="646809" y="25422"/>
                </a:cubicBezTo>
                <a:cubicBezTo>
                  <a:pt x="672209" y="-5799"/>
                  <a:pt x="598126" y="98447"/>
                  <a:pt x="542034" y="142897"/>
                </a:cubicBezTo>
                <a:cubicBezTo>
                  <a:pt x="485942" y="187347"/>
                  <a:pt x="336717" y="274659"/>
                  <a:pt x="310259" y="292122"/>
                </a:cubicBezTo>
                <a:cubicBezTo>
                  <a:pt x="283801" y="309585"/>
                  <a:pt x="320313" y="258255"/>
                  <a:pt x="383284" y="247672"/>
                </a:cubicBezTo>
                <a:cubicBezTo>
                  <a:pt x="446255" y="237089"/>
                  <a:pt x="608709" y="254022"/>
                  <a:pt x="688084" y="228622"/>
                </a:cubicBezTo>
                <a:cubicBezTo>
                  <a:pt x="767459" y="203222"/>
                  <a:pt x="836780" y="111147"/>
                  <a:pt x="859534" y="95272"/>
                </a:cubicBezTo>
                <a:cubicBezTo>
                  <a:pt x="882288" y="79397"/>
                  <a:pt x="812438" y="131255"/>
                  <a:pt x="824609" y="133372"/>
                </a:cubicBezTo>
                <a:cubicBezTo>
                  <a:pt x="836780" y="135489"/>
                  <a:pt x="894988" y="134430"/>
                  <a:pt x="932559" y="107972"/>
                </a:cubicBezTo>
                <a:cubicBezTo>
                  <a:pt x="970130" y="81514"/>
                  <a:pt x="1025163" y="-1565"/>
                  <a:pt x="102463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C39C1AE-3C10-72D7-1772-36DC5C74CF90}"/>
              </a:ext>
            </a:extLst>
          </p:cNvPr>
          <p:cNvSpPr/>
          <p:nvPr/>
        </p:nvSpPr>
        <p:spPr>
          <a:xfrm>
            <a:off x="2190299" y="2869116"/>
            <a:ext cx="238758" cy="791685"/>
          </a:xfrm>
          <a:custGeom>
            <a:avLst/>
            <a:gdLst>
              <a:gd name="connsiteX0" fmla="*/ 238576 w 238758"/>
              <a:gd name="connsiteY0" fmla="*/ 20134 h 791685"/>
              <a:gd name="connsiteX1" fmla="*/ 70301 w 238758"/>
              <a:gd name="connsiteY1" fmla="*/ 163009 h 791685"/>
              <a:gd name="connsiteX2" fmla="*/ 3626 w 238758"/>
              <a:gd name="connsiteY2" fmla="*/ 731334 h 791685"/>
              <a:gd name="connsiteX3" fmla="*/ 9976 w 238758"/>
              <a:gd name="connsiteY3" fmla="*/ 696409 h 791685"/>
              <a:gd name="connsiteX4" fmla="*/ 19501 w 238758"/>
              <a:gd name="connsiteY4" fmla="*/ 32834 h 791685"/>
              <a:gd name="connsiteX5" fmla="*/ 22676 w 238758"/>
              <a:gd name="connsiteY5" fmla="*/ 105859 h 791685"/>
              <a:gd name="connsiteX6" fmla="*/ 35376 w 238758"/>
              <a:gd name="connsiteY6" fmla="*/ 147134 h 791685"/>
              <a:gd name="connsiteX7" fmla="*/ 238576 w 238758"/>
              <a:gd name="connsiteY7" fmla="*/ 20134 h 7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58" h="791685">
                <a:moveTo>
                  <a:pt x="238576" y="20134"/>
                </a:moveTo>
                <a:cubicBezTo>
                  <a:pt x="244397" y="22780"/>
                  <a:pt x="109459" y="44476"/>
                  <a:pt x="70301" y="163009"/>
                </a:cubicBezTo>
                <a:cubicBezTo>
                  <a:pt x="31143" y="281542"/>
                  <a:pt x="13680" y="642434"/>
                  <a:pt x="3626" y="731334"/>
                </a:cubicBezTo>
                <a:cubicBezTo>
                  <a:pt x="-6428" y="820234"/>
                  <a:pt x="7330" y="812826"/>
                  <a:pt x="9976" y="696409"/>
                </a:cubicBezTo>
                <a:cubicBezTo>
                  <a:pt x="12622" y="579992"/>
                  <a:pt x="17384" y="131259"/>
                  <a:pt x="19501" y="32834"/>
                </a:cubicBezTo>
                <a:cubicBezTo>
                  <a:pt x="21618" y="-65591"/>
                  <a:pt x="20030" y="86809"/>
                  <a:pt x="22676" y="105859"/>
                </a:cubicBezTo>
                <a:cubicBezTo>
                  <a:pt x="25322" y="124909"/>
                  <a:pt x="1509" y="164597"/>
                  <a:pt x="35376" y="147134"/>
                </a:cubicBezTo>
                <a:cubicBezTo>
                  <a:pt x="69243" y="129672"/>
                  <a:pt x="232755" y="17488"/>
                  <a:pt x="238576" y="20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31D39CD-1933-2902-C240-A4DA784B83D8}"/>
              </a:ext>
            </a:extLst>
          </p:cNvPr>
          <p:cNvSpPr/>
          <p:nvPr/>
        </p:nvSpPr>
        <p:spPr>
          <a:xfrm>
            <a:off x="2488763" y="3341936"/>
            <a:ext cx="483838" cy="291772"/>
          </a:xfrm>
          <a:custGeom>
            <a:avLst/>
            <a:gdLst>
              <a:gd name="connsiteX0" fmla="*/ 482039 w 483838"/>
              <a:gd name="connsiteY0" fmla="*/ 96048 h 291772"/>
              <a:gd name="connsiteX1" fmla="*/ 334297 w 483838"/>
              <a:gd name="connsiteY1" fmla="*/ 40146 h 291772"/>
              <a:gd name="connsiteX2" fmla="*/ 14856 w 483838"/>
              <a:gd name="connsiteY2" fmla="*/ 167923 h 291772"/>
              <a:gd name="connsiteX3" fmla="*/ 66765 w 483838"/>
              <a:gd name="connsiteY3" fmla="*/ 139971 h 291772"/>
              <a:gd name="connsiteX4" fmla="*/ 190549 w 483838"/>
              <a:gd name="connsiteY4" fmla="*/ 147957 h 291772"/>
              <a:gd name="connsiteX5" fmla="*/ 302353 w 483838"/>
              <a:gd name="connsiteY5" fmla="*/ 287713 h 291772"/>
              <a:gd name="connsiteX6" fmla="*/ 286381 w 483838"/>
              <a:gd name="connsiteY6" fmla="*/ 239797 h 291772"/>
              <a:gd name="connsiteX7" fmla="*/ 198535 w 483838"/>
              <a:gd name="connsiteY7" fmla="*/ 92055 h 291772"/>
              <a:gd name="connsiteX8" fmla="*/ 238465 w 483838"/>
              <a:gd name="connsiteY8" fmla="*/ 116013 h 291772"/>
              <a:gd name="connsiteX9" fmla="*/ 418151 w 483838"/>
              <a:gd name="connsiteY9" fmla="*/ 116013 h 291772"/>
              <a:gd name="connsiteX10" fmla="*/ 242458 w 483838"/>
              <a:gd name="connsiteY10" fmla="*/ 216 h 291772"/>
              <a:gd name="connsiteX11" fmla="*/ 482039 w 483838"/>
              <a:gd name="connsiteY11" fmla="*/ 96048 h 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838" h="291772">
                <a:moveTo>
                  <a:pt x="482039" y="96048"/>
                </a:moveTo>
                <a:cubicBezTo>
                  <a:pt x="497346" y="102703"/>
                  <a:pt x="412161" y="28167"/>
                  <a:pt x="334297" y="40146"/>
                </a:cubicBezTo>
                <a:cubicBezTo>
                  <a:pt x="256433" y="52125"/>
                  <a:pt x="59445" y="151286"/>
                  <a:pt x="14856" y="167923"/>
                </a:cubicBezTo>
                <a:cubicBezTo>
                  <a:pt x="-29733" y="184561"/>
                  <a:pt x="37483" y="143299"/>
                  <a:pt x="66765" y="139971"/>
                </a:cubicBezTo>
                <a:cubicBezTo>
                  <a:pt x="96047" y="136643"/>
                  <a:pt x="151284" y="123333"/>
                  <a:pt x="190549" y="147957"/>
                </a:cubicBezTo>
                <a:cubicBezTo>
                  <a:pt x="229814" y="172581"/>
                  <a:pt x="286381" y="272406"/>
                  <a:pt x="302353" y="287713"/>
                </a:cubicBezTo>
                <a:cubicBezTo>
                  <a:pt x="318325" y="303020"/>
                  <a:pt x="303684" y="272407"/>
                  <a:pt x="286381" y="239797"/>
                </a:cubicBezTo>
                <a:cubicBezTo>
                  <a:pt x="269078" y="207187"/>
                  <a:pt x="206521" y="112686"/>
                  <a:pt x="198535" y="92055"/>
                </a:cubicBezTo>
                <a:cubicBezTo>
                  <a:pt x="190549" y="71424"/>
                  <a:pt x="201862" y="112020"/>
                  <a:pt x="238465" y="116013"/>
                </a:cubicBezTo>
                <a:cubicBezTo>
                  <a:pt x="275068" y="120006"/>
                  <a:pt x="417485" y="135313"/>
                  <a:pt x="418151" y="116013"/>
                </a:cubicBezTo>
                <a:cubicBezTo>
                  <a:pt x="418816" y="96714"/>
                  <a:pt x="237800" y="5540"/>
                  <a:pt x="242458" y="216"/>
                </a:cubicBezTo>
                <a:cubicBezTo>
                  <a:pt x="247116" y="-5108"/>
                  <a:pt x="466732" y="89393"/>
                  <a:pt x="482039" y="96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40E9754-0E7A-A026-0930-ABDBE15128F8}"/>
              </a:ext>
            </a:extLst>
          </p:cNvPr>
          <p:cNvSpPr/>
          <p:nvPr/>
        </p:nvSpPr>
        <p:spPr>
          <a:xfrm>
            <a:off x="2230825" y="3534864"/>
            <a:ext cx="663119" cy="327214"/>
          </a:xfrm>
          <a:custGeom>
            <a:avLst/>
            <a:gdLst>
              <a:gd name="connsiteX0" fmla="*/ 660116 w 663119"/>
              <a:gd name="connsiteY0" fmla="*/ 326380 h 327214"/>
              <a:gd name="connsiteX1" fmla="*/ 588242 w 663119"/>
              <a:gd name="connsiteY1" fmla="*/ 118743 h 327214"/>
              <a:gd name="connsiteX2" fmla="*/ 228871 w 663119"/>
              <a:gd name="connsiteY2" fmla="*/ 86799 h 327214"/>
              <a:gd name="connsiteX3" fmla="*/ 240850 w 663119"/>
              <a:gd name="connsiteY3" fmla="*/ 66834 h 327214"/>
              <a:gd name="connsiteX4" fmla="*/ 1269 w 663119"/>
              <a:gd name="connsiteY4" fmla="*/ 202596 h 327214"/>
              <a:gd name="connsiteX5" fmla="*/ 360641 w 663119"/>
              <a:gd name="connsiteY5" fmla="*/ 6939 h 327214"/>
              <a:gd name="connsiteX6" fmla="*/ 344668 w 663119"/>
              <a:gd name="connsiteY6" fmla="*/ 50862 h 327214"/>
              <a:gd name="connsiteX7" fmla="*/ 464459 w 663119"/>
              <a:gd name="connsiteY7" fmla="*/ 118743 h 327214"/>
              <a:gd name="connsiteX8" fmla="*/ 540326 w 663119"/>
              <a:gd name="connsiteY8" fmla="*/ 206589 h 327214"/>
              <a:gd name="connsiteX9" fmla="*/ 532340 w 663119"/>
              <a:gd name="connsiteY9" fmla="*/ 30897 h 327214"/>
              <a:gd name="connsiteX10" fmla="*/ 660116 w 663119"/>
              <a:gd name="connsiteY10" fmla="*/ 326380 h 32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119" h="327214">
                <a:moveTo>
                  <a:pt x="660116" y="326380"/>
                </a:moveTo>
                <a:cubicBezTo>
                  <a:pt x="669433" y="341021"/>
                  <a:pt x="660116" y="158673"/>
                  <a:pt x="588242" y="118743"/>
                </a:cubicBezTo>
                <a:cubicBezTo>
                  <a:pt x="516368" y="78813"/>
                  <a:pt x="228871" y="86799"/>
                  <a:pt x="228871" y="86799"/>
                </a:cubicBezTo>
                <a:cubicBezTo>
                  <a:pt x="170972" y="78148"/>
                  <a:pt x="278784" y="47535"/>
                  <a:pt x="240850" y="66834"/>
                </a:cubicBezTo>
                <a:cubicBezTo>
                  <a:pt x="202916" y="86133"/>
                  <a:pt x="-18696" y="212578"/>
                  <a:pt x="1269" y="202596"/>
                </a:cubicBezTo>
                <a:cubicBezTo>
                  <a:pt x="21234" y="192614"/>
                  <a:pt x="360641" y="6939"/>
                  <a:pt x="360641" y="6939"/>
                </a:cubicBezTo>
                <a:cubicBezTo>
                  <a:pt x="417874" y="-18350"/>
                  <a:pt x="327365" y="32228"/>
                  <a:pt x="344668" y="50862"/>
                </a:cubicBezTo>
                <a:cubicBezTo>
                  <a:pt x="361971" y="69496"/>
                  <a:pt x="431849" y="92789"/>
                  <a:pt x="464459" y="118743"/>
                </a:cubicBezTo>
                <a:cubicBezTo>
                  <a:pt x="497069" y="144697"/>
                  <a:pt x="529013" y="221230"/>
                  <a:pt x="540326" y="206589"/>
                </a:cubicBezTo>
                <a:cubicBezTo>
                  <a:pt x="551639" y="191948"/>
                  <a:pt x="509047" y="15590"/>
                  <a:pt x="532340" y="30897"/>
                </a:cubicBezTo>
                <a:cubicBezTo>
                  <a:pt x="555633" y="46204"/>
                  <a:pt x="650799" y="311739"/>
                  <a:pt x="660116" y="326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DA56569-92D7-F086-54B8-5729D1783B2B}"/>
              </a:ext>
            </a:extLst>
          </p:cNvPr>
          <p:cNvSpPr/>
          <p:nvPr/>
        </p:nvSpPr>
        <p:spPr>
          <a:xfrm>
            <a:off x="2584709" y="3606425"/>
            <a:ext cx="309079" cy="479143"/>
          </a:xfrm>
          <a:custGeom>
            <a:avLst/>
            <a:gdLst>
              <a:gd name="connsiteX0" fmla="*/ 282274 w 309079"/>
              <a:gd name="connsiteY0" fmla="*/ 478427 h 479143"/>
              <a:gd name="connsiteX1" fmla="*/ 290260 w 309079"/>
              <a:gd name="connsiteY1" fmla="*/ 302735 h 479143"/>
              <a:gd name="connsiteX2" fmla="*/ 2763 w 309079"/>
              <a:gd name="connsiteY2" fmla="*/ 3259 h 479143"/>
              <a:gd name="connsiteX3" fmla="*/ 150505 w 309079"/>
              <a:gd name="connsiteY3" fmla="*/ 158986 h 479143"/>
              <a:gd name="connsiteX4" fmla="*/ 246337 w 309079"/>
              <a:gd name="connsiteY4" fmla="*/ 398567 h 479143"/>
              <a:gd name="connsiteX5" fmla="*/ 234358 w 309079"/>
              <a:gd name="connsiteY5" fmla="*/ 306728 h 479143"/>
              <a:gd name="connsiteX6" fmla="*/ 50680 w 309079"/>
              <a:gd name="connsiteY6" fmla="*/ 139021 h 479143"/>
              <a:gd name="connsiteX7" fmla="*/ 234358 w 309079"/>
              <a:gd name="connsiteY7" fmla="*/ 326693 h 479143"/>
              <a:gd name="connsiteX8" fmla="*/ 230365 w 309079"/>
              <a:gd name="connsiteY8" fmla="*/ 202909 h 479143"/>
              <a:gd name="connsiteX9" fmla="*/ 290260 w 309079"/>
              <a:gd name="connsiteY9" fmla="*/ 358637 h 479143"/>
              <a:gd name="connsiteX10" fmla="*/ 282274 w 309079"/>
              <a:gd name="connsiteY10" fmla="*/ 478427 h 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079" h="479143">
                <a:moveTo>
                  <a:pt x="282274" y="478427"/>
                </a:moveTo>
                <a:cubicBezTo>
                  <a:pt x="282274" y="469110"/>
                  <a:pt x="336845" y="381930"/>
                  <a:pt x="290260" y="302735"/>
                </a:cubicBezTo>
                <a:cubicBezTo>
                  <a:pt x="243675" y="223540"/>
                  <a:pt x="26055" y="27217"/>
                  <a:pt x="2763" y="3259"/>
                </a:cubicBezTo>
                <a:cubicBezTo>
                  <a:pt x="-20530" y="-20699"/>
                  <a:pt x="109909" y="93101"/>
                  <a:pt x="150505" y="158986"/>
                </a:cubicBezTo>
                <a:cubicBezTo>
                  <a:pt x="191101" y="224871"/>
                  <a:pt x="232362" y="373943"/>
                  <a:pt x="246337" y="398567"/>
                </a:cubicBezTo>
                <a:cubicBezTo>
                  <a:pt x="260312" y="423191"/>
                  <a:pt x="266967" y="349985"/>
                  <a:pt x="234358" y="306728"/>
                </a:cubicBezTo>
                <a:cubicBezTo>
                  <a:pt x="201749" y="263471"/>
                  <a:pt x="50680" y="135694"/>
                  <a:pt x="50680" y="139021"/>
                </a:cubicBezTo>
                <a:cubicBezTo>
                  <a:pt x="50680" y="142348"/>
                  <a:pt x="204411" y="316045"/>
                  <a:pt x="234358" y="326693"/>
                </a:cubicBezTo>
                <a:cubicBezTo>
                  <a:pt x="264305" y="337341"/>
                  <a:pt x="221048" y="197585"/>
                  <a:pt x="230365" y="202909"/>
                </a:cubicBezTo>
                <a:cubicBezTo>
                  <a:pt x="239682" y="208233"/>
                  <a:pt x="279612" y="313383"/>
                  <a:pt x="290260" y="358637"/>
                </a:cubicBezTo>
                <a:cubicBezTo>
                  <a:pt x="300908" y="403891"/>
                  <a:pt x="282274" y="487744"/>
                  <a:pt x="282274" y="478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78631600-49FF-32B3-B2C4-05D52C16CCF2}"/>
              </a:ext>
            </a:extLst>
          </p:cNvPr>
          <p:cNvSpPr/>
          <p:nvPr/>
        </p:nvSpPr>
        <p:spPr>
          <a:xfrm>
            <a:off x="2596984" y="3624167"/>
            <a:ext cx="238191" cy="627989"/>
          </a:xfrm>
          <a:custGeom>
            <a:avLst/>
            <a:gdLst>
              <a:gd name="connsiteX0" fmla="*/ 10454 w 238191"/>
              <a:gd name="connsiteY0" fmla="*/ 21454 h 627989"/>
              <a:gd name="connsiteX1" fmla="*/ 46391 w 238191"/>
              <a:gd name="connsiteY1" fmla="*/ 65377 h 627989"/>
              <a:gd name="connsiteX2" fmla="*/ 234062 w 238191"/>
              <a:gd name="connsiteY2" fmla="*/ 388811 h 627989"/>
              <a:gd name="connsiteX3" fmla="*/ 178160 w 238191"/>
              <a:gd name="connsiteY3" fmla="*/ 620406 h 627989"/>
              <a:gd name="connsiteX4" fmla="*/ 202118 w 238191"/>
              <a:gd name="connsiteY4" fmla="*/ 536553 h 627989"/>
              <a:gd name="connsiteX5" fmla="*/ 102293 w 238191"/>
              <a:gd name="connsiteY5" fmla="*/ 193154 h 627989"/>
              <a:gd name="connsiteX6" fmla="*/ 158195 w 238191"/>
              <a:gd name="connsiteY6" fmla="*/ 396797 h 627989"/>
              <a:gd name="connsiteX7" fmla="*/ 190139 w 238191"/>
              <a:gd name="connsiteY7" fmla="*/ 428741 h 627989"/>
              <a:gd name="connsiteX8" fmla="*/ 198125 w 238191"/>
              <a:gd name="connsiteY8" fmla="*/ 324923 h 627989"/>
              <a:gd name="connsiteX9" fmla="*/ 10454 w 238191"/>
              <a:gd name="connsiteY9" fmla="*/ 21454 h 62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191" h="627989">
                <a:moveTo>
                  <a:pt x="10454" y="21454"/>
                </a:moveTo>
                <a:cubicBezTo>
                  <a:pt x="-14835" y="-21804"/>
                  <a:pt x="9123" y="4151"/>
                  <a:pt x="46391" y="65377"/>
                </a:cubicBezTo>
                <a:cubicBezTo>
                  <a:pt x="83659" y="126603"/>
                  <a:pt x="212100" y="296306"/>
                  <a:pt x="234062" y="388811"/>
                </a:cubicBezTo>
                <a:cubicBezTo>
                  <a:pt x="256024" y="481316"/>
                  <a:pt x="183484" y="595782"/>
                  <a:pt x="178160" y="620406"/>
                </a:cubicBezTo>
                <a:cubicBezTo>
                  <a:pt x="172836" y="645030"/>
                  <a:pt x="214763" y="607762"/>
                  <a:pt x="202118" y="536553"/>
                </a:cubicBezTo>
                <a:cubicBezTo>
                  <a:pt x="189474" y="465344"/>
                  <a:pt x="109613" y="216447"/>
                  <a:pt x="102293" y="193154"/>
                </a:cubicBezTo>
                <a:cubicBezTo>
                  <a:pt x="94973" y="169861"/>
                  <a:pt x="143554" y="357533"/>
                  <a:pt x="158195" y="396797"/>
                </a:cubicBezTo>
                <a:cubicBezTo>
                  <a:pt x="172836" y="436061"/>
                  <a:pt x="183484" y="440720"/>
                  <a:pt x="190139" y="428741"/>
                </a:cubicBezTo>
                <a:cubicBezTo>
                  <a:pt x="196794" y="416762"/>
                  <a:pt x="228738" y="397463"/>
                  <a:pt x="198125" y="324923"/>
                </a:cubicBezTo>
                <a:cubicBezTo>
                  <a:pt x="167512" y="252383"/>
                  <a:pt x="35743" y="64712"/>
                  <a:pt x="10454" y="2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84175258-32F9-3EBC-2DD5-0C07A795AB0E}"/>
              </a:ext>
            </a:extLst>
          </p:cNvPr>
          <p:cNvSpPr/>
          <p:nvPr/>
        </p:nvSpPr>
        <p:spPr>
          <a:xfrm>
            <a:off x="1747026" y="3418019"/>
            <a:ext cx="908328" cy="1155344"/>
          </a:xfrm>
          <a:custGeom>
            <a:avLst/>
            <a:gdLst>
              <a:gd name="connsiteX0" fmla="*/ 908328 w 908328"/>
              <a:gd name="connsiteY0" fmla="*/ 0 h 1155344"/>
              <a:gd name="connsiteX1" fmla="*/ 149655 w 908328"/>
              <a:gd name="connsiteY1" fmla="*/ 431246 h 1155344"/>
              <a:gd name="connsiteX2" fmla="*/ 297397 w 908328"/>
              <a:gd name="connsiteY2" fmla="*/ 375343 h 1155344"/>
              <a:gd name="connsiteX3" fmla="*/ 381250 w 908328"/>
              <a:gd name="connsiteY3" fmla="*/ 267532 h 1155344"/>
              <a:gd name="connsiteX4" fmla="*/ 309376 w 908328"/>
              <a:gd name="connsiteY4" fmla="*/ 443225 h 1155344"/>
              <a:gd name="connsiteX5" fmla="*/ 13893 w 908328"/>
              <a:gd name="connsiteY5" fmla="*/ 1114051 h 1155344"/>
              <a:gd name="connsiteX6" fmla="*/ 65802 w 908328"/>
              <a:gd name="connsiteY6" fmla="*/ 1014226 h 1155344"/>
              <a:gd name="connsiteX7" fmla="*/ 221529 w 908328"/>
              <a:gd name="connsiteY7" fmla="*/ 451211 h 1155344"/>
              <a:gd name="connsiteX8" fmla="*/ 161634 w 908328"/>
              <a:gd name="connsiteY8" fmla="*/ 654854 h 1155344"/>
              <a:gd name="connsiteX9" fmla="*/ 381250 w 908328"/>
              <a:gd name="connsiteY9" fmla="*/ 183679 h 1155344"/>
              <a:gd name="connsiteX10" fmla="*/ 325348 w 908328"/>
              <a:gd name="connsiteY10" fmla="*/ 319441 h 1155344"/>
              <a:gd name="connsiteX11" fmla="*/ 501040 w 908328"/>
              <a:gd name="connsiteY11" fmla="*/ 183679 h 1155344"/>
              <a:gd name="connsiteX12" fmla="*/ 353299 w 908328"/>
              <a:gd name="connsiteY12" fmla="*/ 247567 h 1155344"/>
              <a:gd name="connsiteX13" fmla="*/ 908328 w 908328"/>
              <a:gd name="connsiteY13" fmla="*/ 0 h 115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8328" h="1155344">
                <a:moveTo>
                  <a:pt x="908328" y="0"/>
                </a:moveTo>
                <a:lnTo>
                  <a:pt x="149655" y="431246"/>
                </a:lnTo>
                <a:cubicBezTo>
                  <a:pt x="47833" y="493803"/>
                  <a:pt x="258798" y="402629"/>
                  <a:pt x="297397" y="375343"/>
                </a:cubicBezTo>
                <a:cubicBezTo>
                  <a:pt x="335996" y="348057"/>
                  <a:pt x="379254" y="256219"/>
                  <a:pt x="381250" y="267532"/>
                </a:cubicBezTo>
                <a:cubicBezTo>
                  <a:pt x="383246" y="278845"/>
                  <a:pt x="370602" y="302139"/>
                  <a:pt x="309376" y="443225"/>
                </a:cubicBezTo>
                <a:cubicBezTo>
                  <a:pt x="248150" y="584312"/>
                  <a:pt x="54489" y="1018884"/>
                  <a:pt x="13893" y="1114051"/>
                </a:cubicBezTo>
                <a:cubicBezTo>
                  <a:pt x="-26703" y="1209218"/>
                  <a:pt x="31196" y="1124699"/>
                  <a:pt x="65802" y="1014226"/>
                </a:cubicBezTo>
                <a:cubicBezTo>
                  <a:pt x="100408" y="903753"/>
                  <a:pt x="205557" y="511106"/>
                  <a:pt x="221529" y="451211"/>
                </a:cubicBezTo>
                <a:cubicBezTo>
                  <a:pt x="237501" y="391316"/>
                  <a:pt x="135014" y="699443"/>
                  <a:pt x="161634" y="654854"/>
                </a:cubicBezTo>
                <a:cubicBezTo>
                  <a:pt x="188254" y="610265"/>
                  <a:pt x="353964" y="239581"/>
                  <a:pt x="381250" y="183679"/>
                </a:cubicBezTo>
                <a:cubicBezTo>
                  <a:pt x="408536" y="127777"/>
                  <a:pt x="305383" y="319441"/>
                  <a:pt x="325348" y="319441"/>
                </a:cubicBezTo>
                <a:cubicBezTo>
                  <a:pt x="345313" y="319441"/>
                  <a:pt x="496382" y="195658"/>
                  <a:pt x="501040" y="183679"/>
                </a:cubicBezTo>
                <a:cubicBezTo>
                  <a:pt x="505698" y="171700"/>
                  <a:pt x="353299" y="247567"/>
                  <a:pt x="353299" y="247567"/>
                </a:cubicBezTo>
                <a:lnTo>
                  <a:pt x="9083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6345EA7-D0A9-9D42-F08C-1619B43BDED3}"/>
              </a:ext>
            </a:extLst>
          </p:cNvPr>
          <p:cNvSpPr/>
          <p:nvPr/>
        </p:nvSpPr>
        <p:spPr>
          <a:xfrm>
            <a:off x="4630103" y="2625266"/>
            <a:ext cx="37389" cy="330283"/>
          </a:xfrm>
          <a:custGeom>
            <a:avLst/>
            <a:gdLst>
              <a:gd name="connsiteX0" fmla="*/ 37237 w 37389"/>
              <a:gd name="connsiteY0" fmla="*/ 5259 h 330283"/>
              <a:gd name="connsiteX1" fmla="*/ 2568 w 37389"/>
              <a:gd name="connsiteY1" fmla="*/ 260944 h 330283"/>
              <a:gd name="connsiteX2" fmla="*/ 2568 w 37389"/>
              <a:gd name="connsiteY2" fmla="*/ 330283 h 330283"/>
              <a:gd name="connsiteX3" fmla="*/ 2568 w 37389"/>
              <a:gd name="connsiteY3" fmla="*/ 217608 h 330283"/>
              <a:gd name="connsiteX4" fmla="*/ 6902 w 37389"/>
              <a:gd name="connsiteY4" fmla="*/ 200273 h 330283"/>
              <a:gd name="connsiteX5" fmla="*/ 15569 w 37389"/>
              <a:gd name="connsiteY5" fmla="*/ 96266 h 330283"/>
              <a:gd name="connsiteX6" fmla="*/ 37237 w 37389"/>
              <a:gd name="connsiteY6" fmla="*/ 5259 h 33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89" h="330283">
                <a:moveTo>
                  <a:pt x="37237" y="5259"/>
                </a:moveTo>
                <a:cubicBezTo>
                  <a:pt x="35070" y="32705"/>
                  <a:pt x="8346" y="206774"/>
                  <a:pt x="2568" y="260944"/>
                </a:cubicBezTo>
                <a:cubicBezTo>
                  <a:pt x="-3210" y="315114"/>
                  <a:pt x="2568" y="330283"/>
                  <a:pt x="2568" y="330283"/>
                </a:cubicBezTo>
                <a:lnTo>
                  <a:pt x="2568" y="217608"/>
                </a:lnTo>
                <a:cubicBezTo>
                  <a:pt x="3290" y="195940"/>
                  <a:pt x="4735" y="220497"/>
                  <a:pt x="6902" y="200273"/>
                </a:cubicBezTo>
                <a:cubicBezTo>
                  <a:pt x="9069" y="180049"/>
                  <a:pt x="13402" y="127324"/>
                  <a:pt x="15569" y="96266"/>
                </a:cubicBezTo>
                <a:cubicBezTo>
                  <a:pt x="17736" y="65208"/>
                  <a:pt x="39404" y="-22187"/>
                  <a:pt x="37237" y="5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3F5F0D55-5BF9-BB41-71FC-F86248268D50}"/>
              </a:ext>
            </a:extLst>
          </p:cNvPr>
          <p:cNvSpPr/>
          <p:nvPr/>
        </p:nvSpPr>
        <p:spPr>
          <a:xfrm>
            <a:off x="3601263" y="3176039"/>
            <a:ext cx="37237" cy="312549"/>
          </a:xfrm>
          <a:custGeom>
            <a:avLst/>
            <a:gdLst>
              <a:gd name="connsiteX0" fmla="*/ 0 w 37237"/>
              <a:gd name="connsiteY0" fmla="*/ 526 h 312549"/>
              <a:gd name="connsiteX1" fmla="*/ 34669 w 37237"/>
              <a:gd name="connsiteY1" fmla="*/ 256211 h 312549"/>
              <a:gd name="connsiteX2" fmla="*/ 34669 w 37237"/>
              <a:gd name="connsiteY2" fmla="*/ 312549 h 312549"/>
              <a:gd name="connsiteX3" fmla="*/ 34669 w 37237"/>
              <a:gd name="connsiteY3" fmla="*/ 282213 h 312549"/>
              <a:gd name="connsiteX4" fmla="*/ 34669 w 37237"/>
              <a:gd name="connsiteY4" fmla="*/ 191206 h 312549"/>
              <a:gd name="connsiteX5" fmla="*/ 0 w 37237"/>
              <a:gd name="connsiteY5" fmla="*/ 526 h 3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37" h="312549">
                <a:moveTo>
                  <a:pt x="0" y="526"/>
                </a:moveTo>
                <a:cubicBezTo>
                  <a:pt x="0" y="11360"/>
                  <a:pt x="28891" y="204207"/>
                  <a:pt x="34669" y="256211"/>
                </a:cubicBezTo>
                <a:cubicBezTo>
                  <a:pt x="40447" y="308215"/>
                  <a:pt x="34669" y="312549"/>
                  <a:pt x="34669" y="312549"/>
                </a:cubicBezTo>
                <a:lnTo>
                  <a:pt x="34669" y="282213"/>
                </a:lnTo>
                <a:cubicBezTo>
                  <a:pt x="34669" y="261989"/>
                  <a:pt x="40447" y="233098"/>
                  <a:pt x="34669" y="191206"/>
                </a:cubicBezTo>
                <a:cubicBezTo>
                  <a:pt x="28891" y="149314"/>
                  <a:pt x="0" y="-10308"/>
                  <a:pt x="0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2A60402F-AC1D-3D2A-EB6F-5E9C40C11452}"/>
              </a:ext>
            </a:extLst>
          </p:cNvPr>
          <p:cNvSpPr/>
          <p:nvPr/>
        </p:nvSpPr>
        <p:spPr>
          <a:xfrm>
            <a:off x="5113591" y="2669515"/>
            <a:ext cx="43708" cy="387590"/>
          </a:xfrm>
          <a:custGeom>
            <a:avLst/>
            <a:gdLst>
              <a:gd name="connsiteX0" fmla="*/ 115 w 43708"/>
              <a:gd name="connsiteY0" fmla="*/ 13 h 387590"/>
              <a:gd name="connsiteX1" fmla="*/ 30451 w 43708"/>
              <a:gd name="connsiteY1" fmla="*/ 333704 h 387590"/>
              <a:gd name="connsiteX2" fmla="*/ 21783 w 43708"/>
              <a:gd name="connsiteY2" fmla="*/ 385708 h 387590"/>
              <a:gd name="connsiteX3" fmla="*/ 43452 w 43708"/>
              <a:gd name="connsiteY3" fmla="*/ 320703 h 387590"/>
              <a:gd name="connsiteX4" fmla="*/ 115 w 43708"/>
              <a:gd name="connsiteY4" fmla="*/ 13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8" h="387590">
                <a:moveTo>
                  <a:pt x="115" y="13"/>
                </a:moveTo>
                <a:cubicBezTo>
                  <a:pt x="-2052" y="2180"/>
                  <a:pt x="26840" y="269422"/>
                  <a:pt x="30451" y="333704"/>
                </a:cubicBezTo>
                <a:cubicBezTo>
                  <a:pt x="34062" y="397986"/>
                  <a:pt x="19616" y="387875"/>
                  <a:pt x="21783" y="385708"/>
                </a:cubicBezTo>
                <a:cubicBezTo>
                  <a:pt x="23950" y="383541"/>
                  <a:pt x="46341" y="378485"/>
                  <a:pt x="43452" y="320703"/>
                </a:cubicBezTo>
                <a:cubicBezTo>
                  <a:pt x="40563" y="262921"/>
                  <a:pt x="2282" y="-2154"/>
                  <a:pt x="11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00B0E5D-61C4-B5F1-C003-B4175A0FA850}"/>
              </a:ext>
            </a:extLst>
          </p:cNvPr>
          <p:cNvSpPr/>
          <p:nvPr/>
        </p:nvSpPr>
        <p:spPr>
          <a:xfrm>
            <a:off x="4987974" y="3821442"/>
            <a:ext cx="40025" cy="360530"/>
          </a:xfrm>
          <a:custGeom>
            <a:avLst/>
            <a:gdLst>
              <a:gd name="connsiteX0" fmla="*/ 56 w 40025"/>
              <a:gd name="connsiteY0" fmla="*/ 837 h 360530"/>
              <a:gd name="connsiteX1" fmla="*/ 30392 w 40025"/>
              <a:gd name="connsiteY1" fmla="*/ 191517 h 360530"/>
              <a:gd name="connsiteX2" fmla="*/ 30392 w 40025"/>
              <a:gd name="connsiteY2" fmla="*/ 273857 h 360530"/>
              <a:gd name="connsiteX3" fmla="*/ 30392 w 40025"/>
              <a:gd name="connsiteY3" fmla="*/ 360530 h 360530"/>
              <a:gd name="connsiteX4" fmla="*/ 39059 w 40025"/>
              <a:gd name="connsiteY4" fmla="*/ 273857 h 360530"/>
              <a:gd name="connsiteX5" fmla="*/ 56 w 40025"/>
              <a:gd name="connsiteY5" fmla="*/ 837 h 36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5" h="360530">
                <a:moveTo>
                  <a:pt x="56" y="837"/>
                </a:moveTo>
                <a:cubicBezTo>
                  <a:pt x="-1388" y="-12886"/>
                  <a:pt x="25336" y="146014"/>
                  <a:pt x="30392" y="191517"/>
                </a:cubicBezTo>
                <a:cubicBezTo>
                  <a:pt x="35448" y="237020"/>
                  <a:pt x="30392" y="273857"/>
                  <a:pt x="30392" y="273857"/>
                </a:cubicBezTo>
                <a:cubicBezTo>
                  <a:pt x="30392" y="302026"/>
                  <a:pt x="28948" y="360530"/>
                  <a:pt x="30392" y="360530"/>
                </a:cubicBezTo>
                <a:cubicBezTo>
                  <a:pt x="31836" y="360530"/>
                  <a:pt x="43393" y="328750"/>
                  <a:pt x="39059" y="273857"/>
                </a:cubicBezTo>
                <a:cubicBezTo>
                  <a:pt x="34725" y="218964"/>
                  <a:pt x="1500" y="14560"/>
                  <a:pt x="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55F43236-4D4C-EDB5-1851-BDC348CDF6AC}"/>
              </a:ext>
            </a:extLst>
          </p:cNvPr>
          <p:cNvSpPr/>
          <p:nvPr/>
        </p:nvSpPr>
        <p:spPr>
          <a:xfrm>
            <a:off x="5191556" y="6777582"/>
            <a:ext cx="34848" cy="282584"/>
          </a:xfrm>
          <a:custGeom>
            <a:avLst/>
            <a:gdLst>
              <a:gd name="connsiteX0" fmla="*/ 156 w 34848"/>
              <a:gd name="connsiteY0" fmla="*/ 245 h 282584"/>
              <a:gd name="connsiteX1" fmla="*/ 21824 w 34848"/>
              <a:gd name="connsiteY1" fmla="*/ 164924 h 282584"/>
              <a:gd name="connsiteX2" fmla="*/ 17490 w 34848"/>
              <a:gd name="connsiteY2" fmla="*/ 281933 h 282584"/>
              <a:gd name="connsiteX3" fmla="*/ 34825 w 34848"/>
              <a:gd name="connsiteY3" fmla="*/ 203927 h 282584"/>
              <a:gd name="connsiteX4" fmla="*/ 156 w 34848"/>
              <a:gd name="connsiteY4" fmla="*/ 245 h 28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8" h="282584">
                <a:moveTo>
                  <a:pt x="156" y="245"/>
                </a:moveTo>
                <a:cubicBezTo>
                  <a:pt x="-2011" y="-6256"/>
                  <a:pt x="18935" y="117976"/>
                  <a:pt x="21824" y="164924"/>
                </a:cubicBezTo>
                <a:cubicBezTo>
                  <a:pt x="24713" y="211872"/>
                  <a:pt x="15323" y="275433"/>
                  <a:pt x="17490" y="281933"/>
                </a:cubicBezTo>
                <a:cubicBezTo>
                  <a:pt x="19657" y="288434"/>
                  <a:pt x="35547" y="245097"/>
                  <a:pt x="34825" y="203927"/>
                </a:cubicBezTo>
                <a:cubicBezTo>
                  <a:pt x="34103" y="162757"/>
                  <a:pt x="2323" y="6746"/>
                  <a:pt x="156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28F260ED-B180-6853-B04E-C74DCC919F5E}"/>
              </a:ext>
            </a:extLst>
          </p:cNvPr>
          <p:cNvSpPr/>
          <p:nvPr/>
        </p:nvSpPr>
        <p:spPr>
          <a:xfrm>
            <a:off x="4675723" y="6712163"/>
            <a:ext cx="400752" cy="48343"/>
          </a:xfrm>
          <a:custGeom>
            <a:avLst/>
            <a:gdLst>
              <a:gd name="connsiteX0" fmla="*/ 285 w 400752"/>
              <a:gd name="connsiteY0" fmla="*/ 48330 h 48343"/>
              <a:gd name="connsiteX1" fmla="*/ 251636 w 400752"/>
              <a:gd name="connsiteY1" fmla="*/ 4993 h 48343"/>
              <a:gd name="connsiteX2" fmla="*/ 398980 w 400752"/>
              <a:gd name="connsiteY2" fmla="*/ 39663 h 48343"/>
              <a:gd name="connsiteX3" fmla="*/ 329642 w 400752"/>
              <a:gd name="connsiteY3" fmla="*/ 4993 h 48343"/>
              <a:gd name="connsiteX4" fmla="*/ 277638 w 400752"/>
              <a:gd name="connsiteY4" fmla="*/ 660 h 48343"/>
              <a:gd name="connsiteX5" fmla="*/ 203966 w 400752"/>
              <a:gd name="connsiteY5" fmla="*/ 9327 h 48343"/>
              <a:gd name="connsiteX6" fmla="*/ 285 w 400752"/>
              <a:gd name="connsiteY6" fmla="*/ 48330 h 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52" h="48343">
                <a:moveTo>
                  <a:pt x="285" y="48330"/>
                </a:moveTo>
                <a:cubicBezTo>
                  <a:pt x="8230" y="47608"/>
                  <a:pt x="185187" y="6437"/>
                  <a:pt x="251636" y="4993"/>
                </a:cubicBezTo>
                <a:cubicBezTo>
                  <a:pt x="318085" y="3549"/>
                  <a:pt x="385979" y="39663"/>
                  <a:pt x="398980" y="39663"/>
                </a:cubicBezTo>
                <a:cubicBezTo>
                  <a:pt x="411981" y="39663"/>
                  <a:pt x="349866" y="11493"/>
                  <a:pt x="329642" y="4993"/>
                </a:cubicBezTo>
                <a:cubicBezTo>
                  <a:pt x="309418" y="-1507"/>
                  <a:pt x="298584" y="-62"/>
                  <a:pt x="277638" y="660"/>
                </a:cubicBezTo>
                <a:cubicBezTo>
                  <a:pt x="256692" y="1382"/>
                  <a:pt x="255248" y="-2952"/>
                  <a:pt x="203966" y="9327"/>
                </a:cubicBezTo>
                <a:cubicBezTo>
                  <a:pt x="152685" y="21606"/>
                  <a:pt x="-7660" y="49052"/>
                  <a:pt x="285" y="4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3EBBE296-583E-D910-2C41-C08FB375B9CD}"/>
              </a:ext>
            </a:extLst>
          </p:cNvPr>
          <p:cNvSpPr/>
          <p:nvPr/>
        </p:nvSpPr>
        <p:spPr>
          <a:xfrm>
            <a:off x="6034354" y="5494857"/>
            <a:ext cx="93449" cy="260483"/>
          </a:xfrm>
          <a:custGeom>
            <a:avLst/>
            <a:gdLst>
              <a:gd name="connsiteX0" fmla="*/ 93426 w 93449"/>
              <a:gd name="connsiteY0" fmla="*/ 210 h 260483"/>
              <a:gd name="connsiteX1" fmla="*/ 15420 w 93449"/>
              <a:gd name="connsiteY1" fmla="*/ 125886 h 260483"/>
              <a:gd name="connsiteX2" fmla="*/ 6753 w 93449"/>
              <a:gd name="connsiteY2" fmla="*/ 260229 h 260483"/>
              <a:gd name="connsiteX3" fmla="*/ 6753 w 93449"/>
              <a:gd name="connsiteY3" fmla="*/ 156222 h 260483"/>
              <a:gd name="connsiteX4" fmla="*/ 93426 w 93449"/>
              <a:gd name="connsiteY4" fmla="*/ 210 h 26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9" h="260483">
                <a:moveTo>
                  <a:pt x="93426" y="210"/>
                </a:moveTo>
                <a:cubicBezTo>
                  <a:pt x="94870" y="-4846"/>
                  <a:pt x="29865" y="82550"/>
                  <a:pt x="15420" y="125886"/>
                </a:cubicBezTo>
                <a:cubicBezTo>
                  <a:pt x="975" y="169222"/>
                  <a:pt x="8197" y="255173"/>
                  <a:pt x="6753" y="260229"/>
                </a:cubicBezTo>
                <a:cubicBezTo>
                  <a:pt x="5309" y="265285"/>
                  <a:pt x="-7693" y="193780"/>
                  <a:pt x="6753" y="156222"/>
                </a:cubicBezTo>
                <a:cubicBezTo>
                  <a:pt x="21199" y="118664"/>
                  <a:pt x="91982" y="5266"/>
                  <a:pt x="9342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EE1EDAE1-54F0-DC57-D0EA-BF4EF77F2878}"/>
              </a:ext>
            </a:extLst>
          </p:cNvPr>
          <p:cNvSpPr/>
          <p:nvPr/>
        </p:nvSpPr>
        <p:spPr>
          <a:xfrm>
            <a:off x="3908464" y="5616324"/>
            <a:ext cx="30839" cy="164947"/>
          </a:xfrm>
          <a:custGeom>
            <a:avLst/>
            <a:gdLst>
              <a:gd name="connsiteX0" fmla="*/ 30823 w 30839"/>
              <a:gd name="connsiteY0" fmla="*/ 85 h 164947"/>
              <a:gd name="connsiteX1" fmla="*/ 4821 w 30839"/>
              <a:gd name="connsiteY1" fmla="*/ 108427 h 164947"/>
              <a:gd name="connsiteX2" fmla="*/ 9155 w 30839"/>
              <a:gd name="connsiteY2" fmla="*/ 164764 h 164947"/>
              <a:gd name="connsiteX3" fmla="*/ 488 w 30839"/>
              <a:gd name="connsiteY3" fmla="*/ 91092 h 164947"/>
              <a:gd name="connsiteX4" fmla="*/ 30823 w 30839"/>
              <a:gd name="connsiteY4" fmla="*/ 85 h 1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9" h="164947">
                <a:moveTo>
                  <a:pt x="30823" y="85"/>
                </a:moveTo>
                <a:cubicBezTo>
                  <a:pt x="31545" y="2974"/>
                  <a:pt x="8432" y="80981"/>
                  <a:pt x="4821" y="108427"/>
                </a:cubicBezTo>
                <a:cubicBezTo>
                  <a:pt x="1210" y="135873"/>
                  <a:pt x="9877" y="167653"/>
                  <a:pt x="9155" y="164764"/>
                </a:cubicBezTo>
                <a:cubicBezTo>
                  <a:pt x="8433" y="161875"/>
                  <a:pt x="-2401" y="114205"/>
                  <a:pt x="488" y="91092"/>
                </a:cubicBezTo>
                <a:cubicBezTo>
                  <a:pt x="3377" y="67979"/>
                  <a:pt x="30101" y="-2804"/>
                  <a:pt x="3082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AD4F5B4A-F127-C642-70F6-C59BCCAA180A}"/>
              </a:ext>
            </a:extLst>
          </p:cNvPr>
          <p:cNvSpPr/>
          <p:nvPr/>
        </p:nvSpPr>
        <p:spPr>
          <a:xfrm>
            <a:off x="4246976" y="6010772"/>
            <a:ext cx="34682" cy="121342"/>
          </a:xfrm>
          <a:custGeom>
            <a:avLst/>
            <a:gdLst>
              <a:gd name="connsiteX0" fmla="*/ 34669 w 34682"/>
              <a:gd name="connsiteY0" fmla="*/ 0 h 121342"/>
              <a:gd name="connsiteX1" fmla="*/ 4334 w 34682"/>
              <a:gd name="connsiteY1" fmla="*/ 73672 h 121342"/>
              <a:gd name="connsiteX2" fmla="*/ 17335 w 34682"/>
              <a:gd name="connsiteY2" fmla="*/ 121342 h 121342"/>
              <a:gd name="connsiteX3" fmla="*/ 0 w 34682"/>
              <a:gd name="connsiteY3" fmla="*/ 73672 h 121342"/>
              <a:gd name="connsiteX4" fmla="*/ 34669 w 34682"/>
              <a:gd name="connsiteY4" fmla="*/ 0 h 12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82" h="121342">
                <a:moveTo>
                  <a:pt x="34669" y="0"/>
                </a:moveTo>
                <a:cubicBezTo>
                  <a:pt x="35391" y="0"/>
                  <a:pt x="7223" y="53448"/>
                  <a:pt x="4334" y="73672"/>
                </a:cubicBezTo>
                <a:cubicBezTo>
                  <a:pt x="1445" y="93896"/>
                  <a:pt x="18057" y="121342"/>
                  <a:pt x="17335" y="121342"/>
                </a:cubicBezTo>
                <a:cubicBezTo>
                  <a:pt x="16613" y="121342"/>
                  <a:pt x="0" y="91007"/>
                  <a:pt x="0" y="73672"/>
                </a:cubicBezTo>
                <a:cubicBezTo>
                  <a:pt x="0" y="56337"/>
                  <a:pt x="33947" y="0"/>
                  <a:pt x="346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37750A89-7A07-4254-1E19-0823E9F36E31}"/>
              </a:ext>
            </a:extLst>
          </p:cNvPr>
          <p:cNvSpPr/>
          <p:nvPr/>
        </p:nvSpPr>
        <p:spPr>
          <a:xfrm>
            <a:off x="4069294" y="6071066"/>
            <a:ext cx="365570" cy="134139"/>
          </a:xfrm>
          <a:custGeom>
            <a:avLst/>
            <a:gdLst>
              <a:gd name="connsiteX0" fmla="*/ 3 w 365570"/>
              <a:gd name="connsiteY0" fmla="*/ 126052 h 134139"/>
              <a:gd name="connsiteX1" fmla="*/ 169015 w 365570"/>
              <a:gd name="connsiteY1" fmla="*/ 113052 h 134139"/>
              <a:gd name="connsiteX2" fmla="*/ 364029 w 365570"/>
              <a:gd name="connsiteY2" fmla="*/ 377 h 134139"/>
              <a:gd name="connsiteX3" fmla="*/ 255688 w 365570"/>
              <a:gd name="connsiteY3" fmla="*/ 78382 h 134139"/>
              <a:gd name="connsiteX4" fmla="*/ 173349 w 365570"/>
              <a:gd name="connsiteY4" fmla="*/ 130386 h 134139"/>
              <a:gd name="connsiteX5" fmla="*/ 3 w 365570"/>
              <a:gd name="connsiteY5" fmla="*/ 126052 h 13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70" h="134139">
                <a:moveTo>
                  <a:pt x="3" y="126052"/>
                </a:moveTo>
                <a:cubicBezTo>
                  <a:pt x="-719" y="123163"/>
                  <a:pt x="108344" y="133998"/>
                  <a:pt x="169015" y="113052"/>
                </a:cubicBezTo>
                <a:cubicBezTo>
                  <a:pt x="229686" y="92106"/>
                  <a:pt x="349584" y="6155"/>
                  <a:pt x="364029" y="377"/>
                </a:cubicBezTo>
                <a:cubicBezTo>
                  <a:pt x="378474" y="-5401"/>
                  <a:pt x="287468" y="56714"/>
                  <a:pt x="255688" y="78382"/>
                </a:cubicBezTo>
                <a:cubicBezTo>
                  <a:pt x="223908" y="100050"/>
                  <a:pt x="209463" y="120996"/>
                  <a:pt x="173349" y="130386"/>
                </a:cubicBezTo>
                <a:cubicBezTo>
                  <a:pt x="137235" y="139776"/>
                  <a:pt x="725" y="128941"/>
                  <a:pt x="3" y="12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7677632-D812-AC69-D7B9-C79BE175B96E}"/>
              </a:ext>
            </a:extLst>
          </p:cNvPr>
          <p:cNvSpPr/>
          <p:nvPr/>
        </p:nvSpPr>
        <p:spPr>
          <a:xfrm>
            <a:off x="5321381" y="6062648"/>
            <a:ext cx="171203" cy="45541"/>
          </a:xfrm>
          <a:custGeom>
            <a:avLst/>
            <a:gdLst>
              <a:gd name="connsiteX0" fmla="*/ 340 w 171203"/>
              <a:gd name="connsiteY0" fmla="*/ 127 h 45541"/>
              <a:gd name="connsiteX1" fmla="*/ 165019 w 171203"/>
              <a:gd name="connsiteY1" fmla="*/ 43464 h 45541"/>
              <a:gd name="connsiteX2" fmla="*/ 139017 w 171203"/>
              <a:gd name="connsiteY2" fmla="*/ 39130 h 45541"/>
              <a:gd name="connsiteX3" fmla="*/ 121683 w 171203"/>
              <a:gd name="connsiteY3" fmla="*/ 30463 h 45541"/>
              <a:gd name="connsiteX4" fmla="*/ 340 w 171203"/>
              <a:gd name="connsiteY4" fmla="*/ 127 h 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03" h="45541">
                <a:moveTo>
                  <a:pt x="340" y="127"/>
                </a:moveTo>
                <a:cubicBezTo>
                  <a:pt x="7563" y="2294"/>
                  <a:pt x="165019" y="43464"/>
                  <a:pt x="165019" y="43464"/>
                </a:cubicBezTo>
                <a:cubicBezTo>
                  <a:pt x="188132" y="49965"/>
                  <a:pt x="139017" y="39130"/>
                  <a:pt x="139017" y="39130"/>
                </a:cubicBezTo>
                <a:cubicBezTo>
                  <a:pt x="131794" y="36963"/>
                  <a:pt x="140462" y="36963"/>
                  <a:pt x="121683" y="30463"/>
                </a:cubicBezTo>
                <a:cubicBezTo>
                  <a:pt x="102904" y="23963"/>
                  <a:pt x="-6883" y="-2040"/>
                  <a:pt x="34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BF3C8A2-01C9-0EBE-E41C-369C639E7B99}"/>
              </a:ext>
            </a:extLst>
          </p:cNvPr>
          <p:cNvSpPr/>
          <p:nvPr/>
        </p:nvSpPr>
        <p:spPr>
          <a:xfrm>
            <a:off x="6097391" y="6123408"/>
            <a:ext cx="95400" cy="203800"/>
          </a:xfrm>
          <a:custGeom>
            <a:avLst/>
            <a:gdLst>
              <a:gd name="connsiteX0" fmla="*/ 95394 w 95400"/>
              <a:gd name="connsiteY0" fmla="*/ 38 h 203800"/>
              <a:gd name="connsiteX1" fmla="*/ 21722 w 95400"/>
              <a:gd name="connsiteY1" fmla="*/ 130048 h 203800"/>
              <a:gd name="connsiteX2" fmla="*/ 54 w 95400"/>
              <a:gd name="connsiteY2" fmla="*/ 203720 h 203800"/>
              <a:gd name="connsiteX3" fmla="*/ 17388 w 95400"/>
              <a:gd name="connsiteY3" fmla="*/ 117047 h 203800"/>
              <a:gd name="connsiteX4" fmla="*/ 95394 w 95400"/>
              <a:gd name="connsiteY4" fmla="*/ 38 h 2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0" h="203800">
                <a:moveTo>
                  <a:pt x="95394" y="38"/>
                </a:moveTo>
                <a:cubicBezTo>
                  <a:pt x="96116" y="2205"/>
                  <a:pt x="37612" y="96101"/>
                  <a:pt x="21722" y="130048"/>
                </a:cubicBezTo>
                <a:cubicBezTo>
                  <a:pt x="5832" y="163995"/>
                  <a:pt x="776" y="205887"/>
                  <a:pt x="54" y="203720"/>
                </a:cubicBezTo>
                <a:cubicBezTo>
                  <a:pt x="-668" y="201553"/>
                  <a:pt x="5832" y="145938"/>
                  <a:pt x="17388" y="117047"/>
                </a:cubicBezTo>
                <a:cubicBezTo>
                  <a:pt x="28944" y="88156"/>
                  <a:pt x="94672" y="-2129"/>
                  <a:pt x="9539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4E898AE0-D0CB-3E03-85D4-42B9603521B9}"/>
              </a:ext>
            </a:extLst>
          </p:cNvPr>
          <p:cNvSpPr/>
          <p:nvPr/>
        </p:nvSpPr>
        <p:spPr>
          <a:xfrm>
            <a:off x="3696527" y="259868"/>
            <a:ext cx="1475422" cy="2033096"/>
          </a:xfrm>
          <a:custGeom>
            <a:avLst/>
            <a:gdLst>
              <a:gd name="connsiteX0" fmla="*/ 102 w 1475422"/>
              <a:gd name="connsiteY0" fmla="*/ 30064 h 2033096"/>
              <a:gd name="connsiteX1" fmla="*/ 451727 w 1475422"/>
              <a:gd name="connsiteY1" fmla="*/ 46791 h 2033096"/>
              <a:gd name="connsiteX2" fmla="*/ 736083 w 1475422"/>
              <a:gd name="connsiteY2" fmla="*/ 609927 h 2033096"/>
              <a:gd name="connsiteX3" fmla="*/ 758385 w 1475422"/>
              <a:gd name="connsiteY3" fmla="*/ 459386 h 2033096"/>
              <a:gd name="connsiteX4" fmla="*/ 942380 w 1475422"/>
              <a:gd name="connsiteY4" fmla="*/ 1089430 h 2033096"/>
              <a:gd name="connsiteX5" fmla="*/ 953532 w 1475422"/>
              <a:gd name="connsiteY5" fmla="*/ 916586 h 2033096"/>
              <a:gd name="connsiteX6" fmla="*/ 1165405 w 1475422"/>
              <a:gd name="connsiteY6" fmla="*/ 1373786 h 2033096"/>
              <a:gd name="connsiteX7" fmla="*/ 1104073 w 1475422"/>
              <a:gd name="connsiteY7" fmla="*/ 1273425 h 2033096"/>
              <a:gd name="connsiteX8" fmla="*/ 1444185 w 1475422"/>
              <a:gd name="connsiteY8" fmla="*/ 1981527 h 2033096"/>
              <a:gd name="connsiteX9" fmla="*/ 1405156 w 1475422"/>
              <a:gd name="connsiteY9" fmla="*/ 1858864 h 2033096"/>
              <a:gd name="connsiteX10" fmla="*/ 959107 w 1475422"/>
              <a:gd name="connsiteY10" fmla="*/ 905434 h 2033096"/>
              <a:gd name="connsiteX11" fmla="*/ 1031590 w 1475422"/>
              <a:gd name="connsiteY11" fmla="*/ 1195366 h 2033096"/>
              <a:gd name="connsiteX12" fmla="*/ 808566 w 1475422"/>
              <a:gd name="connsiteY12" fmla="*/ 771620 h 2033096"/>
              <a:gd name="connsiteX13" fmla="*/ 440575 w 1475422"/>
              <a:gd name="connsiteY13" fmla="*/ 214059 h 2033096"/>
              <a:gd name="connsiteX14" fmla="*/ 552088 w 1475422"/>
              <a:gd name="connsiteY14" fmla="*/ 314420 h 2033096"/>
              <a:gd name="connsiteX15" fmla="*/ 524210 w 1475422"/>
              <a:gd name="connsiteY15" fmla="*/ 96971 h 2033096"/>
              <a:gd name="connsiteX16" fmla="*/ 384819 w 1475422"/>
              <a:gd name="connsiteY16" fmla="*/ 57942 h 2033096"/>
              <a:gd name="connsiteX17" fmla="*/ 117190 w 1475422"/>
              <a:gd name="connsiteY17" fmla="*/ 24488 h 2033096"/>
              <a:gd name="connsiteX18" fmla="*/ 407122 w 1475422"/>
              <a:gd name="connsiteY18" fmla="*/ 24488 h 2033096"/>
              <a:gd name="connsiteX19" fmla="*/ 102 w 1475422"/>
              <a:gd name="connsiteY19" fmla="*/ 30064 h 20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5422" h="2033096">
                <a:moveTo>
                  <a:pt x="102" y="30064"/>
                </a:moveTo>
                <a:cubicBezTo>
                  <a:pt x="7536" y="33781"/>
                  <a:pt x="329064" y="-49853"/>
                  <a:pt x="451727" y="46791"/>
                </a:cubicBezTo>
                <a:cubicBezTo>
                  <a:pt x="574391" y="143435"/>
                  <a:pt x="684973" y="541161"/>
                  <a:pt x="736083" y="609927"/>
                </a:cubicBezTo>
                <a:cubicBezTo>
                  <a:pt x="787193" y="678693"/>
                  <a:pt x="724002" y="379469"/>
                  <a:pt x="758385" y="459386"/>
                </a:cubicBezTo>
                <a:cubicBezTo>
                  <a:pt x="792768" y="539303"/>
                  <a:pt x="909856" y="1013230"/>
                  <a:pt x="942380" y="1089430"/>
                </a:cubicBezTo>
                <a:cubicBezTo>
                  <a:pt x="974904" y="1165630"/>
                  <a:pt x="916361" y="869193"/>
                  <a:pt x="953532" y="916586"/>
                </a:cubicBezTo>
                <a:cubicBezTo>
                  <a:pt x="990703" y="963979"/>
                  <a:pt x="1140315" y="1314313"/>
                  <a:pt x="1165405" y="1373786"/>
                </a:cubicBezTo>
                <a:cubicBezTo>
                  <a:pt x="1190495" y="1433259"/>
                  <a:pt x="1057610" y="1172135"/>
                  <a:pt x="1104073" y="1273425"/>
                </a:cubicBezTo>
                <a:cubicBezTo>
                  <a:pt x="1150536" y="1374715"/>
                  <a:pt x="1394005" y="1883954"/>
                  <a:pt x="1444185" y="1981527"/>
                </a:cubicBezTo>
                <a:cubicBezTo>
                  <a:pt x="1494365" y="2079100"/>
                  <a:pt x="1486002" y="2038213"/>
                  <a:pt x="1405156" y="1858864"/>
                </a:cubicBezTo>
                <a:cubicBezTo>
                  <a:pt x="1324310" y="1679515"/>
                  <a:pt x="1021368" y="1016017"/>
                  <a:pt x="959107" y="905434"/>
                </a:cubicBezTo>
                <a:cubicBezTo>
                  <a:pt x="896846" y="794851"/>
                  <a:pt x="1056680" y="1217668"/>
                  <a:pt x="1031590" y="1195366"/>
                </a:cubicBezTo>
                <a:cubicBezTo>
                  <a:pt x="1006500" y="1173064"/>
                  <a:pt x="907068" y="935171"/>
                  <a:pt x="808566" y="771620"/>
                </a:cubicBezTo>
                <a:cubicBezTo>
                  <a:pt x="710064" y="608069"/>
                  <a:pt x="483321" y="290259"/>
                  <a:pt x="440575" y="214059"/>
                </a:cubicBezTo>
                <a:cubicBezTo>
                  <a:pt x="397829" y="137859"/>
                  <a:pt x="538149" y="333935"/>
                  <a:pt x="552088" y="314420"/>
                </a:cubicBezTo>
                <a:cubicBezTo>
                  <a:pt x="566027" y="294905"/>
                  <a:pt x="552088" y="139717"/>
                  <a:pt x="524210" y="96971"/>
                </a:cubicBezTo>
                <a:cubicBezTo>
                  <a:pt x="496332" y="54225"/>
                  <a:pt x="452656" y="70023"/>
                  <a:pt x="384819" y="57942"/>
                </a:cubicBezTo>
                <a:cubicBezTo>
                  <a:pt x="316982" y="45862"/>
                  <a:pt x="113473" y="30064"/>
                  <a:pt x="117190" y="24488"/>
                </a:cubicBezTo>
                <a:cubicBezTo>
                  <a:pt x="120907" y="18912"/>
                  <a:pt x="422919" y="25417"/>
                  <a:pt x="407122" y="24488"/>
                </a:cubicBezTo>
                <a:cubicBezTo>
                  <a:pt x="391325" y="23559"/>
                  <a:pt x="-7332" y="26347"/>
                  <a:pt x="102" y="30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0D1931F-3061-E311-3BBC-202FCB5AC0A9}"/>
              </a:ext>
            </a:extLst>
          </p:cNvPr>
          <p:cNvSpPr/>
          <p:nvPr/>
        </p:nvSpPr>
        <p:spPr>
          <a:xfrm>
            <a:off x="2631294" y="1191344"/>
            <a:ext cx="1409186" cy="1231758"/>
          </a:xfrm>
          <a:custGeom>
            <a:avLst/>
            <a:gdLst>
              <a:gd name="connsiteX0" fmla="*/ 394 w 1409186"/>
              <a:gd name="connsiteY0" fmla="*/ 1836 h 1231758"/>
              <a:gd name="connsiteX1" fmla="*/ 463169 w 1409186"/>
              <a:gd name="connsiteY1" fmla="*/ 297344 h 1231758"/>
              <a:gd name="connsiteX2" fmla="*/ 847886 w 1409186"/>
              <a:gd name="connsiteY2" fmla="*/ 827027 h 1231758"/>
              <a:gd name="connsiteX3" fmla="*/ 853462 w 1409186"/>
              <a:gd name="connsiteY3" fmla="*/ 743393 h 1231758"/>
              <a:gd name="connsiteX4" fmla="*/ 1399872 w 1409186"/>
              <a:gd name="connsiteY4" fmla="*/ 1217319 h 1231758"/>
              <a:gd name="connsiteX5" fmla="*/ 1148969 w 1409186"/>
              <a:gd name="connsiteY5" fmla="*/ 1055627 h 1231758"/>
              <a:gd name="connsiteX6" fmla="*/ 530077 w 1409186"/>
              <a:gd name="connsiteY6" fmla="*/ 514793 h 1231758"/>
              <a:gd name="connsiteX7" fmla="*/ 697345 w 1409186"/>
              <a:gd name="connsiteY7" fmla="*/ 654183 h 1231758"/>
              <a:gd name="connsiteX8" fmla="*/ 418565 w 1409186"/>
              <a:gd name="connsiteY8" fmla="*/ 40866 h 1231758"/>
              <a:gd name="connsiteX9" fmla="*/ 496623 w 1409186"/>
              <a:gd name="connsiteY9" fmla="*/ 247163 h 1231758"/>
              <a:gd name="connsiteX10" fmla="*/ 223418 w 1409186"/>
              <a:gd name="connsiteY10" fmla="*/ 130076 h 1231758"/>
              <a:gd name="connsiteX11" fmla="*/ 379535 w 1409186"/>
              <a:gd name="connsiteY11" fmla="*/ 169105 h 1231758"/>
              <a:gd name="connsiteX12" fmla="*/ 394 w 1409186"/>
              <a:gd name="connsiteY12" fmla="*/ 1836 h 1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9186" h="1231758">
                <a:moveTo>
                  <a:pt x="394" y="1836"/>
                </a:moveTo>
                <a:cubicBezTo>
                  <a:pt x="14333" y="23209"/>
                  <a:pt x="321920" y="159812"/>
                  <a:pt x="463169" y="297344"/>
                </a:cubicBezTo>
                <a:cubicBezTo>
                  <a:pt x="604418" y="434876"/>
                  <a:pt x="782837" y="752686"/>
                  <a:pt x="847886" y="827027"/>
                </a:cubicBezTo>
                <a:cubicBezTo>
                  <a:pt x="912935" y="901368"/>
                  <a:pt x="761464" y="678344"/>
                  <a:pt x="853462" y="743393"/>
                </a:cubicBezTo>
                <a:cubicBezTo>
                  <a:pt x="945460" y="808442"/>
                  <a:pt x="1350621" y="1165280"/>
                  <a:pt x="1399872" y="1217319"/>
                </a:cubicBezTo>
                <a:cubicBezTo>
                  <a:pt x="1449123" y="1269358"/>
                  <a:pt x="1293935" y="1172715"/>
                  <a:pt x="1148969" y="1055627"/>
                </a:cubicBezTo>
                <a:cubicBezTo>
                  <a:pt x="1004003" y="938539"/>
                  <a:pt x="605348" y="581700"/>
                  <a:pt x="530077" y="514793"/>
                </a:cubicBezTo>
                <a:cubicBezTo>
                  <a:pt x="454806" y="447886"/>
                  <a:pt x="715930" y="733171"/>
                  <a:pt x="697345" y="654183"/>
                </a:cubicBezTo>
                <a:cubicBezTo>
                  <a:pt x="678760" y="575195"/>
                  <a:pt x="452019" y="108703"/>
                  <a:pt x="418565" y="40866"/>
                </a:cubicBezTo>
                <a:cubicBezTo>
                  <a:pt x="385111" y="-26971"/>
                  <a:pt x="529148" y="232295"/>
                  <a:pt x="496623" y="247163"/>
                </a:cubicBezTo>
                <a:cubicBezTo>
                  <a:pt x="464098" y="262031"/>
                  <a:pt x="242933" y="143086"/>
                  <a:pt x="223418" y="130076"/>
                </a:cubicBezTo>
                <a:cubicBezTo>
                  <a:pt x="203903" y="117066"/>
                  <a:pt x="412989" y="185832"/>
                  <a:pt x="379535" y="169105"/>
                </a:cubicBezTo>
                <a:cubicBezTo>
                  <a:pt x="346081" y="152378"/>
                  <a:pt x="-13545" y="-19537"/>
                  <a:pt x="394" y="1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5CFD441-5616-A97D-D345-6A8CEDC62BD5}"/>
              </a:ext>
            </a:extLst>
          </p:cNvPr>
          <p:cNvSpPr/>
          <p:nvPr/>
        </p:nvSpPr>
        <p:spPr>
          <a:xfrm>
            <a:off x="5073531" y="262086"/>
            <a:ext cx="973286" cy="1017606"/>
          </a:xfrm>
          <a:custGeom>
            <a:avLst/>
            <a:gdLst>
              <a:gd name="connsiteX0" fmla="*/ 274 w 973286"/>
              <a:gd name="connsiteY0" fmla="*/ 5543 h 1017606"/>
              <a:gd name="connsiteX1" fmla="*/ 223298 w 973286"/>
              <a:gd name="connsiteY1" fmla="*/ 630012 h 1017606"/>
              <a:gd name="connsiteX2" fmla="*/ 100635 w 973286"/>
              <a:gd name="connsiteY2" fmla="*/ 1014729 h 1017606"/>
              <a:gd name="connsiteX3" fmla="*/ 161967 w 973286"/>
              <a:gd name="connsiteY3" fmla="*/ 791704 h 1017606"/>
              <a:gd name="connsiteX4" fmla="*/ 312508 w 973286"/>
              <a:gd name="connsiteY4" fmla="*/ 529651 h 1017606"/>
              <a:gd name="connsiteX5" fmla="*/ 953703 w 973286"/>
              <a:gd name="connsiteY5" fmla="*/ 234143 h 1017606"/>
              <a:gd name="connsiteX6" fmla="*/ 747406 w 973286"/>
              <a:gd name="connsiteY6" fmla="*/ 328929 h 1017606"/>
              <a:gd name="connsiteX7" fmla="*/ 134089 w 973286"/>
              <a:gd name="connsiteY7" fmla="*/ 462743 h 1017606"/>
              <a:gd name="connsiteX8" fmla="*/ 178693 w 973286"/>
              <a:gd name="connsiteY8" fmla="*/ 451592 h 1017606"/>
              <a:gd name="connsiteX9" fmla="*/ 251176 w 973286"/>
              <a:gd name="connsiteY9" fmla="*/ 618860 h 1017606"/>
              <a:gd name="connsiteX10" fmla="*/ 262328 w 973286"/>
              <a:gd name="connsiteY10" fmla="*/ 89177 h 1017606"/>
              <a:gd name="connsiteX11" fmla="*/ 251176 w 973286"/>
              <a:gd name="connsiteY11" fmla="*/ 328929 h 1017606"/>
              <a:gd name="connsiteX12" fmla="*/ 178693 w 973286"/>
              <a:gd name="connsiteY12" fmla="*/ 323353 h 1017606"/>
              <a:gd name="connsiteX13" fmla="*/ 274 w 973286"/>
              <a:gd name="connsiteY13" fmla="*/ 5543 h 101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3286" h="1017606">
                <a:moveTo>
                  <a:pt x="274" y="5543"/>
                </a:moveTo>
                <a:cubicBezTo>
                  <a:pt x="7708" y="56653"/>
                  <a:pt x="206571" y="461814"/>
                  <a:pt x="223298" y="630012"/>
                </a:cubicBezTo>
                <a:cubicBezTo>
                  <a:pt x="240025" y="798210"/>
                  <a:pt x="110857" y="987780"/>
                  <a:pt x="100635" y="1014729"/>
                </a:cubicBezTo>
                <a:cubicBezTo>
                  <a:pt x="90413" y="1041678"/>
                  <a:pt x="126655" y="872550"/>
                  <a:pt x="161967" y="791704"/>
                </a:cubicBezTo>
                <a:cubicBezTo>
                  <a:pt x="197279" y="710858"/>
                  <a:pt x="180552" y="622578"/>
                  <a:pt x="312508" y="529651"/>
                </a:cubicBezTo>
                <a:cubicBezTo>
                  <a:pt x="444464" y="436724"/>
                  <a:pt x="953703" y="234143"/>
                  <a:pt x="953703" y="234143"/>
                </a:cubicBezTo>
                <a:cubicBezTo>
                  <a:pt x="1026186" y="200689"/>
                  <a:pt x="884008" y="290829"/>
                  <a:pt x="747406" y="328929"/>
                </a:cubicBezTo>
                <a:cubicBezTo>
                  <a:pt x="610804" y="367029"/>
                  <a:pt x="228874" y="442299"/>
                  <a:pt x="134089" y="462743"/>
                </a:cubicBezTo>
                <a:cubicBezTo>
                  <a:pt x="39304" y="483187"/>
                  <a:pt x="159179" y="425573"/>
                  <a:pt x="178693" y="451592"/>
                </a:cubicBezTo>
                <a:cubicBezTo>
                  <a:pt x="198207" y="477611"/>
                  <a:pt x="237237" y="679263"/>
                  <a:pt x="251176" y="618860"/>
                </a:cubicBezTo>
                <a:cubicBezTo>
                  <a:pt x="265115" y="558458"/>
                  <a:pt x="262328" y="137499"/>
                  <a:pt x="262328" y="89177"/>
                </a:cubicBezTo>
                <a:cubicBezTo>
                  <a:pt x="262328" y="40855"/>
                  <a:pt x="265115" y="289900"/>
                  <a:pt x="251176" y="328929"/>
                </a:cubicBezTo>
                <a:cubicBezTo>
                  <a:pt x="237237" y="367958"/>
                  <a:pt x="218652" y="374463"/>
                  <a:pt x="178693" y="323353"/>
                </a:cubicBezTo>
                <a:cubicBezTo>
                  <a:pt x="138735" y="272243"/>
                  <a:pt x="-7160" y="-45567"/>
                  <a:pt x="274" y="5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18F8302-F22E-7730-93B2-339F6ACB4E64}"/>
              </a:ext>
            </a:extLst>
          </p:cNvPr>
          <p:cNvSpPr/>
          <p:nvPr/>
        </p:nvSpPr>
        <p:spPr>
          <a:xfrm>
            <a:off x="5093391" y="458405"/>
            <a:ext cx="1355334" cy="1348562"/>
          </a:xfrm>
          <a:custGeom>
            <a:avLst/>
            <a:gdLst>
              <a:gd name="connsiteX0" fmla="*/ 41746 w 1355334"/>
              <a:gd name="connsiteY0" fmla="*/ 1125068 h 1348562"/>
              <a:gd name="connsiteX1" fmla="*/ 995175 w 1355334"/>
              <a:gd name="connsiteY1" fmla="*/ 43400 h 1348562"/>
              <a:gd name="connsiteX2" fmla="*/ 800029 w 1355334"/>
              <a:gd name="connsiteY2" fmla="*/ 193941 h 1348562"/>
              <a:gd name="connsiteX3" fmla="*/ 1352014 w 1355334"/>
              <a:gd name="connsiteY3" fmla="*/ 9946 h 1348562"/>
              <a:gd name="connsiteX4" fmla="*/ 995175 w 1355334"/>
              <a:gd name="connsiteY4" fmla="*/ 132610 h 1348562"/>
              <a:gd name="connsiteX5" fmla="*/ 292648 w 1355334"/>
              <a:gd name="connsiteY5" fmla="*/ 896468 h 1348562"/>
              <a:gd name="connsiteX6" fmla="*/ 699668 w 1355334"/>
              <a:gd name="connsiteY6" fmla="*/ 612112 h 1348562"/>
              <a:gd name="connsiteX7" fmla="*/ 264770 w 1355334"/>
              <a:gd name="connsiteY7" fmla="*/ 1013556 h 1348562"/>
              <a:gd name="connsiteX8" fmla="*/ 225741 w 1355334"/>
              <a:gd name="connsiteY8" fmla="*/ 1348093 h 1348562"/>
              <a:gd name="connsiteX9" fmla="*/ 242468 w 1355334"/>
              <a:gd name="connsiteY9" fmla="*/ 941073 h 1348562"/>
              <a:gd name="connsiteX10" fmla="*/ 175560 w 1355334"/>
              <a:gd name="connsiteY10" fmla="*/ 1052585 h 1348562"/>
              <a:gd name="connsiteX11" fmla="*/ 41746 w 1355334"/>
              <a:gd name="connsiteY11" fmla="*/ 1125068 h 134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5334" h="1348562">
                <a:moveTo>
                  <a:pt x="41746" y="1125068"/>
                </a:moveTo>
                <a:cubicBezTo>
                  <a:pt x="178348" y="956871"/>
                  <a:pt x="868795" y="198588"/>
                  <a:pt x="995175" y="43400"/>
                </a:cubicBezTo>
                <a:cubicBezTo>
                  <a:pt x="1121556" y="-111788"/>
                  <a:pt x="740556" y="199517"/>
                  <a:pt x="800029" y="193941"/>
                </a:cubicBezTo>
                <a:cubicBezTo>
                  <a:pt x="859502" y="188365"/>
                  <a:pt x="1319490" y="20168"/>
                  <a:pt x="1352014" y="9946"/>
                </a:cubicBezTo>
                <a:cubicBezTo>
                  <a:pt x="1384538" y="-276"/>
                  <a:pt x="1171736" y="-15144"/>
                  <a:pt x="995175" y="132610"/>
                </a:cubicBezTo>
                <a:cubicBezTo>
                  <a:pt x="818614" y="280364"/>
                  <a:pt x="341899" y="816551"/>
                  <a:pt x="292648" y="896468"/>
                </a:cubicBezTo>
                <a:cubicBezTo>
                  <a:pt x="243397" y="976385"/>
                  <a:pt x="704314" y="592597"/>
                  <a:pt x="699668" y="612112"/>
                </a:cubicBezTo>
                <a:cubicBezTo>
                  <a:pt x="695022" y="631627"/>
                  <a:pt x="343758" y="890893"/>
                  <a:pt x="264770" y="1013556"/>
                </a:cubicBezTo>
                <a:cubicBezTo>
                  <a:pt x="185782" y="1136219"/>
                  <a:pt x="229458" y="1360173"/>
                  <a:pt x="225741" y="1348093"/>
                </a:cubicBezTo>
                <a:cubicBezTo>
                  <a:pt x="222024" y="1336013"/>
                  <a:pt x="250832" y="990324"/>
                  <a:pt x="242468" y="941073"/>
                </a:cubicBezTo>
                <a:cubicBezTo>
                  <a:pt x="234105" y="891822"/>
                  <a:pt x="206226" y="1025636"/>
                  <a:pt x="175560" y="1052585"/>
                </a:cubicBezTo>
                <a:cubicBezTo>
                  <a:pt x="144894" y="1079534"/>
                  <a:pt x="-94856" y="1293265"/>
                  <a:pt x="41746" y="1125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BFF21EC-AB54-9FA1-969F-A7079434FA6E}"/>
              </a:ext>
            </a:extLst>
          </p:cNvPr>
          <p:cNvSpPr/>
          <p:nvPr/>
        </p:nvSpPr>
        <p:spPr>
          <a:xfrm>
            <a:off x="5207672" y="427477"/>
            <a:ext cx="1693833" cy="1659120"/>
          </a:xfrm>
          <a:custGeom>
            <a:avLst/>
            <a:gdLst>
              <a:gd name="connsiteX0" fmla="*/ 11099 w 1693833"/>
              <a:gd name="connsiteY0" fmla="*/ 1641074 h 1659120"/>
              <a:gd name="connsiteX1" fmla="*/ 451572 w 1693833"/>
              <a:gd name="connsiteY1" fmla="*/ 893943 h 1659120"/>
              <a:gd name="connsiteX2" fmla="*/ 1315791 w 1693833"/>
              <a:gd name="connsiteY2" fmla="*/ 447894 h 1659120"/>
              <a:gd name="connsiteX3" fmla="*/ 1193128 w 1693833"/>
              <a:gd name="connsiteY3" fmla="*/ 492499 h 1659120"/>
              <a:gd name="connsiteX4" fmla="*/ 758230 w 1693833"/>
              <a:gd name="connsiteY4" fmla="*/ 503650 h 1659120"/>
              <a:gd name="connsiteX5" fmla="*/ 1154099 w 1693833"/>
              <a:gd name="connsiteY5" fmla="*/ 486923 h 1659120"/>
              <a:gd name="connsiteX6" fmla="*/ 1672630 w 1693833"/>
              <a:gd name="connsiteY6" fmla="*/ 431167 h 1659120"/>
              <a:gd name="connsiteX7" fmla="*/ 1533240 w 1693833"/>
              <a:gd name="connsiteY7" fmla="*/ 386562 h 1659120"/>
              <a:gd name="connsiteX8" fmla="*/ 981255 w 1693833"/>
              <a:gd name="connsiteY8" fmla="*/ 1845 h 1659120"/>
              <a:gd name="connsiteX9" fmla="*/ 1338094 w 1693833"/>
              <a:gd name="connsiteY9" fmla="*/ 241596 h 1659120"/>
              <a:gd name="connsiteX10" fmla="*/ 1271187 w 1693833"/>
              <a:gd name="connsiteY10" fmla="*/ 263899 h 1659120"/>
              <a:gd name="connsiteX11" fmla="*/ 457148 w 1693833"/>
              <a:gd name="connsiteY11" fmla="*/ 436743 h 1659120"/>
              <a:gd name="connsiteX12" fmla="*/ 1037011 w 1693833"/>
              <a:gd name="connsiteY12" fmla="*/ 341957 h 1659120"/>
              <a:gd name="connsiteX13" fmla="*/ 1098343 w 1693833"/>
              <a:gd name="connsiteY13" fmla="*/ 375411 h 1659120"/>
              <a:gd name="connsiteX14" fmla="*/ 328908 w 1693833"/>
              <a:gd name="connsiteY14" fmla="*/ 776855 h 1659120"/>
              <a:gd name="connsiteX15" fmla="*/ 362362 w 1693833"/>
              <a:gd name="connsiteY15" fmla="*/ 754552 h 1659120"/>
              <a:gd name="connsiteX16" fmla="*/ 774957 w 1693833"/>
              <a:gd name="connsiteY16" fmla="*/ 576133 h 1659120"/>
              <a:gd name="connsiteX17" fmla="*/ 440421 w 1693833"/>
              <a:gd name="connsiteY17" fmla="*/ 793582 h 1659120"/>
              <a:gd name="connsiteX18" fmla="*/ 183943 w 1693833"/>
              <a:gd name="connsiteY18" fmla="*/ 1278660 h 1659120"/>
              <a:gd name="connsiteX19" fmla="*/ 412543 w 1693833"/>
              <a:gd name="connsiteY19" fmla="*/ 849338 h 1659120"/>
              <a:gd name="connsiteX20" fmla="*/ 156065 w 1693833"/>
              <a:gd name="connsiteY20" fmla="*/ 1356718 h 1659120"/>
              <a:gd name="connsiteX21" fmla="*/ 641143 w 1693833"/>
              <a:gd name="connsiteY21" fmla="*/ 994303 h 1659120"/>
              <a:gd name="connsiteX22" fmla="*/ 178367 w 1693833"/>
              <a:gd name="connsiteY22" fmla="*/ 1390172 h 1659120"/>
              <a:gd name="connsiteX23" fmla="*/ 11099 w 1693833"/>
              <a:gd name="connsiteY23" fmla="*/ 1641074 h 16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3833" h="1659120">
                <a:moveTo>
                  <a:pt x="11099" y="1641074"/>
                </a:moveTo>
                <a:cubicBezTo>
                  <a:pt x="56633" y="1558369"/>
                  <a:pt x="234123" y="1092806"/>
                  <a:pt x="451572" y="893943"/>
                </a:cubicBezTo>
                <a:cubicBezTo>
                  <a:pt x="669021" y="695080"/>
                  <a:pt x="1192198" y="514801"/>
                  <a:pt x="1315791" y="447894"/>
                </a:cubicBezTo>
                <a:cubicBezTo>
                  <a:pt x="1439384" y="380987"/>
                  <a:pt x="1286055" y="483206"/>
                  <a:pt x="1193128" y="492499"/>
                </a:cubicBezTo>
                <a:cubicBezTo>
                  <a:pt x="1100201" y="501792"/>
                  <a:pt x="764735" y="504579"/>
                  <a:pt x="758230" y="503650"/>
                </a:cubicBezTo>
                <a:cubicBezTo>
                  <a:pt x="751725" y="502721"/>
                  <a:pt x="1001699" y="499004"/>
                  <a:pt x="1154099" y="486923"/>
                </a:cubicBezTo>
                <a:cubicBezTo>
                  <a:pt x="1306499" y="474842"/>
                  <a:pt x="1609440" y="447894"/>
                  <a:pt x="1672630" y="431167"/>
                </a:cubicBezTo>
                <a:cubicBezTo>
                  <a:pt x="1735820" y="414440"/>
                  <a:pt x="1648469" y="458116"/>
                  <a:pt x="1533240" y="386562"/>
                </a:cubicBezTo>
                <a:cubicBezTo>
                  <a:pt x="1418011" y="315008"/>
                  <a:pt x="1013779" y="26006"/>
                  <a:pt x="981255" y="1845"/>
                </a:cubicBezTo>
                <a:cubicBezTo>
                  <a:pt x="948731" y="-22316"/>
                  <a:pt x="1289772" y="197920"/>
                  <a:pt x="1338094" y="241596"/>
                </a:cubicBezTo>
                <a:cubicBezTo>
                  <a:pt x="1386416" y="285272"/>
                  <a:pt x="1271187" y="263899"/>
                  <a:pt x="1271187" y="263899"/>
                </a:cubicBezTo>
                <a:lnTo>
                  <a:pt x="457148" y="436743"/>
                </a:lnTo>
                <a:cubicBezTo>
                  <a:pt x="418119" y="449753"/>
                  <a:pt x="930145" y="352179"/>
                  <a:pt x="1037011" y="341957"/>
                </a:cubicBezTo>
                <a:cubicBezTo>
                  <a:pt x="1143877" y="331735"/>
                  <a:pt x="1216360" y="302928"/>
                  <a:pt x="1098343" y="375411"/>
                </a:cubicBezTo>
                <a:cubicBezTo>
                  <a:pt x="980326" y="447894"/>
                  <a:pt x="451571" y="713665"/>
                  <a:pt x="328908" y="776855"/>
                </a:cubicBezTo>
                <a:cubicBezTo>
                  <a:pt x="206245" y="840045"/>
                  <a:pt x="288021" y="788006"/>
                  <a:pt x="362362" y="754552"/>
                </a:cubicBezTo>
                <a:cubicBezTo>
                  <a:pt x="436704" y="721098"/>
                  <a:pt x="761947" y="569628"/>
                  <a:pt x="774957" y="576133"/>
                </a:cubicBezTo>
                <a:cubicBezTo>
                  <a:pt x="787967" y="582638"/>
                  <a:pt x="538923" y="676494"/>
                  <a:pt x="440421" y="793582"/>
                </a:cubicBezTo>
                <a:cubicBezTo>
                  <a:pt x="341919" y="910670"/>
                  <a:pt x="188589" y="1269367"/>
                  <a:pt x="183943" y="1278660"/>
                </a:cubicBezTo>
                <a:cubicBezTo>
                  <a:pt x="179297" y="1287953"/>
                  <a:pt x="417189" y="836328"/>
                  <a:pt x="412543" y="849338"/>
                </a:cubicBezTo>
                <a:cubicBezTo>
                  <a:pt x="407897" y="862348"/>
                  <a:pt x="117965" y="1332557"/>
                  <a:pt x="156065" y="1356718"/>
                </a:cubicBezTo>
                <a:cubicBezTo>
                  <a:pt x="194165" y="1380879"/>
                  <a:pt x="637426" y="988727"/>
                  <a:pt x="641143" y="994303"/>
                </a:cubicBezTo>
                <a:cubicBezTo>
                  <a:pt x="644860" y="999879"/>
                  <a:pt x="288950" y="1278660"/>
                  <a:pt x="178367" y="1390172"/>
                </a:cubicBezTo>
                <a:cubicBezTo>
                  <a:pt x="67784" y="1501684"/>
                  <a:pt x="-34435" y="1723779"/>
                  <a:pt x="11099" y="164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580832D1-018B-26EB-72E4-8CE2444E3A35}"/>
              </a:ext>
            </a:extLst>
          </p:cNvPr>
          <p:cNvSpPr/>
          <p:nvPr/>
        </p:nvSpPr>
        <p:spPr>
          <a:xfrm>
            <a:off x="5316910" y="891738"/>
            <a:ext cx="2373822" cy="1221787"/>
          </a:xfrm>
          <a:custGeom>
            <a:avLst/>
            <a:gdLst>
              <a:gd name="connsiteX0" fmla="*/ 7797 w 2373822"/>
              <a:gd name="connsiteY0" fmla="*/ 1221418 h 1221787"/>
              <a:gd name="connsiteX1" fmla="*/ 1022558 w 2373822"/>
              <a:gd name="connsiteY1" fmla="*/ 435257 h 1221787"/>
              <a:gd name="connsiteX2" fmla="*/ 1853324 w 2373822"/>
              <a:gd name="connsiteY2" fmla="*/ 401803 h 1221787"/>
              <a:gd name="connsiteX3" fmla="*/ 1836597 w 2373822"/>
              <a:gd name="connsiteY3" fmla="*/ 346047 h 1221787"/>
              <a:gd name="connsiteX4" fmla="*/ 2355129 w 2373822"/>
              <a:gd name="connsiteY4" fmla="*/ 803247 h 1221787"/>
              <a:gd name="connsiteX5" fmla="*/ 2193436 w 2373822"/>
              <a:gd name="connsiteY5" fmla="*/ 585799 h 1221787"/>
              <a:gd name="connsiteX6" fmla="*/ 1568968 w 2373822"/>
              <a:gd name="connsiteY6" fmla="*/ 11511 h 1221787"/>
              <a:gd name="connsiteX7" fmla="*/ 1831022 w 2373822"/>
              <a:gd name="connsiteY7" fmla="*/ 206657 h 1221787"/>
              <a:gd name="connsiteX8" fmla="*/ 1686056 w 2373822"/>
              <a:gd name="connsiteY8" fmla="*/ 267989 h 1221787"/>
              <a:gd name="connsiteX9" fmla="*/ 593236 w 2373822"/>
              <a:gd name="connsiteY9" fmla="*/ 273564 h 1221787"/>
              <a:gd name="connsiteX10" fmla="*/ 1033710 w 2373822"/>
              <a:gd name="connsiteY10" fmla="*/ 240111 h 1221787"/>
              <a:gd name="connsiteX11" fmla="*/ 1429578 w 2373822"/>
              <a:gd name="connsiteY11" fmla="*/ 334896 h 1221787"/>
              <a:gd name="connsiteX12" fmla="*/ 1022558 w 2373822"/>
              <a:gd name="connsiteY12" fmla="*/ 418530 h 1221787"/>
              <a:gd name="connsiteX13" fmla="*/ 180641 w 2373822"/>
              <a:gd name="connsiteY13" fmla="*/ 563496 h 1221787"/>
              <a:gd name="connsiteX14" fmla="*/ 727051 w 2373822"/>
              <a:gd name="connsiteY14" fmla="*/ 485438 h 1221787"/>
              <a:gd name="connsiteX15" fmla="*/ 626690 w 2373822"/>
              <a:gd name="connsiteY15" fmla="*/ 647130 h 1221787"/>
              <a:gd name="connsiteX16" fmla="*/ 359061 w 2373822"/>
              <a:gd name="connsiteY16" fmla="*/ 803247 h 1221787"/>
              <a:gd name="connsiteX17" fmla="*/ 543056 w 2373822"/>
              <a:gd name="connsiteY17" fmla="*/ 541194 h 1221787"/>
              <a:gd name="connsiteX18" fmla="*/ 7797 w 2373822"/>
              <a:gd name="connsiteY18" fmla="*/ 1221418 h 12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3822" h="1221787">
                <a:moveTo>
                  <a:pt x="7797" y="1221418"/>
                </a:moveTo>
                <a:cubicBezTo>
                  <a:pt x="87714" y="1203762"/>
                  <a:pt x="714970" y="571859"/>
                  <a:pt x="1022558" y="435257"/>
                </a:cubicBezTo>
                <a:cubicBezTo>
                  <a:pt x="1330146" y="298655"/>
                  <a:pt x="1717651" y="416671"/>
                  <a:pt x="1853324" y="401803"/>
                </a:cubicBezTo>
                <a:cubicBezTo>
                  <a:pt x="1988997" y="386935"/>
                  <a:pt x="1752963" y="279140"/>
                  <a:pt x="1836597" y="346047"/>
                </a:cubicBezTo>
                <a:cubicBezTo>
                  <a:pt x="1920231" y="412954"/>
                  <a:pt x="2295656" y="763288"/>
                  <a:pt x="2355129" y="803247"/>
                </a:cubicBezTo>
                <a:cubicBezTo>
                  <a:pt x="2414602" y="843206"/>
                  <a:pt x="2324463" y="717755"/>
                  <a:pt x="2193436" y="585799"/>
                </a:cubicBezTo>
                <a:cubicBezTo>
                  <a:pt x="2062409" y="453843"/>
                  <a:pt x="1629370" y="74701"/>
                  <a:pt x="1568968" y="11511"/>
                </a:cubicBezTo>
                <a:cubicBezTo>
                  <a:pt x="1508566" y="-51679"/>
                  <a:pt x="1811507" y="163911"/>
                  <a:pt x="1831022" y="206657"/>
                </a:cubicBezTo>
                <a:cubicBezTo>
                  <a:pt x="1850537" y="249403"/>
                  <a:pt x="1892354" y="256838"/>
                  <a:pt x="1686056" y="267989"/>
                </a:cubicBezTo>
                <a:cubicBezTo>
                  <a:pt x="1479758" y="279140"/>
                  <a:pt x="701960" y="278210"/>
                  <a:pt x="593236" y="273564"/>
                </a:cubicBezTo>
                <a:cubicBezTo>
                  <a:pt x="484512" y="268918"/>
                  <a:pt x="894320" y="229889"/>
                  <a:pt x="1033710" y="240111"/>
                </a:cubicBezTo>
                <a:cubicBezTo>
                  <a:pt x="1173100" y="250333"/>
                  <a:pt x="1431437" y="305159"/>
                  <a:pt x="1429578" y="334896"/>
                </a:cubicBezTo>
                <a:cubicBezTo>
                  <a:pt x="1427719" y="364633"/>
                  <a:pt x="1230714" y="380430"/>
                  <a:pt x="1022558" y="418530"/>
                </a:cubicBezTo>
                <a:cubicBezTo>
                  <a:pt x="814402" y="456630"/>
                  <a:pt x="229892" y="552345"/>
                  <a:pt x="180641" y="563496"/>
                </a:cubicBezTo>
                <a:cubicBezTo>
                  <a:pt x="131390" y="574647"/>
                  <a:pt x="652710" y="471499"/>
                  <a:pt x="727051" y="485438"/>
                </a:cubicBezTo>
                <a:cubicBezTo>
                  <a:pt x="801392" y="499377"/>
                  <a:pt x="688022" y="594162"/>
                  <a:pt x="626690" y="647130"/>
                </a:cubicBezTo>
                <a:cubicBezTo>
                  <a:pt x="565358" y="700098"/>
                  <a:pt x="373000" y="820903"/>
                  <a:pt x="359061" y="803247"/>
                </a:cubicBezTo>
                <a:cubicBezTo>
                  <a:pt x="345122" y="785591"/>
                  <a:pt x="598812" y="464065"/>
                  <a:pt x="543056" y="541194"/>
                </a:cubicBezTo>
                <a:cubicBezTo>
                  <a:pt x="487300" y="618323"/>
                  <a:pt x="-72120" y="1239074"/>
                  <a:pt x="7797" y="122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20EFF6C-D86B-3E6C-7C00-AF4B7831F99B}"/>
              </a:ext>
            </a:extLst>
          </p:cNvPr>
          <p:cNvSpPr/>
          <p:nvPr/>
        </p:nvSpPr>
        <p:spPr>
          <a:xfrm>
            <a:off x="5380405" y="1665941"/>
            <a:ext cx="2581234" cy="532487"/>
          </a:xfrm>
          <a:custGeom>
            <a:avLst/>
            <a:gdLst>
              <a:gd name="connsiteX0" fmla="*/ 58 w 2581234"/>
              <a:gd name="connsiteY0" fmla="*/ 530849 h 532487"/>
              <a:gd name="connsiteX1" fmla="*/ 591073 w 2581234"/>
              <a:gd name="connsiteY1" fmla="*/ 162859 h 532487"/>
              <a:gd name="connsiteX2" fmla="*/ 1945946 w 2581234"/>
              <a:gd name="connsiteY2" fmla="*/ 40196 h 532487"/>
              <a:gd name="connsiteX3" fmla="*/ 1800980 w 2581234"/>
              <a:gd name="connsiteY3" fmla="*/ 17893 h 532487"/>
              <a:gd name="connsiteX4" fmla="*/ 2425449 w 2581234"/>
              <a:gd name="connsiteY4" fmla="*/ 213039 h 532487"/>
              <a:gd name="connsiteX5" fmla="*/ 2575990 w 2581234"/>
              <a:gd name="connsiteY5" fmla="*/ 519698 h 532487"/>
              <a:gd name="connsiteX6" fmla="*/ 2297210 w 2581234"/>
              <a:gd name="connsiteY6" fmla="*/ 224191 h 532487"/>
              <a:gd name="connsiteX7" fmla="*/ 1806556 w 2581234"/>
              <a:gd name="connsiteY7" fmla="*/ 213039 h 532487"/>
              <a:gd name="connsiteX8" fmla="*/ 1432990 w 2581234"/>
              <a:gd name="connsiteY8" fmla="*/ 469518 h 532487"/>
              <a:gd name="connsiteX9" fmla="*/ 2035156 w 2581234"/>
              <a:gd name="connsiteY9" fmla="*/ 17893 h 532487"/>
              <a:gd name="connsiteX10" fmla="*/ 1516624 w 2581234"/>
              <a:gd name="connsiteY10" fmla="*/ 246493 h 532487"/>
              <a:gd name="connsiteX11" fmla="*/ 384775 w 2581234"/>
              <a:gd name="connsiteY11" fmla="*/ 224191 h 532487"/>
              <a:gd name="connsiteX12" fmla="*/ 1460868 w 2581234"/>
              <a:gd name="connsiteY12" fmla="*/ 190737 h 532487"/>
              <a:gd name="connsiteX13" fmla="*/ 579922 w 2581234"/>
              <a:gd name="connsiteY13" fmla="*/ 296674 h 532487"/>
              <a:gd name="connsiteX14" fmla="*/ 390351 w 2581234"/>
              <a:gd name="connsiteY14" fmla="*/ 358005 h 532487"/>
              <a:gd name="connsiteX15" fmla="*/ 618951 w 2581234"/>
              <a:gd name="connsiteY15" fmla="*/ 1166 h 532487"/>
              <a:gd name="connsiteX16" fmla="*/ 58 w 2581234"/>
              <a:gd name="connsiteY16" fmla="*/ 530849 h 5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1234" h="532487">
                <a:moveTo>
                  <a:pt x="58" y="530849"/>
                </a:moveTo>
                <a:cubicBezTo>
                  <a:pt x="-4588" y="557798"/>
                  <a:pt x="266758" y="244635"/>
                  <a:pt x="591073" y="162859"/>
                </a:cubicBezTo>
                <a:cubicBezTo>
                  <a:pt x="915388" y="81083"/>
                  <a:pt x="1744295" y="64357"/>
                  <a:pt x="1945946" y="40196"/>
                </a:cubicBezTo>
                <a:cubicBezTo>
                  <a:pt x="2147597" y="16035"/>
                  <a:pt x="1721063" y="-10914"/>
                  <a:pt x="1800980" y="17893"/>
                </a:cubicBezTo>
                <a:cubicBezTo>
                  <a:pt x="1880897" y="46700"/>
                  <a:pt x="2296281" y="129405"/>
                  <a:pt x="2425449" y="213039"/>
                </a:cubicBezTo>
                <a:cubicBezTo>
                  <a:pt x="2554617" y="296673"/>
                  <a:pt x="2597363" y="517839"/>
                  <a:pt x="2575990" y="519698"/>
                </a:cubicBezTo>
                <a:cubicBezTo>
                  <a:pt x="2554617" y="521557"/>
                  <a:pt x="2425449" y="275301"/>
                  <a:pt x="2297210" y="224191"/>
                </a:cubicBezTo>
                <a:cubicBezTo>
                  <a:pt x="2168971" y="173081"/>
                  <a:pt x="1950593" y="172151"/>
                  <a:pt x="1806556" y="213039"/>
                </a:cubicBezTo>
                <a:cubicBezTo>
                  <a:pt x="1662519" y="253927"/>
                  <a:pt x="1394890" y="502042"/>
                  <a:pt x="1432990" y="469518"/>
                </a:cubicBezTo>
                <a:cubicBezTo>
                  <a:pt x="1471090" y="436994"/>
                  <a:pt x="2021217" y="55064"/>
                  <a:pt x="2035156" y="17893"/>
                </a:cubicBezTo>
                <a:cubicBezTo>
                  <a:pt x="2049095" y="-19278"/>
                  <a:pt x="1791687" y="212110"/>
                  <a:pt x="1516624" y="246493"/>
                </a:cubicBezTo>
                <a:cubicBezTo>
                  <a:pt x="1241561" y="280876"/>
                  <a:pt x="394068" y="233484"/>
                  <a:pt x="384775" y="224191"/>
                </a:cubicBezTo>
                <a:cubicBezTo>
                  <a:pt x="375482" y="214898"/>
                  <a:pt x="1428344" y="178657"/>
                  <a:pt x="1460868" y="190737"/>
                </a:cubicBezTo>
                <a:cubicBezTo>
                  <a:pt x="1493392" y="202817"/>
                  <a:pt x="758342" y="268796"/>
                  <a:pt x="579922" y="296674"/>
                </a:cubicBezTo>
                <a:cubicBezTo>
                  <a:pt x="401502" y="324552"/>
                  <a:pt x="383846" y="407256"/>
                  <a:pt x="390351" y="358005"/>
                </a:cubicBezTo>
                <a:cubicBezTo>
                  <a:pt x="396856" y="308754"/>
                  <a:pt x="680283" y="-22066"/>
                  <a:pt x="618951" y="1166"/>
                </a:cubicBezTo>
                <a:cubicBezTo>
                  <a:pt x="557619" y="24398"/>
                  <a:pt x="4704" y="503900"/>
                  <a:pt x="58" y="530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D69BFD3C-65EC-C4C7-4D62-BC1211443E5E}"/>
              </a:ext>
            </a:extLst>
          </p:cNvPr>
          <p:cNvSpPr/>
          <p:nvPr/>
        </p:nvSpPr>
        <p:spPr>
          <a:xfrm>
            <a:off x="5356755" y="2067008"/>
            <a:ext cx="1148492" cy="380731"/>
          </a:xfrm>
          <a:custGeom>
            <a:avLst/>
            <a:gdLst>
              <a:gd name="connsiteX0" fmla="*/ 263460 w 1148492"/>
              <a:gd name="connsiteY0" fmla="*/ 380685 h 380731"/>
              <a:gd name="connsiteX1" fmla="*/ 414001 w 1148492"/>
              <a:gd name="connsiteY1" fmla="*/ 101904 h 380731"/>
              <a:gd name="connsiteX2" fmla="*/ 1138830 w 1148492"/>
              <a:gd name="connsiteY2" fmla="*/ 1543 h 380731"/>
              <a:gd name="connsiteX3" fmla="*/ 776416 w 1148492"/>
              <a:gd name="connsiteY3" fmla="*/ 40572 h 380731"/>
              <a:gd name="connsiteX4" fmla="*/ 12557 w 1148492"/>
              <a:gd name="connsiteY4" fmla="*/ 34997 h 380731"/>
              <a:gd name="connsiteX5" fmla="*/ 296913 w 1148492"/>
              <a:gd name="connsiteY5" fmla="*/ 79602 h 380731"/>
              <a:gd name="connsiteX6" fmla="*/ 263460 w 1148492"/>
              <a:gd name="connsiteY6" fmla="*/ 380685 h 38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492" h="380731">
                <a:moveTo>
                  <a:pt x="263460" y="380685"/>
                </a:moveTo>
                <a:cubicBezTo>
                  <a:pt x="282975" y="384402"/>
                  <a:pt x="268106" y="165094"/>
                  <a:pt x="414001" y="101904"/>
                </a:cubicBezTo>
                <a:cubicBezTo>
                  <a:pt x="559896" y="38714"/>
                  <a:pt x="1078428" y="11765"/>
                  <a:pt x="1138830" y="1543"/>
                </a:cubicBezTo>
                <a:cubicBezTo>
                  <a:pt x="1199232" y="-8679"/>
                  <a:pt x="964128" y="34996"/>
                  <a:pt x="776416" y="40572"/>
                </a:cubicBezTo>
                <a:cubicBezTo>
                  <a:pt x="588704" y="46148"/>
                  <a:pt x="92474" y="28492"/>
                  <a:pt x="12557" y="34997"/>
                </a:cubicBezTo>
                <a:cubicBezTo>
                  <a:pt x="-67360" y="41502"/>
                  <a:pt x="258813" y="24775"/>
                  <a:pt x="296913" y="79602"/>
                </a:cubicBezTo>
                <a:cubicBezTo>
                  <a:pt x="335013" y="134429"/>
                  <a:pt x="243945" y="376968"/>
                  <a:pt x="263460" y="380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950698BC-A0D9-98D7-A2A8-D2D2773A11AE}"/>
              </a:ext>
            </a:extLst>
          </p:cNvPr>
          <p:cNvSpPr/>
          <p:nvPr/>
        </p:nvSpPr>
        <p:spPr>
          <a:xfrm>
            <a:off x="5835294" y="1828015"/>
            <a:ext cx="2134271" cy="1082497"/>
          </a:xfrm>
          <a:custGeom>
            <a:avLst/>
            <a:gdLst>
              <a:gd name="connsiteX0" fmla="*/ 2369 w 2134271"/>
              <a:gd name="connsiteY0" fmla="*/ 513741 h 1082497"/>
              <a:gd name="connsiteX1" fmla="*/ 704896 w 2134271"/>
              <a:gd name="connsiteY1" fmla="*/ 391078 h 1082497"/>
              <a:gd name="connsiteX2" fmla="*/ 1741960 w 2134271"/>
              <a:gd name="connsiteY2" fmla="*/ 569497 h 1082497"/>
              <a:gd name="connsiteX3" fmla="*/ 1530086 w 2134271"/>
              <a:gd name="connsiteY3" fmla="*/ 457985 h 1082497"/>
              <a:gd name="connsiteX4" fmla="*/ 1942682 w 2134271"/>
              <a:gd name="connsiteY4" fmla="*/ 636405 h 1082497"/>
              <a:gd name="connsiteX5" fmla="*/ 2132252 w 2134271"/>
              <a:gd name="connsiteY5" fmla="*/ 1076878 h 1082497"/>
              <a:gd name="connsiteX6" fmla="*/ 2031891 w 2134271"/>
              <a:gd name="connsiteY6" fmla="*/ 825975 h 1082497"/>
              <a:gd name="connsiteX7" fmla="*/ 1864623 w 2134271"/>
              <a:gd name="connsiteY7" fmla="*/ 6361 h 1082497"/>
              <a:gd name="connsiteX8" fmla="*/ 1875774 w 2134271"/>
              <a:gd name="connsiteY8" fmla="*/ 446834 h 1082497"/>
              <a:gd name="connsiteX9" fmla="*/ 1758686 w 2134271"/>
              <a:gd name="connsiteY9" fmla="*/ 469136 h 1082497"/>
              <a:gd name="connsiteX10" fmla="*/ 1457604 w 2134271"/>
              <a:gd name="connsiteY10" fmla="*/ 463561 h 1082497"/>
              <a:gd name="connsiteX11" fmla="*/ 1814443 w 2134271"/>
              <a:gd name="connsiteY11" fmla="*/ 558346 h 1082497"/>
              <a:gd name="connsiteX12" fmla="*/ 810833 w 2134271"/>
              <a:gd name="connsiteY12" fmla="*/ 324170 h 1082497"/>
              <a:gd name="connsiteX13" fmla="*/ 927921 w 2134271"/>
              <a:gd name="connsiteY13" fmla="*/ 424531 h 1082497"/>
              <a:gd name="connsiteX14" fmla="*/ 342482 w 2134271"/>
              <a:gd name="connsiteY14" fmla="*/ 480287 h 1082497"/>
              <a:gd name="connsiteX15" fmla="*/ 470721 w 2134271"/>
              <a:gd name="connsiteY15" fmla="*/ 379926 h 1082497"/>
              <a:gd name="connsiteX16" fmla="*/ 2369 w 2134271"/>
              <a:gd name="connsiteY16" fmla="*/ 513741 h 10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4271" h="1082497">
                <a:moveTo>
                  <a:pt x="2369" y="513741"/>
                </a:moveTo>
                <a:cubicBezTo>
                  <a:pt x="41398" y="515600"/>
                  <a:pt x="414964" y="381785"/>
                  <a:pt x="704896" y="391078"/>
                </a:cubicBezTo>
                <a:cubicBezTo>
                  <a:pt x="994828" y="400371"/>
                  <a:pt x="1604428" y="558346"/>
                  <a:pt x="1741960" y="569497"/>
                </a:cubicBezTo>
                <a:cubicBezTo>
                  <a:pt x="1879492" y="580648"/>
                  <a:pt x="1496632" y="446834"/>
                  <a:pt x="1530086" y="457985"/>
                </a:cubicBezTo>
                <a:cubicBezTo>
                  <a:pt x="1563540" y="469136"/>
                  <a:pt x="1842321" y="533256"/>
                  <a:pt x="1942682" y="636405"/>
                </a:cubicBezTo>
                <a:cubicBezTo>
                  <a:pt x="2043043" y="739554"/>
                  <a:pt x="2117384" y="1045283"/>
                  <a:pt x="2132252" y="1076878"/>
                </a:cubicBezTo>
                <a:cubicBezTo>
                  <a:pt x="2147120" y="1108473"/>
                  <a:pt x="2076496" y="1004395"/>
                  <a:pt x="2031891" y="825975"/>
                </a:cubicBezTo>
                <a:cubicBezTo>
                  <a:pt x="1987286" y="647556"/>
                  <a:pt x="1890643" y="69551"/>
                  <a:pt x="1864623" y="6361"/>
                </a:cubicBezTo>
                <a:cubicBezTo>
                  <a:pt x="1838603" y="-56829"/>
                  <a:pt x="1893430" y="369705"/>
                  <a:pt x="1875774" y="446834"/>
                </a:cubicBezTo>
                <a:cubicBezTo>
                  <a:pt x="1858118" y="523963"/>
                  <a:pt x="1828381" y="466348"/>
                  <a:pt x="1758686" y="469136"/>
                </a:cubicBezTo>
                <a:cubicBezTo>
                  <a:pt x="1688991" y="471924"/>
                  <a:pt x="1448311" y="448693"/>
                  <a:pt x="1457604" y="463561"/>
                </a:cubicBezTo>
                <a:cubicBezTo>
                  <a:pt x="1466897" y="478429"/>
                  <a:pt x="1922238" y="581578"/>
                  <a:pt x="1814443" y="558346"/>
                </a:cubicBezTo>
                <a:cubicBezTo>
                  <a:pt x="1706648" y="535114"/>
                  <a:pt x="958587" y="346472"/>
                  <a:pt x="810833" y="324170"/>
                </a:cubicBezTo>
                <a:cubicBezTo>
                  <a:pt x="663079" y="301868"/>
                  <a:pt x="1005979" y="398512"/>
                  <a:pt x="927921" y="424531"/>
                </a:cubicBezTo>
                <a:cubicBezTo>
                  <a:pt x="849863" y="450550"/>
                  <a:pt x="418682" y="487721"/>
                  <a:pt x="342482" y="480287"/>
                </a:cubicBezTo>
                <a:cubicBezTo>
                  <a:pt x="266282" y="472853"/>
                  <a:pt x="522760" y="370633"/>
                  <a:pt x="470721" y="379926"/>
                </a:cubicBezTo>
                <a:cubicBezTo>
                  <a:pt x="418682" y="389219"/>
                  <a:pt x="-36660" y="511882"/>
                  <a:pt x="2369" y="513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25A00CA-2DB8-2EF0-CEC1-065063B8A8D3}"/>
              </a:ext>
            </a:extLst>
          </p:cNvPr>
          <p:cNvSpPr/>
          <p:nvPr/>
        </p:nvSpPr>
        <p:spPr>
          <a:xfrm>
            <a:off x="6826107" y="1767353"/>
            <a:ext cx="882109" cy="463870"/>
          </a:xfrm>
          <a:custGeom>
            <a:avLst/>
            <a:gdLst>
              <a:gd name="connsiteX0" fmla="*/ 4015 w 882109"/>
              <a:gd name="connsiteY0" fmla="*/ 362530 h 463870"/>
              <a:gd name="connsiteX1" fmla="*/ 215888 w 882109"/>
              <a:gd name="connsiteY1" fmla="*/ 340227 h 463870"/>
              <a:gd name="connsiteX2" fmla="*/ 656361 w 882109"/>
              <a:gd name="connsiteY2" fmla="*/ 223140 h 463870"/>
              <a:gd name="connsiteX3" fmla="*/ 879386 w 882109"/>
              <a:gd name="connsiteY3" fmla="*/ 462891 h 463870"/>
              <a:gd name="connsiteX4" fmla="*/ 767873 w 882109"/>
              <a:gd name="connsiteY4" fmla="*/ 295623 h 463870"/>
              <a:gd name="connsiteX5" fmla="*/ 583878 w 882109"/>
              <a:gd name="connsiteY5" fmla="*/ 115 h 463870"/>
              <a:gd name="connsiteX6" fmla="*/ 684239 w 882109"/>
              <a:gd name="connsiteY6" fmla="*/ 262169 h 463870"/>
              <a:gd name="connsiteX7" fmla="*/ 734420 w 882109"/>
              <a:gd name="connsiteY7" fmla="*/ 418286 h 463870"/>
              <a:gd name="connsiteX8" fmla="*/ 678664 w 882109"/>
              <a:gd name="connsiteY8" fmla="*/ 284471 h 463870"/>
              <a:gd name="connsiteX9" fmla="*/ 388732 w 882109"/>
              <a:gd name="connsiteY9" fmla="*/ 301198 h 463870"/>
              <a:gd name="connsiteX10" fmla="*/ 4015 w 882109"/>
              <a:gd name="connsiteY10" fmla="*/ 362530 h 46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109" h="463870">
                <a:moveTo>
                  <a:pt x="4015" y="362530"/>
                </a:moveTo>
                <a:cubicBezTo>
                  <a:pt x="-24792" y="369035"/>
                  <a:pt x="107164" y="363459"/>
                  <a:pt x="215888" y="340227"/>
                </a:cubicBezTo>
                <a:cubicBezTo>
                  <a:pt x="324612" y="316995"/>
                  <a:pt x="545778" y="202696"/>
                  <a:pt x="656361" y="223140"/>
                </a:cubicBezTo>
                <a:cubicBezTo>
                  <a:pt x="766944" y="243584"/>
                  <a:pt x="860801" y="450811"/>
                  <a:pt x="879386" y="462891"/>
                </a:cubicBezTo>
                <a:cubicBezTo>
                  <a:pt x="897971" y="474971"/>
                  <a:pt x="817124" y="372752"/>
                  <a:pt x="767873" y="295623"/>
                </a:cubicBezTo>
                <a:cubicBezTo>
                  <a:pt x="718622" y="218494"/>
                  <a:pt x="597817" y="5691"/>
                  <a:pt x="583878" y="115"/>
                </a:cubicBezTo>
                <a:cubicBezTo>
                  <a:pt x="569939" y="-5461"/>
                  <a:pt x="659149" y="192474"/>
                  <a:pt x="684239" y="262169"/>
                </a:cubicBezTo>
                <a:cubicBezTo>
                  <a:pt x="709329" y="331864"/>
                  <a:pt x="735349" y="414569"/>
                  <a:pt x="734420" y="418286"/>
                </a:cubicBezTo>
                <a:cubicBezTo>
                  <a:pt x="733491" y="422003"/>
                  <a:pt x="736279" y="303986"/>
                  <a:pt x="678664" y="284471"/>
                </a:cubicBezTo>
                <a:cubicBezTo>
                  <a:pt x="621049" y="264956"/>
                  <a:pt x="502103" y="286330"/>
                  <a:pt x="388732" y="301198"/>
                </a:cubicBezTo>
                <a:cubicBezTo>
                  <a:pt x="275361" y="316066"/>
                  <a:pt x="32822" y="356025"/>
                  <a:pt x="4015" y="362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3B16A74A-720A-8A7A-4970-B417EA17569E}"/>
              </a:ext>
            </a:extLst>
          </p:cNvPr>
          <p:cNvSpPr/>
          <p:nvPr/>
        </p:nvSpPr>
        <p:spPr>
          <a:xfrm>
            <a:off x="6049532" y="1292774"/>
            <a:ext cx="1474904" cy="352437"/>
          </a:xfrm>
          <a:custGeom>
            <a:avLst/>
            <a:gdLst>
              <a:gd name="connsiteX0" fmla="*/ 5 w 1474904"/>
              <a:gd name="connsiteY0" fmla="*/ 352031 h 352437"/>
              <a:gd name="connsiteX1" fmla="*/ 591019 w 1474904"/>
              <a:gd name="connsiteY1" fmla="*/ 173611 h 352437"/>
              <a:gd name="connsiteX2" fmla="*/ 1460814 w 1474904"/>
              <a:gd name="connsiteY2" fmla="*/ 335304 h 352437"/>
              <a:gd name="connsiteX3" fmla="*/ 1081673 w 1474904"/>
              <a:gd name="connsiteY3" fmla="*/ 285124 h 352437"/>
              <a:gd name="connsiteX4" fmla="*/ 457205 w 1474904"/>
              <a:gd name="connsiteY4" fmla="*/ 6343 h 352437"/>
              <a:gd name="connsiteX5" fmla="*/ 579868 w 1474904"/>
              <a:gd name="connsiteY5" fmla="*/ 112280 h 352437"/>
              <a:gd name="connsiteX6" fmla="*/ 5 w 1474904"/>
              <a:gd name="connsiteY6" fmla="*/ 352031 h 3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904" h="352437">
                <a:moveTo>
                  <a:pt x="5" y="352031"/>
                </a:moveTo>
                <a:cubicBezTo>
                  <a:pt x="1863" y="362253"/>
                  <a:pt x="347551" y="176399"/>
                  <a:pt x="591019" y="173611"/>
                </a:cubicBezTo>
                <a:cubicBezTo>
                  <a:pt x="834487" y="170823"/>
                  <a:pt x="1379038" y="316719"/>
                  <a:pt x="1460814" y="335304"/>
                </a:cubicBezTo>
                <a:cubicBezTo>
                  <a:pt x="1542590" y="353889"/>
                  <a:pt x="1248941" y="339951"/>
                  <a:pt x="1081673" y="285124"/>
                </a:cubicBezTo>
                <a:cubicBezTo>
                  <a:pt x="914405" y="230297"/>
                  <a:pt x="540839" y="35150"/>
                  <a:pt x="457205" y="6343"/>
                </a:cubicBezTo>
                <a:cubicBezTo>
                  <a:pt x="373571" y="-22464"/>
                  <a:pt x="658856" y="52807"/>
                  <a:pt x="579868" y="112280"/>
                </a:cubicBezTo>
                <a:cubicBezTo>
                  <a:pt x="500880" y="171753"/>
                  <a:pt x="-1853" y="341809"/>
                  <a:pt x="5" y="352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E1B15ED-2510-61B9-5912-15C753306A21}"/>
              </a:ext>
            </a:extLst>
          </p:cNvPr>
          <p:cNvSpPr/>
          <p:nvPr/>
        </p:nvSpPr>
        <p:spPr>
          <a:xfrm>
            <a:off x="5774660" y="2335928"/>
            <a:ext cx="2082559" cy="812508"/>
          </a:xfrm>
          <a:custGeom>
            <a:avLst/>
            <a:gdLst>
              <a:gd name="connsiteX0" fmla="*/ 1672 w 2082559"/>
              <a:gd name="connsiteY0" fmla="*/ 56009 h 812508"/>
              <a:gd name="connsiteX1" fmla="*/ 687472 w 2082559"/>
              <a:gd name="connsiteY1" fmla="*/ 178672 h 812508"/>
              <a:gd name="connsiteX2" fmla="*/ 955101 w 2082559"/>
              <a:gd name="connsiteY2" fmla="*/ 791989 h 812508"/>
              <a:gd name="connsiteX3" fmla="*/ 916072 w 2082559"/>
              <a:gd name="connsiteY3" fmla="*/ 630296 h 812508"/>
              <a:gd name="connsiteX4" fmla="*/ 810135 w 2082559"/>
              <a:gd name="connsiteY4" fmla="*/ 267882 h 812508"/>
              <a:gd name="connsiteX5" fmla="*/ 1412301 w 2082559"/>
              <a:gd name="connsiteY5" fmla="*/ 256731 h 812508"/>
              <a:gd name="connsiteX6" fmla="*/ 2075799 w 2082559"/>
              <a:gd name="connsiteY6" fmla="*/ 329213 h 812508"/>
              <a:gd name="connsiteX7" fmla="*/ 1685506 w 2082559"/>
              <a:gd name="connsiteY7" fmla="*/ 290184 h 812508"/>
              <a:gd name="connsiteX8" fmla="*/ 603838 w 2082559"/>
              <a:gd name="connsiteY8" fmla="*/ 33706 h 812508"/>
              <a:gd name="connsiteX9" fmla="*/ 1863925 w 2082559"/>
              <a:gd name="connsiteY9" fmla="*/ 72735 h 812508"/>
              <a:gd name="connsiteX10" fmla="*/ 447720 w 2082559"/>
              <a:gd name="connsiteY10" fmla="*/ 252 h 812508"/>
              <a:gd name="connsiteX11" fmla="*/ 882618 w 2082559"/>
              <a:gd name="connsiteY11" fmla="*/ 56009 h 812508"/>
              <a:gd name="connsiteX12" fmla="*/ 1105642 w 2082559"/>
              <a:gd name="connsiteY12" fmla="*/ 228852 h 812508"/>
              <a:gd name="connsiteX13" fmla="*/ 704199 w 2082559"/>
              <a:gd name="connsiteY13" fmla="*/ 128492 h 812508"/>
              <a:gd name="connsiteX14" fmla="*/ 832438 w 2082559"/>
              <a:gd name="connsiteY14" fmla="*/ 212126 h 812508"/>
              <a:gd name="connsiteX15" fmla="*/ 503477 w 2082559"/>
              <a:gd name="connsiteY15" fmla="*/ 33706 h 812508"/>
              <a:gd name="connsiteX16" fmla="*/ 1672 w 2082559"/>
              <a:gd name="connsiteY16" fmla="*/ 56009 h 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559" h="812508">
                <a:moveTo>
                  <a:pt x="1672" y="56009"/>
                </a:moveTo>
                <a:cubicBezTo>
                  <a:pt x="32338" y="80170"/>
                  <a:pt x="528567" y="56009"/>
                  <a:pt x="687472" y="178672"/>
                </a:cubicBezTo>
                <a:cubicBezTo>
                  <a:pt x="846377" y="301335"/>
                  <a:pt x="917001" y="716718"/>
                  <a:pt x="955101" y="791989"/>
                </a:cubicBezTo>
                <a:cubicBezTo>
                  <a:pt x="993201" y="867260"/>
                  <a:pt x="940233" y="717647"/>
                  <a:pt x="916072" y="630296"/>
                </a:cubicBezTo>
                <a:cubicBezTo>
                  <a:pt x="891911" y="542945"/>
                  <a:pt x="727430" y="330143"/>
                  <a:pt x="810135" y="267882"/>
                </a:cubicBezTo>
                <a:cubicBezTo>
                  <a:pt x="892840" y="205621"/>
                  <a:pt x="1201357" y="246509"/>
                  <a:pt x="1412301" y="256731"/>
                </a:cubicBezTo>
                <a:cubicBezTo>
                  <a:pt x="1623245" y="266953"/>
                  <a:pt x="2030265" y="323638"/>
                  <a:pt x="2075799" y="329213"/>
                </a:cubicBezTo>
                <a:cubicBezTo>
                  <a:pt x="2121333" y="334789"/>
                  <a:pt x="1930833" y="339435"/>
                  <a:pt x="1685506" y="290184"/>
                </a:cubicBezTo>
                <a:cubicBezTo>
                  <a:pt x="1440179" y="240933"/>
                  <a:pt x="574102" y="69947"/>
                  <a:pt x="603838" y="33706"/>
                </a:cubicBezTo>
                <a:cubicBezTo>
                  <a:pt x="633574" y="-2535"/>
                  <a:pt x="1889945" y="78311"/>
                  <a:pt x="1863925" y="72735"/>
                </a:cubicBezTo>
                <a:cubicBezTo>
                  <a:pt x="1837905" y="67159"/>
                  <a:pt x="611271" y="3040"/>
                  <a:pt x="447720" y="252"/>
                </a:cubicBezTo>
                <a:cubicBezTo>
                  <a:pt x="284169" y="-2536"/>
                  <a:pt x="772964" y="17909"/>
                  <a:pt x="882618" y="56009"/>
                </a:cubicBezTo>
                <a:cubicBezTo>
                  <a:pt x="992272" y="94109"/>
                  <a:pt x="1135378" y="216772"/>
                  <a:pt x="1105642" y="228852"/>
                </a:cubicBezTo>
                <a:cubicBezTo>
                  <a:pt x="1075906" y="240932"/>
                  <a:pt x="749733" y="131280"/>
                  <a:pt x="704199" y="128492"/>
                </a:cubicBezTo>
                <a:cubicBezTo>
                  <a:pt x="658665" y="125704"/>
                  <a:pt x="865892" y="227924"/>
                  <a:pt x="832438" y="212126"/>
                </a:cubicBezTo>
                <a:cubicBezTo>
                  <a:pt x="798984" y="196328"/>
                  <a:pt x="636362" y="55079"/>
                  <a:pt x="503477" y="33706"/>
                </a:cubicBezTo>
                <a:cubicBezTo>
                  <a:pt x="370592" y="12333"/>
                  <a:pt x="-28994" y="31848"/>
                  <a:pt x="1672" y="56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8212B14-76CA-C1C8-FD7B-33A65041206F}"/>
              </a:ext>
            </a:extLst>
          </p:cNvPr>
          <p:cNvSpPr/>
          <p:nvPr/>
        </p:nvSpPr>
        <p:spPr>
          <a:xfrm>
            <a:off x="6349382" y="2419979"/>
            <a:ext cx="1590621" cy="1760725"/>
          </a:xfrm>
          <a:custGeom>
            <a:avLst/>
            <a:gdLst>
              <a:gd name="connsiteX0" fmla="*/ 1238 w 1590621"/>
              <a:gd name="connsiteY0" fmla="*/ 501641 h 1760725"/>
              <a:gd name="connsiteX1" fmla="*/ 402681 w 1590621"/>
              <a:gd name="connsiteY1" fmla="*/ 501641 h 1760725"/>
              <a:gd name="connsiteX2" fmla="*/ 976969 w 1590621"/>
              <a:gd name="connsiteY2" fmla="*/ 323221 h 1760725"/>
              <a:gd name="connsiteX3" fmla="*/ 1294779 w 1590621"/>
              <a:gd name="connsiteY3" fmla="*/ 730241 h 1760725"/>
              <a:gd name="connsiteX4" fmla="*/ 1261325 w 1590621"/>
              <a:gd name="connsiteY4" fmla="*/ 390128 h 1760725"/>
              <a:gd name="connsiteX5" fmla="*/ 1523379 w 1590621"/>
              <a:gd name="connsiteY5" fmla="*/ 1683670 h 1760725"/>
              <a:gd name="connsiteX6" fmla="*/ 1495501 w 1590621"/>
              <a:gd name="connsiteY6" fmla="*/ 1488523 h 1760725"/>
              <a:gd name="connsiteX7" fmla="*/ 1590286 w 1590621"/>
              <a:gd name="connsiteY7" fmla="*/ 462611 h 1760725"/>
              <a:gd name="connsiteX8" fmla="*/ 1456472 w 1590621"/>
              <a:gd name="connsiteY8" fmla="*/ 1326831 h 1760725"/>
              <a:gd name="connsiteX9" fmla="*/ 1233447 w 1590621"/>
              <a:gd name="connsiteY9" fmla="*/ 618728 h 1760725"/>
              <a:gd name="connsiteX10" fmla="*/ 1060603 w 1590621"/>
              <a:gd name="connsiteY10" fmla="*/ 5411 h 1760725"/>
              <a:gd name="connsiteX11" fmla="*/ 1177691 w 1590621"/>
              <a:gd name="connsiteY11" fmla="*/ 317645 h 1760725"/>
              <a:gd name="connsiteX12" fmla="*/ 926789 w 1590621"/>
              <a:gd name="connsiteY12" fmla="*/ 295343 h 1760725"/>
              <a:gd name="connsiteX13" fmla="*/ 207535 w 1590621"/>
              <a:gd name="connsiteY13" fmla="*/ 150377 h 1760725"/>
              <a:gd name="connsiteX14" fmla="*/ 865457 w 1590621"/>
              <a:gd name="connsiteY14" fmla="*/ 295343 h 1760725"/>
              <a:gd name="connsiteX15" fmla="*/ 441711 w 1590621"/>
              <a:gd name="connsiteY15" fmla="*/ 384553 h 1760725"/>
              <a:gd name="connsiteX16" fmla="*/ 268867 w 1590621"/>
              <a:gd name="connsiteY16" fmla="*/ 390128 h 1760725"/>
              <a:gd name="connsiteX17" fmla="*/ 687038 w 1590621"/>
              <a:gd name="connsiteY17" fmla="*/ 339948 h 1760725"/>
              <a:gd name="connsiteX18" fmla="*/ 530920 w 1590621"/>
              <a:gd name="connsiteY18" fmla="*/ 462611 h 1760725"/>
              <a:gd name="connsiteX19" fmla="*/ 1238 w 1590621"/>
              <a:gd name="connsiteY19" fmla="*/ 501641 h 1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0621" h="1760725">
                <a:moveTo>
                  <a:pt x="1238" y="501641"/>
                </a:moveTo>
                <a:cubicBezTo>
                  <a:pt x="-20135" y="508146"/>
                  <a:pt x="240059" y="531378"/>
                  <a:pt x="402681" y="501641"/>
                </a:cubicBezTo>
                <a:cubicBezTo>
                  <a:pt x="565303" y="471904"/>
                  <a:pt x="828286" y="285121"/>
                  <a:pt x="976969" y="323221"/>
                </a:cubicBezTo>
                <a:cubicBezTo>
                  <a:pt x="1125652" y="361321"/>
                  <a:pt x="1247386" y="719090"/>
                  <a:pt x="1294779" y="730241"/>
                </a:cubicBezTo>
                <a:cubicBezTo>
                  <a:pt x="1342172" y="741392"/>
                  <a:pt x="1223225" y="231223"/>
                  <a:pt x="1261325" y="390128"/>
                </a:cubicBezTo>
                <a:cubicBezTo>
                  <a:pt x="1299425" y="549033"/>
                  <a:pt x="1484350" y="1500604"/>
                  <a:pt x="1523379" y="1683670"/>
                </a:cubicBezTo>
                <a:cubicBezTo>
                  <a:pt x="1562408" y="1866736"/>
                  <a:pt x="1484350" y="1692033"/>
                  <a:pt x="1495501" y="1488523"/>
                </a:cubicBezTo>
                <a:cubicBezTo>
                  <a:pt x="1506652" y="1285013"/>
                  <a:pt x="1596791" y="489560"/>
                  <a:pt x="1590286" y="462611"/>
                </a:cubicBezTo>
                <a:cubicBezTo>
                  <a:pt x="1583781" y="435662"/>
                  <a:pt x="1515945" y="1300811"/>
                  <a:pt x="1456472" y="1326831"/>
                </a:cubicBezTo>
                <a:cubicBezTo>
                  <a:pt x="1396999" y="1352851"/>
                  <a:pt x="1299425" y="838965"/>
                  <a:pt x="1233447" y="618728"/>
                </a:cubicBezTo>
                <a:cubicBezTo>
                  <a:pt x="1167469" y="398491"/>
                  <a:pt x="1069896" y="55591"/>
                  <a:pt x="1060603" y="5411"/>
                </a:cubicBezTo>
                <a:cubicBezTo>
                  <a:pt x="1051310" y="-44769"/>
                  <a:pt x="1199993" y="269323"/>
                  <a:pt x="1177691" y="317645"/>
                </a:cubicBezTo>
                <a:cubicBezTo>
                  <a:pt x="1155389" y="365967"/>
                  <a:pt x="1088482" y="323221"/>
                  <a:pt x="926789" y="295343"/>
                </a:cubicBezTo>
                <a:cubicBezTo>
                  <a:pt x="765096" y="267465"/>
                  <a:pt x="217757" y="150377"/>
                  <a:pt x="207535" y="150377"/>
                </a:cubicBezTo>
                <a:cubicBezTo>
                  <a:pt x="197313" y="150377"/>
                  <a:pt x="826428" y="256314"/>
                  <a:pt x="865457" y="295343"/>
                </a:cubicBezTo>
                <a:cubicBezTo>
                  <a:pt x="904486" y="334372"/>
                  <a:pt x="541143" y="368755"/>
                  <a:pt x="441711" y="384553"/>
                </a:cubicBezTo>
                <a:cubicBezTo>
                  <a:pt x="342279" y="400350"/>
                  <a:pt x="227979" y="397562"/>
                  <a:pt x="268867" y="390128"/>
                </a:cubicBezTo>
                <a:cubicBezTo>
                  <a:pt x="309755" y="382694"/>
                  <a:pt x="643363" y="327868"/>
                  <a:pt x="687038" y="339948"/>
                </a:cubicBezTo>
                <a:cubicBezTo>
                  <a:pt x="730713" y="352028"/>
                  <a:pt x="646149" y="437521"/>
                  <a:pt x="530920" y="462611"/>
                </a:cubicBezTo>
                <a:cubicBezTo>
                  <a:pt x="415691" y="487701"/>
                  <a:pt x="22611" y="495136"/>
                  <a:pt x="1238" y="50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A613728-C552-EA0C-321F-22E6B016ABFA}"/>
              </a:ext>
            </a:extLst>
          </p:cNvPr>
          <p:cNvSpPr/>
          <p:nvPr/>
        </p:nvSpPr>
        <p:spPr>
          <a:xfrm>
            <a:off x="4855906" y="125657"/>
            <a:ext cx="422589" cy="1320020"/>
          </a:xfrm>
          <a:custGeom>
            <a:avLst/>
            <a:gdLst>
              <a:gd name="connsiteX0" fmla="*/ 4529 w 422589"/>
              <a:gd name="connsiteY0" fmla="*/ 3218 h 1320020"/>
              <a:gd name="connsiteX1" fmla="*/ 403428 w 422589"/>
              <a:gd name="connsiteY1" fmla="*/ 303927 h 1320020"/>
              <a:gd name="connsiteX2" fmla="*/ 348196 w 422589"/>
              <a:gd name="connsiteY2" fmla="*/ 242558 h 1320020"/>
              <a:gd name="connsiteX3" fmla="*/ 250005 w 422589"/>
              <a:gd name="connsiteY3" fmla="*/ 199599 h 1320020"/>
              <a:gd name="connsiteX4" fmla="*/ 292964 w 422589"/>
              <a:gd name="connsiteY4" fmla="*/ 537130 h 1320020"/>
              <a:gd name="connsiteX5" fmla="*/ 207047 w 422589"/>
              <a:gd name="connsiteY5" fmla="*/ 408254 h 1320020"/>
              <a:gd name="connsiteX6" fmla="*/ 391154 w 422589"/>
              <a:gd name="connsiteY6" fmla="*/ 1310381 h 1320020"/>
              <a:gd name="connsiteX7" fmla="*/ 305238 w 422589"/>
              <a:gd name="connsiteY7" fmla="*/ 850112 h 1320020"/>
              <a:gd name="connsiteX8" fmla="*/ 133404 w 422589"/>
              <a:gd name="connsiteY8" fmla="*/ 310064 h 1320020"/>
              <a:gd name="connsiteX9" fmla="*/ 225458 w 422589"/>
              <a:gd name="connsiteY9" fmla="*/ 481897 h 1320020"/>
              <a:gd name="connsiteX10" fmla="*/ 219321 w 422589"/>
              <a:gd name="connsiteY10" fmla="*/ 254832 h 1320020"/>
              <a:gd name="connsiteX11" fmla="*/ 188636 w 422589"/>
              <a:gd name="connsiteY11" fmla="*/ 150504 h 1320020"/>
              <a:gd name="connsiteX12" fmla="*/ 4529 w 422589"/>
              <a:gd name="connsiteY12" fmla="*/ 3218 h 132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589" h="1320020">
                <a:moveTo>
                  <a:pt x="4529" y="3218"/>
                </a:moveTo>
                <a:cubicBezTo>
                  <a:pt x="40328" y="28788"/>
                  <a:pt x="346150" y="264037"/>
                  <a:pt x="403428" y="303927"/>
                </a:cubicBezTo>
                <a:cubicBezTo>
                  <a:pt x="460706" y="343817"/>
                  <a:pt x="373766" y="259946"/>
                  <a:pt x="348196" y="242558"/>
                </a:cubicBezTo>
                <a:cubicBezTo>
                  <a:pt x="322626" y="225170"/>
                  <a:pt x="259210" y="150504"/>
                  <a:pt x="250005" y="199599"/>
                </a:cubicBezTo>
                <a:cubicBezTo>
                  <a:pt x="240800" y="248694"/>
                  <a:pt x="300124" y="502354"/>
                  <a:pt x="292964" y="537130"/>
                </a:cubicBezTo>
                <a:cubicBezTo>
                  <a:pt x="285804" y="571906"/>
                  <a:pt x="190682" y="279379"/>
                  <a:pt x="207047" y="408254"/>
                </a:cubicBezTo>
                <a:cubicBezTo>
                  <a:pt x="223412" y="537129"/>
                  <a:pt x="374789" y="1236738"/>
                  <a:pt x="391154" y="1310381"/>
                </a:cubicBezTo>
                <a:cubicBezTo>
                  <a:pt x="407519" y="1384024"/>
                  <a:pt x="348196" y="1016831"/>
                  <a:pt x="305238" y="850112"/>
                </a:cubicBezTo>
                <a:cubicBezTo>
                  <a:pt x="262280" y="683393"/>
                  <a:pt x="146701" y="371433"/>
                  <a:pt x="133404" y="310064"/>
                </a:cubicBezTo>
                <a:cubicBezTo>
                  <a:pt x="120107" y="248695"/>
                  <a:pt x="211139" y="491102"/>
                  <a:pt x="225458" y="481897"/>
                </a:cubicBezTo>
                <a:cubicBezTo>
                  <a:pt x="239777" y="472692"/>
                  <a:pt x="225458" y="310064"/>
                  <a:pt x="219321" y="254832"/>
                </a:cubicBezTo>
                <a:cubicBezTo>
                  <a:pt x="213184" y="199600"/>
                  <a:pt x="221366" y="189371"/>
                  <a:pt x="188636" y="150504"/>
                </a:cubicBezTo>
                <a:cubicBezTo>
                  <a:pt x="155906" y="111637"/>
                  <a:pt x="-31270" y="-22352"/>
                  <a:pt x="4529" y="3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DA072326-EC1F-2922-A734-A7D184A94E19}"/>
              </a:ext>
            </a:extLst>
          </p:cNvPr>
          <p:cNvSpPr/>
          <p:nvPr/>
        </p:nvSpPr>
        <p:spPr>
          <a:xfrm>
            <a:off x="5166844" y="332879"/>
            <a:ext cx="863102" cy="1034934"/>
          </a:xfrm>
          <a:custGeom>
            <a:avLst/>
            <a:gdLst>
              <a:gd name="connsiteX0" fmla="*/ 110901 w 863102"/>
              <a:gd name="connsiteY0" fmla="*/ 250128 h 1034934"/>
              <a:gd name="connsiteX1" fmla="*/ 325693 w 863102"/>
              <a:gd name="connsiteY1" fmla="*/ 84431 h 1034934"/>
              <a:gd name="connsiteX2" fmla="*/ 337967 w 863102"/>
              <a:gd name="connsiteY2" fmla="*/ 219443 h 1034934"/>
              <a:gd name="connsiteX3" fmla="*/ 859604 w 863102"/>
              <a:gd name="connsiteY3" fmla="*/ 84431 h 1034934"/>
              <a:gd name="connsiteX4" fmla="*/ 552759 w 863102"/>
              <a:gd name="connsiteY4" fmla="*/ 145800 h 1034934"/>
              <a:gd name="connsiteX5" fmla="*/ 295008 w 863102"/>
              <a:gd name="connsiteY5" fmla="*/ 421961 h 1034934"/>
              <a:gd name="connsiteX6" fmla="*/ 6573 w 863102"/>
              <a:gd name="connsiteY6" fmla="*/ 1029516 h 1034934"/>
              <a:gd name="connsiteX7" fmla="*/ 117038 w 863102"/>
              <a:gd name="connsiteY7" fmla="*/ 704259 h 1034934"/>
              <a:gd name="connsiteX8" fmla="*/ 387062 w 863102"/>
              <a:gd name="connsiteY8" fmla="*/ 428098 h 1034934"/>
              <a:gd name="connsiteX9" fmla="*/ 337967 w 863102"/>
              <a:gd name="connsiteY9" fmla="*/ 851545 h 1034934"/>
              <a:gd name="connsiteX10" fmla="*/ 399336 w 863102"/>
              <a:gd name="connsiteY10" fmla="*/ 354455 h 1034934"/>
              <a:gd name="connsiteX11" fmla="*/ 368651 w 863102"/>
              <a:gd name="connsiteY11" fmla="*/ 219443 h 1034934"/>
              <a:gd name="connsiteX12" fmla="*/ 258187 w 863102"/>
              <a:gd name="connsiteY12" fmla="*/ 4651 h 1034934"/>
              <a:gd name="connsiteX13" fmla="*/ 245913 w 863102"/>
              <a:gd name="connsiteY13" fmla="*/ 84431 h 1034934"/>
              <a:gd name="connsiteX14" fmla="*/ 110901 w 863102"/>
              <a:gd name="connsiteY14" fmla="*/ 250128 h 103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3102" h="1034934">
                <a:moveTo>
                  <a:pt x="110901" y="250128"/>
                </a:moveTo>
                <a:cubicBezTo>
                  <a:pt x="124198" y="250128"/>
                  <a:pt x="287849" y="89545"/>
                  <a:pt x="325693" y="84431"/>
                </a:cubicBezTo>
                <a:cubicBezTo>
                  <a:pt x="363537" y="79317"/>
                  <a:pt x="248982" y="219443"/>
                  <a:pt x="337967" y="219443"/>
                </a:cubicBezTo>
                <a:cubicBezTo>
                  <a:pt x="426952" y="219443"/>
                  <a:pt x="823805" y="96705"/>
                  <a:pt x="859604" y="84431"/>
                </a:cubicBezTo>
                <a:cubicBezTo>
                  <a:pt x="895403" y="72157"/>
                  <a:pt x="646858" y="89545"/>
                  <a:pt x="552759" y="145800"/>
                </a:cubicBezTo>
                <a:cubicBezTo>
                  <a:pt x="458660" y="202055"/>
                  <a:pt x="386039" y="274675"/>
                  <a:pt x="295008" y="421961"/>
                </a:cubicBezTo>
                <a:cubicBezTo>
                  <a:pt x="203977" y="569247"/>
                  <a:pt x="36235" y="982466"/>
                  <a:pt x="6573" y="1029516"/>
                </a:cubicBezTo>
                <a:cubicBezTo>
                  <a:pt x="-23089" y="1076566"/>
                  <a:pt x="53623" y="804495"/>
                  <a:pt x="117038" y="704259"/>
                </a:cubicBezTo>
                <a:cubicBezTo>
                  <a:pt x="180453" y="604023"/>
                  <a:pt x="350241" y="403550"/>
                  <a:pt x="387062" y="428098"/>
                </a:cubicBezTo>
                <a:cubicBezTo>
                  <a:pt x="423883" y="452646"/>
                  <a:pt x="335921" y="863819"/>
                  <a:pt x="337967" y="851545"/>
                </a:cubicBezTo>
                <a:cubicBezTo>
                  <a:pt x="340013" y="839271"/>
                  <a:pt x="394222" y="459805"/>
                  <a:pt x="399336" y="354455"/>
                </a:cubicBezTo>
                <a:cubicBezTo>
                  <a:pt x="404450" y="249105"/>
                  <a:pt x="392176" y="277744"/>
                  <a:pt x="368651" y="219443"/>
                </a:cubicBezTo>
                <a:cubicBezTo>
                  <a:pt x="345126" y="161142"/>
                  <a:pt x="278643" y="27153"/>
                  <a:pt x="258187" y="4651"/>
                </a:cubicBezTo>
                <a:cubicBezTo>
                  <a:pt x="237731" y="-17851"/>
                  <a:pt x="267392" y="46587"/>
                  <a:pt x="245913" y="84431"/>
                </a:cubicBezTo>
                <a:cubicBezTo>
                  <a:pt x="224434" y="122275"/>
                  <a:pt x="97604" y="250128"/>
                  <a:pt x="110901" y="250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BF69859-BCAD-FC5E-AFB1-CAB95033445C}"/>
              </a:ext>
            </a:extLst>
          </p:cNvPr>
          <p:cNvSpPr/>
          <p:nvPr/>
        </p:nvSpPr>
        <p:spPr>
          <a:xfrm>
            <a:off x="3768283" y="614464"/>
            <a:ext cx="1102925" cy="1648946"/>
          </a:xfrm>
          <a:custGeom>
            <a:avLst/>
            <a:gdLst>
              <a:gd name="connsiteX0" fmla="*/ 18192 w 1102925"/>
              <a:gd name="connsiteY0" fmla="*/ 11501 h 1648946"/>
              <a:gd name="connsiteX1" fmla="*/ 423228 w 1102925"/>
              <a:gd name="connsiteY1" fmla="*/ 1060913 h 1648946"/>
              <a:gd name="connsiteX2" fmla="*/ 429365 w 1102925"/>
              <a:gd name="connsiteY2" fmla="*/ 944312 h 1648946"/>
              <a:gd name="connsiteX3" fmla="*/ 1098289 w 1102925"/>
              <a:gd name="connsiteY3" fmla="*/ 1643920 h 1648946"/>
              <a:gd name="connsiteX4" fmla="*/ 717800 w 1102925"/>
              <a:gd name="connsiteY4" fmla="*/ 1245021 h 1648946"/>
              <a:gd name="connsiteX5" fmla="*/ 564377 w 1102925"/>
              <a:gd name="connsiteY5" fmla="*/ 981133 h 1648946"/>
              <a:gd name="connsiteX6" fmla="*/ 466187 w 1102925"/>
              <a:gd name="connsiteY6" fmla="*/ 373579 h 1648946"/>
              <a:gd name="connsiteX7" fmla="*/ 496871 w 1102925"/>
              <a:gd name="connsiteY7" fmla="*/ 895217 h 1648946"/>
              <a:gd name="connsiteX8" fmla="*/ 441639 w 1102925"/>
              <a:gd name="connsiteY8" fmla="*/ 870669 h 1648946"/>
              <a:gd name="connsiteX9" fmla="*/ 12055 w 1102925"/>
              <a:gd name="connsiteY9" fmla="*/ 349031 h 1648946"/>
              <a:gd name="connsiteX10" fmla="*/ 110246 w 1102925"/>
              <a:gd name="connsiteY10" fmla="*/ 490180 h 1648946"/>
              <a:gd name="connsiteX11" fmla="*/ 18192 w 1102925"/>
              <a:gd name="connsiteY11" fmla="*/ 11501 h 164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925" h="1648946">
                <a:moveTo>
                  <a:pt x="18192" y="11501"/>
                </a:moveTo>
                <a:cubicBezTo>
                  <a:pt x="70356" y="106623"/>
                  <a:pt x="354699" y="905445"/>
                  <a:pt x="423228" y="1060913"/>
                </a:cubicBezTo>
                <a:cubicBezTo>
                  <a:pt x="491757" y="1216382"/>
                  <a:pt x="316855" y="847144"/>
                  <a:pt x="429365" y="944312"/>
                </a:cubicBezTo>
                <a:cubicBezTo>
                  <a:pt x="541875" y="1041480"/>
                  <a:pt x="1098289" y="1643920"/>
                  <a:pt x="1098289" y="1643920"/>
                </a:cubicBezTo>
                <a:cubicBezTo>
                  <a:pt x="1146361" y="1694038"/>
                  <a:pt x="806785" y="1355485"/>
                  <a:pt x="717800" y="1245021"/>
                </a:cubicBezTo>
                <a:cubicBezTo>
                  <a:pt x="628815" y="1134557"/>
                  <a:pt x="606313" y="1126373"/>
                  <a:pt x="564377" y="981133"/>
                </a:cubicBezTo>
                <a:cubicBezTo>
                  <a:pt x="522442" y="835893"/>
                  <a:pt x="477438" y="387898"/>
                  <a:pt x="466187" y="373579"/>
                </a:cubicBezTo>
                <a:cubicBezTo>
                  <a:pt x="454936" y="359260"/>
                  <a:pt x="500962" y="812369"/>
                  <a:pt x="496871" y="895217"/>
                </a:cubicBezTo>
                <a:cubicBezTo>
                  <a:pt x="492780" y="978065"/>
                  <a:pt x="522442" y="961700"/>
                  <a:pt x="441639" y="870669"/>
                </a:cubicBezTo>
                <a:cubicBezTo>
                  <a:pt x="360836" y="779638"/>
                  <a:pt x="67287" y="412446"/>
                  <a:pt x="12055" y="349031"/>
                </a:cubicBezTo>
                <a:cubicBezTo>
                  <a:pt x="-43177" y="285616"/>
                  <a:pt x="109223" y="539275"/>
                  <a:pt x="110246" y="490180"/>
                </a:cubicBezTo>
                <a:cubicBezTo>
                  <a:pt x="111269" y="441085"/>
                  <a:pt x="-33972" y="-83621"/>
                  <a:pt x="18192" y="1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218231A-F9CD-E99F-D0A6-6257A8A1663F}"/>
              </a:ext>
            </a:extLst>
          </p:cNvPr>
          <p:cNvSpPr/>
          <p:nvPr/>
        </p:nvSpPr>
        <p:spPr>
          <a:xfrm>
            <a:off x="5866419" y="2585275"/>
            <a:ext cx="1725182" cy="462857"/>
          </a:xfrm>
          <a:custGeom>
            <a:avLst/>
            <a:gdLst>
              <a:gd name="connsiteX0" fmla="*/ 470 w 1725182"/>
              <a:gd name="connsiteY0" fmla="*/ 65871 h 462857"/>
              <a:gd name="connsiteX1" fmla="*/ 454601 w 1725182"/>
              <a:gd name="connsiteY1" fmla="*/ 348169 h 462857"/>
              <a:gd name="connsiteX2" fmla="*/ 914870 w 1725182"/>
              <a:gd name="connsiteY2" fmla="*/ 397265 h 462857"/>
              <a:gd name="connsiteX3" fmla="*/ 902596 w 1725182"/>
              <a:gd name="connsiteY3" fmla="*/ 440223 h 462857"/>
              <a:gd name="connsiteX4" fmla="*/ 1712668 w 1725182"/>
              <a:gd name="connsiteY4" fmla="*/ 10639 h 462857"/>
              <a:gd name="connsiteX5" fmla="*/ 1356727 w 1725182"/>
              <a:gd name="connsiteY5" fmla="*/ 151788 h 462857"/>
              <a:gd name="connsiteX6" fmla="*/ 841227 w 1725182"/>
              <a:gd name="connsiteY6" fmla="*/ 384991 h 462857"/>
              <a:gd name="connsiteX7" fmla="*/ 534381 w 1725182"/>
              <a:gd name="connsiteY7" fmla="*/ 305211 h 462857"/>
              <a:gd name="connsiteX8" fmla="*/ 540518 w 1725182"/>
              <a:gd name="connsiteY8" fmla="*/ 354306 h 462857"/>
              <a:gd name="connsiteX9" fmla="*/ 470 w 1725182"/>
              <a:gd name="connsiteY9" fmla="*/ 65871 h 4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5182" h="462857">
                <a:moveTo>
                  <a:pt x="470" y="65871"/>
                </a:moveTo>
                <a:cubicBezTo>
                  <a:pt x="-13849" y="64848"/>
                  <a:pt x="302201" y="292937"/>
                  <a:pt x="454601" y="348169"/>
                </a:cubicBezTo>
                <a:cubicBezTo>
                  <a:pt x="607001" y="403401"/>
                  <a:pt x="840204" y="381923"/>
                  <a:pt x="914870" y="397265"/>
                </a:cubicBezTo>
                <a:cubicBezTo>
                  <a:pt x="989536" y="412607"/>
                  <a:pt x="769630" y="504661"/>
                  <a:pt x="902596" y="440223"/>
                </a:cubicBezTo>
                <a:cubicBezTo>
                  <a:pt x="1035562" y="375785"/>
                  <a:pt x="1636980" y="58711"/>
                  <a:pt x="1712668" y="10639"/>
                </a:cubicBezTo>
                <a:cubicBezTo>
                  <a:pt x="1788357" y="-37434"/>
                  <a:pt x="1501967" y="89396"/>
                  <a:pt x="1356727" y="151788"/>
                </a:cubicBezTo>
                <a:cubicBezTo>
                  <a:pt x="1211487" y="214180"/>
                  <a:pt x="978285" y="359421"/>
                  <a:pt x="841227" y="384991"/>
                </a:cubicBezTo>
                <a:cubicBezTo>
                  <a:pt x="704169" y="410562"/>
                  <a:pt x="584499" y="310325"/>
                  <a:pt x="534381" y="305211"/>
                </a:cubicBezTo>
                <a:cubicBezTo>
                  <a:pt x="484263" y="300097"/>
                  <a:pt x="628480" y="392150"/>
                  <a:pt x="540518" y="354306"/>
                </a:cubicBezTo>
                <a:cubicBezTo>
                  <a:pt x="452556" y="316462"/>
                  <a:pt x="14789" y="66894"/>
                  <a:pt x="470" y="65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130B34E-003B-C030-C573-C958E867CB11}"/>
              </a:ext>
            </a:extLst>
          </p:cNvPr>
          <p:cNvSpPr/>
          <p:nvPr/>
        </p:nvSpPr>
        <p:spPr>
          <a:xfrm>
            <a:off x="7290643" y="2356141"/>
            <a:ext cx="669138" cy="1718680"/>
          </a:xfrm>
          <a:custGeom>
            <a:avLst/>
            <a:gdLst>
              <a:gd name="connsiteX0" fmla="*/ 9 w 669138"/>
              <a:gd name="connsiteY0" fmla="*/ 433 h 1718680"/>
              <a:gd name="connsiteX1" fmla="*/ 429593 w 669138"/>
              <a:gd name="connsiteY1" fmla="*/ 577303 h 1718680"/>
              <a:gd name="connsiteX2" fmla="*/ 521647 w 669138"/>
              <a:gd name="connsiteY2" fmla="*/ 939381 h 1718680"/>
              <a:gd name="connsiteX3" fmla="*/ 558468 w 669138"/>
              <a:gd name="connsiteY3" fmla="*/ 792095 h 1718680"/>
              <a:gd name="connsiteX4" fmla="*/ 576879 w 669138"/>
              <a:gd name="connsiteY4" fmla="*/ 1190995 h 1718680"/>
              <a:gd name="connsiteX5" fmla="*/ 625974 w 669138"/>
              <a:gd name="connsiteY5" fmla="*/ 1019161 h 1718680"/>
              <a:gd name="connsiteX6" fmla="*/ 607564 w 669138"/>
              <a:gd name="connsiteY6" fmla="*/ 1706495 h 1718680"/>
              <a:gd name="connsiteX7" fmla="*/ 668933 w 669138"/>
              <a:gd name="connsiteY7" fmla="*/ 337964 h 1718680"/>
              <a:gd name="connsiteX8" fmla="*/ 583016 w 669138"/>
              <a:gd name="connsiteY8" fmla="*/ 1006887 h 1718680"/>
              <a:gd name="connsiteX9" fmla="*/ 527784 w 669138"/>
              <a:gd name="connsiteY9" fmla="*/ 743000 h 1718680"/>
              <a:gd name="connsiteX10" fmla="*/ 319129 w 669138"/>
              <a:gd name="connsiteY10" fmla="*/ 270458 h 1718680"/>
              <a:gd name="connsiteX11" fmla="*/ 441867 w 669138"/>
              <a:gd name="connsiteY11" fmla="*/ 479113 h 1718680"/>
              <a:gd name="connsiteX12" fmla="*/ 9 w 669138"/>
              <a:gd name="connsiteY12" fmla="*/ 433 h 171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138" h="1718680">
                <a:moveTo>
                  <a:pt x="9" y="433"/>
                </a:moveTo>
                <a:cubicBezTo>
                  <a:pt x="-2037" y="16798"/>
                  <a:pt x="342653" y="420812"/>
                  <a:pt x="429593" y="577303"/>
                </a:cubicBezTo>
                <a:cubicBezTo>
                  <a:pt x="516533" y="733794"/>
                  <a:pt x="500168" y="903582"/>
                  <a:pt x="521647" y="939381"/>
                </a:cubicBezTo>
                <a:cubicBezTo>
                  <a:pt x="543126" y="975180"/>
                  <a:pt x="549263" y="750159"/>
                  <a:pt x="558468" y="792095"/>
                </a:cubicBezTo>
                <a:cubicBezTo>
                  <a:pt x="567673" y="834031"/>
                  <a:pt x="565628" y="1153151"/>
                  <a:pt x="576879" y="1190995"/>
                </a:cubicBezTo>
                <a:cubicBezTo>
                  <a:pt x="588130" y="1228839"/>
                  <a:pt x="620860" y="933244"/>
                  <a:pt x="625974" y="1019161"/>
                </a:cubicBezTo>
                <a:cubicBezTo>
                  <a:pt x="631088" y="1105078"/>
                  <a:pt x="600404" y="1820028"/>
                  <a:pt x="607564" y="1706495"/>
                </a:cubicBezTo>
                <a:cubicBezTo>
                  <a:pt x="614724" y="1592962"/>
                  <a:pt x="673024" y="454565"/>
                  <a:pt x="668933" y="337964"/>
                </a:cubicBezTo>
                <a:cubicBezTo>
                  <a:pt x="664842" y="221363"/>
                  <a:pt x="606541" y="939381"/>
                  <a:pt x="583016" y="1006887"/>
                </a:cubicBezTo>
                <a:cubicBezTo>
                  <a:pt x="559491" y="1074393"/>
                  <a:pt x="571765" y="865738"/>
                  <a:pt x="527784" y="743000"/>
                </a:cubicBezTo>
                <a:cubicBezTo>
                  <a:pt x="483803" y="620262"/>
                  <a:pt x="333449" y="314439"/>
                  <a:pt x="319129" y="270458"/>
                </a:cubicBezTo>
                <a:cubicBezTo>
                  <a:pt x="304810" y="226477"/>
                  <a:pt x="494031" y="522071"/>
                  <a:pt x="441867" y="479113"/>
                </a:cubicBezTo>
                <a:cubicBezTo>
                  <a:pt x="389703" y="436155"/>
                  <a:pt x="2055" y="-15932"/>
                  <a:pt x="9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9F3A840A-7EEE-877D-0D41-6CDA6041854B}"/>
              </a:ext>
            </a:extLst>
          </p:cNvPr>
          <p:cNvSpPr/>
          <p:nvPr/>
        </p:nvSpPr>
        <p:spPr>
          <a:xfrm>
            <a:off x="6717597" y="2857555"/>
            <a:ext cx="1141723" cy="1133459"/>
          </a:xfrm>
          <a:custGeom>
            <a:avLst/>
            <a:gdLst>
              <a:gd name="connsiteX0" fmla="*/ 2322 w 1141723"/>
              <a:gd name="connsiteY0" fmla="*/ 327503 h 1133459"/>
              <a:gd name="connsiteX1" fmla="*/ 431906 w 1141723"/>
              <a:gd name="connsiteY1" fmla="*/ 210901 h 1133459"/>
              <a:gd name="connsiteX2" fmla="*/ 830806 w 1141723"/>
              <a:gd name="connsiteY2" fmla="*/ 505473 h 1133459"/>
              <a:gd name="connsiteX3" fmla="*/ 714204 w 1141723"/>
              <a:gd name="connsiteY3" fmla="*/ 278407 h 1133459"/>
              <a:gd name="connsiteX4" fmla="*/ 1137651 w 1141723"/>
              <a:gd name="connsiteY4" fmla="*/ 1125301 h 1133459"/>
              <a:gd name="connsiteX5" fmla="*/ 904449 w 1141723"/>
              <a:gd name="connsiteY5" fmla="*/ 671170 h 1133459"/>
              <a:gd name="connsiteX6" fmla="*/ 511686 w 1141723"/>
              <a:gd name="connsiteY6" fmla="*/ 75889 h 1133459"/>
              <a:gd name="connsiteX7" fmla="*/ 634424 w 1141723"/>
              <a:gd name="connsiteY7" fmla="*/ 266134 h 1133459"/>
              <a:gd name="connsiteX8" fmla="*/ 82102 w 1141723"/>
              <a:gd name="connsiteY8" fmla="*/ 2246 h 1133459"/>
              <a:gd name="connsiteX9" fmla="*/ 253936 w 1141723"/>
              <a:gd name="connsiteY9" fmla="*/ 149532 h 1133459"/>
              <a:gd name="connsiteX10" fmla="*/ 2322 w 1141723"/>
              <a:gd name="connsiteY10" fmla="*/ 327503 h 11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723" h="1133459">
                <a:moveTo>
                  <a:pt x="2322" y="327503"/>
                </a:moveTo>
                <a:cubicBezTo>
                  <a:pt x="31984" y="337731"/>
                  <a:pt x="293825" y="181239"/>
                  <a:pt x="431906" y="210901"/>
                </a:cubicBezTo>
                <a:cubicBezTo>
                  <a:pt x="569987" y="240563"/>
                  <a:pt x="783756" y="494222"/>
                  <a:pt x="830806" y="505473"/>
                </a:cubicBezTo>
                <a:cubicBezTo>
                  <a:pt x="877856" y="516724"/>
                  <a:pt x="663063" y="175102"/>
                  <a:pt x="714204" y="278407"/>
                </a:cubicBezTo>
                <a:cubicBezTo>
                  <a:pt x="765345" y="381712"/>
                  <a:pt x="1105944" y="1059841"/>
                  <a:pt x="1137651" y="1125301"/>
                </a:cubicBezTo>
                <a:cubicBezTo>
                  <a:pt x="1169358" y="1190761"/>
                  <a:pt x="1008776" y="846072"/>
                  <a:pt x="904449" y="671170"/>
                </a:cubicBezTo>
                <a:cubicBezTo>
                  <a:pt x="800122" y="496268"/>
                  <a:pt x="556690" y="143395"/>
                  <a:pt x="511686" y="75889"/>
                </a:cubicBezTo>
                <a:cubicBezTo>
                  <a:pt x="466682" y="8383"/>
                  <a:pt x="706021" y="278408"/>
                  <a:pt x="634424" y="266134"/>
                </a:cubicBezTo>
                <a:cubicBezTo>
                  <a:pt x="562827" y="253860"/>
                  <a:pt x="145517" y="21680"/>
                  <a:pt x="82102" y="2246"/>
                </a:cubicBezTo>
                <a:cubicBezTo>
                  <a:pt x="18687" y="-17188"/>
                  <a:pt x="271324" y="94300"/>
                  <a:pt x="253936" y="149532"/>
                </a:cubicBezTo>
                <a:cubicBezTo>
                  <a:pt x="236548" y="204764"/>
                  <a:pt x="-27340" y="317275"/>
                  <a:pt x="2322" y="327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7E6605B8-FB79-3FCE-C010-6AF25C868C6D}"/>
              </a:ext>
            </a:extLst>
          </p:cNvPr>
          <p:cNvSpPr/>
          <p:nvPr/>
        </p:nvSpPr>
        <p:spPr>
          <a:xfrm>
            <a:off x="6553287" y="2564627"/>
            <a:ext cx="1174446" cy="1749107"/>
          </a:xfrm>
          <a:custGeom>
            <a:avLst/>
            <a:gdLst>
              <a:gd name="connsiteX0" fmla="*/ 936 w 1174446"/>
              <a:gd name="connsiteY0" fmla="*/ 546788 h 1749107"/>
              <a:gd name="connsiteX1" fmla="*/ 117537 w 1174446"/>
              <a:gd name="connsiteY1" fmla="*/ 816812 h 1749107"/>
              <a:gd name="connsiteX2" fmla="*/ 228002 w 1174446"/>
              <a:gd name="connsiteY2" fmla="*/ 1455051 h 1749107"/>
              <a:gd name="connsiteX3" fmla="*/ 221865 w 1174446"/>
              <a:gd name="connsiteY3" fmla="*/ 1234122 h 1749107"/>
              <a:gd name="connsiteX4" fmla="*/ 350740 w 1174446"/>
              <a:gd name="connsiteY4" fmla="*/ 1743486 h 1749107"/>
              <a:gd name="connsiteX5" fmla="*/ 320055 w 1174446"/>
              <a:gd name="connsiteY5" fmla="*/ 1473462 h 1749107"/>
              <a:gd name="connsiteX6" fmla="*/ 841693 w 1174446"/>
              <a:gd name="connsiteY6" fmla="*/ 970235 h 1749107"/>
              <a:gd name="connsiteX7" fmla="*/ 559395 w 1174446"/>
              <a:gd name="connsiteY7" fmla="*/ 1221848 h 1749107"/>
              <a:gd name="connsiteX8" fmla="*/ 289371 w 1174446"/>
              <a:gd name="connsiteY8" fmla="*/ 1313902 h 1749107"/>
              <a:gd name="connsiteX9" fmla="*/ 737365 w 1174446"/>
              <a:gd name="connsiteY9" fmla="*/ 921139 h 1749107"/>
              <a:gd name="connsiteX10" fmla="*/ 307781 w 1174446"/>
              <a:gd name="connsiteY10" fmla="*/ 1209574 h 1749107"/>
              <a:gd name="connsiteX11" fmla="*/ 350740 w 1174446"/>
              <a:gd name="connsiteY11" fmla="*/ 1056152 h 1749107"/>
              <a:gd name="connsiteX12" fmla="*/ 725092 w 1174446"/>
              <a:gd name="connsiteY12" fmla="*/ 1000919 h 1749107"/>
              <a:gd name="connsiteX13" fmla="*/ 1130128 w 1174446"/>
              <a:gd name="connsiteY13" fmla="*/ 1203437 h 1749107"/>
              <a:gd name="connsiteX14" fmla="*/ 884651 w 1174446"/>
              <a:gd name="connsiteY14" fmla="*/ 988645 h 1749107"/>
              <a:gd name="connsiteX15" fmla="*/ 412109 w 1174446"/>
              <a:gd name="connsiteY15" fmla="*/ 1050015 h 1749107"/>
              <a:gd name="connsiteX16" fmla="*/ 301645 w 1174446"/>
              <a:gd name="connsiteY16" fmla="*/ 896592 h 1749107"/>
              <a:gd name="connsiteX17" fmla="*/ 369151 w 1174446"/>
              <a:gd name="connsiteY17" fmla="*/ 694074 h 1749107"/>
              <a:gd name="connsiteX18" fmla="*/ 1160812 w 1174446"/>
              <a:gd name="connsiteY18" fmla="*/ 1074562 h 1749107"/>
              <a:gd name="connsiteX19" fmla="*/ 817145 w 1174446"/>
              <a:gd name="connsiteY19" fmla="*/ 878181 h 1749107"/>
              <a:gd name="connsiteX20" fmla="*/ 142085 w 1174446"/>
              <a:gd name="connsiteY20" fmla="*/ 577472 h 1749107"/>
              <a:gd name="connsiteX21" fmla="*/ 270960 w 1174446"/>
              <a:gd name="connsiteY21" fmla="*/ 675663 h 1749107"/>
              <a:gd name="connsiteX22" fmla="*/ 264823 w 1174446"/>
              <a:gd name="connsiteY22" fmla="*/ 853633 h 1749107"/>
              <a:gd name="connsiteX23" fmla="*/ 7073 w 1174446"/>
              <a:gd name="connsiteY23" fmla="*/ 603 h 1749107"/>
              <a:gd name="connsiteX24" fmla="*/ 191180 w 1174446"/>
              <a:gd name="connsiteY24" fmla="*/ 724758 h 1749107"/>
              <a:gd name="connsiteX25" fmla="*/ 301645 w 1174446"/>
              <a:gd name="connsiteY25" fmla="*/ 1129794 h 1749107"/>
              <a:gd name="connsiteX26" fmla="*/ 74579 w 1174446"/>
              <a:gd name="connsiteY26" fmla="*/ 626568 h 1749107"/>
              <a:gd name="connsiteX27" fmla="*/ 936 w 1174446"/>
              <a:gd name="connsiteY27" fmla="*/ 546788 h 174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4446" h="1749107">
                <a:moveTo>
                  <a:pt x="936" y="546788"/>
                </a:moveTo>
                <a:cubicBezTo>
                  <a:pt x="8096" y="578495"/>
                  <a:pt x="79693" y="665435"/>
                  <a:pt x="117537" y="816812"/>
                </a:cubicBezTo>
                <a:cubicBezTo>
                  <a:pt x="155381" y="968189"/>
                  <a:pt x="210614" y="1385499"/>
                  <a:pt x="228002" y="1455051"/>
                </a:cubicBezTo>
                <a:cubicBezTo>
                  <a:pt x="245390" y="1524603"/>
                  <a:pt x="201409" y="1186049"/>
                  <a:pt x="221865" y="1234122"/>
                </a:cubicBezTo>
                <a:cubicBezTo>
                  <a:pt x="242321" y="1282195"/>
                  <a:pt x="334375" y="1703596"/>
                  <a:pt x="350740" y="1743486"/>
                </a:cubicBezTo>
                <a:cubicBezTo>
                  <a:pt x="367105" y="1783376"/>
                  <a:pt x="238230" y="1602337"/>
                  <a:pt x="320055" y="1473462"/>
                </a:cubicBezTo>
                <a:cubicBezTo>
                  <a:pt x="401880" y="1344587"/>
                  <a:pt x="801803" y="1012171"/>
                  <a:pt x="841693" y="970235"/>
                </a:cubicBezTo>
                <a:cubicBezTo>
                  <a:pt x="881583" y="928299"/>
                  <a:pt x="651449" y="1164570"/>
                  <a:pt x="559395" y="1221848"/>
                </a:cubicBezTo>
                <a:cubicBezTo>
                  <a:pt x="467341" y="1279126"/>
                  <a:pt x="259709" y="1364020"/>
                  <a:pt x="289371" y="1313902"/>
                </a:cubicBezTo>
                <a:cubicBezTo>
                  <a:pt x="319033" y="1263784"/>
                  <a:pt x="734297" y="938527"/>
                  <a:pt x="737365" y="921139"/>
                </a:cubicBezTo>
                <a:cubicBezTo>
                  <a:pt x="740433" y="903751"/>
                  <a:pt x="372218" y="1187072"/>
                  <a:pt x="307781" y="1209574"/>
                </a:cubicBezTo>
                <a:cubicBezTo>
                  <a:pt x="243344" y="1232076"/>
                  <a:pt x="281188" y="1090928"/>
                  <a:pt x="350740" y="1056152"/>
                </a:cubicBezTo>
                <a:cubicBezTo>
                  <a:pt x="420292" y="1021376"/>
                  <a:pt x="595194" y="976372"/>
                  <a:pt x="725092" y="1000919"/>
                </a:cubicBezTo>
                <a:cubicBezTo>
                  <a:pt x="854990" y="1025467"/>
                  <a:pt x="1103535" y="1205483"/>
                  <a:pt x="1130128" y="1203437"/>
                </a:cubicBezTo>
                <a:cubicBezTo>
                  <a:pt x="1156721" y="1201391"/>
                  <a:pt x="1004321" y="1014215"/>
                  <a:pt x="884651" y="988645"/>
                </a:cubicBezTo>
                <a:cubicBezTo>
                  <a:pt x="764981" y="963075"/>
                  <a:pt x="509277" y="1065357"/>
                  <a:pt x="412109" y="1050015"/>
                </a:cubicBezTo>
                <a:cubicBezTo>
                  <a:pt x="314941" y="1034673"/>
                  <a:pt x="308805" y="955915"/>
                  <a:pt x="301645" y="896592"/>
                </a:cubicBezTo>
                <a:cubicBezTo>
                  <a:pt x="294485" y="837269"/>
                  <a:pt x="225957" y="664412"/>
                  <a:pt x="369151" y="694074"/>
                </a:cubicBezTo>
                <a:cubicBezTo>
                  <a:pt x="512345" y="723736"/>
                  <a:pt x="1086146" y="1043878"/>
                  <a:pt x="1160812" y="1074562"/>
                </a:cubicBezTo>
                <a:cubicBezTo>
                  <a:pt x="1235478" y="1105247"/>
                  <a:pt x="986933" y="961029"/>
                  <a:pt x="817145" y="878181"/>
                </a:cubicBezTo>
                <a:cubicBezTo>
                  <a:pt x="647357" y="795333"/>
                  <a:pt x="233116" y="611225"/>
                  <a:pt x="142085" y="577472"/>
                </a:cubicBezTo>
                <a:cubicBezTo>
                  <a:pt x="51054" y="543719"/>
                  <a:pt x="250504" y="629636"/>
                  <a:pt x="270960" y="675663"/>
                </a:cubicBezTo>
                <a:cubicBezTo>
                  <a:pt x="291416" y="721690"/>
                  <a:pt x="308804" y="966143"/>
                  <a:pt x="264823" y="853633"/>
                </a:cubicBezTo>
                <a:cubicBezTo>
                  <a:pt x="220842" y="741123"/>
                  <a:pt x="19347" y="22082"/>
                  <a:pt x="7073" y="603"/>
                </a:cubicBezTo>
                <a:cubicBezTo>
                  <a:pt x="-5201" y="-20876"/>
                  <a:pt x="142085" y="536559"/>
                  <a:pt x="191180" y="724758"/>
                </a:cubicBezTo>
                <a:cubicBezTo>
                  <a:pt x="240275" y="912957"/>
                  <a:pt x="321078" y="1146159"/>
                  <a:pt x="301645" y="1129794"/>
                </a:cubicBezTo>
                <a:cubicBezTo>
                  <a:pt x="282212" y="1113429"/>
                  <a:pt x="120606" y="720667"/>
                  <a:pt x="74579" y="626568"/>
                </a:cubicBezTo>
                <a:cubicBezTo>
                  <a:pt x="28552" y="532469"/>
                  <a:pt x="-6224" y="515081"/>
                  <a:pt x="936" y="546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EABCA8D-F6DC-C826-6082-8562BBCC6CFE}"/>
              </a:ext>
            </a:extLst>
          </p:cNvPr>
          <p:cNvSpPr/>
          <p:nvPr/>
        </p:nvSpPr>
        <p:spPr>
          <a:xfrm>
            <a:off x="1527350" y="3758529"/>
            <a:ext cx="396322" cy="3004414"/>
          </a:xfrm>
          <a:custGeom>
            <a:avLst/>
            <a:gdLst>
              <a:gd name="connsiteX0" fmla="*/ 381230 w 396322"/>
              <a:gd name="connsiteY0" fmla="*/ 83178 h 3004414"/>
              <a:gd name="connsiteX1" fmla="*/ 74384 w 396322"/>
              <a:gd name="connsiteY1" fmla="*/ 1384204 h 3004414"/>
              <a:gd name="connsiteX2" fmla="*/ 92795 w 396322"/>
              <a:gd name="connsiteY2" fmla="*/ 1298287 h 3004414"/>
              <a:gd name="connsiteX3" fmla="*/ 86658 w 396322"/>
              <a:gd name="connsiteY3" fmla="*/ 1776966 h 3004414"/>
              <a:gd name="connsiteX4" fmla="*/ 166438 w 396322"/>
              <a:gd name="connsiteY4" fmla="*/ 2574765 h 3004414"/>
              <a:gd name="connsiteX5" fmla="*/ 148027 w 396322"/>
              <a:gd name="connsiteY5" fmla="*/ 2476574 h 3004414"/>
              <a:gd name="connsiteX6" fmla="*/ 215533 w 396322"/>
              <a:gd name="connsiteY6" fmla="*/ 3004349 h 3004414"/>
              <a:gd name="connsiteX7" fmla="*/ 123480 w 396322"/>
              <a:gd name="connsiteY7" fmla="*/ 2507259 h 3004414"/>
              <a:gd name="connsiteX8" fmla="*/ 741 w 396322"/>
              <a:gd name="connsiteY8" fmla="*/ 1752419 h 3004414"/>
              <a:gd name="connsiteX9" fmla="*/ 80521 w 396322"/>
              <a:gd name="connsiteY9" fmla="*/ 2151318 h 3004414"/>
              <a:gd name="connsiteX10" fmla="*/ 246218 w 396322"/>
              <a:gd name="connsiteY10" fmla="*/ 985305 h 3004414"/>
              <a:gd name="connsiteX11" fmla="*/ 86658 w 396322"/>
              <a:gd name="connsiteY11" fmla="*/ 1715597 h 3004414"/>
              <a:gd name="connsiteX12" fmla="*/ 258492 w 396322"/>
              <a:gd name="connsiteY12" fmla="*/ 727554 h 3004414"/>
              <a:gd name="connsiteX13" fmla="*/ 190986 w 396322"/>
              <a:gd name="connsiteY13" fmla="*/ 911662 h 3004414"/>
              <a:gd name="connsiteX14" fmla="*/ 362819 w 396322"/>
              <a:gd name="connsiteY14" fmla="*/ 132274 h 3004414"/>
              <a:gd name="connsiteX15" fmla="*/ 350545 w 396322"/>
              <a:gd name="connsiteY15" fmla="*/ 132274 h 3004414"/>
              <a:gd name="connsiteX16" fmla="*/ 381230 w 396322"/>
              <a:gd name="connsiteY16" fmla="*/ 83178 h 300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322" h="3004414">
                <a:moveTo>
                  <a:pt x="381230" y="83178"/>
                </a:moveTo>
                <a:cubicBezTo>
                  <a:pt x="335203" y="291833"/>
                  <a:pt x="122456" y="1181686"/>
                  <a:pt x="74384" y="1384204"/>
                </a:cubicBezTo>
                <a:cubicBezTo>
                  <a:pt x="26312" y="1586722"/>
                  <a:pt x="90749" y="1232827"/>
                  <a:pt x="92795" y="1298287"/>
                </a:cubicBezTo>
                <a:cubicBezTo>
                  <a:pt x="94841" y="1363747"/>
                  <a:pt x="74384" y="1564220"/>
                  <a:pt x="86658" y="1776966"/>
                </a:cubicBezTo>
                <a:cubicBezTo>
                  <a:pt x="98932" y="1989712"/>
                  <a:pt x="156210" y="2458164"/>
                  <a:pt x="166438" y="2574765"/>
                </a:cubicBezTo>
                <a:cubicBezTo>
                  <a:pt x="176666" y="2691366"/>
                  <a:pt x="139845" y="2404977"/>
                  <a:pt x="148027" y="2476574"/>
                </a:cubicBezTo>
                <a:cubicBezTo>
                  <a:pt x="156209" y="2548171"/>
                  <a:pt x="219624" y="2999235"/>
                  <a:pt x="215533" y="3004349"/>
                </a:cubicBezTo>
                <a:cubicBezTo>
                  <a:pt x="211442" y="3009463"/>
                  <a:pt x="159279" y="2715914"/>
                  <a:pt x="123480" y="2507259"/>
                </a:cubicBezTo>
                <a:cubicBezTo>
                  <a:pt x="87681" y="2298604"/>
                  <a:pt x="7901" y="1811742"/>
                  <a:pt x="741" y="1752419"/>
                </a:cubicBezTo>
                <a:cubicBezTo>
                  <a:pt x="-6419" y="1693096"/>
                  <a:pt x="39608" y="2279170"/>
                  <a:pt x="80521" y="2151318"/>
                </a:cubicBezTo>
                <a:cubicBezTo>
                  <a:pt x="121434" y="2023466"/>
                  <a:pt x="245195" y="1057925"/>
                  <a:pt x="246218" y="985305"/>
                </a:cubicBezTo>
                <a:cubicBezTo>
                  <a:pt x="247241" y="912685"/>
                  <a:pt x="84612" y="1758555"/>
                  <a:pt x="86658" y="1715597"/>
                </a:cubicBezTo>
                <a:cubicBezTo>
                  <a:pt x="88704" y="1672639"/>
                  <a:pt x="241104" y="861543"/>
                  <a:pt x="258492" y="727554"/>
                </a:cubicBezTo>
                <a:cubicBezTo>
                  <a:pt x="275880" y="593565"/>
                  <a:pt x="173598" y="1010875"/>
                  <a:pt x="190986" y="911662"/>
                </a:cubicBezTo>
                <a:cubicBezTo>
                  <a:pt x="208374" y="812449"/>
                  <a:pt x="336226" y="262172"/>
                  <a:pt x="362819" y="132274"/>
                </a:cubicBezTo>
                <a:cubicBezTo>
                  <a:pt x="389412" y="2376"/>
                  <a:pt x="347477" y="141479"/>
                  <a:pt x="350545" y="132274"/>
                </a:cubicBezTo>
                <a:cubicBezTo>
                  <a:pt x="353613" y="123069"/>
                  <a:pt x="427257" y="-125477"/>
                  <a:pt x="381230" y="8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55D618F-ADBE-2975-F160-4B48BE4BD529}"/>
              </a:ext>
            </a:extLst>
          </p:cNvPr>
          <p:cNvSpPr/>
          <p:nvPr/>
        </p:nvSpPr>
        <p:spPr>
          <a:xfrm>
            <a:off x="7726355" y="3859353"/>
            <a:ext cx="417330" cy="2451355"/>
          </a:xfrm>
          <a:custGeom>
            <a:avLst/>
            <a:gdLst>
              <a:gd name="connsiteX0" fmla="*/ 18 w 417330"/>
              <a:gd name="connsiteY0" fmla="*/ 765 h 2451355"/>
              <a:gd name="connsiteX1" fmla="*/ 196399 w 417330"/>
              <a:gd name="connsiteY1" fmla="*/ 2093452 h 2451355"/>
              <a:gd name="connsiteX2" fmla="*/ 177989 w 417330"/>
              <a:gd name="connsiteY2" fmla="*/ 1737511 h 2451355"/>
              <a:gd name="connsiteX3" fmla="*/ 104346 w 417330"/>
              <a:gd name="connsiteY3" fmla="*/ 491718 h 2451355"/>
              <a:gd name="connsiteX4" fmla="*/ 417328 w 417330"/>
              <a:gd name="connsiteY4" fmla="*/ 2449393 h 2451355"/>
              <a:gd name="connsiteX5" fmla="*/ 98209 w 417330"/>
              <a:gd name="connsiteY5" fmla="*/ 62134 h 2451355"/>
              <a:gd name="connsiteX6" fmla="*/ 208673 w 417330"/>
              <a:gd name="connsiteY6" fmla="*/ 1829565 h 2451355"/>
              <a:gd name="connsiteX7" fmla="*/ 18 w 417330"/>
              <a:gd name="connsiteY7" fmla="*/ 765 h 24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30" h="2451355">
                <a:moveTo>
                  <a:pt x="18" y="765"/>
                </a:moveTo>
                <a:cubicBezTo>
                  <a:pt x="-2028" y="44746"/>
                  <a:pt x="166737" y="1803994"/>
                  <a:pt x="196399" y="2093452"/>
                </a:cubicBezTo>
                <a:cubicBezTo>
                  <a:pt x="226061" y="2382910"/>
                  <a:pt x="193331" y="2004467"/>
                  <a:pt x="177989" y="1737511"/>
                </a:cubicBezTo>
                <a:cubicBezTo>
                  <a:pt x="162647" y="1470555"/>
                  <a:pt x="64456" y="373071"/>
                  <a:pt x="104346" y="491718"/>
                </a:cubicBezTo>
                <a:cubicBezTo>
                  <a:pt x="144236" y="610365"/>
                  <a:pt x="418351" y="2520990"/>
                  <a:pt x="417328" y="2449393"/>
                </a:cubicBezTo>
                <a:cubicBezTo>
                  <a:pt x="416305" y="2377796"/>
                  <a:pt x="132985" y="165439"/>
                  <a:pt x="98209" y="62134"/>
                </a:cubicBezTo>
                <a:cubicBezTo>
                  <a:pt x="63433" y="-41171"/>
                  <a:pt x="226061" y="1835702"/>
                  <a:pt x="208673" y="1829565"/>
                </a:cubicBezTo>
                <a:cubicBezTo>
                  <a:pt x="191285" y="1823428"/>
                  <a:pt x="2064" y="-43216"/>
                  <a:pt x="18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83D57E2-69C0-155A-9697-228C229F519E}"/>
              </a:ext>
            </a:extLst>
          </p:cNvPr>
          <p:cNvSpPr/>
          <p:nvPr/>
        </p:nvSpPr>
        <p:spPr>
          <a:xfrm>
            <a:off x="2645136" y="1658725"/>
            <a:ext cx="1282756" cy="935469"/>
          </a:xfrm>
          <a:custGeom>
            <a:avLst/>
            <a:gdLst>
              <a:gd name="connsiteX0" fmla="*/ 2530 w 1282756"/>
              <a:gd name="connsiteY0" fmla="*/ 2890 h 935469"/>
              <a:gd name="connsiteX1" fmla="*/ 555264 w 1282756"/>
              <a:gd name="connsiteY1" fmla="*/ 617039 h 935469"/>
              <a:gd name="connsiteX2" fmla="*/ 910106 w 1282756"/>
              <a:gd name="connsiteY2" fmla="*/ 780812 h 935469"/>
              <a:gd name="connsiteX3" fmla="*/ 756568 w 1282756"/>
              <a:gd name="connsiteY3" fmla="*/ 760341 h 935469"/>
              <a:gd name="connsiteX4" fmla="*/ 1264948 w 1282756"/>
              <a:gd name="connsiteY4" fmla="*/ 927526 h 935469"/>
              <a:gd name="connsiteX5" fmla="*/ 1176237 w 1282756"/>
              <a:gd name="connsiteY5" fmla="*/ 910466 h 935469"/>
              <a:gd name="connsiteX6" fmla="*/ 504085 w 1282756"/>
              <a:gd name="connsiteY6" fmla="*/ 808108 h 935469"/>
              <a:gd name="connsiteX7" fmla="*/ 937401 w 1282756"/>
              <a:gd name="connsiteY7" fmla="*/ 872935 h 935469"/>
              <a:gd name="connsiteX8" fmla="*/ 875986 w 1282756"/>
              <a:gd name="connsiteY8" fmla="*/ 814932 h 935469"/>
              <a:gd name="connsiteX9" fmla="*/ 514321 w 1282756"/>
              <a:gd name="connsiteY9" fmla="*/ 617039 h 935469"/>
              <a:gd name="connsiteX10" fmla="*/ 534792 w 1282756"/>
              <a:gd name="connsiteY10" fmla="*/ 651159 h 935469"/>
              <a:gd name="connsiteX11" fmla="*/ 149243 w 1282756"/>
              <a:gd name="connsiteY11" fmla="*/ 279257 h 935469"/>
              <a:gd name="connsiteX12" fmla="*/ 408551 w 1282756"/>
              <a:gd name="connsiteY12" fmla="*/ 497621 h 935469"/>
              <a:gd name="connsiteX13" fmla="*/ 292545 w 1282756"/>
              <a:gd name="connsiteY13" fmla="*/ 279257 h 935469"/>
              <a:gd name="connsiteX14" fmla="*/ 347136 w 1282756"/>
              <a:gd name="connsiteY14" fmla="*/ 381615 h 935469"/>
              <a:gd name="connsiteX15" fmla="*/ 2530 w 1282756"/>
              <a:gd name="connsiteY15" fmla="*/ 2890 h 9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2756" h="935469">
                <a:moveTo>
                  <a:pt x="2530" y="2890"/>
                </a:moveTo>
                <a:cubicBezTo>
                  <a:pt x="37218" y="42127"/>
                  <a:pt x="404001" y="487385"/>
                  <a:pt x="555264" y="617039"/>
                </a:cubicBezTo>
                <a:cubicBezTo>
                  <a:pt x="706527" y="746693"/>
                  <a:pt x="876555" y="756928"/>
                  <a:pt x="910106" y="780812"/>
                </a:cubicBezTo>
                <a:cubicBezTo>
                  <a:pt x="943657" y="804696"/>
                  <a:pt x="697428" y="735889"/>
                  <a:pt x="756568" y="760341"/>
                </a:cubicBezTo>
                <a:cubicBezTo>
                  <a:pt x="815708" y="784793"/>
                  <a:pt x="1195003" y="902505"/>
                  <a:pt x="1264948" y="927526"/>
                </a:cubicBezTo>
                <a:cubicBezTo>
                  <a:pt x="1334893" y="952547"/>
                  <a:pt x="1176237" y="910466"/>
                  <a:pt x="1176237" y="910466"/>
                </a:cubicBezTo>
                <a:lnTo>
                  <a:pt x="504085" y="808108"/>
                </a:lnTo>
                <a:cubicBezTo>
                  <a:pt x="464279" y="801853"/>
                  <a:pt x="875418" y="871798"/>
                  <a:pt x="937401" y="872935"/>
                </a:cubicBezTo>
                <a:cubicBezTo>
                  <a:pt x="999384" y="874072"/>
                  <a:pt x="946499" y="857581"/>
                  <a:pt x="875986" y="814932"/>
                </a:cubicBezTo>
                <a:cubicBezTo>
                  <a:pt x="805473" y="772283"/>
                  <a:pt x="571187" y="644334"/>
                  <a:pt x="514321" y="617039"/>
                </a:cubicBezTo>
                <a:cubicBezTo>
                  <a:pt x="457455" y="589744"/>
                  <a:pt x="595638" y="707456"/>
                  <a:pt x="534792" y="651159"/>
                </a:cubicBezTo>
                <a:cubicBezTo>
                  <a:pt x="473946" y="594862"/>
                  <a:pt x="170283" y="304847"/>
                  <a:pt x="149243" y="279257"/>
                </a:cubicBezTo>
                <a:cubicBezTo>
                  <a:pt x="128203" y="253667"/>
                  <a:pt x="384667" y="497621"/>
                  <a:pt x="408551" y="497621"/>
                </a:cubicBezTo>
                <a:cubicBezTo>
                  <a:pt x="432435" y="497621"/>
                  <a:pt x="302781" y="298591"/>
                  <a:pt x="292545" y="279257"/>
                </a:cubicBezTo>
                <a:cubicBezTo>
                  <a:pt x="282309" y="259923"/>
                  <a:pt x="393766" y="427108"/>
                  <a:pt x="347136" y="381615"/>
                </a:cubicBezTo>
                <a:cubicBezTo>
                  <a:pt x="300506" y="336123"/>
                  <a:pt x="-32158" y="-36347"/>
                  <a:pt x="2530" y="2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1D226E1-448E-0765-124E-10A640F872BC}"/>
              </a:ext>
            </a:extLst>
          </p:cNvPr>
          <p:cNvSpPr/>
          <p:nvPr/>
        </p:nvSpPr>
        <p:spPr>
          <a:xfrm>
            <a:off x="2598615" y="1917201"/>
            <a:ext cx="832926" cy="799358"/>
          </a:xfrm>
          <a:custGeom>
            <a:avLst/>
            <a:gdLst>
              <a:gd name="connsiteX0" fmla="*/ 35403 w 832926"/>
              <a:gd name="connsiteY0" fmla="*/ 17369 h 799358"/>
              <a:gd name="connsiteX1" fmla="*/ 79758 w 832926"/>
              <a:gd name="connsiteY1" fmla="*/ 61724 h 799358"/>
              <a:gd name="connsiteX2" fmla="*/ 571078 w 832926"/>
              <a:gd name="connsiteY2" fmla="*/ 406330 h 799358"/>
              <a:gd name="connsiteX3" fmla="*/ 816737 w 832926"/>
              <a:gd name="connsiteY3" fmla="*/ 778232 h 799358"/>
              <a:gd name="connsiteX4" fmla="*/ 779206 w 832926"/>
              <a:gd name="connsiteY4" fmla="*/ 692933 h 799358"/>
              <a:gd name="connsiteX5" fmla="*/ 533546 w 832926"/>
              <a:gd name="connsiteY5" fmla="*/ 191378 h 799358"/>
              <a:gd name="connsiteX6" fmla="*/ 608609 w 832926"/>
              <a:gd name="connsiteY6" fmla="*/ 372211 h 799358"/>
              <a:gd name="connsiteX7" fmla="*/ 496015 w 832926"/>
              <a:gd name="connsiteY7" fmla="*/ 314208 h 799358"/>
              <a:gd name="connsiteX8" fmla="*/ 291298 w 832926"/>
              <a:gd name="connsiteY8" fmla="*/ 170906 h 799358"/>
              <a:gd name="connsiteX9" fmla="*/ 431188 w 832926"/>
              <a:gd name="connsiteY9" fmla="*/ 256205 h 799358"/>
              <a:gd name="connsiteX10" fmla="*/ 35403 w 832926"/>
              <a:gd name="connsiteY10" fmla="*/ 17369 h 79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926" h="799358">
                <a:moveTo>
                  <a:pt x="35403" y="17369"/>
                </a:moveTo>
                <a:cubicBezTo>
                  <a:pt x="-23169" y="-15044"/>
                  <a:pt x="-9521" y="-3103"/>
                  <a:pt x="79758" y="61724"/>
                </a:cubicBezTo>
                <a:cubicBezTo>
                  <a:pt x="169037" y="126551"/>
                  <a:pt x="448248" y="286912"/>
                  <a:pt x="571078" y="406330"/>
                </a:cubicBezTo>
                <a:cubicBezTo>
                  <a:pt x="693908" y="525748"/>
                  <a:pt x="782049" y="730465"/>
                  <a:pt x="816737" y="778232"/>
                </a:cubicBezTo>
                <a:cubicBezTo>
                  <a:pt x="851425" y="825999"/>
                  <a:pt x="826405" y="790742"/>
                  <a:pt x="779206" y="692933"/>
                </a:cubicBezTo>
                <a:cubicBezTo>
                  <a:pt x="732008" y="595124"/>
                  <a:pt x="561979" y="244832"/>
                  <a:pt x="533546" y="191378"/>
                </a:cubicBezTo>
                <a:cubicBezTo>
                  <a:pt x="505113" y="137924"/>
                  <a:pt x="614864" y="351739"/>
                  <a:pt x="608609" y="372211"/>
                </a:cubicBezTo>
                <a:cubicBezTo>
                  <a:pt x="602354" y="392683"/>
                  <a:pt x="548900" y="347759"/>
                  <a:pt x="496015" y="314208"/>
                </a:cubicBezTo>
                <a:cubicBezTo>
                  <a:pt x="443130" y="280657"/>
                  <a:pt x="302102" y="180573"/>
                  <a:pt x="291298" y="170906"/>
                </a:cubicBezTo>
                <a:cubicBezTo>
                  <a:pt x="280494" y="161239"/>
                  <a:pt x="470994" y="277814"/>
                  <a:pt x="431188" y="256205"/>
                </a:cubicBezTo>
                <a:cubicBezTo>
                  <a:pt x="391382" y="234596"/>
                  <a:pt x="93975" y="49782"/>
                  <a:pt x="35403" y="17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5317EBE-1DCC-36B6-BC3C-1931F7CC1385}"/>
              </a:ext>
            </a:extLst>
          </p:cNvPr>
          <p:cNvSpPr/>
          <p:nvPr/>
        </p:nvSpPr>
        <p:spPr>
          <a:xfrm>
            <a:off x="2149522" y="1618265"/>
            <a:ext cx="1003119" cy="646637"/>
          </a:xfrm>
          <a:custGeom>
            <a:avLst/>
            <a:gdLst>
              <a:gd name="connsiteX0" fmla="*/ 0 w 1003119"/>
              <a:gd name="connsiteY0" fmla="*/ 309481 h 646637"/>
              <a:gd name="connsiteX1" fmla="*/ 262720 w 1003119"/>
              <a:gd name="connsiteY1" fmla="*/ 179828 h 646637"/>
              <a:gd name="connsiteX2" fmla="*/ 464024 w 1003119"/>
              <a:gd name="connsiteY2" fmla="*/ 299245 h 646637"/>
              <a:gd name="connsiteX3" fmla="*/ 467436 w 1003119"/>
              <a:gd name="connsiteY3" fmla="*/ 220771 h 646637"/>
              <a:gd name="connsiteX4" fmla="*/ 999699 w 1003119"/>
              <a:gd name="connsiteY4" fmla="*/ 643851 h 646637"/>
              <a:gd name="connsiteX5" fmla="*/ 709684 w 1003119"/>
              <a:gd name="connsiteY5" fmla="*/ 415251 h 646637"/>
              <a:gd name="connsiteX6" fmla="*/ 194481 w 1003119"/>
              <a:gd name="connsiteY6" fmla="*/ 2407 h 646637"/>
              <a:gd name="connsiteX7" fmla="*/ 440141 w 1003119"/>
              <a:gd name="connsiteY7" fmla="*/ 244654 h 646637"/>
              <a:gd name="connsiteX8" fmla="*/ 375314 w 1003119"/>
              <a:gd name="connsiteY8" fmla="*/ 234419 h 646637"/>
              <a:gd name="connsiteX9" fmla="*/ 211541 w 1003119"/>
              <a:gd name="connsiteY9" fmla="*/ 108177 h 646637"/>
              <a:gd name="connsiteX10" fmla="*/ 262720 w 1003119"/>
              <a:gd name="connsiteY10" fmla="*/ 135472 h 646637"/>
              <a:gd name="connsiteX11" fmla="*/ 0 w 1003119"/>
              <a:gd name="connsiteY11" fmla="*/ 309481 h 64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119" h="646637">
                <a:moveTo>
                  <a:pt x="0" y="309481"/>
                </a:moveTo>
                <a:cubicBezTo>
                  <a:pt x="0" y="316874"/>
                  <a:pt x="185383" y="181534"/>
                  <a:pt x="262720" y="179828"/>
                </a:cubicBezTo>
                <a:cubicBezTo>
                  <a:pt x="340057" y="178122"/>
                  <a:pt x="429905" y="292421"/>
                  <a:pt x="464024" y="299245"/>
                </a:cubicBezTo>
                <a:cubicBezTo>
                  <a:pt x="498143" y="306069"/>
                  <a:pt x="378157" y="163337"/>
                  <a:pt x="467436" y="220771"/>
                </a:cubicBezTo>
                <a:cubicBezTo>
                  <a:pt x="556715" y="278205"/>
                  <a:pt x="959324" y="611438"/>
                  <a:pt x="999699" y="643851"/>
                </a:cubicBezTo>
                <a:cubicBezTo>
                  <a:pt x="1040074" y="676264"/>
                  <a:pt x="709684" y="415251"/>
                  <a:pt x="709684" y="415251"/>
                </a:cubicBezTo>
                <a:cubicBezTo>
                  <a:pt x="575481" y="308344"/>
                  <a:pt x="239405" y="30840"/>
                  <a:pt x="194481" y="2407"/>
                </a:cubicBezTo>
                <a:cubicBezTo>
                  <a:pt x="149557" y="-26026"/>
                  <a:pt x="410002" y="205985"/>
                  <a:pt x="440141" y="244654"/>
                </a:cubicBezTo>
                <a:cubicBezTo>
                  <a:pt x="470280" y="283323"/>
                  <a:pt x="413414" y="257165"/>
                  <a:pt x="375314" y="234419"/>
                </a:cubicBezTo>
                <a:cubicBezTo>
                  <a:pt x="337214" y="211673"/>
                  <a:pt x="230307" y="124668"/>
                  <a:pt x="211541" y="108177"/>
                </a:cubicBezTo>
                <a:cubicBezTo>
                  <a:pt x="192775" y="91686"/>
                  <a:pt x="300251" y="102490"/>
                  <a:pt x="262720" y="135472"/>
                </a:cubicBezTo>
                <a:cubicBezTo>
                  <a:pt x="225189" y="168454"/>
                  <a:pt x="0" y="302088"/>
                  <a:pt x="0" y="30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D54C6B7-7B51-86CA-F016-9E4516118902}"/>
              </a:ext>
            </a:extLst>
          </p:cNvPr>
          <p:cNvSpPr/>
          <p:nvPr/>
        </p:nvSpPr>
        <p:spPr>
          <a:xfrm>
            <a:off x="2311641" y="2230735"/>
            <a:ext cx="914159" cy="1007389"/>
          </a:xfrm>
          <a:custGeom>
            <a:avLst/>
            <a:gdLst>
              <a:gd name="connsiteX0" fmla="*/ 28950 w 914159"/>
              <a:gd name="connsiteY0" fmla="*/ 38205 h 1007389"/>
              <a:gd name="connsiteX1" fmla="*/ 86953 w 914159"/>
              <a:gd name="connsiteY1" fmla="*/ 48441 h 1007389"/>
              <a:gd name="connsiteX2" fmla="*/ 472502 w 914159"/>
              <a:gd name="connsiteY2" fmla="*/ 283865 h 1007389"/>
              <a:gd name="connsiteX3" fmla="*/ 619216 w 914159"/>
              <a:gd name="connsiteY3" fmla="*/ 573880 h 1007389"/>
              <a:gd name="connsiteX4" fmla="*/ 905819 w 914159"/>
              <a:gd name="connsiteY4" fmla="*/ 611411 h 1007389"/>
              <a:gd name="connsiteX5" fmla="*/ 803460 w 914159"/>
              <a:gd name="connsiteY5" fmla="*/ 638707 h 1007389"/>
              <a:gd name="connsiteX6" fmla="*/ 458855 w 914159"/>
              <a:gd name="connsiteY6" fmla="*/ 1007196 h 1007389"/>
              <a:gd name="connsiteX7" fmla="*/ 731810 w 914159"/>
              <a:gd name="connsiteY7" fmla="*/ 686474 h 1007389"/>
              <a:gd name="connsiteX8" fmla="*/ 840992 w 914159"/>
              <a:gd name="connsiteY8" fmla="*/ 471522 h 1007389"/>
              <a:gd name="connsiteX9" fmla="*/ 718162 w 914159"/>
              <a:gd name="connsiteY9" fmla="*/ 567056 h 1007389"/>
              <a:gd name="connsiteX10" fmla="*/ 564625 w 914159"/>
              <a:gd name="connsiteY10" fmla="*/ 674 h 1007389"/>
              <a:gd name="connsiteX11" fmla="*/ 646511 w 914159"/>
              <a:gd name="connsiteY11" fmla="*/ 451050 h 1007389"/>
              <a:gd name="connsiteX12" fmla="*/ 595332 w 914159"/>
              <a:gd name="connsiteY12" fmla="*/ 406695 h 1007389"/>
              <a:gd name="connsiteX13" fmla="*/ 376968 w 914159"/>
              <a:gd name="connsiteY13" fmla="*/ 123504 h 1007389"/>
              <a:gd name="connsiteX14" fmla="*/ 458855 w 914159"/>
              <a:gd name="connsiteY14" fmla="*/ 212214 h 1007389"/>
              <a:gd name="connsiteX15" fmla="*/ 28950 w 914159"/>
              <a:gd name="connsiteY15" fmla="*/ 38205 h 10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159" h="1007389">
                <a:moveTo>
                  <a:pt x="28950" y="38205"/>
                </a:moveTo>
                <a:cubicBezTo>
                  <a:pt x="-33034" y="10910"/>
                  <a:pt x="13028" y="7498"/>
                  <a:pt x="86953" y="48441"/>
                </a:cubicBezTo>
                <a:cubicBezTo>
                  <a:pt x="160878" y="89384"/>
                  <a:pt x="383792" y="196292"/>
                  <a:pt x="472502" y="283865"/>
                </a:cubicBezTo>
                <a:cubicBezTo>
                  <a:pt x="561213" y="371438"/>
                  <a:pt x="546996" y="519289"/>
                  <a:pt x="619216" y="573880"/>
                </a:cubicBezTo>
                <a:cubicBezTo>
                  <a:pt x="691436" y="628471"/>
                  <a:pt x="875112" y="600607"/>
                  <a:pt x="905819" y="611411"/>
                </a:cubicBezTo>
                <a:cubicBezTo>
                  <a:pt x="936526" y="622216"/>
                  <a:pt x="877954" y="572743"/>
                  <a:pt x="803460" y="638707"/>
                </a:cubicBezTo>
                <a:cubicBezTo>
                  <a:pt x="728966" y="704671"/>
                  <a:pt x="470797" y="999235"/>
                  <a:pt x="458855" y="1007196"/>
                </a:cubicBezTo>
                <a:cubicBezTo>
                  <a:pt x="446913" y="1015157"/>
                  <a:pt x="668121" y="775753"/>
                  <a:pt x="731810" y="686474"/>
                </a:cubicBezTo>
                <a:cubicBezTo>
                  <a:pt x="795499" y="597195"/>
                  <a:pt x="843267" y="491425"/>
                  <a:pt x="840992" y="471522"/>
                </a:cubicBezTo>
                <a:cubicBezTo>
                  <a:pt x="838717" y="451619"/>
                  <a:pt x="764223" y="645531"/>
                  <a:pt x="718162" y="567056"/>
                </a:cubicBezTo>
                <a:cubicBezTo>
                  <a:pt x="672101" y="488581"/>
                  <a:pt x="576567" y="20008"/>
                  <a:pt x="564625" y="674"/>
                </a:cubicBezTo>
                <a:cubicBezTo>
                  <a:pt x="552683" y="-18660"/>
                  <a:pt x="641393" y="383380"/>
                  <a:pt x="646511" y="451050"/>
                </a:cubicBezTo>
                <a:cubicBezTo>
                  <a:pt x="651629" y="518720"/>
                  <a:pt x="640256" y="461286"/>
                  <a:pt x="595332" y="406695"/>
                </a:cubicBezTo>
                <a:cubicBezTo>
                  <a:pt x="550408" y="352104"/>
                  <a:pt x="399714" y="155917"/>
                  <a:pt x="376968" y="123504"/>
                </a:cubicBezTo>
                <a:cubicBezTo>
                  <a:pt x="354222" y="91091"/>
                  <a:pt x="516289" y="227568"/>
                  <a:pt x="458855" y="212214"/>
                </a:cubicBezTo>
                <a:cubicBezTo>
                  <a:pt x="401421" y="196860"/>
                  <a:pt x="90934" y="65500"/>
                  <a:pt x="28950" y="38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55A2DA0-1511-06B3-8CAA-0AD6E320A970}"/>
              </a:ext>
            </a:extLst>
          </p:cNvPr>
          <p:cNvSpPr/>
          <p:nvPr/>
        </p:nvSpPr>
        <p:spPr>
          <a:xfrm>
            <a:off x="3794344" y="2164373"/>
            <a:ext cx="1107412" cy="376547"/>
          </a:xfrm>
          <a:custGeom>
            <a:avLst/>
            <a:gdLst>
              <a:gd name="connsiteX0" fmla="*/ 2956 w 1107412"/>
              <a:gd name="connsiteY0" fmla="*/ 977 h 376547"/>
              <a:gd name="connsiteX1" fmla="*/ 1041181 w 1107412"/>
              <a:gd name="connsiteY1" fmla="*/ 353402 h 376547"/>
              <a:gd name="connsiteX2" fmla="*/ 1006256 w 1107412"/>
              <a:gd name="connsiteY2" fmla="*/ 343877 h 376547"/>
              <a:gd name="connsiteX3" fmla="*/ 304581 w 1107412"/>
              <a:gd name="connsiteY3" fmla="*/ 175602 h 376547"/>
              <a:gd name="connsiteX4" fmla="*/ 714156 w 1107412"/>
              <a:gd name="connsiteY4" fmla="*/ 245452 h 376547"/>
              <a:gd name="connsiteX5" fmla="*/ 2956 w 1107412"/>
              <a:gd name="connsiteY5" fmla="*/ 977 h 37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12" h="376547">
                <a:moveTo>
                  <a:pt x="2956" y="977"/>
                </a:moveTo>
                <a:lnTo>
                  <a:pt x="1041181" y="353402"/>
                </a:lnTo>
                <a:cubicBezTo>
                  <a:pt x="1208398" y="410552"/>
                  <a:pt x="1006256" y="343877"/>
                  <a:pt x="1006256" y="343877"/>
                </a:cubicBezTo>
                <a:lnTo>
                  <a:pt x="304581" y="175602"/>
                </a:lnTo>
                <a:cubicBezTo>
                  <a:pt x="255898" y="159198"/>
                  <a:pt x="763369" y="271910"/>
                  <a:pt x="714156" y="245452"/>
                </a:cubicBezTo>
                <a:cubicBezTo>
                  <a:pt x="664944" y="218994"/>
                  <a:pt x="-51548" y="-17015"/>
                  <a:pt x="2956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93CB959A-48FB-293E-668E-A9ECAF034D6A}"/>
              </a:ext>
            </a:extLst>
          </p:cNvPr>
          <p:cNvSpPr/>
          <p:nvPr/>
        </p:nvSpPr>
        <p:spPr>
          <a:xfrm>
            <a:off x="2042628" y="3560171"/>
            <a:ext cx="163162" cy="1986206"/>
          </a:xfrm>
          <a:custGeom>
            <a:avLst/>
            <a:gdLst>
              <a:gd name="connsiteX0" fmla="*/ 162690 w 163162"/>
              <a:gd name="connsiteY0" fmla="*/ 16747 h 1986206"/>
              <a:gd name="connsiteX1" fmla="*/ 12083 w 163162"/>
              <a:gd name="connsiteY1" fmla="*/ 1189330 h 1986206"/>
              <a:gd name="connsiteX2" fmla="*/ 71250 w 163162"/>
              <a:gd name="connsiteY2" fmla="*/ 952662 h 1986206"/>
              <a:gd name="connsiteX3" fmla="*/ 1325 w 163162"/>
              <a:gd name="connsiteY3" fmla="*/ 1980017 h 1986206"/>
              <a:gd name="connsiteX4" fmla="*/ 146553 w 163162"/>
              <a:gd name="connsiteY4" fmla="*/ 393264 h 1986206"/>
              <a:gd name="connsiteX5" fmla="*/ 60492 w 163162"/>
              <a:gd name="connsiteY5" fmla="*/ 818191 h 1986206"/>
              <a:gd name="connsiteX6" fmla="*/ 92765 w 163162"/>
              <a:gd name="connsiteY6" fmla="*/ 323340 h 1986206"/>
              <a:gd name="connsiteX7" fmla="*/ 60492 w 163162"/>
              <a:gd name="connsiteY7" fmla="*/ 484704 h 1986206"/>
              <a:gd name="connsiteX8" fmla="*/ 162690 w 163162"/>
              <a:gd name="connsiteY8" fmla="*/ 16747 h 198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62" h="1986206">
                <a:moveTo>
                  <a:pt x="162690" y="16747"/>
                </a:moveTo>
                <a:cubicBezTo>
                  <a:pt x="154622" y="134185"/>
                  <a:pt x="27323" y="1033344"/>
                  <a:pt x="12083" y="1189330"/>
                </a:cubicBezTo>
                <a:cubicBezTo>
                  <a:pt x="-3157" y="1345316"/>
                  <a:pt x="73043" y="820881"/>
                  <a:pt x="71250" y="952662"/>
                </a:cubicBezTo>
                <a:cubicBezTo>
                  <a:pt x="69457" y="1084443"/>
                  <a:pt x="-11226" y="2073250"/>
                  <a:pt x="1325" y="1980017"/>
                </a:cubicBezTo>
                <a:cubicBezTo>
                  <a:pt x="13876" y="1886784"/>
                  <a:pt x="136692" y="586902"/>
                  <a:pt x="146553" y="393264"/>
                </a:cubicBezTo>
                <a:cubicBezTo>
                  <a:pt x="156414" y="199626"/>
                  <a:pt x="69457" y="829845"/>
                  <a:pt x="60492" y="818191"/>
                </a:cubicBezTo>
                <a:cubicBezTo>
                  <a:pt x="51527" y="806537"/>
                  <a:pt x="92765" y="378921"/>
                  <a:pt x="92765" y="323340"/>
                </a:cubicBezTo>
                <a:cubicBezTo>
                  <a:pt x="92765" y="267759"/>
                  <a:pt x="47942" y="533113"/>
                  <a:pt x="60492" y="484704"/>
                </a:cubicBezTo>
                <a:cubicBezTo>
                  <a:pt x="73042" y="436295"/>
                  <a:pt x="170758" y="-100691"/>
                  <a:pt x="162690" y="1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52E5D1-1066-AAD4-369C-B45F170C7A04}"/>
              </a:ext>
            </a:extLst>
          </p:cNvPr>
          <p:cNvSpPr/>
          <p:nvPr/>
        </p:nvSpPr>
        <p:spPr>
          <a:xfrm>
            <a:off x="2237589" y="3892496"/>
            <a:ext cx="344595" cy="1677452"/>
          </a:xfrm>
          <a:custGeom>
            <a:avLst/>
            <a:gdLst>
              <a:gd name="connsiteX0" fmla="*/ 2 w 344595"/>
              <a:gd name="connsiteY0" fmla="*/ 1772 h 1677452"/>
              <a:gd name="connsiteX1" fmla="*/ 247427 w 344595"/>
              <a:gd name="connsiteY1" fmla="*/ 1610040 h 1677452"/>
              <a:gd name="connsiteX2" fmla="*/ 247427 w 344595"/>
              <a:gd name="connsiteY2" fmla="*/ 1400266 h 1677452"/>
              <a:gd name="connsiteX3" fmla="*/ 274322 w 344595"/>
              <a:gd name="connsiteY3" fmla="*/ 1631556 h 1677452"/>
              <a:gd name="connsiteX4" fmla="*/ 279700 w 344595"/>
              <a:gd name="connsiteY4" fmla="*/ 1066779 h 1677452"/>
              <a:gd name="connsiteX5" fmla="*/ 344246 w 344595"/>
              <a:gd name="connsiteY5" fmla="*/ 1389509 h 1677452"/>
              <a:gd name="connsiteX6" fmla="*/ 247427 w 344595"/>
              <a:gd name="connsiteY6" fmla="*/ 614958 h 1677452"/>
              <a:gd name="connsiteX7" fmla="*/ 285079 w 344595"/>
              <a:gd name="connsiteY7" fmla="*/ 1416403 h 1677452"/>
              <a:gd name="connsiteX8" fmla="*/ 155987 w 344595"/>
              <a:gd name="connsiteY8" fmla="*/ 647231 h 1677452"/>
              <a:gd name="connsiteX9" fmla="*/ 236670 w 344595"/>
              <a:gd name="connsiteY9" fmla="*/ 1152840 h 1677452"/>
              <a:gd name="connsiteX10" fmla="*/ 112957 w 344595"/>
              <a:gd name="connsiteY10" fmla="*/ 657989 h 1677452"/>
              <a:gd name="connsiteX11" fmla="*/ 242049 w 344595"/>
              <a:gd name="connsiteY11" fmla="*/ 1281932 h 1677452"/>
              <a:gd name="connsiteX12" fmla="*/ 2 w 344595"/>
              <a:gd name="connsiteY12" fmla="*/ 1772 h 16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595" h="1677452">
                <a:moveTo>
                  <a:pt x="2" y="1772"/>
                </a:moveTo>
                <a:cubicBezTo>
                  <a:pt x="898" y="56457"/>
                  <a:pt x="206190" y="1376958"/>
                  <a:pt x="247427" y="1610040"/>
                </a:cubicBezTo>
                <a:cubicBezTo>
                  <a:pt x="288664" y="1843122"/>
                  <a:pt x="242945" y="1396680"/>
                  <a:pt x="247427" y="1400266"/>
                </a:cubicBezTo>
                <a:cubicBezTo>
                  <a:pt x="251910" y="1403852"/>
                  <a:pt x="268943" y="1687137"/>
                  <a:pt x="274322" y="1631556"/>
                </a:cubicBezTo>
                <a:cubicBezTo>
                  <a:pt x="279701" y="1575975"/>
                  <a:pt x="268046" y="1107120"/>
                  <a:pt x="279700" y="1066779"/>
                </a:cubicBezTo>
                <a:cubicBezTo>
                  <a:pt x="291354" y="1026438"/>
                  <a:pt x="349625" y="1464812"/>
                  <a:pt x="344246" y="1389509"/>
                </a:cubicBezTo>
                <a:cubicBezTo>
                  <a:pt x="338867" y="1314206"/>
                  <a:pt x="257288" y="610476"/>
                  <a:pt x="247427" y="614958"/>
                </a:cubicBezTo>
                <a:cubicBezTo>
                  <a:pt x="237566" y="619440"/>
                  <a:pt x="300319" y="1411024"/>
                  <a:pt x="285079" y="1416403"/>
                </a:cubicBezTo>
                <a:cubicBezTo>
                  <a:pt x="269839" y="1421782"/>
                  <a:pt x="164055" y="691158"/>
                  <a:pt x="155987" y="647231"/>
                </a:cubicBezTo>
                <a:cubicBezTo>
                  <a:pt x="147919" y="603304"/>
                  <a:pt x="243842" y="1151047"/>
                  <a:pt x="236670" y="1152840"/>
                </a:cubicBezTo>
                <a:cubicBezTo>
                  <a:pt x="229498" y="1154633"/>
                  <a:pt x="112061" y="636474"/>
                  <a:pt x="112957" y="657989"/>
                </a:cubicBezTo>
                <a:cubicBezTo>
                  <a:pt x="113854" y="679504"/>
                  <a:pt x="259082" y="1388612"/>
                  <a:pt x="242049" y="1281932"/>
                </a:cubicBezTo>
                <a:cubicBezTo>
                  <a:pt x="225016" y="1175252"/>
                  <a:pt x="-894" y="-52913"/>
                  <a:pt x="2" y="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077DC7FE-6BE5-1403-37EF-F8221FCFCC0F}"/>
              </a:ext>
            </a:extLst>
          </p:cNvPr>
          <p:cNvSpPr/>
          <p:nvPr/>
        </p:nvSpPr>
        <p:spPr>
          <a:xfrm>
            <a:off x="2065392" y="3892293"/>
            <a:ext cx="598111" cy="2833797"/>
          </a:xfrm>
          <a:custGeom>
            <a:avLst/>
            <a:gdLst>
              <a:gd name="connsiteX0" fmla="*/ 145304 w 598111"/>
              <a:gd name="connsiteY0" fmla="*/ 18112 h 2833797"/>
              <a:gd name="connsiteX1" fmla="*/ 209850 w 598111"/>
              <a:gd name="connsiteY1" fmla="*/ 1368196 h 2833797"/>
              <a:gd name="connsiteX2" fmla="*/ 349700 w 598111"/>
              <a:gd name="connsiteY2" fmla="*/ 2212672 h 2833797"/>
              <a:gd name="connsiteX3" fmla="*/ 322806 w 598111"/>
              <a:gd name="connsiteY3" fmla="*/ 2024413 h 2833797"/>
              <a:gd name="connsiteX4" fmla="*/ 597126 w 598111"/>
              <a:gd name="connsiteY4" fmla="*/ 2831236 h 2833797"/>
              <a:gd name="connsiteX5" fmla="*/ 403488 w 598111"/>
              <a:gd name="connsiteY5" fmla="*/ 2239566 h 2833797"/>
              <a:gd name="connsiteX6" fmla="*/ 118410 w 598111"/>
              <a:gd name="connsiteY6" fmla="*/ 1153043 h 2833797"/>
              <a:gd name="connsiteX7" fmla="*/ 156062 w 598111"/>
              <a:gd name="connsiteY7" fmla="*/ 1255241 h 2833797"/>
              <a:gd name="connsiteX8" fmla="*/ 76 w 598111"/>
              <a:gd name="connsiteY8" fmla="*/ 340841 h 2833797"/>
              <a:gd name="connsiteX9" fmla="*/ 134547 w 598111"/>
              <a:gd name="connsiteY9" fmla="*/ 932512 h 2833797"/>
              <a:gd name="connsiteX10" fmla="*/ 86137 w 598111"/>
              <a:gd name="connsiteY10" fmla="*/ 437660 h 2833797"/>
              <a:gd name="connsiteX11" fmla="*/ 75380 w 598111"/>
              <a:gd name="connsiteY11" fmla="*/ 577509 h 2833797"/>
              <a:gd name="connsiteX12" fmla="*/ 145304 w 598111"/>
              <a:gd name="connsiteY12" fmla="*/ 18112 h 28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111" h="2833797">
                <a:moveTo>
                  <a:pt x="145304" y="18112"/>
                </a:moveTo>
                <a:cubicBezTo>
                  <a:pt x="167716" y="149893"/>
                  <a:pt x="175784" y="1002436"/>
                  <a:pt x="209850" y="1368196"/>
                </a:cubicBezTo>
                <a:cubicBezTo>
                  <a:pt x="243916" y="1733956"/>
                  <a:pt x="330874" y="2103303"/>
                  <a:pt x="349700" y="2212672"/>
                </a:cubicBezTo>
                <a:cubicBezTo>
                  <a:pt x="368526" y="2322042"/>
                  <a:pt x="281568" y="1921319"/>
                  <a:pt x="322806" y="2024413"/>
                </a:cubicBezTo>
                <a:cubicBezTo>
                  <a:pt x="364044" y="2127507"/>
                  <a:pt x="583679" y="2795377"/>
                  <a:pt x="597126" y="2831236"/>
                </a:cubicBezTo>
                <a:cubicBezTo>
                  <a:pt x="610573" y="2867095"/>
                  <a:pt x="483274" y="2519265"/>
                  <a:pt x="403488" y="2239566"/>
                </a:cubicBezTo>
                <a:cubicBezTo>
                  <a:pt x="323702" y="1959867"/>
                  <a:pt x="159648" y="1317097"/>
                  <a:pt x="118410" y="1153043"/>
                </a:cubicBezTo>
                <a:cubicBezTo>
                  <a:pt x="77172" y="988989"/>
                  <a:pt x="175784" y="1390608"/>
                  <a:pt x="156062" y="1255241"/>
                </a:cubicBezTo>
                <a:cubicBezTo>
                  <a:pt x="136340" y="1119874"/>
                  <a:pt x="3662" y="394629"/>
                  <a:pt x="76" y="340841"/>
                </a:cubicBezTo>
                <a:cubicBezTo>
                  <a:pt x="-3510" y="287053"/>
                  <a:pt x="120203" y="916376"/>
                  <a:pt x="134547" y="932512"/>
                </a:cubicBezTo>
                <a:cubicBezTo>
                  <a:pt x="148891" y="948649"/>
                  <a:pt x="95998" y="496827"/>
                  <a:pt x="86137" y="437660"/>
                </a:cubicBezTo>
                <a:cubicBezTo>
                  <a:pt x="76276" y="378493"/>
                  <a:pt x="67312" y="640262"/>
                  <a:pt x="75380" y="577509"/>
                </a:cubicBezTo>
                <a:cubicBezTo>
                  <a:pt x="83448" y="514756"/>
                  <a:pt x="122892" y="-113669"/>
                  <a:pt x="145304" y="1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A5AE915-43DA-F0CB-9544-C5F4422173E7}"/>
              </a:ext>
            </a:extLst>
          </p:cNvPr>
          <p:cNvSpPr/>
          <p:nvPr/>
        </p:nvSpPr>
        <p:spPr>
          <a:xfrm>
            <a:off x="3323839" y="6389051"/>
            <a:ext cx="303639" cy="1308055"/>
          </a:xfrm>
          <a:custGeom>
            <a:avLst/>
            <a:gdLst>
              <a:gd name="connsiteX0" fmla="*/ 274 w 303639"/>
              <a:gd name="connsiteY0" fmla="*/ 991 h 1308055"/>
              <a:gd name="connsiteX1" fmla="*/ 258457 w 303639"/>
              <a:gd name="connsiteY1" fmla="*/ 366751 h 1308055"/>
              <a:gd name="connsiteX2" fmla="*/ 199290 w 303639"/>
              <a:gd name="connsiteY2" fmla="*/ 942285 h 1308055"/>
              <a:gd name="connsiteX3" fmla="*/ 247700 w 303639"/>
              <a:gd name="connsiteY3" fmla="*/ 710996 h 1308055"/>
              <a:gd name="connsiteX4" fmla="*/ 37926 w 303639"/>
              <a:gd name="connsiteY4" fmla="*/ 1308045 h 1308055"/>
              <a:gd name="connsiteX5" fmla="*/ 290730 w 303639"/>
              <a:gd name="connsiteY5" fmla="*/ 694860 h 1308055"/>
              <a:gd name="connsiteX6" fmla="*/ 269215 w 303639"/>
              <a:gd name="connsiteY6" fmla="*/ 635693 h 1308055"/>
              <a:gd name="connsiteX7" fmla="*/ 167017 w 303639"/>
              <a:gd name="connsiteY7" fmla="*/ 355994 h 1308055"/>
              <a:gd name="connsiteX8" fmla="*/ 134745 w 303639"/>
              <a:gd name="connsiteY8" fmla="*/ 269933 h 1308055"/>
              <a:gd name="connsiteX9" fmla="*/ 279973 w 303639"/>
              <a:gd name="connsiteY9" fmla="*/ 436676 h 1308055"/>
              <a:gd name="connsiteX10" fmla="*/ 210048 w 303639"/>
              <a:gd name="connsiteY10" fmla="*/ 264554 h 1308055"/>
              <a:gd name="connsiteX11" fmla="*/ 274 w 303639"/>
              <a:gd name="connsiteY11" fmla="*/ 991 h 130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639" h="1308055">
                <a:moveTo>
                  <a:pt x="274" y="991"/>
                </a:moveTo>
                <a:cubicBezTo>
                  <a:pt x="8342" y="18024"/>
                  <a:pt x="225288" y="209869"/>
                  <a:pt x="258457" y="366751"/>
                </a:cubicBezTo>
                <a:cubicBezTo>
                  <a:pt x="291626" y="523633"/>
                  <a:pt x="201083" y="884911"/>
                  <a:pt x="199290" y="942285"/>
                </a:cubicBezTo>
                <a:cubicBezTo>
                  <a:pt x="197497" y="999659"/>
                  <a:pt x="274594" y="650036"/>
                  <a:pt x="247700" y="710996"/>
                </a:cubicBezTo>
                <a:cubicBezTo>
                  <a:pt x="220806" y="771956"/>
                  <a:pt x="30754" y="1310734"/>
                  <a:pt x="37926" y="1308045"/>
                </a:cubicBezTo>
                <a:cubicBezTo>
                  <a:pt x="45098" y="1305356"/>
                  <a:pt x="252182" y="806918"/>
                  <a:pt x="290730" y="694860"/>
                </a:cubicBezTo>
                <a:cubicBezTo>
                  <a:pt x="329278" y="582802"/>
                  <a:pt x="269215" y="635693"/>
                  <a:pt x="269215" y="635693"/>
                </a:cubicBezTo>
                <a:lnTo>
                  <a:pt x="167017" y="355994"/>
                </a:lnTo>
                <a:cubicBezTo>
                  <a:pt x="144605" y="295034"/>
                  <a:pt x="115919" y="256486"/>
                  <a:pt x="134745" y="269933"/>
                </a:cubicBezTo>
                <a:cubicBezTo>
                  <a:pt x="153571" y="283380"/>
                  <a:pt x="267423" y="437572"/>
                  <a:pt x="279973" y="436676"/>
                </a:cubicBezTo>
                <a:cubicBezTo>
                  <a:pt x="292523" y="435780"/>
                  <a:pt x="255768" y="338064"/>
                  <a:pt x="210048" y="264554"/>
                </a:cubicBezTo>
                <a:cubicBezTo>
                  <a:pt x="164328" y="191044"/>
                  <a:pt x="-7794" y="-16042"/>
                  <a:pt x="274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39DCBB0-970A-A76F-AED4-712E7685D2F5}"/>
              </a:ext>
            </a:extLst>
          </p:cNvPr>
          <p:cNvSpPr/>
          <p:nvPr/>
        </p:nvSpPr>
        <p:spPr>
          <a:xfrm>
            <a:off x="2057728" y="5102322"/>
            <a:ext cx="483322" cy="2455079"/>
          </a:xfrm>
          <a:custGeom>
            <a:avLst/>
            <a:gdLst>
              <a:gd name="connsiteX0" fmla="*/ 131453 w 483322"/>
              <a:gd name="connsiteY0" fmla="*/ 2182 h 2455079"/>
              <a:gd name="connsiteX1" fmla="*/ 18498 w 483322"/>
              <a:gd name="connsiteY1" fmla="*/ 604610 h 2455079"/>
              <a:gd name="connsiteX2" fmla="*/ 158347 w 483322"/>
              <a:gd name="connsiteY2" fmla="*/ 948854 h 2455079"/>
              <a:gd name="connsiteX3" fmla="*/ 152968 w 483322"/>
              <a:gd name="connsiteY3" fmla="*/ 857414 h 2455079"/>
              <a:gd name="connsiteX4" fmla="*/ 282060 w 483322"/>
              <a:gd name="connsiteY4" fmla="*/ 1605071 h 2455079"/>
              <a:gd name="connsiteX5" fmla="*/ 341227 w 483322"/>
              <a:gd name="connsiteY5" fmla="*/ 1411433 h 2455079"/>
              <a:gd name="connsiteX6" fmla="*/ 481077 w 483322"/>
              <a:gd name="connsiteY6" fmla="*/ 2449546 h 2455079"/>
              <a:gd name="connsiteX7" fmla="*/ 217514 w 483322"/>
              <a:gd name="connsiteY7" fmla="*/ 884309 h 2455079"/>
              <a:gd name="connsiteX8" fmla="*/ 212136 w 483322"/>
              <a:gd name="connsiteY8" fmla="*/ 1002643 h 2455079"/>
              <a:gd name="connsiteX9" fmla="*/ 45392 w 483322"/>
              <a:gd name="connsiteY9" fmla="*/ 222713 h 2455079"/>
              <a:gd name="connsiteX10" fmla="*/ 2361 w 483322"/>
              <a:gd name="connsiteY10" fmla="*/ 394836 h 2455079"/>
              <a:gd name="connsiteX11" fmla="*/ 131453 w 483322"/>
              <a:gd name="connsiteY11" fmla="*/ 2182 h 24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322" h="2455079">
                <a:moveTo>
                  <a:pt x="131453" y="2182"/>
                </a:moveTo>
                <a:cubicBezTo>
                  <a:pt x="134143" y="37144"/>
                  <a:pt x="14016" y="446831"/>
                  <a:pt x="18498" y="604610"/>
                </a:cubicBezTo>
                <a:cubicBezTo>
                  <a:pt x="22980" y="762389"/>
                  <a:pt x="135935" y="906720"/>
                  <a:pt x="158347" y="948854"/>
                </a:cubicBezTo>
                <a:cubicBezTo>
                  <a:pt x="180759" y="990988"/>
                  <a:pt x="132349" y="748045"/>
                  <a:pt x="152968" y="857414"/>
                </a:cubicBezTo>
                <a:cubicBezTo>
                  <a:pt x="173587" y="966784"/>
                  <a:pt x="250683" y="1512734"/>
                  <a:pt x="282060" y="1605071"/>
                </a:cubicBezTo>
                <a:cubicBezTo>
                  <a:pt x="313437" y="1697408"/>
                  <a:pt x="308058" y="1270687"/>
                  <a:pt x="341227" y="1411433"/>
                </a:cubicBezTo>
                <a:cubicBezTo>
                  <a:pt x="374396" y="1552179"/>
                  <a:pt x="501696" y="2537400"/>
                  <a:pt x="481077" y="2449546"/>
                </a:cubicBezTo>
                <a:cubicBezTo>
                  <a:pt x="460458" y="2361692"/>
                  <a:pt x="262338" y="1125460"/>
                  <a:pt x="217514" y="884309"/>
                </a:cubicBezTo>
                <a:cubicBezTo>
                  <a:pt x="172691" y="643159"/>
                  <a:pt x="240823" y="1112909"/>
                  <a:pt x="212136" y="1002643"/>
                </a:cubicBezTo>
                <a:cubicBezTo>
                  <a:pt x="183449" y="892377"/>
                  <a:pt x="80354" y="324014"/>
                  <a:pt x="45392" y="222713"/>
                </a:cubicBezTo>
                <a:cubicBezTo>
                  <a:pt x="10430" y="121412"/>
                  <a:pt x="-6604" y="426212"/>
                  <a:pt x="2361" y="394836"/>
                </a:cubicBezTo>
                <a:cubicBezTo>
                  <a:pt x="11326" y="363460"/>
                  <a:pt x="128763" y="-32780"/>
                  <a:pt x="131453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31C05A6-82B4-22DC-10FB-E6B36EEB279B}"/>
              </a:ext>
            </a:extLst>
          </p:cNvPr>
          <p:cNvSpPr/>
          <p:nvPr/>
        </p:nvSpPr>
        <p:spPr>
          <a:xfrm>
            <a:off x="2909943" y="6413320"/>
            <a:ext cx="947449" cy="2112255"/>
          </a:xfrm>
          <a:custGeom>
            <a:avLst/>
            <a:gdLst>
              <a:gd name="connsiteX0" fmla="*/ 16137 w 947449"/>
              <a:gd name="connsiteY0" fmla="*/ 30511 h 2112255"/>
              <a:gd name="connsiteX1" fmla="*/ 941295 w 947449"/>
              <a:gd name="connsiteY1" fmla="*/ 2095979 h 2112255"/>
              <a:gd name="connsiteX2" fmla="*/ 398033 w 947449"/>
              <a:gd name="connsiteY2" fmla="*/ 944911 h 2112255"/>
              <a:gd name="connsiteX3" fmla="*/ 16137 w 947449"/>
              <a:gd name="connsiteY3" fmla="*/ 30511 h 211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49" h="2112255">
                <a:moveTo>
                  <a:pt x="16137" y="30511"/>
                </a:moveTo>
                <a:cubicBezTo>
                  <a:pt x="106681" y="222356"/>
                  <a:pt x="877646" y="1943579"/>
                  <a:pt x="941295" y="2095979"/>
                </a:cubicBezTo>
                <a:cubicBezTo>
                  <a:pt x="1004944" y="2248379"/>
                  <a:pt x="557605" y="1289156"/>
                  <a:pt x="398033" y="944911"/>
                </a:cubicBezTo>
                <a:cubicBezTo>
                  <a:pt x="238461" y="600666"/>
                  <a:pt x="-74407" y="-161334"/>
                  <a:pt x="16137" y="30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615D10CE-2CF6-72A6-2008-7C28E8747673}"/>
              </a:ext>
            </a:extLst>
          </p:cNvPr>
          <p:cNvSpPr/>
          <p:nvPr/>
        </p:nvSpPr>
        <p:spPr>
          <a:xfrm>
            <a:off x="2175527" y="6061512"/>
            <a:ext cx="713209" cy="2544507"/>
          </a:xfrm>
          <a:custGeom>
            <a:avLst/>
            <a:gdLst>
              <a:gd name="connsiteX0" fmla="*/ 131988 w 713209"/>
              <a:gd name="connsiteY0" fmla="*/ 81104 h 2544507"/>
              <a:gd name="connsiteX1" fmla="*/ 175019 w 713209"/>
              <a:gd name="connsiteY1" fmla="*/ 107999 h 2544507"/>
              <a:gd name="connsiteX2" fmla="*/ 632219 w 713209"/>
              <a:gd name="connsiteY2" fmla="*/ 952474 h 2544507"/>
              <a:gd name="connsiteX3" fmla="*/ 492369 w 713209"/>
              <a:gd name="connsiteY3" fmla="*/ 1549523 h 2544507"/>
              <a:gd name="connsiteX4" fmla="*/ 594567 w 713209"/>
              <a:gd name="connsiteY4" fmla="*/ 1318234 h 2544507"/>
              <a:gd name="connsiteX5" fmla="*/ 2897 w 713209"/>
              <a:gd name="connsiteY5" fmla="*/ 2539227 h 2544507"/>
              <a:gd name="connsiteX6" fmla="*/ 368657 w 713209"/>
              <a:gd name="connsiteY6" fmla="*/ 1721646 h 2544507"/>
              <a:gd name="connsiteX7" fmla="*/ 379414 w 713209"/>
              <a:gd name="connsiteY7" fmla="*/ 780352 h 2544507"/>
              <a:gd name="connsiteX8" fmla="*/ 384793 w 713209"/>
              <a:gd name="connsiteY8" fmla="*/ 1571039 h 2544507"/>
              <a:gd name="connsiteX9" fmla="*/ 449339 w 713209"/>
              <a:gd name="connsiteY9" fmla="*/ 1415053 h 2544507"/>
              <a:gd name="connsiteX10" fmla="*/ 712901 w 713209"/>
              <a:gd name="connsiteY10" fmla="*/ 882549 h 2544507"/>
              <a:gd name="connsiteX11" fmla="*/ 503127 w 713209"/>
              <a:gd name="connsiteY11" fmla="*/ 1350507 h 2544507"/>
              <a:gd name="connsiteX12" fmla="*/ 535400 w 713209"/>
              <a:gd name="connsiteY12" fmla="*/ 1388159 h 2544507"/>
              <a:gd name="connsiteX13" fmla="*/ 648355 w 713209"/>
              <a:gd name="connsiteY13" fmla="*/ 1156869 h 2544507"/>
              <a:gd name="connsiteX14" fmla="*/ 530021 w 713209"/>
              <a:gd name="connsiteY14" fmla="*/ 1318234 h 2544507"/>
              <a:gd name="connsiteX15" fmla="*/ 610704 w 713209"/>
              <a:gd name="connsiteY15" fmla="*/ 1054672 h 2544507"/>
              <a:gd name="connsiteX16" fmla="*/ 470854 w 713209"/>
              <a:gd name="connsiteY16" fmla="*/ 705048 h 2544507"/>
              <a:gd name="connsiteX17" fmla="*/ 201913 w 713209"/>
              <a:gd name="connsiteY17" fmla="*/ 301636 h 2544507"/>
              <a:gd name="connsiteX18" fmla="*/ 626840 w 713209"/>
              <a:gd name="connsiteY18" fmla="*/ 748079 h 2544507"/>
              <a:gd name="connsiteX19" fmla="*/ 131988 w 713209"/>
              <a:gd name="connsiteY19" fmla="*/ 81104 h 2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3209" h="2544507">
                <a:moveTo>
                  <a:pt x="131988" y="81104"/>
                </a:moveTo>
                <a:cubicBezTo>
                  <a:pt x="56685" y="-25576"/>
                  <a:pt x="91647" y="-37229"/>
                  <a:pt x="175019" y="107999"/>
                </a:cubicBezTo>
                <a:cubicBezTo>
                  <a:pt x="258391" y="253227"/>
                  <a:pt x="579327" y="712220"/>
                  <a:pt x="632219" y="952474"/>
                </a:cubicBezTo>
                <a:cubicBezTo>
                  <a:pt x="685111" y="1192728"/>
                  <a:pt x="498644" y="1488563"/>
                  <a:pt x="492369" y="1549523"/>
                </a:cubicBezTo>
                <a:cubicBezTo>
                  <a:pt x="486094" y="1610483"/>
                  <a:pt x="676146" y="1153283"/>
                  <a:pt x="594567" y="1318234"/>
                </a:cubicBezTo>
                <a:cubicBezTo>
                  <a:pt x="512988" y="1483185"/>
                  <a:pt x="40549" y="2471992"/>
                  <a:pt x="2897" y="2539227"/>
                </a:cubicBezTo>
                <a:cubicBezTo>
                  <a:pt x="-34755" y="2606462"/>
                  <a:pt x="305904" y="2014792"/>
                  <a:pt x="368657" y="1721646"/>
                </a:cubicBezTo>
                <a:cubicBezTo>
                  <a:pt x="431410" y="1428500"/>
                  <a:pt x="376725" y="805453"/>
                  <a:pt x="379414" y="780352"/>
                </a:cubicBezTo>
                <a:cubicBezTo>
                  <a:pt x="382103" y="755251"/>
                  <a:pt x="373139" y="1465256"/>
                  <a:pt x="384793" y="1571039"/>
                </a:cubicBezTo>
                <a:cubicBezTo>
                  <a:pt x="396447" y="1676822"/>
                  <a:pt x="394654" y="1529801"/>
                  <a:pt x="449339" y="1415053"/>
                </a:cubicBezTo>
                <a:cubicBezTo>
                  <a:pt x="504024" y="1300305"/>
                  <a:pt x="703936" y="893307"/>
                  <a:pt x="712901" y="882549"/>
                </a:cubicBezTo>
                <a:cubicBezTo>
                  <a:pt x="721866" y="871791"/>
                  <a:pt x="532710" y="1266239"/>
                  <a:pt x="503127" y="1350507"/>
                </a:cubicBezTo>
                <a:cubicBezTo>
                  <a:pt x="473544" y="1434775"/>
                  <a:pt x="511195" y="1420432"/>
                  <a:pt x="535400" y="1388159"/>
                </a:cubicBezTo>
                <a:cubicBezTo>
                  <a:pt x="559605" y="1355886"/>
                  <a:pt x="649252" y="1168523"/>
                  <a:pt x="648355" y="1156869"/>
                </a:cubicBezTo>
                <a:cubicBezTo>
                  <a:pt x="647459" y="1145215"/>
                  <a:pt x="536296" y="1335267"/>
                  <a:pt x="530021" y="1318234"/>
                </a:cubicBezTo>
                <a:cubicBezTo>
                  <a:pt x="523746" y="1301201"/>
                  <a:pt x="620565" y="1156870"/>
                  <a:pt x="610704" y="1054672"/>
                </a:cubicBezTo>
                <a:cubicBezTo>
                  <a:pt x="600843" y="952474"/>
                  <a:pt x="538986" y="830554"/>
                  <a:pt x="470854" y="705048"/>
                </a:cubicBezTo>
                <a:cubicBezTo>
                  <a:pt x="402722" y="579542"/>
                  <a:pt x="175915" y="294464"/>
                  <a:pt x="201913" y="301636"/>
                </a:cubicBezTo>
                <a:cubicBezTo>
                  <a:pt x="227911" y="308808"/>
                  <a:pt x="634012" y="788420"/>
                  <a:pt x="626840" y="748079"/>
                </a:cubicBezTo>
                <a:cubicBezTo>
                  <a:pt x="619668" y="707738"/>
                  <a:pt x="207291" y="187784"/>
                  <a:pt x="131988" y="8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23B50E8-3C6E-49FB-626B-403D955A1A6C}"/>
              </a:ext>
            </a:extLst>
          </p:cNvPr>
          <p:cNvSpPr/>
          <p:nvPr/>
        </p:nvSpPr>
        <p:spPr>
          <a:xfrm>
            <a:off x="3092101" y="6298145"/>
            <a:ext cx="319195" cy="2334304"/>
          </a:xfrm>
          <a:custGeom>
            <a:avLst/>
            <a:gdLst>
              <a:gd name="connsiteX0" fmla="*/ 167466 w 319195"/>
              <a:gd name="connsiteY0" fmla="*/ 457 h 2334304"/>
              <a:gd name="connsiteX1" fmla="*/ 285800 w 319195"/>
              <a:gd name="connsiteY1" fmla="*/ 581370 h 2334304"/>
              <a:gd name="connsiteX2" fmla="*/ 76026 w 319195"/>
              <a:gd name="connsiteY2" fmla="*/ 1269860 h 2334304"/>
              <a:gd name="connsiteX3" fmla="*/ 215875 w 319195"/>
              <a:gd name="connsiteY3" fmla="*/ 1049328 h 2334304"/>
              <a:gd name="connsiteX4" fmla="*/ 723 w 319195"/>
              <a:gd name="connsiteY4" fmla="*/ 2324109 h 2334304"/>
              <a:gd name="connsiteX5" fmla="*/ 151330 w 319195"/>
              <a:gd name="connsiteY5" fmla="*/ 1603347 h 2334304"/>
              <a:gd name="connsiteX6" fmla="*/ 296558 w 319195"/>
              <a:gd name="connsiteY6" fmla="*/ 796523 h 2334304"/>
              <a:gd name="connsiteX7" fmla="*/ 167466 w 319195"/>
              <a:gd name="connsiteY7" fmla="*/ 1124631 h 2334304"/>
              <a:gd name="connsiteX8" fmla="*/ 318073 w 319195"/>
              <a:gd name="connsiteY8" fmla="*/ 597507 h 2334304"/>
              <a:gd name="connsiteX9" fmla="*/ 70647 w 319195"/>
              <a:gd name="connsiteY9" fmla="*/ 194095 h 2334304"/>
              <a:gd name="connsiteX10" fmla="*/ 312694 w 319195"/>
              <a:gd name="connsiteY10" fmla="*/ 479173 h 2334304"/>
              <a:gd name="connsiteX11" fmla="*/ 167466 w 319195"/>
              <a:gd name="connsiteY11" fmla="*/ 457 h 233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195" h="2334304">
                <a:moveTo>
                  <a:pt x="167466" y="457"/>
                </a:moveTo>
                <a:cubicBezTo>
                  <a:pt x="162984" y="17490"/>
                  <a:pt x="301040" y="369803"/>
                  <a:pt x="285800" y="581370"/>
                </a:cubicBezTo>
                <a:cubicBezTo>
                  <a:pt x="270560" y="792937"/>
                  <a:pt x="87680" y="1191867"/>
                  <a:pt x="76026" y="1269860"/>
                </a:cubicBezTo>
                <a:cubicBezTo>
                  <a:pt x="64372" y="1347853"/>
                  <a:pt x="228425" y="873620"/>
                  <a:pt x="215875" y="1049328"/>
                </a:cubicBezTo>
                <a:cubicBezTo>
                  <a:pt x="203325" y="1225036"/>
                  <a:pt x="11480" y="2231773"/>
                  <a:pt x="723" y="2324109"/>
                </a:cubicBezTo>
                <a:cubicBezTo>
                  <a:pt x="-10034" y="2416445"/>
                  <a:pt x="102024" y="1857945"/>
                  <a:pt x="151330" y="1603347"/>
                </a:cubicBezTo>
                <a:cubicBezTo>
                  <a:pt x="200636" y="1348749"/>
                  <a:pt x="293869" y="876309"/>
                  <a:pt x="296558" y="796523"/>
                </a:cubicBezTo>
                <a:cubicBezTo>
                  <a:pt x="299247" y="716737"/>
                  <a:pt x="163880" y="1157800"/>
                  <a:pt x="167466" y="1124631"/>
                </a:cubicBezTo>
                <a:cubicBezTo>
                  <a:pt x="171052" y="1091462"/>
                  <a:pt x="334209" y="752596"/>
                  <a:pt x="318073" y="597507"/>
                </a:cubicBezTo>
                <a:cubicBezTo>
                  <a:pt x="301937" y="442418"/>
                  <a:pt x="71543" y="213817"/>
                  <a:pt x="70647" y="194095"/>
                </a:cubicBezTo>
                <a:cubicBezTo>
                  <a:pt x="69750" y="174373"/>
                  <a:pt x="294765" y="510550"/>
                  <a:pt x="312694" y="479173"/>
                </a:cubicBezTo>
                <a:cubicBezTo>
                  <a:pt x="330624" y="447797"/>
                  <a:pt x="171948" y="-16576"/>
                  <a:pt x="167466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8E8155F-CD20-A8B5-0217-7993A4678648}"/>
              </a:ext>
            </a:extLst>
          </p:cNvPr>
          <p:cNvSpPr/>
          <p:nvPr/>
        </p:nvSpPr>
        <p:spPr>
          <a:xfrm>
            <a:off x="2694832" y="6384971"/>
            <a:ext cx="276265" cy="1734983"/>
          </a:xfrm>
          <a:custGeom>
            <a:avLst/>
            <a:gdLst>
              <a:gd name="connsiteX0" fmla="*/ 10716 w 276265"/>
              <a:gd name="connsiteY0" fmla="*/ 69617 h 1734983"/>
              <a:gd name="connsiteX1" fmla="*/ 48368 w 276265"/>
              <a:gd name="connsiteY1" fmla="*/ 150300 h 1734983"/>
              <a:gd name="connsiteX2" fmla="*/ 258142 w 276265"/>
              <a:gd name="connsiteY2" fmla="*/ 1624097 h 1734983"/>
              <a:gd name="connsiteX3" fmla="*/ 236627 w 276265"/>
              <a:gd name="connsiteY3" fmla="*/ 1468111 h 1734983"/>
              <a:gd name="connsiteX4" fmla="*/ 5337 w 276265"/>
              <a:gd name="connsiteY4" fmla="*/ 182573 h 1734983"/>
              <a:gd name="connsiteX5" fmla="*/ 69883 w 276265"/>
              <a:gd name="connsiteY5" fmla="*/ 333180 h 1734983"/>
              <a:gd name="connsiteX6" fmla="*/ 10716 w 276265"/>
              <a:gd name="connsiteY6" fmla="*/ 69617 h 173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65" h="1734983">
                <a:moveTo>
                  <a:pt x="10716" y="69617"/>
                </a:moveTo>
                <a:cubicBezTo>
                  <a:pt x="7130" y="39137"/>
                  <a:pt x="7130" y="-108780"/>
                  <a:pt x="48368" y="150300"/>
                </a:cubicBezTo>
                <a:cubicBezTo>
                  <a:pt x="89606" y="409380"/>
                  <a:pt x="226766" y="1404462"/>
                  <a:pt x="258142" y="1624097"/>
                </a:cubicBezTo>
                <a:cubicBezTo>
                  <a:pt x="289518" y="1843732"/>
                  <a:pt x="278761" y="1708365"/>
                  <a:pt x="236627" y="1468111"/>
                </a:cubicBezTo>
                <a:cubicBezTo>
                  <a:pt x="194493" y="1227857"/>
                  <a:pt x="33128" y="371728"/>
                  <a:pt x="5337" y="182573"/>
                </a:cubicBezTo>
                <a:cubicBezTo>
                  <a:pt x="-22454" y="-6582"/>
                  <a:pt x="67193" y="352006"/>
                  <a:pt x="69883" y="333180"/>
                </a:cubicBezTo>
                <a:cubicBezTo>
                  <a:pt x="72573" y="314354"/>
                  <a:pt x="14302" y="100097"/>
                  <a:pt x="10716" y="6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A054AA3-C0D1-6844-F73A-C9F939C6CA79}"/>
              </a:ext>
            </a:extLst>
          </p:cNvPr>
          <p:cNvSpPr/>
          <p:nvPr/>
        </p:nvSpPr>
        <p:spPr>
          <a:xfrm>
            <a:off x="2214006" y="7143359"/>
            <a:ext cx="528038" cy="2215869"/>
          </a:xfrm>
          <a:custGeom>
            <a:avLst/>
            <a:gdLst>
              <a:gd name="connsiteX0" fmla="*/ 518436 w 528038"/>
              <a:gd name="connsiteY0" fmla="*/ 31992 h 2215869"/>
              <a:gd name="connsiteX1" fmla="*/ 28963 w 528038"/>
              <a:gd name="connsiteY1" fmla="*/ 1893065 h 2215869"/>
              <a:gd name="connsiteX2" fmla="*/ 98888 w 528038"/>
              <a:gd name="connsiteY2" fmla="*/ 1618745 h 2215869"/>
              <a:gd name="connsiteX3" fmla="*/ 448512 w 528038"/>
              <a:gd name="connsiteY3" fmla="*/ 580632 h 2215869"/>
              <a:gd name="connsiteX4" fmla="*/ 12827 w 528038"/>
              <a:gd name="connsiteY4" fmla="*/ 2215794 h 2215869"/>
              <a:gd name="connsiteX5" fmla="*/ 464648 w 528038"/>
              <a:gd name="connsiteY5" fmla="*/ 505328 h 2215869"/>
              <a:gd name="connsiteX6" fmla="*/ 362450 w 528038"/>
              <a:gd name="connsiteY6" fmla="*/ 698966 h 2215869"/>
              <a:gd name="connsiteX7" fmla="*/ 518436 w 528038"/>
              <a:gd name="connsiteY7" fmla="*/ 31992 h 221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38" h="2215869">
                <a:moveTo>
                  <a:pt x="518436" y="31992"/>
                </a:moveTo>
                <a:cubicBezTo>
                  <a:pt x="462855" y="231009"/>
                  <a:pt x="98888" y="1628606"/>
                  <a:pt x="28963" y="1893065"/>
                </a:cubicBezTo>
                <a:cubicBezTo>
                  <a:pt x="-40962" y="2157524"/>
                  <a:pt x="28963" y="1837484"/>
                  <a:pt x="98888" y="1618745"/>
                </a:cubicBezTo>
                <a:cubicBezTo>
                  <a:pt x="168813" y="1400006"/>
                  <a:pt x="462856" y="481124"/>
                  <a:pt x="448512" y="580632"/>
                </a:cubicBezTo>
                <a:cubicBezTo>
                  <a:pt x="434168" y="680140"/>
                  <a:pt x="10138" y="2228345"/>
                  <a:pt x="12827" y="2215794"/>
                </a:cubicBezTo>
                <a:cubicBezTo>
                  <a:pt x="15516" y="2203243"/>
                  <a:pt x="406378" y="758133"/>
                  <a:pt x="464648" y="505328"/>
                </a:cubicBezTo>
                <a:cubicBezTo>
                  <a:pt x="522918" y="252523"/>
                  <a:pt x="354382" y="773373"/>
                  <a:pt x="362450" y="698966"/>
                </a:cubicBezTo>
                <a:cubicBezTo>
                  <a:pt x="370518" y="624559"/>
                  <a:pt x="574017" y="-167025"/>
                  <a:pt x="518436" y="3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D58F74A-1016-1CBA-8EDC-772B41610D12}"/>
              </a:ext>
            </a:extLst>
          </p:cNvPr>
          <p:cNvSpPr/>
          <p:nvPr/>
        </p:nvSpPr>
        <p:spPr>
          <a:xfrm>
            <a:off x="4411253" y="3981203"/>
            <a:ext cx="190454" cy="581391"/>
          </a:xfrm>
          <a:custGeom>
            <a:avLst/>
            <a:gdLst>
              <a:gd name="connsiteX0" fmla="*/ 84547 w 190454"/>
              <a:gd name="connsiteY0" fmla="*/ 247 h 581391"/>
              <a:gd name="connsiteX1" fmla="*/ 62322 w 190454"/>
              <a:gd name="connsiteY1" fmla="*/ 266947 h 581391"/>
              <a:gd name="connsiteX2" fmla="*/ 78197 w 190454"/>
              <a:gd name="connsiteY2" fmla="*/ 228847 h 581391"/>
              <a:gd name="connsiteX3" fmla="*/ 122647 w 190454"/>
              <a:gd name="connsiteY3" fmla="*/ 327272 h 581391"/>
              <a:gd name="connsiteX4" fmla="*/ 189322 w 190454"/>
              <a:gd name="connsiteY4" fmla="*/ 432047 h 581391"/>
              <a:gd name="connsiteX5" fmla="*/ 163922 w 190454"/>
              <a:gd name="connsiteY5" fmla="*/ 476497 h 581391"/>
              <a:gd name="connsiteX6" fmla="*/ 154397 w 190454"/>
              <a:gd name="connsiteY6" fmla="*/ 581272 h 581391"/>
              <a:gd name="connsiteX7" fmla="*/ 170272 w 190454"/>
              <a:gd name="connsiteY7" fmla="*/ 454272 h 581391"/>
              <a:gd name="connsiteX8" fmla="*/ 167097 w 190454"/>
              <a:gd name="connsiteY8" fmla="*/ 387597 h 581391"/>
              <a:gd name="connsiteX9" fmla="*/ 1997 w 190454"/>
              <a:gd name="connsiteY9" fmla="*/ 200272 h 581391"/>
              <a:gd name="connsiteX10" fmla="*/ 75022 w 190454"/>
              <a:gd name="connsiteY10" fmla="*/ 270122 h 581391"/>
              <a:gd name="connsiteX11" fmla="*/ 65497 w 190454"/>
              <a:gd name="connsiteY11" fmla="*/ 200272 h 581391"/>
              <a:gd name="connsiteX12" fmla="*/ 36922 w 190454"/>
              <a:gd name="connsiteY12" fmla="*/ 114547 h 581391"/>
              <a:gd name="connsiteX13" fmla="*/ 40097 w 190454"/>
              <a:gd name="connsiteY13" fmla="*/ 216147 h 581391"/>
              <a:gd name="connsiteX14" fmla="*/ 84547 w 190454"/>
              <a:gd name="connsiteY14" fmla="*/ 247 h 58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454" h="581391">
                <a:moveTo>
                  <a:pt x="84547" y="247"/>
                </a:moveTo>
                <a:cubicBezTo>
                  <a:pt x="88251" y="8714"/>
                  <a:pt x="63380" y="228847"/>
                  <a:pt x="62322" y="266947"/>
                </a:cubicBezTo>
                <a:cubicBezTo>
                  <a:pt x="61264" y="305047"/>
                  <a:pt x="68143" y="218793"/>
                  <a:pt x="78197" y="228847"/>
                </a:cubicBezTo>
                <a:cubicBezTo>
                  <a:pt x="88251" y="238901"/>
                  <a:pt x="104126" y="293405"/>
                  <a:pt x="122647" y="327272"/>
                </a:cubicBezTo>
                <a:cubicBezTo>
                  <a:pt x="141168" y="361139"/>
                  <a:pt x="182443" y="407176"/>
                  <a:pt x="189322" y="432047"/>
                </a:cubicBezTo>
                <a:cubicBezTo>
                  <a:pt x="196201" y="456918"/>
                  <a:pt x="169743" y="451626"/>
                  <a:pt x="163922" y="476497"/>
                </a:cubicBezTo>
                <a:cubicBezTo>
                  <a:pt x="158101" y="501368"/>
                  <a:pt x="153339" y="584976"/>
                  <a:pt x="154397" y="581272"/>
                </a:cubicBezTo>
                <a:cubicBezTo>
                  <a:pt x="155455" y="577568"/>
                  <a:pt x="168155" y="486551"/>
                  <a:pt x="170272" y="454272"/>
                </a:cubicBezTo>
                <a:cubicBezTo>
                  <a:pt x="172389" y="421993"/>
                  <a:pt x="195143" y="429930"/>
                  <a:pt x="167097" y="387597"/>
                </a:cubicBezTo>
                <a:cubicBezTo>
                  <a:pt x="139051" y="345264"/>
                  <a:pt x="17343" y="219851"/>
                  <a:pt x="1997" y="200272"/>
                </a:cubicBezTo>
                <a:cubicBezTo>
                  <a:pt x="-13349" y="180693"/>
                  <a:pt x="64439" y="270122"/>
                  <a:pt x="75022" y="270122"/>
                </a:cubicBezTo>
                <a:cubicBezTo>
                  <a:pt x="85605" y="270122"/>
                  <a:pt x="71847" y="226201"/>
                  <a:pt x="65497" y="200272"/>
                </a:cubicBezTo>
                <a:cubicBezTo>
                  <a:pt x="59147" y="174343"/>
                  <a:pt x="41155" y="111901"/>
                  <a:pt x="36922" y="114547"/>
                </a:cubicBezTo>
                <a:cubicBezTo>
                  <a:pt x="32689" y="117193"/>
                  <a:pt x="32160" y="228847"/>
                  <a:pt x="40097" y="216147"/>
                </a:cubicBezTo>
                <a:cubicBezTo>
                  <a:pt x="48034" y="203447"/>
                  <a:pt x="80843" y="-8220"/>
                  <a:pt x="84547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8B2EFCBD-0BDA-DEFB-89EA-7A16CFA3D0F4}"/>
              </a:ext>
            </a:extLst>
          </p:cNvPr>
          <p:cNvSpPr/>
          <p:nvPr/>
        </p:nvSpPr>
        <p:spPr>
          <a:xfrm>
            <a:off x="3230407" y="3635125"/>
            <a:ext cx="103550" cy="193939"/>
          </a:xfrm>
          <a:custGeom>
            <a:avLst/>
            <a:gdLst>
              <a:gd name="connsiteX0" fmla="*/ 103343 w 103550"/>
              <a:gd name="connsiteY0" fmla="*/ 250 h 193939"/>
              <a:gd name="connsiteX1" fmla="*/ 30318 w 103550"/>
              <a:gd name="connsiteY1" fmla="*/ 124075 h 193939"/>
              <a:gd name="connsiteX2" fmla="*/ 11268 w 103550"/>
              <a:gd name="connsiteY2" fmla="*/ 193925 h 193939"/>
              <a:gd name="connsiteX3" fmla="*/ 14443 w 103550"/>
              <a:gd name="connsiteY3" fmla="*/ 130425 h 193939"/>
              <a:gd name="connsiteX4" fmla="*/ 4918 w 103550"/>
              <a:gd name="connsiteY4" fmla="*/ 159000 h 193939"/>
              <a:gd name="connsiteX5" fmla="*/ 103343 w 103550"/>
              <a:gd name="connsiteY5" fmla="*/ 250 h 1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0" h="193939">
                <a:moveTo>
                  <a:pt x="103343" y="250"/>
                </a:moveTo>
                <a:cubicBezTo>
                  <a:pt x="107576" y="-5571"/>
                  <a:pt x="45664" y="91796"/>
                  <a:pt x="30318" y="124075"/>
                </a:cubicBezTo>
                <a:cubicBezTo>
                  <a:pt x="14972" y="156354"/>
                  <a:pt x="13914" y="192867"/>
                  <a:pt x="11268" y="193925"/>
                </a:cubicBezTo>
                <a:cubicBezTo>
                  <a:pt x="8622" y="194983"/>
                  <a:pt x="15501" y="136246"/>
                  <a:pt x="14443" y="130425"/>
                </a:cubicBezTo>
                <a:cubicBezTo>
                  <a:pt x="13385" y="124604"/>
                  <a:pt x="-9899" y="178050"/>
                  <a:pt x="4918" y="159000"/>
                </a:cubicBezTo>
                <a:cubicBezTo>
                  <a:pt x="19735" y="139950"/>
                  <a:pt x="99110" y="6071"/>
                  <a:pt x="103343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00A652E1-6E2C-5026-F2AF-EBF0CCC90328}"/>
              </a:ext>
            </a:extLst>
          </p:cNvPr>
          <p:cNvSpPr/>
          <p:nvPr/>
        </p:nvSpPr>
        <p:spPr>
          <a:xfrm>
            <a:off x="3350212" y="3566157"/>
            <a:ext cx="247663" cy="166779"/>
          </a:xfrm>
          <a:custGeom>
            <a:avLst/>
            <a:gdLst>
              <a:gd name="connsiteX0" fmla="*/ 2588 w 247663"/>
              <a:gd name="connsiteY0" fmla="*/ 164468 h 166779"/>
              <a:gd name="connsiteX1" fmla="*/ 237538 w 247663"/>
              <a:gd name="connsiteY1" fmla="*/ 5718 h 166779"/>
              <a:gd name="connsiteX2" fmla="*/ 196263 w 247663"/>
              <a:gd name="connsiteY2" fmla="*/ 40643 h 166779"/>
              <a:gd name="connsiteX3" fmla="*/ 116888 w 247663"/>
              <a:gd name="connsiteY3" fmla="*/ 94618 h 166779"/>
              <a:gd name="connsiteX4" fmla="*/ 2588 w 247663"/>
              <a:gd name="connsiteY4" fmla="*/ 164468 h 1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63" h="166779">
                <a:moveTo>
                  <a:pt x="2588" y="164468"/>
                </a:moveTo>
                <a:cubicBezTo>
                  <a:pt x="22696" y="149651"/>
                  <a:pt x="205259" y="26355"/>
                  <a:pt x="237538" y="5718"/>
                </a:cubicBezTo>
                <a:cubicBezTo>
                  <a:pt x="269817" y="-14920"/>
                  <a:pt x="216371" y="25826"/>
                  <a:pt x="196263" y="40643"/>
                </a:cubicBezTo>
                <a:cubicBezTo>
                  <a:pt x="176155" y="55460"/>
                  <a:pt x="148638" y="70276"/>
                  <a:pt x="116888" y="94618"/>
                </a:cubicBezTo>
                <a:cubicBezTo>
                  <a:pt x="85138" y="118960"/>
                  <a:pt x="-17520" y="179285"/>
                  <a:pt x="2588" y="164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FE8260E-4BA0-6020-ACF4-E7FC2D97D11E}"/>
              </a:ext>
            </a:extLst>
          </p:cNvPr>
          <p:cNvSpPr/>
          <p:nvPr/>
        </p:nvSpPr>
        <p:spPr>
          <a:xfrm>
            <a:off x="3844917" y="3641215"/>
            <a:ext cx="323959" cy="162647"/>
          </a:xfrm>
          <a:custGeom>
            <a:avLst/>
            <a:gdLst>
              <a:gd name="connsiteX0" fmla="*/ 8 w 323959"/>
              <a:gd name="connsiteY0" fmla="*/ 510 h 162647"/>
              <a:gd name="connsiteX1" fmla="*/ 130183 w 323959"/>
              <a:gd name="connsiteY1" fmla="*/ 16385 h 162647"/>
              <a:gd name="connsiteX2" fmla="*/ 222258 w 323959"/>
              <a:gd name="connsiteY2" fmla="*/ 86235 h 162647"/>
              <a:gd name="connsiteX3" fmla="*/ 212733 w 323959"/>
              <a:gd name="connsiteY3" fmla="*/ 60835 h 162647"/>
              <a:gd name="connsiteX4" fmla="*/ 323858 w 323959"/>
              <a:gd name="connsiteY4" fmla="*/ 162435 h 162647"/>
              <a:gd name="connsiteX5" fmla="*/ 231783 w 323959"/>
              <a:gd name="connsiteY5" fmla="*/ 86235 h 162647"/>
              <a:gd name="connsiteX6" fmla="*/ 184158 w 323959"/>
              <a:gd name="connsiteY6" fmla="*/ 41785 h 162647"/>
              <a:gd name="connsiteX7" fmla="*/ 123833 w 323959"/>
              <a:gd name="connsiteY7" fmla="*/ 6860 h 162647"/>
              <a:gd name="connsiteX8" fmla="*/ 8 w 323959"/>
              <a:gd name="connsiteY8" fmla="*/ 510 h 1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959" h="162647">
                <a:moveTo>
                  <a:pt x="8" y="510"/>
                </a:moveTo>
                <a:cubicBezTo>
                  <a:pt x="1066" y="2098"/>
                  <a:pt x="93141" y="2098"/>
                  <a:pt x="130183" y="16385"/>
                </a:cubicBezTo>
                <a:cubicBezTo>
                  <a:pt x="167225" y="30673"/>
                  <a:pt x="208500" y="78827"/>
                  <a:pt x="222258" y="86235"/>
                </a:cubicBezTo>
                <a:cubicBezTo>
                  <a:pt x="236016" y="93643"/>
                  <a:pt x="195800" y="48135"/>
                  <a:pt x="212733" y="60835"/>
                </a:cubicBezTo>
                <a:cubicBezTo>
                  <a:pt x="229666" y="73535"/>
                  <a:pt x="320683" y="158202"/>
                  <a:pt x="323858" y="162435"/>
                </a:cubicBezTo>
                <a:cubicBezTo>
                  <a:pt x="327033" y="166668"/>
                  <a:pt x="255066" y="106343"/>
                  <a:pt x="231783" y="86235"/>
                </a:cubicBezTo>
                <a:cubicBezTo>
                  <a:pt x="208500" y="66127"/>
                  <a:pt x="202150" y="55014"/>
                  <a:pt x="184158" y="41785"/>
                </a:cubicBezTo>
                <a:cubicBezTo>
                  <a:pt x="166166" y="28556"/>
                  <a:pt x="150291" y="12681"/>
                  <a:pt x="123833" y="6860"/>
                </a:cubicBezTo>
                <a:cubicBezTo>
                  <a:pt x="97375" y="1039"/>
                  <a:pt x="-1050" y="-1078"/>
                  <a:pt x="8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38FD8D15-414F-6943-22D2-AE7E72632FCF}"/>
              </a:ext>
            </a:extLst>
          </p:cNvPr>
          <p:cNvSpPr/>
          <p:nvPr/>
        </p:nvSpPr>
        <p:spPr>
          <a:xfrm>
            <a:off x="2705084" y="4635485"/>
            <a:ext cx="212694" cy="503531"/>
          </a:xfrm>
          <a:custGeom>
            <a:avLst/>
            <a:gdLst>
              <a:gd name="connsiteX0" fmla="*/ 16 w 212694"/>
              <a:gd name="connsiteY0" fmla="*/ 15 h 503531"/>
              <a:gd name="connsiteX1" fmla="*/ 130191 w 212694"/>
              <a:gd name="connsiteY1" fmla="*/ 149240 h 503531"/>
              <a:gd name="connsiteX2" fmla="*/ 101616 w 212694"/>
              <a:gd name="connsiteY2" fmla="*/ 165115 h 503531"/>
              <a:gd name="connsiteX3" fmla="*/ 152416 w 212694"/>
              <a:gd name="connsiteY3" fmla="*/ 215915 h 503531"/>
              <a:gd name="connsiteX4" fmla="*/ 117491 w 212694"/>
              <a:gd name="connsiteY4" fmla="*/ 212740 h 503531"/>
              <a:gd name="connsiteX5" fmla="*/ 152416 w 212694"/>
              <a:gd name="connsiteY5" fmla="*/ 273065 h 503531"/>
              <a:gd name="connsiteX6" fmla="*/ 177816 w 212694"/>
              <a:gd name="connsiteY6" fmla="*/ 355615 h 503531"/>
              <a:gd name="connsiteX7" fmla="*/ 171466 w 212694"/>
              <a:gd name="connsiteY7" fmla="*/ 330215 h 503531"/>
              <a:gd name="connsiteX8" fmla="*/ 209566 w 212694"/>
              <a:gd name="connsiteY8" fmla="*/ 498490 h 503531"/>
              <a:gd name="connsiteX9" fmla="*/ 200041 w 212694"/>
              <a:gd name="connsiteY9" fmla="*/ 447690 h 503531"/>
              <a:gd name="connsiteX10" fmla="*/ 117491 w 212694"/>
              <a:gd name="connsiteY10" fmla="*/ 327040 h 503531"/>
              <a:gd name="connsiteX11" fmla="*/ 133366 w 212694"/>
              <a:gd name="connsiteY11" fmla="*/ 323865 h 503531"/>
              <a:gd name="connsiteX12" fmla="*/ 142891 w 212694"/>
              <a:gd name="connsiteY12" fmla="*/ 352440 h 503531"/>
              <a:gd name="connsiteX13" fmla="*/ 152416 w 212694"/>
              <a:gd name="connsiteY13" fmla="*/ 273065 h 503531"/>
              <a:gd name="connsiteX14" fmla="*/ 82566 w 212694"/>
              <a:gd name="connsiteY14" fmla="*/ 177815 h 503531"/>
              <a:gd name="connsiteX15" fmla="*/ 127016 w 212694"/>
              <a:gd name="connsiteY15" fmla="*/ 222265 h 503531"/>
              <a:gd name="connsiteX16" fmla="*/ 146066 w 212694"/>
              <a:gd name="connsiteY16" fmla="*/ 136540 h 503531"/>
              <a:gd name="connsiteX17" fmla="*/ 139716 w 212694"/>
              <a:gd name="connsiteY17" fmla="*/ 139715 h 503531"/>
              <a:gd name="connsiteX18" fmla="*/ 16 w 212694"/>
              <a:gd name="connsiteY18" fmla="*/ 15 h 50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4" h="503531">
                <a:moveTo>
                  <a:pt x="16" y="15"/>
                </a:moveTo>
                <a:cubicBezTo>
                  <a:pt x="-1571" y="1602"/>
                  <a:pt x="113258" y="121723"/>
                  <a:pt x="130191" y="149240"/>
                </a:cubicBezTo>
                <a:cubicBezTo>
                  <a:pt x="147124" y="176757"/>
                  <a:pt x="97912" y="154003"/>
                  <a:pt x="101616" y="165115"/>
                </a:cubicBezTo>
                <a:cubicBezTo>
                  <a:pt x="105320" y="176227"/>
                  <a:pt x="149770" y="207978"/>
                  <a:pt x="152416" y="215915"/>
                </a:cubicBezTo>
                <a:cubicBezTo>
                  <a:pt x="155062" y="223852"/>
                  <a:pt x="117491" y="203215"/>
                  <a:pt x="117491" y="212740"/>
                </a:cubicBezTo>
                <a:cubicBezTo>
                  <a:pt x="117491" y="222265"/>
                  <a:pt x="142362" y="249253"/>
                  <a:pt x="152416" y="273065"/>
                </a:cubicBezTo>
                <a:cubicBezTo>
                  <a:pt x="162470" y="296877"/>
                  <a:pt x="174641" y="346090"/>
                  <a:pt x="177816" y="355615"/>
                </a:cubicBezTo>
                <a:cubicBezTo>
                  <a:pt x="180991" y="365140"/>
                  <a:pt x="166174" y="306402"/>
                  <a:pt x="171466" y="330215"/>
                </a:cubicBezTo>
                <a:cubicBezTo>
                  <a:pt x="176758" y="354028"/>
                  <a:pt x="204804" y="478911"/>
                  <a:pt x="209566" y="498490"/>
                </a:cubicBezTo>
                <a:cubicBezTo>
                  <a:pt x="214328" y="518069"/>
                  <a:pt x="215387" y="476265"/>
                  <a:pt x="200041" y="447690"/>
                </a:cubicBezTo>
                <a:cubicBezTo>
                  <a:pt x="184695" y="419115"/>
                  <a:pt x="117491" y="327040"/>
                  <a:pt x="117491" y="327040"/>
                </a:cubicBezTo>
                <a:cubicBezTo>
                  <a:pt x="106379" y="306403"/>
                  <a:pt x="129133" y="319632"/>
                  <a:pt x="133366" y="323865"/>
                </a:cubicBezTo>
                <a:cubicBezTo>
                  <a:pt x="137599" y="328098"/>
                  <a:pt x="139716" y="360907"/>
                  <a:pt x="142891" y="352440"/>
                </a:cubicBezTo>
                <a:cubicBezTo>
                  <a:pt x="146066" y="343973"/>
                  <a:pt x="162470" y="302169"/>
                  <a:pt x="152416" y="273065"/>
                </a:cubicBezTo>
                <a:cubicBezTo>
                  <a:pt x="142362" y="243961"/>
                  <a:pt x="86799" y="186282"/>
                  <a:pt x="82566" y="177815"/>
                </a:cubicBezTo>
                <a:cubicBezTo>
                  <a:pt x="78333" y="169348"/>
                  <a:pt x="116433" y="229144"/>
                  <a:pt x="127016" y="222265"/>
                </a:cubicBezTo>
                <a:cubicBezTo>
                  <a:pt x="137599" y="215386"/>
                  <a:pt x="146066" y="136540"/>
                  <a:pt x="146066" y="136540"/>
                </a:cubicBezTo>
                <a:cubicBezTo>
                  <a:pt x="148183" y="122782"/>
                  <a:pt x="159295" y="159823"/>
                  <a:pt x="139716" y="139715"/>
                </a:cubicBezTo>
                <a:cubicBezTo>
                  <a:pt x="120137" y="119607"/>
                  <a:pt x="1603" y="-1572"/>
                  <a:pt x="1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0F4B63E-E3F2-CA39-1CF1-44290DA98E72}"/>
              </a:ext>
            </a:extLst>
          </p:cNvPr>
          <p:cNvSpPr/>
          <p:nvPr/>
        </p:nvSpPr>
        <p:spPr>
          <a:xfrm>
            <a:off x="2565371" y="4784717"/>
            <a:ext cx="98474" cy="231844"/>
          </a:xfrm>
          <a:custGeom>
            <a:avLst/>
            <a:gdLst>
              <a:gd name="connsiteX0" fmla="*/ 63529 w 98474"/>
              <a:gd name="connsiteY0" fmla="*/ 8 h 231844"/>
              <a:gd name="connsiteX1" fmla="*/ 12729 w 98474"/>
              <a:gd name="connsiteY1" fmla="*/ 127008 h 231844"/>
              <a:gd name="connsiteX2" fmla="*/ 57179 w 98474"/>
              <a:gd name="connsiteY2" fmla="*/ 203208 h 231844"/>
              <a:gd name="connsiteX3" fmla="*/ 82579 w 98474"/>
              <a:gd name="connsiteY3" fmla="*/ 231783 h 231844"/>
              <a:gd name="connsiteX4" fmla="*/ 82579 w 98474"/>
              <a:gd name="connsiteY4" fmla="*/ 209558 h 231844"/>
              <a:gd name="connsiteX5" fmla="*/ 57179 w 98474"/>
              <a:gd name="connsiteY5" fmla="*/ 168283 h 231844"/>
              <a:gd name="connsiteX6" fmla="*/ 98454 w 98474"/>
              <a:gd name="connsiteY6" fmla="*/ 184158 h 231844"/>
              <a:gd name="connsiteX7" fmla="*/ 50829 w 98474"/>
              <a:gd name="connsiteY7" fmla="*/ 165108 h 231844"/>
              <a:gd name="connsiteX8" fmla="*/ 29 w 98474"/>
              <a:gd name="connsiteY8" fmla="*/ 120658 h 231844"/>
              <a:gd name="connsiteX9" fmla="*/ 63529 w 98474"/>
              <a:gd name="connsiteY9" fmla="*/ 8 h 2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74" h="231844">
                <a:moveTo>
                  <a:pt x="63529" y="8"/>
                </a:moveTo>
                <a:cubicBezTo>
                  <a:pt x="65646" y="1066"/>
                  <a:pt x="13787" y="93141"/>
                  <a:pt x="12729" y="127008"/>
                </a:cubicBezTo>
                <a:cubicBezTo>
                  <a:pt x="11671" y="160875"/>
                  <a:pt x="45537" y="185746"/>
                  <a:pt x="57179" y="203208"/>
                </a:cubicBezTo>
                <a:cubicBezTo>
                  <a:pt x="68821" y="220670"/>
                  <a:pt x="82579" y="231783"/>
                  <a:pt x="82579" y="231783"/>
                </a:cubicBezTo>
                <a:cubicBezTo>
                  <a:pt x="86812" y="232841"/>
                  <a:pt x="86812" y="220141"/>
                  <a:pt x="82579" y="209558"/>
                </a:cubicBezTo>
                <a:cubicBezTo>
                  <a:pt x="78346" y="198975"/>
                  <a:pt x="54533" y="172516"/>
                  <a:pt x="57179" y="168283"/>
                </a:cubicBezTo>
                <a:cubicBezTo>
                  <a:pt x="59825" y="164050"/>
                  <a:pt x="99512" y="184687"/>
                  <a:pt x="98454" y="184158"/>
                </a:cubicBezTo>
                <a:cubicBezTo>
                  <a:pt x="97396" y="183629"/>
                  <a:pt x="67233" y="175691"/>
                  <a:pt x="50829" y="165108"/>
                </a:cubicBezTo>
                <a:cubicBezTo>
                  <a:pt x="34425" y="154525"/>
                  <a:pt x="1616" y="143941"/>
                  <a:pt x="29" y="120658"/>
                </a:cubicBezTo>
                <a:cubicBezTo>
                  <a:pt x="-1559" y="97375"/>
                  <a:pt x="61412" y="-1050"/>
                  <a:pt x="6352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263525F-FA02-BF4D-F9AC-EA762B9AA0D0}"/>
              </a:ext>
            </a:extLst>
          </p:cNvPr>
          <p:cNvSpPr/>
          <p:nvPr/>
        </p:nvSpPr>
        <p:spPr>
          <a:xfrm>
            <a:off x="2562213" y="4813167"/>
            <a:ext cx="116425" cy="155725"/>
          </a:xfrm>
          <a:custGeom>
            <a:avLst/>
            <a:gdLst>
              <a:gd name="connsiteX0" fmla="*/ 12 w 116425"/>
              <a:gd name="connsiteY0" fmla="*/ 133 h 155725"/>
              <a:gd name="connsiteX1" fmla="*/ 85737 w 116425"/>
              <a:gd name="connsiteY1" fmla="*/ 89033 h 155725"/>
              <a:gd name="connsiteX2" fmla="*/ 79387 w 116425"/>
              <a:gd name="connsiteY2" fmla="*/ 152533 h 155725"/>
              <a:gd name="connsiteX3" fmla="*/ 107962 w 116425"/>
              <a:gd name="connsiteY3" fmla="*/ 31883 h 155725"/>
              <a:gd name="connsiteX4" fmla="*/ 111137 w 116425"/>
              <a:gd name="connsiteY4" fmla="*/ 155708 h 155725"/>
              <a:gd name="connsiteX5" fmla="*/ 114312 w 116425"/>
              <a:gd name="connsiteY5" fmla="*/ 41408 h 155725"/>
              <a:gd name="connsiteX6" fmla="*/ 76212 w 116425"/>
              <a:gd name="connsiteY6" fmla="*/ 114433 h 155725"/>
              <a:gd name="connsiteX7" fmla="*/ 79387 w 116425"/>
              <a:gd name="connsiteY7" fmla="*/ 69983 h 155725"/>
              <a:gd name="connsiteX8" fmla="*/ 12 w 116425"/>
              <a:gd name="connsiteY8" fmla="*/ 133 h 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25" h="155725">
                <a:moveTo>
                  <a:pt x="12" y="133"/>
                </a:moveTo>
                <a:cubicBezTo>
                  <a:pt x="1070" y="3308"/>
                  <a:pt x="72508" y="63633"/>
                  <a:pt x="85737" y="89033"/>
                </a:cubicBezTo>
                <a:cubicBezTo>
                  <a:pt x="98966" y="114433"/>
                  <a:pt x="75683" y="162058"/>
                  <a:pt x="79387" y="152533"/>
                </a:cubicBezTo>
                <a:cubicBezTo>
                  <a:pt x="83091" y="143008"/>
                  <a:pt x="102670" y="31354"/>
                  <a:pt x="107962" y="31883"/>
                </a:cubicBezTo>
                <a:cubicBezTo>
                  <a:pt x="113254" y="32412"/>
                  <a:pt x="110079" y="154120"/>
                  <a:pt x="111137" y="155708"/>
                </a:cubicBezTo>
                <a:cubicBezTo>
                  <a:pt x="112195" y="157296"/>
                  <a:pt x="120133" y="48287"/>
                  <a:pt x="114312" y="41408"/>
                </a:cubicBezTo>
                <a:cubicBezTo>
                  <a:pt x="108491" y="34529"/>
                  <a:pt x="82033" y="109671"/>
                  <a:pt x="76212" y="114433"/>
                </a:cubicBezTo>
                <a:cubicBezTo>
                  <a:pt x="70391" y="119195"/>
                  <a:pt x="93145" y="88504"/>
                  <a:pt x="79387" y="69983"/>
                </a:cubicBezTo>
                <a:cubicBezTo>
                  <a:pt x="65629" y="51462"/>
                  <a:pt x="-1046" y="-3042"/>
                  <a:pt x="12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5002148C-372E-3CFD-039A-A4E2E898D1F2}"/>
              </a:ext>
            </a:extLst>
          </p:cNvPr>
          <p:cNvSpPr/>
          <p:nvPr/>
        </p:nvSpPr>
        <p:spPr>
          <a:xfrm>
            <a:off x="2562164" y="4797410"/>
            <a:ext cx="158915" cy="152474"/>
          </a:xfrm>
          <a:custGeom>
            <a:avLst/>
            <a:gdLst>
              <a:gd name="connsiteX0" fmla="*/ 61 w 158915"/>
              <a:gd name="connsiteY0" fmla="*/ 53990 h 152474"/>
              <a:gd name="connsiteX1" fmla="*/ 104836 w 158915"/>
              <a:gd name="connsiteY1" fmla="*/ 22240 h 152474"/>
              <a:gd name="connsiteX2" fmla="*/ 142936 w 158915"/>
              <a:gd name="connsiteY2" fmla="*/ 57165 h 152474"/>
              <a:gd name="connsiteX3" fmla="*/ 142936 w 158915"/>
              <a:gd name="connsiteY3" fmla="*/ 15 h 152474"/>
              <a:gd name="connsiteX4" fmla="*/ 149286 w 158915"/>
              <a:gd name="connsiteY4" fmla="*/ 63515 h 152474"/>
              <a:gd name="connsiteX5" fmla="*/ 139761 w 158915"/>
              <a:gd name="connsiteY5" fmla="*/ 152415 h 152474"/>
              <a:gd name="connsiteX6" fmla="*/ 155636 w 158915"/>
              <a:gd name="connsiteY6" fmla="*/ 76215 h 152474"/>
              <a:gd name="connsiteX7" fmla="*/ 155636 w 158915"/>
              <a:gd name="connsiteY7" fmla="*/ 12715 h 152474"/>
              <a:gd name="connsiteX8" fmla="*/ 120711 w 158915"/>
              <a:gd name="connsiteY8" fmla="*/ 12715 h 152474"/>
              <a:gd name="connsiteX9" fmla="*/ 61 w 158915"/>
              <a:gd name="connsiteY9" fmla="*/ 53990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15" h="152474">
                <a:moveTo>
                  <a:pt x="61" y="53990"/>
                </a:moveTo>
                <a:cubicBezTo>
                  <a:pt x="-2585" y="55578"/>
                  <a:pt x="81024" y="21711"/>
                  <a:pt x="104836" y="22240"/>
                </a:cubicBezTo>
                <a:cubicBezTo>
                  <a:pt x="128648" y="22769"/>
                  <a:pt x="136586" y="60869"/>
                  <a:pt x="142936" y="57165"/>
                </a:cubicBezTo>
                <a:cubicBezTo>
                  <a:pt x="149286" y="53461"/>
                  <a:pt x="141878" y="-1043"/>
                  <a:pt x="142936" y="15"/>
                </a:cubicBezTo>
                <a:cubicBezTo>
                  <a:pt x="143994" y="1073"/>
                  <a:pt x="149815" y="38115"/>
                  <a:pt x="149286" y="63515"/>
                </a:cubicBezTo>
                <a:cubicBezTo>
                  <a:pt x="148757" y="88915"/>
                  <a:pt x="138703" y="150298"/>
                  <a:pt x="139761" y="152415"/>
                </a:cubicBezTo>
                <a:cubicBezTo>
                  <a:pt x="140819" y="154532"/>
                  <a:pt x="152990" y="99498"/>
                  <a:pt x="155636" y="76215"/>
                </a:cubicBezTo>
                <a:cubicBezTo>
                  <a:pt x="158282" y="52932"/>
                  <a:pt x="161457" y="23298"/>
                  <a:pt x="155636" y="12715"/>
                </a:cubicBezTo>
                <a:cubicBezTo>
                  <a:pt x="149815" y="2132"/>
                  <a:pt x="143465" y="9011"/>
                  <a:pt x="120711" y="12715"/>
                </a:cubicBezTo>
                <a:cubicBezTo>
                  <a:pt x="97957" y="16419"/>
                  <a:pt x="2707" y="52402"/>
                  <a:pt x="61" y="5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185E0957-85E3-A232-BB03-D9436F285133}"/>
              </a:ext>
            </a:extLst>
          </p:cNvPr>
          <p:cNvSpPr/>
          <p:nvPr/>
        </p:nvSpPr>
        <p:spPr>
          <a:xfrm>
            <a:off x="2624545" y="4917596"/>
            <a:ext cx="163707" cy="265611"/>
          </a:xfrm>
          <a:custGeom>
            <a:avLst/>
            <a:gdLst>
              <a:gd name="connsiteX0" fmla="*/ 67855 w 163707"/>
              <a:gd name="connsiteY0" fmla="*/ 479 h 265611"/>
              <a:gd name="connsiteX1" fmla="*/ 13880 w 163707"/>
              <a:gd name="connsiteY1" fmla="*/ 143354 h 265611"/>
              <a:gd name="connsiteX2" fmla="*/ 29755 w 163707"/>
              <a:gd name="connsiteY2" fmla="*/ 187804 h 265611"/>
              <a:gd name="connsiteX3" fmla="*/ 115480 w 163707"/>
              <a:gd name="connsiteY3" fmla="*/ 257654 h 265611"/>
              <a:gd name="connsiteX4" fmla="*/ 163105 w 163707"/>
              <a:gd name="connsiteY4" fmla="*/ 257654 h 265611"/>
              <a:gd name="connsiteX5" fmla="*/ 83730 w 163707"/>
              <a:gd name="connsiteY5" fmla="*/ 200504 h 265611"/>
              <a:gd name="connsiteX6" fmla="*/ 144055 w 163707"/>
              <a:gd name="connsiteY6" fmla="*/ 251304 h 265611"/>
              <a:gd name="connsiteX7" fmla="*/ 115480 w 163707"/>
              <a:gd name="connsiteY7" fmla="*/ 244954 h 265611"/>
              <a:gd name="connsiteX8" fmla="*/ 7530 w 163707"/>
              <a:gd name="connsiteY8" fmla="*/ 162404 h 265611"/>
              <a:gd name="connsiteX9" fmla="*/ 13880 w 163707"/>
              <a:gd name="connsiteY9" fmla="*/ 98904 h 265611"/>
              <a:gd name="connsiteX10" fmla="*/ 67855 w 163707"/>
              <a:gd name="connsiteY10" fmla="*/ 479 h 26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707" h="265611">
                <a:moveTo>
                  <a:pt x="67855" y="479"/>
                </a:moveTo>
                <a:cubicBezTo>
                  <a:pt x="67855" y="7887"/>
                  <a:pt x="20230" y="112133"/>
                  <a:pt x="13880" y="143354"/>
                </a:cubicBezTo>
                <a:cubicBezTo>
                  <a:pt x="7530" y="174575"/>
                  <a:pt x="12822" y="168754"/>
                  <a:pt x="29755" y="187804"/>
                </a:cubicBezTo>
                <a:cubicBezTo>
                  <a:pt x="46688" y="206854"/>
                  <a:pt x="93255" y="246012"/>
                  <a:pt x="115480" y="257654"/>
                </a:cubicBezTo>
                <a:cubicBezTo>
                  <a:pt x="137705" y="269296"/>
                  <a:pt x="168397" y="267179"/>
                  <a:pt x="163105" y="257654"/>
                </a:cubicBezTo>
                <a:cubicBezTo>
                  <a:pt x="157813" y="248129"/>
                  <a:pt x="86905" y="201562"/>
                  <a:pt x="83730" y="200504"/>
                </a:cubicBezTo>
                <a:cubicBezTo>
                  <a:pt x="80555" y="199446"/>
                  <a:pt x="138763" y="243896"/>
                  <a:pt x="144055" y="251304"/>
                </a:cubicBezTo>
                <a:cubicBezTo>
                  <a:pt x="149347" y="258712"/>
                  <a:pt x="138234" y="259771"/>
                  <a:pt x="115480" y="244954"/>
                </a:cubicBezTo>
                <a:cubicBezTo>
                  <a:pt x="92726" y="230137"/>
                  <a:pt x="24463" y="186746"/>
                  <a:pt x="7530" y="162404"/>
                </a:cubicBezTo>
                <a:cubicBezTo>
                  <a:pt x="-9403" y="138062"/>
                  <a:pt x="6472" y="124304"/>
                  <a:pt x="13880" y="98904"/>
                </a:cubicBezTo>
                <a:cubicBezTo>
                  <a:pt x="21288" y="73504"/>
                  <a:pt x="67855" y="-6929"/>
                  <a:pt x="67855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1A2637C8-248D-E533-0B3A-25C9AFAD456F}"/>
              </a:ext>
            </a:extLst>
          </p:cNvPr>
          <p:cNvSpPr/>
          <p:nvPr/>
        </p:nvSpPr>
        <p:spPr>
          <a:xfrm>
            <a:off x="2631853" y="4887466"/>
            <a:ext cx="203691" cy="218261"/>
          </a:xfrm>
          <a:custGeom>
            <a:avLst/>
            <a:gdLst>
              <a:gd name="connsiteX0" fmla="*/ 222 w 203691"/>
              <a:gd name="connsiteY0" fmla="*/ 103634 h 218261"/>
              <a:gd name="connsiteX1" fmla="*/ 114522 w 203691"/>
              <a:gd name="connsiteY1" fmla="*/ 75059 h 218261"/>
              <a:gd name="connsiteX2" fmla="*/ 174847 w 203691"/>
              <a:gd name="connsiteY2" fmla="*/ 109984 h 218261"/>
              <a:gd name="connsiteX3" fmla="*/ 203422 w 203691"/>
              <a:gd name="connsiteY3" fmla="*/ 217934 h 218261"/>
              <a:gd name="connsiteX4" fmla="*/ 184372 w 203691"/>
              <a:gd name="connsiteY4" fmla="*/ 138559 h 218261"/>
              <a:gd name="connsiteX5" fmla="*/ 111347 w 203691"/>
              <a:gd name="connsiteY5" fmla="*/ 2034 h 218261"/>
              <a:gd name="connsiteX6" fmla="*/ 146272 w 203691"/>
              <a:gd name="connsiteY6" fmla="*/ 59184 h 218261"/>
              <a:gd name="connsiteX7" fmla="*/ 222 w 203691"/>
              <a:gd name="connsiteY7" fmla="*/ 103634 h 21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91" h="218261">
                <a:moveTo>
                  <a:pt x="222" y="103634"/>
                </a:moveTo>
                <a:cubicBezTo>
                  <a:pt x="-5070" y="106280"/>
                  <a:pt x="85418" y="74001"/>
                  <a:pt x="114522" y="75059"/>
                </a:cubicBezTo>
                <a:cubicBezTo>
                  <a:pt x="143626" y="76117"/>
                  <a:pt x="160030" y="86172"/>
                  <a:pt x="174847" y="109984"/>
                </a:cubicBezTo>
                <a:cubicBezTo>
                  <a:pt x="189664" y="133796"/>
                  <a:pt x="201835" y="213172"/>
                  <a:pt x="203422" y="217934"/>
                </a:cubicBezTo>
                <a:cubicBezTo>
                  <a:pt x="205009" y="222696"/>
                  <a:pt x="199718" y="174542"/>
                  <a:pt x="184372" y="138559"/>
                </a:cubicBezTo>
                <a:cubicBezTo>
                  <a:pt x="169026" y="102576"/>
                  <a:pt x="117697" y="15263"/>
                  <a:pt x="111347" y="2034"/>
                </a:cubicBezTo>
                <a:cubicBezTo>
                  <a:pt x="104997" y="-11195"/>
                  <a:pt x="162676" y="43838"/>
                  <a:pt x="146272" y="59184"/>
                </a:cubicBezTo>
                <a:cubicBezTo>
                  <a:pt x="129868" y="74530"/>
                  <a:pt x="5514" y="100988"/>
                  <a:pt x="222" y="103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4C0E7E4-FED5-4324-4CD2-ABC520B985EE}"/>
              </a:ext>
            </a:extLst>
          </p:cNvPr>
          <p:cNvSpPr/>
          <p:nvPr/>
        </p:nvSpPr>
        <p:spPr>
          <a:xfrm>
            <a:off x="2626621" y="4994202"/>
            <a:ext cx="212378" cy="131529"/>
          </a:xfrm>
          <a:custGeom>
            <a:avLst/>
            <a:gdLst>
              <a:gd name="connsiteX0" fmla="*/ 2279 w 212378"/>
              <a:gd name="connsiteY0" fmla="*/ 73 h 131529"/>
              <a:gd name="connsiteX1" fmla="*/ 208654 w 212378"/>
              <a:gd name="connsiteY1" fmla="*/ 25473 h 131529"/>
              <a:gd name="connsiteX2" fmla="*/ 132454 w 212378"/>
              <a:gd name="connsiteY2" fmla="*/ 28648 h 131529"/>
              <a:gd name="connsiteX3" fmla="*/ 97529 w 212378"/>
              <a:gd name="connsiteY3" fmla="*/ 130248 h 131529"/>
              <a:gd name="connsiteX4" fmla="*/ 110229 w 212378"/>
              <a:gd name="connsiteY4" fmla="*/ 82623 h 131529"/>
              <a:gd name="connsiteX5" fmla="*/ 97529 w 212378"/>
              <a:gd name="connsiteY5" fmla="*/ 34998 h 131529"/>
              <a:gd name="connsiteX6" fmla="*/ 97529 w 212378"/>
              <a:gd name="connsiteY6" fmla="*/ 57223 h 131529"/>
              <a:gd name="connsiteX7" fmla="*/ 97529 w 212378"/>
              <a:gd name="connsiteY7" fmla="*/ 19123 h 131529"/>
              <a:gd name="connsiteX8" fmla="*/ 2279 w 212378"/>
              <a:gd name="connsiteY8" fmla="*/ 73 h 13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78" h="131529">
                <a:moveTo>
                  <a:pt x="2279" y="73"/>
                </a:moveTo>
                <a:cubicBezTo>
                  <a:pt x="20800" y="1131"/>
                  <a:pt x="186958" y="20711"/>
                  <a:pt x="208654" y="25473"/>
                </a:cubicBezTo>
                <a:cubicBezTo>
                  <a:pt x="230350" y="30235"/>
                  <a:pt x="150975" y="11186"/>
                  <a:pt x="132454" y="28648"/>
                </a:cubicBezTo>
                <a:cubicBezTo>
                  <a:pt x="113933" y="46111"/>
                  <a:pt x="101233" y="121252"/>
                  <a:pt x="97529" y="130248"/>
                </a:cubicBezTo>
                <a:cubicBezTo>
                  <a:pt x="93825" y="139244"/>
                  <a:pt x="110229" y="98498"/>
                  <a:pt x="110229" y="82623"/>
                </a:cubicBezTo>
                <a:cubicBezTo>
                  <a:pt x="110229" y="66748"/>
                  <a:pt x="99646" y="39231"/>
                  <a:pt x="97529" y="34998"/>
                </a:cubicBezTo>
                <a:cubicBezTo>
                  <a:pt x="95412" y="30765"/>
                  <a:pt x="97529" y="57223"/>
                  <a:pt x="97529" y="57223"/>
                </a:cubicBezTo>
                <a:cubicBezTo>
                  <a:pt x="97529" y="54577"/>
                  <a:pt x="111287" y="28648"/>
                  <a:pt x="97529" y="19123"/>
                </a:cubicBezTo>
                <a:cubicBezTo>
                  <a:pt x="83771" y="9598"/>
                  <a:pt x="-16242" y="-985"/>
                  <a:pt x="227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0C9A376-25A9-9CCF-CD76-E3E8C9B2B9B1}"/>
              </a:ext>
            </a:extLst>
          </p:cNvPr>
          <p:cNvSpPr/>
          <p:nvPr/>
        </p:nvSpPr>
        <p:spPr>
          <a:xfrm>
            <a:off x="2671212" y="5022434"/>
            <a:ext cx="263123" cy="308887"/>
          </a:xfrm>
          <a:custGeom>
            <a:avLst/>
            <a:gdLst>
              <a:gd name="connsiteX0" fmla="*/ 151363 w 263123"/>
              <a:gd name="connsiteY0" fmla="*/ 108366 h 308887"/>
              <a:gd name="connsiteX1" fmla="*/ 205338 w 263123"/>
              <a:gd name="connsiteY1" fmla="*/ 48041 h 308887"/>
              <a:gd name="connsiteX2" fmla="*/ 252963 w 263123"/>
              <a:gd name="connsiteY2" fmla="*/ 149641 h 308887"/>
              <a:gd name="connsiteX3" fmla="*/ 214863 w 263123"/>
              <a:gd name="connsiteY3" fmla="*/ 133766 h 308887"/>
              <a:gd name="connsiteX4" fmla="*/ 78338 w 263123"/>
              <a:gd name="connsiteY4" fmla="*/ 229016 h 308887"/>
              <a:gd name="connsiteX5" fmla="*/ 5313 w 263123"/>
              <a:gd name="connsiteY5" fmla="*/ 305216 h 308887"/>
              <a:gd name="connsiteX6" fmla="*/ 221213 w 263123"/>
              <a:gd name="connsiteY6" fmla="*/ 108366 h 308887"/>
              <a:gd name="connsiteX7" fmla="*/ 259313 w 263123"/>
              <a:gd name="connsiteY7" fmla="*/ 124241 h 308887"/>
              <a:gd name="connsiteX8" fmla="*/ 167238 w 263123"/>
              <a:gd name="connsiteY8" fmla="*/ 416 h 308887"/>
              <a:gd name="connsiteX9" fmla="*/ 151363 w 263123"/>
              <a:gd name="connsiteY9" fmla="*/ 108366 h 30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123" h="308887">
                <a:moveTo>
                  <a:pt x="151363" y="108366"/>
                </a:moveTo>
                <a:cubicBezTo>
                  <a:pt x="157713" y="116303"/>
                  <a:pt x="188405" y="41162"/>
                  <a:pt x="205338" y="48041"/>
                </a:cubicBezTo>
                <a:cubicBezTo>
                  <a:pt x="222271" y="54920"/>
                  <a:pt x="251376" y="135354"/>
                  <a:pt x="252963" y="149641"/>
                </a:cubicBezTo>
                <a:cubicBezTo>
                  <a:pt x="254550" y="163928"/>
                  <a:pt x="243967" y="120537"/>
                  <a:pt x="214863" y="133766"/>
                </a:cubicBezTo>
                <a:cubicBezTo>
                  <a:pt x="185759" y="146995"/>
                  <a:pt x="113263" y="200441"/>
                  <a:pt x="78338" y="229016"/>
                </a:cubicBezTo>
                <a:cubicBezTo>
                  <a:pt x="43413" y="257591"/>
                  <a:pt x="-18499" y="325324"/>
                  <a:pt x="5313" y="305216"/>
                </a:cubicBezTo>
                <a:cubicBezTo>
                  <a:pt x="29125" y="285108"/>
                  <a:pt x="178880" y="138528"/>
                  <a:pt x="221213" y="108366"/>
                </a:cubicBezTo>
                <a:cubicBezTo>
                  <a:pt x="263546" y="78204"/>
                  <a:pt x="268309" y="142233"/>
                  <a:pt x="259313" y="124241"/>
                </a:cubicBezTo>
                <a:cubicBezTo>
                  <a:pt x="250317" y="106249"/>
                  <a:pt x="182055" y="8353"/>
                  <a:pt x="167238" y="416"/>
                </a:cubicBezTo>
                <a:cubicBezTo>
                  <a:pt x="152421" y="-7522"/>
                  <a:pt x="145013" y="100429"/>
                  <a:pt x="151363" y="108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AB169BC7-5FE4-D0FA-5915-3B50E0621BB0}"/>
              </a:ext>
            </a:extLst>
          </p:cNvPr>
          <p:cNvSpPr/>
          <p:nvPr/>
        </p:nvSpPr>
        <p:spPr>
          <a:xfrm>
            <a:off x="2533572" y="5084391"/>
            <a:ext cx="360185" cy="596449"/>
          </a:xfrm>
          <a:custGeom>
            <a:avLst/>
            <a:gdLst>
              <a:gd name="connsiteX0" fmla="*/ 358853 w 360185"/>
              <a:gd name="connsiteY0" fmla="*/ 1959 h 596449"/>
              <a:gd name="connsiteX1" fmla="*/ 69928 w 360185"/>
              <a:gd name="connsiteY1" fmla="*/ 227384 h 596449"/>
              <a:gd name="connsiteX2" fmla="*/ 120728 w 360185"/>
              <a:gd name="connsiteY2" fmla="*/ 217859 h 596449"/>
              <a:gd name="connsiteX3" fmla="*/ 82628 w 360185"/>
              <a:gd name="connsiteY3" fmla="*/ 313109 h 596449"/>
              <a:gd name="connsiteX4" fmla="*/ 78 w 360185"/>
              <a:gd name="connsiteY4" fmla="*/ 595684 h 596449"/>
              <a:gd name="connsiteX5" fmla="*/ 98503 w 360185"/>
              <a:gd name="connsiteY5" fmla="*/ 217859 h 596449"/>
              <a:gd name="connsiteX6" fmla="*/ 73103 w 360185"/>
              <a:gd name="connsiteY6" fmla="*/ 300409 h 596449"/>
              <a:gd name="connsiteX7" fmla="*/ 222328 w 360185"/>
              <a:gd name="connsiteY7" fmla="*/ 109909 h 596449"/>
              <a:gd name="connsiteX8" fmla="*/ 238203 w 360185"/>
              <a:gd name="connsiteY8" fmla="*/ 78159 h 596449"/>
              <a:gd name="connsiteX9" fmla="*/ 181053 w 360185"/>
              <a:gd name="connsiteY9" fmla="*/ 116259 h 596449"/>
              <a:gd name="connsiteX10" fmla="*/ 358853 w 360185"/>
              <a:gd name="connsiteY10" fmla="*/ 1959 h 5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185" h="596449">
                <a:moveTo>
                  <a:pt x="358853" y="1959"/>
                </a:moveTo>
                <a:cubicBezTo>
                  <a:pt x="340332" y="20480"/>
                  <a:pt x="109615" y="191401"/>
                  <a:pt x="69928" y="227384"/>
                </a:cubicBezTo>
                <a:cubicBezTo>
                  <a:pt x="30241" y="263367"/>
                  <a:pt x="118611" y="203572"/>
                  <a:pt x="120728" y="217859"/>
                </a:cubicBezTo>
                <a:cubicBezTo>
                  <a:pt x="122845" y="232147"/>
                  <a:pt x="102736" y="250138"/>
                  <a:pt x="82628" y="313109"/>
                </a:cubicBezTo>
                <a:cubicBezTo>
                  <a:pt x="62520" y="376080"/>
                  <a:pt x="-2568" y="611559"/>
                  <a:pt x="78" y="595684"/>
                </a:cubicBezTo>
                <a:cubicBezTo>
                  <a:pt x="2724" y="579809"/>
                  <a:pt x="86332" y="267072"/>
                  <a:pt x="98503" y="217859"/>
                </a:cubicBezTo>
                <a:cubicBezTo>
                  <a:pt x="110674" y="168647"/>
                  <a:pt x="52465" y="318401"/>
                  <a:pt x="73103" y="300409"/>
                </a:cubicBezTo>
                <a:cubicBezTo>
                  <a:pt x="93740" y="282417"/>
                  <a:pt x="194811" y="146951"/>
                  <a:pt x="222328" y="109909"/>
                </a:cubicBezTo>
                <a:cubicBezTo>
                  <a:pt x="249845" y="72867"/>
                  <a:pt x="245082" y="77101"/>
                  <a:pt x="238203" y="78159"/>
                </a:cubicBezTo>
                <a:cubicBezTo>
                  <a:pt x="231324" y="79217"/>
                  <a:pt x="165178" y="130547"/>
                  <a:pt x="181053" y="116259"/>
                </a:cubicBezTo>
                <a:cubicBezTo>
                  <a:pt x="196928" y="101972"/>
                  <a:pt x="377374" y="-16562"/>
                  <a:pt x="358853" y="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56689682-AF9C-A014-048C-E0677DFC71B8}"/>
              </a:ext>
            </a:extLst>
          </p:cNvPr>
          <p:cNvSpPr/>
          <p:nvPr/>
        </p:nvSpPr>
        <p:spPr>
          <a:xfrm>
            <a:off x="2723381" y="5187503"/>
            <a:ext cx="162839" cy="163464"/>
          </a:xfrm>
          <a:custGeom>
            <a:avLst/>
            <a:gdLst>
              <a:gd name="connsiteX0" fmla="*/ 115069 w 162839"/>
              <a:gd name="connsiteY0" fmla="*/ 447 h 163464"/>
              <a:gd name="connsiteX1" fmla="*/ 48394 w 162839"/>
              <a:gd name="connsiteY1" fmla="*/ 79822 h 163464"/>
              <a:gd name="connsiteX2" fmla="*/ 70619 w 162839"/>
              <a:gd name="connsiteY2" fmla="*/ 146497 h 163464"/>
              <a:gd name="connsiteX3" fmla="*/ 162694 w 162839"/>
              <a:gd name="connsiteY3" fmla="*/ 162372 h 163464"/>
              <a:gd name="connsiteX4" fmla="*/ 89669 w 162839"/>
              <a:gd name="connsiteY4" fmla="*/ 124272 h 163464"/>
              <a:gd name="connsiteX5" fmla="*/ 3944 w 162839"/>
              <a:gd name="connsiteY5" fmla="*/ 6797 h 163464"/>
              <a:gd name="connsiteX6" fmla="*/ 22994 w 162839"/>
              <a:gd name="connsiteY6" fmla="*/ 44897 h 163464"/>
              <a:gd name="connsiteX7" fmla="*/ 115069 w 162839"/>
              <a:gd name="connsiteY7" fmla="*/ 447 h 1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9" h="163464">
                <a:moveTo>
                  <a:pt x="115069" y="447"/>
                </a:moveTo>
                <a:cubicBezTo>
                  <a:pt x="119302" y="6268"/>
                  <a:pt x="55802" y="55480"/>
                  <a:pt x="48394" y="79822"/>
                </a:cubicBezTo>
                <a:cubicBezTo>
                  <a:pt x="40986" y="104164"/>
                  <a:pt x="51569" y="132739"/>
                  <a:pt x="70619" y="146497"/>
                </a:cubicBezTo>
                <a:cubicBezTo>
                  <a:pt x="89669" y="160255"/>
                  <a:pt x="159519" y="166076"/>
                  <a:pt x="162694" y="162372"/>
                </a:cubicBezTo>
                <a:cubicBezTo>
                  <a:pt x="165869" y="158668"/>
                  <a:pt x="116127" y="150201"/>
                  <a:pt x="89669" y="124272"/>
                </a:cubicBezTo>
                <a:cubicBezTo>
                  <a:pt x="63211" y="98343"/>
                  <a:pt x="15056" y="20026"/>
                  <a:pt x="3944" y="6797"/>
                </a:cubicBezTo>
                <a:cubicBezTo>
                  <a:pt x="-7168" y="-6432"/>
                  <a:pt x="7119" y="42251"/>
                  <a:pt x="22994" y="44897"/>
                </a:cubicBezTo>
                <a:cubicBezTo>
                  <a:pt x="38869" y="47543"/>
                  <a:pt x="110836" y="-5374"/>
                  <a:pt x="115069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75B1CB3-A9F4-6034-C6F2-E24E516D4EF2}"/>
              </a:ext>
            </a:extLst>
          </p:cNvPr>
          <p:cNvSpPr/>
          <p:nvPr/>
        </p:nvSpPr>
        <p:spPr>
          <a:xfrm>
            <a:off x="2549293" y="5260470"/>
            <a:ext cx="203444" cy="556371"/>
          </a:xfrm>
          <a:custGeom>
            <a:avLst/>
            <a:gdLst>
              <a:gd name="connsiteX0" fmla="*/ 203432 w 203444"/>
              <a:gd name="connsiteY0" fmla="*/ 505 h 556371"/>
              <a:gd name="connsiteX1" fmla="*/ 108182 w 203444"/>
              <a:gd name="connsiteY1" fmla="*/ 156080 h 556371"/>
              <a:gd name="connsiteX2" fmla="*/ 22457 w 203444"/>
              <a:gd name="connsiteY2" fmla="*/ 362455 h 556371"/>
              <a:gd name="connsiteX3" fmla="*/ 19282 w 203444"/>
              <a:gd name="connsiteY3" fmla="*/ 416430 h 556371"/>
              <a:gd name="connsiteX4" fmla="*/ 35157 w 203444"/>
              <a:gd name="connsiteY4" fmla="*/ 359280 h 556371"/>
              <a:gd name="connsiteX5" fmla="*/ 232 w 203444"/>
              <a:gd name="connsiteY5" fmla="*/ 441830 h 556371"/>
              <a:gd name="connsiteX6" fmla="*/ 22457 w 203444"/>
              <a:gd name="connsiteY6" fmla="*/ 486280 h 556371"/>
              <a:gd name="connsiteX7" fmla="*/ 70082 w 203444"/>
              <a:gd name="connsiteY7" fmla="*/ 521205 h 556371"/>
              <a:gd name="connsiteX8" fmla="*/ 31982 w 203444"/>
              <a:gd name="connsiteY8" fmla="*/ 524380 h 556371"/>
              <a:gd name="connsiteX9" fmla="*/ 28807 w 203444"/>
              <a:gd name="connsiteY9" fmla="*/ 556130 h 556371"/>
              <a:gd name="connsiteX10" fmla="*/ 51032 w 203444"/>
              <a:gd name="connsiteY10" fmla="*/ 505330 h 556371"/>
              <a:gd name="connsiteX11" fmla="*/ 6582 w 203444"/>
              <a:gd name="connsiteY11" fmla="*/ 448180 h 556371"/>
              <a:gd name="connsiteX12" fmla="*/ 105007 w 203444"/>
              <a:gd name="connsiteY12" fmla="*/ 187830 h 556371"/>
              <a:gd name="connsiteX13" fmla="*/ 76432 w 203444"/>
              <a:gd name="connsiteY13" fmla="*/ 197355 h 556371"/>
              <a:gd name="connsiteX14" fmla="*/ 130407 w 203444"/>
              <a:gd name="connsiteY14" fmla="*/ 76705 h 556371"/>
              <a:gd name="connsiteX15" fmla="*/ 101832 w 203444"/>
              <a:gd name="connsiteY15" fmla="*/ 105280 h 556371"/>
              <a:gd name="connsiteX16" fmla="*/ 203432 w 203444"/>
              <a:gd name="connsiteY16" fmla="*/ 505 h 55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44" h="556371">
                <a:moveTo>
                  <a:pt x="203432" y="505"/>
                </a:moveTo>
                <a:cubicBezTo>
                  <a:pt x="204490" y="8972"/>
                  <a:pt x="138344" y="95755"/>
                  <a:pt x="108182" y="156080"/>
                </a:cubicBezTo>
                <a:cubicBezTo>
                  <a:pt x="78020" y="216405"/>
                  <a:pt x="37274" y="319063"/>
                  <a:pt x="22457" y="362455"/>
                </a:cubicBezTo>
                <a:cubicBezTo>
                  <a:pt x="7640" y="405847"/>
                  <a:pt x="17165" y="416959"/>
                  <a:pt x="19282" y="416430"/>
                </a:cubicBezTo>
                <a:cubicBezTo>
                  <a:pt x="21399" y="415901"/>
                  <a:pt x="38332" y="355047"/>
                  <a:pt x="35157" y="359280"/>
                </a:cubicBezTo>
                <a:cubicBezTo>
                  <a:pt x="31982" y="363513"/>
                  <a:pt x="2349" y="420663"/>
                  <a:pt x="232" y="441830"/>
                </a:cubicBezTo>
                <a:cubicBezTo>
                  <a:pt x="-1885" y="462997"/>
                  <a:pt x="10815" y="473051"/>
                  <a:pt x="22457" y="486280"/>
                </a:cubicBezTo>
                <a:cubicBezTo>
                  <a:pt x="34099" y="499509"/>
                  <a:pt x="68494" y="514855"/>
                  <a:pt x="70082" y="521205"/>
                </a:cubicBezTo>
                <a:cubicBezTo>
                  <a:pt x="71669" y="527555"/>
                  <a:pt x="38861" y="518559"/>
                  <a:pt x="31982" y="524380"/>
                </a:cubicBezTo>
                <a:cubicBezTo>
                  <a:pt x="25103" y="530201"/>
                  <a:pt x="25632" y="559305"/>
                  <a:pt x="28807" y="556130"/>
                </a:cubicBezTo>
                <a:cubicBezTo>
                  <a:pt x="31982" y="552955"/>
                  <a:pt x="54736" y="523322"/>
                  <a:pt x="51032" y="505330"/>
                </a:cubicBezTo>
                <a:cubicBezTo>
                  <a:pt x="47328" y="487338"/>
                  <a:pt x="-2414" y="501097"/>
                  <a:pt x="6582" y="448180"/>
                </a:cubicBezTo>
                <a:cubicBezTo>
                  <a:pt x="15578" y="395263"/>
                  <a:pt x="93365" y="229634"/>
                  <a:pt x="105007" y="187830"/>
                </a:cubicBezTo>
                <a:cubicBezTo>
                  <a:pt x="116649" y="146026"/>
                  <a:pt x="72199" y="215876"/>
                  <a:pt x="76432" y="197355"/>
                </a:cubicBezTo>
                <a:cubicBezTo>
                  <a:pt x="80665" y="178834"/>
                  <a:pt x="126174" y="92051"/>
                  <a:pt x="130407" y="76705"/>
                </a:cubicBezTo>
                <a:cubicBezTo>
                  <a:pt x="134640" y="61359"/>
                  <a:pt x="89661" y="117980"/>
                  <a:pt x="101832" y="105280"/>
                </a:cubicBezTo>
                <a:cubicBezTo>
                  <a:pt x="114003" y="92580"/>
                  <a:pt x="202374" y="-7962"/>
                  <a:pt x="203432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6EAB85F-56F0-DD82-E2DE-61FF31BF62EC}"/>
              </a:ext>
            </a:extLst>
          </p:cNvPr>
          <p:cNvSpPr/>
          <p:nvPr/>
        </p:nvSpPr>
        <p:spPr>
          <a:xfrm>
            <a:off x="2467873" y="5616551"/>
            <a:ext cx="107327" cy="295426"/>
          </a:xfrm>
          <a:custGeom>
            <a:avLst/>
            <a:gdLst>
              <a:gd name="connsiteX0" fmla="*/ 107052 w 107327"/>
              <a:gd name="connsiteY0" fmla="*/ 24 h 295426"/>
              <a:gd name="connsiteX1" fmla="*/ 2277 w 107327"/>
              <a:gd name="connsiteY1" fmla="*/ 177824 h 295426"/>
              <a:gd name="connsiteX2" fmla="*/ 40377 w 107327"/>
              <a:gd name="connsiteY2" fmla="*/ 196874 h 295426"/>
              <a:gd name="connsiteX3" fmla="*/ 103877 w 107327"/>
              <a:gd name="connsiteY3" fmla="*/ 295299 h 295426"/>
              <a:gd name="connsiteX4" fmla="*/ 75302 w 107327"/>
              <a:gd name="connsiteY4" fmla="*/ 215924 h 295426"/>
              <a:gd name="connsiteX5" fmla="*/ 88002 w 107327"/>
              <a:gd name="connsiteY5" fmla="*/ 142899 h 295426"/>
              <a:gd name="connsiteX6" fmla="*/ 62602 w 107327"/>
              <a:gd name="connsiteY6" fmla="*/ 206399 h 295426"/>
              <a:gd name="connsiteX7" fmla="*/ 34027 w 107327"/>
              <a:gd name="connsiteY7" fmla="*/ 165124 h 295426"/>
              <a:gd name="connsiteX8" fmla="*/ 107052 w 107327"/>
              <a:gd name="connsiteY8" fmla="*/ 24 h 2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27" h="295426">
                <a:moveTo>
                  <a:pt x="107052" y="24"/>
                </a:moveTo>
                <a:cubicBezTo>
                  <a:pt x="101760" y="2141"/>
                  <a:pt x="13389" y="145016"/>
                  <a:pt x="2277" y="177824"/>
                </a:cubicBezTo>
                <a:cubicBezTo>
                  <a:pt x="-8836" y="210632"/>
                  <a:pt x="23444" y="177295"/>
                  <a:pt x="40377" y="196874"/>
                </a:cubicBezTo>
                <a:cubicBezTo>
                  <a:pt x="57310" y="216453"/>
                  <a:pt x="98056" y="292124"/>
                  <a:pt x="103877" y="295299"/>
                </a:cubicBezTo>
                <a:cubicBezTo>
                  <a:pt x="109698" y="298474"/>
                  <a:pt x="77948" y="241324"/>
                  <a:pt x="75302" y="215924"/>
                </a:cubicBezTo>
                <a:cubicBezTo>
                  <a:pt x="72656" y="190524"/>
                  <a:pt x="90119" y="144487"/>
                  <a:pt x="88002" y="142899"/>
                </a:cubicBezTo>
                <a:cubicBezTo>
                  <a:pt x="85885" y="141311"/>
                  <a:pt x="71598" y="202695"/>
                  <a:pt x="62602" y="206399"/>
                </a:cubicBezTo>
                <a:cubicBezTo>
                  <a:pt x="53606" y="210103"/>
                  <a:pt x="28206" y="194228"/>
                  <a:pt x="34027" y="165124"/>
                </a:cubicBezTo>
                <a:cubicBezTo>
                  <a:pt x="39848" y="136020"/>
                  <a:pt x="112344" y="-2093"/>
                  <a:pt x="10705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6A94C2E8-4C2B-8EFB-9611-A16E2F17EB09}"/>
              </a:ext>
            </a:extLst>
          </p:cNvPr>
          <p:cNvSpPr/>
          <p:nvPr/>
        </p:nvSpPr>
        <p:spPr>
          <a:xfrm>
            <a:off x="2575673" y="5848217"/>
            <a:ext cx="720303" cy="441937"/>
          </a:xfrm>
          <a:custGeom>
            <a:avLst/>
            <a:gdLst>
              <a:gd name="connsiteX0" fmla="*/ 21477 w 720303"/>
              <a:gd name="connsiteY0" fmla="*/ 133 h 441937"/>
              <a:gd name="connsiteX1" fmla="*/ 34177 w 720303"/>
              <a:gd name="connsiteY1" fmla="*/ 165233 h 441937"/>
              <a:gd name="connsiteX2" fmla="*/ 151652 w 720303"/>
              <a:gd name="connsiteY2" fmla="*/ 349383 h 441937"/>
              <a:gd name="connsiteX3" fmla="*/ 138952 w 720303"/>
              <a:gd name="connsiteY3" fmla="*/ 343033 h 441937"/>
              <a:gd name="connsiteX4" fmla="*/ 373902 w 720303"/>
              <a:gd name="connsiteY4" fmla="*/ 431933 h 441937"/>
              <a:gd name="connsiteX5" fmla="*/ 491377 w 720303"/>
              <a:gd name="connsiteY5" fmla="*/ 403358 h 441937"/>
              <a:gd name="connsiteX6" fmla="*/ 497727 w 720303"/>
              <a:gd name="connsiteY6" fmla="*/ 409708 h 441937"/>
              <a:gd name="connsiteX7" fmla="*/ 713627 w 720303"/>
              <a:gd name="connsiteY7" fmla="*/ 216033 h 441937"/>
              <a:gd name="connsiteX8" fmla="*/ 662827 w 720303"/>
              <a:gd name="connsiteY8" fmla="*/ 260483 h 441937"/>
              <a:gd name="connsiteX9" fmla="*/ 637427 w 720303"/>
              <a:gd name="connsiteY9" fmla="*/ 314458 h 441937"/>
              <a:gd name="connsiteX10" fmla="*/ 462802 w 720303"/>
              <a:gd name="connsiteY10" fmla="*/ 441458 h 441937"/>
              <a:gd name="connsiteX11" fmla="*/ 164352 w 720303"/>
              <a:gd name="connsiteY11" fmla="*/ 352558 h 441937"/>
              <a:gd name="connsiteX12" fmla="*/ 59577 w 720303"/>
              <a:gd name="connsiteY12" fmla="*/ 219208 h 441937"/>
              <a:gd name="connsiteX13" fmla="*/ 2427 w 720303"/>
              <a:gd name="connsiteY13" fmla="*/ 120783 h 441937"/>
              <a:gd name="connsiteX14" fmla="*/ 11952 w 720303"/>
              <a:gd name="connsiteY14" fmla="*/ 136658 h 441937"/>
              <a:gd name="connsiteX15" fmla="*/ 21477 w 720303"/>
              <a:gd name="connsiteY15" fmla="*/ 133 h 44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0303" h="441937">
                <a:moveTo>
                  <a:pt x="21477" y="133"/>
                </a:moveTo>
                <a:cubicBezTo>
                  <a:pt x="25181" y="4895"/>
                  <a:pt x="12481" y="107025"/>
                  <a:pt x="34177" y="165233"/>
                </a:cubicBezTo>
                <a:cubicBezTo>
                  <a:pt x="55873" y="223441"/>
                  <a:pt x="151652" y="349383"/>
                  <a:pt x="151652" y="349383"/>
                </a:cubicBezTo>
                <a:cubicBezTo>
                  <a:pt x="169114" y="379016"/>
                  <a:pt x="138952" y="343033"/>
                  <a:pt x="138952" y="343033"/>
                </a:cubicBezTo>
                <a:cubicBezTo>
                  <a:pt x="175994" y="356791"/>
                  <a:pt x="315165" y="421879"/>
                  <a:pt x="373902" y="431933"/>
                </a:cubicBezTo>
                <a:cubicBezTo>
                  <a:pt x="432639" y="441987"/>
                  <a:pt x="470739" y="407062"/>
                  <a:pt x="491377" y="403358"/>
                </a:cubicBezTo>
                <a:cubicBezTo>
                  <a:pt x="512015" y="399654"/>
                  <a:pt x="460685" y="440929"/>
                  <a:pt x="497727" y="409708"/>
                </a:cubicBezTo>
                <a:cubicBezTo>
                  <a:pt x="534769" y="378487"/>
                  <a:pt x="686110" y="240904"/>
                  <a:pt x="713627" y="216033"/>
                </a:cubicBezTo>
                <a:cubicBezTo>
                  <a:pt x="741144" y="191162"/>
                  <a:pt x="675527" y="244079"/>
                  <a:pt x="662827" y="260483"/>
                </a:cubicBezTo>
                <a:cubicBezTo>
                  <a:pt x="650127" y="276887"/>
                  <a:pt x="670764" y="284296"/>
                  <a:pt x="637427" y="314458"/>
                </a:cubicBezTo>
                <a:cubicBezTo>
                  <a:pt x="604090" y="344620"/>
                  <a:pt x="541648" y="435108"/>
                  <a:pt x="462802" y="441458"/>
                </a:cubicBezTo>
                <a:cubicBezTo>
                  <a:pt x="383956" y="447808"/>
                  <a:pt x="231556" y="389600"/>
                  <a:pt x="164352" y="352558"/>
                </a:cubicBezTo>
                <a:cubicBezTo>
                  <a:pt x="97148" y="315516"/>
                  <a:pt x="86564" y="257837"/>
                  <a:pt x="59577" y="219208"/>
                </a:cubicBezTo>
                <a:cubicBezTo>
                  <a:pt x="32590" y="180579"/>
                  <a:pt x="10364" y="134541"/>
                  <a:pt x="2427" y="120783"/>
                </a:cubicBezTo>
                <a:cubicBezTo>
                  <a:pt x="-5511" y="107025"/>
                  <a:pt x="8248" y="154120"/>
                  <a:pt x="11952" y="136658"/>
                </a:cubicBezTo>
                <a:cubicBezTo>
                  <a:pt x="15656" y="119196"/>
                  <a:pt x="17773" y="-4629"/>
                  <a:pt x="2147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C005082-8875-DBC7-72A4-B674B4B05109}"/>
              </a:ext>
            </a:extLst>
          </p:cNvPr>
          <p:cNvSpPr/>
          <p:nvPr/>
        </p:nvSpPr>
        <p:spPr>
          <a:xfrm>
            <a:off x="2560315" y="5838408"/>
            <a:ext cx="741276" cy="480252"/>
          </a:xfrm>
          <a:custGeom>
            <a:avLst/>
            <a:gdLst>
              <a:gd name="connsiteX0" fmla="*/ 11435 w 741276"/>
              <a:gd name="connsiteY0" fmla="*/ 417 h 480252"/>
              <a:gd name="connsiteX1" fmla="*/ 1910 w 741276"/>
              <a:gd name="connsiteY1" fmla="*/ 114717 h 480252"/>
              <a:gd name="connsiteX2" fmla="*/ 49535 w 741276"/>
              <a:gd name="connsiteY2" fmla="*/ 248067 h 480252"/>
              <a:gd name="connsiteX3" fmla="*/ 154310 w 741276"/>
              <a:gd name="connsiteY3" fmla="*/ 400467 h 480252"/>
              <a:gd name="connsiteX4" fmla="*/ 262260 w 741276"/>
              <a:gd name="connsiteY4" fmla="*/ 448092 h 480252"/>
              <a:gd name="connsiteX5" fmla="*/ 455935 w 741276"/>
              <a:gd name="connsiteY5" fmla="*/ 479842 h 480252"/>
              <a:gd name="connsiteX6" fmla="*/ 567060 w 741276"/>
              <a:gd name="connsiteY6" fmla="*/ 425867 h 480252"/>
              <a:gd name="connsiteX7" fmla="*/ 735335 w 741276"/>
              <a:gd name="connsiteY7" fmla="*/ 248067 h 480252"/>
              <a:gd name="connsiteX8" fmla="*/ 681360 w 741276"/>
              <a:gd name="connsiteY8" fmla="*/ 314742 h 480252"/>
              <a:gd name="connsiteX9" fmla="*/ 471810 w 741276"/>
              <a:gd name="connsiteY9" fmla="*/ 463967 h 480252"/>
              <a:gd name="connsiteX10" fmla="*/ 252735 w 741276"/>
              <a:gd name="connsiteY10" fmla="*/ 438567 h 480252"/>
              <a:gd name="connsiteX11" fmla="*/ 68585 w 741276"/>
              <a:gd name="connsiteY11" fmla="*/ 314742 h 480252"/>
              <a:gd name="connsiteX12" fmla="*/ 52710 w 741276"/>
              <a:gd name="connsiteY12" fmla="*/ 187742 h 480252"/>
              <a:gd name="connsiteX13" fmla="*/ 49535 w 741276"/>
              <a:gd name="connsiteY13" fmla="*/ 238542 h 480252"/>
              <a:gd name="connsiteX14" fmla="*/ 43185 w 741276"/>
              <a:gd name="connsiteY14" fmla="*/ 143292 h 480252"/>
              <a:gd name="connsiteX15" fmla="*/ 30485 w 741276"/>
              <a:gd name="connsiteY15" fmla="*/ 155992 h 480252"/>
              <a:gd name="connsiteX16" fmla="*/ 11435 w 741276"/>
              <a:gd name="connsiteY16" fmla="*/ 417 h 48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276" h="480252">
                <a:moveTo>
                  <a:pt x="11435" y="417"/>
                </a:moveTo>
                <a:cubicBezTo>
                  <a:pt x="6673" y="-6462"/>
                  <a:pt x="-4440" y="73442"/>
                  <a:pt x="1910" y="114717"/>
                </a:cubicBezTo>
                <a:cubicBezTo>
                  <a:pt x="8260" y="155992"/>
                  <a:pt x="24135" y="200442"/>
                  <a:pt x="49535" y="248067"/>
                </a:cubicBezTo>
                <a:cubicBezTo>
                  <a:pt x="74935" y="295692"/>
                  <a:pt x="118856" y="367130"/>
                  <a:pt x="154310" y="400467"/>
                </a:cubicBezTo>
                <a:cubicBezTo>
                  <a:pt x="189764" y="433804"/>
                  <a:pt x="211989" y="434863"/>
                  <a:pt x="262260" y="448092"/>
                </a:cubicBezTo>
                <a:cubicBezTo>
                  <a:pt x="312531" y="461321"/>
                  <a:pt x="405135" y="483546"/>
                  <a:pt x="455935" y="479842"/>
                </a:cubicBezTo>
                <a:cubicBezTo>
                  <a:pt x="506735" y="476138"/>
                  <a:pt x="520493" y="464496"/>
                  <a:pt x="567060" y="425867"/>
                </a:cubicBezTo>
                <a:cubicBezTo>
                  <a:pt x="613627" y="387238"/>
                  <a:pt x="716285" y="266588"/>
                  <a:pt x="735335" y="248067"/>
                </a:cubicBezTo>
                <a:cubicBezTo>
                  <a:pt x="754385" y="229546"/>
                  <a:pt x="725281" y="278759"/>
                  <a:pt x="681360" y="314742"/>
                </a:cubicBezTo>
                <a:cubicBezTo>
                  <a:pt x="637439" y="350725"/>
                  <a:pt x="543247" y="443330"/>
                  <a:pt x="471810" y="463967"/>
                </a:cubicBezTo>
                <a:cubicBezTo>
                  <a:pt x="400373" y="484604"/>
                  <a:pt x="319939" y="463438"/>
                  <a:pt x="252735" y="438567"/>
                </a:cubicBezTo>
                <a:cubicBezTo>
                  <a:pt x="185531" y="413696"/>
                  <a:pt x="101922" y="356546"/>
                  <a:pt x="68585" y="314742"/>
                </a:cubicBezTo>
                <a:cubicBezTo>
                  <a:pt x="35248" y="272938"/>
                  <a:pt x="55885" y="200442"/>
                  <a:pt x="52710" y="187742"/>
                </a:cubicBezTo>
                <a:cubicBezTo>
                  <a:pt x="49535" y="175042"/>
                  <a:pt x="51122" y="245950"/>
                  <a:pt x="49535" y="238542"/>
                </a:cubicBezTo>
                <a:cubicBezTo>
                  <a:pt x="47948" y="231134"/>
                  <a:pt x="46360" y="157050"/>
                  <a:pt x="43185" y="143292"/>
                </a:cubicBezTo>
                <a:cubicBezTo>
                  <a:pt x="40010" y="129534"/>
                  <a:pt x="36835" y="178217"/>
                  <a:pt x="30485" y="155992"/>
                </a:cubicBezTo>
                <a:cubicBezTo>
                  <a:pt x="24135" y="133767"/>
                  <a:pt x="16197" y="7296"/>
                  <a:pt x="1143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0BF7764B-7C56-7D86-CD7A-91A442175C76}"/>
              </a:ext>
            </a:extLst>
          </p:cNvPr>
          <p:cNvSpPr/>
          <p:nvPr/>
        </p:nvSpPr>
        <p:spPr>
          <a:xfrm>
            <a:off x="3416055" y="5618586"/>
            <a:ext cx="212807" cy="443104"/>
          </a:xfrm>
          <a:custGeom>
            <a:avLst/>
            <a:gdLst>
              <a:gd name="connsiteX0" fmla="*/ 5 w 212807"/>
              <a:gd name="connsiteY0" fmla="*/ 86 h 443104"/>
              <a:gd name="connsiteX1" fmla="*/ 161032 w 212807"/>
              <a:gd name="connsiteY1" fmla="*/ 253127 h 443104"/>
              <a:gd name="connsiteX2" fmla="*/ 212790 w 212807"/>
              <a:gd name="connsiteY2" fmla="*/ 442908 h 443104"/>
              <a:gd name="connsiteX3" fmla="*/ 166783 w 212807"/>
              <a:gd name="connsiteY3" fmla="*/ 218622 h 443104"/>
              <a:gd name="connsiteX4" fmla="*/ 161032 w 212807"/>
              <a:gd name="connsiteY4" fmla="*/ 195618 h 443104"/>
              <a:gd name="connsiteX5" fmla="*/ 155281 w 212807"/>
              <a:gd name="connsiteY5" fmla="*/ 224372 h 443104"/>
              <a:gd name="connsiteX6" fmla="*/ 5 w 212807"/>
              <a:gd name="connsiteY6" fmla="*/ 86 h 44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07" h="443104">
                <a:moveTo>
                  <a:pt x="5" y="86"/>
                </a:moveTo>
                <a:cubicBezTo>
                  <a:pt x="964" y="4879"/>
                  <a:pt x="125568" y="179323"/>
                  <a:pt x="161032" y="253127"/>
                </a:cubicBezTo>
                <a:cubicBezTo>
                  <a:pt x="196496" y="326931"/>
                  <a:pt x="211832" y="448659"/>
                  <a:pt x="212790" y="442908"/>
                </a:cubicBezTo>
                <a:cubicBezTo>
                  <a:pt x="213748" y="437157"/>
                  <a:pt x="175409" y="259837"/>
                  <a:pt x="166783" y="218622"/>
                </a:cubicBezTo>
                <a:cubicBezTo>
                  <a:pt x="158157" y="177407"/>
                  <a:pt x="162949" y="194660"/>
                  <a:pt x="161032" y="195618"/>
                </a:cubicBezTo>
                <a:cubicBezTo>
                  <a:pt x="159115" y="196576"/>
                  <a:pt x="179243" y="257919"/>
                  <a:pt x="155281" y="224372"/>
                </a:cubicBezTo>
                <a:cubicBezTo>
                  <a:pt x="131319" y="190825"/>
                  <a:pt x="-954" y="-4707"/>
                  <a:pt x="5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9D5C93F3-B3B1-FADB-D6F9-E312A33C73B7}"/>
              </a:ext>
            </a:extLst>
          </p:cNvPr>
          <p:cNvSpPr/>
          <p:nvPr/>
        </p:nvSpPr>
        <p:spPr>
          <a:xfrm>
            <a:off x="3191699" y="5048735"/>
            <a:ext cx="114464" cy="256982"/>
          </a:xfrm>
          <a:custGeom>
            <a:avLst/>
            <a:gdLst>
              <a:gd name="connsiteX0" fmla="*/ 75 w 114464"/>
              <a:gd name="connsiteY0" fmla="*/ 593 h 256982"/>
              <a:gd name="connsiteX1" fmla="*/ 109343 w 114464"/>
              <a:gd name="connsiteY1" fmla="*/ 247884 h 256982"/>
              <a:gd name="connsiteX2" fmla="*/ 97841 w 114464"/>
              <a:gd name="connsiteY2" fmla="*/ 207627 h 256982"/>
              <a:gd name="connsiteX3" fmla="*/ 92090 w 114464"/>
              <a:gd name="connsiteY3" fmla="*/ 178873 h 256982"/>
              <a:gd name="connsiteX4" fmla="*/ 75 w 114464"/>
              <a:gd name="connsiteY4" fmla="*/ 593 h 25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64" h="256982">
                <a:moveTo>
                  <a:pt x="75" y="593"/>
                </a:moveTo>
                <a:cubicBezTo>
                  <a:pt x="2950" y="12095"/>
                  <a:pt x="109343" y="247884"/>
                  <a:pt x="109343" y="247884"/>
                </a:cubicBezTo>
                <a:cubicBezTo>
                  <a:pt x="125637" y="282390"/>
                  <a:pt x="97841" y="207627"/>
                  <a:pt x="97841" y="207627"/>
                </a:cubicBezTo>
                <a:cubicBezTo>
                  <a:pt x="94966" y="196125"/>
                  <a:pt x="106467" y="209545"/>
                  <a:pt x="92090" y="178873"/>
                </a:cubicBezTo>
                <a:cubicBezTo>
                  <a:pt x="77713" y="148201"/>
                  <a:pt x="-2800" y="-10909"/>
                  <a:pt x="75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E7F88FF2-AE13-41C1-3633-257D15FBD39C}"/>
              </a:ext>
            </a:extLst>
          </p:cNvPr>
          <p:cNvSpPr/>
          <p:nvPr/>
        </p:nvSpPr>
        <p:spPr>
          <a:xfrm>
            <a:off x="3145746" y="5244860"/>
            <a:ext cx="189093" cy="281797"/>
          </a:xfrm>
          <a:custGeom>
            <a:avLst/>
            <a:gdLst>
              <a:gd name="connsiteX0" fmla="*/ 20 w 189093"/>
              <a:gd name="connsiteY0" fmla="*/ 0 h 281797"/>
              <a:gd name="connsiteX1" fmla="*/ 161046 w 189093"/>
              <a:gd name="connsiteY1" fmla="*/ 224287 h 281797"/>
              <a:gd name="connsiteX2" fmla="*/ 184050 w 189093"/>
              <a:gd name="connsiteY2" fmla="*/ 281797 h 281797"/>
              <a:gd name="connsiteX3" fmla="*/ 172548 w 189093"/>
              <a:gd name="connsiteY3" fmla="*/ 224287 h 281797"/>
              <a:gd name="connsiteX4" fmla="*/ 20 w 189093"/>
              <a:gd name="connsiteY4" fmla="*/ 0 h 28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93" h="281797">
                <a:moveTo>
                  <a:pt x="20" y="0"/>
                </a:moveTo>
                <a:cubicBezTo>
                  <a:pt x="-1897" y="0"/>
                  <a:pt x="130374" y="177321"/>
                  <a:pt x="161046" y="224287"/>
                </a:cubicBezTo>
                <a:cubicBezTo>
                  <a:pt x="191718" y="271253"/>
                  <a:pt x="182133" y="281797"/>
                  <a:pt x="184050" y="281797"/>
                </a:cubicBezTo>
                <a:cubicBezTo>
                  <a:pt x="185967" y="281797"/>
                  <a:pt x="199386" y="267419"/>
                  <a:pt x="172548" y="224287"/>
                </a:cubicBezTo>
                <a:cubicBezTo>
                  <a:pt x="145710" y="181155"/>
                  <a:pt x="1937" y="0"/>
                  <a:pt x="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6268CC6-D2B7-ACE9-8C00-2B9BD45B5623}"/>
              </a:ext>
            </a:extLst>
          </p:cNvPr>
          <p:cNvSpPr/>
          <p:nvPr/>
        </p:nvSpPr>
        <p:spPr>
          <a:xfrm>
            <a:off x="4479827" y="6694028"/>
            <a:ext cx="138188" cy="178384"/>
          </a:xfrm>
          <a:custGeom>
            <a:avLst/>
            <a:gdLst>
              <a:gd name="connsiteX0" fmla="*/ 138181 w 138188"/>
              <a:gd name="connsiteY0" fmla="*/ 70 h 178384"/>
              <a:gd name="connsiteX1" fmla="*/ 28913 w 138188"/>
              <a:gd name="connsiteY1" fmla="*/ 74832 h 178384"/>
              <a:gd name="connsiteX2" fmla="*/ 158 w 138188"/>
              <a:gd name="connsiteY2" fmla="*/ 178349 h 178384"/>
              <a:gd name="connsiteX3" fmla="*/ 23162 w 138188"/>
              <a:gd name="connsiteY3" fmla="*/ 63330 h 178384"/>
              <a:gd name="connsiteX4" fmla="*/ 138181 w 138188"/>
              <a:gd name="connsiteY4" fmla="*/ 70 h 1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88" h="178384">
                <a:moveTo>
                  <a:pt x="138181" y="70"/>
                </a:moveTo>
                <a:cubicBezTo>
                  <a:pt x="139140" y="1987"/>
                  <a:pt x="51917" y="45119"/>
                  <a:pt x="28913" y="74832"/>
                </a:cubicBezTo>
                <a:cubicBezTo>
                  <a:pt x="5909" y="104545"/>
                  <a:pt x="1117" y="180266"/>
                  <a:pt x="158" y="178349"/>
                </a:cubicBezTo>
                <a:cubicBezTo>
                  <a:pt x="-801" y="176432"/>
                  <a:pt x="2075" y="91126"/>
                  <a:pt x="23162" y="63330"/>
                </a:cubicBezTo>
                <a:cubicBezTo>
                  <a:pt x="44249" y="35534"/>
                  <a:pt x="137222" y="-1847"/>
                  <a:pt x="138181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E95F850D-5C2E-E4D3-1478-FC96B6E55878}"/>
              </a:ext>
            </a:extLst>
          </p:cNvPr>
          <p:cNvSpPr/>
          <p:nvPr/>
        </p:nvSpPr>
        <p:spPr>
          <a:xfrm>
            <a:off x="6130445" y="5824405"/>
            <a:ext cx="185230" cy="219873"/>
          </a:xfrm>
          <a:custGeom>
            <a:avLst/>
            <a:gdLst>
              <a:gd name="connsiteX0" fmla="*/ 184091 w 185230"/>
              <a:gd name="connsiteY0" fmla="*/ 1301 h 219873"/>
              <a:gd name="connsiteX1" fmla="*/ 69072 w 185230"/>
              <a:gd name="connsiteY1" fmla="*/ 110569 h 219873"/>
              <a:gd name="connsiteX2" fmla="*/ 61 w 185230"/>
              <a:gd name="connsiteY2" fmla="*/ 219837 h 219873"/>
              <a:gd name="connsiteX3" fmla="*/ 57570 w 185230"/>
              <a:gd name="connsiteY3" fmla="*/ 99067 h 219873"/>
              <a:gd name="connsiteX4" fmla="*/ 97827 w 185230"/>
              <a:gd name="connsiteY4" fmla="*/ 99067 h 219873"/>
              <a:gd name="connsiteX5" fmla="*/ 126581 w 185230"/>
              <a:gd name="connsiteY5" fmla="*/ 53059 h 219873"/>
              <a:gd name="connsiteX6" fmla="*/ 184091 w 185230"/>
              <a:gd name="connsiteY6" fmla="*/ 1301 h 2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30" h="219873">
                <a:moveTo>
                  <a:pt x="184091" y="1301"/>
                </a:moveTo>
                <a:cubicBezTo>
                  <a:pt x="174506" y="10886"/>
                  <a:pt x="99744" y="74146"/>
                  <a:pt x="69072" y="110569"/>
                </a:cubicBezTo>
                <a:cubicBezTo>
                  <a:pt x="38400" y="146992"/>
                  <a:pt x="1978" y="221754"/>
                  <a:pt x="61" y="219837"/>
                </a:cubicBezTo>
                <a:cubicBezTo>
                  <a:pt x="-1856" y="217920"/>
                  <a:pt x="41276" y="119195"/>
                  <a:pt x="57570" y="99067"/>
                </a:cubicBezTo>
                <a:cubicBezTo>
                  <a:pt x="73864" y="78939"/>
                  <a:pt x="86325" y="106735"/>
                  <a:pt x="97827" y="99067"/>
                </a:cubicBezTo>
                <a:cubicBezTo>
                  <a:pt x="109329" y="91399"/>
                  <a:pt x="113162" y="68395"/>
                  <a:pt x="126581" y="53059"/>
                </a:cubicBezTo>
                <a:cubicBezTo>
                  <a:pt x="140000" y="37723"/>
                  <a:pt x="193676" y="-8284"/>
                  <a:pt x="184091" y="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9BE37B4F-A12A-7547-BE22-27D9409A3FD7}"/>
              </a:ext>
            </a:extLst>
          </p:cNvPr>
          <p:cNvSpPr/>
          <p:nvPr/>
        </p:nvSpPr>
        <p:spPr>
          <a:xfrm>
            <a:off x="3492228" y="3927389"/>
            <a:ext cx="434904" cy="85084"/>
          </a:xfrm>
          <a:custGeom>
            <a:avLst/>
            <a:gdLst>
              <a:gd name="connsiteX0" fmla="*/ 272 w 434904"/>
              <a:gd name="connsiteY0" fmla="*/ 86 h 85084"/>
              <a:gd name="connsiteX1" fmla="*/ 413022 w 434904"/>
              <a:gd name="connsiteY1" fmla="*/ 82636 h 85084"/>
              <a:gd name="connsiteX2" fmla="*/ 374922 w 434904"/>
              <a:gd name="connsiteY2" fmla="*/ 63586 h 85084"/>
              <a:gd name="connsiteX3" fmla="*/ 349522 w 434904"/>
              <a:gd name="connsiteY3" fmla="*/ 66761 h 85084"/>
              <a:gd name="connsiteX4" fmla="*/ 272 w 434904"/>
              <a:gd name="connsiteY4" fmla="*/ 86 h 8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04" h="85084">
                <a:moveTo>
                  <a:pt x="272" y="86"/>
                </a:moveTo>
                <a:cubicBezTo>
                  <a:pt x="10855" y="2732"/>
                  <a:pt x="350580" y="72053"/>
                  <a:pt x="413022" y="82636"/>
                </a:cubicBezTo>
                <a:cubicBezTo>
                  <a:pt x="475464" y="93219"/>
                  <a:pt x="385505" y="66232"/>
                  <a:pt x="374922" y="63586"/>
                </a:cubicBezTo>
                <a:cubicBezTo>
                  <a:pt x="364339" y="60940"/>
                  <a:pt x="408789" y="77344"/>
                  <a:pt x="349522" y="66761"/>
                </a:cubicBezTo>
                <a:cubicBezTo>
                  <a:pt x="290255" y="56178"/>
                  <a:pt x="-10311" y="-2560"/>
                  <a:pt x="27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36C92C3-B8C1-03D9-F48B-6DFC5164862C}"/>
              </a:ext>
            </a:extLst>
          </p:cNvPr>
          <p:cNvSpPr/>
          <p:nvPr/>
        </p:nvSpPr>
        <p:spPr>
          <a:xfrm>
            <a:off x="3441670" y="4025884"/>
            <a:ext cx="130207" cy="146084"/>
          </a:xfrm>
          <a:custGeom>
            <a:avLst/>
            <a:gdLst>
              <a:gd name="connsiteX0" fmla="*/ 130205 w 130207"/>
              <a:gd name="connsiteY0" fmla="*/ 16 h 146084"/>
              <a:gd name="connsiteX1" fmla="*/ 28605 w 130207"/>
              <a:gd name="connsiteY1" fmla="*/ 79391 h 146084"/>
              <a:gd name="connsiteX2" fmla="*/ 30 w 130207"/>
              <a:gd name="connsiteY2" fmla="*/ 146066 h 146084"/>
              <a:gd name="connsiteX3" fmla="*/ 25430 w 130207"/>
              <a:gd name="connsiteY3" fmla="*/ 73041 h 146084"/>
              <a:gd name="connsiteX4" fmla="*/ 130205 w 130207"/>
              <a:gd name="connsiteY4" fmla="*/ 16 h 14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7" h="146084">
                <a:moveTo>
                  <a:pt x="130205" y="16"/>
                </a:moveTo>
                <a:cubicBezTo>
                  <a:pt x="130734" y="1074"/>
                  <a:pt x="50301" y="55050"/>
                  <a:pt x="28605" y="79391"/>
                </a:cubicBezTo>
                <a:cubicBezTo>
                  <a:pt x="6909" y="103732"/>
                  <a:pt x="559" y="147124"/>
                  <a:pt x="30" y="146066"/>
                </a:cubicBezTo>
                <a:cubicBezTo>
                  <a:pt x="-499" y="145008"/>
                  <a:pt x="5851" y="95795"/>
                  <a:pt x="25430" y="73041"/>
                </a:cubicBezTo>
                <a:cubicBezTo>
                  <a:pt x="45009" y="50287"/>
                  <a:pt x="129676" y="-1042"/>
                  <a:pt x="1302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33B0A74-7722-B6CF-518E-D47B41C2F8DB}"/>
              </a:ext>
            </a:extLst>
          </p:cNvPr>
          <p:cNvSpPr/>
          <p:nvPr/>
        </p:nvSpPr>
        <p:spPr>
          <a:xfrm>
            <a:off x="4168104" y="4076700"/>
            <a:ext cx="338444" cy="297591"/>
          </a:xfrm>
          <a:custGeom>
            <a:avLst/>
            <a:gdLst>
              <a:gd name="connsiteX0" fmla="*/ 671 w 338444"/>
              <a:gd name="connsiteY0" fmla="*/ 0 h 297591"/>
              <a:gd name="connsiteX1" fmla="*/ 51471 w 338444"/>
              <a:gd name="connsiteY1" fmla="*/ 53975 h 297591"/>
              <a:gd name="connsiteX2" fmla="*/ 327696 w 338444"/>
              <a:gd name="connsiteY2" fmla="*/ 288925 h 297591"/>
              <a:gd name="connsiteX3" fmla="*/ 286421 w 338444"/>
              <a:gd name="connsiteY3" fmla="*/ 250825 h 297591"/>
              <a:gd name="connsiteX4" fmla="*/ 671 w 338444"/>
              <a:gd name="connsiteY4" fmla="*/ 0 h 29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44" h="297591">
                <a:moveTo>
                  <a:pt x="671" y="0"/>
                </a:moveTo>
                <a:cubicBezTo>
                  <a:pt x="-1181" y="2910"/>
                  <a:pt x="-3033" y="5821"/>
                  <a:pt x="51471" y="53975"/>
                </a:cubicBezTo>
                <a:cubicBezTo>
                  <a:pt x="105975" y="102129"/>
                  <a:pt x="288538" y="256117"/>
                  <a:pt x="327696" y="288925"/>
                </a:cubicBezTo>
                <a:cubicBezTo>
                  <a:pt x="366854" y="321733"/>
                  <a:pt x="286421" y="250825"/>
                  <a:pt x="286421" y="250825"/>
                </a:cubicBezTo>
                <a:lnTo>
                  <a:pt x="6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65E36B21-4C7D-FCF4-52E1-3963A266E3B6}"/>
              </a:ext>
            </a:extLst>
          </p:cNvPr>
          <p:cNvSpPr/>
          <p:nvPr/>
        </p:nvSpPr>
        <p:spPr>
          <a:xfrm>
            <a:off x="5826071" y="3841459"/>
            <a:ext cx="572926" cy="133643"/>
          </a:xfrm>
          <a:custGeom>
            <a:avLst/>
            <a:gdLst>
              <a:gd name="connsiteX0" fmla="*/ 54 w 572926"/>
              <a:gd name="connsiteY0" fmla="*/ 133641 h 133643"/>
              <a:gd name="connsiteX1" fmla="*/ 238179 w 572926"/>
              <a:gd name="connsiteY1" fmla="*/ 25691 h 133643"/>
              <a:gd name="connsiteX2" fmla="*/ 555679 w 572926"/>
              <a:gd name="connsiteY2" fmla="*/ 38391 h 133643"/>
              <a:gd name="connsiteX3" fmla="*/ 511229 w 572926"/>
              <a:gd name="connsiteY3" fmla="*/ 41566 h 133643"/>
              <a:gd name="connsiteX4" fmla="*/ 346129 w 572926"/>
              <a:gd name="connsiteY4" fmla="*/ 73316 h 133643"/>
              <a:gd name="connsiteX5" fmla="*/ 489004 w 572926"/>
              <a:gd name="connsiteY5" fmla="*/ 35216 h 133643"/>
              <a:gd name="connsiteX6" fmla="*/ 368354 w 572926"/>
              <a:gd name="connsiteY6" fmla="*/ 16166 h 133643"/>
              <a:gd name="connsiteX7" fmla="*/ 273104 w 572926"/>
              <a:gd name="connsiteY7" fmla="*/ 291 h 133643"/>
              <a:gd name="connsiteX8" fmla="*/ 342954 w 572926"/>
              <a:gd name="connsiteY8" fmla="*/ 6641 h 133643"/>
              <a:gd name="connsiteX9" fmla="*/ 250879 w 572926"/>
              <a:gd name="connsiteY9" fmla="*/ 16166 h 133643"/>
              <a:gd name="connsiteX10" fmla="*/ 184204 w 572926"/>
              <a:gd name="connsiteY10" fmla="*/ 28866 h 133643"/>
              <a:gd name="connsiteX11" fmla="*/ 215954 w 572926"/>
              <a:gd name="connsiteY11" fmla="*/ 22516 h 133643"/>
              <a:gd name="connsiteX12" fmla="*/ 54 w 572926"/>
              <a:gd name="connsiteY12" fmla="*/ 133641 h 13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926" h="133643">
                <a:moveTo>
                  <a:pt x="54" y="133641"/>
                </a:moveTo>
                <a:cubicBezTo>
                  <a:pt x="3758" y="134170"/>
                  <a:pt x="145575" y="41566"/>
                  <a:pt x="238179" y="25691"/>
                </a:cubicBezTo>
                <a:cubicBezTo>
                  <a:pt x="330783" y="9816"/>
                  <a:pt x="510171" y="35745"/>
                  <a:pt x="555679" y="38391"/>
                </a:cubicBezTo>
                <a:cubicBezTo>
                  <a:pt x="601187" y="41037"/>
                  <a:pt x="546154" y="35745"/>
                  <a:pt x="511229" y="41566"/>
                </a:cubicBezTo>
                <a:cubicBezTo>
                  <a:pt x="476304" y="47387"/>
                  <a:pt x="349833" y="74374"/>
                  <a:pt x="346129" y="73316"/>
                </a:cubicBezTo>
                <a:cubicBezTo>
                  <a:pt x="342425" y="72258"/>
                  <a:pt x="485300" y="44741"/>
                  <a:pt x="489004" y="35216"/>
                </a:cubicBezTo>
                <a:cubicBezTo>
                  <a:pt x="492708" y="25691"/>
                  <a:pt x="368354" y="16166"/>
                  <a:pt x="368354" y="16166"/>
                </a:cubicBezTo>
                <a:lnTo>
                  <a:pt x="273104" y="291"/>
                </a:lnTo>
                <a:cubicBezTo>
                  <a:pt x="268871" y="-1296"/>
                  <a:pt x="346658" y="3995"/>
                  <a:pt x="342954" y="6641"/>
                </a:cubicBezTo>
                <a:cubicBezTo>
                  <a:pt x="339250" y="9287"/>
                  <a:pt x="277337" y="12462"/>
                  <a:pt x="250879" y="16166"/>
                </a:cubicBezTo>
                <a:cubicBezTo>
                  <a:pt x="224421" y="19870"/>
                  <a:pt x="190025" y="27808"/>
                  <a:pt x="184204" y="28866"/>
                </a:cubicBezTo>
                <a:cubicBezTo>
                  <a:pt x="178383" y="29924"/>
                  <a:pt x="249821" y="4524"/>
                  <a:pt x="215954" y="22516"/>
                </a:cubicBezTo>
                <a:cubicBezTo>
                  <a:pt x="182087" y="40508"/>
                  <a:pt x="-3650" y="133112"/>
                  <a:pt x="54" y="13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F3635E48-CBB2-C516-2908-35525C245969}"/>
              </a:ext>
            </a:extLst>
          </p:cNvPr>
          <p:cNvSpPr/>
          <p:nvPr/>
        </p:nvSpPr>
        <p:spPr>
          <a:xfrm>
            <a:off x="5799824" y="3985374"/>
            <a:ext cx="464148" cy="107246"/>
          </a:xfrm>
          <a:custGeom>
            <a:avLst/>
            <a:gdLst>
              <a:gd name="connsiteX0" fmla="*/ 901 w 464148"/>
              <a:gd name="connsiteY0" fmla="*/ 24651 h 107246"/>
              <a:gd name="connsiteX1" fmla="*/ 451751 w 464148"/>
              <a:gd name="connsiteY1" fmla="*/ 5601 h 107246"/>
              <a:gd name="connsiteX2" fmla="*/ 337451 w 464148"/>
              <a:gd name="connsiteY2" fmla="*/ 18301 h 107246"/>
              <a:gd name="connsiteX3" fmla="*/ 337451 w 464148"/>
              <a:gd name="connsiteY3" fmla="*/ 53226 h 107246"/>
              <a:gd name="connsiteX4" fmla="*/ 435876 w 464148"/>
              <a:gd name="connsiteY4" fmla="*/ 107201 h 107246"/>
              <a:gd name="connsiteX5" fmla="*/ 337451 w 464148"/>
              <a:gd name="connsiteY5" fmla="*/ 43701 h 107246"/>
              <a:gd name="connsiteX6" fmla="*/ 302526 w 464148"/>
              <a:gd name="connsiteY6" fmla="*/ 2426 h 107246"/>
              <a:gd name="connsiteX7" fmla="*/ 334276 w 464148"/>
              <a:gd name="connsiteY7" fmla="*/ 5601 h 107246"/>
              <a:gd name="connsiteX8" fmla="*/ 901 w 464148"/>
              <a:gd name="connsiteY8" fmla="*/ 24651 h 10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148" h="107246">
                <a:moveTo>
                  <a:pt x="901" y="24651"/>
                </a:moveTo>
                <a:cubicBezTo>
                  <a:pt x="20480" y="24651"/>
                  <a:pt x="395659" y="6659"/>
                  <a:pt x="451751" y="5601"/>
                </a:cubicBezTo>
                <a:cubicBezTo>
                  <a:pt x="507843" y="4543"/>
                  <a:pt x="356501" y="10364"/>
                  <a:pt x="337451" y="18301"/>
                </a:cubicBezTo>
                <a:cubicBezTo>
                  <a:pt x="318401" y="26238"/>
                  <a:pt x="321047" y="38409"/>
                  <a:pt x="337451" y="53226"/>
                </a:cubicBezTo>
                <a:cubicBezTo>
                  <a:pt x="353855" y="68043"/>
                  <a:pt x="435876" y="108788"/>
                  <a:pt x="435876" y="107201"/>
                </a:cubicBezTo>
                <a:cubicBezTo>
                  <a:pt x="435876" y="105614"/>
                  <a:pt x="359676" y="61163"/>
                  <a:pt x="337451" y="43701"/>
                </a:cubicBezTo>
                <a:cubicBezTo>
                  <a:pt x="315226" y="26239"/>
                  <a:pt x="303055" y="8776"/>
                  <a:pt x="302526" y="2426"/>
                </a:cubicBezTo>
                <a:cubicBezTo>
                  <a:pt x="301997" y="-3924"/>
                  <a:pt x="381901" y="4014"/>
                  <a:pt x="334276" y="5601"/>
                </a:cubicBezTo>
                <a:cubicBezTo>
                  <a:pt x="286651" y="7188"/>
                  <a:pt x="-18678" y="24651"/>
                  <a:pt x="901" y="2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D7D82420-5D3E-2DAF-B6B1-BB44D9717151}"/>
              </a:ext>
            </a:extLst>
          </p:cNvPr>
          <p:cNvSpPr/>
          <p:nvPr/>
        </p:nvSpPr>
        <p:spPr>
          <a:xfrm>
            <a:off x="3068053" y="3500966"/>
            <a:ext cx="87589" cy="343919"/>
          </a:xfrm>
          <a:custGeom>
            <a:avLst/>
            <a:gdLst>
              <a:gd name="connsiteX0" fmla="*/ 0 w 87589"/>
              <a:gd name="connsiteY0" fmla="*/ 223 h 343919"/>
              <a:gd name="connsiteX1" fmla="*/ 84221 w 87589"/>
              <a:gd name="connsiteY1" fmla="*/ 210776 h 343919"/>
              <a:gd name="connsiteX2" fmla="*/ 72189 w 87589"/>
              <a:gd name="connsiteY2" fmla="*/ 343123 h 343919"/>
              <a:gd name="connsiteX3" fmla="*/ 84221 w 87589"/>
              <a:gd name="connsiteY3" fmla="*/ 252887 h 343919"/>
              <a:gd name="connsiteX4" fmla="*/ 0 w 87589"/>
              <a:gd name="connsiteY4" fmla="*/ 223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89" h="343919">
                <a:moveTo>
                  <a:pt x="0" y="223"/>
                </a:moveTo>
                <a:cubicBezTo>
                  <a:pt x="0" y="-6795"/>
                  <a:pt x="72190" y="153626"/>
                  <a:pt x="84221" y="210776"/>
                </a:cubicBezTo>
                <a:cubicBezTo>
                  <a:pt x="96253" y="267926"/>
                  <a:pt x="72189" y="336105"/>
                  <a:pt x="72189" y="343123"/>
                </a:cubicBezTo>
                <a:cubicBezTo>
                  <a:pt x="72189" y="350141"/>
                  <a:pt x="91239" y="310037"/>
                  <a:pt x="84221" y="252887"/>
                </a:cubicBezTo>
                <a:cubicBezTo>
                  <a:pt x="77203" y="195737"/>
                  <a:pt x="0" y="7241"/>
                  <a:pt x="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6B512ADE-A011-2D94-9F07-C5CE6AA27963}"/>
              </a:ext>
            </a:extLst>
          </p:cNvPr>
          <p:cNvSpPr/>
          <p:nvPr/>
        </p:nvSpPr>
        <p:spPr>
          <a:xfrm>
            <a:off x="2993898" y="4156725"/>
            <a:ext cx="74168" cy="427805"/>
          </a:xfrm>
          <a:custGeom>
            <a:avLst/>
            <a:gdLst>
              <a:gd name="connsiteX0" fmla="*/ 74155 w 74168"/>
              <a:gd name="connsiteY0" fmla="*/ 186 h 427805"/>
              <a:gd name="connsiteX1" fmla="*/ 7981 w 74168"/>
              <a:gd name="connsiteY1" fmla="*/ 294959 h 427805"/>
              <a:gd name="connsiteX2" fmla="*/ 13997 w 74168"/>
              <a:gd name="connsiteY2" fmla="*/ 427307 h 427805"/>
              <a:gd name="connsiteX3" fmla="*/ 1965 w 74168"/>
              <a:gd name="connsiteY3" fmla="*/ 252849 h 427805"/>
              <a:gd name="connsiteX4" fmla="*/ 74155 w 74168"/>
              <a:gd name="connsiteY4" fmla="*/ 186 h 42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" h="427805">
                <a:moveTo>
                  <a:pt x="74155" y="186"/>
                </a:moveTo>
                <a:cubicBezTo>
                  <a:pt x="75158" y="7204"/>
                  <a:pt x="18007" y="223772"/>
                  <a:pt x="7981" y="294959"/>
                </a:cubicBezTo>
                <a:cubicBezTo>
                  <a:pt x="-2045" y="366146"/>
                  <a:pt x="15000" y="434325"/>
                  <a:pt x="13997" y="427307"/>
                </a:cubicBezTo>
                <a:cubicBezTo>
                  <a:pt x="12994" y="420289"/>
                  <a:pt x="-6056" y="319023"/>
                  <a:pt x="1965" y="252849"/>
                </a:cubicBezTo>
                <a:cubicBezTo>
                  <a:pt x="9986" y="186675"/>
                  <a:pt x="73152" y="-6832"/>
                  <a:pt x="7415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E30CC96-A59B-AB0C-9777-6A6632311122}"/>
              </a:ext>
            </a:extLst>
          </p:cNvPr>
          <p:cNvSpPr/>
          <p:nvPr/>
        </p:nvSpPr>
        <p:spPr>
          <a:xfrm>
            <a:off x="2912990" y="3405259"/>
            <a:ext cx="143502" cy="856074"/>
          </a:xfrm>
          <a:custGeom>
            <a:avLst/>
            <a:gdLst>
              <a:gd name="connsiteX0" fmla="*/ 143031 w 143502"/>
              <a:gd name="connsiteY0" fmla="*/ 5694 h 856074"/>
              <a:gd name="connsiteX1" fmla="*/ 4668 w 143502"/>
              <a:gd name="connsiteY1" fmla="*/ 841888 h 856074"/>
              <a:gd name="connsiteX2" fmla="*/ 46778 w 143502"/>
              <a:gd name="connsiteY2" fmla="*/ 492973 h 856074"/>
              <a:gd name="connsiteX3" fmla="*/ 143031 w 143502"/>
              <a:gd name="connsiteY3" fmla="*/ 5694 h 8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2" h="856074">
                <a:moveTo>
                  <a:pt x="143031" y="5694"/>
                </a:moveTo>
                <a:cubicBezTo>
                  <a:pt x="136013" y="63846"/>
                  <a:pt x="20710" y="760675"/>
                  <a:pt x="4668" y="841888"/>
                </a:cubicBezTo>
                <a:cubicBezTo>
                  <a:pt x="-11374" y="923101"/>
                  <a:pt x="16699" y="635347"/>
                  <a:pt x="46778" y="492973"/>
                </a:cubicBezTo>
                <a:cubicBezTo>
                  <a:pt x="76857" y="350599"/>
                  <a:pt x="150049" y="-52458"/>
                  <a:pt x="143031" y="5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F4521DA-EB3E-DAE2-27C5-38F0E35B640F}"/>
              </a:ext>
            </a:extLst>
          </p:cNvPr>
          <p:cNvSpPr/>
          <p:nvPr/>
        </p:nvSpPr>
        <p:spPr>
          <a:xfrm>
            <a:off x="2953753" y="4223052"/>
            <a:ext cx="54209" cy="493385"/>
          </a:xfrm>
          <a:custGeom>
            <a:avLst/>
            <a:gdLst>
              <a:gd name="connsiteX0" fmla="*/ 48126 w 54209"/>
              <a:gd name="connsiteY0" fmla="*/ 32 h 493385"/>
              <a:gd name="connsiteX1" fmla="*/ 12031 w 54209"/>
              <a:gd name="connsiteY1" fmla="*/ 288790 h 493385"/>
              <a:gd name="connsiteX2" fmla="*/ 54142 w 54209"/>
              <a:gd name="connsiteY2" fmla="*/ 493327 h 493385"/>
              <a:gd name="connsiteX3" fmla="*/ 0 w 54209"/>
              <a:gd name="connsiteY3" fmla="*/ 306837 h 493385"/>
              <a:gd name="connsiteX4" fmla="*/ 48126 w 54209"/>
              <a:gd name="connsiteY4" fmla="*/ 32 h 4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9" h="493385">
                <a:moveTo>
                  <a:pt x="48126" y="32"/>
                </a:moveTo>
                <a:cubicBezTo>
                  <a:pt x="50131" y="-2976"/>
                  <a:pt x="11028" y="206574"/>
                  <a:pt x="12031" y="288790"/>
                </a:cubicBezTo>
                <a:cubicBezTo>
                  <a:pt x="13034" y="371006"/>
                  <a:pt x="56147" y="490319"/>
                  <a:pt x="54142" y="493327"/>
                </a:cubicBezTo>
                <a:cubicBezTo>
                  <a:pt x="52137" y="496335"/>
                  <a:pt x="0" y="382034"/>
                  <a:pt x="0" y="306837"/>
                </a:cubicBezTo>
                <a:cubicBezTo>
                  <a:pt x="0" y="231640"/>
                  <a:pt x="46121" y="3040"/>
                  <a:pt x="48126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C6D91E8-D968-BF6A-399B-DE95EE920DAC}"/>
              </a:ext>
            </a:extLst>
          </p:cNvPr>
          <p:cNvSpPr/>
          <p:nvPr/>
        </p:nvSpPr>
        <p:spPr>
          <a:xfrm>
            <a:off x="3573356" y="4842568"/>
            <a:ext cx="246717" cy="362739"/>
          </a:xfrm>
          <a:custGeom>
            <a:avLst/>
            <a:gdLst>
              <a:gd name="connsiteX0" fmla="*/ 23 w 246717"/>
              <a:gd name="connsiteY0" fmla="*/ 143 h 362739"/>
              <a:gd name="connsiteX1" fmla="*/ 168465 w 246717"/>
              <a:gd name="connsiteY1" fmla="*/ 264837 h 362739"/>
              <a:gd name="connsiteX2" fmla="*/ 174481 w 246717"/>
              <a:gd name="connsiteY2" fmla="*/ 361090 h 362739"/>
              <a:gd name="connsiteX3" fmla="*/ 174481 w 246717"/>
              <a:gd name="connsiteY3" fmla="*/ 312964 h 362739"/>
              <a:gd name="connsiteX4" fmla="*/ 246670 w 246717"/>
              <a:gd name="connsiteY4" fmla="*/ 156553 h 362739"/>
              <a:gd name="connsiteX5" fmla="*/ 162449 w 246717"/>
              <a:gd name="connsiteY5" fmla="*/ 294916 h 362739"/>
              <a:gd name="connsiteX6" fmla="*/ 156433 w 246717"/>
              <a:gd name="connsiteY6" fmla="*/ 228743 h 362739"/>
              <a:gd name="connsiteX7" fmla="*/ 23 w 246717"/>
              <a:gd name="connsiteY7" fmla="*/ 143 h 3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17" h="362739">
                <a:moveTo>
                  <a:pt x="23" y="143"/>
                </a:moveTo>
                <a:cubicBezTo>
                  <a:pt x="2028" y="6159"/>
                  <a:pt x="139389" y="204679"/>
                  <a:pt x="168465" y="264837"/>
                </a:cubicBezTo>
                <a:cubicBezTo>
                  <a:pt x="197541" y="324995"/>
                  <a:pt x="173478" y="353069"/>
                  <a:pt x="174481" y="361090"/>
                </a:cubicBezTo>
                <a:cubicBezTo>
                  <a:pt x="175484" y="369111"/>
                  <a:pt x="162450" y="347053"/>
                  <a:pt x="174481" y="312964"/>
                </a:cubicBezTo>
                <a:cubicBezTo>
                  <a:pt x="186512" y="278875"/>
                  <a:pt x="248675" y="159561"/>
                  <a:pt x="246670" y="156553"/>
                </a:cubicBezTo>
                <a:cubicBezTo>
                  <a:pt x="244665" y="153545"/>
                  <a:pt x="177489" y="282884"/>
                  <a:pt x="162449" y="294916"/>
                </a:cubicBezTo>
                <a:cubicBezTo>
                  <a:pt x="147409" y="306948"/>
                  <a:pt x="185509" y="277872"/>
                  <a:pt x="156433" y="228743"/>
                </a:cubicBezTo>
                <a:cubicBezTo>
                  <a:pt x="127357" y="179614"/>
                  <a:pt x="-1982" y="-5873"/>
                  <a:pt x="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79970CA-DD73-33DC-C3C4-0DECE051E0E0}"/>
              </a:ext>
            </a:extLst>
          </p:cNvPr>
          <p:cNvSpPr/>
          <p:nvPr/>
        </p:nvSpPr>
        <p:spPr>
          <a:xfrm>
            <a:off x="3230212" y="4409524"/>
            <a:ext cx="96736" cy="229095"/>
          </a:xfrm>
          <a:custGeom>
            <a:avLst/>
            <a:gdLst>
              <a:gd name="connsiteX0" fmla="*/ 267 w 96736"/>
              <a:gd name="connsiteY0" fmla="*/ 50 h 229095"/>
              <a:gd name="connsiteX1" fmla="*/ 36362 w 96736"/>
              <a:gd name="connsiteY1" fmla="*/ 168492 h 229095"/>
              <a:gd name="connsiteX2" fmla="*/ 96520 w 96736"/>
              <a:gd name="connsiteY2" fmla="*/ 228650 h 229095"/>
              <a:gd name="connsiteX3" fmla="*/ 54409 w 96736"/>
              <a:gd name="connsiteY3" fmla="*/ 186539 h 229095"/>
              <a:gd name="connsiteX4" fmla="*/ 267 w 96736"/>
              <a:gd name="connsiteY4" fmla="*/ 50 h 22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36" h="229095">
                <a:moveTo>
                  <a:pt x="267" y="50"/>
                </a:moveTo>
                <a:cubicBezTo>
                  <a:pt x="-2741" y="-2958"/>
                  <a:pt x="20320" y="130392"/>
                  <a:pt x="36362" y="168492"/>
                </a:cubicBezTo>
                <a:cubicBezTo>
                  <a:pt x="52404" y="206592"/>
                  <a:pt x="96520" y="228650"/>
                  <a:pt x="96520" y="228650"/>
                </a:cubicBezTo>
                <a:cubicBezTo>
                  <a:pt x="99528" y="231658"/>
                  <a:pt x="70451" y="219626"/>
                  <a:pt x="54409" y="186539"/>
                </a:cubicBezTo>
                <a:cubicBezTo>
                  <a:pt x="38367" y="153452"/>
                  <a:pt x="3275" y="3058"/>
                  <a:pt x="26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AD91C00A-1F6D-B5E9-BFC5-26EC02BA63D9}"/>
              </a:ext>
            </a:extLst>
          </p:cNvPr>
          <p:cNvSpPr/>
          <p:nvPr/>
        </p:nvSpPr>
        <p:spPr>
          <a:xfrm>
            <a:off x="5145931" y="4381478"/>
            <a:ext cx="76944" cy="224044"/>
          </a:xfrm>
          <a:custGeom>
            <a:avLst/>
            <a:gdLst>
              <a:gd name="connsiteX0" fmla="*/ 76944 w 76944"/>
              <a:gd name="connsiteY0" fmla="*/ 22 h 224044"/>
              <a:gd name="connsiteX1" fmla="*/ 3919 w 76944"/>
              <a:gd name="connsiteY1" fmla="*/ 193697 h 224044"/>
              <a:gd name="connsiteX2" fmla="*/ 13444 w 76944"/>
              <a:gd name="connsiteY2" fmla="*/ 222272 h 224044"/>
              <a:gd name="connsiteX3" fmla="*/ 3919 w 76944"/>
              <a:gd name="connsiteY3" fmla="*/ 180997 h 224044"/>
              <a:gd name="connsiteX4" fmla="*/ 76944 w 76944"/>
              <a:gd name="connsiteY4" fmla="*/ 22 h 22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4" h="224044">
                <a:moveTo>
                  <a:pt x="76944" y="22"/>
                </a:moveTo>
                <a:cubicBezTo>
                  <a:pt x="76944" y="2139"/>
                  <a:pt x="14502" y="156655"/>
                  <a:pt x="3919" y="193697"/>
                </a:cubicBezTo>
                <a:cubicBezTo>
                  <a:pt x="-6664" y="230739"/>
                  <a:pt x="13444" y="224389"/>
                  <a:pt x="13444" y="222272"/>
                </a:cubicBezTo>
                <a:cubicBezTo>
                  <a:pt x="13444" y="220155"/>
                  <a:pt x="-8781" y="218568"/>
                  <a:pt x="3919" y="180997"/>
                </a:cubicBezTo>
                <a:cubicBezTo>
                  <a:pt x="16619" y="143426"/>
                  <a:pt x="76944" y="-2095"/>
                  <a:pt x="7694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43725B0F-6432-BD97-FFBC-43C4763F2758}"/>
              </a:ext>
            </a:extLst>
          </p:cNvPr>
          <p:cNvSpPr/>
          <p:nvPr/>
        </p:nvSpPr>
        <p:spPr>
          <a:xfrm>
            <a:off x="4105243" y="4590677"/>
            <a:ext cx="274612" cy="41761"/>
          </a:xfrm>
          <a:custGeom>
            <a:avLst/>
            <a:gdLst>
              <a:gd name="connsiteX0" fmla="*/ 32 w 274612"/>
              <a:gd name="connsiteY0" fmla="*/ 41648 h 41761"/>
              <a:gd name="connsiteX1" fmla="*/ 146082 w 274612"/>
              <a:gd name="connsiteY1" fmla="*/ 13073 h 41761"/>
              <a:gd name="connsiteX2" fmla="*/ 273082 w 274612"/>
              <a:gd name="connsiteY2" fmla="*/ 25773 h 41761"/>
              <a:gd name="connsiteX3" fmla="*/ 212757 w 274612"/>
              <a:gd name="connsiteY3" fmla="*/ 19423 h 41761"/>
              <a:gd name="connsiteX4" fmla="*/ 158782 w 274612"/>
              <a:gd name="connsiteY4" fmla="*/ 373 h 41761"/>
              <a:gd name="connsiteX5" fmla="*/ 32 w 274612"/>
              <a:gd name="connsiteY5" fmla="*/ 41648 h 4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612" h="41761">
                <a:moveTo>
                  <a:pt x="32" y="41648"/>
                </a:moveTo>
                <a:cubicBezTo>
                  <a:pt x="-2085" y="43765"/>
                  <a:pt x="100574" y="15719"/>
                  <a:pt x="146082" y="13073"/>
                </a:cubicBezTo>
                <a:cubicBezTo>
                  <a:pt x="191590" y="10427"/>
                  <a:pt x="261970" y="24715"/>
                  <a:pt x="273082" y="25773"/>
                </a:cubicBezTo>
                <a:cubicBezTo>
                  <a:pt x="284194" y="26831"/>
                  <a:pt x="231807" y="23656"/>
                  <a:pt x="212757" y="19423"/>
                </a:cubicBezTo>
                <a:cubicBezTo>
                  <a:pt x="193707" y="15190"/>
                  <a:pt x="193178" y="-2802"/>
                  <a:pt x="158782" y="373"/>
                </a:cubicBezTo>
                <a:cubicBezTo>
                  <a:pt x="124386" y="3548"/>
                  <a:pt x="2149" y="39531"/>
                  <a:pt x="32" y="4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A5709D7-F439-272B-F9AD-98E30FC7D158}"/>
              </a:ext>
            </a:extLst>
          </p:cNvPr>
          <p:cNvSpPr/>
          <p:nvPr/>
        </p:nvSpPr>
        <p:spPr>
          <a:xfrm>
            <a:off x="3844879" y="4644077"/>
            <a:ext cx="222371" cy="23183"/>
          </a:xfrm>
          <a:custGeom>
            <a:avLst/>
            <a:gdLst>
              <a:gd name="connsiteX0" fmla="*/ 46 w 222371"/>
              <a:gd name="connsiteY0" fmla="*/ 23173 h 23183"/>
              <a:gd name="connsiteX1" fmla="*/ 206421 w 222371"/>
              <a:gd name="connsiteY1" fmla="*/ 4123 h 23183"/>
              <a:gd name="connsiteX2" fmla="*/ 187371 w 222371"/>
              <a:gd name="connsiteY2" fmla="*/ 948 h 23183"/>
              <a:gd name="connsiteX3" fmla="*/ 46 w 222371"/>
              <a:gd name="connsiteY3" fmla="*/ 23173 h 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1" h="23183">
                <a:moveTo>
                  <a:pt x="46" y="23173"/>
                </a:moveTo>
                <a:cubicBezTo>
                  <a:pt x="3221" y="23702"/>
                  <a:pt x="206421" y="4123"/>
                  <a:pt x="206421" y="4123"/>
                </a:cubicBezTo>
                <a:cubicBezTo>
                  <a:pt x="237642" y="419"/>
                  <a:pt x="218592" y="-1169"/>
                  <a:pt x="187371" y="948"/>
                </a:cubicBezTo>
                <a:cubicBezTo>
                  <a:pt x="156150" y="3065"/>
                  <a:pt x="-3129" y="22644"/>
                  <a:pt x="46" y="2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E4C4BE8C-2C6C-F5F4-9829-D6C4A9731B49}"/>
              </a:ext>
            </a:extLst>
          </p:cNvPr>
          <p:cNvSpPr/>
          <p:nvPr/>
        </p:nvSpPr>
        <p:spPr>
          <a:xfrm>
            <a:off x="4156000" y="4708525"/>
            <a:ext cx="130250" cy="133396"/>
          </a:xfrm>
          <a:custGeom>
            <a:avLst/>
            <a:gdLst>
              <a:gd name="connsiteX0" fmla="*/ 130250 w 130250"/>
              <a:gd name="connsiteY0" fmla="*/ 0 h 133396"/>
              <a:gd name="connsiteX1" fmla="*/ 54050 w 130250"/>
              <a:gd name="connsiteY1" fmla="*/ 85725 h 133396"/>
              <a:gd name="connsiteX2" fmla="*/ 75 w 130250"/>
              <a:gd name="connsiteY2" fmla="*/ 133350 h 133396"/>
              <a:gd name="connsiteX3" fmla="*/ 41350 w 130250"/>
              <a:gd name="connsiteY3" fmla="*/ 95250 h 133396"/>
              <a:gd name="connsiteX4" fmla="*/ 130250 w 130250"/>
              <a:gd name="connsiteY4" fmla="*/ 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0" h="133396">
                <a:moveTo>
                  <a:pt x="130250" y="0"/>
                </a:moveTo>
                <a:cubicBezTo>
                  <a:pt x="102998" y="31750"/>
                  <a:pt x="75746" y="63500"/>
                  <a:pt x="54050" y="85725"/>
                </a:cubicBezTo>
                <a:cubicBezTo>
                  <a:pt x="32354" y="107950"/>
                  <a:pt x="2192" y="131762"/>
                  <a:pt x="75" y="133350"/>
                </a:cubicBezTo>
                <a:cubicBezTo>
                  <a:pt x="-2042" y="134938"/>
                  <a:pt x="41350" y="95250"/>
                  <a:pt x="41350" y="95250"/>
                </a:cubicBezTo>
                <a:lnTo>
                  <a:pt x="1302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F2492A7-047E-E050-178E-17D0F91C794C}"/>
              </a:ext>
            </a:extLst>
          </p:cNvPr>
          <p:cNvSpPr/>
          <p:nvPr/>
        </p:nvSpPr>
        <p:spPr>
          <a:xfrm>
            <a:off x="4368788" y="4832350"/>
            <a:ext cx="38138" cy="120650"/>
          </a:xfrm>
          <a:custGeom>
            <a:avLst/>
            <a:gdLst>
              <a:gd name="connsiteX0" fmla="*/ 38112 w 38138"/>
              <a:gd name="connsiteY0" fmla="*/ 0 h 120650"/>
              <a:gd name="connsiteX1" fmla="*/ 22237 w 38138"/>
              <a:gd name="connsiteY1" fmla="*/ 82550 h 120650"/>
              <a:gd name="connsiteX2" fmla="*/ 12 w 38138"/>
              <a:gd name="connsiteY2" fmla="*/ 120650 h 120650"/>
              <a:gd name="connsiteX3" fmla="*/ 25412 w 38138"/>
              <a:gd name="connsiteY3" fmla="*/ 82550 h 120650"/>
              <a:gd name="connsiteX4" fmla="*/ 38112 w 38138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8" h="120650">
                <a:moveTo>
                  <a:pt x="38112" y="0"/>
                </a:moveTo>
                <a:cubicBezTo>
                  <a:pt x="37583" y="0"/>
                  <a:pt x="28587" y="62442"/>
                  <a:pt x="22237" y="82550"/>
                </a:cubicBezTo>
                <a:cubicBezTo>
                  <a:pt x="15887" y="102658"/>
                  <a:pt x="-517" y="120650"/>
                  <a:pt x="12" y="120650"/>
                </a:cubicBezTo>
                <a:cubicBezTo>
                  <a:pt x="541" y="120650"/>
                  <a:pt x="19591" y="100542"/>
                  <a:pt x="25412" y="82550"/>
                </a:cubicBezTo>
                <a:cubicBezTo>
                  <a:pt x="31233" y="64558"/>
                  <a:pt x="38641" y="0"/>
                  <a:pt x="381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3357AB9-D8F2-EEA1-53DA-95EC814BA8DD}"/>
              </a:ext>
            </a:extLst>
          </p:cNvPr>
          <p:cNvSpPr/>
          <p:nvPr/>
        </p:nvSpPr>
        <p:spPr>
          <a:xfrm>
            <a:off x="5092700" y="4536955"/>
            <a:ext cx="34805" cy="302215"/>
          </a:xfrm>
          <a:custGeom>
            <a:avLst/>
            <a:gdLst>
              <a:gd name="connsiteX0" fmla="*/ 0 w 34805"/>
              <a:gd name="connsiteY0" fmla="*/ 120 h 302215"/>
              <a:gd name="connsiteX1" fmla="*/ 31750 w 34805"/>
              <a:gd name="connsiteY1" fmla="*/ 282695 h 302215"/>
              <a:gd name="connsiteX2" fmla="*/ 31750 w 34805"/>
              <a:gd name="connsiteY2" fmla="*/ 247770 h 302215"/>
              <a:gd name="connsiteX3" fmla="*/ 0 w 34805"/>
              <a:gd name="connsiteY3" fmla="*/ 120 h 30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5" h="302215">
                <a:moveTo>
                  <a:pt x="0" y="120"/>
                </a:moveTo>
                <a:cubicBezTo>
                  <a:pt x="0" y="5941"/>
                  <a:pt x="26458" y="241420"/>
                  <a:pt x="31750" y="282695"/>
                </a:cubicBezTo>
                <a:cubicBezTo>
                  <a:pt x="37042" y="323970"/>
                  <a:pt x="34396" y="293807"/>
                  <a:pt x="31750" y="247770"/>
                </a:cubicBezTo>
                <a:cubicBezTo>
                  <a:pt x="29104" y="201733"/>
                  <a:pt x="0" y="-5701"/>
                  <a:pt x="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01B7009D-0DDB-9EC8-3CA2-58844EF39F08}"/>
              </a:ext>
            </a:extLst>
          </p:cNvPr>
          <p:cNvSpPr/>
          <p:nvPr/>
        </p:nvSpPr>
        <p:spPr>
          <a:xfrm>
            <a:off x="5203429" y="4795966"/>
            <a:ext cx="4110" cy="312850"/>
          </a:xfrm>
          <a:custGeom>
            <a:avLst/>
            <a:gdLst>
              <a:gd name="connsiteX0" fmla="*/ 396 w 4110"/>
              <a:gd name="connsiteY0" fmla="*/ 1459 h 312850"/>
              <a:gd name="connsiteX1" fmla="*/ 396 w 4110"/>
              <a:gd name="connsiteY1" fmla="*/ 306259 h 312850"/>
              <a:gd name="connsiteX2" fmla="*/ 3571 w 4110"/>
              <a:gd name="connsiteY2" fmla="*/ 195134 h 312850"/>
              <a:gd name="connsiteX3" fmla="*/ 396 w 4110"/>
              <a:gd name="connsiteY3" fmla="*/ 1459 h 3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" h="312850">
                <a:moveTo>
                  <a:pt x="396" y="1459"/>
                </a:moveTo>
                <a:cubicBezTo>
                  <a:pt x="-133" y="19980"/>
                  <a:pt x="-133" y="273980"/>
                  <a:pt x="396" y="306259"/>
                </a:cubicBezTo>
                <a:cubicBezTo>
                  <a:pt x="925" y="338538"/>
                  <a:pt x="1454" y="244346"/>
                  <a:pt x="3571" y="195134"/>
                </a:cubicBezTo>
                <a:cubicBezTo>
                  <a:pt x="5688" y="145922"/>
                  <a:pt x="925" y="-17062"/>
                  <a:pt x="396" y="1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57B24E1-A17F-B56A-9FA2-6A9B65B04A35}"/>
              </a:ext>
            </a:extLst>
          </p:cNvPr>
          <p:cNvSpPr/>
          <p:nvPr/>
        </p:nvSpPr>
        <p:spPr>
          <a:xfrm>
            <a:off x="5044837" y="4659577"/>
            <a:ext cx="88344" cy="502384"/>
          </a:xfrm>
          <a:custGeom>
            <a:avLst/>
            <a:gdLst>
              <a:gd name="connsiteX0" fmla="*/ 238 w 88344"/>
              <a:gd name="connsiteY0" fmla="*/ 1323 h 502384"/>
              <a:gd name="connsiteX1" fmla="*/ 85963 w 88344"/>
              <a:gd name="connsiteY1" fmla="*/ 487098 h 502384"/>
              <a:gd name="connsiteX2" fmla="*/ 60563 w 88344"/>
              <a:gd name="connsiteY2" fmla="*/ 347398 h 502384"/>
              <a:gd name="connsiteX3" fmla="*/ 238 w 88344"/>
              <a:gd name="connsiteY3" fmla="*/ 1323 h 50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4" h="502384">
                <a:moveTo>
                  <a:pt x="238" y="1323"/>
                </a:moveTo>
                <a:cubicBezTo>
                  <a:pt x="4471" y="24606"/>
                  <a:pt x="75909" y="429419"/>
                  <a:pt x="85963" y="487098"/>
                </a:cubicBezTo>
                <a:cubicBezTo>
                  <a:pt x="96017" y="544777"/>
                  <a:pt x="71676" y="426244"/>
                  <a:pt x="60563" y="347398"/>
                </a:cubicBezTo>
                <a:cubicBezTo>
                  <a:pt x="49450" y="268552"/>
                  <a:pt x="-3995" y="-21960"/>
                  <a:pt x="238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95B9220B-9B31-BA18-20A9-86E7679FCD2F}"/>
              </a:ext>
            </a:extLst>
          </p:cNvPr>
          <p:cNvSpPr/>
          <p:nvPr/>
        </p:nvSpPr>
        <p:spPr>
          <a:xfrm>
            <a:off x="5247310" y="4508219"/>
            <a:ext cx="353410" cy="124146"/>
          </a:xfrm>
          <a:custGeom>
            <a:avLst/>
            <a:gdLst>
              <a:gd name="connsiteX0" fmla="*/ 965 w 353410"/>
              <a:gd name="connsiteY0" fmla="*/ 124106 h 124146"/>
              <a:gd name="connsiteX1" fmla="*/ 191465 w 353410"/>
              <a:gd name="connsiteY1" fmla="*/ 57431 h 124146"/>
              <a:gd name="connsiteX2" fmla="*/ 350215 w 353410"/>
              <a:gd name="connsiteY2" fmla="*/ 70131 h 124146"/>
              <a:gd name="connsiteX3" fmla="*/ 289890 w 353410"/>
              <a:gd name="connsiteY3" fmla="*/ 63781 h 124146"/>
              <a:gd name="connsiteX4" fmla="*/ 194640 w 353410"/>
              <a:gd name="connsiteY4" fmla="*/ 281 h 124146"/>
              <a:gd name="connsiteX5" fmla="*/ 239090 w 353410"/>
              <a:gd name="connsiteY5" fmla="*/ 41556 h 124146"/>
              <a:gd name="connsiteX6" fmla="*/ 121615 w 353410"/>
              <a:gd name="connsiteY6" fmla="*/ 66956 h 124146"/>
              <a:gd name="connsiteX7" fmla="*/ 965 w 353410"/>
              <a:gd name="connsiteY7" fmla="*/ 124106 h 12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10" h="124146">
                <a:moveTo>
                  <a:pt x="965" y="124106"/>
                </a:moveTo>
                <a:cubicBezTo>
                  <a:pt x="12607" y="122519"/>
                  <a:pt x="133257" y="66427"/>
                  <a:pt x="191465" y="57431"/>
                </a:cubicBezTo>
                <a:cubicBezTo>
                  <a:pt x="249673" y="48435"/>
                  <a:pt x="333811" y="69073"/>
                  <a:pt x="350215" y="70131"/>
                </a:cubicBezTo>
                <a:cubicBezTo>
                  <a:pt x="366619" y="71189"/>
                  <a:pt x="315819" y="75423"/>
                  <a:pt x="289890" y="63781"/>
                </a:cubicBezTo>
                <a:cubicBezTo>
                  <a:pt x="263961" y="52139"/>
                  <a:pt x="203107" y="3985"/>
                  <a:pt x="194640" y="281"/>
                </a:cubicBezTo>
                <a:cubicBezTo>
                  <a:pt x="186173" y="-3423"/>
                  <a:pt x="251261" y="30443"/>
                  <a:pt x="239090" y="41556"/>
                </a:cubicBezTo>
                <a:cubicBezTo>
                  <a:pt x="226919" y="52669"/>
                  <a:pt x="157069" y="53198"/>
                  <a:pt x="121615" y="66956"/>
                </a:cubicBezTo>
                <a:cubicBezTo>
                  <a:pt x="86161" y="80714"/>
                  <a:pt x="-10677" y="125693"/>
                  <a:pt x="965" y="124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CCC3A973-E625-A289-445E-495E1CB594E1}"/>
              </a:ext>
            </a:extLst>
          </p:cNvPr>
          <p:cNvSpPr/>
          <p:nvPr/>
        </p:nvSpPr>
        <p:spPr>
          <a:xfrm>
            <a:off x="6159470" y="4417416"/>
            <a:ext cx="241672" cy="91095"/>
          </a:xfrm>
          <a:custGeom>
            <a:avLst/>
            <a:gdLst>
              <a:gd name="connsiteX0" fmla="*/ 241330 w 241672"/>
              <a:gd name="connsiteY0" fmla="*/ 24409 h 91095"/>
              <a:gd name="connsiteX1" fmla="*/ 25430 w 241672"/>
              <a:gd name="connsiteY1" fmla="*/ 11709 h 91095"/>
              <a:gd name="connsiteX2" fmla="*/ 63530 w 241672"/>
              <a:gd name="connsiteY2" fmla="*/ 8534 h 91095"/>
              <a:gd name="connsiteX3" fmla="*/ 30 w 241672"/>
              <a:gd name="connsiteY3" fmla="*/ 91084 h 91095"/>
              <a:gd name="connsiteX4" fmla="*/ 73055 w 241672"/>
              <a:gd name="connsiteY4" fmla="*/ 2184 h 91095"/>
              <a:gd name="connsiteX5" fmla="*/ 241330 w 241672"/>
              <a:gd name="connsiteY5" fmla="*/ 24409 h 9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672" h="91095">
                <a:moveTo>
                  <a:pt x="241330" y="24409"/>
                </a:moveTo>
                <a:cubicBezTo>
                  <a:pt x="233392" y="25997"/>
                  <a:pt x="55063" y="14355"/>
                  <a:pt x="25430" y="11709"/>
                </a:cubicBezTo>
                <a:cubicBezTo>
                  <a:pt x="-4203" y="9063"/>
                  <a:pt x="67763" y="-4695"/>
                  <a:pt x="63530" y="8534"/>
                </a:cubicBezTo>
                <a:cubicBezTo>
                  <a:pt x="59297" y="21763"/>
                  <a:pt x="-1558" y="92142"/>
                  <a:pt x="30" y="91084"/>
                </a:cubicBezTo>
                <a:cubicBezTo>
                  <a:pt x="1618" y="90026"/>
                  <a:pt x="29134" y="12767"/>
                  <a:pt x="73055" y="2184"/>
                </a:cubicBezTo>
                <a:cubicBezTo>
                  <a:pt x="116976" y="-8399"/>
                  <a:pt x="249268" y="22821"/>
                  <a:pt x="241330" y="24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09228E4-E01F-D789-F55B-C451D35AF6D1}"/>
              </a:ext>
            </a:extLst>
          </p:cNvPr>
          <p:cNvSpPr/>
          <p:nvPr/>
        </p:nvSpPr>
        <p:spPr>
          <a:xfrm>
            <a:off x="5686346" y="5346685"/>
            <a:ext cx="54237" cy="114357"/>
          </a:xfrm>
          <a:custGeom>
            <a:avLst/>
            <a:gdLst>
              <a:gd name="connsiteX0" fmla="*/ 15954 w 54237"/>
              <a:gd name="connsiteY0" fmla="*/ 15 h 114357"/>
              <a:gd name="connsiteX1" fmla="*/ 41354 w 54237"/>
              <a:gd name="connsiteY1" fmla="*/ 73040 h 114357"/>
              <a:gd name="connsiteX2" fmla="*/ 79 w 54237"/>
              <a:gd name="connsiteY2" fmla="*/ 114315 h 114357"/>
              <a:gd name="connsiteX3" fmla="*/ 54054 w 54237"/>
              <a:gd name="connsiteY3" fmla="*/ 79390 h 114357"/>
              <a:gd name="connsiteX4" fmla="*/ 15954 w 54237"/>
              <a:gd name="connsiteY4" fmla="*/ 15 h 1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37" h="114357">
                <a:moveTo>
                  <a:pt x="15954" y="15"/>
                </a:moveTo>
                <a:cubicBezTo>
                  <a:pt x="13837" y="-1043"/>
                  <a:pt x="44000" y="53990"/>
                  <a:pt x="41354" y="73040"/>
                </a:cubicBezTo>
                <a:cubicBezTo>
                  <a:pt x="38708" y="92090"/>
                  <a:pt x="-2038" y="113257"/>
                  <a:pt x="79" y="114315"/>
                </a:cubicBezTo>
                <a:cubicBezTo>
                  <a:pt x="2196" y="115373"/>
                  <a:pt x="50879" y="96323"/>
                  <a:pt x="54054" y="79390"/>
                </a:cubicBezTo>
                <a:cubicBezTo>
                  <a:pt x="57229" y="62457"/>
                  <a:pt x="18071" y="1073"/>
                  <a:pt x="1595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F0A1534C-EEE2-F32F-48CB-0FE41A3EA81E}"/>
              </a:ext>
            </a:extLst>
          </p:cNvPr>
          <p:cNvSpPr/>
          <p:nvPr/>
        </p:nvSpPr>
        <p:spPr>
          <a:xfrm>
            <a:off x="3174326" y="3752262"/>
            <a:ext cx="166781" cy="266022"/>
          </a:xfrm>
          <a:custGeom>
            <a:avLst/>
            <a:gdLst>
              <a:gd name="connsiteX0" fmla="*/ 674 w 166781"/>
              <a:gd name="connsiteY0" fmla="*/ 264113 h 266022"/>
              <a:gd name="connsiteX1" fmla="*/ 159424 w 166781"/>
              <a:gd name="connsiteY1" fmla="*/ 13288 h 266022"/>
              <a:gd name="connsiteX2" fmla="*/ 137199 w 166781"/>
              <a:gd name="connsiteY2" fmla="*/ 51388 h 266022"/>
              <a:gd name="connsiteX3" fmla="*/ 108624 w 166781"/>
              <a:gd name="connsiteY3" fmla="*/ 194263 h 266022"/>
              <a:gd name="connsiteX4" fmla="*/ 127674 w 166781"/>
              <a:gd name="connsiteY4" fmla="*/ 95838 h 266022"/>
              <a:gd name="connsiteX5" fmla="*/ 102274 w 166781"/>
              <a:gd name="connsiteY5" fmla="*/ 127588 h 266022"/>
              <a:gd name="connsiteX6" fmla="*/ 674 w 166781"/>
              <a:gd name="connsiteY6" fmla="*/ 264113 h 2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81" h="266022">
                <a:moveTo>
                  <a:pt x="674" y="264113"/>
                </a:moveTo>
                <a:cubicBezTo>
                  <a:pt x="10199" y="245063"/>
                  <a:pt x="136670" y="48742"/>
                  <a:pt x="159424" y="13288"/>
                </a:cubicBezTo>
                <a:cubicBezTo>
                  <a:pt x="182178" y="-22166"/>
                  <a:pt x="145666" y="21225"/>
                  <a:pt x="137199" y="51388"/>
                </a:cubicBezTo>
                <a:cubicBezTo>
                  <a:pt x="128732" y="81550"/>
                  <a:pt x="110211" y="186855"/>
                  <a:pt x="108624" y="194263"/>
                </a:cubicBezTo>
                <a:cubicBezTo>
                  <a:pt x="107037" y="201671"/>
                  <a:pt x="128732" y="106950"/>
                  <a:pt x="127674" y="95838"/>
                </a:cubicBezTo>
                <a:cubicBezTo>
                  <a:pt x="126616" y="84726"/>
                  <a:pt x="119207" y="101130"/>
                  <a:pt x="102274" y="127588"/>
                </a:cubicBezTo>
                <a:cubicBezTo>
                  <a:pt x="85341" y="154046"/>
                  <a:pt x="-8851" y="283163"/>
                  <a:pt x="674" y="26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A7BBD90-8282-9442-A38E-1B333CE4C0C0}"/>
              </a:ext>
            </a:extLst>
          </p:cNvPr>
          <p:cNvSpPr/>
          <p:nvPr/>
        </p:nvSpPr>
        <p:spPr>
          <a:xfrm>
            <a:off x="4244636" y="3892299"/>
            <a:ext cx="97734" cy="51173"/>
          </a:xfrm>
          <a:custGeom>
            <a:avLst/>
            <a:gdLst>
              <a:gd name="connsiteX0" fmla="*/ 339 w 97734"/>
              <a:gd name="connsiteY0" fmla="*/ 16126 h 51173"/>
              <a:gd name="connsiteX1" fmla="*/ 95589 w 97734"/>
              <a:gd name="connsiteY1" fmla="*/ 251 h 51173"/>
              <a:gd name="connsiteX2" fmla="*/ 67014 w 97734"/>
              <a:gd name="connsiteY2" fmla="*/ 9776 h 51173"/>
              <a:gd name="connsiteX3" fmla="*/ 70189 w 97734"/>
              <a:gd name="connsiteY3" fmla="*/ 51051 h 51173"/>
              <a:gd name="connsiteX4" fmla="*/ 63839 w 97734"/>
              <a:gd name="connsiteY4" fmla="*/ 22476 h 51173"/>
              <a:gd name="connsiteX5" fmla="*/ 339 w 97734"/>
              <a:gd name="connsiteY5" fmla="*/ 16126 h 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34" h="51173">
                <a:moveTo>
                  <a:pt x="339" y="16126"/>
                </a:moveTo>
                <a:cubicBezTo>
                  <a:pt x="5631" y="12422"/>
                  <a:pt x="84477" y="1309"/>
                  <a:pt x="95589" y="251"/>
                </a:cubicBezTo>
                <a:cubicBezTo>
                  <a:pt x="106701" y="-807"/>
                  <a:pt x="71247" y="1309"/>
                  <a:pt x="67014" y="9776"/>
                </a:cubicBezTo>
                <a:cubicBezTo>
                  <a:pt x="62781" y="18243"/>
                  <a:pt x="70718" y="48934"/>
                  <a:pt x="70189" y="51051"/>
                </a:cubicBezTo>
                <a:cubicBezTo>
                  <a:pt x="69660" y="53168"/>
                  <a:pt x="74422" y="27239"/>
                  <a:pt x="63839" y="22476"/>
                </a:cubicBezTo>
                <a:cubicBezTo>
                  <a:pt x="53256" y="17714"/>
                  <a:pt x="-4953" y="19830"/>
                  <a:pt x="339" y="16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897AB4A0-B9E2-E9FE-78CC-B9546F96F67E}"/>
              </a:ext>
            </a:extLst>
          </p:cNvPr>
          <p:cNvSpPr/>
          <p:nvPr/>
        </p:nvSpPr>
        <p:spPr>
          <a:xfrm>
            <a:off x="5799399" y="3583055"/>
            <a:ext cx="376399" cy="127357"/>
          </a:xfrm>
          <a:custGeom>
            <a:avLst/>
            <a:gdLst>
              <a:gd name="connsiteX0" fmla="*/ 4501 w 376399"/>
              <a:gd name="connsiteY0" fmla="*/ 122170 h 127357"/>
              <a:gd name="connsiteX1" fmla="*/ 271201 w 376399"/>
              <a:gd name="connsiteY1" fmla="*/ 4695 h 127357"/>
              <a:gd name="connsiteX2" fmla="*/ 198176 w 376399"/>
              <a:gd name="connsiteY2" fmla="*/ 30095 h 127357"/>
              <a:gd name="connsiteX3" fmla="*/ 80701 w 376399"/>
              <a:gd name="connsiteY3" fmla="*/ 93595 h 127357"/>
              <a:gd name="connsiteX4" fmla="*/ 96576 w 376399"/>
              <a:gd name="connsiteY4" fmla="*/ 112645 h 127357"/>
              <a:gd name="connsiteX5" fmla="*/ 293426 w 376399"/>
              <a:gd name="connsiteY5" fmla="*/ 58670 h 127357"/>
              <a:gd name="connsiteX6" fmla="*/ 375976 w 376399"/>
              <a:gd name="connsiteY6" fmla="*/ 71370 h 127357"/>
              <a:gd name="connsiteX7" fmla="*/ 315651 w 376399"/>
              <a:gd name="connsiteY7" fmla="*/ 58670 h 127357"/>
              <a:gd name="connsiteX8" fmla="*/ 115626 w 376399"/>
              <a:gd name="connsiteY8" fmla="*/ 103120 h 127357"/>
              <a:gd name="connsiteX9" fmla="*/ 4501 w 376399"/>
              <a:gd name="connsiteY9" fmla="*/ 122170 h 1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399" h="127357">
                <a:moveTo>
                  <a:pt x="4501" y="122170"/>
                </a:moveTo>
                <a:cubicBezTo>
                  <a:pt x="30430" y="105766"/>
                  <a:pt x="238922" y="20041"/>
                  <a:pt x="271201" y="4695"/>
                </a:cubicBezTo>
                <a:cubicBezTo>
                  <a:pt x="303480" y="-10651"/>
                  <a:pt x="229926" y="15278"/>
                  <a:pt x="198176" y="30095"/>
                </a:cubicBezTo>
                <a:cubicBezTo>
                  <a:pt x="166426" y="44912"/>
                  <a:pt x="97634" y="79837"/>
                  <a:pt x="80701" y="93595"/>
                </a:cubicBezTo>
                <a:cubicBezTo>
                  <a:pt x="63768" y="107353"/>
                  <a:pt x="61122" y="118466"/>
                  <a:pt x="96576" y="112645"/>
                </a:cubicBezTo>
                <a:cubicBezTo>
                  <a:pt x="132030" y="106824"/>
                  <a:pt x="246859" y="65549"/>
                  <a:pt x="293426" y="58670"/>
                </a:cubicBezTo>
                <a:lnTo>
                  <a:pt x="375976" y="71370"/>
                </a:lnTo>
                <a:cubicBezTo>
                  <a:pt x="379680" y="71370"/>
                  <a:pt x="359043" y="53378"/>
                  <a:pt x="315651" y="58670"/>
                </a:cubicBezTo>
                <a:cubicBezTo>
                  <a:pt x="272259" y="63962"/>
                  <a:pt x="160076" y="94653"/>
                  <a:pt x="115626" y="103120"/>
                </a:cubicBezTo>
                <a:cubicBezTo>
                  <a:pt x="71176" y="111587"/>
                  <a:pt x="-21428" y="138574"/>
                  <a:pt x="4501" y="12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505BE2EA-D577-6C2F-9D23-B11F0088CECD}"/>
              </a:ext>
            </a:extLst>
          </p:cNvPr>
          <p:cNvSpPr/>
          <p:nvPr/>
        </p:nvSpPr>
        <p:spPr>
          <a:xfrm>
            <a:off x="5395173" y="3739024"/>
            <a:ext cx="176148" cy="177951"/>
          </a:xfrm>
          <a:custGeom>
            <a:avLst/>
            <a:gdLst>
              <a:gd name="connsiteX0" fmla="*/ 2327 w 176148"/>
              <a:gd name="connsiteY0" fmla="*/ 175751 h 177951"/>
              <a:gd name="connsiteX1" fmla="*/ 170602 w 176148"/>
              <a:gd name="connsiteY1" fmla="*/ 4301 h 177951"/>
              <a:gd name="connsiteX2" fmla="*/ 132502 w 176148"/>
              <a:gd name="connsiteY2" fmla="*/ 55101 h 177951"/>
              <a:gd name="connsiteX3" fmla="*/ 100752 w 176148"/>
              <a:gd name="connsiteY3" fmla="*/ 93201 h 177951"/>
              <a:gd name="connsiteX4" fmla="*/ 75352 w 176148"/>
              <a:gd name="connsiteY4" fmla="*/ 99551 h 177951"/>
              <a:gd name="connsiteX5" fmla="*/ 2327 w 176148"/>
              <a:gd name="connsiteY5" fmla="*/ 175751 h 1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48" h="177951">
                <a:moveTo>
                  <a:pt x="2327" y="175751"/>
                </a:moveTo>
                <a:cubicBezTo>
                  <a:pt x="18202" y="159876"/>
                  <a:pt x="148906" y="24409"/>
                  <a:pt x="170602" y="4301"/>
                </a:cubicBezTo>
                <a:cubicBezTo>
                  <a:pt x="192298" y="-15807"/>
                  <a:pt x="144144" y="40285"/>
                  <a:pt x="132502" y="55101"/>
                </a:cubicBezTo>
                <a:cubicBezTo>
                  <a:pt x="120860" y="69917"/>
                  <a:pt x="110277" y="85793"/>
                  <a:pt x="100752" y="93201"/>
                </a:cubicBezTo>
                <a:cubicBezTo>
                  <a:pt x="91227" y="100609"/>
                  <a:pt x="94402" y="82089"/>
                  <a:pt x="75352" y="99551"/>
                </a:cubicBezTo>
                <a:cubicBezTo>
                  <a:pt x="56302" y="117013"/>
                  <a:pt x="-13548" y="191626"/>
                  <a:pt x="2327" y="17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F8FA0A26-8C56-98A2-4C08-A9023824657C}"/>
              </a:ext>
            </a:extLst>
          </p:cNvPr>
          <p:cNvSpPr/>
          <p:nvPr/>
        </p:nvSpPr>
        <p:spPr>
          <a:xfrm>
            <a:off x="6327775" y="3721100"/>
            <a:ext cx="178003" cy="212970"/>
          </a:xfrm>
          <a:custGeom>
            <a:avLst/>
            <a:gdLst>
              <a:gd name="connsiteX0" fmla="*/ 0 w 178003"/>
              <a:gd name="connsiteY0" fmla="*/ 0 h 212970"/>
              <a:gd name="connsiteX1" fmla="*/ 111125 w 178003"/>
              <a:gd name="connsiteY1" fmla="*/ 139700 h 212970"/>
              <a:gd name="connsiteX2" fmla="*/ 177800 w 178003"/>
              <a:gd name="connsiteY2" fmla="*/ 212725 h 212970"/>
              <a:gd name="connsiteX3" fmla="*/ 133350 w 178003"/>
              <a:gd name="connsiteY3" fmla="*/ 165100 h 212970"/>
              <a:gd name="connsiteX4" fmla="*/ 0 w 178003"/>
              <a:gd name="connsiteY4" fmla="*/ 0 h 21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3" h="212970">
                <a:moveTo>
                  <a:pt x="0" y="0"/>
                </a:moveTo>
                <a:cubicBezTo>
                  <a:pt x="40746" y="52123"/>
                  <a:pt x="81492" y="104246"/>
                  <a:pt x="111125" y="139700"/>
                </a:cubicBezTo>
                <a:cubicBezTo>
                  <a:pt x="140758" y="175154"/>
                  <a:pt x="174096" y="208492"/>
                  <a:pt x="177800" y="212725"/>
                </a:cubicBezTo>
                <a:cubicBezTo>
                  <a:pt x="181504" y="216958"/>
                  <a:pt x="133350" y="165100"/>
                  <a:pt x="133350" y="165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375CE12-26CB-9271-610D-CD6E5AED12EF}"/>
              </a:ext>
            </a:extLst>
          </p:cNvPr>
          <p:cNvSpPr/>
          <p:nvPr/>
        </p:nvSpPr>
        <p:spPr>
          <a:xfrm>
            <a:off x="5440129" y="3839485"/>
            <a:ext cx="239911" cy="193164"/>
          </a:xfrm>
          <a:custGeom>
            <a:avLst/>
            <a:gdLst>
              <a:gd name="connsiteX0" fmla="*/ 1821 w 239911"/>
              <a:gd name="connsiteY0" fmla="*/ 192765 h 193164"/>
              <a:gd name="connsiteX1" fmla="*/ 233596 w 239911"/>
              <a:gd name="connsiteY1" fmla="*/ 5440 h 193164"/>
              <a:gd name="connsiteX2" fmla="*/ 166921 w 239911"/>
              <a:gd name="connsiteY2" fmla="*/ 53065 h 193164"/>
              <a:gd name="connsiteX3" fmla="*/ 87546 w 239911"/>
              <a:gd name="connsiteY3" fmla="*/ 81640 h 193164"/>
              <a:gd name="connsiteX4" fmla="*/ 122471 w 239911"/>
              <a:gd name="connsiteY4" fmla="*/ 56240 h 193164"/>
              <a:gd name="connsiteX5" fmla="*/ 1821 w 239911"/>
              <a:gd name="connsiteY5" fmla="*/ 192765 h 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11" h="193164">
                <a:moveTo>
                  <a:pt x="1821" y="192765"/>
                </a:moveTo>
                <a:cubicBezTo>
                  <a:pt x="20342" y="184298"/>
                  <a:pt x="206079" y="28723"/>
                  <a:pt x="233596" y="5440"/>
                </a:cubicBezTo>
                <a:cubicBezTo>
                  <a:pt x="261113" y="-17843"/>
                  <a:pt x="191263" y="40365"/>
                  <a:pt x="166921" y="53065"/>
                </a:cubicBezTo>
                <a:cubicBezTo>
                  <a:pt x="142579" y="65765"/>
                  <a:pt x="94954" y="81111"/>
                  <a:pt x="87546" y="81640"/>
                </a:cubicBezTo>
                <a:cubicBezTo>
                  <a:pt x="80138" y="82169"/>
                  <a:pt x="133054" y="39836"/>
                  <a:pt x="122471" y="56240"/>
                </a:cubicBezTo>
                <a:cubicBezTo>
                  <a:pt x="111888" y="72644"/>
                  <a:pt x="-16700" y="201232"/>
                  <a:pt x="1821" y="192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901829A-9508-5B59-DBFB-DF5E731565BD}"/>
              </a:ext>
            </a:extLst>
          </p:cNvPr>
          <p:cNvSpPr/>
          <p:nvPr/>
        </p:nvSpPr>
        <p:spPr>
          <a:xfrm>
            <a:off x="3124166" y="4108401"/>
            <a:ext cx="205433" cy="149509"/>
          </a:xfrm>
          <a:custGeom>
            <a:avLst/>
            <a:gdLst>
              <a:gd name="connsiteX0" fmla="*/ 34 w 205433"/>
              <a:gd name="connsiteY0" fmla="*/ 49 h 149509"/>
              <a:gd name="connsiteX1" fmla="*/ 190534 w 205433"/>
              <a:gd name="connsiteY1" fmla="*/ 139749 h 149509"/>
              <a:gd name="connsiteX2" fmla="*/ 174659 w 205433"/>
              <a:gd name="connsiteY2" fmla="*/ 123874 h 149509"/>
              <a:gd name="connsiteX3" fmla="*/ 34 w 205433"/>
              <a:gd name="connsiteY3" fmla="*/ 49 h 1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33" h="149509">
                <a:moveTo>
                  <a:pt x="34" y="49"/>
                </a:moveTo>
                <a:cubicBezTo>
                  <a:pt x="2680" y="2695"/>
                  <a:pt x="190534" y="139749"/>
                  <a:pt x="190534" y="139749"/>
                </a:cubicBezTo>
                <a:cubicBezTo>
                  <a:pt x="219638" y="160387"/>
                  <a:pt x="201647" y="145041"/>
                  <a:pt x="174659" y="123874"/>
                </a:cubicBezTo>
                <a:cubicBezTo>
                  <a:pt x="147672" y="102707"/>
                  <a:pt x="-2612" y="-2597"/>
                  <a:pt x="3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2E26B767-1A61-5D48-15B1-A5CF1F986412}"/>
              </a:ext>
            </a:extLst>
          </p:cNvPr>
          <p:cNvSpPr/>
          <p:nvPr/>
        </p:nvSpPr>
        <p:spPr>
          <a:xfrm>
            <a:off x="3066697" y="3771699"/>
            <a:ext cx="25763" cy="210546"/>
          </a:xfrm>
          <a:custGeom>
            <a:avLst/>
            <a:gdLst>
              <a:gd name="connsiteX0" fmla="*/ 25753 w 25763"/>
              <a:gd name="connsiteY0" fmla="*/ 201 h 210546"/>
              <a:gd name="connsiteX1" fmla="*/ 3528 w 25763"/>
              <a:gd name="connsiteY1" fmla="*/ 130376 h 210546"/>
              <a:gd name="connsiteX2" fmla="*/ 3528 w 25763"/>
              <a:gd name="connsiteY2" fmla="*/ 209751 h 210546"/>
              <a:gd name="connsiteX3" fmla="*/ 353 w 25763"/>
              <a:gd name="connsiteY3" fmla="*/ 162126 h 210546"/>
              <a:gd name="connsiteX4" fmla="*/ 25753 w 25763"/>
              <a:gd name="connsiteY4" fmla="*/ 201 h 2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" h="210546">
                <a:moveTo>
                  <a:pt x="25753" y="201"/>
                </a:moveTo>
                <a:cubicBezTo>
                  <a:pt x="26282" y="-5091"/>
                  <a:pt x="7232" y="95451"/>
                  <a:pt x="3528" y="130376"/>
                </a:cubicBezTo>
                <a:cubicBezTo>
                  <a:pt x="-176" y="165301"/>
                  <a:pt x="4057" y="204459"/>
                  <a:pt x="3528" y="209751"/>
                </a:cubicBezTo>
                <a:cubicBezTo>
                  <a:pt x="2999" y="215043"/>
                  <a:pt x="-1234" y="193347"/>
                  <a:pt x="353" y="162126"/>
                </a:cubicBezTo>
                <a:cubicBezTo>
                  <a:pt x="1940" y="130905"/>
                  <a:pt x="25224" y="5493"/>
                  <a:pt x="2575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1B141C7-09C1-670E-5D84-B9F698346D17}"/>
              </a:ext>
            </a:extLst>
          </p:cNvPr>
          <p:cNvSpPr/>
          <p:nvPr/>
        </p:nvSpPr>
        <p:spPr>
          <a:xfrm>
            <a:off x="3532706" y="2672561"/>
            <a:ext cx="876485" cy="182151"/>
          </a:xfrm>
          <a:custGeom>
            <a:avLst/>
            <a:gdLst>
              <a:gd name="connsiteX0" fmla="*/ 0 w 876485"/>
              <a:gd name="connsiteY0" fmla="*/ 182151 h 182151"/>
              <a:gd name="connsiteX1" fmla="*/ 851954 w 876485"/>
              <a:gd name="connsiteY1" fmla="*/ 3732 h 182151"/>
              <a:gd name="connsiteX2" fmla="*/ 637850 w 876485"/>
              <a:gd name="connsiteY2" fmla="*/ 61718 h 182151"/>
              <a:gd name="connsiteX3" fmla="*/ 553101 w 876485"/>
              <a:gd name="connsiteY3" fmla="*/ 70639 h 182151"/>
              <a:gd name="connsiteX4" fmla="*/ 0 w 876485"/>
              <a:gd name="connsiteY4" fmla="*/ 182151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485" h="182151">
                <a:moveTo>
                  <a:pt x="0" y="182151"/>
                </a:moveTo>
                <a:cubicBezTo>
                  <a:pt x="49809" y="171000"/>
                  <a:pt x="745646" y="23804"/>
                  <a:pt x="851954" y="3732"/>
                </a:cubicBezTo>
                <a:cubicBezTo>
                  <a:pt x="958262" y="-16340"/>
                  <a:pt x="687659" y="50567"/>
                  <a:pt x="637850" y="61718"/>
                </a:cubicBezTo>
                <a:cubicBezTo>
                  <a:pt x="588041" y="72869"/>
                  <a:pt x="657179" y="50567"/>
                  <a:pt x="553101" y="70639"/>
                </a:cubicBezTo>
                <a:lnTo>
                  <a:pt x="0" y="182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7C800F4D-CA40-361C-C38E-3661609234B1}"/>
              </a:ext>
            </a:extLst>
          </p:cNvPr>
          <p:cNvSpPr/>
          <p:nvPr/>
        </p:nvSpPr>
        <p:spPr>
          <a:xfrm>
            <a:off x="3786954" y="3153381"/>
            <a:ext cx="19344" cy="211365"/>
          </a:xfrm>
          <a:custGeom>
            <a:avLst/>
            <a:gdLst>
              <a:gd name="connsiteX0" fmla="*/ 0 w 19344"/>
              <a:gd name="connsiteY0" fmla="*/ 184 h 211365"/>
              <a:gd name="connsiteX1" fmla="*/ 17842 w 19344"/>
              <a:gd name="connsiteY1" fmla="*/ 200906 h 211365"/>
              <a:gd name="connsiteX2" fmla="*/ 17842 w 19344"/>
              <a:gd name="connsiteY2" fmla="*/ 165222 h 211365"/>
              <a:gd name="connsiteX3" fmla="*/ 0 w 19344"/>
              <a:gd name="connsiteY3" fmla="*/ 184 h 2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4" h="211365">
                <a:moveTo>
                  <a:pt x="0" y="184"/>
                </a:moveTo>
                <a:cubicBezTo>
                  <a:pt x="0" y="6131"/>
                  <a:pt x="14868" y="173400"/>
                  <a:pt x="17842" y="200906"/>
                </a:cubicBezTo>
                <a:cubicBezTo>
                  <a:pt x="20816" y="228412"/>
                  <a:pt x="18585" y="196445"/>
                  <a:pt x="17842" y="165222"/>
                </a:cubicBezTo>
                <a:cubicBezTo>
                  <a:pt x="17099" y="133999"/>
                  <a:pt x="0" y="-5763"/>
                  <a:pt x="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E7BB10CE-D618-D794-1BE1-A7725AD44B53}"/>
              </a:ext>
            </a:extLst>
          </p:cNvPr>
          <p:cNvSpPr/>
          <p:nvPr/>
        </p:nvSpPr>
        <p:spPr>
          <a:xfrm>
            <a:off x="3416578" y="3019208"/>
            <a:ext cx="69492" cy="349814"/>
          </a:xfrm>
          <a:custGeom>
            <a:avLst/>
            <a:gdLst>
              <a:gd name="connsiteX0" fmla="*/ 156 w 69492"/>
              <a:gd name="connsiteY0" fmla="*/ 542 h 349814"/>
              <a:gd name="connsiteX1" fmla="*/ 67063 w 69492"/>
              <a:gd name="connsiteY1" fmla="*/ 335079 h 349814"/>
              <a:gd name="connsiteX2" fmla="*/ 49221 w 69492"/>
              <a:gd name="connsiteY2" fmla="*/ 259251 h 349814"/>
              <a:gd name="connsiteX3" fmla="*/ 156 w 69492"/>
              <a:gd name="connsiteY3" fmla="*/ 542 h 34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2" h="349814">
                <a:moveTo>
                  <a:pt x="156" y="542"/>
                </a:moveTo>
                <a:cubicBezTo>
                  <a:pt x="3130" y="13180"/>
                  <a:pt x="58886" y="291961"/>
                  <a:pt x="67063" y="335079"/>
                </a:cubicBezTo>
                <a:cubicBezTo>
                  <a:pt x="75241" y="378197"/>
                  <a:pt x="61116" y="318724"/>
                  <a:pt x="49221" y="259251"/>
                </a:cubicBezTo>
                <a:cubicBezTo>
                  <a:pt x="37326" y="199778"/>
                  <a:pt x="-2818" y="-12096"/>
                  <a:pt x="15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円/楕円 1253">
            <a:extLst>
              <a:ext uri="{FF2B5EF4-FFF2-40B4-BE49-F238E27FC236}">
                <a16:creationId xmlns:a16="http://schemas.microsoft.com/office/drawing/2014/main" id="{0971C319-F47A-2601-8C30-53FC6899E919}"/>
              </a:ext>
            </a:extLst>
          </p:cNvPr>
          <p:cNvSpPr/>
          <p:nvPr/>
        </p:nvSpPr>
        <p:spPr>
          <a:xfrm>
            <a:off x="3778652" y="4226052"/>
            <a:ext cx="300904" cy="3009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円/楕円 1254">
            <a:extLst>
              <a:ext uri="{FF2B5EF4-FFF2-40B4-BE49-F238E27FC236}">
                <a16:creationId xmlns:a16="http://schemas.microsoft.com/office/drawing/2014/main" id="{0DA27203-5760-7E17-CC53-69E1FEBCF148}"/>
              </a:ext>
            </a:extLst>
          </p:cNvPr>
          <p:cNvSpPr/>
          <p:nvPr/>
        </p:nvSpPr>
        <p:spPr>
          <a:xfrm>
            <a:off x="3881095" y="4307608"/>
            <a:ext cx="115688" cy="115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円/楕円 1255">
            <a:extLst>
              <a:ext uri="{FF2B5EF4-FFF2-40B4-BE49-F238E27FC236}">
                <a16:creationId xmlns:a16="http://schemas.microsoft.com/office/drawing/2014/main" id="{555E285C-5C3B-1DC8-7D1E-00695BD17CA4}"/>
              </a:ext>
            </a:extLst>
          </p:cNvPr>
          <p:cNvSpPr/>
          <p:nvPr/>
        </p:nvSpPr>
        <p:spPr>
          <a:xfrm>
            <a:off x="5580479" y="4206673"/>
            <a:ext cx="300904" cy="3009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円/楕円 1256">
            <a:extLst>
              <a:ext uri="{FF2B5EF4-FFF2-40B4-BE49-F238E27FC236}">
                <a16:creationId xmlns:a16="http://schemas.microsoft.com/office/drawing/2014/main" id="{2A1EECDE-C783-FD9D-5EC0-DDA3C30C56AB}"/>
              </a:ext>
            </a:extLst>
          </p:cNvPr>
          <p:cNvSpPr/>
          <p:nvPr/>
        </p:nvSpPr>
        <p:spPr>
          <a:xfrm>
            <a:off x="5661727" y="4292768"/>
            <a:ext cx="144860" cy="1448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D1C3B1B-A6B2-96F4-A8D2-6FF198A74F74}"/>
              </a:ext>
            </a:extLst>
          </p:cNvPr>
          <p:cNvSpPr/>
          <p:nvPr/>
        </p:nvSpPr>
        <p:spPr>
          <a:xfrm>
            <a:off x="5005073" y="3434642"/>
            <a:ext cx="26496" cy="276671"/>
          </a:xfrm>
          <a:custGeom>
            <a:avLst/>
            <a:gdLst>
              <a:gd name="connsiteX0" fmla="*/ 26496 w 26496"/>
              <a:gd name="connsiteY0" fmla="*/ 280 h 276671"/>
              <a:gd name="connsiteX1" fmla="*/ 2807 w 26496"/>
              <a:gd name="connsiteY1" fmla="*/ 241909 h 276671"/>
              <a:gd name="connsiteX2" fmla="*/ 2807 w 26496"/>
              <a:gd name="connsiteY2" fmla="*/ 275074 h 276671"/>
              <a:gd name="connsiteX3" fmla="*/ 2807 w 26496"/>
              <a:gd name="connsiteY3" fmla="*/ 194531 h 276671"/>
              <a:gd name="connsiteX4" fmla="*/ 26496 w 26496"/>
              <a:gd name="connsiteY4" fmla="*/ 280 h 2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6" h="276671">
                <a:moveTo>
                  <a:pt x="26496" y="280"/>
                </a:moveTo>
                <a:cubicBezTo>
                  <a:pt x="26496" y="8176"/>
                  <a:pt x="6755" y="196110"/>
                  <a:pt x="2807" y="241909"/>
                </a:cubicBezTo>
                <a:cubicBezTo>
                  <a:pt x="-1141" y="287708"/>
                  <a:pt x="2807" y="275074"/>
                  <a:pt x="2807" y="275074"/>
                </a:cubicBezTo>
                <a:cubicBezTo>
                  <a:pt x="2807" y="267178"/>
                  <a:pt x="-3510" y="235592"/>
                  <a:pt x="2807" y="194531"/>
                </a:cubicBezTo>
                <a:cubicBezTo>
                  <a:pt x="9124" y="153470"/>
                  <a:pt x="26496" y="-7616"/>
                  <a:pt x="26496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7FCF5CC6-4B6B-D24F-2028-87CCBF0A6614}"/>
              </a:ext>
            </a:extLst>
          </p:cNvPr>
          <p:cNvSpPr/>
          <p:nvPr/>
        </p:nvSpPr>
        <p:spPr>
          <a:xfrm>
            <a:off x="5202043" y="3771261"/>
            <a:ext cx="5176" cy="279683"/>
          </a:xfrm>
          <a:custGeom>
            <a:avLst/>
            <a:gdLst>
              <a:gd name="connsiteX0" fmla="*/ 4825 w 5176"/>
              <a:gd name="connsiteY0" fmla="*/ 47 h 279683"/>
              <a:gd name="connsiteX1" fmla="*/ 4825 w 5176"/>
              <a:gd name="connsiteY1" fmla="*/ 151657 h 279683"/>
              <a:gd name="connsiteX2" fmla="*/ 4825 w 5176"/>
              <a:gd name="connsiteY2" fmla="*/ 279578 h 279683"/>
              <a:gd name="connsiteX3" fmla="*/ 88 w 5176"/>
              <a:gd name="connsiteY3" fmla="*/ 170608 h 279683"/>
              <a:gd name="connsiteX4" fmla="*/ 4825 w 5176"/>
              <a:gd name="connsiteY4" fmla="*/ 47 h 27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" h="279683">
                <a:moveTo>
                  <a:pt x="4825" y="47"/>
                </a:moveTo>
                <a:cubicBezTo>
                  <a:pt x="5615" y="-3112"/>
                  <a:pt x="4825" y="151657"/>
                  <a:pt x="4825" y="151657"/>
                </a:cubicBezTo>
                <a:cubicBezTo>
                  <a:pt x="4825" y="198245"/>
                  <a:pt x="5615" y="276420"/>
                  <a:pt x="4825" y="279578"/>
                </a:cubicBezTo>
                <a:cubicBezTo>
                  <a:pt x="4035" y="282737"/>
                  <a:pt x="-702" y="214038"/>
                  <a:pt x="88" y="170608"/>
                </a:cubicBezTo>
                <a:cubicBezTo>
                  <a:pt x="878" y="127178"/>
                  <a:pt x="4035" y="3206"/>
                  <a:pt x="482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265571D-6CEE-01A1-A932-37E6779E59B8}"/>
              </a:ext>
            </a:extLst>
          </p:cNvPr>
          <p:cNvSpPr/>
          <p:nvPr/>
        </p:nvSpPr>
        <p:spPr>
          <a:xfrm>
            <a:off x="5098728" y="3627736"/>
            <a:ext cx="99387" cy="88320"/>
          </a:xfrm>
          <a:custGeom>
            <a:avLst/>
            <a:gdLst>
              <a:gd name="connsiteX0" fmla="*/ 98665 w 99387"/>
              <a:gd name="connsiteY0" fmla="*/ 1437 h 88320"/>
              <a:gd name="connsiteX1" fmla="*/ 3908 w 99387"/>
              <a:gd name="connsiteY1" fmla="*/ 86718 h 88320"/>
              <a:gd name="connsiteX2" fmla="*/ 18122 w 99387"/>
              <a:gd name="connsiteY2" fmla="*/ 58291 h 88320"/>
              <a:gd name="connsiteX3" fmla="*/ 18122 w 99387"/>
              <a:gd name="connsiteY3" fmla="*/ 72504 h 88320"/>
              <a:gd name="connsiteX4" fmla="*/ 37073 w 99387"/>
              <a:gd name="connsiteY4" fmla="*/ 58291 h 88320"/>
              <a:gd name="connsiteX5" fmla="*/ 46549 w 99387"/>
              <a:gd name="connsiteY5" fmla="*/ 34602 h 88320"/>
              <a:gd name="connsiteX6" fmla="*/ 98665 w 99387"/>
              <a:gd name="connsiteY6" fmla="*/ 1437 h 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87" h="88320">
                <a:moveTo>
                  <a:pt x="98665" y="1437"/>
                </a:moveTo>
                <a:cubicBezTo>
                  <a:pt x="91558" y="10123"/>
                  <a:pt x="17332" y="77242"/>
                  <a:pt x="3908" y="86718"/>
                </a:cubicBezTo>
                <a:cubicBezTo>
                  <a:pt x="-9516" y="96194"/>
                  <a:pt x="15753" y="60660"/>
                  <a:pt x="18122" y="58291"/>
                </a:cubicBezTo>
                <a:cubicBezTo>
                  <a:pt x="20491" y="55922"/>
                  <a:pt x="14964" y="72504"/>
                  <a:pt x="18122" y="72504"/>
                </a:cubicBezTo>
                <a:cubicBezTo>
                  <a:pt x="21280" y="72504"/>
                  <a:pt x="32335" y="64608"/>
                  <a:pt x="37073" y="58291"/>
                </a:cubicBezTo>
                <a:cubicBezTo>
                  <a:pt x="41811" y="51974"/>
                  <a:pt x="34704" y="43288"/>
                  <a:pt x="46549" y="34602"/>
                </a:cubicBezTo>
                <a:cubicBezTo>
                  <a:pt x="58393" y="25916"/>
                  <a:pt x="105772" y="-7249"/>
                  <a:pt x="98665" y="1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24CA760F-F560-1250-F9FD-7F87811F3F68}"/>
              </a:ext>
            </a:extLst>
          </p:cNvPr>
          <p:cNvSpPr/>
          <p:nvPr/>
        </p:nvSpPr>
        <p:spPr>
          <a:xfrm>
            <a:off x="5389976" y="3589828"/>
            <a:ext cx="500878" cy="167591"/>
          </a:xfrm>
          <a:custGeom>
            <a:avLst/>
            <a:gdLst>
              <a:gd name="connsiteX0" fmla="*/ 1668 w 500878"/>
              <a:gd name="connsiteY0" fmla="*/ 167266 h 167591"/>
              <a:gd name="connsiteX1" fmla="*/ 475450 w 500878"/>
              <a:gd name="connsiteY1" fmla="*/ 6180 h 167591"/>
              <a:gd name="connsiteX2" fmla="*/ 423334 w 500878"/>
              <a:gd name="connsiteY2" fmla="*/ 39345 h 167591"/>
              <a:gd name="connsiteX3" fmla="*/ 309626 w 500878"/>
              <a:gd name="connsiteY3" fmla="*/ 96199 h 167591"/>
              <a:gd name="connsiteX4" fmla="*/ 451761 w 500878"/>
              <a:gd name="connsiteY4" fmla="*/ 6180 h 167591"/>
              <a:gd name="connsiteX5" fmla="*/ 338053 w 500878"/>
              <a:gd name="connsiteY5" fmla="*/ 48821 h 167591"/>
              <a:gd name="connsiteX6" fmla="*/ 214870 w 500878"/>
              <a:gd name="connsiteY6" fmla="*/ 63034 h 167591"/>
              <a:gd name="connsiteX7" fmla="*/ 314364 w 500878"/>
              <a:gd name="connsiteY7" fmla="*/ 48821 h 167591"/>
              <a:gd name="connsiteX8" fmla="*/ 1668 w 500878"/>
              <a:gd name="connsiteY8" fmla="*/ 167266 h 1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878" h="167591">
                <a:moveTo>
                  <a:pt x="1668" y="167266"/>
                </a:moveTo>
                <a:cubicBezTo>
                  <a:pt x="28516" y="160159"/>
                  <a:pt x="405172" y="27500"/>
                  <a:pt x="475450" y="6180"/>
                </a:cubicBezTo>
                <a:cubicBezTo>
                  <a:pt x="545728" y="-15140"/>
                  <a:pt x="450971" y="24342"/>
                  <a:pt x="423334" y="39345"/>
                </a:cubicBezTo>
                <a:cubicBezTo>
                  <a:pt x="395697" y="54348"/>
                  <a:pt x="304888" y="101726"/>
                  <a:pt x="309626" y="96199"/>
                </a:cubicBezTo>
                <a:cubicBezTo>
                  <a:pt x="314364" y="90672"/>
                  <a:pt x="447023" y="14076"/>
                  <a:pt x="451761" y="6180"/>
                </a:cubicBezTo>
                <a:cubicBezTo>
                  <a:pt x="456499" y="-1716"/>
                  <a:pt x="377535" y="39345"/>
                  <a:pt x="338053" y="48821"/>
                </a:cubicBezTo>
                <a:cubicBezTo>
                  <a:pt x="298571" y="58297"/>
                  <a:pt x="218818" y="63034"/>
                  <a:pt x="214870" y="63034"/>
                </a:cubicBezTo>
                <a:cubicBezTo>
                  <a:pt x="210922" y="63034"/>
                  <a:pt x="348318" y="34608"/>
                  <a:pt x="314364" y="48821"/>
                </a:cubicBezTo>
                <a:cubicBezTo>
                  <a:pt x="280410" y="63034"/>
                  <a:pt x="-25180" y="174373"/>
                  <a:pt x="1668" y="16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3AFA649-3EE8-1AA1-7723-36D7B58AD3CE}"/>
              </a:ext>
            </a:extLst>
          </p:cNvPr>
          <p:cNvSpPr/>
          <p:nvPr/>
        </p:nvSpPr>
        <p:spPr>
          <a:xfrm>
            <a:off x="6391312" y="3206991"/>
            <a:ext cx="48401" cy="385246"/>
          </a:xfrm>
          <a:custGeom>
            <a:avLst/>
            <a:gdLst>
              <a:gd name="connsiteX0" fmla="*/ 12 w 48401"/>
              <a:gd name="connsiteY0" fmla="*/ 516 h 385246"/>
              <a:gd name="connsiteX1" fmla="*/ 42653 w 48401"/>
              <a:gd name="connsiteY1" fmla="*/ 199504 h 385246"/>
              <a:gd name="connsiteX2" fmla="*/ 37915 w 48401"/>
              <a:gd name="connsiteY2" fmla="*/ 384279 h 385246"/>
              <a:gd name="connsiteX3" fmla="*/ 47391 w 48401"/>
              <a:gd name="connsiteY3" fmla="*/ 261096 h 385246"/>
              <a:gd name="connsiteX4" fmla="*/ 12 w 48401"/>
              <a:gd name="connsiteY4" fmla="*/ 516 h 38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1" h="385246">
                <a:moveTo>
                  <a:pt x="12" y="516"/>
                </a:moveTo>
                <a:cubicBezTo>
                  <a:pt x="-778" y="-9749"/>
                  <a:pt x="36336" y="135544"/>
                  <a:pt x="42653" y="199504"/>
                </a:cubicBezTo>
                <a:cubicBezTo>
                  <a:pt x="48970" y="263464"/>
                  <a:pt x="37125" y="374014"/>
                  <a:pt x="37915" y="384279"/>
                </a:cubicBezTo>
                <a:cubicBezTo>
                  <a:pt x="38705" y="394544"/>
                  <a:pt x="52129" y="321108"/>
                  <a:pt x="47391" y="261096"/>
                </a:cubicBezTo>
                <a:cubicBezTo>
                  <a:pt x="42653" y="201084"/>
                  <a:pt x="802" y="10781"/>
                  <a:pt x="12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FDC43B32-DBF1-B673-817A-58A1FB1FE6CD}"/>
              </a:ext>
            </a:extLst>
          </p:cNvPr>
          <p:cNvSpPr/>
          <p:nvPr/>
        </p:nvSpPr>
        <p:spPr>
          <a:xfrm>
            <a:off x="4965235" y="2553677"/>
            <a:ext cx="725703" cy="48257"/>
          </a:xfrm>
          <a:custGeom>
            <a:avLst/>
            <a:gdLst>
              <a:gd name="connsiteX0" fmla="*/ 4 w 725703"/>
              <a:gd name="connsiteY0" fmla="*/ 42650 h 48257"/>
              <a:gd name="connsiteX1" fmla="*/ 540116 w 725703"/>
              <a:gd name="connsiteY1" fmla="*/ 10 h 48257"/>
              <a:gd name="connsiteX2" fmla="*/ 720154 w 725703"/>
              <a:gd name="connsiteY2" fmla="*/ 47388 h 48257"/>
              <a:gd name="connsiteX3" fmla="*/ 668038 w 725703"/>
              <a:gd name="connsiteY3" fmla="*/ 28437 h 48257"/>
              <a:gd name="connsiteX4" fmla="*/ 549592 w 725703"/>
              <a:gd name="connsiteY4" fmla="*/ 10 h 48257"/>
              <a:gd name="connsiteX5" fmla="*/ 4 w 725703"/>
              <a:gd name="connsiteY5" fmla="*/ 42650 h 4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03" h="48257">
                <a:moveTo>
                  <a:pt x="4" y="42650"/>
                </a:moveTo>
                <a:cubicBezTo>
                  <a:pt x="-1575" y="42650"/>
                  <a:pt x="420091" y="-780"/>
                  <a:pt x="540116" y="10"/>
                </a:cubicBezTo>
                <a:cubicBezTo>
                  <a:pt x="660141" y="800"/>
                  <a:pt x="698834" y="42650"/>
                  <a:pt x="720154" y="47388"/>
                </a:cubicBezTo>
                <a:cubicBezTo>
                  <a:pt x="741474" y="52126"/>
                  <a:pt x="696465" y="36333"/>
                  <a:pt x="668038" y="28437"/>
                </a:cubicBezTo>
                <a:cubicBezTo>
                  <a:pt x="639611" y="20541"/>
                  <a:pt x="659352" y="800"/>
                  <a:pt x="549592" y="10"/>
                </a:cubicBezTo>
                <a:cubicBezTo>
                  <a:pt x="439832" y="-780"/>
                  <a:pt x="1583" y="42650"/>
                  <a:pt x="4" y="4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3C85772C-B63A-15A7-CEAD-07F7E8E668C2}"/>
              </a:ext>
            </a:extLst>
          </p:cNvPr>
          <p:cNvSpPr/>
          <p:nvPr/>
        </p:nvSpPr>
        <p:spPr>
          <a:xfrm>
            <a:off x="4439322" y="2776335"/>
            <a:ext cx="28465" cy="284381"/>
          </a:xfrm>
          <a:custGeom>
            <a:avLst/>
            <a:gdLst>
              <a:gd name="connsiteX0" fmla="*/ 28446 w 28465"/>
              <a:gd name="connsiteY0" fmla="*/ 30 h 284381"/>
              <a:gd name="connsiteX1" fmla="*/ 4757 w 28465"/>
              <a:gd name="connsiteY1" fmla="*/ 180067 h 284381"/>
              <a:gd name="connsiteX2" fmla="*/ 23708 w 28465"/>
              <a:gd name="connsiteY2" fmla="*/ 284299 h 284381"/>
              <a:gd name="connsiteX3" fmla="*/ 19 w 28465"/>
              <a:gd name="connsiteY3" fmla="*/ 194281 h 284381"/>
              <a:gd name="connsiteX4" fmla="*/ 28446 w 28465"/>
              <a:gd name="connsiteY4" fmla="*/ 30 h 2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5" h="284381">
                <a:moveTo>
                  <a:pt x="28446" y="30"/>
                </a:moveTo>
                <a:cubicBezTo>
                  <a:pt x="29236" y="-2339"/>
                  <a:pt x="5547" y="132689"/>
                  <a:pt x="4757" y="180067"/>
                </a:cubicBezTo>
                <a:cubicBezTo>
                  <a:pt x="3967" y="227445"/>
                  <a:pt x="24498" y="281930"/>
                  <a:pt x="23708" y="284299"/>
                </a:cubicBezTo>
                <a:cubicBezTo>
                  <a:pt x="22918" y="286668"/>
                  <a:pt x="-771" y="237711"/>
                  <a:pt x="19" y="194281"/>
                </a:cubicBezTo>
                <a:cubicBezTo>
                  <a:pt x="809" y="150851"/>
                  <a:pt x="27656" y="2399"/>
                  <a:pt x="2844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47B503BE-2583-7EB7-0AE8-07A19EEA0846}"/>
              </a:ext>
            </a:extLst>
          </p:cNvPr>
          <p:cNvSpPr/>
          <p:nvPr/>
        </p:nvSpPr>
        <p:spPr>
          <a:xfrm>
            <a:off x="4226139" y="2970368"/>
            <a:ext cx="26361" cy="391409"/>
          </a:xfrm>
          <a:custGeom>
            <a:avLst/>
            <a:gdLst>
              <a:gd name="connsiteX0" fmla="*/ 0 w 26361"/>
              <a:gd name="connsiteY0" fmla="*/ 248 h 391409"/>
              <a:gd name="connsiteX1" fmla="*/ 23689 w 26361"/>
              <a:gd name="connsiteY1" fmla="*/ 369798 h 391409"/>
              <a:gd name="connsiteX2" fmla="*/ 23689 w 26361"/>
              <a:gd name="connsiteY2" fmla="*/ 312944 h 391409"/>
              <a:gd name="connsiteX3" fmla="*/ 0 w 26361"/>
              <a:gd name="connsiteY3" fmla="*/ 248 h 3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" h="391409">
                <a:moveTo>
                  <a:pt x="0" y="248"/>
                </a:moveTo>
                <a:cubicBezTo>
                  <a:pt x="0" y="9724"/>
                  <a:pt x="19741" y="317682"/>
                  <a:pt x="23689" y="369798"/>
                </a:cubicBezTo>
                <a:cubicBezTo>
                  <a:pt x="27637" y="421914"/>
                  <a:pt x="26847" y="370587"/>
                  <a:pt x="23689" y="312944"/>
                </a:cubicBezTo>
                <a:cubicBezTo>
                  <a:pt x="20531" y="255301"/>
                  <a:pt x="0" y="-9228"/>
                  <a:pt x="0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DC6FA812-F40D-96F8-387B-9EAB0CB78BC3}"/>
              </a:ext>
            </a:extLst>
          </p:cNvPr>
          <p:cNvSpPr/>
          <p:nvPr/>
        </p:nvSpPr>
        <p:spPr>
          <a:xfrm>
            <a:off x="3726040" y="4495742"/>
            <a:ext cx="374117" cy="35182"/>
          </a:xfrm>
          <a:custGeom>
            <a:avLst/>
            <a:gdLst>
              <a:gd name="connsiteX0" fmla="*/ 1410 w 374117"/>
              <a:gd name="connsiteY0" fmla="*/ 58 h 35182"/>
              <a:gd name="connsiteX1" fmla="*/ 347485 w 374117"/>
              <a:gd name="connsiteY1" fmla="*/ 12758 h 35182"/>
              <a:gd name="connsiteX2" fmla="*/ 334785 w 374117"/>
              <a:gd name="connsiteY2" fmla="*/ 6408 h 35182"/>
              <a:gd name="connsiteX3" fmla="*/ 207785 w 374117"/>
              <a:gd name="connsiteY3" fmla="*/ 34983 h 35182"/>
              <a:gd name="connsiteX4" fmla="*/ 223660 w 374117"/>
              <a:gd name="connsiteY4" fmla="*/ 19108 h 35182"/>
              <a:gd name="connsiteX5" fmla="*/ 1410 w 374117"/>
              <a:gd name="connsiteY5" fmla="*/ 58 h 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117" h="35182">
                <a:moveTo>
                  <a:pt x="1410" y="58"/>
                </a:moveTo>
                <a:cubicBezTo>
                  <a:pt x="22047" y="-1000"/>
                  <a:pt x="347485" y="12758"/>
                  <a:pt x="347485" y="12758"/>
                </a:cubicBezTo>
                <a:cubicBezTo>
                  <a:pt x="403047" y="13816"/>
                  <a:pt x="358068" y="2704"/>
                  <a:pt x="334785" y="6408"/>
                </a:cubicBezTo>
                <a:cubicBezTo>
                  <a:pt x="311502" y="10112"/>
                  <a:pt x="207785" y="34983"/>
                  <a:pt x="207785" y="34983"/>
                </a:cubicBezTo>
                <a:cubicBezTo>
                  <a:pt x="189264" y="37100"/>
                  <a:pt x="254352" y="21754"/>
                  <a:pt x="223660" y="19108"/>
                </a:cubicBezTo>
                <a:cubicBezTo>
                  <a:pt x="192968" y="16462"/>
                  <a:pt x="-19227" y="1116"/>
                  <a:pt x="141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16A54C1-0DD9-7CAF-8F3B-D4E61ABF4FC0}"/>
              </a:ext>
            </a:extLst>
          </p:cNvPr>
          <p:cNvSpPr/>
          <p:nvPr/>
        </p:nvSpPr>
        <p:spPr>
          <a:xfrm>
            <a:off x="2940860" y="2572599"/>
            <a:ext cx="635677" cy="421444"/>
          </a:xfrm>
          <a:custGeom>
            <a:avLst/>
            <a:gdLst>
              <a:gd name="connsiteX0" fmla="*/ 2823 w 635677"/>
              <a:gd name="connsiteY0" fmla="*/ 419983 h 421444"/>
              <a:gd name="connsiteX1" fmla="*/ 501587 w 635677"/>
              <a:gd name="connsiteY1" fmla="*/ 28796 h 421444"/>
              <a:gd name="connsiteX2" fmla="*/ 628723 w 635677"/>
              <a:gd name="connsiteY2" fmla="*/ 28796 h 421444"/>
              <a:gd name="connsiteX3" fmla="*/ 589604 w 635677"/>
              <a:gd name="connsiteY3" fmla="*/ 23906 h 421444"/>
              <a:gd name="connsiteX4" fmla="*/ 345112 w 635677"/>
              <a:gd name="connsiteY4" fmla="*/ 23906 h 421444"/>
              <a:gd name="connsiteX5" fmla="*/ 501587 w 635677"/>
              <a:gd name="connsiteY5" fmla="*/ 19016 h 421444"/>
              <a:gd name="connsiteX6" fmla="*/ 217976 w 635677"/>
              <a:gd name="connsiteY6" fmla="*/ 136372 h 421444"/>
              <a:gd name="connsiteX7" fmla="*/ 125069 w 635677"/>
              <a:gd name="connsiteY7" fmla="*/ 160821 h 421444"/>
              <a:gd name="connsiteX8" fmla="*/ 374451 w 635677"/>
              <a:gd name="connsiteY8" fmla="*/ 107033 h 421444"/>
              <a:gd name="connsiteX9" fmla="*/ 301104 w 635677"/>
              <a:gd name="connsiteY9" fmla="*/ 160821 h 421444"/>
              <a:gd name="connsiteX10" fmla="*/ 2823 w 635677"/>
              <a:gd name="connsiteY10" fmla="*/ 419983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677" h="421444">
                <a:moveTo>
                  <a:pt x="2823" y="419983"/>
                </a:moveTo>
                <a:cubicBezTo>
                  <a:pt x="36237" y="397979"/>
                  <a:pt x="397270" y="93994"/>
                  <a:pt x="501587" y="28796"/>
                </a:cubicBezTo>
                <a:cubicBezTo>
                  <a:pt x="605904" y="-36402"/>
                  <a:pt x="614054" y="29611"/>
                  <a:pt x="628723" y="28796"/>
                </a:cubicBezTo>
                <a:cubicBezTo>
                  <a:pt x="643393" y="27981"/>
                  <a:pt x="636872" y="24721"/>
                  <a:pt x="589604" y="23906"/>
                </a:cubicBezTo>
                <a:cubicBezTo>
                  <a:pt x="542336" y="23091"/>
                  <a:pt x="359782" y="24721"/>
                  <a:pt x="345112" y="23906"/>
                </a:cubicBezTo>
                <a:cubicBezTo>
                  <a:pt x="330443" y="23091"/>
                  <a:pt x="522776" y="272"/>
                  <a:pt x="501587" y="19016"/>
                </a:cubicBezTo>
                <a:cubicBezTo>
                  <a:pt x="480398" y="37760"/>
                  <a:pt x="280729" y="112738"/>
                  <a:pt x="217976" y="136372"/>
                </a:cubicBezTo>
                <a:cubicBezTo>
                  <a:pt x="155223" y="160006"/>
                  <a:pt x="98990" y="165711"/>
                  <a:pt x="125069" y="160821"/>
                </a:cubicBezTo>
                <a:cubicBezTo>
                  <a:pt x="151148" y="155931"/>
                  <a:pt x="345112" y="107033"/>
                  <a:pt x="374451" y="107033"/>
                </a:cubicBezTo>
                <a:cubicBezTo>
                  <a:pt x="403790" y="107033"/>
                  <a:pt x="359782" y="112738"/>
                  <a:pt x="301104" y="160821"/>
                </a:cubicBezTo>
                <a:cubicBezTo>
                  <a:pt x="242426" y="208904"/>
                  <a:pt x="-30591" y="441987"/>
                  <a:pt x="2823" y="419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4FD7B39B-5147-519C-35E9-C2FE319D636E}"/>
              </a:ext>
            </a:extLst>
          </p:cNvPr>
          <p:cNvSpPr/>
          <p:nvPr/>
        </p:nvSpPr>
        <p:spPr>
          <a:xfrm>
            <a:off x="2933816" y="3012138"/>
            <a:ext cx="127607" cy="513042"/>
          </a:xfrm>
          <a:custGeom>
            <a:avLst/>
            <a:gdLst>
              <a:gd name="connsiteX0" fmla="*/ 127224 w 127607"/>
              <a:gd name="connsiteY0" fmla="*/ 3 h 513042"/>
              <a:gd name="connsiteX1" fmla="*/ 73435 w 127607"/>
              <a:gd name="connsiteY1" fmla="*/ 239605 h 513042"/>
              <a:gd name="connsiteX2" fmla="*/ 34317 w 127607"/>
              <a:gd name="connsiteY2" fmla="*/ 503657 h 513042"/>
              <a:gd name="connsiteX3" fmla="*/ 53876 w 127607"/>
              <a:gd name="connsiteY3" fmla="*/ 420529 h 513042"/>
              <a:gd name="connsiteX4" fmla="*/ 88 w 127607"/>
              <a:gd name="connsiteY4" fmla="*/ 102690 h 513042"/>
              <a:gd name="connsiteX5" fmla="*/ 44096 w 127607"/>
              <a:gd name="connsiteY5" fmla="*/ 244495 h 513042"/>
              <a:gd name="connsiteX6" fmla="*/ 127224 w 127607"/>
              <a:gd name="connsiteY6" fmla="*/ 3 h 51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07" h="513042">
                <a:moveTo>
                  <a:pt x="127224" y="3"/>
                </a:moveTo>
                <a:cubicBezTo>
                  <a:pt x="132114" y="-812"/>
                  <a:pt x="88919" y="155663"/>
                  <a:pt x="73435" y="239605"/>
                </a:cubicBezTo>
                <a:cubicBezTo>
                  <a:pt x="57951" y="323547"/>
                  <a:pt x="37577" y="473503"/>
                  <a:pt x="34317" y="503657"/>
                </a:cubicBezTo>
                <a:cubicBezTo>
                  <a:pt x="31057" y="533811"/>
                  <a:pt x="59581" y="487357"/>
                  <a:pt x="53876" y="420529"/>
                </a:cubicBezTo>
                <a:cubicBezTo>
                  <a:pt x="48171" y="353701"/>
                  <a:pt x="1718" y="132029"/>
                  <a:pt x="88" y="102690"/>
                </a:cubicBezTo>
                <a:cubicBezTo>
                  <a:pt x="-1542" y="73351"/>
                  <a:pt x="19647" y="255905"/>
                  <a:pt x="44096" y="244495"/>
                </a:cubicBezTo>
                <a:cubicBezTo>
                  <a:pt x="68545" y="233085"/>
                  <a:pt x="122334" y="818"/>
                  <a:pt x="1272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299DBB7-71AC-7180-631E-2F1927FF81B0}"/>
              </a:ext>
            </a:extLst>
          </p:cNvPr>
          <p:cNvSpPr/>
          <p:nvPr/>
        </p:nvSpPr>
        <p:spPr>
          <a:xfrm>
            <a:off x="2826179" y="3237946"/>
            <a:ext cx="127982" cy="1140814"/>
          </a:xfrm>
          <a:custGeom>
            <a:avLst/>
            <a:gdLst>
              <a:gd name="connsiteX0" fmla="*/ 127284 w 127982"/>
              <a:gd name="connsiteY0" fmla="*/ 18687 h 1140814"/>
              <a:gd name="connsiteX1" fmla="*/ 34377 w 127982"/>
              <a:gd name="connsiteY1" fmla="*/ 737494 h 1140814"/>
              <a:gd name="connsiteX2" fmla="*/ 53937 w 127982"/>
              <a:gd name="connsiteY2" fmla="*/ 698375 h 1140814"/>
              <a:gd name="connsiteX3" fmla="*/ 148 w 127982"/>
              <a:gd name="connsiteY3" fmla="*/ 1133571 h 1140814"/>
              <a:gd name="connsiteX4" fmla="*/ 73496 w 127982"/>
              <a:gd name="connsiteY4" fmla="*/ 287628 h 1140814"/>
              <a:gd name="connsiteX5" fmla="*/ 127284 w 127982"/>
              <a:gd name="connsiteY5" fmla="*/ 18687 h 11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982" h="1140814">
                <a:moveTo>
                  <a:pt x="127284" y="18687"/>
                </a:moveTo>
                <a:cubicBezTo>
                  <a:pt x="120764" y="93664"/>
                  <a:pt x="46601" y="624213"/>
                  <a:pt x="34377" y="737494"/>
                </a:cubicBezTo>
                <a:cubicBezTo>
                  <a:pt x="22153" y="850775"/>
                  <a:pt x="59642" y="632362"/>
                  <a:pt x="53937" y="698375"/>
                </a:cubicBezTo>
                <a:cubicBezTo>
                  <a:pt x="48232" y="764388"/>
                  <a:pt x="-3112" y="1202029"/>
                  <a:pt x="148" y="1133571"/>
                </a:cubicBezTo>
                <a:cubicBezTo>
                  <a:pt x="3408" y="1065113"/>
                  <a:pt x="53937" y="468552"/>
                  <a:pt x="73496" y="287628"/>
                </a:cubicBezTo>
                <a:cubicBezTo>
                  <a:pt x="93055" y="106704"/>
                  <a:pt x="133804" y="-56290"/>
                  <a:pt x="127284" y="1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69B274A6-E581-3F1E-00EE-66BBE56560F5}"/>
              </a:ext>
            </a:extLst>
          </p:cNvPr>
          <p:cNvSpPr/>
          <p:nvPr/>
        </p:nvSpPr>
        <p:spPr>
          <a:xfrm>
            <a:off x="3573316" y="2424757"/>
            <a:ext cx="615700" cy="100230"/>
          </a:xfrm>
          <a:custGeom>
            <a:avLst/>
            <a:gdLst>
              <a:gd name="connsiteX0" fmla="*/ 1157 w 615700"/>
              <a:gd name="connsiteY0" fmla="*/ 603 h 100230"/>
              <a:gd name="connsiteX1" fmla="*/ 592827 w 615700"/>
              <a:gd name="connsiteY1" fmla="*/ 98400 h 100230"/>
              <a:gd name="connsiteX2" fmla="*/ 446132 w 615700"/>
              <a:gd name="connsiteY2" fmla="*/ 59282 h 100230"/>
              <a:gd name="connsiteX3" fmla="*/ 1157 w 615700"/>
              <a:gd name="connsiteY3" fmla="*/ 603 h 1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700" h="100230">
                <a:moveTo>
                  <a:pt x="1157" y="603"/>
                </a:moveTo>
                <a:cubicBezTo>
                  <a:pt x="25606" y="7123"/>
                  <a:pt x="518665" y="88620"/>
                  <a:pt x="592827" y="98400"/>
                </a:cubicBezTo>
                <a:cubicBezTo>
                  <a:pt x="666989" y="108180"/>
                  <a:pt x="545559" y="76396"/>
                  <a:pt x="446132" y="59282"/>
                </a:cubicBezTo>
                <a:cubicBezTo>
                  <a:pt x="346705" y="42168"/>
                  <a:pt x="-23292" y="-5917"/>
                  <a:pt x="115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DA9B62E-8FD0-4689-EA98-07EBB89665E7}"/>
              </a:ext>
            </a:extLst>
          </p:cNvPr>
          <p:cNvSpPr/>
          <p:nvPr/>
        </p:nvSpPr>
        <p:spPr>
          <a:xfrm>
            <a:off x="4659747" y="2198633"/>
            <a:ext cx="520907" cy="189720"/>
          </a:xfrm>
          <a:custGeom>
            <a:avLst/>
            <a:gdLst>
              <a:gd name="connsiteX0" fmla="*/ 34499 w 520907"/>
              <a:gd name="connsiteY0" fmla="*/ 6685 h 189720"/>
              <a:gd name="connsiteX1" fmla="*/ 73618 w 520907"/>
              <a:gd name="connsiteY1" fmla="*/ 40914 h 189720"/>
              <a:gd name="connsiteX2" fmla="*/ 489254 w 520907"/>
              <a:gd name="connsiteY2" fmla="*/ 182719 h 189720"/>
              <a:gd name="connsiteX3" fmla="*/ 440356 w 520907"/>
              <a:gd name="connsiteY3" fmla="*/ 153380 h 189720"/>
              <a:gd name="connsiteX4" fmla="*/ 34499 w 520907"/>
              <a:gd name="connsiteY4" fmla="*/ 6685 h 18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07" h="189720">
                <a:moveTo>
                  <a:pt x="34499" y="6685"/>
                </a:moveTo>
                <a:cubicBezTo>
                  <a:pt x="-26624" y="-12059"/>
                  <a:pt x="-2175" y="11575"/>
                  <a:pt x="73618" y="40914"/>
                </a:cubicBezTo>
                <a:cubicBezTo>
                  <a:pt x="149411" y="70253"/>
                  <a:pt x="428131" y="163975"/>
                  <a:pt x="489254" y="182719"/>
                </a:cubicBezTo>
                <a:cubicBezTo>
                  <a:pt x="550377" y="201463"/>
                  <a:pt x="516963" y="179459"/>
                  <a:pt x="440356" y="153380"/>
                </a:cubicBezTo>
                <a:cubicBezTo>
                  <a:pt x="363749" y="127301"/>
                  <a:pt x="95622" y="25429"/>
                  <a:pt x="34499" y="6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801168B2-17FF-DC9C-5795-10F21194D288}"/>
              </a:ext>
            </a:extLst>
          </p:cNvPr>
          <p:cNvSpPr/>
          <p:nvPr/>
        </p:nvSpPr>
        <p:spPr>
          <a:xfrm>
            <a:off x="4630678" y="2139675"/>
            <a:ext cx="807045" cy="315024"/>
          </a:xfrm>
          <a:custGeom>
            <a:avLst/>
            <a:gdLst>
              <a:gd name="connsiteX0" fmla="*/ 0 w 807045"/>
              <a:gd name="connsiteY0" fmla="*/ 315024 h 315024"/>
              <a:gd name="connsiteX1" fmla="*/ 767705 w 807045"/>
              <a:gd name="connsiteY1" fmla="*/ 11854 h 315024"/>
              <a:gd name="connsiteX2" fmla="*/ 625900 w 807045"/>
              <a:gd name="connsiteY2" fmla="*/ 65643 h 315024"/>
              <a:gd name="connsiteX3" fmla="*/ 591671 w 807045"/>
              <a:gd name="connsiteY3" fmla="*/ 104761 h 315024"/>
              <a:gd name="connsiteX4" fmla="*/ 806824 w 807045"/>
              <a:gd name="connsiteY4" fmla="*/ 222118 h 315024"/>
              <a:gd name="connsiteX5" fmla="*/ 630789 w 807045"/>
              <a:gd name="connsiteY5" fmla="*/ 129211 h 315024"/>
              <a:gd name="connsiteX6" fmla="*/ 547662 w 807045"/>
              <a:gd name="connsiteY6" fmla="*/ 94982 h 315024"/>
              <a:gd name="connsiteX7" fmla="*/ 366738 w 807045"/>
              <a:gd name="connsiteY7" fmla="*/ 41193 h 315024"/>
              <a:gd name="connsiteX8" fmla="*/ 518323 w 807045"/>
              <a:gd name="connsiteY8" fmla="*/ 90092 h 315024"/>
              <a:gd name="connsiteX9" fmla="*/ 332509 w 807045"/>
              <a:gd name="connsiteY9" fmla="*/ 182999 h 315024"/>
              <a:gd name="connsiteX10" fmla="*/ 0 w 807045"/>
              <a:gd name="connsiteY10" fmla="*/ 315024 h 3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045" h="315024">
                <a:moveTo>
                  <a:pt x="0" y="315024"/>
                </a:moveTo>
                <a:lnTo>
                  <a:pt x="767705" y="11854"/>
                </a:lnTo>
                <a:cubicBezTo>
                  <a:pt x="872022" y="-29709"/>
                  <a:pt x="655239" y="50159"/>
                  <a:pt x="625900" y="65643"/>
                </a:cubicBezTo>
                <a:cubicBezTo>
                  <a:pt x="596561" y="81127"/>
                  <a:pt x="561517" y="78682"/>
                  <a:pt x="591671" y="104761"/>
                </a:cubicBezTo>
                <a:cubicBezTo>
                  <a:pt x="621825" y="130840"/>
                  <a:pt x="800304" y="218043"/>
                  <a:pt x="806824" y="222118"/>
                </a:cubicBezTo>
                <a:cubicBezTo>
                  <a:pt x="813344" y="226193"/>
                  <a:pt x="673983" y="150400"/>
                  <a:pt x="630789" y="129211"/>
                </a:cubicBezTo>
                <a:cubicBezTo>
                  <a:pt x="587595" y="108022"/>
                  <a:pt x="591671" y="109652"/>
                  <a:pt x="547662" y="94982"/>
                </a:cubicBezTo>
                <a:cubicBezTo>
                  <a:pt x="503653" y="80312"/>
                  <a:pt x="371628" y="42008"/>
                  <a:pt x="366738" y="41193"/>
                </a:cubicBezTo>
                <a:cubicBezTo>
                  <a:pt x="361848" y="40378"/>
                  <a:pt x="524028" y="66458"/>
                  <a:pt x="518323" y="90092"/>
                </a:cubicBezTo>
                <a:cubicBezTo>
                  <a:pt x="512618" y="113726"/>
                  <a:pt x="418081" y="149585"/>
                  <a:pt x="332509" y="182999"/>
                </a:cubicBezTo>
                <a:lnTo>
                  <a:pt x="0" y="3150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84FFE87-F1A5-D2CF-27AD-4C2F43CD731A}"/>
              </a:ext>
            </a:extLst>
          </p:cNvPr>
          <p:cNvSpPr/>
          <p:nvPr/>
        </p:nvSpPr>
        <p:spPr>
          <a:xfrm>
            <a:off x="4722993" y="2251160"/>
            <a:ext cx="330094" cy="174415"/>
          </a:xfrm>
          <a:custGeom>
            <a:avLst/>
            <a:gdLst>
              <a:gd name="connsiteX0" fmla="*/ 592 w 330094"/>
              <a:gd name="connsiteY0" fmla="*/ 174200 h 174415"/>
              <a:gd name="connsiteX1" fmla="*/ 318432 w 330094"/>
              <a:gd name="connsiteY1" fmla="*/ 7946 h 174415"/>
              <a:gd name="connsiteX2" fmla="*/ 240194 w 330094"/>
              <a:gd name="connsiteY2" fmla="*/ 42175 h 174415"/>
              <a:gd name="connsiteX3" fmla="*/ 592 w 330094"/>
              <a:gd name="connsiteY3" fmla="*/ 174200 h 17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94" h="174415">
                <a:moveTo>
                  <a:pt x="592" y="174200"/>
                </a:moveTo>
                <a:cubicBezTo>
                  <a:pt x="13632" y="168495"/>
                  <a:pt x="278498" y="29950"/>
                  <a:pt x="318432" y="7946"/>
                </a:cubicBezTo>
                <a:cubicBezTo>
                  <a:pt x="358366" y="-14058"/>
                  <a:pt x="286648" y="13651"/>
                  <a:pt x="240194" y="42175"/>
                </a:cubicBezTo>
                <a:cubicBezTo>
                  <a:pt x="193740" y="70699"/>
                  <a:pt x="-12448" y="179905"/>
                  <a:pt x="592" y="174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E1669C3-7327-F2F3-5B49-ADA97FD63B7A}"/>
              </a:ext>
            </a:extLst>
          </p:cNvPr>
          <p:cNvSpPr/>
          <p:nvPr/>
        </p:nvSpPr>
        <p:spPr>
          <a:xfrm>
            <a:off x="6760379" y="2678686"/>
            <a:ext cx="996096" cy="1325158"/>
          </a:xfrm>
          <a:custGeom>
            <a:avLst/>
            <a:gdLst>
              <a:gd name="connsiteX0" fmla="*/ 17 w 996096"/>
              <a:gd name="connsiteY0" fmla="*/ 400136 h 1325158"/>
              <a:gd name="connsiteX1" fmla="*/ 482902 w 996096"/>
              <a:gd name="connsiteY1" fmla="*/ 317943 h 1325158"/>
              <a:gd name="connsiteX2" fmla="*/ 808250 w 996096"/>
              <a:gd name="connsiteY2" fmla="*/ 492604 h 1325158"/>
              <a:gd name="connsiteX3" fmla="*/ 743181 w 996096"/>
              <a:gd name="connsiteY3" fmla="*/ 355615 h 1325158"/>
              <a:gd name="connsiteX4" fmla="*/ 804825 w 996096"/>
              <a:gd name="connsiteY4" fmla="*/ 656990 h 1325158"/>
              <a:gd name="connsiteX5" fmla="*/ 835648 w 996096"/>
              <a:gd name="connsiteY5" fmla="*/ 561098 h 1325158"/>
              <a:gd name="connsiteX6" fmla="*/ 993185 w 996096"/>
              <a:gd name="connsiteY6" fmla="*/ 1317961 h 1325158"/>
              <a:gd name="connsiteX7" fmla="*/ 681536 w 996096"/>
              <a:gd name="connsiteY7" fmla="*/ 37116 h 1325158"/>
              <a:gd name="connsiteX8" fmla="*/ 715783 w 996096"/>
              <a:gd name="connsiteY8" fmla="*/ 328217 h 1325158"/>
              <a:gd name="connsiteX9" fmla="*/ 599342 w 996096"/>
              <a:gd name="connsiteY9" fmla="*/ 150132 h 1325158"/>
              <a:gd name="connsiteX10" fmla="*/ 746605 w 996096"/>
              <a:gd name="connsiteY10" fmla="*/ 331642 h 1325158"/>
              <a:gd name="connsiteX11" fmla="*/ 342488 w 996096"/>
              <a:gd name="connsiteY11" fmla="*/ 242599 h 1325158"/>
              <a:gd name="connsiteX12" fmla="*/ 154129 w 996096"/>
              <a:gd name="connsiteY12" fmla="*/ 218626 h 1325158"/>
              <a:gd name="connsiteX13" fmla="*/ 500025 w 996096"/>
              <a:gd name="connsiteY13" fmla="*/ 259723 h 1325158"/>
              <a:gd name="connsiteX14" fmla="*/ 17 w 996096"/>
              <a:gd name="connsiteY14" fmla="*/ 400136 h 13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096" h="1325158">
                <a:moveTo>
                  <a:pt x="17" y="400136"/>
                </a:moveTo>
                <a:cubicBezTo>
                  <a:pt x="-2837" y="409839"/>
                  <a:pt x="348197" y="302532"/>
                  <a:pt x="482902" y="317943"/>
                </a:cubicBezTo>
                <a:cubicBezTo>
                  <a:pt x="617607" y="333354"/>
                  <a:pt x="764870" y="486325"/>
                  <a:pt x="808250" y="492604"/>
                </a:cubicBezTo>
                <a:cubicBezTo>
                  <a:pt x="851630" y="498883"/>
                  <a:pt x="743752" y="328217"/>
                  <a:pt x="743181" y="355615"/>
                </a:cubicBezTo>
                <a:cubicBezTo>
                  <a:pt x="742610" y="383013"/>
                  <a:pt x="789414" y="622743"/>
                  <a:pt x="804825" y="656990"/>
                </a:cubicBezTo>
                <a:cubicBezTo>
                  <a:pt x="820236" y="691237"/>
                  <a:pt x="804255" y="450936"/>
                  <a:pt x="835648" y="561098"/>
                </a:cubicBezTo>
                <a:cubicBezTo>
                  <a:pt x="867041" y="671260"/>
                  <a:pt x="1018870" y="1405291"/>
                  <a:pt x="993185" y="1317961"/>
                </a:cubicBezTo>
                <a:cubicBezTo>
                  <a:pt x="967500" y="1230631"/>
                  <a:pt x="727770" y="202073"/>
                  <a:pt x="681536" y="37116"/>
                </a:cubicBezTo>
                <a:cubicBezTo>
                  <a:pt x="635302" y="-127841"/>
                  <a:pt x="729482" y="309381"/>
                  <a:pt x="715783" y="328217"/>
                </a:cubicBezTo>
                <a:cubicBezTo>
                  <a:pt x="702084" y="347053"/>
                  <a:pt x="594205" y="149561"/>
                  <a:pt x="599342" y="150132"/>
                </a:cubicBezTo>
                <a:cubicBezTo>
                  <a:pt x="604479" y="150703"/>
                  <a:pt x="789414" y="316231"/>
                  <a:pt x="746605" y="331642"/>
                </a:cubicBezTo>
                <a:cubicBezTo>
                  <a:pt x="703796" y="347053"/>
                  <a:pt x="441234" y="261435"/>
                  <a:pt x="342488" y="242599"/>
                </a:cubicBezTo>
                <a:cubicBezTo>
                  <a:pt x="243742" y="223763"/>
                  <a:pt x="127873" y="215772"/>
                  <a:pt x="154129" y="218626"/>
                </a:cubicBezTo>
                <a:cubicBezTo>
                  <a:pt x="180385" y="221480"/>
                  <a:pt x="526852" y="231184"/>
                  <a:pt x="500025" y="259723"/>
                </a:cubicBezTo>
                <a:cubicBezTo>
                  <a:pt x="473198" y="288262"/>
                  <a:pt x="2871" y="390433"/>
                  <a:pt x="17" y="400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E9220C59-BA93-3B37-C3F1-6C3F9178EF18}"/>
              </a:ext>
            </a:extLst>
          </p:cNvPr>
          <p:cNvSpPr/>
          <p:nvPr/>
        </p:nvSpPr>
        <p:spPr>
          <a:xfrm>
            <a:off x="6817191" y="3003457"/>
            <a:ext cx="852463" cy="610476"/>
          </a:xfrm>
          <a:custGeom>
            <a:avLst/>
            <a:gdLst>
              <a:gd name="connsiteX0" fmla="*/ 28822 w 852463"/>
              <a:gd name="connsiteY0" fmla="*/ 253451 h 610476"/>
              <a:gd name="connsiteX1" fmla="*/ 76769 w 852463"/>
              <a:gd name="connsiteY1" fmla="*/ 280849 h 610476"/>
              <a:gd name="connsiteX2" fmla="*/ 443213 w 852463"/>
              <a:gd name="connsiteY2" fmla="*/ 270574 h 610476"/>
              <a:gd name="connsiteX3" fmla="*/ 508283 w 852463"/>
              <a:gd name="connsiteY3" fmla="*/ 438386 h 610476"/>
              <a:gd name="connsiteX4" fmla="*/ 347321 w 852463"/>
              <a:gd name="connsiteY4" fmla="*/ 585649 h 610476"/>
              <a:gd name="connsiteX5" fmla="*/ 535681 w 852463"/>
              <a:gd name="connsiteY5" fmla="*/ 441810 h 610476"/>
              <a:gd name="connsiteX6" fmla="*/ 748013 w 852463"/>
              <a:gd name="connsiteY6" fmla="*/ 476058 h 610476"/>
              <a:gd name="connsiteX7" fmla="*/ 847330 w 852463"/>
              <a:gd name="connsiteY7" fmla="*/ 609622 h 610476"/>
              <a:gd name="connsiteX8" fmla="*/ 597326 w 852463"/>
              <a:gd name="connsiteY8" fmla="*/ 404139 h 610476"/>
              <a:gd name="connsiteX9" fmla="*/ 378144 w 852463"/>
              <a:gd name="connsiteY9" fmla="*/ 198655 h 610476"/>
              <a:gd name="connsiteX10" fmla="*/ 402117 w 852463"/>
              <a:gd name="connsiteY10" fmla="*/ 205505 h 610476"/>
              <a:gd name="connsiteX11" fmla="*/ 21973 w 852463"/>
              <a:gd name="connsiteY11" fmla="*/ 22 h 610476"/>
              <a:gd name="connsiteX12" fmla="*/ 405542 w 852463"/>
              <a:gd name="connsiteY12" fmla="*/ 219204 h 610476"/>
              <a:gd name="connsiteX13" fmla="*/ 426090 w 852463"/>
              <a:gd name="connsiteY13" fmla="*/ 232903 h 610476"/>
              <a:gd name="connsiteX14" fmla="*/ 28822 w 852463"/>
              <a:gd name="connsiteY14" fmla="*/ 253451 h 6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2463" h="610476">
                <a:moveTo>
                  <a:pt x="28822" y="253451"/>
                </a:moveTo>
                <a:cubicBezTo>
                  <a:pt x="-29398" y="261442"/>
                  <a:pt x="7704" y="277995"/>
                  <a:pt x="76769" y="280849"/>
                </a:cubicBezTo>
                <a:cubicBezTo>
                  <a:pt x="145834" y="283703"/>
                  <a:pt x="371294" y="244318"/>
                  <a:pt x="443213" y="270574"/>
                </a:cubicBezTo>
                <a:cubicBezTo>
                  <a:pt x="515132" y="296830"/>
                  <a:pt x="524265" y="385874"/>
                  <a:pt x="508283" y="438386"/>
                </a:cubicBezTo>
                <a:cubicBezTo>
                  <a:pt x="492301" y="490899"/>
                  <a:pt x="342755" y="585078"/>
                  <a:pt x="347321" y="585649"/>
                </a:cubicBezTo>
                <a:cubicBezTo>
                  <a:pt x="351887" y="586220"/>
                  <a:pt x="468899" y="460075"/>
                  <a:pt x="535681" y="441810"/>
                </a:cubicBezTo>
                <a:cubicBezTo>
                  <a:pt x="602463" y="423545"/>
                  <a:pt x="696071" y="448089"/>
                  <a:pt x="748013" y="476058"/>
                </a:cubicBezTo>
                <a:cubicBezTo>
                  <a:pt x="799955" y="504027"/>
                  <a:pt x="872445" y="621609"/>
                  <a:pt x="847330" y="609622"/>
                </a:cubicBezTo>
                <a:cubicBezTo>
                  <a:pt x="822215" y="597635"/>
                  <a:pt x="675524" y="472634"/>
                  <a:pt x="597326" y="404139"/>
                </a:cubicBezTo>
                <a:cubicBezTo>
                  <a:pt x="519128" y="335645"/>
                  <a:pt x="410679" y="231761"/>
                  <a:pt x="378144" y="198655"/>
                </a:cubicBezTo>
                <a:cubicBezTo>
                  <a:pt x="345609" y="165549"/>
                  <a:pt x="461479" y="238611"/>
                  <a:pt x="402117" y="205505"/>
                </a:cubicBezTo>
                <a:cubicBezTo>
                  <a:pt x="342755" y="172399"/>
                  <a:pt x="21402" y="-2261"/>
                  <a:pt x="21973" y="22"/>
                </a:cubicBezTo>
                <a:cubicBezTo>
                  <a:pt x="22544" y="2305"/>
                  <a:pt x="338189" y="180391"/>
                  <a:pt x="405542" y="219204"/>
                </a:cubicBezTo>
                <a:cubicBezTo>
                  <a:pt x="472895" y="258017"/>
                  <a:pt x="492872" y="223200"/>
                  <a:pt x="426090" y="232903"/>
                </a:cubicBezTo>
                <a:cubicBezTo>
                  <a:pt x="359308" y="242606"/>
                  <a:pt x="87042" y="245460"/>
                  <a:pt x="28822" y="253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9D93B574-CFDD-8810-9532-10FD3B05BF96}"/>
              </a:ext>
            </a:extLst>
          </p:cNvPr>
          <p:cNvSpPr/>
          <p:nvPr/>
        </p:nvSpPr>
        <p:spPr>
          <a:xfrm>
            <a:off x="7515057" y="3567511"/>
            <a:ext cx="293335" cy="1569720"/>
          </a:xfrm>
          <a:custGeom>
            <a:avLst/>
            <a:gdLst>
              <a:gd name="connsiteX0" fmla="*/ 135765 w 293335"/>
              <a:gd name="connsiteY0" fmla="*/ 93514 h 1569720"/>
              <a:gd name="connsiteX1" fmla="*/ 146040 w 293335"/>
              <a:gd name="connsiteY1" fmla="*/ 162008 h 1569720"/>
              <a:gd name="connsiteX2" fmla="*/ 118642 w 293335"/>
              <a:gd name="connsiteY2" fmla="*/ 665442 h 1569720"/>
              <a:gd name="connsiteX3" fmla="*/ 228233 w 293335"/>
              <a:gd name="connsiteY3" fmla="*/ 1257918 h 1569720"/>
              <a:gd name="connsiteX4" fmla="*/ 217959 w 293335"/>
              <a:gd name="connsiteY4" fmla="*/ 1179150 h 1569720"/>
              <a:gd name="connsiteX5" fmla="*/ 293303 w 293335"/>
              <a:gd name="connsiteY5" fmla="*/ 1569568 h 1569720"/>
              <a:gd name="connsiteX6" fmla="*/ 207685 w 293335"/>
              <a:gd name="connsiteY6" fmla="*/ 1209972 h 1569720"/>
              <a:gd name="connsiteX7" fmla="*/ 2201 w 293335"/>
              <a:gd name="connsiteY7" fmla="*/ 127761 h 1569720"/>
              <a:gd name="connsiteX8" fmla="*/ 98094 w 293335"/>
              <a:gd name="connsiteY8" fmla="*/ 620920 h 1569720"/>
              <a:gd name="connsiteX9" fmla="*/ 80970 w 293335"/>
              <a:gd name="connsiteY9" fmla="*/ 374341 h 1569720"/>
              <a:gd name="connsiteX10" fmla="*/ 91244 w 293335"/>
              <a:gd name="connsiteY10" fmla="*/ 470233 h 1569720"/>
              <a:gd name="connsiteX11" fmla="*/ 146040 w 293335"/>
              <a:gd name="connsiteY11" fmla="*/ 18170 h 1569720"/>
              <a:gd name="connsiteX12" fmla="*/ 135765 w 293335"/>
              <a:gd name="connsiteY12" fmla="*/ 93514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335" h="1569720">
                <a:moveTo>
                  <a:pt x="135765" y="93514"/>
                </a:moveTo>
                <a:cubicBezTo>
                  <a:pt x="135765" y="117487"/>
                  <a:pt x="148894" y="66687"/>
                  <a:pt x="146040" y="162008"/>
                </a:cubicBezTo>
                <a:cubicBezTo>
                  <a:pt x="143186" y="257329"/>
                  <a:pt x="104943" y="482790"/>
                  <a:pt x="118642" y="665442"/>
                </a:cubicBezTo>
                <a:cubicBezTo>
                  <a:pt x="132341" y="848094"/>
                  <a:pt x="211680" y="1172300"/>
                  <a:pt x="228233" y="1257918"/>
                </a:cubicBezTo>
                <a:cubicBezTo>
                  <a:pt x="244786" y="1343536"/>
                  <a:pt x="207114" y="1127208"/>
                  <a:pt x="217959" y="1179150"/>
                </a:cubicBezTo>
                <a:cubicBezTo>
                  <a:pt x="228804" y="1231092"/>
                  <a:pt x="295015" y="1564431"/>
                  <a:pt x="293303" y="1569568"/>
                </a:cubicBezTo>
                <a:cubicBezTo>
                  <a:pt x="291591" y="1574705"/>
                  <a:pt x="256202" y="1450273"/>
                  <a:pt x="207685" y="1209972"/>
                </a:cubicBezTo>
                <a:cubicBezTo>
                  <a:pt x="159168" y="969671"/>
                  <a:pt x="20466" y="225936"/>
                  <a:pt x="2201" y="127761"/>
                </a:cubicBezTo>
                <a:cubicBezTo>
                  <a:pt x="-16064" y="29586"/>
                  <a:pt x="84966" y="579823"/>
                  <a:pt x="98094" y="620920"/>
                </a:cubicBezTo>
                <a:cubicBezTo>
                  <a:pt x="111222" y="662017"/>
                  <a:pt x="82112" y="399455"/>
                  <a:pt x="80970" y="374341"/>
                </a:cubicBezTo>
                <a:cubicBezTo>
                  <a:pt x="79828" y="349227"/>
                  <a:pt x="80399" y="529595"/>
                  <a:pt x="91244" y="470233"/>
                </a:cubicBezTo>
                <a:cubicBezTo>
                  <a:pt x="102089" y="410871"/>
                  <a:pt x="139761" y="79815"/>
                  <a:pt x="146040" y="18170"/>
                </a:cubicBezTo>
                <a:cubicBezTo>
                  <a:pt x="152319" y="-43475"/>
                  <a:pt x="135765" y="69541"/>
                  <a:pt x="135765" y="93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CA2EE34-402D-444F-57D9-B94C9146915A}"/>
              </a:ext>
            </a:extLst>
          </p:cNvPr>
          <p:cNvSpPr/>
          <p:nvPr/>
        </p:nvSpPr>
        <p:spPr>
          <a:xfrm>
            <a:off x="7550756" y="4370632"/>
            <a:ext cx="271303" cy="1561930"/>
          </a:xfrm>
          <a:custGeom>
            <a:avLst/>
            <a:gdLst>
              <a:gd name="connsiteX0" fmla="*/ 750 w 271303"/>
              <a:gd name="connsiteY0" fmla="*/ 36981 h 1561930"/>
              <a:gd name="connsiteX1" fmla="*/ 120615 w 271303"/>
              <a:gd name="connsiteY1" fmla="*/ 1341799 h 1561930"/>
              <a:gd name="connsiteX2" fmla="*/ 72669 w 271303"/>
              <a:gd name="connsiteY2" fmla="*/ 1047274 h 1561930"/>
              <a:gd name="connsiteX3" fmla="*/ 86368 w 271303"/>
              <a:gd name="connsiteY3" fmla="*/ 245889 h 1561930"/>
              <a:gd name="connsiteX4" fmla="*/ 271302 w 271303"/>
              <a:gd name="connsiteY4" fmla="*/ 1560981 h 1561930"/>
              <a:gd name="connsiteX5" fmla="*/ 82943 w 271303"/>
              <a:gd name="connsiteY5" fmla="*/ 2734 h 1561930"/>
              <a:gd name="connsiteX6" fmla="*/ 134314 w 271303"/>
              <a:gd name="connsiteY6" fmla="*/ 1160289 h 1561930"/>
              <a:gd name="connsiteX7" fmla="*/ 65819 w 271303"/>
              <a:gd name="connsiteY7" fmla="*/ 280137 h 1561930"/>
              <a:gd name="connsiteX8" fmla="*/ 69244 w 271303"/>
              <a:gd name="connsiteY8" fmla="*/ 560964 h 1561930"/>
              <a:gd name="connsiteX9" fmla="*/ 750 w 271303"/>
              <a:gd name="connsiteY9" fmla="*/ 36981 h 15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303" h="1561930">
                <a:moveTo>
                  <a:pt x="750" y="36981"/>
                </a:moveTo>
                <a:cubicBezTo>
                  <a:pt x="9312" y="167120"/>
                  <a:pt x="108629" y="1173417"/>
                  <a:pt x="120615" y="1341799"/>
                </a:cubicBezTo>
                <a:cubicBezTo>
                  <a:pt x="132602" y="1510181"/>
                  <a:pt x="78377" y="1229926"/>
                  <a:pt x="72669" y="1047274"/>
                </a:cubicBezTo>
                <a:cubicBezTo>
                  <a:pt x="66961" y="864622"/>
                  <a:pt x="53263" y="160271"/>
                  <a:pt x="86368" y="245889"/>
                </a:cubicBezTo>
                <a:cubicBezTo>
                  <a:pt x="119473" y="331507"/>
                  <a:pt x="271873" y="1601507"/>
                  <a:pt x="271302" y="1560981"/>
                </a:cubicBezTo>
                <a:cubicBezTo>
                  <a:pt x="270731" y="1520455"/>
                  <a:pt x="105774" y="69516"/>
                  <a:pt x="82943" y="2734"/>
                </a:cubicBezTo>
                <a:cubicBezTo>
                  <a:pt x="60112" y="-64048"/>
                  <a:pt x="137168" y="1114055"/>
                  <a:pt x="134314" y="1160289"/>
                </a:cubicBezTo>
                <a:cubicBezTo>
                  <a:pt x="131460" y="1206523"/>
                  <a:pt x="76664" y="380024"/>
                  <a:pt x="65819" y="280137"/>
                </a:cubicBezTo>
                <a:cubicBezTo>
                  <a:pt x="54974" y="180250"/>
                  <a:pt x="78947" y="603773"/>
                  <a:pt x="69244" y="560964"/>
                </a:cubicBezTo>
                <a:cubicBezTo>
                  <a:pt x="59541" y="518155"/>
                  <a:pt x="-7812" y="-93158"/>
                  <a:pt x="750" y="36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86AB3FF-CFF0-66E5-B05E-7D86FA52090B}"/>
              </a:ext>
            </a:extLst>
          </p:cNvPr>
          <p:cNvSpPr/>
          <p:nvPr/>
        </p:nvSpPr>
        <p:spPr>
          <a:xfrm>
            <a:off x="7484590" y="4420903"/>
            <a:ext cx="125178" cy="1527927"/>
          </a:xfrm>
          <a:custGeom>
            <a:avLst/>
            <a:gdLst>
              <a:gd name="connsiteX0" fmla="*/ 5271 w 125178"/>
              <a:gd name="connsiteY0" fmla="*/ 27807 h 1527927"/>
              <a:gd name="connsiteX1" fmla="*/ 125136 w 125178"/>
              <a:gd name="connsiteY1" fmla="*/ 1524409 h 1527927"/>
              <a:gd name="connsiteX2" fmla="*/ 18970 w 125178"/>
              <a:gd name="connsiteY2" fmla="*/ 445623 h 1527927"/>
              <a:gd name="connsiteX3" fmla="*/ 22394 w 125178"/>
              <a:gd name="connsiteY3" fmla="*/ 544940 h 1527927"/>
              <a:gd name="connsiteX4" fmla="*/ 5271 w 125178"/>
              <a:gd name="connsiteY4" fmla="*/ 27807 h 15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8" h="1527927">
                <a:moveTo>
                  <a:pt x="5271" y="27807"/>
                </a:moveTo>
                <a:cubicBezTo>
                  <a:pt x="22395" y="191052"/>
                  <a:pt x="122853" y="1454773"/>
                  <a:pt x="125136" y="1524409"/>
                </a:cubicBezTo>
                <a:cubicBezTo>
                  <a:pt x="127419" y="1594045"/>
                  <a:pt x="36094" y="608868"/>
                  <a:pt x="18970" y="445623"/>
                </a:cubicBezTo>
                <a:cubicBezTo>
                  <a:pt x="1846" y="282378"/>
                  <a:pt x="26960" y="619713"/>
                  <a:pt x="22394" y="544940"/>
                </a:cubicBezTo>
                <a:cubicBezTo>
                  <a:pt x="17828" y="470167"/>
                  <a:pt x="-11853" y="-135438"/>
                  <a:pt x="5271" y="27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817A07A-0F6B-C6BF-DEA9-F17F144B2A92}"/>
              </a:ext>
            </a:extLst>
          </p:cNvPr>
          <p:cNvSpPr/>
          <p:nvPr/>
        </p:nvSpPr>
        <p:spPr>
          <a:xfrm>
            <a:off x="7073831" y="4646738"/>
            <a:ext cx="160117" cy="288769"/>
          </a:xfrm>
          <a:custGeom>
            <a:avLst/>
            <a:gdLst>
              <a:gd name="connsiteX0" fmla="*/ 41344 w 160117"/>
              <a:gd name="connsiteY0" fmla="*/ 128462 h 288769"/>
              <a:gd name="connsiteX1" fmla="*/ 152469 w 160117"/>
              <a:gd name="connsiteY1" fmla="*/ 166562 h 288769"/>
              <a:gd name="connsiteX2" fmla="*/ 142944 w 160117"/>
              <a:gd name="connsiteY2" fmla="*/ 271337 h 288769"/>
              <a:gd name="connsiteX3" fmla="*/ 82619 w 160117"/>
              <a:gd name="connsiteY3" fmla="*/ 207837 h 288769"/>
              <a:gd name="connsiteX4" fmla="*/ 117544 w 160117"/>
              <a:gd name="connsiteY4" fmla="*/ 271337 h 288769"/>
              <a:gd name="connsiteX5" fmla="*/ 69 w 160117"/>
              <a:gd name="connsiteY5" fmla="*/ 195137 h 288769"/>
              <a:gd name="connsiteX6" fmla="*/ 136594 w 160117"/>
              <a:gd name="connsiteY6" fmla="*/ 287212 h 288769"/>
              <a:gd name="connsiteX7" fmla="*/ 142944 w 160117"/>
              <a:gd name="connsiteY7" fmla="*/ 249112 h 288769"/>
              <a:gd name="connsiteX8" fmla="*/ 111194 w 160117"/>
              <a:gd name="connsiteY8" fmla="*/ 198312 h 288769"/>
              <a:gd name="connsiteX9" fmla="*/ 142944 w 160117"/>
              <a:gd name="connsiteY9" fmla="*/ 207837 h 288769"/>
              <a:gd name="connsiteX10" fmla="*/ 149294 w 160117"/>
              <a:gd name="connsiteY10" fmla="*/ 1462 h 288769"/>
              <a:gd name="connsiteX11" fmla="*/ 146119 w 160117"/>
              <a:gd name="connsiteY11" fmla="*/ 115762 h 288769"/>
              <a:gd name="connsiteX12" fmla="*/ 41344 w 160117"/>
              <a:gd name="connsiteY12" fmla="*/ 128462 h 2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17" h="288769">
                <a:moveTo>
                  <a:pt x="41344" y="128462"/>
                </a:moveTo>
                <a:cubicBezTo>
                  <a:pt x="42402" y="136929"/>
                  <a:pt x="135536" y="142750"/>
                  <a:pt x="152469" y="166562"/>
                </a:cubicBezTo>
                <a:cubicBezTo>
                  <a:pt x="169402" y="190375"/>
                  <a:pt x="154586" y="264458"/>
                  <a:pt x="142944" y="271337"/>
                </a:cubicBezTo>
                <a:cubicBezTo>
                  <a:pt x="131302" y="278216"/>
                  <a:pt x="86852" y="207837"/>
                  <a:pt x="82619" y="207837"/>
                </a:cubicBezTo>
                <a:cubicBezTo>
                  <a:pt x="78386" y="207837"/>
                  <a:pt x="131302" y="273454"/>
                  <a:pt x="117544" y="271337"/>
                </a:cubicBezTo>
                <a:cubicBezTo>
                  <a:pt x="103786" y="269220"/>
                  <a:pt x="-3106" y="192491"/>
                  <a:pt x="69" y="195137"/>
                </a:cubicBezTo>
                <a:cubicBezTo>
                  <a:pt x="3244" y="197783"/>
                  <a:pt x="112782" y="278216"/>
                  <a:pt x="136594" y="287212"/>
                </a:cubicBezTo>
                <a:cubicBezTo>
                  <a:pt x="160406" y="296208"/>
                  <a:pt x="147177" y="263929"/>
                  <a:pt x="142944" y="249112"/>
                </a:cubicBezTo>
                <a:cubicBezTo>
                  <a:pt x="138711" y="234295"/>
                  <a:pt x="111194" y="205191"/>
                  <a:pt x="111194" y="198312"/>
                </a:cubicBezTo>
                <a:cubicBezTo>
                  <a:pt x="111194" y="191433"/>
                  <a:pt x="136594" y="240645"/>
                  <a:pt x="142944" y="207837"/>
                </a:cubicBezTo>
                <a:cubicBezTo>
                  <a:pt x="149294" y="175029"/>
                  <a:pt x="148765" y="16808"/>
                  <a:pt x="149294" y="1462"/>
                </a:cubicBezTo>
                <a:cubicBezTo>
                  <a:pt x="149823" y="-13884"/>
                  <a:pt x="158290" y="96183"/>
                  <a:pt x="146119" y="115762"/>
                </a:cubicBezTo>
                <a:cubicBezTo>
                  <a:pt x="133948" y="135341"/>
                  <a:pt x="40286" y="119995"/>
                  <a:pt x="41344" y="128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DEE940E-DD68-207E-07C7-0884D844A1C8}"/>
              </a:ext>
            </a:extLst>
          </p:cNvPr>
          <p:cNvSpPr/>
          <p:nvPr/>
        </p:nvSpPr>
        <p:spPr>
          <a:xfrm>
            <a:off x="6984831" y="4844675"/>
            <a:ext cx="257375" cy="293279"/>
          </a:xfrm>
          <a:custGeom>
            <a:avLst/>
            <a:gdLst>
              <a:gd name="connsiteX0" fmla="*/ 70019 w 257375"/>
              <a:gd name="connsiteY0" fmla="*/ 375 h 293279"/>
              <a:gd name="connsiteX1" fmla="*/ 225594 w 257375"/>
              <a:gd name="connsiteY1" fmla="*/ 165475 h 293279"/>
              <a:gd name="connsiteX2" fmla="*/ 254169 w 257375"/>
              <a:gd name="connsiteY2" fmla="*/ 219450 h 293279"/>
              <a:gd name="connsiteX3" fmla="*/ 177969 w 257375"/>
              <a:gd name="connsiteY3" fmla="*/ 184525 h 293279"/>
              <a:gd name="connsiteX4" fmla="*/ 54144 w 257375"/>
              <a:gd name="connsiteY4" fmla="*/ 197225 h 293279"/>
              <a:gd name="connsiteX5" fmla="*/ 127169 w 257375"/>
              <a:gd name="connsiteY5" fmla="*/ 194050 h 293279"/>
              <a:gd name="connsiteX6" fmla="*/ 168444 w 257375"/>
              <a:gd name="connsiteY6" fmla="*/ 251200 h 293279"/>
              <a:gd name="connsiteX7" fmla="*/ 174794 w 257375"/>
              <a:gd name="connsiteY7" fmla="*/ 276600 h 293279"/>
              <a:gd name="connsiteX8" fmla="*/ 169 w 257375"/>
              <a:gd name="connsiteY8" fmla="*/ 276600 h 293279"/>
              <a:gd name="connsiteX9" fmla="*/ 143044 w 257375"/>
              <a:gd name="connsiteY9" fmla="*/ 289300 h 293279"/>
              <a:gd name="connsiteX10" fmla="*/ 168444 w 257375"/>
              <a:gd name="connsiteY10" fmla="*/ 197225 h 293279"/>
              <a:gd name="connsiteX11" fmla="*/ 127169 w 257375"/>
              <a:gd name="connsiteY11" fmla="*/ 133725 h 293279"/>
              <a:gd name="connsiteX12" fmla="*/ 225594 w 257375"/>
              <a:gd name="connsiteY12" fmla="*/ 216275 h 293279"/>
              <a:gd name="connsiteX13" fmla="*/ 70019 w 257375"/>
              <a:gd name="connsiteY13" fmla="*/ 375 h 29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375" h="293279">
                <a:moveTo>
                  <a:pt x="70019" y="375"/>
                </a:moveTo>
                <a:cubicBezTo>
                  <a:pt x="70019" y="-8092"/>
                  <a:pt x="194902" y="128963"/>
                  <a:pt x="225594" y="165475"/>
                </a:cubicBezTo>
                <a:cubicBezTo>
                  <a:pt x="256286" y="201988"/>
                  <a:pt x="262107" y="216275"/>
                  <a:pt x="254169" y="219450"/>
                </a:cubicBezTo>
                <a:cubicBezTo>
                  <a:pt x="246231" y="222625"/>
                  <a:pt x="211307" y="188229"/>
                  <a:pt x="177969" y="184525"/>
                </a:cubicBezTo>
                <a:lnTo>
                  <a:pt x="54144" y="197225"/>
                </a:lnTo>
                <a:cubicBezTo>
                  <a:pt x="45677" y="198812"/>
                  <a:pt x="108119" y="185054"/>
                  <a:pt x="127169" y="194050"/>
                </a:cubicBezTo>
                <a:cubicBezTo>
                  <a:pt x="146219" y="203046"/>
                  <a:pt x="160507" y="237442"/>
                  <a:pt x="168444" y="251200"/>
                </a:cubicBezTo>
                <a:cubicBezTo>
                  <a:pt x="176382" y="264958"/>
                  <a:pt x="202840" y="272367"/>
                  <a:pt x="174794" y="276600"/>
                </a:cubicBezTo>
                <a:cubicBezTo>
                  <a:pt x="146748" y="280833"/>
                  <a:pt x="5461" y="274483"/>
                  <a:pt x="169" y="276600"/>
                </a:cubicBezTo>
                <a:cubicBezTo>
                  <a:pt x="-5123" y="278717"/>
                  <a:pt x="114998" y="302529"/>
                  <a:pt x="143044" y="289300"/>
                </a:cubicBezTo>
                <a:cubicBezTo>
                  <a:pt x="171090" y="276071"/>
                  <a:pt x="171090" y="223154"/>
                  <a:pt x="168444" y="197225"/>
                </a:cubicBezTo>
                <a:cubicBezTo>
                  <a:pt x="165798" y="171296"/>
                  <a:pt x="117644" y="130550"/>
                  <a:pt x="127169" y="133725"/>
                </a:cubicBezTo>
                <a:cubicBezTo>
                  <a:pt x="136694" y="136900"/>
                  <a:pt x="234061" y="236913"/>
                  <a:pt x="225594" y="216275"/>
                </a:cubicBezTo>
                <a:cubicBezTo>
                  <a:pt x="217127" y="195637"/>
                  <a:pt x="70019" y="8842"/>
                  <a:pt x="700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A762C54-98C4-CD2E-FF5A-391BBF8D1687}"/>
              </a:ext>
            </a:extLst>
          </p:cNvPr>
          <p:cNvSpPr/>
          <p:nvPr/>
        </p:nvSpPr>
        <p:spPr>
          <a:xfrm>
            <a:off x="6983778" y="4929546"/>
            <a:ext cx="209057" cy="357521"/>
          </a:xfrm>
          <a:custGeom>
            <a:avLst/>
            <a:gdLst>
              <a:gd name="connsiteX0" fmla="*/ 156797 w 209057"/>
              <a:gd name="connsiteY0" fmla="*/ 1229 h 357521"/>
              <a:gd name="connsiteX1" fmla="*/ 67897 w 209057"/>
              <a:gd name="connsiteY1" fmla="*/ 236179 h 357521"/>
              <a:gd name="connsiteX2" fmla="*/ 109172 w 209057"/>
              <a:gd name="connsiteY2" fmla="*/ 169504 h 357521"/>
              <a:gd name="connsiteX3" fmla="*/ 93297 w 209057"/>
              <a:gd name="connsiteY3" fmla="*/ 242529 h 357521"/>
              <a:gd name="connsiteX4" fmla="*/ 207597 w 209057"/>
              <a:gd name="connsiteY4" fmla="*/ 356829 h 357521"/>
              <a:gd name="connsiteX5" fmla="*/ 150447 w 209057"/>
              <a:gd name="connsiteY5" fmla="*/ 286979 h 357521"/>
              <a:gd name="connsiteX6" fmla="*/ 42497 w 209057"/>
              <a:gd name="connsiteY6" fmla="*/ 217129 h 357521"/>
              <a:gd name="connsiteX7" fmla="*/ 26622 w 209057"/>
              <a:gd name="connsiteY7" fmla="*/ 290154 h 357521"/>
              <a:gd name="connsiteX8" fmla="*/ 32972 w 209057"/>
              <a:gd name="connsiteY8" fmla="*/ 223479 h 357521"/>
              <a:gd name="connsiteX9" fmla="*/ 36147 w 209057"/>
              <a:gd name="connsiteY9" fmla="*/ 159979 h 357521"/>
              <a:gd name="connsiteX10" fmla="*/ 1222 w 209057"/>
              <a:gd name="connsiteY10" fmla="*/ 102829 h 357521"/>
              <a:gd name="connsiteX11" fmla="*/ 86947 w 209057"/>
              <a:gd name="connsiteY11" fmla="*/ 217129 h 357521"/>
              <a:gd name="connsiteX12" fmla="*/ 58372 w 209057"/>
              <a:gd name="connsiteY12" fmla="*/ 134579 h 357521"/>
              <a:gd name="connsiteX13" fmla="*/ 10747 w 209057"/>
              <a:gd name="connsiteY13" fmla="*/ 90129 h 357521"/>
              <a:gd name="connsiteX14" fmla="*/ 48847 w 209057"/>
              <a:gd name="connsiteY14" fmla="*/ 140929 h 357521"/>
              <a:gd name="connsiteX15" fmla="*/ 156797 w 209057"/>
              <a:gd name="connsiteY15" fmla="*/ 1229 h 35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57" h="357521">
                <a:moveTo>
                  <a:pt x="156797" y="1229"/>
                </a:moveTo>
                <a:cubicBezTo>
                  <a:pt x="159972" y="17104"/>
                  <a:pt x="75834" y="208133"/>
                  <a:pt x="67897" y="236179"/>
                </a:cubicBezTo>
                <a:cubicBezTo>
                  <a:pt x="59959" y="264225"/>
                  <a:pt x="104939" y="168446"/>
                  <a:pt x="109172" y="169504"/>
                </a:cubicBezTo>
                <a:cubicBezTo>
                  <a:pt x="113405" y="170562"/>
                  <a:pt x="76893" y="211308"/>
                  <a:pt x="93297" y="242529"/>
                </a:cubicBezTo>
                <a:cubicBezTo>
                  <a:pt x="109701" y="273750"/>
                  <a:pt x="198072" y="349421"/>
                  <a:pt x="207597" y="356829"/>
                </a:cubicBezTo>
                <a:cubicBezTo>
                  <a:pt x="217122" y="364237"/>
                  <a:pt x="177964" y="310262"/>
                  <a:pt x="150447" y="286979"/>
                </a:cubicBezTo>
                <a:cubicBezTo>
                  <a:pt x="122930" y="263696"/>
                  <a:pt x="63134" y="216600"/>
                  <a:pt x="42497" y="217129"/>
                </a:cubicBezTo>
                <a:cubicBezTo>
                  <a:pt x="21860" y="217658"/>
                  <a:pt x="28210" y="289096"/>
                  <a:pt x="26622" y="290154"/>
                </a:cubicBezTo>
                <a:cubicBezTo>
                  <a:pt x="25034" y="291212"/>
                  <a:pt x="31385" y="245175"/>
                  <a:pt x="32972" y="223479"/>
                </a:cubicBezTo>
                <a:cubicBezTo>
                  <a:pt x="34559" y="201783"/>
                  <a:pt x="41439" y="180087"/>
                  <a:pt x="36147" y="159979"/>
                </a:cubicBezTo>
                <a:cubicBezTo>
                  <a:pt x="30855" y="139871"/>
                  <a:pt x="-7245" y="93304"/>
                  <a:pt x="1222" y="102829"/>
                </a:cubicBezTo>
                <a:cubicBezTo>
                  <a:pt x="9689" y="112354"/>
                  <a:pt x="77422" y="211837"/>
                  <a:pt x="86947" y="217129"/>
                </a:cubicBezTo>
                <a:cubicBezTo>
                  <a:pt x="96472" y="222421"/>
                  <a:pt x="71072" y="155746"/>
                  <a:pt x="58372" y="134579"/>
                </a:cubicBezTo>
                <a:cubicBezTo>
                  <a:pt x="45672" y="113412"/>
                  <a:pt x="12335" y="89071"/>
                  <a:pt x="10747" y="90129"/>
                </a:cubicBezTo>
                <a:cubicBezTo>
                  <a:pt x="9159" y="91187"/>
                  <a:pt x="23447" y="153629"/>
                  <a:pt x="48847" y="140929"/>
                </a:cubicBezTo>
                <a:cubicBezTo>
                  <a:pt x="74247" y="128229"/>
                  <a:pt x="153622" y="-14646"/>
                  <a:pt x="156797" y="1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73248C6-2D5C-EAFC-2E4A-38CAA20DF5D6}"/>
              </a:ext>
            </a:extLst>
          </p:cNvPr>
          <p:cNvSpPr/>
          <p:nvPr/>
        </p:nvSpPr>
        <p:spPr>
          <a:xfrm>
            <a:off x="7025061" y="5193751"/>
            <a:ext cx="464900" cy="547681"/>
          </a:xfrm>
          <a:custGeom>
            <a:avLst/>
            <a:gdLst>
              <a:gd name="connsiteX0" fmla="*/ 10739 w 464900"/>
              <a:gd name="connsiteY0" fmla="*/ 10074 h 547681"/>
              <a:gd name="connsiteX1" fmla="*/ 58364 w 464900"/>
              <a:gd name="connsiteY1" fmla="*/ 38649 h 547681"/>
              <a:gd name="connsiteX2" fmla="*/ 213939 w 464900"/>
              <a:gd name="connsiteY2" fmla="*/ 168824 h 547681"/>
              <a:gd name="connsiteX3" fmla="*/ 325064 w 464900"/>
              <a:gd name="connsiteY3" fmla="*/ 314874 h 547681"/>
              <a:gd name="connsiteX4" fmla="*/ 366339 w 464900"/>
              <a:gd name="connsiteY4" fmla="*/ 432349 h 547681"/>
              <a:gd name="connsiteX5" fmla="*/ 331414 w 464900"/>
              <a:gd name="connsiteY5" fmla="*/ 479974 h 547681"/>
              <a:gd name="connsiteX6" fmla="*/ 464764 w 464900"/>
              <a:gd name="connsiteY6" fmla="*/ 464099 h 547681"/>
              <a:gd name="connsiteX7" fmla="*/ 302839 w 464900"/>
              <a:gd name="connsiteY7" fmla="*/ 464099 h 547681"/>
              <a:gd name="connsiteX8" fmla="*/ 385389 w 464900"/>
              <a:gd name="connsiteY8" fmla="*/ 489499 h 547681"/>
              <a:gd name="connsiteX9" fmla="*/ 413964 w 464900"/>
              <a:gd name="connsiteY9" fmla="*/ 546649 h 547681"/>
              <a:gd name="connsiteX10" fmla="*/ 369514 w 464900"/>
              <a:gd name="connsiteY10" fmla="*/ 435524 h 547681"/>
              <a:gd name="connsiteX11" fmla="*/ 328239 w 464900"/>
              <a:gd name="connsiteY11" fmla="*/ 318049 h 547681"/>
              <a:gd name="connsiteX12" fmla="*/ 185364 w 464900"/>
              <a:gd name="connsiteY12" fmla="*/ 168824 h 547681"/>
              <a:gd name="connsiteX13" fmla="*/ 248864 w 464900"/>
              <a:gd name="connsiteY13" fmla="*/ 191049 h 547681"/>
              <a:gd name="connsiteX14" fmla="*/ 10739 w 464900"/>
              <a:gd name="connsiteY14" fmla="*/ 10074 h 54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00" h="547681">
                <a:moveTo>
                  <a:pt x="10739" y="10074"/>
                </a:moveTo>
                <a:cubicBezTo>
                  <a:pt x="-21011" y="-15326"/>
                  <a:pt x="24497" y="12191"/>
                  <a:pt x="58364" y="38649"/>
                </a:cubicBezTo>
                <a:cubicBezTo>
                  <a:pt x="92231" y="65107"/>
                  <a:pt x="169489" y="122787"/>
                  <a:pt x="213939" y="168824"/>
                </a:cubicBezTo>
                <a:cubicBezTo>
                  <a:pt x="258389" y="214861"/>
                  <a:pt x="299664" y="270953"/>
                  <a:pt x="325064" y="314874"/>
                </a:cubicBezTo>
                <a:cubicBezTo>
                  <a:pt x="350464" y="358795"/>
                  <a:pt x="365281" y="404832"/>
                  <a:pt x="366339" y="432349"/>
                </a:cubicBezTo>
                <a:cubicBezTo>
                  <a:pt x="367397" y="459866"/>
                  <a:pt x="315010" y="474682"/>
                  <a:pt x="331414" y="479974"/>
                </a:cubicBezTo>
                <a:cubicBezTo>
                  <a:pt x="347818" y="485266"/>
                  <a:pt x="469526" y="466745"/>
                  <a:pt x="464764" y="464099"/>
                </a:cubicBezTo>
                <a:cubicBezTo>
                  <a:pt x="460002" y="461453"/>
                  <a:pt x="316068" y="459866"/>
                  <a:pt x="302839" y="464099"/>
                </a:cubicBezTo>
                <a:cubicBezTo>
                  <a:pt x="289610" y="468332"/>
                  <a:pt x="366868" y="475741"/>
                  <a:pt x="385389" y="489499"/>
                </a:cubicBezTo>
                <a:cubicBezTo>
                  <a:pt x="403910" y="503257"/>
                  <a:pt x="416610" y="555645"/>
                  <a:pt x="413964" y="546649"/>
                </a:cubicBezTo>
                <a:cubicBezTo>
                  <a:pt x="411318" y="537653"/>
                  <a:pt x="383801" y="473624"/>
                  <a:pt x="369514" y="435524"/>
                </a:cubicBezTo>
                <a:cubicBezTo>
                  <a:pt x="355227" y="397424"/>
                  <a:pt x="358931" y="362499"/>
                  <a:pt x="328239" y="318049"/>
                </a:cubicBezTo>
                <a:cubicBezTo>
                  <a:pt x="297547" y="273599"/>
                  <a:pt x="198593" y="189991"/>
                  <a:pt x="185364" y="168824"/>
                </a:cubicBezTo>
                <a:cubicBezTo>
                  <a:pt x="172135" y="147657"/>
                  <a:pt x="275852" y="216449"/>
                  <a:pt x="248864" y="191049"/>
                </a:cubicBezTo>
                <a:cubicBezTo>
                  <a:pt x="221877" y="165649"/>
                  <a:pt x="42489" y="35474"/>
                  <a:pt x="10739" y="10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6B6165A-EECA-E73F-B851-3D9F13CCCA2F}"/>
              </a:ext>
            </a:extLst>
          </p:cNvPr>
          <p:cNvSpPr/>
          <p:nvPr/>
        </p:nvSpPr>
        <p:spPr>
          <a:xfrm>
            <a:off x="7054840" y="5130781"/>
            <a:ext cx="397063" cy="520775"/>
          </a:xfrm>
          <a:custGeom>
            <a:avLst/>
            <a:gdLst>
              <a:gd name="connsiteX0" fmla="*/ 10 w 397063"/>
              <a:gd name="connsiteY0" fmla="*/ 19 h 520775"/>
              <a:gd name="connsiteX1" fmla="*/ 225435 w 397063"/>
              <a:gd name="connsiteY1" fmla="*/ 206394 h 520775"/>
              <a:gd name="connsiteX2" fmla="*/ 336560 w 397063"/>
              <a:gd name="connsiteY2" fmla="*/ 438169 h 520775"/>
              <a:gd name="connsiteX3" fmla="*/ 361960 w 397063"/>
              <a:gd name="connsiteY3" fmla="*/ 520719 h 520775"/>
              <a:gd name="connsiteX4" fmla="*/ 396885 w 397063"/>
              <a:gd name="connsiteY4" fmla="*/ 428644 h 520775"/>
              <a:gd name="connsiteX5" fmla="*/ 346085 w 397063"/>
              <a:gd name="connsiteY5" fmla="*/ 473094 h 520775"/>
              <a:gd name="connsiteX6" fmla="*/ 298460 w 397063"/>
              <a:gd name="connsiteY6" fmla="*/ 339744 h 520775"/>
              <a:gd name="connsiteX7" fmla="*/ 263535 w 397063"/>
              <a:gd name="connsiteY7" fmla="*/ 225444 h 520775"/>
              <a:gd name="connsiteX8" fmla="*/ 254010 w 397063"/>
              <a:gd name="connsiteY8" fmla="*/ 263544 h 520775"/>
              <a:gd name="connsiteX9" fmla="*/ 161935 w 397063"/>
              <a:gd name="connsiteY9" fmla="*/ 177819 h 520775"/>
              <a:gd name="connsiteX10" fmla="*/ 215910 w 397063"/>
              <a:gd name="connsiteY10" fmla="*/ 193694 h 520775"/>
              <a:gd name="connsiteX11" fmla="*/ 10 w 397063"/>
              <a:gd name="connsiteY11" fmla="*/ 19 h 5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063" h="520775">
                <a:moveTo>
                  <a:pt x="10" y="19"/>
                </a:moveTo>
                <a:cubicBezTo>
                  <a:pt x="1598" y="2136"/>
                  <a:pt x="169343" y="133369"/>
                  <a:pt x="225435" y="206394"/>
                </a:cubicBezTo>
                <a:cubicBezTo>
                  <a:pt x="281527" y="279419"/>
                  <a:pt x="313806" y="385782"/>
                  <a:pt x="336560" y="438169"/>
                </a:cubicBezTo>
                <a:cubicBezTo>
                  <a:pt x="359314" y="490557"/>
                  <a:pt x="351906" y="522306"/>
                  <a:pt x="361960" y="520719"/>
                </a:cubicBezTo>
                <a:cubicBezTo>
                  <a:pt x="372014" y="519132"/>
                  <a:pt x="399531" y="436581"/>
                  <a:pt x="396885" y="428644"/>
                </a:cubicBezTo>
                <a:cubicBezTo>
                  <a:pt x="394239" y="420707"/>
                  <a:pt x="362489" y="487911"/>
                  <a:pt x="346085" y="473094"/>
                </a:cubicBezTo>
                <a:cubicBezTo>
                  <a:pt x="329681" y="458277"/>
                  <a:pt x="312218" y="381019"/>
                  <a:pt x="298460" y="339744"/>
                </a:cubicBezTo>
                <a:cubicBezTo>
                  <a:pt x="284702" y="298469"/>
                  <a:pt x="270943" y="238144"/>
                  <a:pt x="263535" y="225444"/>
                </a:cubicBezTo>
                <a:cubicBezTo>
                  <a:pt x="256127" y="212744"/>
                  <a:pt x="270943" y="271481"/>
                  <a:pt x="254010" y="263544"/>
                </a:cubicBezTo>
                <a:cubicBezTo>
                  <a:pt x="237077" y="255607"/>
                  <a:pt x="168285" y="189461"/>
                  <a:pt x="161935" y="177819"/>
                </a:cubicBezTo>
                <a:cubicBezTo>
                  <a:pt x="155585" y="166177"/>
                  <a:pt x="250835" y="222798"/>
                  <a:pt x="215910" y="193694"/>
                </a:cubicBezTo>
                <a:cubicBezTo>
                  <a:pt x="180985" y="164590"/>
                  <a:pt x="-1578" y="-2098"/>
                  <a:pt x="1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E2C4002-1C92-F44F-C703-8EE13E252D6D}"/>
              </a:ext>
            </a:extLst>
          </p:cNvPr>
          <p:cNvSpPr/>
          <p:nvPr/>
        </p:nvSpPr>
        <p:spPr>
          <a:xfrm>
            <a:off x="7372237" y="5581357"/>
            <a:ext cx="124070" cy="270472"/>
          </a:xfrm>
          <a:custGeom>
            <a:avLst/>
            <a:gdLst>
              <a:gd name="connsiteX0" fmla="*/ 113 w 124070"/>
              <a:gd name="connsiteY0" fmla="*/ 293 h 270472"/>
              <a:gd name="connsiteX1" fmla="*/ 98538 w 124070"/>
              <a:gd name="connsiteY1" fmla="*/ 70143 h 270472"/>
              <a:gd name="connsiteX2" fmla="*/ 85838 w 124070"/>
              <a:gd name="connsiteY2" fmla="*/ 120943 h 270472"/>
              <a:gd name="connsiteX3" fmla="*/ 63613 w 124070"/>
              <a:gd name="connsiteY3" fmla="*/ 171743 h 270472"/>
              <a:gd name="connsiteX4" fmla="*/ 44563 w 124070"/>
              <a:gd name="connsiteY4" fmla="*/ 270168 h 270472"/>
              <a:gd name="connsiteX5" fmla="*/ 89013 w 124070"/>
              <a:gd name="connsiteY5" fmla="*/ 136818 h 270472"/>
              <a:gd name="connsiteX6" fmla="*/ 120763 w 124070"/>
              <a:gd name="connsiteY6" fmla="*/ 98718 h 270472"/>
              <a:gd name="connsiteX7" fmla="*/ 113 w 124070"/>
              <a:gd name="connsiteY7" fmla="*/ 293 h 27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0" h="270472">
                <a:moveTo>
                  <a:pt x="113" y="293"/>
                </a:moveTo>
                <a:cubicBezTo>
                  <a:pt x="-3591" y="-4469"/>
                  <a:pt x="84251" y="50035"/>
                  <a:pt x="98538" y="70143"/>
                </a:cubicBezTo>
                <a:cubicBezTo>
                  <a:pt x="112825" y="90251"/>
                  <a:pt x="91659" y="104010"/>
                  <a:pt x="85838" y="120943"/>
                </a:cubicBezTo>
                <a:cubicBezTo>
                  <a:pt x="80017" y="137876"/>
                  <a:pt x="70492" y="146872"/>
                  <a:pt x="63613" y="171743"/>
                </a:cubicBezTo>
                <a:cubicBezTo>
                  <a:pt x="56734" y="196614"/>
                  <a:pt x="40330" y="275989"/>
                  <a:pt x="44563" y="270168"/>
                </a:cubicBezTo>
                <a:cubicBezTo>
                  <a:pt x="48796" y="264347"/>
                  <a:pt x="76313" y="165393"/>
                  <a:pt x="89013" y="136818"/>
                </a:cubicBezTo>
                <a:cubicBezTo>
                  <a:pt x="101713" y="108243"/>
                  <a:pt x="134521" y="122001"/>
                  <a:pt x="120763" y="98718"/>
                </a:cubicBezTo>
                <a:cubicBezTo>
                  <a:pt x="107005" y="75435"/>
                  <a:pt x="3817" y="5055"/>
                  <a:pt x="113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B0C1E622-9D88-721A-3FD7-0FDB7AEBC4A9}"/>
              </a:ext>
            </a:extLst>
          </p:cNvPr>
          <p:cNvSpPr/>
          <p:nvPr/>
        </p:nvSpPr>
        <p:spPr>
          <a:xfrm>
            <a:off x="7362441" y="5684946"/>
            <a:ext cx="52426" cy="341210"/>
          </a:xfrm>
          <a:custGeom>
            <a:avLst/>
            <a:gdLst>
              <a:gd name="connsiteX0" fmla="*/ 51184 w 52426"/>
              <a:gd name="connsiteY0" fmla="*/ 1479 h 341210"/>
              <a:gd name="connsiteX1" fmla="*/ 41659 w 52426"/>
              <a:gd name="connsiteY1" fmla="*/ 87204 h 341210"/>
              <a:gd name="connsiteX2" fmla="*/ 41659 w 52426"/>
              <a:gd name="connsiteY2" fmla="*/ 157054 h 341210"/>
              <a:gd name="connsiteX3" fmla="*/ 3559 w 52426"/>
              <a:gd name="connsiteY3" fmla="*/ 341204 h 341210"/>
              <a:gd name="connsiteX4" fmla="*/ 9909 w 52426"/>
              <a:gd name="connsiteY4" fmla="*/ 163404 h 341210"/>
              <a:gd name="connsiteX5" fmla="*/ 51184 w 52426"/>
              <a:gd name="connsiteY5" fmla="*/ 1479 h 34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26" h="341210">
                <a:moveTo>
                  <a:pt x="51184" y="1479"/>
                </a:moveTo>
                <a:cubicBezTo>
                  <a:pt x="56476" y="-11221"/>
                  <a:pt x="43246" y="61275"/>
                  <a:pt x="41659" y="87204"/>
                </a:cubicBezTo>
                <a:cubicBezTo>
                  <a:pt x="40071" y="113133"/>
                  <a:pt x="48009" y="114721"/>
                  <a:pt x="41659" y="157054"/>
                </a:cubicBezTo>
                <a:cubicBezTo>
                  <a:pt x="35309" y="199387"/>
                  <a:pt x="8850" y="340146"/>
                  <a:pt x="3559" y="341204"/>
                </a:cubicBezTo>
                <a:cubicBezTo>
                  <a:pt x="-1732" y="342262"/>
                  <a:pt x="-2262" y="221083"/>
                  <a:pt x="9909" y="163404"/>
                </a:cubicBezTo>
                <a:cubicBezTo>
                  <a:pt x="22080" y="105725"/>
                  <a:pt x="45892" y="14179"/>
                  <a:pt x="51184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E7F05AE-4C6E-74D3-7097-2A6F48AC0BD5}"/>
              </a:ext>
            </a:extLst>
          </p:cNvPr>
          <p:cNvSpPr/>
          <p:nvPr/>
        </p:nvSpPr>
        <p:spPr>
          <a:xfrm>
            <a:off x="7061060" y="5855905"/>
            <a:ext cx="383480" cy="503751"/>
          </a:xfrm>
          <a:custGeom>
            <a:avLst/>
            <a:gdLst>
              <a:gd name="connsiteX0" fmla="*/ 381140 w 383480"/>
              <a:gd name="connsiteY0" fmla="*/ 1970 h 503751"/>
              <a:gd name="connsiteX1" fmla="*/ 346215 w 383480"/>
              <a:gd name="connsiteY1" fmla="*/ 125795 h 503751"/>
              <a:gd name="connsiteX2" fmla="*/ 257315 w 383480"/>
              <a:gd name="connsiteY2" fmla="*/ 303595 h 503751"/>
              <a:gd name="connsiteX3" fmla="*/ 295415 w 383480"/>
              <a:gd name="connsiteY3" fmla="*/ 259145 h 503751"/>
              <a:gd name="connsiteX4" fmla="*/ 216040 w 383480"/>
              <a:gd name="connsiteY4" fmla="*/ 376620 h 503751"/>
              <a:gd name="connsiteX5" fmla="*/ 238265 w 383480"/>
              <a:gd name="connsiteY5" fmla="*/ 357570 h 503751"/>
              <a:gd name="connsiteX6" fmla="*/ 117615 w 383480"/>
              <a:gd name="connsiteY6" fmla="*/ 446470 h 503751"/>
              <a:gd name="connsiteX7" fmla="*/ 190640 w 383480"/>
              <a:gd name="connsiteY7" fmla="*/ 398845 h 503751"/>
              <a:gd name="connsiteX8" fmla="*/ 140 w 383480"/>
              <a:gd name="connsiteY8" fmla="*/ 503620 h 503751"/>
              <a:gd name="connsiteX9" fmla="*/ 225565 w 383480"/>
              <a:gd name="connsiteY9" fmla="*/ 373445 h 503751"/>
              <a:gd name="connsiteX10" fmla="*/ 212865 w 383480"/>
              <a:gd name="connsiteY10" fmla="*/ 370270 h 503751"/>
              <a:gd name="connsiteX11" fmla="*/ 308115 w 383480"/>
              <a:gd name="connsiteY11" fmla="*/ 192470 h 503751"/>
              <a:gd name="connsiteX12" fmla="*/ 285890 w 383480"/>
              <a:gd name="connsiteY12" fmla="*/ 224220 h 503751"/>
              <a:gd name="connsiteX13" fmla="*/ 381140 w 383480"/>
              <a:gd name="connsiteY13" fmla="*/ 1970 h 5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480" h="503751">
                <a:moveTo>
                  <a:pt x="381140" y="1970"/>
                </a:moveTo>
                <a:cubicBezTo>
                  <a:pt x="391194" y="-14434"/>
                  <a:pt x="366852" y="75524"/>
                  <a:pt x="346215" y="125795"/>
                </a:cubicBezTo>
                <a:cubicBezTo>
                  <a:pt x="325578" y="176066"/>
                  <a:pt x="265782" y="281370"/>
                  <a:pt x="257315" y="303595"/>
                </a:cubicBezTo>
                <a:cubicBezTo>
                  <a:pt x="248848" y="325820"/>
                  <a:pt x="302294" y="246974"/>
                  <a:pt x="295415" y="259145"/>
                </a:cubicBezTo>
                <a:cubicBezTo>
                  <a:pt x="288536" y="271316"/>
                  <a:pt x="225565" y="360216"/>
                  <a:pt x="216040" y="376620"/>
                </a:cubicBezTo>
                <a:cubicBezTo>
                  <a:pt x="206515" y="393024"/>
                  <a:pt x="254669" y="345928"/>
                  <a:pt x="238265" y="357570"/>
                </a:cubicBezTo>
                <a:cubicBezTo>
                  <a:pt x="221861" y="369212"/>
                  <a:pt x="125553" y="439591"/>
                  <a:pt x="117615" y="446470"/>
                </a:cubicBezTo>
                <a:cubicBezTo>
                  <a:pt x="109677" y="453349"/>
                  <a:pt x="210219" y="389320"/>
                  <a:pt x="190640" y="398845"/>
                </a:cubicBezTo>
                <a:cubicBezTo>
                  <a:pt x="171061" y="408370"/>
                  <a:pt x="-5681" y="507853"/>
                  <a:pt x="140" y="503620"/>
                </a:cubicBezTo>
                <a:cubicBezTo>
                  <a:pt x="5961" y="499387"/>
                  <a:pt x="190111" y="395670"/>
                  <a:pt x="225565" y="373445"/>
                </a:cubicBezTo>
                <a:cubicBezTo>
                  <a:pt x="261019" y="351220"/>
                  <a:pt x="199107" y="400432"/>
                  <a:pt x="212865" y="370270"/>
                </a:cubicBezTo>
                <a:cubicBezTo>
                  <a:pt x="226623" y="340108"/>
                  <a:pt x="295944" y="216812"/>
                  <a:pt x="308115" y="192470"/>
                </a:cubicBezTo>
                <a:cubicBezTo>
                  <a:pt x="320286" y="168128"/>
                  <a:pt x="273190" y="251737"/>
                  <a:pt x="285890" y="224220"/>
                </a:cubicBezTo>
                <a:cubicBezTo>
                  <a:pt x="298590" y="196703"/>
                  <a:pt x="371086" y="18374"/>
                  <a:pt x="381140" y="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745C5F5-D53D-8851-8D83-FC3F9C4DD4A3}"/>
              </a:ext>
            </a:extLst>
          </p:cNvPr>
          <p:cNvSpPr/>
          <p:nvPr/>
        </p:nvSpPr>
        <p:spPr>
          <a:xfrm>
            <a:off x="6930452" y="5949924"/>
            <a:ext cx="464159" cy="400344"/>
          </a:xfrm>
          <a:custGeom>
            <a:avLst/>
            <a:gdLst>
              <a:gd name="connsiteX0" fmla="*/ 464123 w 464159"/>
              <a:gd name="connsiteY0" fmla="*/ 26 h 400344"/>
              <a:gd name="connsiteX1" fmla="*/ 337123 w 464159"/>
              <a:gd name="connsiteY1" fmla="*/ 241326 h 400344"/>
              <a:gd name="connsiteX2" fmla="*/ 229173 w 464159"/>
              <a:gd name="connsiteY2" fmla="*/ 339751 h 400344"/>
              <a:gd name="connsiteX3" fmla="*/ 245048 w 464159"/>
              <a:gd name="connsiteY3" fmla="*/ 320701 h 400344"/>
              <a:gd name="connsiteX4" fmla="*/ 573 w 464159"/>
              <a:gd name="connsiteY4" fmla="*/ 400076 h 400344"/>
              <a:gd name="connsiteX5" fmla="*/ 324423 w 464159"/>
              <a:gd name="connsiteY5" fmla="*/ 288951 h 400344"/>
              <a:gd name="connsiteX6" fmla="*/ 289498 w 464159"/>
              <a:gd name="connsiteY6" fmla="*/ 298476 h 400344"/>
              <a:gd name="connsiteX7" fmla="*/ 356173 w 464159"/>
              <a:gd name="connsiteY7" fmla="*/ 184176 h 400344"/>
              <a:gd name="connsiteX8" fmla="*/ 324423 w 464159"/>
              <a:gd name="connsiteY8" fmla="*/ 225451 h 400344"/>
              <a:gd name="connsiteX9" fmla="*/ 464123 w 464159"/>
              <a:gd name="connsiteY9" fmla="*/ 26 h 40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159" h="400344">
                <a:moveTo>
                  <a:pt x="464123" y="26"/>
                </a:moveTo>
                <a:cubicBezTo>
                  <a:pt x="466240" y="2672"/>
                  <a:pt x="376281" y="184705"/>
                  <a:pt x="337123" y="241326"/>
                </a:cubicBezTo>
                <a:cubicBezTo>
                  <a:pt x="297965" y="297947"/>
                  <a:pt x="244519" y="326522"/>
                  <a:pt x="229173" y="339751"/>
                </a:cubicBezTo>
                <a:cubicBezTo>
                  <a:pt x="213827" y="352980"/>
                  <a:pt x="283148" y="310647"/>
                  <a:pt x="245048" y="320701"/>
                </a:cubicBezTo>
                <a:cubicBezTo>
                  <a:pt x="206948" y="330755"/>
                  <a:pt x="-12656" y="405368"/>
                  <a:pt x="573" y="400076"/>
                </a:cubicBezTo>
                <a:cubicBezTo>
                  <a:pt x="13802" y="394784"/>
                  <a:pt x="276269" y="305884"/>
                  <a:pt x="324423" y="288951"/>
                </a:cubicBezTo>
                <a:cubicBezTo>
                  <a:pt x="372577" y="272018"/>
                  <a:pt x="284206" y="315938"/>
                  <a:pt x="289498" y="298476"/>
                </a:cubicBezTo>
                <a:cubicBezTo>
                  <a:pt x="294790" y="281014"/>
                  <a:pt x="350352" y="196347"/>
                  <a:pt x="356173" y="184176"/>
                </a:cubicBezTo>
                <a:cubicBezTo>
                  <a:pt x="361994" y="172005"/>
                  <a:pt x="304844" y="255614"/>
                  <a:pt x="324423" y="225451"/>
                </a:cubicBezTo>
                <a:cubicBezTo>
                  <a:pt x="344002" y="195289"/>
                  <a:pt x="462006" y="-2620"/>
                  <a:pt x="46412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89FDCC7E-F686-0AF8-2DD2-0CBB4C081B33}"/>
              </a:ext>
            </a:extLst>
          </p:cNvPr>
          <p:cNvSpPr/>
          <p:nvPr/>
        </p:nvSpPr>
        <p:spPr>
          <a:xfrm>
            <a:off x="6552898" y="6051336"/>
            <a:ext cx="582690" cy="286104"/>
          </a:xfrm>
          <a:custGeom>
            <a:avLst/>
            <a:gdLst>
              <a:gd name="connsiteX0" fmla="*/ 302 w 582690"/>
              <a:gd name="connsiteY0" fmla="*/ 214 h 286104"/>
              <a:gd name="connsiteX1" fmla="*/ 130477 w 582690"/>
              <a:gd name="connsiteY1" fmla="*/ 174839 h 286104"/>
              <a:gd name="connsiteX2" fmla="*/ 247952 w 582690"/>
              <a:gd name="connsiteY2" fmla="*/ 266914 h 286104"/>
              <a:gd name="connsiteX3" fmla="*/ 413052 w 582690"/>
              <a:gd name="connsiteY3" fmla="*/ 279614 h 286104"/>
              <a:gd name="connsiteX4" fmla="*/ 365427 w 582690"/>
              <a:gd name="connsiteY4" fmla="*/ 282789 h 286104"/>
              <a:gd name="connsiteX5" fmla="*/ 581327 w 582690"/>
              <a:gd name="connsiteY5" fmla="*/ 231989 h 286104"/>
              <a:gd name="connsiteX6" fmla="*/ 447977 w 582690"/>
              <a:gd name="connsiteY6" fmla="*/ 266914 h 286104"/>
              <a:gd name="connsiteX7" fmla="*/ 260652 w 582690"/>
              <a:gd name="connsiteY7" fmla="*/ 247864 h 286104"/>
              <a:gd name="connsiteX8" fmla="*/ 190802 w 582690"/>
              <a:gd name="connsiteY8" fmla="*/ 203414 h 286104"/>
              <a:gd name="connsiteX9" fmla="*/ 206677 w 582690"/>
              <a:gd name="connsiteY9" fmla="*/ 225639 h 286104"/>
              <a:gd name="connsiteX10" fmla="*/ 98727 w 582690"/>
              <a:gd name="connsiteY10" fmla="*/ 146264 h 286104"/>
              <a:gd name="connsiteX11" fmla="*/ 168577 w 582690"/>
              <a:gd name="connsiteY11" fmla="*/ 212939 h 286104"/>
              <a:gd name="connsiteX12" fmla="*/ 302 w 582690"/>
              <a:gd name="connsiteY12" fmla="*/ 214 h 28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690" h="286104">
                <a:moveTo>
                  <a:pt x="302" y="214"/>
                </a:moveTo>
                <a:cubicBezTo>
                  <a:pt x="-6048" y="-6136"/>
                  <a:pt x="89202" y="130389"/>
                  <a:pt x="130477" y="174839"/>
                </a:cubicBezTo>
                <a:cubicBezTo>
                  <a:pt x="171752" y="219289"/>
                  <a:pt x="200856" y="249452"/>
                  <a:pt x="247952" y="266914"/>
                </a:cubicBezTo>
                <a:cubicBezTo>
                  <a:pt x="295048" y="284376"/>
                  <a:pt x="393473" y="276968"/>
                  <a:pt x="413052" y="279614"/>
                </a:cubicBezTo>
                <a:cubicBezTo>
                  <a:pt x="432631" y="282260"/>
                  <a:pt x="337381" y="290727"/>
                  <a:pt x="365427" y="282789"/>
                </a:cubicBezTo>
                <a:cubicBezTo>
                  <a:pt x="393473" y="274852"/>
                  <a:pt x="567569" y="234635"/>
                  <a:pt x="581327" y="231989"/>
                </a:cubicBezTo>
                <a:cubicBezTo>
                  <a:pt x="595085" y="229343"/>
                  <a:pt x="501423" y="264268"/>
                  <a:pt x="447977" y="266914"/>
                </a:cubicBezTo>
                <a:cubicBezTo>
                  <a:pt x="394531" y="269560"/>
                  <a:pt x="303514" y="258447"/>
                  <a:pt x="260652" y="247864"/>
                </a:cubicBezTo>
                <a:cubicBezTo>
                  <a:pt x="217790" y="237281"/>
                  <a:pt x="199798" y="207118"/>
                  <a:pt x="190802" y="203414"/>
                </a:cubicBezTo>
                <a:cubicBezTo>
                  <a:pt x="181806" y="199710"/>
                  <a:pt x="222023" y="235164"/>
                  <a:pt x="206677" y="225639"/>
                </a:cubicBezTo>
                <a:cubicBezTo>
                  <a:pt x="191331" y="216114"/>
                  <a:pt x="105077" y="148381"/>
                  <a:pt x="98727" y="146264"/>
                </a:cubicBezTo>
                <a:cubicBezTo>
                  <a:pt x="92377" y="144147"/>
                  <a:pt x="183923" y="232518"/>
                  <a:pt x="168577" y="212939"/>
                </a:cubicBezTo>
                <a:cubicBezTo>
                  <a:pt x="153231" y="193360"/>
                  <a:pt x="6652" y="6564"/>
                  <a:pt x="30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DBF9AF4-C986-26C9-8D85-1C1152EDE9FE}"/>
              </a:ext>
            </a:extLst>
          </p:cNvPr>
          <p:cNvSpPr/>
          <p:nvPr/>
        </p:nvSpPr>
        <p:spPr>
          <a:xfrm>
            <a:off x="6540285" y="6089627"/>
            <a:ext cx="718657" cy="289648"/>
          </a:xfrm>
          <a:custGeom>
            <a:avLst/>
            <a:gdLst>
              <a:gd name="connsiteX0" fmla="*/ 215 w 718657"/>
              <a:gd name="connsiteY0" fmla="*/ 23 h 289648"/>
              <a:gd name="connsiteX1" fmla="*/ 158965 w 718657"/>
              <a:gd name="connsiteY1" fmla="*/ 180998 h 289648"/>
              <a:gd name="connsiteX2" fmla="*/ 305015 w 718657"/>
              <a:gd name="connsiteY2" fmla="*/ 266723 h 289648"/>
              <a:gd name="connsiteX3" fmla="*/ 457415 w 718657"/>
              <a:gd name="connsiteY3" fmla="*/ 276248 h 289648"/>
              <a:gd name="connsiteX4" fmla="*/ 479640 w 718657"/>
              <a:gd name="connsiteY4" fmla="*/ 285773 h 289648"/>
              <a:gd name="connsiteX5" fmla="*/ 717765 w 718657"/>
              <a:gd name="connsiteY5" fmla="*/ 206398 h 289648"/>
              <a:gd name="connsiteX6" fmla="*/ 549490 w 718657"/>
              <a:gd name="connsiteY6" fmla="*/ 244498 h 289648"/>
              <a:gd name="connsiteX7" fmla="*/ 266915 w 718657"/>
              <a:gd name="connsiteY7" fmla="*/ 238148 h 289648"/>
              <a:gd name="connsiteX8" fmla="*/ 92290 w 718657"/>
              <a:gd name="connsiteY8" fmla="*/ 149248 h 289648"/>
              <a:gd name="connsiteX9" fmla="*/ 124040 w 718657"/>
              <a:gd name="connsiteY9" fmla="*/ 168298 h 289648"/>
              <a:gd name="connsiteX10" fmla="*/ 215 w 718657"/>
              <a:gd name="connsiteY10" fmla="*/ 23 h 2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8657" h="289648">
                <a:moveTo>
                  <a:pt x="215" y="23"/>
                </a:moveTo>
                <a:cubicBezTo>
                  <a:pt x="6036" y="2140"/>
                  <a:pt x="108165" y="136548"/>
                  <a:pt x="158965" y="180998"/>
                </a:cubicBezTo>
                <a:cubicBezTo>
                  <a:pt x="209765" y="225448"/>
                  <a:pt x="255273" y="250848"/>
                  <a:pt x="305015" y="266723"/>
                </a:cubicBezTo>
                <a:cubicBezTo>
                  <a:pt x="354757" y="282598"/>
                  <a:pt x="428311" y="273073"/>
                  <a:pt x="457415" y="276248"/>
                </a:cubicBezTo>
                <a:cubicBezTo>
                  <a:pt x="486519" y="279423"/>
                  <a:pt x="436248" y="297415"/>
                  <a:pt x="479640" y="285773"/>
                </a:cubicBezTo>
                <a:cubicBezTo>
                  <a:pt x="523032" y="274131"/>
                  <a:pt x="706123" y="213277"/>
                  <a:pt x="717765" y="206398"/>
                </a:cubicBezTo>
                <a:cubicBezTo>
                  <a:pt x="729407" y="199519"/>
                  <a:pt x="624632" y="239206"/>
                  <a:pt x="549490" y="244498"/>
                </a:cubicBezTo>
                <a:cubicBezTo>
                  <a:pt x="474348" y="249790"/>
                  <a:pt x="343115" y="254023"/>
                  <a:pt x="266915" y="238148"/>
                </a:cubicBezTo>
                <a:cubicBezTo>
                  <a:pt x="190715" y="222273"/>
                  <a:pt x="116103" y="160890"/>
                  <a:pt x="92290" y="149248"/>
                </a:cubicBezTo>
                <a:cubicBezTo>
                  <a:pt x="68477" y="137606"/>
                  <a:pt x="139915" y="196873"/>
                  <a:pt x="124040" y="168298"/>
                </a:cubicBezTo>
                <a:cubicBezTo>
                  <a:pt x="108165" y="139723"/>
                  <a:pt x="-5606" y="-2094"/>
                  <a:pt x="21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EE30AEA-E4DC-B2D2-FD2C-0E8ADDEE0A37}"/>
              </a:ext>
            </a:extLst>
          </p:cNvPr>
          <p:cNvSpPr/>
          <p:nvPr/>
        </p:nvSpPr>
        <p:spPr>
          <a:xfrm>
            <a:off x="6806901" y="5021980"/>
            <a:ext cx="219519" cy="239010"/>
          </a:xfrm>
          <a:custGeom>
            <a:avLst/>
            <a:gdLst>
              <a:gd name="connsiteX0" fmla="*/ 299 w 219519"/>
              <a:gd name="connsiteY0" fmla="*/ 238995 h 239010"/>
              <a:gd name="connsiteX1" fmla="*/ 76499 w 219519"/>
              <a:gd name="connsiteY1" fmla="*/ 115170 h 239010"/>
              <a:gd name="connsiteX2" fmla="*/ 155874 w 219519"/>
              <a:gd name="connsiteY2" fmla="*/ 213595 h 239010"/>
              <a:gd name="connsiteX3" fmla="*/ 162224 w 219519"/>
              <a:gd name="connsiteY3" fmla="*/ 191370 h 239010"/>
              <a:gd name="connsiteX4" fmla="*/ 219374 w 219519"/>
              <a:gd name="connsiteY4" fmla="*/ 232645 h 239010"/>
              <a:gd name="connsiteX5" fmla="*/ 143174 w 219519"/>
              <a:gd name="connsiteY5" fmla="*/ 185020 h 239010"/>
              <a:gd name="connsiteX6" fmla="*/ 187624 w 219519"/>
              <a:gd name="connsiteY6" fmla="*/ 121520 h 239010"/>
              <a:gd name="connsiteX7" fmla="*/ 146349 w 219519"/>
              <a:gd name="connsiteY7" fmla="*/ 137395 h 239010"/>
              <a:gd name="connsiteX8" fmla="*/ 82849 w 219519"/>
              <a:gd name="connsiteY8" fmla="*/ 870 h 239010"/>
              <a:gd name="connsiteX9" fmla="*/ 105074 w 219519"/>
              <a:gd name="connsiteY9" fmla="*/ 80245 h 239010"/>
              <a:gd name="connsiteX10" fmla="*/ 51099 w 219519"/>
              <a:gd name="connsiteY10" fmla="*/ 105645 h 239010"/>
              <a:gd name="connsiteX11" fmla="*/ 299 w 219519"/>
              <a:gd name="connsiteY11" fmla="*/ 238995 h 23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519" h="239010">
                <a:moveTo>
                  <a:pt x="299" y="238995"/>
                </a:moveTo>
                <a:cubicBezTo>
                  <a:pt x="4532" y="240582"/>
                  <a:pt x="50570" y="119403"/>
                  <a:pt x="76499" y="115170"/>
                </a:cubicBezTo>
                <a:cubicBezTo>
                  <a:pt x="102428" y="110937"/>
                  <a:pt x="141587" y="200895"/>
                  <a:pt x="155874" y="213595"/>
                </a:cubicBezTo>
                <a:cubicBezTo>
                  <a:pt x="170162" y="226295"/>
                  <a:pt x="151641" y="188195"/>
                  <a:pt x="162224" y="191370"/>
                </a:cubicBezTo>
                <a:cubicBezTo>
                  <a:pt x="172807" y="194545"/>
                  <a:pt x="222549" y="233703"/>
                  <a:pt x="219374" y="232645"/>
                </a:cubicBezTo>
                <a:cubicBezTo>
                  <a:pt x="216199" y="231587"/>
                  <a:pt x="148466" y="203541"/>
                  <a:pt x="143174" y="185020"/>
                </a:cubicBezTo>
                <a:cubicBezTo>
                  <a:pt x="137882" y="166499"/>
                  <a:pt x="187095" y="129457"/>
                  <a:pt x="187624" y="121520"/>
                </a:cubicBezTo>
                <a:cubicBezTo>
                  <a:pt x="188153" y="113582"/>
                  <a:pt x="163811" y="157503"/>
                  <a:pt x="146349" y="137395"/>
                </a:cubicBezTo>
                <a:cubicBezTo>
                  <a:pt x="128887" y="117287"/>
                  <a:pt x="89728" y="10395"/>
                  <a:pt x="82849" y="870"/>
                </a:cubicBezTo>
                <a:cubicBezTo>
                  <a:pt x="75970" y="-8655"/>
                  <a:pt x="110366" y="62783"/>
                  <a:pt x="105074" y="80245"/>
                </a:cubicBezTo>
                <a:cubicBezTo>
                  <a:pt x="99782" y="97707"/>
                  <a:pt x="64328" y="81833"/>
                  <a:pt x="51099" y="105645"/>
                </a:cubicBezTo>
                <a:cubicBezTo>
                  <a:pt x="37870" y="129457"/>
                  <a:pt x="-3934" y="237408"/>
                  <a:pt x="299" y="238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D083DD12-2F84-BE08-BAE0-140A0ED00365}"/>
              </a:ext>
            </a:extLst>
          </p:cNvPr>
          <p:cNvSpPr/>
          <p:nvPr/>
        </p:nvSpPr>
        <p:spPr>
          <a:xfrm>
            <a:off x="2677100" y="5362553"/>
            <a:ext cx="185574" cy="673092"/>
          </a:xfrm>
          <a:custGeom>
            <a:avLst/>
            <a:gdLst>
              <a:gd name="connsiteX0" fmla="*/ 69275 w 185574"/>
              <a:gd name="connsiteY0" fmla="*/ 22 h 673092"/>
              <a:gd name="connsiteX1" fmla="*/ 142300 w 185574"/>
              <a:gd name="connsiteY1" fmla="*/ 193697 h 673092"/>
              <a:gd name="connsiteX2" fmla="*/ 94675 w 185574"/>
              <a:gd name="connsiteY2" fmla="*/ 361972 h 673092"/>
              <a:gd name="connsiteX3" fmla="*/ 142300 w 185574"/>
              <a:gd name="connsiteY3" fmla="*/ 288947 h 673092"/>
              <a:gd name="connsiteX4" fmla="*/ 2600 w 185574"/>
              <a:gd name="connsiteY4" fmla="*/ 669947 h 673092"/>
              <a:gd name="connsiteX5" fmla="*/ 75625 w 185574"/>
              <a:gd name="connsiteY5" fmla="*/ 454047 h 673092"/>
              <a:gd name="connsiteX6" fmla="*/ 116900 w 185574"/>
              <a:gd name="connsiteY6" fmla="*/ 168297 h 673092"/>
              <a:gd name="connsiteX7" fmla="*/ 110550 w 185574"/>
              <a:gd name="connsiteY7" fmla="*/ 292122 h 673092"/>
              <a:gd name="connsiteX8" fmla="*/ 81975 w 185574"/>
              <a:gd name="connsiteY8" fmla="*/ 146072 h 673092"/>
              <a:gd name="connsiteX9" fmla="*/ 50225 w 185574"/>
              <a:gd name="connsiteY9" fmla="*/ 581047 h 673092"/>
              <a:gd name="connsiteX10" fmla="*/ 37525 w 185574"/>
              <a:gd name="connsiteY10" fmla="*/ 342922 h 673092"/>
              <a:gd name="connsiteX11" fmla="*/ 2600 w 185574"/>
              <a:gd name="connsiteY11" fmla="*/ 590572 h 673092"/>
              <a:gd name="connsiteX12" fmla="*/ 8950 w 185574"/>
              <a:gd name="connsiteY12" fmla="*/ 244497 h 673092"/>
              <a:gd name="connsiteX13" fmla="*/ 59750 w 185574"/>
              <a:gd name="connsiteY13" fmla="*/ 600097 h 673092"/>
              <a:gd name="connsiteX14" fmla="*/ 177225 w 185574"/>
              <a:gd name="connsiteY14" fmla="*/ 206397 h 673092"/>
              <a:gd name="connsiteX15" fmla="*/ 167700 w 185574"/>
              <a:gd name="connsiteY15" fmla="*/ 180997 h 673092"/>
              <a:gd name="connsiteX16" fmla="*/ 69275 w 185574"/>
              <a:gd name="connsiteY16" fmla="*/ 22 h 67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574" h="673092">
                <a:moveTo>
                  <a:pt x="69275" y="22"/>
                </a:moveTo>
                <a:cubicBezTo>
                  <a:pt x="65042" y="2139"/>
                  <a:pt x="138067" y="133372"/>
                  <a:pt x="142300" y="193697"/>
                </a:cubicBezTo>
                <a:cubicBezTo>
                  <a:pt x="146533" y="254022"/>
                  <a:pt x="94675" y="346097"/>
                  <a:pt x="94675" y="361972"/>
                </a:cubicBezTo>
                <a:cubicBezTo>
                  <a:pt x="94675" y="377847"/>
                  <a:pt x="157646" y="237618"/>
                  <a:pt x="142300" y="288947"/>
                </a:cubicBezTo>
                <a:cubicBezTo>
                  <a:pt x="126954" y="340276"/>
                  <a:pt x="13712" y="642430"/>
                  <a:pt x="2600" y="669947"/>
                </a:cubicBezTo>
                <a:cubicBezTo>
                  <a:pt x="-8512" y="697464"/>
                  <a:pt x="56575" y="537655"/>
                  <a:pt x="75625" y="454047"/>
                </a:cubicBezTo>
                <a:cubicBezTo>
                  <a:pt x="94675" y="370439"/>
                  <a:pt x="111079" y="195285"/>
                  <a:pt x="116900" y="168297"/>
                </a:cubicBezTo>
                <a:cubicBezTo>
                  <a:pt x="122721" y="141309"/>
                  <a:pt x="116371" y="295826"/>
                  <a:pt x="110550" y="292122"/>
                </a:cubicBezTo>
                <a:cubicBezTo>
                  <a:pt x="104729" y="288418"/>
                  <a:pt x="92029" y="97918"/>
                  <a:pt x="81975" y="146072"/>
                </a:cubicBezTo>
                <a:cubicBezTo>
                  <a:pt x="71921" y="194226"/>
                  <a:pt x="57633" y="548239"/>
                  <a:pt x="50225" y="581047"/>
                </a:cubicBezTo>
                <a:cubicBezTo>
                  <a:pt x="42817" y="613855"/>
                  <a:pt x="45463" y="341334"/>
                  <a:pt x="37525" y="342922"/>
                </a:cubicBezTo>
                <a:cubicBezTo>
                  <a:pt x="29587" y="344510"/>
                  <a:pt x="7363" y="606976"/>
                  <a:pt x="2600" y="590572"/>
                </a:cubicBezTo>
                <a:cubicBezTo>
                  <a:pt x="-2163" y="574168"/>
                  <a:pt x="-575" y="242910"/>
                  <a:pt x="8950" y="244497"/>
                </a:cubicBezTo>
                <a:cubicBezTo>
                  <a:pt x="18475" y="246085"/>
                  <a:pt x="31704" y="606447"/>
                  <a:pt x="59750" y="600097"/>
                </a:cubicBezTo>
                <a:cubicBezTo>
                  <a:pt x="87796" y="593747"/>
                  <a:pt x="159233" y="276247"/>
                  <a:pt x="177225" y="206397"/>
                </a:cubicBezTo>
                <a:cubicBezTo>
                  <a:pt x="195217" y="136547"/>
                  <a:pt x="180400" y="217510"/>
                  <a:pt x="167700" y="180997"/>
                </a:cubicBezTo>
                <a:cubicBezTo>
                  <a:pt x="155000" y="144485"/>
                  <a:pt x="73508" y="-2095"/>
                  <a:pt x="692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78BEA8C1-87FD-5418-05CA-86EE9D2CB28C}"/>
              </a:ext>
            </a:extLst>
          </p:cNvPr>
          <p:cNvSpPr/>
          <p:nvPr/>
        </p:nvSpPr>
        <p:spPr>
          <a:xfrm>
            <a:off x="2833290" y="5424175"/>
            <a:ext cx="124242" cy="809462"/>
          </a:xfrm>
          <a:custGeom>
            <a:avLst/>
            <a:gdLst>
              <a:gd name="connsiteX0" fmla="*/ 116285 w 124242"/>
              <a:gd name="connsiteY0" fmla="*/ 17775 h 809462"/>
              <a:gd name="connsiteX1" fmla="*/ 116285 w 124242"/>
              <a:gd name="connsiteY1" fmla="*/ 74925 h 809462"/>
              <a:gd name="connsiteX2" fmla="*/ 46435 w 124242"/>
              <a:gd name="connsiteY2" fmla="*/ 548000 h 809462"/>
              <a:gd name="connsiteX3" fmla="*/ 71835 w 124242"/>
              <a:gd name="connsiteY3" fmla="*/ 808350 h 809462"/>
              <a:gd name="connsiteX4" fmla="*/ 43260 w 124242"/>
              <a:gd name="connsiteY4" fmla="*/ 627375 h 809462"/>
              <a:gd name="connsiteX5" fmla="*/ 1985 w 124242"/>
              <a:gd name="connsiteY5" fmla="*/ 287650 h 809462"/>
              <a:gd name="connsiteX6" fmla="*/ 8335 w 124242"/>
              <a:gd name="connsiteY6" fmla="*/ 741675 h 809462"/>
              <a:gd name="connsiteX7" fmla="*/ 24210 w 124242"/>
              <a:gd name="connsiteY7" fmla="*/ 582925 h 809462"/>
              <a:gd name="connsiteX8" fmla="*/ 106760 w 124242"/>
              <a:gd name="connsiteY8" fmla="*/ 163825 h 809462"/>
              <a:gd name="connsiteX9" fmla="*/ 59135 w 124242"/>
              <a:gd name="connsiteY9" fmla="*/ 246375 h 809462"/>
              <a:gd name="connsiteX10" fmla="*/ 116285 w 124242"/>
              <a:gd name="connsiteY10" fmla="*/ 17775 h 80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242" h="809462">
                <a:moveTo>
                  <a:pt x="116285" y="17775"/>
                </a:moveTo>
                <a:cubicBezTo>
                  <a:pt x="125810" y="-10800"/>
                  <a:pt x="127927" y="-13446"/>
                  <a:pt x="116285" y="74925"/>
                </a:cubicBezTo>
                <a:cubicBezTo>
                  <a:pt x="104643" y="163296"/>
                  <a:pt x="53843" y="425763"/>
                  <a:pt x="46435" y="548000"/>
                </a:cubicBezTo>
                <a:cubicBezTo>
                  <a:pt x="39027" y="670237"/>
                  <a:pt x="72364" y="795121"/>
                  <a:pt x="71835" y="808350"/>
                </a:cubicBezTo>
                <a:cubicBezTo>
                  <a:pt x="71306" y="821579"/>
                  <a:pt x="54902" y="714158"/>
                  <a:pt x="43260" y="627375"/>
                </a:cubicBezTo>
                <a:cubicBezTo>
                  <a:pt x="31618" y="540592"/>
                  <a:pt x="7806" y="268600"/>
                  <a:pt x="1985" y="287650"/>
                </a:cubicBezTo>
                <a:cubicBezTo>
                  <a:pt x="-3836" y="306700"/>
                  <a:pt x="4631" y="692463"/>
                  <a:pt x="8335" y="741675"/>
                </a:cubicBezTo>
                <a:cubicBezTo>
                  <a:pt x="12039" y="790888"/>
                  <a:pt x="7806" y="679233"/>
                  <a:pt x="24210" y="582925"/>
                </a:cubicBezTo>
                <a:cubicBezTo>
                  <a:pt x="40614" y="486617"/>
                  <a:pt x="100939" y="219917"/>
                  <a:pt x="106760" y="163825"/>
                </a:cubicBezTo>
                <a:cubicBezTo>
                  <a:pt x="112581" y="107733"/>
                  <a:pt x="53314" y="277067"/>
                  <a:pt x="59135" y="246375"/>
                </a:cubicBezTo>
                <a:cubicBezTo>
                  <a:pt x="64956" y="215683"/>
                  <a:pt x="106760" y="46350"/>
                  <a:pt x="116285" y="17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3E5355A-0AFF-DC8F-6F46-1B80DC9CC789}"/>
              </a:ext>
            </a:extLst>
          </p:cNvPr>
          <p:cNvSpPr/>
          <p:nvPr/>
        </p:nvSpPr>
        <p:spPr>
          <a:xfrm>
            <a:off x="2922843" y="5394177"/>
            <a:ext cx="255678" cy="803438"/>
          </a:xfrm>
          <a:custGeom>
            <a:avLst/>
            <a:gdLst>
              <a:gd name="connsiteX0" fmla="*/ 93407 w 255678"/>
              <a:gd name="connsiteY0" fmla="*/ 19198 h 803438"/>
              <a:gd name="connsiteX1" fmla="*/ 102932 w 255678"/>
              <a:gd name="connsiteY1" fmla="*/ 69998 h 803438"/>
              <a:gd name="connsiteX2" fmla="*/ 115632 w 255678"/>
              <a:gd name="connsiteY2" fmla="*/ 482748 h 803438"/>
              <a:gd name="connsiteX3" fmla="*/ 255332 w 255678"/>
              <a:gd name="connsiteY3" fmla="*/ 727223 h 803438"/>
              <a:gd name="connsiteX4" fmla="*/ 150557 w 255678"/>
              <a:gd name="connsiteY4" fmla="*/ 533548 h 803438"/>
              <a:gd name="connsiteX5" fmla="*/ 4507 w 255678"/>
              <a:gd name="connsiteY5" fmla="*/ 362098 h 803438"/>
              <a:gd name="connsiteX6" fmla="*/ 39432 w 255678"/>
              <a:gd name="connsiteY6" fmla="*/ 463698 h 803438"/>
              <a:gd name="connsiteX7" fmla="*/ 61657 w 255678"/>
              <a:gd name="connsiteY7" fmla="*/ 803423 h 803438"/>
              <a:gd name="connsiteX8" fmla="*/ 33082 w 255678"/>
              <a:gd name="connsiteY8" fmla="*/ 476398 h 803438"/>
              <a:gd name="connsiteX9" fmla="*/ 33082 w 255678"/>
              <a:gd name="connsiteY9" fmla="*/ 117623 h 803438"/>
              <a:gd name="connsiteX10" fmla="*/ 48957 w 255678"/>
              <a:gd name="connsiteY10" fmla="*/ 485923 h 803438"/>
              <a:gd name="connsiteX11" fmla="*/ 74357 w 255678"/>
              <a:gd name="connsiteY11" fmla="*/ 273198 h 803438"/>
              <a:gd name="connsiteX12" fmla="*/ 93407 w 255678"/>
              <a:gd name="connsiteY12" fmla="*/ 19198 h 8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678" h="803438">
                <a:moveTo>
                  <a:pt x="93407" y="19198"/>
                </a:moveTo>
                <a:cubicBezTo>
                  <a:pt x="98169" y="-14669"/>
                  <a:pt x="99228" y="-7260"/>
                  <a:pt x="102932" y="69998"/>
                </a:cubicBezTo>
                <a:cubicBezTo>
                  <a:pt x="106636" y="147256"/>
                  <a:pt x="90232" y="373211"/>
                  <a:pt x="115632" y="482748"/>
                </a:cubicBezTo>
                <a:cubicBezTo>
                  <a:pt x="141032" y="592286"/>
                  <a:pt x="249511" y="718756"/>
                  <a:pt x="255332" y="727223"/>
                </a:cubicBezTo>
                <a:cubicBezTo>
                  <a:pt x="261153" y="735690"/>
                  <a:pt x="192361" y="594402"/>
                  <a:pt x="150557" y="533548"/>
                </a:cubicBezTo>
                <a:cubicBezTo>
                  <a:pt x="108753" y="472694"/>
                  <a:pt x="23028" y="373740"/>
                  <a:pt x="4507" y="362098"/>
                </a:cubicBezTo>
                <a:cubicBezTo>
                  <a:pt x="-14014" y="350456"/>
                  <a:pt x="29907" y="390144"/>
                  <a:pt x="39432" y="463698"/>
                </a:cubicBezTo>
                <a:cubicBezTo>
                  <a:pt x="48957" y="537252"/>
                  <a:pt x="62715" y="801306"/>
                  <a:pt x="61657" y="803423"/>
                </a:cubicBezTo>
                <a:cubicBezTo>
                  <a:pt x="60599" y="805540"/>
                  <a:pt x="37845" y="590698"/>
                  <a:pt x="33082" y="476398"/>
                </a:cubicBezTo>
                <a:cubicBezTo>
                  <a:pt x="28319" y="362098"/>
                  <a:pt x="30436" y="116036"/>
                  <a:pt x="33082" y="117623"/>
                </a:cubicBezTo>
                <a:cubicBezTo>
                  <a:pt x="35728" y="119211"/>
                  <a:pt x="42078" y="459994"/>
                  <a:pt x="48957" y="485923"/>
                </a:cubicBezTo>
                <a:cubicBezTo>
                  <a:pt x="55836" y="511852"/>
                  <a:pt x="66420" y="352573"/>
                  <a:pt x="74357" y="273198"/>
                </a:cubicBezTo>
                <a:cubicBezTo>
                  <a:pt x="82294" y="193823"/>
                  <a:pt x="88645" y="53065"/>
                  <a:pt x="93407" y="19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20393549-7DEA-BC35-F782-354CB8B945C0}"/>
              </a:ext>
            </a:extLst>
          </p:cNvPr>
          <p:cNvSpPr/>
          <p:nvPr/>
        </p:nvSpPr>
        <p:spPr>
          <a:xfrm>
            <a:off x="6588800" y="5422666"/>
            <a:ext cx="271108" cy="606054"/>
          </a:xfrm>
          <a:custGeom>
            <a:avLst/>
            <a:gdLst>
              <a:gd name="connsiteX0" fmla="*/ 224750 w 271108"/>
              <a:gd name="connsiteY0" fmla="*/ 234 h 606054"/>
              <a:gd name="connsiteX1" fmla="*/ 269200 w 271108"/>
              <a:gd name="connsiteY1" fmla="*/ 171684 h 606054"/>
              <a:gd name="connsiteX2" fmla="*/ 154900 w 271108"/>
              <a:gd name="connsiteY2" fmla="*/ 355834 h 606054"/>
              <a:gd name="connsiteX3" fmla="*/ 189825 w 271108"/>
              <a:gd name="connsiteY3" fmla="*/ 266934 h 606054"/>
              <a:gd name="connsiteX4" fmla="*/ 2500 w 271108"/>
              <a:gd name="connsiteY4" fmla="*/ 600309 h 606054"/>
              <a:gd name="connsiteX5" fmla="*/ 88225 w 271108"/>
              <a:gd name="connsiteY5" fmla="*/ 451084 h 606054"/>
              <a:gd name="connsiteX6" fmla="*/ 177125 w 271108"/>
              <a:gd name="connsiteY6" fmla="*/ 111359 h 606054"/>
              <a:gd name="connsiteX7" fmla="*/ 151725 w 271108"/>
              <a:gd name="connsiteY7" fmla="*/ 241534 h 606054"/>
              <a:gd name="connsiteX8" fmla="*/ 202525 w 271108"/>
              <a:gd name="connsiteY8" fmla="*/ 136759 h 606054"/>
              <a:gd name="connsiteX9" fmla="*/ 224750 w 271108"/>
              <a:gd name="connsiteY9" fmla="*/ 234 h 6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108" h="606054">
                <a:moveTo>
                  <a:pt x="224750" y="234"/>
                </a:moveTo>
                <a:cubicBezTo>
                  <a:pt x="235862" y="6055"/>
                  <a:pt x="280842" y="112417"/>
                  <a:pt x="269200" y="171684"/>
                </a:cubicBezTo>
                <a:cubicBezTo>
                  <a:pt x="257558" y="230951"/>
                  <a:pt x="168129" y="339959"/>
                  <a:pt x="154900" y="355834"/>
                </a:cubicBezTo>
                <a:cubicBezTo>
                  <a:pt x="141671" y="371709"/>
                  <a:pt x="215225" y="226188"/>
                  <a:pt x="189825" y="266934"/>
                </a:cubicBezTo>
                <a:cubicBezTo>
                  <a:pt x="164425" y="307680"/>
                  <a:pt x="19433" y="569617"/>
                  <a:pt x="2500" y="600309"/>
                </a:cubicBezTo>
                <a:cubicBezTo>
                  <a:pt x="-14433" y="631001"/>
                  <a:pt x="59121" y="532576"/>
                  <a:pt x="88225" y="451084"/>
                </a:cubicBezTo>
                <a:cubicBezTo>
                  <a:pt x="117329" y="369592"/>
                  <a:pt x="166542" y="146284"/>
                  <a:pt x="177125" y="111359"/>
                </a:cubicBezTo>
                <a:cubicBezTo>
                  <a:pt x="187708" y="76434"/>
                  <a:pt x="147492" y="237301"/>
                  <a:pt x="151725" y="241534"/>
                </a:cubicBezTo>
                <a:cubicBezTo>
                  <a:pt x="155958" y="245767"/>
                  <a:pt x="191413" y="174859"/>
                  <a:pt x="202525" y="136759"/>
                </a:cubicBezTo>
                <a:cubicBezTo>
                  <a:pt x="213637" y="98659"/>
                  <a:pt x="213638" y="-5587"/>
                  <a:pt x="22475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BFB5732-0B90-BCE8-0067-4A5E7D9F488C}"/>
              </a:ext>
            </a:extLst>
          </p:cNvPr>
          <p:cNvSpPr/>
          <p:nvPr/>
        </p:nvSpPr>
        <p:spPr>
          <a:xfrm>
            <a:off x="6728294" y="5346249"/>
            <a:ext cx="317604" cy="855498"/>
          </a:xfrm>
          <a:custGeom>
            <a:avLst/>
            <a:gdLst>
              <a:gd name="connsiteX0" fmla="*/ 97956 w 317604"/>
              <a:gd name="connsiteY0" fmla="*/ 9976 h 855498"/>
              <a:gd name="connsiteX1" fmla="*/ 155106 w 317604"/>
              <a:gd name="connsiteY1" fmla="*/ 73476 h 855498"/>
              <a:gd name="connsiteX2" fmla="*/ 244006 w 317604"/>
              <a:gd name="connsiteY2" fmla="*/ 302076 h 855498"/>
              <a:gd name="connsiteX3" fmla="*/ 161456 w 317604"/>
              <a:gd name="connsiteY3" fmla="*/ 489401 h 855498"/>
              <a:gd name="connsiteX4" fmla="*/ 228131 w 317604"/>
              <a:gd name="connsiteY4" fmla="*/ 413201 h 855498"/>
              <a:gd name="connsiteX5" fmla="*/ 5881 w 317604"/>
              <a:gd name="connsiteY5" fmla="*/ 848176 h 855498"/>
              <a:gd name="connsiteX6" fmla="*/ 85256 w 317604"/>
              <a:gd name="connsiteY6" fmla="*/ 660851 h 855498"/>
              <a:gd name="connsiteX7" fmla="*/ 307506 w 317604"/>
              <a:gd name="connsiteY7" fmla="*/ 333826 h 855498"/>
              <a:gd name="connsiteX8" fmla="*/ 253531 w 317604"/>
              <a:gd name="connsiteY8" fmla="*/ 365576 h 855498"/>
              <a:gd name="connsiteX9" fmla="*/ 317031 w 317604"/>
              <a:gd name="connsiteY9" fmla="*/ 159201 h 855498"/>
              <a:gd name="connsiteX10" fmla="*/ 275756 w 317604"/>
              <a:gd name="connsiteY10" fmla="*/ 257626 h 855498"/>
              <a:gd name="connsiteX11" fmla="*/ 97956 w 317604"/>
              <a:gd name="connsiteY11" fmla="*/ 9976 h 8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604" h="855498">
                <a:moveTo>
                  <a:pt x="97956" y="9976"/>
                </a:moveTo>
                <a:cubicBezTo>
                  <a:pt x="77848" y="-20716"/>
                  <a:pt x="130764" y="24793"/>
                  <a:pt x="155106" y="73476"/>
                </a:cubicBezTo>
                <a:cubicBezTo>
                  <a:pt x="179448" y="122159"/>
                  <a:pt x="242948" y="232755"/>
                  <a:pt x="244006" y="302076"/>
                </a:cubicBezTo>
                <a:cubicBezTo>
                  <a:pt x="245064" y="371397"/>
                  <a:pt x="164102" y="470880"/>
                  <a:pt x="161456" y="489401"/>
                </a:cubicBezTo>
                <a:cubicBezTo>
                  <a:pt x="158810" y="507922"/>
                  <a:pt x="254060" y="353405"/>
                  <a:pt x="228131" y="413201"/>
                </a:cubicBezTo>
                <a:cubicBezTo>
                  <a:pt x="202202" y="472997"/>
                  <a:pt x="29693" y="806901"/>
                  <a:pt x="5881" y="848176"/>
                </a:cubicBezTo>
                <a:cubicBezTo>
                  <a:pt x="-17931" y="889451"/>
                  <a:pt x="34985" y="746576"/>
                  <a:pt x="85256" y="660851"/>
                </a:cubicBezTo>
                <a:cubicBezTo>
                  <a:pt x="135527" y="575126"/>
                  <a:pt x="279460" y="383038"/>
                  <a:pt x="307506" y="333826"/>
                </a:cubicBezTo>
                <a:cubicBezTo>
                  <a:pt x="335552" y="284614"/>
                  <a:pt x="251944" y="394680"/>
                  <a:pt x="253531" y="365576"/>
                </a:cubicBezTo>
                <a:cubicBezTo>
                  <a:pt x="255118" y="336472"/>
                  <a:pt x="313327" y="177193"/>
                  <a:pt x="317031" y="159201"/>
                </a:cubicBezTo>
                <a:cubicBezTo>
                  <a:pt x="320735" y="141209"/>
                  <a:pt x="306448" y="281438"/>
                  <a:pt x="275756" y="257626"/>
                </a:cubicBezTo>
                <a:cubicBezTo>
                  <a:pt x="245064" y="233814"/>
                  <a:pt x="118064" y="40668"/>
                  <a:pt x="97956" y="9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820B9AD3-2E95-3967-C1B7-6014192A744E}"/>
              </a:ext>
            </a:extLst>
          </p:cNvPr>
          <p:cNvSpPr/>
          <p:nvPr/>
        </p:nvSpPr>
        <p:spPr>
          <a:xfrm>
            <a:off x="7045043" y="5354359"/>
            <a:ext cx="295781" cy="745153"/>
          </a:xfrm>
          <a:custGeom>
            <a:avLst/>
            <a:gdLst>
              <a:gd name="connsiteX0" fmla="*/ 73307 w 295781"/>
              <a:gd name="connsiteY0" fmla="*/ 5041 h 745153"/>
              <a:gd name="connsiteX1" fmla="*/ 286032 w 295781"/>
              <a:gd name="connsiteY1" fmla="*/ 655916 h 745153"/>
              <a:gd name="connsiteX2" fmla="*/ 238407 w 295781"/>
              <a:gd name="connsiteY2" fmla="*/ 503516 h 745153"/>
              <a:gd name="connsiteX3" fmla="*/ 47907 w 295781"/>
              <a:gd name="connsiteY3" fmla="*/ 217766 h 745153"/>
              <a:gd name="connsiteX4" fmla="*/ 139982 w 295781"/>
              <a:gd name="connsiteY4" fmla="*/ 471766 h 745153"/>
              <a:gd name="connsiteX5" fmla="*/ 206657 w 295781"/>
              <a:gd name="connsiteY5" fmla="*/ 744816 h 745153"/>
              <a:gd name="connsiteX6" fmla="*/ 114582 w 295781"/>
              <a:gd name="connsiteY6" fmla="*/ 414616 h 745153"/>
              <a:gd name="connsiteX7" fmla="*/ 282 w 295781"/>
              <a:gd name="connsiteY7" fmla="*/ 43141 h 745153"/>
              <a:gd name="connsiteX8" fmla="*/ 149507 w 295781"/>
              <a:gd name="connsiteY8" fmla="*/ 338416 h 745153"/>
              <a:gd name="connsiteX9" fmla="*/ 73307 w 295781"/>
              <a:gd name="connsiteY9" fmla="*/ 5041 h 7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781" h="745153">
                <a:moveTo>
                  <a:pt x="73307" y="5041"/>
                </a:moveTo>
                <a:cubicBezTo>
                  <a:pt x="96061" y="57958"/>
                  <a:pt x="258515" y="572837"/>
                  <a:pt x="286032" y="655916"/>
                </a:cubicBezTo>
                <a:cubicBezTo>
                  <a:pt x="313549" y="738995"/>
                  <a:pt x="278095" y="576541"/>
                  <a:pt x="238407" y="503516"/>
                </a:cubicBezTo>
                <a:cubicBezTo>
                  <a:pt x="198720" y="430491"/>
                  <a:pt x="64311" y="223058"/>
                  <a:pt x="47907" y="217766"/>
                </a:cubicBezTo>
                <a:cubicBezTo>
                  <a:pt x="31503" y="212474"/>
                  <a:pt x="113524" y="383924"/>
                  <a:pt x="139982" y="471766"/>
                </a:cubicBezTo>
                <a:cubicBezTo>
                  <a:pt x="166440" y="559608"/>
                  <a:pt x="210890" y="754341"/>
                  <a:pt x="206657" y="744816"/>
                </a:cubicBezTo>
                <a:cubicBezTo>
                  <a:pt x="202424" y="735291"/>
                  <a:pt x="148978" y="531562"/>
                  <a:pt x="114582" y="414616"/>
                </a:cubicBezTo>
                <a:cubicBezTo>
                  <a:pt x="80186" y="297670"/>
                  <a:pt x="-5539" y="55841"/>
                  <a:pt x="282" y="43141"/>
                </a:cubicBezTo>
                <a:cubicBezTo>
                  <a:pt x="6103" y="30441"/>
                  <a:pt x="138395" y="343708"/>
                  <a:pt x="149507" y="338416"/>
                </a:cubicBezTo>
                <a:cubicBezTo>
                  <a:pt x="160620" y="333124"/>
                  <a:pt x="50553" y="-47876"/>
                  <a:pt x="73307" y="5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8ED881A-17A1-5125-2411-A6FFE2AECA10}"/>
              </a:ext>
            </a:extLst>
          </p:cNvPr>
          <p:cNvSpPr/>
          <p:nvPr/>
        </p:nvSpPr>
        <p:spPr>
          <a:xfrm>
            <a:off x="6861112" y="5364194"/>
            <a:ext cx="381063" cy="823881"/>
          </a:xfrm>
          <a:custGeom>
            <a:avLst/>
            <a:gdLst>
              <a:gd name="connsiteX0" fmla="*/ 92138 w 381063"/>
              <a:gd name="connsiteY0" fmla="*/ 71406 h 823881"/>
              <a:gd name="connsiteX1" fmla="*/ 114363 w 381063"/>
              <a:gd name="connsiteY1" fmla="*/ 119031 h 823881"/>
              <a:gd name="connsiteX2" fmla="*/ 206438 w 381063"/>
              <a:gd name="connsiteY2" fmla="*/ 496856 h 823881"/>
              <a:gd name="connsiteX3" fmla="*/ 111188 w 381063"/>
              <a:gd name="connsiteY3" fmla="*/ 712756 h 823881"/>
              <a:gd name="connsiteX4" fmla="*/ 63 w 381063"/>
              <a:gd name="connsiteY4" fmla="*/ 823881 h 823881"/>
              <a:gd name="connsiteX5" fmla="*/ 98488 w 381063"/>
              <a:gd name="connsiteY5" fmla="*/ 712756 h 823881"/>
              <a:gd name="connsiteX6" fmla="*/ 298513 w 381063"/>
              <a:gd name="connsiteY6" fmla="*/ 512731 h 823881"/>
              <a:gd name="connsiteX7" fmla="*/ 381063 w 381063"/>
              <a:gd name="connsiteY7" fmla="*/ 734981 h 823881"/>
              <a:gd name="connsiteX8" fmla="*/ 298513 w 381063"/>
              <a:gd name="connsiteY8" fmla="*/ 461931 h 823881"/>
              <a:gd name="connsiteX9" fmla="*/ 225488 w 381063"/>
              <a:gd name="connsiteY9" fmla="*/ 249206 h 823881"/>
              <a:gd name="connsiteX10" fmla="*/ 298513 w 381063"/>
              <a:gd name="connsiteY10" fmla="*/ 544481 h 823881"/>
              <a:gd name="connsiteX11" fmla="*/ 200088 w 381063"/>
              <a:gd name="connsiteY11" fmla="*/ 369856 h 823881"/>
              <a:gd name="connsiteX12" fmla="*/ 104838 w 381063"/>
              <a:gd name="connsiteY12" fmla="*/ 14256 h 823881"/>
              <a:gd name="connsiteX13" fmla="*/ 92138 w 381063"/>
              <a:gd name="connsiteY13" fmla="*/ 71406 h 8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063" h="823881">
                <a:moveTo>
                  <a:pt x="92138" y="71406"/>
                </a:moveTo>
                <a:cubicBezTo>
                  <a:pt x="93725" y="88868"/>
                  <a:pt x="95313" y="48123"/>
                  <a:pt x="114363" y="119031"/>
                </a:cubicBezTo>
                <a:cubicBezTo>
                  <a:pt x="133413" y="189939"/>
                  <a:pt x="206967" y="397902"/>
                  <a:pt x="206438" y="496856"/>
                </a:cubicBezTo>
                <a:cubicBezTo>
                  <a:pt x="205909" y="595810"/>
                  <a:pt x="145584" y="658252"/>
                  <a:pt x="111188" y="712756"/>
                </a:cubicBezTo>
                <a:cubicBezTo>
                  <a:pt x="76792" y="767260"/>
                  <a:pt x="2180" y="823881"/>
                  <a:pt x="63" y="823881"/>
                </a:cubicBezTo>
                <a:cubicBezTo>
                  <a:pt x="-2054" y="823881"/>
                  <a:pt x="48746" y="764614"/>
                  <a:pt x="98488" y="712756"/>
                </a:cubicBezTo>
                <a:cubicBezTo>
                  <a:pt x="148230" y="660898"/>
                  <a:pt x="251417" y="509027"/>
                  <a:pt x="298513" y="512731"/>
                </a:cubicBezTo>
                <a:cubicBezTo>
                  <a:pt x="345609" y="516435"/>
                  <a:pt x="381063" y="743448"/>
                  <a:pt x="381063" y="734981"/>
                </a:cubicBezTo>
                <a:cubicBezTo>
                  <a:pt x="381063" y="726514"/>
                  <a:pt x="324442" y="542893"/>
                  <a:pt x="298513" y="461931"/>
                </a:cubicBezTo>
                <a:cubicBezTo>
                  <a:pt x="272584" y="380969"/>
                  <a:pt x="225488" y="235448"/>
                  <a:pt x="225488" y="249206"/>
                </a:cubicBezTo>
                <a:cubicBezTo>
                  <a:pt x="225488" y="262964"/>
                  <a:pt x="302746" y="524373"/>
                  <a:pt x="298513" y="544481"/>
                </a:cubicBezTo>
                <a:cubicBezTo>
                  <a:pt x="294280" y="564589"/>
                  <a:pt x="232367" y="458227"/>
                  <a:pt x="200088" y="369856"/>
                </a:cubicBezTo>
                <a:cubicBezTo>
                  <a:pt x="167809" y="281485"/>
                  <a:pt x="120713" y="62410"/>
                  <a:pt x="104838" y="14256"/>
                </a:cubicBezTo>
                <a:cubicBezTo>
                  <a:pt x="88963" y="-33898"/>
                  <a:pt x="90551" y="53944"/>
                  <a:pt x="92138" y="7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2694491-3D9D-0E6A-8769-1EB6A33941F6}"/>
              </a:ext>
            </a:extLst>
          </p:cNvPr>
          <p:cNvSpPr/>
          <p:nvPr/>
        </p:nvSpPr>
        <p:spPr>
          <a:xfrm>
            <a:off x="6885839" y="5832144"/>
            <a:ext cx="366003" cy="435458"/>
          </a:xfrm>
          <a:custGeom>
            <a:avLst/>
            <a:gdLst>
              <a:gd name="connsiteX0" fmla="*/ 10261 w 366003"/>
              <a:gd name="connsiteY0" fmla="*/ 13031 h 435458"/>
              <a:gd name="connsiteX1" fmla="*/ 64236 w 366003"/>
              <a:gd name="connsiteY1" fmla="*/ 60656 h 435458"/>
              <a:gd name="connsiteX2" fmla="*/ 210286 w 366003"/>
              <a:gd name="connsiteY2" fmla="*/ 282906 h 435458"/>
              <a:gd name="connsiteX3" fmla="*/ 172186 w 366003"/>
              <a:gd name="connsiteY3" fmla="*/ 435306 h 435458"/>
              <a:gd name="connsiteX4" fmla="*/ 242036 w 366003"/>
              <a:gd name="connsiteY4" fmla="*/ 308306 h 435458"/>
              <a:gd name="connsiteX5" fmla="*/ 365861 w 366003"/>
              <a:gd name="connsiteY5" fmla="*/ 159081 h 435458"/>
              <a:gd name="connsiteX6" fmla="*/ 261086 w 366003"/>
              <a:gd name="connsiteY6" fmla="*/ 260681 h 435458"/>
              <a:gd name="connsiteX7" fmla="*/ 10261 w 366003"/>
              <a:gd name="connsiteY7" fmla="*/ 13031 h 4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03" h="435458">
                <a:moveTo>
                  <a:pt x="10261" y="13031"/>
                </a:moveTo>
                <a:cubicBezTo>
                  <a:pt x="-22547" y="-20307"/>
                  <a:pt x="30899" y="15677"/>
                  <a:pt x="64236" y="60656"/>
                </a:cubicBezTo>
                <a:cubicBezTo>
                  <a:pt x="97574" y="105635"/>
                  <a:pt x="192294" y="220464"/>
                  <a:pt x="210286" y="282906"/>
                </a:cubicBezTo>
                <a:cubicBezTo>
                  <a:pt x="228278" y="345348"/>
                  <a:pt x="166894" y="431073"/>
                  <a:pt x="172186" y="435306"/>
                </a:cubicBezTo>
                <a:cubicBezTo>
                  <a:pt x="177478" y="439539"/>
                  <a:pt x="209757" y="354343"/>
                  <a:pt x="242036" y="308306"/>
                </a:cubicBezTo>
                <a:cubicBezTo>
                  <a:pt x="274315" y="262269"/>
                  <a:pt x="362686" y="167019"/>
                  <a:pt x="365861" y="159081"/>
                </a:cubicBezTo>
                <a:cubicBezTo>
                  <a:pt x="369036" y="151143"/>
                  <a:pt x="318765" y="292960"/>
                  <a:pt x="261086" y="260681"/>
                </a:cubicBezTo>
                <a:cubicBezTo>
                  <a:pt x="203407" y="228402"/>
                  <a:pt x="43069" y="46369"/>
                  <a:pt x="10261" y="13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4CE53AB6-F726-65FB-1C70-F247C24F4A65}"/>
              </a:ext>
            </a:extLst>
          </p:cNvPr>
          <p:cNvSpPr/>
          <p:nvPr/>
        </p:nvSpPr>
        <p:spPr>
          <a:xfrm>
            <a:off x="6329899" y="5469543"/>
            <a:ext cx="178178" cy="269311"/>
          </a:xfrm>
          <a:custGeom>
            <a:avLst/>
            <a:gdLst>
              <a:gd name="connsiteX0" fmla="*/ 175676 w 178178"/>
              <a:gd name="connsiteY0" fmla="*/ 2570 h 269311"/>
              <a:gd name="connsiteX1" fmla="*/ 4226 w 178178"/>
              <a:gd name="connsiteY1" fmla="*/ 264507 h 269311"/>
              <a:gd name="connsiteX2" fmla="*/ 56614 w 178178"/>
              <a:gd name="connsiteY2" fmla="*/ 169257 h 269311"/>
              <a:gd name="connsiteX3" fmla="*/ 104239 w 178178"/>
              <a:gd name="connsiteY3" fmla="*/ 131157 h 269311"/>
              <a:gd name="connsiteX4" fmla="*/ 175676 w 178178"/>
              <a:gd name="connsiteY4" fmla="*/ 2570 h 2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8" h="269311">
                <a:moveTo>
                  <a:pt x="175676" y="2570"/>
                </a:moveTo>
                <a:cubicBezTo>
                  <a:pt x="159007" y="24795"/>
                  <a:pt x="24070" y="236726"/>
                  <a:pt x="4226" y="264507"/>
                </a:cubicBezTo>
                <a:cubicBezTo>
                  <a:pt x="-15618" y="292288"/>
                  <a:pt x="39945" y="191482"/>
                  <a:pt x="56614" y="169257"/>
                </a:cubicBezTo>
                <a:cubicBezTo>
                  <a:pt x="73283" y="147032"/>
                  <a:pt x="87570" y="153382"/>
                  <a:pt x="104239" y="131157"/>
                </a:cubicBezTo>
                <a:cubicBezTo>
                  <a:pt x="120908" y="108932"/>
                  <a:pt x="192345" y="-19655"/>
                  <a:pt x="175676" y="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FF7E80D-8E75-E45D-384A-49CD505AB782}"/>
              </a:ext>
            </a:extLst>
          </p:cNvPr>
          <p:cNvSpPr/>
          <p:nvPr/>
        </p:nvSpPr>
        <p:spPr>
          <a:xfrm>
            <a:off x="6109210" y="5841307"/>
            <a:ext cx="388074" cy="809004"/>
          </a:xfrm>
          <a:custGeom>
            <a:avLst/>
            <a:gdLst>
              <a:gd name="connsiteX0" fmla="*/ 377315 w 388074"/>
              <a:gd name="connsiteY0" fmla="*/ 26093 h 809004"/>
              <a:gd name="connsiteX1" fmla="*/ 1078 w 388074"/>
              <a:gd name="connsiteY1" fmla="*/ 807143 h 809004"/>
              <a:gd name="connsiteX2" fmla="*/ 258253 w 388074"/>
              <a:gd name="connsiteY2" fmla="*/ 249931 h 809004"/>
              <a:gd name="connsiteX3" fmla="*/ 101090 w 388074"/>
              <a:gd name="connsiteY3" fmla="*/ 449956 h 809004"/>
              <a:gd name="connsiteX4" fmla="*/ 272540 w 388074"/>
              <a:gd name="connsiteY4" fmla="*/ 207068 h 809004"/>
              <a:gd name="connsiteX5" fmla="*/ 377315 w 388074"/>
              <a:gd name="connsiteY5" fmla="*/ 26093 h 80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74" h="809004">
                <a:moveTo>
                  <a:pt x="377315" y="26093"/>
                </a:moveTo>
                <a:cubicBezTo>
                  <a:pt x="332071" y="126106"/>
                  <a:pt x="20922" y="769837"/>
                  <a:pt x="1078" y="807143"/>
                </a:cubicBezTo>
                <a:cubicBezTo>
                  <a:pt x="-18766" y="844449"/>
                  <a:pt x="241584" y="309462"/>
                  <a:pt x="258253" y="249931"/>
                </a:cubicBezTo>
                <a:cubicBezTo>
                  <a:pt x="274922" y="190400"/>
                  <a:pt x="98709" y="457100"/>
                  <a:pt x="101090" y="449956"/>
                </a:cubicBezTo>
                <a:cubicBezTo>
                  <a:pt x="103471" y="442812"/>
                  <a:pt x="232059" y="272949"/>
                  <a:pt x="272540" y="207068"/>
                </a:cubicBezTo>
                <a:cubicBezTo>
                  <a:pt x="313021" y="141187"/>
                  <a:pt x="422559" y="-73920"/>
                  <a:pt x="377315" y="26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42C3C36-A326-3641-DF8C-9C07D89E69E2}"/>
              </a:ext>
            </a:extLst>
          </p:cNvPr>
          <p:cNvSpPr/>
          <p:nvPr/>
        </p:nvSpPr>
        <p:spPr>
          <a:xfrm>
            <a:off x="6301478" y="6223280"/>
            <a:ext cx="434094" cy="897886"/>
          </a:xfrm>
          <a:custGeom>
            <a:avLst/>
            <a:gdLst>
              <a:gd name="connsiteX0" fmla="*/ 232672 w 434094"/>
              <a:gd name="connsiteY0" fmla="*/ 2895 h 897886"/>
              <a:gd name="connsiteX1" fmla="*/ 67572 w 434094"/>
              <a:gd name="connsiteY1" fmla="*/ 361670 h 897886"/>
              <a:gd name="connsiteX2" fmla="*/ 38997 w 434094"/>
              <a:gd name="connsiteY2" fmla="*/ 622020 h 897886"/>
              <a:gd name="connsiteX3" fmla="*/ 32647 w 434094"/>
              <a:gd name="connsiteY3" fmla="*/ 548995 h 897886"/>
              <a:gd name="connsiteX4" fmla="*/ 13597 w 434094"/>
              <a:gd name="connsiteY4" fmla="*/ 888720 h 897886"/>
              <a:gd name="connsiteX5" fmla="*/ 38997 w 434094"/>
              <a:gd name="connsiteY5" fmla="*/ 742670 h 897886"/>
              <a:gd name="connsiteX6" fmla="*/ 432697 w 434094"/>
              <a:gd name="connsiteY6" fmla="*/ 142595 h 897886"/>
              <a:gd name="connsiteX7" fmla="*/ 175522 w 434094"/>
              <a:gd name="connsiteY7" fmla="*/ 491845 h 897886"/>
              <a:gd name="connsiteX8" fmla="*/ 327922 w 434094"/>
              <a:gd name="connsiteY8" fmla="*/ 199745 h 897886"/>
              <a:gd name="connsiteX9" fmla="*/ 86622 w 434094"/>
              <a:gd name="connsiteY9" fmla="*/ 606145 h 897886"/>
              <a:gd name="connsiteX10" fmla="*/ 334272 w 434094"/>
              <a:gd name="connsiteY10" fmla="*/ 56870 h 897886"/>
              <a:gd name="connsiteX11" fmla="*/ 86622 w 434094"/>
              <a:gd name="connsiteY11" fmla="*/ 571220 h 897886"/>
              <a:gd name="connsiteX12" fmla="*/ 232672 w 434094"/>
              <a:gd name="connsiteY12" fmla="*/ 2895 h 89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094" h="897886">
                <a:moveTo>
                  <a:pt x="232672" y="2895"/>
                </a:moveTo>
                <a:cubicBezTo>
                  <a:pt x="229497" y="-32030"/>
                  <a:pt x="99851" y="258482"/>
                  <a:pt x="67572" y="361670"/>
                </a:cubicBezTo>
                <a:cubicBezTo>
                  <a:pt x="35293" y="464858"/>
                  <a:pt x="44818" y="590799"/>
                  <a:pt x="38997" y="622020"/>
                </a:cubicBezTo>
                <a:cubicBezTo>
                  <a:pt x="33176" y="653241"/>
                  <a:pt x="36880" y="504545"/>
                  <a:pt x="32647" y="548995"/>
                </a:cubicBezTo>
                <a:cubicBezTo>
                  <a:pt x="28414" y="593445"/>
                  <a:pt x="12539" y="856441"/>
                  <a:pt x="13597" y="888720"/>
                </a:cubicBezTo>
                <a:cubicBezTo>
                  <a:pt x="14655" y="920999"/>
                  <a:pt x="-30853" y="867024"/>
                  <a:pt x="38997" y="742670"/>
                </a:cubicBezTo>
                <a:cubicBezTo>
                  <a:pt x="108847" y="618316"/>
                  <a:pt x="409943" y="184399"/>
                  <a:pt x="432697" y="142595"/>
                </a:cubicBezTo>
                <a:cubicBezTo>
                  <a:pt x="455451" y="100791"/>
                  <a:pt x="192984" y="482320"/>
                  <a:pt x="175522" y="491845"/>
                </a:cubicBezTo>
                <a:cubicBezTo>
                  <a:pt x="158059" y="501370"/>
                  <a:pt x="342739" y="180695"/>
                  <a:pt x="327922" y="199745"/>
                </a:cubicBezTo>
                <a:cubicBezTo>
                  <a:pt x="313105" y="218795"/>
                  <a:pt x="85564" y="629957"/>
                  <a:pt x="86622" y="606145"/>
                </a:cubicBezTo>
                <a:cubicBezTo>
                  <a:pt x="87680" y="582333"/>
                  <a:pt x="334272" y="62691"/>
                  <a:pt x="334272" y="56870"/>
                </a:cubicBezTo>
                <a:cubicBezTo>
                  <a:pt x="334272" y="51049"/>
                  <a:pt x="97734" y="574924"/>
                  <a:pt x="86622" y="571220"/>
                </a:cubicBezTo>
                <a:cubicBezTo>
                  <a:pt x="75510" y="567516"/>
                  <a:pt x="235847" y="37820"/>
                  <a:pt x="232672" y="2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7107DBA2-5835-DB8D-718C-E4F4A7E55967}"/>
              </a:ext>
            </a:extLst>
          </p:cNvPr>
          <p:cNvSpPr/>
          <p:nvPr/>
        </p:nvSpPr>
        <p:spPr>
          <a:xfrm>
            <a:off x="7858919" y="5561692"/>
            <a:ext cx="423315" cy="2657451"/>
          </a:xfrm>
          <a:custGeom>
            <a:avLst/>
            <a:gdLst>
              <a:gd name="connsiteX0" fmla="*/ 41228 w 423315"/>
              <a:gd name="connsiteY0" fmla="*/ 18837 h 2657451"/>
              <a:gd name="connsiteX1" fmla="*/ 404299 w 423315"/>
              <a:gd name="connsiteY1" fmla="*/ 1229073 h 2657451"/>
              <a:gd name="connsiteX2" fmla="*/ 323616 w 423315"/>
              <a:gd name="connsiteY2" fmla="*/ 1787126 h 2657451"/>
              <a:gd name="connsiteX3" fmla="*/ 411022 w 423315"/>
              <a:gd name="connsiteY3" fmla="*/ 1619037 h 2657451"/>
              <a:gd name="connsiteX4" fmla="*/ 887 w 423315"/>
              <a:gd name="connsiteY4" fmla="*/ 2654461 h 2657451"/>
              <a:gd name="connsiteX5" fmla="*/ 303446 w 423315"/>
              <a:gd name="connsiteY5" fmla="*/ 1914873 h 2657451"/>
              <a:gd name="connsiteX6" fmla="*/ 370681 w 423315"/>
              <a:gd name="connsiteY6" fmla="*/ 1363543 h 2657451"/>
              <a:gd name="connsiteX7" fmla="*/ 142081 w 423315"/>
              <a:gd name="connsiteY7" fmla="*/ 334843 h 2657451"/>
              <a:gd name="connsiteX8" fmla="*/ 128634 w 423315"/>
              <a:gd name="connsiteY8" fmla="*/ 1363543 h 2657451"/>
              <a:gd name="connsiteX9" fmla="*/ 155528 w 423315"/>
              <a:gd name="connsiteY9" fmla="*/ 549996 h 2657451"/>
              <a:gd name="connsiteX10" fmla="*/ 41228 w 423315"/>
              <a:gd name="connsiteY10" fmla="*/ 18837 h 26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315" h="2657451">
                <a:moveTo>
                  <a:pt x="41228" y="18837"/>
                </a:moveTo>
                <a:cubicBezTo>
                  <a:pt x="82690" y="132016"/>
                  <a:pt x="357234" y="934358"/>
                  <a:pt x="404299" y="1229073"/>
                </a:cubicBezTo>
                <a:cubicBezTo>
                  <a:pt x="451364" y="1523788"/>
                  <a:pt x="322496" y="1722132"/>
                  <a:pt x="323616" y="1787126"/>
                </a:cubicBezTo>
                <a:cubicBezTo>
                  <a:pt x="324737" y="1852120"/>
                  <a:pt x="464810" y="1474481"/>
                  <a:pt x="411022" y="1619037"/>
                </a:cubicBezTo>
                <a:cubicBezTo>
                  <a:pt x="357234" y="1763593"/>
                  <a:pt x="18816" y="2605155"/>
                  <a:pt x="887" y="2654461"/>
                </a:cubicBezTo>
                <a:cubicBezTo>
                  <a:pt x="-17042" y="2703767"/>
                  <a:pt x="241814" y="2130026"/>
                  <a:pt x="303446" y="1914873"/>
                </a:cubicBezTo>
                <a:cubicBezTo>
                  <a:pt x="365078" y="1699720"/>
                  <a:pt x="397575" y="1626881"/>
                  <a:pt x="370681" y="1363543"/>
                </a:cubicBezTo>
                <a:cubicBezTo>
                  <a:pt x="343787" y="1100205"/>
                  <a:pt x="182422" y="334843"/>
                  <a:pt x="142081" y="334843"/>
                </a:cubicBezTo>
                <a:cubicBezTo>
                  <a:pt x="101740" y="334843"/>
                  <a:pt x="126393" y="1327684"/>
                  <a:pt x="128634" y="1363543"/>
                </a:cubicBezTo>
                <a:cubicBezTo>
                  <a:pt x="130875" y="1399402"/>
                  <a:pt x="168975" y="769631"/>
                  <a:pt x="155528" y="549996"/>
                </a:cubicBezTo>
                <a:cubicBezTo>
                  <a:pt x="142081" y="330361"/>
                  <a:pt x="-234" y="-94342"/>
                  <a:pt x="41228" y="18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82785C7E-740C-E7B5-0B13-8559571D204E}"/>
              </a:ext>
            </a:extLst>
          </p:cNvPr>
          <p:cNvSpPr/>
          <p:nvPr/>
        </p:nvSpPr>
        <p:spPr>
          <a:xfrm>
            <a:off x="6250899" y="6580141"/>
            <a:ext cx="533176" cy="1605193"/>
          </a:xfrm>
          <a:custGeom>
            <a:avLst/>
            <a:gdLst>
              <a:gd name="connsiteX0" fmla="*/ 533142 w 533176"/>
              <a:gd name="connsiteY0" fmla="*/ 2194 h 1605193"/>
              <a:gd name="connsiteX1" fmla="*/ 28877 w 533176"/>
              <a:gd name="connsiteY1" fmla="*/ 882977 h 1605193"/>
              <a:gd name="connsiteX2" fmla="*/ 102836 w 533176"/>
              <a:gd name="connsiteY2" fmla="*/ 835912 h 1605193"/>
              <a:gd name="connsiteX3" fmla="*/ 42325 w 533176"/>
              <a:gd name="connsiteY3" fmla="*/ 1037618 h 1605193"/>
              <a:gd name="connsiteX4" fmla="*/ 69219 w 533176"/>
              <a:gd name="connsiteY4" fmla="*/ 1602394 h 1605193"/>
              <a:gd name="connsiteX5" fmla="*/ 69219 w 533176"/>
              <a:gd name="connsiteY5" fmla="*/ 1219153 h 1605193"/>
              <a:gd name="connsiteX6" fmla="*/ 331436 w 533176"/>
              <a:gd name="connsiteY6" fmla="*/ 445947 h 1605193"/>
              <a:gd name="connsiteX7" fmla="*/ 183519 w 533176"/>
              <a:gd name="connsiteY7" fmla="*/ 526630 h 1605193"/>
              <a:gd name="connsiteX8" fmla="*/ 351607 w 533176"/>
              <a:gd name="connsiteY8" fmla="*/ 22365 h 1605193"/>
              <a:gd name="connsiteX9" fmla="*/ 1983 w 533176"/>
              <a:gd name="connsiteY9" fmla="*/ 614035 h 1605193"/>
              <a:gd name="connsiteX10" fmla="*/ 533142 w 533176"/>
              <a:gd name="connsiteY10" fmla="*/ 2194 h 160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176" h="1605193">
                <a:moveTo>
                  <a:pt x="533142" y="2194"/>
                </a:moveTo>
                <a:cubicBezTo>
                  <a:pt x="537624" y="47018"/>
                  <a:pt x="100595" y="744024"/>
                  <a:pt x="28877" y="882977"/>
                </a:cubicBezTo>
                <a:cubicBezTo>
                  <a:pt x="-42841" y="1021930"/>
                  <a:pt x="100595" y="810139"/>
                  <a:pt x="102836" y="835912"/>
                </a:cubicBezTo>
                <a:cubicBezTo>
                  <a:pt x="105077" y="861686"/>
                  <a:pt x="47928" y="909871"/>
                  <a:pt x="42325" y="1037618"/>
                </a:cubicBezTo>
                <a:cubicBezTo>
                  <a:pt x="36722" y="1165365"/>
                  <a:pt x="64737" y="1572138"/>
                  <a:pt x="69219" y="1602394"/>
                </a:cubicBezTo>
                <a:cubicBezTo>
                  <a:pt x="73701" y="1632650"/>
                  <a:pt x="25516" y="1411894"/>
                  <a:pt x="69219" y="1219153"/>
                </a:cubicBezTo>
                <a:cubicBezTo>
                  <a:pt x="112922" y="1026412"/>
                  <a:pt x="312386" y="561368"/>
                  <a:pt x="331436" y="445947"/>
                </a:cubicBezTo>
                <a:cubicBezTo>
                  <a:pt x="350486" y="330526"/>
                  <a:pt x="180157" y="597227"/>
                  <a:pt x="183519" y="526630"/>
                </a:cubicBezTo>
                <a:cubicBezTo>
                  <a:pt x="186881" y="456033"/>
                  <a:pt x="381863" y="7798"/>
                  <a:pt x="351607" y="22365"/>
                </a:cubicBezTo>
                <a:cubicBezTo>
                  <a:pt x="321351" y="36932"/>
                  <a:pt x="-29393" y="614035"/>
                  <a:pt x="1983" y="614035"/>
                </a:cubicBezTo>
                <a:cubicBezTo>
                  <a:pt x="33359" y="614035"/>
                  <a:pt x="528660" y="-42630"/>
                  <a:pt x="533142" y="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8B10B43-F015-B485-203D-A81CB3ED1457}"/>
              </a:ext>
            </a:extLst>
          </p:cNvPr>
          <p:cNvSpPr/>
          <p:nvPr/>
        </p:nvSpPr>
        <p:spPr>
          <a:xfrm>
            <a:off x="7562456" y="5675761"/>
            <a:ext cx="562064" cy="2965476"/>
          </a:xfrm>
          <a:custGeom>
            <a:avLst/>
            <a:gdLst>
              <a:gd name="connsiteX0" fmla="*/ 129262 w 562064"/>
              <a:gd name="connsiteY0" fmla="*/ 45963 h 2965476"/>
              <a:gd name="connsiteX1" fmla="*/ 310797 w 562064"/>
              <a:gd name="connsiteY1" fmla="*/ 2076468 h 2965476"/>
              <a:gd name="connsiteX2" fmla="*/ 304073 w 562064"/>
              <a:gd name="connsiteY2" fmla="*/ 1807527 h 2965476"/>
              <a:gd name="connsiteX3" fmla="*/ 559568 w 562064"/>
              <a:gd name="connsiteY3" fmla="*/ 2957251 h 2965476"/>
              <a:gd name="connsiteX4" fmla="*/ 418373 w 562064"/>
              <a:gd name="connsiteY4" fmla="*/ 2264727 h 2965476"/>
              <a:gd name="connsiteX5" fmla="*/ 162879 w 562064"/>
              <a:gd name="connsiteY5" fmla="*/ 1168792 h 2965476"/>
              <a:gd name="connsiteX6" fmla="*/ 223391 w 562064"/>
              <a:gd name="connsiteY6" fmla="*/ 1471351 h 2965476"/>
              <a:gd name="connsiteX7" fmla="*/ 149432 w 562064"/>
              <a:gd name="connsiteY7" fmla="*/ 1007427 h 2965476"/>
              <a:gd name="connsiteX8" fmla="*/ 1515 w 562064"/>
              <a:gd name="connsiteY8" fmla="*/ 1989063 h 2965476"/>
              <a:gd name="connsiteX9" fmla="*/ 250285 w 562064"/>
              <a:gd name="connsiteY9" fmla="*/ 530057 h 2965476"/>
              <a:gd name="connsiteX10" fmla="*/ 189773 w 562064"/>
              <a:gd name="connsiteY10" fmla="*/ 651080 h 2965476"/>
              <a:gd name="connsiteX11" fmla="*/ 129262 w 562064"/>
              <a:gd name="connsiteY11" fmla="*/ 45963 h 296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064" h="2965476">
                <a:moveTo>
                  <a:pt x="129262" y="45963"/>
                </a:moveTo>
                <a:cubicBezTo>
                  <a:pt x="149433" y="283528"/>
                  <a:pt x="281662" y="1782874"/>
                  <a:pt x="310797" y="2076468"/>
                </a:cubicBezTo>
                <a:cubicBezTo>
                  <a:pt x="339932" y="2370062"/>
                  <a:pt x="262611" y="1660730"/>
                  <a:pt x="304073" y="1807527"/>
                </a:cubicBezTo>
                <a:cubicBezTo>
                  <a:pt x="345535" y="1954324"/>
                  <a:pt x="540518" y="2881051"/>
                  <a:pt x="559568" y="2957251"/>
                </a:cubicBezTo>
                <a:cubicBezTo>
                  <a:pt x="578618" y="3033451"/>
                  <a:pt x="484488" y="2562804"/>
                  <a:pt x="418373" y="2264727"/>
                </a:cubicBezTo>
                <a:cubicBezTo>
                  <a:pt x="352258" y="1966651"/>
                  <a:pt x="195376" y="1301021"/>
                  <a:pt x="162879" y="1168792"/>
                </a:cubicBezTo>
                <a:cubicBezTo>
                  <a:pt x="130382" y="1036563"/>
                  <a:pt x="225632" y="1498245"/>
                  <a:pt x="223391" y="1471351"/>
                </a:cubicBezTo>
                <a:cubicBezTo>
                  <a:pt x="221150" y="1444457"/>
                  <a:pt x="186411" y="921142"/>
                  <a:pt x="149432" y="1007427"/>
                </a:cubicBezTo>
                <a:cubicBezTo>
                  <a:pt x="112453" y="1093712"/>
                  <a:pt x="-15294" y="2068625"/>
                  <a:pt x="1515" y="1989063"/>
                </a:cubicBezTo>
                <a:cubicBezTo>
                  <a:pt x="18324" y="1909501"/>
                  <a:pt x="218909" y="753054"/>
                  <a:pt x="250285" y="530057"/>
                </a:cubicBezTo>
                <a:cubicBezTo>
                  <a:pt x="281661" y="307060"/>
                  <a:pt x="211064" y="737365"/>
                  <a:pt x="189773" y="651080"/>
                </a:cubicBezTo>
                <a:cubicBezTo>
                  <a:pt x="168482" y="564795"/>
                  <a:pt x="109091" y="-191602"/>
                  <a:pt x="129262" y="45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3EC5F45A-A946-B421-3467-F8C74D7A5985}"/>
              </a:ext>
            </a:extLst>
          </p:cNvPr>
          <p:cNvSpPr/>
          <p:nvPr/>
        </p:nvSpPr>
        <p:spPr>
          <a:xfrm>
            <a:off x="7199608" y="5812035"/>
            <a:ext cx="648149" cy="3070550"/>
          </a:xfrm>
          <a:custGeom>
            <a:avLst/>
            <a:gdLst>
              <a:gd name="connsiteX0" fmla="*/ 606410 w 648149"/>
              <a:gd name="connsiteY0" fmla="*/ 360165 h 3070550"/>
              <a:gd name="connsiteX1" fmla="*/ 229892 w 648149"/>
              <a:gd name="connsiteY1" fmla="*/ 1503165 h 3070550"/>
              <a:gd name="connsiteX2" fmla="*/ 142486 w 648149"/>
              <a:gd name="connsiteY2" fmla="*/ 2666336 h 3070550"/>
              <a:gd name="connsiteX3" fmla="*/ 122316 w 648149"/>
              <a:gd name="connsiteY3" fmla="*/ 2525141 h 3070550"/>
              <a:gd name="connsiteX4" fmla="*/ 350916 w 648149"/>
              <a:gd name="connsiteY4" fmla="*/ 3069747 h 3070550"/>
              <a:gd name="connsiteX5" fmla="*/ 55080 w 648149"/>
              <a:gd name="connsiteY5" fmla="*/ 2383947 h 3070550"/>
              <a:gd name="connsiteX6" fmla="*/ 1292 w 648149"/>
              <a:gd name="connsiteY6" fmla="*/ 1409036 h 3070550"/>
              <a:gd name="connsiteX7" fmla="*/ 75251 w 648149"/>
              <a:gd name="connsiteY7" fmla="*/ 1993983 h 3070550"/>
              <a:gd name="connsiteX8" fmla="*/ 418151 w 648149"/>
              <a:gd name="connsiteY8" fmla="*/ 3818 h 3070550"/>
              <a:gd name="connsiteX9" fmla="*/ 236616 w 648149"/>
              <a:gd name="connsiteY9" fmla="*/ 1476271 h 3070550"/>
              <a:gd name="connsiteX10" fmla="*/ 350916 w 648149"/>
              <a:gd name="connsiteY10" fmla="*/ 938389 h 3070550"/>
              <a:gd name="connsiteX11" fmla="*/ 613133 w 648149"/>
              <a:gd name="connsiteY11" fmla="*/ 299653 h 3070550"/>
              <a:gd name="connsiteX12" fmla="*/ 606410 w 648149"/>
              <a:gd name="connsiteY12" fmla="*/ 360165 h 307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149" h="3070550">
                <a:moveTo>
                  <a:pt x="606410" y="360165"/>
                </a:moveTo>
                <a:cubicBezTo>
                  <a:pt x="542537" y="560750"/>
                  <a:pt x="307213" y="1118803"/>
                  <a:pt x="229892" y="1503165"/>
                </a:cubicBezTo>
                <a:cubicBezTo>
                  <a:pt x="152571" y="1887527"/>
                  <a:pt x="160415" y="2496007"/>
                  <a:pt x="142486" y="2666336"/>
                </a:cubicBezTo>
                <a:cubicBezTo>
                  <a:pt x="124557" y="2836665"/>
                  <a:pt x="87578" y="2457906"/>
                  <a:pt x="122316" y="2525141"/>
                </a:cubicBezTo>
                <a:cubicBezTo>
                  <a:pt x="157054" y="2592376"/>
                  <a:pt x="362122" y="3093279"/>
                  <a:pt x="350916" y="3069747"/>
                </a:cubicBezTo>
                <a:cubicBezTo>
                  <a:pt x="339710" y="3046215"/>
                  <a:pt x="113351" y="2660732"/>
                  <a:pt x="55080" y="2383947"/>
                </a:cubicBezTo>
                <a:cubicBezTo>
                  <a:pt x="-3191" y="2107162"/>
                  <a:pt x="-2070" y="1474030"/>
                  <a:pt x="1292" y="1409036"/>
                </a:cubicBezTo>
                <a:cubicBezTo>
                  <a:pt x="4654" y="1344042"/>
                  <a:pt x="5774" y="2228186"/>
                  <a:pt x="75251" y="1993983"/>
                </a:cubicBezTo>
                <a:cubicBezTo>
                  <a:pt x="144727" y="1759780"/>
                  <a:pt x="391257" y="90103"/>
                  <a:pt x="418151" y="3818"/>
                </a:cubicBezTo>
                <a:cubicBezTo>
                  <a:pt x="445045" y="-82467"/>
                  <a:pt x="247822" y="1320509"/>
                  <a:pt x="236616" y="1476271"/>
                </a:cubicBezTo>
                <a:cubicBezTo>
                  <a:pt x="225410" y="1632033"/>
                  <a:pt x="288163" y="1134492"/>
                  <a:pt x="350916" y="938389"/>
                </a:cubicBezTo>
                <a:cubicBezTo>
                  <a:pt x="413669" y="742286"/>
                  <a:pt x="575033" y="393782"/>
                  <a:pt x="613133" y="299653"/>
                </a:cubicBezTo>
                <a:cubicBezTo>
                  <a:pt x="651233" y="205524"/>
                  <a:pt x="670283" y="159580"/>
                  <a:pt x="606410" y="360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CF38C46-2FC2-0E17-C6BC-C7ACC8DE644B}"/>
              </a:ext>
            </a:extLst>
          </p:cNvPr>
          <p:cNvSpPr/>
          <p:nvPr/>
        </p:nvSpPr>
        <p:spPr>
          <a:xfrm>
            <a:off x="7120160" y="6283392"/>
            <a:ext cx="504391" cy="1300786"/>
          </a:xfrm>
          <a:custGeom>
            <a:avLst/>
            <a:gdLst>
              <a:gd name="connsiteX0" fmla="*/ 208487 w 504391"/>
              <a:gd name="connsiteY0" fmla="*/ 3108 h 1300786"/>
              <a:gd name="connsiteX1" fmla="*/ 221934 w 504391"/>
              <a:gd name="connsiteY1" fmla="*/ 157749 h 1300786"/>
              <a:gd name="connsiteX2" fmla="*/ 316064 w 504391"/>
              <a:gd name="connsiteY2" fmla="*/ 890614 h 1300786"/>
              <a:gd name="connsiteX3" fmla="*/ 504322 w 504391"/>
              <a:gd name="connsiteY3" fmla="*/ 1300749 h 1300786"/>
              <a:gd name="connsiteX4" fmla="*/ 336234 w 504391"/>
              <a:gd name="connsiteY4" fmla="*/ 870443 h 1300786"/>
              <a:gd name="connsiteX5" fmla="*/ 195040 w 504391"/>
              <a:gd name="connsiteY5" fmla="*/ 520820 h 1300786"/>
              <a:gd name="connsiteX6" fmla="*/ 58 w 504391"/>
              <a:gd name="connsiteY6" fmla="*/ 890614 h 1300786"/>
              <a:gd name="connsiteX7" fmla="*/ 215211 w 504391"/>
              <a:gd name="connsiteY7" fmla="*/ 393073 h 1300786"/>
              <a:gd name="connsiteX8" fmla="*/ 268999 w 504391"/>
              <a:gd name="connsiteY8" fmla="*/ 231708 h 1300786"/>
              <a:gd name="connsiteX9" fmla="*/ 208487 w 504391"/>
              <a:gd name="connsiteY9" fmla="*/ 3108 h 130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391" h="1300786">
                <a:moveTo>
                  <a:pt x="208487" y="3108"/>
                </a:moveTo>
                <a:cubicBezTo>
                  <a:pt x="200643" y="-9219"/>
                  <a:pt x="204004" y="9831"/>
                  <a:pt x="221934" y="157749"/>
                </a:cubicBezTo>
                <a:cubicBezTo>
                  <a:pt x="239864" y="305667"/>
                  <a:pt x="268999" y="700114"/>
                  <a:pt x="316064" y="890614"/>
                </a:cubicBezTo>
                <a:cubicBezTo>
                  <a:pt x="363129" y="1081114"/>
                  <a:pt x="500960" y="1304111"/>
                  <a:pt x="504322" y="1300749"/>
                </a:cubicBezTo>
                <a:cubicBezTo>
                  <a:pt x="507684" y="1297387"/>
                  <a:pt x="387781" y="1000431"/>
                  <a:pt x="336234" y="870443"/>
                </a:cubicBezTo>
                <a:cubicBezTo>
                  <a:pt x="284687" y="740455"/>
                  <a:pt x="251069" y="517458"/>
                  <a:pt x="195040" y="520820"/>
                </a:cubicBezTo>
                <a:cubicBezTo>
                  <a:pt x="139011" y="524182"/>
                  <a:pt x="-3304" y="911905"/>
                  <a:pt x="58" y="890614"/>
                </a:cubicBezTo>
                <a:cubicBezTo>
                  <a:pt x="3420" y="869323"/>
                  <a:pt x="170388" y="502891"/>
                  <a:pt x="215211" y="393073"/>
                </a:cubicBezTo>
                <a:cubicBezTo>
                  <a:pt x="260034" y="283255"/>
                  <a:pt x="271240" y="293340"/>
                  <a:pt x="268999" y="231708"/>
                </a:cubicBezTo>
                <a:cubicBezTo>
                  <a:pt x="266758" y="170076"/>
                  <a:pt x="216331" y="15435"/>
                  <a:pt x="208487" y="3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5A6C208F-7906-4CC1-D1BE-036CD39998B7}"/>
              </a:ext>
            </a:extLst>
          </p:cNvPr>
          <p:cNvSpPr/>
          <p:nvPr/>
        </p:nvSpPr>
        <p:spPr>
          <a:xfrm>
            <a:off x="6892293" y="6585019"/>
            <a:ext cx="541001" cy="2256955"/>
          </a:xfrm>
          <a:custGeom>
            <a:avLst/>
            <a:gdLst>
              <a:gd name="connsiteX0" fmla="*/ 537207 w 541001"/>
              <a:gd name="connsiteY0" fmla="*/ 10763 h 2256955"/>
              <a:gd name="connsiteX1" fmla="*/ 59836 w 541001"/>
              <a:gd name="connsiteY1" fmla="*/ 918440 h 2256955"/>
              <a:gd name="connsiteX2" fmla="*/ 19495 w 541001"/>
              <a:gd name="connsiteY2" fmla="*/ 1315128 h 2256955"/>
              <a:gd name="connsiteX3" fmla="*/ 174136 w 541001"/>
              <a:gd name="connsiteY3" fmla="*/ 716734 h 2256955"/>
              <a:gd name="connsiteX4" fmla="*/ 254819 w 541001"/>
              <a:gd name="connsiteY4" fmla="*/ 1510110 h 2256955"/>
              <a:gd name="connsiteX5" fmla="*/ 396013 w 541001"/>
              <a:gd name="connsiteY5" fmla="*/ 2256422 h 2256955"/>
              <a:gd name="connsiteX6" fmla="*/ 322054 w 541001"/>
              <a:gd name="connsiteY6" fmla="*/ 1604240 h 2256955"/>
              <a:gd name="connsiteX7" fmla="*/ 234648 w 541001"/>
              <a:gd name="connsiteY7" fmla="*/ 246087 h 2256955"/>
              <a:gd name="connsiteX8" fmla="*/ 281713 w 541001"/>
              <a:gd name="connsiteY8" fmla="*/ 407452 h 2256955"/>
              <a:gd name="connsiteX9" fmla="*/ 537207 w 541001"/>
              <a:gd name="connsiteY9" fmla="*/ 10763 h 22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001" h="2256955">
                <a:moveTo>
                  <a:pt x="537207" y="10763"/>
                </a:moveTo>
                <a:cubicBezTo>
                  <a:pt x="500228" y="95928"/>
                  <a:pt x="146121" y="701046"/>
                  <a:pt x="59836" y="918440"/>
                </a:cubicBezTo>
                <a:cubicBezTo>
                  <a:pt x="-26449" y="1135834"/>
                  <a:pt x="445" y="1348745"/>
                  <a:pt x="19495" y="1315128"/>
                </a:cubicBezTo>
                <a:cubicBezTo>
                  <a:pt x="38545" y="1281511"/>
                  <a:pt x="134915" y="684237"/>
                  <a:pt x="174136" y="716734"/>
                </a:cubicBezTo>
                <a:cubicBezTo>
                  <a:pt x="213357" y="749231"/>
                  <a:pt x="217840" y="1253496"/>
                  <a:pt x="254819" y="1510110"/>
                </a:cubicBezTo>
                <a:cubicBezTo>
                  <a:pt x="291798" y="1766724"/>
                  <a:pt x="384807" y="2240734"/>
                  <a:pt x="396013" y="2256422"/>
                </a:cubicBezTo>
                <a:cubicBezTo>
                  <a:pt x="407219" y="2272110"/>
                  <a:pt x="348948" y="1939296"/>
                  <a:pt x="322054" y="1604240"/>
                </a:cubicBezTo>
                <a:cubicBezTo>
                  <a:pt x="295160" y="1269184"/>
                  <a:pt x="241371" y="445552"/>
                  <a:pt x="234648" y="246087"/>
                </a:cubicBezTo>
                <a:cubicBezTo>
                  <a:pt x="227925" y="46622"/>
                  <a:pt x="233528" y="442190"/>
                  <a:pt x="281713" y="407452"/>
                </a:cubicBezTo>
                <a:cubicBezTo>
                  <a:pt x="329898" y="372714"/>
                  <a:pt x="574186" y="-74402"/>
                  <a:pt x="537207" y="10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494E401C-937D-1411-E092-C7A8F94CEDF8}"/>
              </a:ext>
            </a:extLst>
          </p:cNvPr>
          <p:cNvSpPr/>
          <p:nvPr/>
        </p:nvSpPr>
        <p:spPr>
          <a:xfrm>
            <a:off x="6518384" y="6271295"/>
            <a:ext cx="723500" cy="3041525"/>
          </a:xfrm>
          <a:custGeom>
            <a:avLst/>
            <a:gdLst>
              <a:gd name="connsiteX0" fmla="*/ 689240 w 723500"/>
              <a:gd name="connsiteY0" fmla="*/ 169846 h 3041525"/>
              <a:gd name="connsiteX1" fmla="*/ 191698 w 723500"/>
              <a:gd name="connsiteY1" fmla="*/ 1373358 h 3041525"/>
              <a:gd name="connsiteX2" fmla="*/ 258934 w 723500"/>
              <a:gd name="connsiteY2" fmla="*/ 2307929 h 3041525"/>
              <a:gd name="connsiteX3" fmla="*/ 151357 w 723500"/>
              <a:gd name="connsiteY3" fmla="*/ 1978476 h 3041525"/>
              <a:gd name="connsiteX4" fmla="*/ 722857 w 723500"/>
              <a:gd name="connsiteY4" fmla="*/ 3040793 h 3041525"/>
              <a:gd name="connsiteX5" fmla="*/ 258934 w 723500"/>
              <a:gd name="connsiteY5" fmla="*/ 2126393 h 3041525"/>
              <a:gd name="connsiteX6" fmla="*/ 3440 w 723500"/>
              <a:gd name="connsiteY6" fmla="*/ 1030458 h 3041525"/>
              <a:gd name="connsiteX7" fmla="*/ 131187 w 723500"/>
              <a:gd name="connsiteY7" fmla="*/ 1057352 h 3041525"/>
              <a:gd name="connsiteX8" fmla="*/ 406851 w 723500"/>
              <a:gd name="connsiteY8" fmla="*/ 1758 h 3041525"/>
              <a:gd name="connsiteX9" fmla="*/ 151357 w 723500"/>
              <a:gd name="connsiteY9" fmla="*/ 801858 h 3041525"/>
              <a:gd name="connsiteX10" fmla="*/ 326169 w 723500"/>
              <a:gd name="connsiteY10" fmla="*/ 593429 h 3041525"/>
              <a:gd name="connsiteX11" fmla="*/ 689240 w 723500"/>
              <a:gd name="connsiteY11" fmla="*/ 169846 h 30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500" h="3041525">
                <a:moveTo>
                  <a:pt x="689240" y="169846"/>
                </a:moveTo>
                <a:cubicBezTo>
                  <a:pt x="666828" y="299834"/>
                  <a:pt x="263416" y="1017011"/>
                  <a:pt x="191698" y="1373358"/>
                </a:cubicBezTo>
                <a:cubicBezTo>
                  <a:pt x="119980" y="1729705"/>
                  <a:pt x="265657" y="2207076"/>
                  <a:pt x="258934" y="2307929"/>
                </a:cubicBezTo>
                <a:cubicBezTo>
                  <a:pt x="252211" y="2408782"/>
                  <a:pt x="74036" y="1856332"/>
                  <a:pt x="151357" y="1978476"/>
                </a:cubicBezTo>
                <a:cubicBezTo>
                  <a:pt x="228677" y="2100620"/>
                  <a:pt x="704928" y="3016140"/>
                  <a:pt x="722857" y="3040793"/>
                </a:cubicBezTo>
                <a:cubicBezTo>
                  <a:pt x="740786" y="3065446"/>
                  <a:pt x="378837" y="2461449"/>
                  <a:pt x="258934" y="2126393"/>
                </a:cubicBezTo>
                <a:cubicBezTo>
                  <a:pt x="139031" y="1791337"/>
                  <a:pt x="24731" y="1208632"/>
                  <a:pt x="3440" y="1030458"/>
                </a:cubicBezTo>
                <a:cubicBezTo>
                  <a:pt x="-17851" y="852285"/>
                  <a:pt x="63952" y="1228802"/>
                  <a:pt x="131187" y="1057352"/>
                </a:cubicBezTo>
                <a:cubicBezTo>
                  <a:pt x="198422" y="885902"/>
                  <a:pt x="403489" y="44340"/>
                  <a:pt x="406851" y="1758"/>
                </a:cubicBezTo>
                <a:cubicBezTo>
                  <a:pt x="410213" y="-40824"/>
                  <a:pt x="164804" y="703246"/>
                  <a:pt x="151357" y="801858"/>
                </a:cubicBezTo>
                <a:cubicBezTo>
                  <a:pt x="137910" y="900470"/>
                  <a:pt x="235401" y="698764"/>
                  <a:pt x="326169" y="593429"/>
                </a:cubicBezTo>
                <a:cubicBezTo>
                  <a:pt x="416937" y="488094"/>
                  <a:pt x="711652" y="39858"/>
                  <a:pt x="689240" y="169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B57F85D-E3F6-1FEF-0EE5-A2D7C783E6C8}"/>
              </a:ext>
            </a:extLst>
          </p:cNvPr>
          <p:cNvSpPr/>
          <p:nvPr/>
        </p:nvSpPr>
        <p:spPr>
          <a:xfrm>
            <a:off x="6248359" y="7873171"/>
            <a:ext cx="576500" cy="1190592"/>
          </a:xfrm>
          <a:custGeom>
            <a:avLst/>
            <a:gdLst>
              <a:gd name="connsiteX0" fmla="*/ 65035 w 576500"/>
              <a:gd name="connsiteY0" fmla="*/ 82 h 1190592"/>
              <a:gd name="connsiteX1" fmla="*/ 17970 w 576500"/>
              <a:gd name="connsiteY1" fmla="*/ 188341 h 1190592"/>
              <a:gd name="connsiteX2" fmla="*/ 4523 w 576500"/>
              <a:gd name="connsiteY2" fmla="*/ 578305 h 1190592"/>
              <a:gd name="connsiteX3" fmla="*/ 91929 w 576500"/>
              <a:gd name="connsiteY3" fmla="*/ 578305 h 1190592"/>
              <a:gd name="connsiteX4" fmla="*/ 576023 w 576500"/>
              <a:gd name="connsiteY4" fmla="*/ 1190147 h 1190592"/>
              <a:gd name="connsiteX5" fmla="*/ 179335 w 576500"/>
              <a:gd name="connsiteY5" fmla="*/ 672435 h 1190592"/>
              <a:gd name="connsiteX6" fmla="*/ 44865 w 576500"/>
              <a:gd name="connsiteY6" fmla="*/ 410217 h 1190592"/>
              <a:gd name="connsiteX7" fmla="*/ 11247 w 576500"/>
              <a:gd name="connsiteY7" fmla="*/ 168170 h 1190592"/>
              <a:gd name="connsiteX8" fmla="*/ 65035 w 576500"/>
              <a:gd name="connsiteY8" fmla="*/ 82 h 119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500" h="1190592">
                <a:moveTo>
                  <a:pt x="65035" y="82"/>
                </a:moveTo>
                <a:cubicBezTo>
                  <a:pt x="66155" y="3444"/>
                  <a:pt x="28055" y="91971"/>
                  <a:pt x="17970" y="188341"/>
                </a:cubicBezTo>
                <a:cubicBezTo>
                  <a:pt x="7885" y="284711"/>
                  <a:pt x="-7803" y="513311"/>
                  <a:pt x="4523" y="578305"/>
                </a:cubicBezTo>
                <a:cubicBezTo>
                  <a:pt x="16849" y="643299"/>
                  <a:pt x="-3321" y="476331"/>
                  <a:pt x="91929" y="578305"/>
                </a:cubicBezTo>
                <a:cubicBezTo>
                  <a:pt x="187179" y="680279"/>
                  <a:pt x="561455" y="1174459"/>
                  <a:pt x="576023" y="1190147"/>
                </a:cubicBezTo>
                <a:cubicBezTo>
                  <a:pt x="590591" y="1205835"/>
                  <a:pt x="267861" y="802423"/>
                  <a:pt x="179335" y="672435"/>
                </a:cubicBezTo>
                <a:cubicBezTo>
                  <a:pt x="90809" y="542447"/>
                  <a:pt x="72880" y="494261"/>
                  <a:pt x="44865" y="410217"/>
                </a:cubicBezTo>
                <a:cubicBezTo>
                  <a:pt x="16850" y="326173"/>
                  <a:pt x="9006" y="239888"/>
                  <a:pt x="11247" y="168170"/>
                </a:cubicBezTo>
                <a:cubicBezTo>
                  <a:pt x="13488" y="96452"/>
                  <a:pt x="63915" y="-3280"/>
                  <a:pt x="65035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8F54A88B-CD79-AADA-0407-45224DAFE938}"/>
              </a:ext>
            </a:extLst>
          </p:cNvPr>
          <p:cNvSpPr/>
          <p:nvPr/>
        </p:nvSpPr>
        <p:spPr>
          <a:xfrm>
            <a:off x="6399806" y="6943626"/>
            <a:ext cx="1031959" cy="2726042"/>
          </a:xfrm>
          <a:custGeom>
            <a:avLst/>
            <a:gdLst>
              <a:gd name="connsiteX0" fmla="*/ 659900 w 1031959"/>
              <a:gd name="connsiteY0" fmla="*/ 1780 h 2726042"/>
              <a:gd name="connsiteX1" fmla="*/ 417853 w 1031959"/>
              <a:gd name="connsiteY1" fmla="*/ 949798 h 2726042"/>
              <a:gd name="connsiteX2" fmla="*/ 511982 w 1031959"/>
              <a:gd name="connsiteY2" fmla="*/ 1776792 h 2726042"/>
              <a:gd name="connsiteX3" fmla="*/ 458194 w 1031959"/>
              <a:gd name="connsiteY3" fmla="*/ 1682662 h 2726042"/>
              <a:gd name="connsiteX4" fmla="*/ 706965 w 1031959"/>
              <a:gd name="connsiteY4" fmla="*/ 2153309 h 2726042"/>
              <a:gd name="connsiteX5" fmla="*/ 505259 w 1031959"/>
              <a:gd name="connsiteY5" fmla="*/ 1911262 h 2726042"/>
              <a:gd name="connsiteX6" fmla="*/ 1029694 w 1031959"/>
              <a:gd name="connsiteY6" fmla="*/ 2718086 h 2726042"/>
              <a:gd name="connsiteX7" fmla="*/ 263212 w 1031959"/>
              <a:gd name="connsiteY7" fmla="*/ 1333039 h 2726042"/>
              <a:gd name="connsiteX8" fmla="*/ 994 w 1031959"/>
              <a:gd name="connsiteY8" fmla="*/ 727921 h 2726042"/>
              <a:gd name="connsiteX9" fmla="*/ 337170 w 1031959"/>
              <a:gd name="connsiteY9" fmla="*/ 1259080 h 2726042"/>
              <a:gd name="connsiteX10" fmla="*/ 424576 w 1031959"/>
              <a:gd name="connsiteY10" fmla="*/ 566556 h 2726042"/>
              <a:gd name="connsiteX11" fmla="*/ 397682 w 1031959"/>
              <a:gd name="connsiteY11" fmla="*/ 707750 h 2726042"/>
              <a:gd name="connsiteX12" fmla="*/ 659900 w 1031959"/>
              <a:gd name="connsiteY12" fmla="*/ 1780 h 272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959" h="2726042">
                <a:moveTo>
                  <a:pt x="659900" y="1780"/>
                </a:moveTo>
                <a:cubicBezTo>
                  <a:pt x="663262" y="42121"/>
                  <a:pt x="442506" y="653963"/>
                  <a:pt x="417853" y="949798"/>
                </a:cubicBezTo>
                <a:cubicBezTo>
                  <a:pt x="393200" y="1245633"/>
                  <a:pt x="505258" y="1654648"/>
                  <a:pt x="511982" y="1776792"/>
                </a:cubicBezTo>
                <a:cubicBezTo>
                  <a:pt x="518705" y="1898936"/>
                  <a:pt x="425697" y="1619909"/>
                  <a:pt x="458194" y="1682662"/>
                </a:cubicBezTo>
                <a:cubicBezTo>
                  <a:pt x="490691" y="1745415"/>
                  <a:pt x="699121" y="2115209"/>
                  <a:pt x="706965" y="2153309"/>
                </a:cubicBezTo>
                <a:cubicBezTo>
                  <a:pt x="714809" y="2191409"/>
                  <a:pt x="451471" y="1817133"/>
                  <a:pt x="505259" y="1911262"/>
                </a:cubicBezTo>
                <a:cubicBezTo>
                  <a:pt x="559047" y="2005392"/>
                  <a:pt x="1070035" y="2814456"/>
                  <a:pt x="1029694" y="2718086"/>
                </a:cubicBezTo>
                <a:cubicBezTo>
                  <a:pt x="989353" y="2621716"/>
                  <a:pt x="434662" y="1664733"/>
                  <a:pt x="263212" y="1333039"/>
                </a:cubicBezTo>
                <a:cubicBezTo>
                  <a:pt x="91762" y="1001345"/>
                  <a:pt x="-11332" y="740248"/>
                  <a:pt x="994" y="727921"/>
                </a:cubicBezTo>
                <a:cubicBezTo>
                  <a:pt x="13320" y="715595"/>
                  <a:pt x="266573" y="1285974"/>
                  <a:pt x="337170" y="1259080"/>
                </a:cubicBezTo>
                <a:cubicBezTo>
                  <a:pt x="407767" y="1232186"/>
                  <a:pt x="414491" y="658444"/>
                  <a:pt x="424576" y="566556"/>
                </a:cubicBezTo>
                <a:cubicBezTo>
                  <a:pt x="434661" y="474668"/>
                  <a:pt x="357341" y="796276"/>
                  <a:pt x="397682" y="707750"/>
                </a:cubicBezTo>
                <a:cubicBezTo>
                  <a:pt x="438023" y="619224"/>
                  <a:pt x="656538" y="-38561"/>
                  <a:pt x="659900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6D9471AD-C487-4BCF-6054-28F261B405CC}"/>
              </a:ext>
            </a:extLst>
          </p:cNvPr>
          <p:cNvSpPr/>
          <p:nvPr/>
        </p:nvSpPr>
        <p:spPr>
          <a:xfrm>
            <a:off x="6971784" y="7413541"/>
            <a:ext cx="109024" cy="898872"/>
          </a:xfrm>
          <a:custGeom>
            <a:avLst/>
            <a:gdLst>
              <a:gd name="connsiteX0" fmla="*/ 87922 w 109024"/>
              <a:gd name="connsiteY0" fmla="*/ 2512 h 898872"/>
              <a:gd name="connsiteX1" fmla="*/ 34134 w 109024"/>
              <a:gd name="connsiteY1" fmla="*/ 412647 h 898872"/>
              <a:gd name="connsiteX2" fmla="*/ 7240 w 109024"/>
              <a:gd name="connsiteY2" fmla="*/ 661418 h 898872"/>
              <a:gd name="connsiteX3" fmla="*/ 108092 w 109024"/>
              <a:gd name="connsiteY3" fmla="*/ 896741 h 898872"/>
              <a:gd name="connsiteX4" fmla="*/ 54304 w 109024"/>
              <a:gd name="connsiteY4" fmla="*/ 768994 h 898872"/>
              <a:gd name="connsiteX5" fmla="*/ 516 w 109024"/>
              <a:gd name="connsiteY5" fmla="*/ 621077 h 898872"/>
              <a:gd name="connsiteX6" fmla="*/ 87922 w 109024"/>
              <a:gd name="connsiteY6" fmla="*/ 2512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24" h="898872">
                <a:moveTo>
                  <a:pt x="87922" y="2512"/>
                </a:moveTo>
                <a:cubicBezTo>
                  <a:pt x="93525" y="-32226"/>
                  <a:pt x="47581" y="302829"/>
                  <a:pt x="34134" y="412647"/>
                </a:cubicBezTo>
                <a:cubicBezTo>
                  <a:pt x="20687" y="522465"/>
                  <a:pt x="-5086" y="580736"/>
                  <a:pt x="7240" y="661418"/>
                </a:cubicBezTo>
                <a:cubicBezTo>
                  <a:pt x="19566" y="742100"/>
                  <a:pt x="100248" y="878812"/>
                  <a:pt x="108092" y="896741"/>
                </a:cubicBezTo>
                <a:cubicBezTo>
                  <a:pt x="115936" y="914670"/>
                  <a:pt x="72233" y="814938"/>
                  <a:pt x="54304" y="768994"/>
                </a:cubicBezTo>
                <a:cubicBezTo>
                  <a:pt x="36375" y="723050"/>
                  <a:pt x="-5087" y="746583"/>
                  <a:pt x="516" y="621077"/>
                </a:cubicBezTo>
                <a:cubicBezTo>
                  <a:pt x="6119" y="495571"/>
                  <a:pt x="82319" y="37250"/>
                  <a:pt x="87922" y="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061FEAAE-9A57-DFB0-5936-8DA6536B5F88}"/>
              </a:ext>
            </a:extLst>
          </p:cNvPr>
          <p:cNvSpPr/>
          <p:nvPr/>
        </p:nvSpPr>
        <p:spPr>
          <a:xfrm>
            <a:off x="3142185" y="2859838"/>
            <a:ext cx="164586" cy="886869"/>
          </a:xfrm>
          <a:custGeom>
            <a:avLst/>
            <a:gdLst>
              <a:gd name="connsiteX0" fmla="*/ 164541 w 164586"/>
              <a:gd name="connsiteY0" fmla="*/ 320 h 886869"/>
              <a:gd name="connsiteX1" fmla="*/ 31634 w 164586"/>
              <a:gd name="connsiteY1" fmla="*/ 441571 h 886869"/>
              <a:gd name="connsiteX2" fmla="*/ 31634 w 164586"/>
              <a:gd name="connsiteY2" fmla="*/ 388409 h 886869"/>
              <a:gd name="connsiteX3" fmla="*/ 90113 w 164586"/>
              <a:gd name="connsiteY3" fmla="*/ 877506 h 886869"/>
              <a:gd name="connsiteX4" fmla="*/ 47582 w 164586"/>
              <a:gd name="connsiteY4" fmla="*/ 670171 h 886869"/>
              <a:gd name="connsiteX5" fmla="*/ 5052 w 164586"/>
              <a:gd name="connsiteY5" fmla="*/ 186390 h 886869"/>
              <a:gd name="connsiteX6" fmla="*/ 15685 w 164586"/>
              <a:gd name="connsiteY6" fmla="*/ 367143 h 886869"/>
              <a:gd name="connsiteX7" fmla="*/ 164541 w 164586"/>
              <a:gd name="connsiteY7" fmla="*/ 320 h 88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86" h="886869">
                <a:moveTo>
                  <a:pt x="164541" y="320"/>
                </a:moveTo>
                <a:cubicBezTo>
                  <a:pt x="167199" y="12724"/>
                  <a:pt x="53785" y="376890"/>
                  <a:pt x="31634" y="441571"/>
                </a:cubicBezTo>
                <a:cubicBezTo>
                  <a:pt x="9483" y="506252"/>
                  <a:pt x="21888" y="315753"/>
                  <a:pt x="31634" y="388409"/>
                </a:cubicBezTo>
                <a:cubicBezTo>
                  <a:pt x="41380" y="461065"/>
                  <a:pt x="87455" y="830546"/>
                  <a:pt x="90113" y="877506"/>
                </a:cubicBezTo>
                <a:cubicBezTo>
                  <a:pt x="92771" y="924466"/>
                  <a:pt x="61759" y="785357"/>
                  <a:pt x="47582" y="670171"/>
                </a:cubicBezTo>
                <a:cubicBezTo>
                  <a:pt x="33405" y="554985"/>
                  <a:pt x="10368" y="236895"/>
                  <a:pt x="5052" y="186390"/>
                </a:cubicBezTo>
                <a:cubicBezTo>
                  <a:pt x="-264" y="135885"/>
                  <a:pt x="-6466" y="394610"/>
                  <a:pt x="15685" y="367143"/>
                </a:cubicBezTo>
                <a:cubicBezTo>
                  <a:pt x="37836" y="339676"/>
                  <a:pt x="161883" y="-12084"/>
                  <a:pt x="164541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A54E3941-563B-CCAB-DC44-3007374095F2}"/>
              </a:ext>
            </a:extLst>
          </p:cNvPr>
          <p:cNvSpPr/>
          <p:nvPr/>
        </p:nvSpPr>
        <p:spPr>
          <a:xfrm>
            <a:off x="3320684" y="2669847"/>
            <a:ext cx="600004" cy="238380"/>
          </a:xfrm>
          <a:custGeom>
            <a:avLst/>
            <a:gdLst>
              <a:gd name="connsiteX0" fmla="*/ 1990 w 600004"/>
              <a:gd name="connsiteY0" fmla="*/ 238158 h 238380"/>
              <a:gd name="connsiteX1" fmla="*/ 570832 w 600004"/>
              <a:gd name="connsiteY1" fmla="*/ 14874 h 238380"/>
              <a:gd name="connsiteX2" fmla="*/ 522986 w 600004"/>
              <a:gd name="connsiteY2" fmla="*/ 20190 h 238380"/>
              <a:gd name="connsiteX3" fmla="*/ 145530 w 600004"/>
              <a:gd name="connsiteY3" fmla="*/ 78669 h 238380"/>
              <a:gd name="connsiteX4" fmla="*/ 374130 w 600004"/>
              <a:gd name="connsiteY4" fmla="*/ 57404 h 238380"/>
              <a:gd name="connsiteX5" fmla="*/ 1990 w 600004"/>
              <a:gd name="connsiteY5" fmla="*/ 238158 h 23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04" h="238380">
                <a:moveTo>
                  <a:pt x="1990" y="238158"/>
                </a:moveTo>
                <a:cubicBezTo>
                  <a:pt x="34774" y="231070"/>
                  <a:pt x="483999" y="51202"/>
                  <a:pt x="570832" y="14874"/>
                </a:cubicBezTo>
                <a:cubicBezTo>
                  <a:pt x="657665" y="-21454"/>
                  <a:pt x="522986" y="20190"/>
                  <a:pt x="522986" y="20190"/>
                </a:cubicBezTo>
                <a:lnTo>
                  <a:pt x="145530" y="78669"/>
                </a:lnTo>
                <a:cubicBezTo>
                  <a:pt x="120721" y="84871"/>
                  <a:pt x="396281" y="34367"/>
                  <a:pt x="374130" y="57404"/>
                </a:cubicBezTo>
                <a:cubicBezTo>
                  <a:pt x="351979" y="80441"/>
                  <a:pt x="-30794" y="245246"/>
                  <a:pt x="1990" y="23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9A39EEB-A1E9-4E2F-32D6-14D2F622F5A5}"/>
              </a:ext>
            </a:extLst>
          </p:cNvPr>
          <p:cNvSpPr/>
          <p:nvPr/>
        </p:nvSpPr>
        <p:spPr>
          <a:xfrm>
            <a:off x="3494807" y="6142617"/>
            <a:ext cx="341535" cy="719222"/>
          </a:xfrm>
          <a:custGeom>
            <a:avLst/>
            <a:gdLst>
              <a:gd name="connsiteX0" fmla="*/ 108 w 341535"/>
              <a:gd name="connsiteY0" fmla="*/ 131 h 719222"/>
              <a:gd name="connsiteX1" fmla="*/ 263770 w 341535"/>
              <a:gd name="connsiteY1" fmla="*/ 510625 h 719222"/>
              <a:gd name="connsiteX2" fmla="*/ 336697 w 341535"/>
              <a:gd name="connsiteY2" fmla="*/ 718188 h 719222"/>
              <a:gd name="connsiteX3" fmla="*/ 297429 w 341535"/>
              <a:gd name="connsiteY3" fmla="*/ 561113 h 719222"/>
              <a:gd name="connsiteX4" fmla="*/ 108 w 341535"/>
              <a:gd name="connsiteY4" fmla="*/ 131 h 7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35" h="719222">
                <a:moveTo>
                  <a:pt x="108" y="131"/>
                </a:moveTo>
                <a:cubicBezTo>
                  <a:pt x="-5502" y="-8284"/>
                  <a:pt x="207672" y="390949"/>
                  <a:pt x="263770" y="510625"/>
                </a:cubicBezTo>
                <a:cubicBezTo>
                  <a:pt x="319868" y="630301"/>
                  <a:pt x="331087" y="709773"/>
                  <a:pt x="336697" y="718188"/>
                </a:cubicBezTo>
                <a:cubicBezTo>
                  <a:pt x="342307" y="726603"/>
                  <a:pt x="353527" y="684529"/>
                  <a:pt x="297429" y="561113"/>
                </a:cubicBezTo>
                <a:cubicBezTo>
                  <a:pt x="241331" y="437697"/>
                  <a:pt x="5718" y="8546"/>
                  <a:pt x="10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C6331D6-B76F-2E2E-62E1-647C95F24784}"/>
              </a:ext>
            </a:extLst>
          </p:cNvPr>
          <p:cNvSpPr/>
          <p:nvPr/>
        </p:nvSpPr>
        <p:spPr>
          <a:xfrm>
            <a:off x="3797838" y="6165126"/>
            <a:ext cx="112600" cy="207770"/>
          </a:xfrm>
          <a:custGeom>
            <a:avLst/>
            <a:gdLst>
              <a:gd name="connsiteX0" fmla="*/ 7 w 112600"/>
              <a:gd name="connsiteY0" fmla="*/ 62 h 207770"/>
              <a:gd name="connsiteX1" fmla="*/ 100984 w 112600"/>
              <a:gd name="connsiteY1" fmla="*/ 123478 h 207770"/>
              <a:gd name="connsiteX2" fmla="*/ 100984 w 112600"/>
              <a:gd name="connsiteY2" fmla="*/ 207625 h 207770"/>
              <a:gd name="connsiteX3" fmla="*/ 106594 w 112600"/>
              <a:gd name="connsiteY3" fmla="*/ 140307 h 207770"/>
              <a:gd name="connsiteX4" fmla="*/ 7 w 112600"/>
              <a:gd name="connsiteY4" fmla="*/ 62 h 2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00" h="207770">
                <a:moveTo>
                  <a:pt x="7" y="62"/>
                </a:moveTo>
                <a:cubicBezTo>
                  <a:pt x="-928" y="-2743"/>
                  <a:pt x="84155" y="88884"/>
                  <a:pt x="100984" y="123478"/>
                </a:cubicBezTo>
                <a:cubicBezTo>
                  <a:pt x="117813" y="158072"/>
                  <a:pt x="100049" y="204820"/>
                  <a:pt x="100984" y="207625"/>
                </a:cubicBezTo>
                <a:cubicBezTo>
                  <a:pt x="101919" y="210430"/>
                  <a:pt x="122488" y="172096"/>
                  <a:pt x="106594" y="140307"/>
                </a:cubicBezTo>
                <a:cubicBezTo>
                  <a:pt x="90700" y="108518"/>
                  <a:pt x="942" y="2867"/>
                  <a:pt x="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EEFB6FD-BB69-A139-EE54-4CDE0AD56BFA}"/>
              </a:ext>
            </a:extLst>
          </p:cNvPr>
          <p:cNvSpPr/>
          <p:nvPr/>
        </p:nvSpPr>
        <p:spPr>
          <a:xfrm>
            <a:off x="4190533" y="6725966"/>
            <a:ext cx="99951" cy="230093"/>
          </a:xfrm>
          <a:custGeom>
            <a:avLst/>
            <a:gdLst>
              <a:gd name="connsiteX0" fmla="*/ 0 w 99951"/>
              <a:gd name="connsiteY0" fmla="*/ 203 h 230093"/>
              <a:gd name="connsiteX1" fmla="*/ 89757 w 99951"/>
              <a:gd name="connsiteY1" fmla="*/ 218986 h 230093"/>
              <a:gd name="connsiteX2" fmla="*/ 89757 w 99951"/>
              <a:gd name="connsiteY2" fmla="*/ 179717 h 230093"/>
              <a:gd name="connsiteX3" fmla="*/ 0 w 99951"/>
              <a:gd name="connsiteY3" fmla="*/ 203 h 2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51" h="230093">
                <a:moveTo>
                  <a:pt x="0" y="203"/>
                </a:moveTo>
                <a:cubicBezTo>
                  <a:pt x="0" y="6748"/>
                  <a:pt x="74798" y="189067"/>
                  <a:pt x="89757" y="218986"/>
                </a:cubicBezTo>
                <a:cubicBezTo>
                  <a:pt x="104716" y="248905"/>
                  <a:pt x="101912" y="212441"/>
                  <a:pt x="89757" y="179717"/>
                </a:cubicBezTo>
                <a:cubicBezTo>
                  <a:pt x="77602" y="146993"/>
                  <a:pt x="0" y="-6342"/>
                  <a:pt x="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2231252-A0F8-66BB-8375-F31011499368}"/>
              </a:ext>
            </a:extLst>
          </p:cNvPr>
          <p:cNvSpPr/>
          <p:nvPr/>
        </p:nvSpPr>
        <p:spPr>
          <a:xfrm>
            <a:off x="3938091" y="6479268"/>
            <a:ext cx="94318" cy="319447"/>
          </a:xfrm>
          <a:custGeom>
            <a:avLst/>
            <a:gdLst>
              <a:gd name="connsiteX0" fmla="*/ 0 w 94318"/>
              <a:gd name="connsiteY0" fmla="*/ 69 h 319447"/>
              <a:gd name="connsiteX1" fmla="*/ 84147 w 94318"/>
              <a:gd name="connsiteY1" fmla="*/ 297390 h 319447"/>
              <a:gd name="connsiteX2" fmla="*/ 84147 w 94318"/>
              <a:gd name="connsiteY2" fmla="*/ 269341 h 319447"/>
              <a:gd name="connsiteX3" fmla="*/ 0 w 94318"/>
              <a:gd name="connsiteY3" fmla="*/ 69 h 31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18" h="319447">
                <a:moveTo>
                  <a:pt x="0" y="69"/>
                </a:moveTo>
                <a:cubicBezTo>
                  <a:pt x="0" y="4744"/>
                  <a:pt x="84147" y="297390"/>
                  <a:pt x="84147" y="297390"/>
                </a:cubicBezTo>
                <a:cubicBezTo>
                  <a:pt x="98172" y="342269"/>
                  <a:pt x="97237" y="311415"/>
                  <a:pt x="84147" y="269341"/>
                </a:cubicBezTo>
                <a:cubicBezTo>
                  <a:pt x="71058" y="227267"/>
                  <a:pt x="0" y="-4606"/>
                  <a:pt x="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66B9F95F-406C-6D53-127E-F7C4BC1ED84F}"/>
              </a:ext>
            </a:extLst>
          </p:cNvPr>
          <p:cNvSpPr/>
          <p:nvPr/>
        </p:nvSpPr>
        <p:spPr>
          <a:xfrm>
            <a:off x="5031986" y="6922513"/>
            <a:ext cx="39304" cy="157075"/>
          </a:xfrm>
          <a:custGeom>
            <a:avLst/>
            <a:gdLst>
              <a:gd name="connsiteX0" fmla="*/ 19 w 39304"/>
              <a:gd name="connsiteY0" fmla="*/ 0 h 157075"/>
              <a:gd name="connsiteX1" fmla="*/ 33678 w 39304"/>
              <a:gd name="connsiteY1" fmla="*/ 89757 h 157075"/>
              <a:gd name="connsiteX2" fmla="*/ 11239 w 39304"/>
              <a:gd name="connsiteY2" fmla="*/ 157075 h 157075"/>
              <a:gd name="connsiteX3" fmla="*/ 39288 w 39304"/>
              <a:gd name="connsiteY3" fmla="*/ 89757 h 157075"/>
              <a:gd name="connsiteX4" fmla="*/ 19 w 39304"/>
              <a:gd name="connsiteY4" fmla="*/ 0 h 15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4" h="157075">
                <a:moveTo>
                  <a:pt x="19" y="0"/>
                </a:moveTo>
                <a:cubicBezTo>
                  <a:pt x="-916" y="0"/>
                  <a:pt x="31808" y="63578"/>
                  <a:pt x="33678" y="89757"/>
                </a:cubicBezTo>
                <a:cubicBezTo>
                  <a:pt x="35548" y="115936"/>
                  <a:pt x="10304" y="157075"/>
                  <a:pt x="11239" y="157075"/>
                </a:cubicBezTo>
                <a:cubicBezTo>
                  <a:pt x="12174" y="157075"/>
                  <a:pt x="38353" y="116871"/>
                  <a:pt x="39288" y="89757"/>
                </a:cubicBezTo>
                <a:cubicBezTo>
                  <a:pt x="40223" y="62643"/>
                  <a:pt x="954" y="0"/>
                  <a:pt x="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13C1533D-DC29-2DCC-F1B1-6D956F84C8A3}"/>
              </a:ext>
            </a:extLst>
          </p:cNvPr>
          <p:cNvSpPr/>
          <p:nvPr/>
        </p:nvSpPr>
        <p:spPr>
          <a:xfrm>
            <a:off x="4639117" y="6928123"/>
            <a:ext cx="303006" cy="11341"/>
          </a:xfrm>
          <a:custGeom>
            <a:avLst/>
            <a:gdLst>
              <a:gd name="connsiteX0" fmla="*/ 201 w 303006"/>
              <a:gd name="connsiteY0" fmla="*/ 11219 h 11341"/>
              <a:gd name="connsiteX1" fmla="*/ 286301 w 303006"/>
              <a:gd name="connsiteY1" fmla="*/ 5610 h 11341"/>
              <a:gd name="connsiteX2" fmla="*/ 241423 w 303006"/>
              <a:gd name="connsiteY2" fmla="*/ 0 h 11341"/>
              <a:gd name="connsiteX3" fmla="*/ 201 w 303006"/>
              <a:gd name="connsiteY3" fmla="*/ 11219 h 1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06" h="11341">
                <a:moveTo>
                  <a:pt x="201" y="11219"/>
                </a:moveTo>
                <a:cubicBezTo>
                  <a:pt x="7681" y="12154"/>
                  <a:pt x="246098" y="7480"/>
                  <a:pt x="286301" y="5610"/>
                </a:cubicBezTo>
                <a:cubicBezTo>
                  <a:pt x="326504" y="3740"/>
                  <a:pt x="287236" y="0"/>
                  <a:pt x="241423" y="0"/>
                </a:cubicBezTo>
                <a:cubicBezTo>
                  <a:pt x="195610" y="0"/>
                  <a:pt x="-7279" y="10284"/>
                  <a:pt x="201" y="1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BBA085-937B-77D2-F5C2-184F0CE3884D}"/>
              </a:ext>
            </a:extLst>
          </p:cNvPr>
          <p:cNvSpPr/>
          <p:nvPr/>
        </p:nvSpPr>
        <p:spPr>
          <a:xfrm>
            <a:off x="3335468" y="6153980"/>
            <a:ext cx="540617" cy="764710"/>
          </a:xfrm>
          <a:custGeom>
            <a:avLst/>
            <a:gdLst>
              <a:gd name="connsiteX0" fmla="*/ 14635 w 540617"/>
              <a:gd name="connsiteY0" fmla="*/ 16197 h 764710"/>
              <a:gd name="connsiteX1" fmla="*/ 390914 w 540617"/>
              <a:gd name="connsiteY1" fmla="*/ 598824 h 764710"/>
              <a:gd name="connsiteX2" fmla="*/ 419236 w 540617"/>
              <a:gd name="connsiteY2" fmla="*/ 615008 h 764710"/>
              <a:gd name="connsiteX3" fmla="*/ 540617 w 540617"/>
              <a:gd name="connsiteY3" fmla="*/ 764710 h 764710"/>
              <a:gd name="connsiteX4" fmla="*/ 34865 w 540617"/>
              <a:gd name="connsiteY4" fmla="*/ 141624 h 764710"/>
              <a:gd name="connsiteX5" fmla="*/ 71279 w 540617"/>
              <a:gd name="connsiteY5" fmla="*/ 157808 h 764710"/>
              <a:gd name="connsiteX6" fmla="*/ 14635 w 540617"/>
              <a:gd name="connsiteY6" fmla="*/ 16197 h 76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17" h="764710">
                <a:moveTo>
                  <a:pt x="14635" y="16197"/>
                </a:moveTo>
                <a:cubicBezTo>
                  <a:pt x="67907" y="89700"/>
                  <a:pt x="323481" y="499022"/>
                  <a:pt x="390914" y="598824"/>
                </a:cubicBezTo>
                <a:cubicBezTo>
                  <a:pt x="458347" y="698626"/>
                  <a:pt x="394286" y="587360"/>
                  <a:pt x="419236" y="615008"/>
                </a:cubicBezTo>
                <a:cubicBezTo>
                  <a:pt x="444186" y="642656"/>
                  <a:pt x="540617" y="764710"/>
                  <a:pt x="540617" y="764710"/>
                </a:cubicBezTo>
                <a:cubicBezTo>
                  <a:pt x="476555" y="685813"/>
                  <a:pt x="113088" y="242774"/>
                  <a:pt x="34865" y="141624"/>
                </a:cubicBezTo>
                <a:cubicBezTo>
                  <a:pt x="-43358" y="40474"/>
                  <a:pt x="71953" y="173318"/>
                  <a:pt x="71279" y="157808"/>
                </a:cubicBezTo>
                <a:cubicBezTo>
                  <a:pt x="70605" y="142298"/>
                  <a:pt x="-38637" y="-57306"/>
                  <a:pt x="14635" y="1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62B0F8A-6D35-E81E-B369-A7FBAB045BBA}"/>
              </a:ext>
            </a:extLst>
          </p:cNvPr>
          <p:cNvSpPr/>
          <p:nvPr/>
        </p:nvSpPr>
        <p:spPr>
          <a:xfrm>
            <a:off x="3878629" y="6874225"/>
            <a:ext cx="711035" cy="501233"/>
          </a:xfrm>
          <a:custGeom>
            <a:avLst/>
            <a:gdLst>
              <a:gd name="connsiteX0" fmla="*/ 9594 w 711035"/>
              <a:gd name="connsiteY0" fmla="*/ 4005 h 501233"/>
              <a:gd name="connsiteX1" fmla="*/ 482978 w 711035"/>
              <a:gd name="connsiteY1" fmla="*/ 380285 h 501233"/>
              <a:gd name="connsiteX2" fmla="*/ 701463 w 711035"/>
              <a:gd name="connsiteY2" fmla="*/ 497619 h 501233"/>
              <a:gd name="connsiteX3" fmla="*/ 608405 w 711035"/>
              <a:gd name="connsiteY3" fmla="*/ 440975 h 501233"/>
              <a:gd name="connsiteX4" fmla="*/ 54100 w 711035"/>
              <a:gd name="connsiteY4" fmla="*/ 149662 h 501233"/>
              <a:gd name="connsiteX5" fmla="*/ 155251 w 711035"/>
              <a:gd name="connsiteY5" fmla="*/ 182030 h 501233"/>
              <a:gd name="connsiteX6" fmla="*/ 9594 w 711035"/>
              <a:gd name="connsiteY6" fmla="*/ 4005 h 5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035" h="501233">
                <a:moveTo>
                  <a:pt x="9594" y="4005"/>
                </a:moveTo>
                <a:cubicBezTo>
                  <a:pt x="64215" y="37047"/>
                  <a:pt x="367666" y="298016"/>
                  <a:pt x="482978" y="380285"/>
                </a:cubicBezTo>
                <a:cubicBezTo>
                  <a:pt x="598290" y="462554"/>
                  <a:pt x="680559" y="487504"/>
                  <a:pt x="701463" y="497619"/>
                </a:cubicBezTo>
                <a:cubicBezTo>
                  <a:pt x="722368" y="507734"/>
                  <a:pt x="716299" y="498968"/>
                  <a:pt x="608405" y="440975"/>
                </a:cubicBezTo>
                <a:cubicBezTo>
                  <a:pt x="500511" y="382982"/>
                  <a:pt x="129626" y="192820"/>
                  <a:pt x="54100" y="149662"/>
                </a:cubicBezTo>
                <a:cubicBezTo>
                  <a:pt x="-21426" y="106505"/>
                  <a:pt x="159297" y="211701"/>
                  <a:pt x="155251" y="182030"/>
                </a:cubicBezTo>
                <a:cubicBezTo>
                  <a:pt x="151205" y="152359"/>
                  <a:pt x="-45027" y="-29037"/>
                  <a:pt x="9594" y="4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305CE1B-0B2E-510D-E12D-A3C6B759FF90}"/>
              </a:ext>
            </a:extLst>
          </p:cNvPr>
          <p:cNvSpPr/>
          <p:nvPr/>
        </p:nvSpPr>
        <p:spPr>
          <a:xfrm>
            <a:off x="5133037" y="6674113"/>
            <a:ext cx="1019127" cy="718248"/>
          </a:xfrm>
          <a:custGeom>
            <a:avLst/>
            <a:gdLst>
              <a:gd name="connsiteX0" fmla="*/ 1000726 w 1019127"/>
              <a:gd name="connsiteY0" fmla="*/ 5862 h 718248"/>
              <a:gd name="connsiteX1" fmla="*/ 256259 w 1019127"/>
              <a:gd name="connsiteY1" fmla="*/ 580397 h 718248"/>
              <a:gd name="connsiteX2" fmla="*/ 280535 w 1019127"/>
              <a:gd name="connsiteY2" fmla="*/ 564213 h 718248"/>
              <a:gd name="connsiteX3" fmla="*/ 1359 w 1019127"/>
              <a:gd name="connsiteY3" fmla="*/ 669409 h 718248"/>
              <a:gd name="connsiteX4" fmla="*/ 167246 w 1019127"/>
              <a:gd name="connsiteY4" fmla="*/ 608719 h 718248"/>
              <a:gd name="connsiteX5" fmla="*/ 5405 w 1019127"/>
              <a:gd name="connsiteY5" fmla="*/ 717961 h 718248"/>
              <a:gd name="connsiteX6" fmla="*/ 353363 w 1019127"/>
              <a:gd name="connsiteY6" fmla="*/ 641087 h 718248"/>
              <a:gd name="connsiteX7" fmla="*/ 292673 w 1019127"/>
              <a:gd name="connsiteY7" fmla="*/ 657271 h 718248"/>
              <a:gd name="connsiteX8" fmla="*/ 838885 w 1019127"/>
              <a:gd name="connsiteY8" fmla="*/ 236485 h 718248"/>
              <a:gd name="connsiteX9" fmla="*/ 794379 w 1019127"/>
              <a:gd name="connsiteY9" fmla="*/ 280991 h 718248"/>
              <a:gd name="connsiteX10" fmla="*/ 1000726 w 1019127"/>
              <a:gd name="connsiteY10" fmla="*/ 5862 h 71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127" h="718248">
                <a:moveTo>
                  <a:pt x="1000726" y="5862"/>
                </a:moveTo>
                <a:cubicBezTo>
                  <a:pt x="911039" y="55763"/>
                  <a:pt x="376291" y="487339"/>
                  <a:pt x="256259" y="580397"/>
                </a:cubicBezTo>
                <a:cubicBezTo>
                  <a:pt x="136227" y="673455"/>
                  <a:pt x="323018" y="549378"/>
                  <a:pt x="280535" y="564213"/>
                </a:cubicBezTo>
                <a:cubicBezTo>
                  <a:pt x="238052" y="579048"/>
                  <a:pt x="20240" y="661991"/>
                  <a:pt x="1359" y="669409"/>
                </a:cubicBezTo>
                <a:cubicBezTo>
                  <a:pt x="-17523" y="676827"/>
                  <a:pt x="166572" y="600627"/>
                  <a:pt x="167246" y="608719"/>
                </a:cubicBezTo>
                <a:cubicBezTo>
                  <a:pt x="167920" y="616811"/>
                  <a:pt x="-25615" y="712566"/>
                  <a:pt x="5405" y="717961"/>
                </a:cubicBezTo>
                <a:cubicBezTo>
                  <a:pt x="36424" y="723356"/>
                  <a:pt x="305485" y="651202"/>
                  <a:pt x="353363" y="641087"/>
                </a:cubicBezTo>
                <a:cubicBezTo>
                  <a:pt x="401241" y="630972"/>
                  <a:pt x="211753" y="724705"/>
                  <a:pt x="292673" y="657271"/>
                </a:cubicBezTo>
                <a:cubicBezTo>
                  <a:pt x="373593" y="589837"/>
                  <a:pt x="755267" y="299198"/>
                  <a:pt x="838885" y="236485"/>
                </a:cubicBezTo>
                <a:cubicBezTo>
                  <a:pt x="922503" y="173772"/>
                  <a:pt x="764034" y="322126"/>
                  <a:pt x="794379" y="280991"/>
                </a:cubicBezTo>
                <a:cubicBezTo>
                  <a:pt x="824724" y="239857"/>
                  <a:pt x="1090413" y="-44039"/>
                  <a:pt x="1000726" y="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182D61DF-55A7-4202-1505-7C9E862BAA8C}"/>
              </a:ext>
            </a:extLst>
          </p:cNvPr>
          <p:cNvSpPr/>
          <p:nvPr/>
        </p:nvSpPr>
        <p:spPr>
          <a:xfrm>
            <a:off x="3813249" y="6898754"/>
            <a:ext cx="1686569" cy="537397"/>
          </a:xfrm>
          <a:custGeom>
            <a:avLst/>
            <a:gdLst>
              <a:gd name="connsiteX0" fmla="*/ 487668 w 1686569"/>
              <a:gd name="connsiteY0" fmla="*/ 303158 h 537397"/>
              <a:gd name="connsiteX1" fmla="*/ 1017696 w 1686569"/>
              <a:gd name="connsiteY1" fmla="*/ 460952 h 537397"/>
              <a:gd name="connsiteX2" fmla="*/ 1567955 w 1686569"/>
              <a:gd name="connsiteY2" fmla="*/ 371940 h 537397"/>
              <a:gd name="connsiteX3" fmla="*/ 1515356 w 1686569"/>
              <a:gd name="connsiteY3" fmla="*/ 359802 h 537397"/>
              <a:gd name="connsiteX4" fmla="*/ 1685289 w 1686569"/>
              <a:gd name="connsiteY4" fmla="*/ 307204 h 537397"/>
              <a:gd name="connsiteX5" fmla="*/ 1410160 w 1686569"/>
              <a:gd name="connsiteY5" fmla="*/ 428584 h 537397"/>
              <a:gd name="connsiteX6" fmla="*/ 1147169 w 1686569"/>
              <a:gd name="connsiteY6" fmla="*/ 517596 h 537397"/>
              <a:gd name="connsiteX7" fmla="*/ 722337 w 1686569"/>
              <a:gd name="connsiteY7" fmla="*/ 529734 h 537397"/>
              <a:gd name="connsiteX8" fmla="*/ 880132 w 1686569"/>
              <a:gd name="connsiteY8" fmla="*/ 529734 h 537397"/>
              <a:gd name="connsiteX9" fmla="*/ 451254 w 1686569"/>
              <a:gd name="connsiteY9" fmla="*/ 432630 h 537397"/>
              <a:gd name="connsiteX10" fmla="*/ 580726 w 1686569"/>
              <a:gd name="connsiteY10" fmla="*/ 448814 h 537397"/>
              <a:gd name="connsiteX11" fmla="*/ 2146 w 1686569"/>
              <a:gd name="connsiteY11" fmla="*/ 3752 h 537397"/>
              <a:gd name="connsiteX12" fmla="*/ 390563 w 1686569"/>
              <a:gd name="connsiteY12" fmla="*/ 242467 h 537397"/>
              <a:gd name="connsiteX13" fmla="*/ 552404 w 1686569"/>
              <a:gd name="connsiteY13" fmla="*/ 371940 h 537397"/>
              <a:gd name="connsiteX14" fmla="*/ 487668 w 1686569"/>
              <a:gd name="connsiteY14" fmla="*/ 303158 h 5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6569" h="537397">
                <a:moveTo>
                  <a:pt x="487668" y="303158"/>
                </a:moveTo>
                <a:cubicBezTo>
                  <a:pt x="565217" y="317993"/>
                  <a:pt x="837648" y="449488"/>
                  <a:pt x="1017696" y="460952"/>
                </a:cubicBezTo>
                <a:cubicBezTo>
                  <a:pt x="1197744" y="472416"/>
                  <a:pt x="1485012" y="388798"/>
                  <a:pt x="1567955" y="371940"/>
                </a:cubicBezTo>
                <a:cubicBezTo>
                  <a:pt x="1650898" y="355082"/>
                  <a:pt x="1495800" y="370591"/>
                  <a:pt x="1515356" y="359802"/>
                </a:cubicBezTo>
                <a:cubicBezTo>
                  <a:pt x="1534912" y="349013"/>
                  <a:pt x="1702822" y="295740"/>
                  <a:pt x="1685289" y="307204"/>
                </a:cubicBezTo>
                <a:cubicBezTo>
                  <a:pt x="1667756" y="318668"/>
                  <a:pt x="1499847" y="393519"/>
                  <a:pt x="1410160" y="428584"/>
                </a:cubicBezTo>
                <a:cubicBezTo>
                  <a:pt x="1320473" y="463649"/>
                  <a:pt x="1261806" y="500738"/>
                  <a:pt x="1147169" y="517596"/>
                </a:cubicBezTo>
                <a:cubicBezTo>
                  <a:pt x="1032532" y="534454"/>
                  <a:pt x="766843" y="527711"/>
                  <a:pt x="722337" y="529734"/>
                </a:cubicBezTo>
                <a:cubicBezTo>
                  <a:pt x="677831" y="531757"/>
                  <a:pt x="925312" y="545918"/>
                  <a:pt x="880132" y="529734"/>
                </a:cubicBezTo>
                <a:cubicBezTo>
                  <a:pt x="834952" y="513550"/>
                  <a:pt x="501155" y="446117"/>
                  <a:pt x="451254" y="432630"/>
                </a:cubicBezTo>
                <a:cubicBezTo>
                  <a:pt x="401353" y="419143"/>
                  <a:pt x="655577" y="520294"/>
                  <a:pt x="580726" y="448814"/>
                </a:cubicBezTo>
                <a:cubicBezTo>
                  <a:pt x="505875" y="377334"/>
                  <a:pt x="33840" y="38143"/>
                  <a:pt x="2146" y="3752"/>
                </a:cubicBezTo>
                <a:cubicBezTo>
                  <a:pt x="-29548" y="-30639"/>
                  <a:pt x="298853" y="181102"/>
                  <a:pt x="390563" y="242467"/>
                </a:cubicBezTo>
                <a:cubicBezTo>
                  <a:pt x="482273" y="303832"/>
                  <a:pt x="533522" y="358453"/>
                  <a:pt x="552404" y="371940"/>
                </a:cubicBezTo>
                <a:cubicBezTo>
                  <a:pt x="571286" y="385427"/>
                  <a:pt x="410119" y="288323"/>
                  <a:pt x="487668" y="30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5D4DD514-1F99-B3E8-D4DC-498E33F1AA5C}"/>
              </a:ext>
            </a:extLst>
          </p:cNvPr>
          <p:cNvSpPr/>
          <p:nvPr/>
        </p:nvSpPr>
        <p:spPr>
          <a:xfrm>
            <a:off x="5998900" y="6059085"/>
            <a:ext cx="551462" cy="750038"/>
          </a:xfrm>
          <a:custGeom>
            <a:avLst/>
            <a:gdLst>
              <a:gd name="connsiteX0" fmla="*/ 535419 w 551462"/>
              <a:gd name="connsiteY0" fmla="*/ 9942 h 750038"/>
              <a:gd name="connsiteX1" fmla="*/ 110587 w 551462"/>
              <a:gd name="connsiteY1" fmla="*/ 653258 h 750038"/>
              <a:gd name="connsiteX2" fmla="*/ 171277 w 551462"/>
              <a:gd name="connsiteY2" fmla="*/ 576384 h 750038"/>
              <a:gd name="connsiteX3" fmla="*/ 9436 w 551462"/>
              <a:gd name="connsiteY3" fmla="*/ 742271 h 750038"/>
              <a:gd name="connsiteX4" fmla="*/ 499004 w 551462"/>
              <a:gd name="connsiteY4" fmla="*/ 281025 h 750038"/>
              <a:gd name="connsiteX5" fmla="*/ 434268 w 551462"/>
              <a:gd name="connsiteY5" fmla="*/ 361945 h 750038"/>
              <a:gd name="connsiteX6" fmla="*/ 511142 w 551462"/>
              <a:gd name="connsiteY6" fmla="*/ 200104 h 750038"/>
              <a:gd name="connsiteX7" fmla="*/ 466636 w 551462"/>
              <a:gd name="connsiteY7" fmla="*/ 256749 h 750038"/>
              <a:gd name="connsiteX8" fmla="*/ 535419 w 551462"/>
              <a:gd name="connsiteY8" fmla="*/ 9942 h 7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62" h="750038">
                <a:moveTo>
                  <a:pt x="535419" y="9942"/>
                </a:moveTo>
                <a:cubicBezTo>
                  <a:pt x="476078" y="76027"/>
                  <a:pt x="171277" y="558851"/>
                  <a:pt x="110587" y="653258"/>
                </a:cubicBezTo>
                <a:cubicBezTo>
                  <a:pt x="49897" y="747665"/>
                  <a:pt x="188136" y="561548"/>
                  <a:pt x="171277" y="576384"/>
                </a:cubicBezTo>
                <a:cubicBezTo>
                  <a:pt x="154418" y="591220"/>
                  <a:pt x="-45185" y="791498"/>
                  <a:pt x="9436" y="742271"/>
                </a:cubicBezTo>
                <a:cubicBezTo>
                  <a:pt x="64057" y="693044"/>
                  <a:pt x="428199" y="344413"/>
                  <a:pt x="499004" y="281025"/>
                </a:cubicBezTo>
                <a:cubicBezTo>
                  <a:pt x="569809" y="217637"/>
                  <a:pt x="432245" y="375432"/>
                  <a:pt x="434268" y="361945"/>
                </a:cubicBezTo>
                <a:cubicBezTo>
                  <a:pt x="436291" y="348458"/>
                  <a:pt x="505747" y="217637"/>
                  <a:pt x="511142" y="200104"/>
                </a:cubicBezTo>
                <a:cubicBezTo>
                  <a:pt x="516537" y="182571"/>
                  <a:pt x="462590" y="285745"/>
                  <a:pt x="466636" y="256749"/>
                </a:cubicBezTo>
                <a:cubicBezTo>
                  <a:pt x="470682" y="227753"/>
                  <a:pt x="594760" y="-56143"/>
                  <a:pt x="535419" y="9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89DE6578-14F9-E85C-718B-BEBCFDCE87C8}"/>
              </a:ext>
            </a:extLst>
          </p:cNvPr>
          <p:cNvSpPr/>
          <p:nvPr/>
        </p:nvSpPr>
        <p:spPr>
          <a:xfrm>
            <a:off x="5308571" y="4927550"/>
            <a:ext cx="34990" cy="136715"/>
          </a:xfrm>
          <a:custGeom>
            <a:avLst/>
            <a:gdLst>
              <a:gd name="connsiteX0" fmla="*/ 29 w 34990"/>
              <a:gd name="connsiteY0" fmla="*/ 50 h 136715"/>
              <a:gd name="connsiteX1" fmla="*/ 28604 w 34990"/>
              <a:gd name="connsiteY1" fmla="*/ 85775 h 136715"/>
              <a:gd name="connsiteX2" fmla="*/ 12729 w 34990"/>
              <a:gd name="connsiteY2" fmla="*/ 136575 h 136715"/>
              <a:gd name="connsiteX3" fmla="*/ 34954 w 34990"/>
              <a:gd name="connsiteY3" fmla="*/ 98475 h 136715"/>
              <a:gd name="connsiteX4" fmla="*/ 29 w 34990"/>
              <a:gd name="connsiteY4" fmla="*/ 50 h 1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0" h="136715">
                <a:moveTo>
                  <a:pt x="29" y="50"/>
                </a:moveTo>
                <a:cubicBezTo>
                  <a:pt x="-1029" y="-2067"/>
                  <a:pt x="26487" y="63021"/>
                  <a:pt x="28604" y="85775"/>
                </a:cubicBezTo>
                <a:cubicBezTo>
                  <a:pt x="30721" y="108529"/>
                  <a:pt x="11671" y="134458"/>
                  <a:pt x="12729" y="136575"/>
                </a:cubicBezTo>
                <a:cubicBezTo>
                  <a:pt x="13787" y="138692"/>
                  <a:pt x="36012" y="116466"/>
                  <a:pt x="34954" y="98475"/>
                </a:cubicBezTo>
                <a:cubicBezTo>
                  <a:pt x="33896" y="80484"/>
                  <a:pt x="1087" y="2167"/>
                  <a:pt x="2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B8848CF9-9838-FC23-98E4-0DFA51DEB853}"/>
              </a:ext>
            </a:extLst>
          </p:cNvPr>
          <p:cNvSpPr/>
          <p:nvPr/>
        </p:nvSpPr>
        <p:spPr>
          <a:xfrm>
            <a:off x="6038837" y="4892664"/>
            <a:ext cx="19453" cy="161959"/>
          </a:xfrm>
          <a:custGeom>
            <a:avLst/>
            <a:gdLst>
              <a:gd name="connsiteX0" fmla="*/ 13 w 19453"/>
              <a:gd name="connsiteY0" fmla="*/ 11 h 161959"/>
              <a:gd name="connsiteX1" fmla="*/ 15888 w 19453"/>
              <a:gd name="connsiteY1" fmla="*/ 95261 h 161959"/>
              <a:gd name="connsiteX2" fmla="*/ 9538 w 19453"/>
              <a:gd name="connsiteY2" fmla="*/ 161936 h 161959"/>
              <a:gd name="connsiteX3" fmla="*/ 19063 w 19453"/>
              <a:gd name="connsiteY3" fmla="*/ 101611 h 161959"/>
              <a:gd name="connsiteX4" fmla="*/ 13 w 19453"/>
              <a:gd name="connsiteY4" fmla="*/ 11 h 16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" h="161959">
                <a:moveTo>
                  <a:pt x="13" y="11"/>
                </a:moveTo>
                <a:cubicBezTo>
                  <a:pt x="-516" y="-1047"/>
                  <a:pt x="14301" y="68274"/>
                  <a:pt x="15888" y="95261"/>
                </a:cubicBezTo>
                <a:cubicBezTo>
                  <a:pt x="17475" y="122248"/>
                  <a:pt x="9009" y="160878"/>
                  <a:pt x="9538" y="161936"/>
                </a:cubicBezTo>
                <a:cubicBezTo>
                  <a:pt x="10067" y="162994"/>
                  <a:pt x="21709" y="128069"/>
                  <a:pt x="19063" y="101611"/>
                </a:cubicBezTo>
                <a:cubicBezTo>
                  <a:pt x="16417" y="75153"/>
                  <a:pt x="542" y="1069"/>
                  <a:pt x="1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B9A6EAA9-B97E-CD5D-86B6-751E78A685AB}"/>
              </a:ext>
            </a:extLst>
          </p:cNvPr>
          <p:cNvSpPr/>
          <p:nvPr/>
        </p:nvSpPr>
        <p:spPr>
          <a:xfrm>
            <a:off x="6016604" y="5225897"/>
            <a:ext cx="16118" cy="131239"/>
          </a:xfrm>
          <a:custGeom>
            <a:avLst/>
            <a:gdLst>
              <a:gd name="connsiteX0" fmla="*/ 21 w 16118"/>
              <a:gd name="connsiteY0" fmla="*/ 153 h 131239"/>
              <a:gd name="connsiteX1" fmla="*/ 15896 w 16118"/>
              <a:gd name="connsiteY1" fmla="*/ 104928 h 131239"/>
              <a:gd name="connsiteX2" fmla="*/ 9546 w 16118"/>
              <a:gd name="connsiteY2" fmla="*/ 130328 h 131239"/>
              <a:gd name="connsiteX3" fmla="*/ 12721 w 16118"/>
              <a:gd name="connsiteY3" fmla="*/ 82703 h 131239"/>
              <a:gd name="connsiteX4" fmla="*/ 21 w 16118"/>
              <a:gd name="connsiteY4" fmla="*/ 153 h 1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8" h="131239">
                <a:moveTo>
                  <a:pt x="21" y="153"/>
                </a:moveTo>
                <a:cubicBezTo>
                  <a:pt x="550" y="3857"/>
                  <a:pt x="14309" y="83232"/>
                  <a:pt x="15896" y="104928"/>
                </a:cubicBezTo>
                <a:cubicBezTo>
                  <a:pt x="17483" y="126624"/>
                  <a:pt x="10075" y="134032"/>
                  <a:pt x="9546" y="130328"/>
                </a:cubicBezTo>
                <a:cubicBezTo>
                  <a:pt x="9017" y="126624"/>
                  <a:pt x="16425" y="104399"/>
                  <a:pt x="12721" y="82703"/>
                </a:cubicBezTo>
                <a:cubicBezTo>
                  <a:pt x="9017" y="61007"/>
                  <a:pt x="-508" y="-3551"/>
                  <a:pt x="21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54ABB0D6-8361-D0FB-586F-ACC8F0A4F1F7}"/>
              </a:ext>
            </a:extLst>
          </p:cNvPr>
          <p:cNvSpPr/>
          <p:nvPr/>
        </p:nvSpPr>
        <p:spPr>
          <a:xfrm>
            <a:off x="5301920" y="4730582"/>
            <a:ext cx="121337" cy="178039"/>
          </a:xfrm>
          <a:custGeom>
            <a:avLst/>
            <a:gdLst>
              <a:gd name="connsiteX0" fmla="*/ 330 w 121337"/>
              <a:gd name="connsiteY0" fmla="*/ 168 h 178039"/>
              <a:gd name="connsiteX1" fmla="*/ 101930 w 121337"/>
              <a:gd name="connsiteY1" fmla="*/ 143043 h 178039"/>
              <a:gd name="connsiteX2" fmla="*/ 120980 w 121337"/>
              <a:gd name="connsiteY2" fmla="*/ 92243 h 178039"/>
              <a:gd name="connsiteX3" fmla="*/ 95580 w 121337"/>
              <a:gd name="connsiteY3" fmla="*/ 162093 h 178039"/>
              <a:gd name="connsiteX4" fmla="*/ 98755 w 121337"/>
              <a:gd name="connsiteY4" fmla="*/ 177968 h 178039"/>
              <a:gd name="connsiteX5" fmla="*/ 95580 w 121337"/>
              <a:gd name="connsiteY5" fmla="*/ 158918 h 178039"/>
              <a:gd name="connsiteX6" fmla="*/ 70180 w 121337"/>
              <a:gd name="connsiteY6" fmla="*/ 114468 h 178039"/>
              <a:gd name="connsiteX7" fmla="*/ 330 w 121337"/>
              <a:gd name="connsiteY7" fmla="*/ 168 h 1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37" h="178039">
                <a:moveTo>
                  <a:pt x="330" y="168"/>
                </a:moveTo>
                <a:cubicBezTo>
                  <a:pt x="5622" y="4931"/>
                  <a:pt x="81822" y="127697"/>
                  <a:pt x="101930" y="143043"/>
                </a:cubicBezTo>
                <a:cubicBezTo>
                  <a:pt x="122038" y="158389"/>
                  <a:pt x="122038" y="89068"/>
                  <a:pt x="120980" y="92243"/>
                </a:cubicBezTo>
                <a:cubicBezTo>
                  <a:pt x="119922" y="95418"/>
                  <a:pt x="99284" y="147806"/>
                  <a:pt x="95580" y="162093"/>
                </a:cubicBezTo>
                <a:cubicBezTo>
                  <a:pt x="91876" y="176380"/>
                  <a:pt x="98755" y="178497"/>
                  <a:pt x="98755" y="177968"/>
                </a:cubicBezTo>
                <a:cubicBezTo>
                  <a:pt x="98755" y="177439"/>
                  <a:pt x="100343" y="169501"/>
                  <a:pt x="95580" y="158918"/>
                </a:cubicBezTo>
                <a:cubicBezTo>
                  <a:pt x="90818" y="148335"/>
                  <a:pt x="85526" y="136164"/>
                  <a:pt x="70180" y="114468"/>
                </a:cubicBezTo>
                <a:cubicBezTo>
                  <a:pt x="54834" y="92772"/>
                  <a:pt x="-4962" y="-4595"/>
                  <a:pt x="33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3D518E36-C1F0-132F-C463-76A5E89781AB}"/>
              </a:ext>
            </a:extLst>
          </p:cNvPr>
          <p:cNvSpPr/>
          <p:nvPr/>
        </p:nvSpPr>
        <p:spPr>
          <a:xfrm>
            <a:off x="6143068" y="4660836"/>
            <a:ext cx="114944" cy="103750"/>
          </a:xfrm>
          <a:custGeom>
            <a:avLst/>
            <a:gdLst>
              <a:gd name="connsiteX0" fmla="*/ 114857 w 114944"/>
              <a:gd name="connsiteY0" fmla="*/ 64 h 103750"/>
              <a:gd name="connsiteX1" fmla="*/ 3732 w 114944"/>
              <a:gd name="connsiteY1" fmla="*/ 101664 h 103750"/>
              <a:gd name="connsiteX2" fmla="*/ 25957 w 114944"/>
              <a:gd name="connsiteY2" fmla="*/ 69914 h 103750"/>
              <a:gd name="connsiteX3" fmla="*/ 22782 w 114944"/>
              <a:gd name="connsiteY3" fmla="*/ 85789 h 103750"/>
              <a:gd name="connsiteX4" fmla="*/ 114857 w 114944"/>
              <a:gd name="connsiteY4" fmla="*/ 64 h 10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44" h="103750">
                <a:moveTo>
                  <a:pt x="114857" y="64"/>
                </a:moveTo>
                <a:cubicBezTo>
                  <a:pt x="111682" y="2710"/>
                  <a:pt x="18548" y="90022"/>
                  <a:pt x="3732" y="101664"/>
                </a:cubicBezTo>
                <a:cubicBezTo>
                  <a:pt x="-11084" y="113306"/>
                  <a:pt x="22782" y="72560"/>
                  <a:pt x="25957" y="69914"/>
                </a:cubicBezTo>
                <a:cubicBezTo>
                  <a:pt x="29132" y="67268"/>
                  <a:pt x="12199" y="94256"/>
                  <a:pt x="22782" y="85789"/>
                </a:cubicBezTo>
                <a:cubicBezTo>
                  <a:pt x="33365" y="77322"/>
                  <a:pt x="118032" y="-2582"/>
                  <a:pt x="11485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D46B7D90-B0F7-5AF5-9E88-12E529886354}"/>
              </a:ext>
            </a:extLst>
          </p:cNvPr>
          <p:cNvSpPr/>
          <p:nvPr/>
        </p:nvSpPr>
        <p:spPr>
          <a:xfrm>
            <a:off x="3200059" y="4961490"/>
            <a:ext cx="269216" cy="688734"/>
          </a:xfrm>
          <a:custGeom>
            <a:avLst/>
            <a:gdLst>
              <a:gd name="connsiteX0" fmla="*/ 341 w 269216"/>
              <a:gd name="connsiteY0" fmla="*/ 803 h 688734"/>
              <a:gd name="connsiteX1" fmla="*/ 184336 w 269216"/>
              <a:gd name="connsiteY1" fmla="*/ 229403 h 688734"/>
              <a:gd name="connsiteX2" fmla="*/ 267970 w 269216"/>
              <a:gd name="connsiteY2" fmla="*/ 686603 h 688734"/>
              <a:gd name="connsiteX3" fmla="*/ 234517 w 269216"/>
              <a:gd name="connsiteY3" fmla="*/ 396671 h 688734"/>
              <a:gd name="connsiteX4" fmla="*/ 234517 w 269216"/>
              <a:gd name="connsiteY4" fmla="*/ 301886 h 688734"/>
              <a:gd name="connsiteX5" fmla="*/ 341 w 269216"/>
              <a:gd name="connsiteY5" fmla="*/ 803 h 6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16" h="688734">
                <a:moveTo>
                  <a:pt x="341" y="803"/>
                </a:moveTo>
                <a:cubicBezTo>
                  <a:pt x="-8023" y="-11278"/>
                  <a:pt x="139731" y="115103"/>
                  <a:pt x="184336" y="229403"/>
                </a:cubicBezTo>
                <a:cubicBezTo>
                  <a:pt x="228941" y="343703"/>
                  <a:pt x="259607" y="658725"/>
                  <a:pt x="267970" y="686603"/>
                </a:cubicBezTo>
                <a:cubicBezTo>
                  <a:pt x="276333" y="714481"/>
                  <a:pt x="240092" y="460790"/>
                  <a:pt x="234517" y="396671"/>
                </a:cubicBezTo>
                <a:cubicBezTo>
                  <a:pt x="228942" y="332552"/>
                  <a:pt x="271688" y="365076"/>
                  <a:pt x="234517" y="301886"/>
                </a:cubicBezTo>
                <a:cubicBezTo>
                  <a:pt x="197346" y="238696"/>
                  <a:pt x="8705" y="12884"/>
                  <a:pt x="341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9B407149-EACC-7701-696B-F0BCA974FC5A}"/>
              </a:ext>
            </a:extLst>
          </p:cNvPr>
          <p:cNvSpPr/>
          <p:nvPr/>
        </p:nvSpPr>
        <p:spPr>
          <a:xfrm>
            <a:off x="3252240" y="5470468"/>
            <a:ext cx="505798" cy="1026766"/>
          </a:xfrm>
          <a:custGeom>
            <a:avLst/>
            <a:gdLst>
              <a:gd name="connsiteX0" fmla="*/ 1323 w 505798"/>
              <a:gd name="connsiteY0" fmla="*/ 3173 h 1026766"/>
              <a:gd name="connsiteX1" fmla="*/ 490420 w 505798"/>
              <a:gd name="connsiteY1" fmla="*/ 998380 h 1026766"/>
              <a:gd name="connsiteX2" fmla="*/ 350071 w 505798"/>
              <a:gd name="connsiteY2" fmla="*/ 692163 h 1026766"/>
              <a:gd name="connsiteX3" fmla="*/ 1323 w 505798"/>
              <a:gd name="connsiteY3" fmla="*/ 3173 h 10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98" h="1026766">
                <a:moveTo>
                  <a:pt x="1323" y="3173"/>
                </a:moveTo>
                <a:cubicBezTo>
                  <a:pt x="24714" y="54209"/>
                  <a:pt x="432295" y="883548"/>
                  <a:pt x="490420" y="998380"/>
                </a:cubicBezTo>
                <a:cubicBezTo>
                  <a:pt x="548545" y="1113212"/>
                  <a:pt x="428752" y="853069"/>
                  <a:pt x="350071" y="692163"/>
                </a:cubicBezTo>
                <a:cubicBezTo>
                  <a:pt x="271390" y="531257"/>
                  <a:pt x="-22068" y="-47863"/>
                  <a:pt x="1323" y="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8999131-D670-9F23-3058-621EA7E01C03}"/>
              </a:ext>
            </a:extLst>
          </p:cNvPr>
          <p:cNvSpPr/>
          <p:nvPr/>
        </p:nvSpPr>
        <p:spPr>
          <a:xfrm>
            <a:off x="3038997" y="4817953"/>
            <a:ext cx="193695" cy="450563"/>
          </a:xfrm>
          <a:custGeom>
            <a:avLst/>
            <a:gdLst>
              <a:gd name="connsiteX0" fmla="*/ 150 w 193695"/>
              <a:gd name="connsiteY0" fmla="*/ 669 h 450563"/>
              <a:gd name="connsiteX1" fmla="*/ 186065 w 193695"/>
              <a:gd name="connsiteY1" fmla="*/ 433207 h 450563"/>
              <a:gd name="connsiteX2" fmla="*/ 144329 w 193695"/>
              <a:gd name="connsiteY2" fmla="*/ 334558 h 450563"/>
              <a:gd name="connsiteX3" fmla="*/ 19121 w 193695"/>
              <a:gd name="connsiteY3" fmla="*/ 49994 h 450563"/>
              <a:gd name="connsiteX4" fmla="*/ 151918 w 193695"/>
              <a:gd name="connsiteY4" fmla="*/ 326970 h 450563"/>
              <a:gd name="connsiteX5" fmla="*/ 150 w 193695"/>
              <a:gd name="connsiteY5" fmla="*/ 669 h 4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95" h="450563">
                <a:moveTo>
                  <a:pt x="150" y="669"/>
                </a:moveTo>
                <a:cubicBezTo>
                  <a:pt x="5841" y="18375"/>
                  <a:pt x="162035" y="377559"/>
                  <a:pt x="186065" y="433207"/>
                </a:cubicBezTo>
                <a:cubicBezTo>
                  <a:pt x="210095" y="488855"/>
                  <a:pt x="172153" y="398427"/>
                  <a:pt x="144329" y="334558"/>
                </a:cubicBezTo>
                <a:cubicBezTo>
                  <a:pt x="116505" y="270689"/>
                  <a:pt x="17856" y="51259"/>
                  <a:pt x="19121" y="49994"/>
                </a:cubicBezTo>
                <a:cubicBezTo>
                  <a:pt x="20386" y="48729"/>
                  <a:pt x="151918" y="331396"/>
                  <a:pt x="151918" y="326970"/>
                </a:cubicBezTo>
                <a:cubicBezTo>
                  <a:pt x="151918" y="322544"/>
                  <a:pt x="-5541" y="-17037"/>
                  <a:pt x="150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3920C20-7926-3682-F2D2-62DAC8647A56}"/>
              </a:ext>
            </a:extLst>
          </p:cNvPr>
          <p:cNvSpPr/>
          <p:nvPr/>
        </p:nvSpPr>
        <p:spPr>
          <a:xfrm>
            <a:off x="3008308" y="3938345"/>
            <a:ext cx="42259" cy="220154"/>
          </a:xfrm>
          <a:custGeom>
            <a:avLst/>
            <a:gdLst>
              <a:gd name="connsiteX0" fmla="*/ 42221 w 42259"/>
              <a:gd name="connsiteY0" fmla="*/ 25 h 220154"/>
              <a:gd name="connsiteX1" fmla="*/ 8074 w 42259"/>
              <a:gd name="connsiteY1" fmla="*/ 140410 h 220154"/>
              <a:gd name="connsiteX2" fmla="*/ 11868 w 42259"/>
              <a:gd name="connsiteY2" fmla="*/ 220088 h 220154"/>
              <a:gd name="connsiteX3" fmla="*/ 485 w 42259"/>
              <a:gd name="connsiteY3" fmla="*/ 151793 h 220154"/>
              <a:gd name="connsiteX4" fmla="*/ 42221 w 42259"/>
              <a:gd name="connsiteY4" fmla="*/ 25 h 2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9" h="220154">
                <a:moveTo>
                  <a:pt x="42221" y="25"/>
                </a:moveTo>
                <a:cubicBezTo>
                  <a:pt x="43486" y="-1872"/>
                  <a:pt x="13133" y="103733"/>
                  <a:pt x="8074" y="140410"/>
                </a:cubicBezTo>
                <a:cubicBezTo>
                  <a:pt x="3015" y="177087"/>
                  <a:pt x="13133" y="218191"/>
                  <a:pt x="11868" y="220088"/>
                </a:cubicBezTo>
                <a:cubicBezTo>
                  <a:pt x="10603" y="221985"/>
                  <a:pt x="-2677" y="182779"/>
                  <a:pt x="485" y="151793"/>
                </a:cubicBezTo>
                <a:cubicBezTo>
                  <a:pt x="3647" y="120807"/>
                  <a:pt x="40956" y="1922"/>
                  <a:pt x="4222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956CD054-B60B-1ED4-8A66-CBE0C7BEC2FA}"/>
              </a:ext>
            </a:extLst>
          </p:cNvPr>
          <p:cNvSpPr/>
          <p:nvPr/>
        </p:nvSpPr>
        <p:spPr>
          <a:xfrm>
            <a:off x="3019970" y="4818439"/>
            <a:ext cx="145189" cy="410849"/>
          </a:xfrm>
          <a:custGeom>
            <a:avLst/>
            <a:gdLst>
              <a:gd name="connsiteX0" fmla="*/ 206 w 145189"/>
              <a:gd name="connsiteY0" fmla="*/ 183 h 410849"/>
              <a:gd name="connsiteX1" fmla="*/ 34354 w 145189"/>
              <a:gd name="connsiteY1" fmla="*/ 216452 h 410849"/>
              <a:gd name="connsiteX2" fmla="*/ 38148 w 145189"/>
              <a:gd name="connsiteY2" fmla="*/ 182305 h 410849"/>
              <a:gd name="connsiteX3" fmla="*/ 144385 w 145189"/>
              <a:gd name="connsiteY3" fmla="*/ 409956 h 410849"/>
              <a:gd name="connsiteX4" fmla="*/ 83678 w 145189"/>
              <a:gd name="connsiteY4" fmla="*/ 258188 h 410849"/>
              <a:gd name="connsiteX5" fmla="*/ 22971 w 145189"/>
              <a:gd name="connsiteY5" fmla="*/ 174716 h 410849"/>
              <a:gd name="connsiteX6" fmla="*/ 19177 w 145189"/>
              <a:gd name="connsiteY6" fmla="*/ 178510 h 410849"/>
              <a:gd name="connsiteX7" fmla="*/ 206 w 145189"/>
              <a:gd name="connsiteY7" fmla="*/ 183 h 41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189" h="410849">
                <a:moveTo>
                  <a:pt x="206" y="183"/>
                </a:moveTo>
                <a:cubicBezTo>
                  <a:pt x="2735" y="6507"/>
                  <a:pt x="28030" y="186098"/>
                  <a:pt x="34354" y="216452"/>
                </a:cubicBezTo>
                <a:cubicBezTo>
                  <a:pt x="40678" y="246806"/>
                  <a:pt x="19810" y="150054"/>
                  <a:pt x="38148" y="182305"/>
                </a:cubicBezTo>
                <a:cubicBezTo>
                  <a:pt x="56486" y="214556"/>
                  <a:pt x="136797" y="397309"/>
                  <a:pt x="144385" y="409956"/>
                </a:cubicBezTo>
                <a:cubicBezTo>
                  <a:pt x="151973" y="422603"/>
                  <a:pt x="103914" y="297395"/>
                  <a:pt x="83678" y="258188"/>
                </a:cubicBezTo>
                <a:cubicBezTo>
                  <a:pt x="63442" y="218981"/>
                  <a:pt x="33721" y="187996"/>
                  <a:pt x="22971" y="174716"/>
                </a:cubicBezTo>
                <a:cubicBezTo>
                  <a:pt x="12221" y="161436"/>
                  <a:pt x="19177" y="204437"/>
                  <a:pt x="19177" y="178510"/>
                </a:cubicBezTo>
                <a:cubicBezTo>
                  <a:pt x="19177" y="152583"/>
                  <a:pt x="-2323" y="-6141"/>
                  <a:pt x="20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CDD051BC-4A6F-4930-C95B-F701AB3DB35B}"/>
              </a:ext>
            </a:extLst>
          </p:cNvPr>
          <p:cNvSpPr/>
          <p:nvPr/>
        </p:nvSpPr>
        <p:spPr>
          <a:xfrm>
            <a:off x="3137586" y="5375903"/>
            <a:ext cx="251808" cy="462241"/>
          </a:xfrm>
          <a:custGeom>
            <a:avLst/>
            <a:gdLst>
              <a:gd name="connsiteX0" fmla="*/ 210 w 251808"/>
              <a:gd name="connsiteY0" fmla="*/ 465 h 462241"/>
              <a:gd name="connsiteX1" fmla="*/ 239244 w 251808"/>
              <a:gd name="connsiteY1" fmla="*/ 440592 h 462241"/>
              <a:gd name="connsiteX2" fmla="*/ 197508 w 251808"/>
              <a:gd name="connsiteY2" fmla="*/ 357119 h 462241"/>
              <a:gd name="connsiteX3" fmla="*/ 210 w 251808"/>
              <a:gd name="connsiteY3" fmla="*/ 465 h 4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08" h="462241">
                <a:moveTo>
                  <a:pt x="210" y="465"/>
                </a:moveTo>
                <a:cubicBezTo>
                  <a:pt x="7166" y="14377"/>
                  <a:pt x="206361" y="381150"/>
                  <a:pt x="239244" y="440592"/>
                </a:cubicBezTo>
                <a:cubicBezTo>
                  <a:pt x="272127" y="500034"/>
                  <a:pt x="234185" y="425415"/>
                  <a:pt x="197508" y="357119"/>
                </a:cubicBezTo>
                <a:cubicBezTo>
                  <a:pt x="160831" y="288824"/>
                  <a:pt x="-6746" y="-13447"/>
                  <a:pt x="210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150E0B00-3861-5207-03CF-E8BDA6F49F6F}"/>
              </a:ext>
            </a:extLst>
          </p:cNvPr>
          <p:cNvSpPr/>
          <p:nvPr/>
        </p:nvSpPr>
        <p:spPr>
          <a:xfrm>
            <a:off x="4199334" y="5393297"/>
            <a:ext cx="30379" cy="113054"/>
          </a:xfrm>
          <a:custGeom>
            <a:avLst/>
            <a:gdLst>
              <a:gd name="connsiteX0" fmla="*/ 20206 w 30379"/>
              <a:gd name="connsiteY0" fmla="*/ 0 h 113054"/>
              <a:gd name="connsiteX1" fmla="*/ 13556 w 30379"/>
              <a:gd name="connsiteY1" fmla="*/ 69827 h 113054"/>
              <a:gd name="connsiteX2" fmla="*/ 30182 w 30379"/>
              <a:gd name="connsiteY2" fmla="*/ 113054 h 113054"/>
              <a:gd name="connsiteX3" fmla="*/ 256 w 30379"/>
              <a:gd name="connsiteY3" fmla="*/ 69827 h 113054"/>
              <a:gd name="connsiteX4" fmla="*/ 20206 w 30379"/>
              <a:gd name="connsiteY4" fmla="*/ 0 h 1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9" h="113054">
                <a:moveTo>
                  <a:pt x="20206" y="0"/>
                </a:moveTo>
                <a:cubicBezTo>
                  <a:pt x="22423" y="0"/>
                  <a:pt x="11893" y="50985"/>
                  <a:pt x="13556" y="69827"/>
                </a:cubicBezTo>
                <a:cubicBezTo>
                  <a:pt x="15219" y="88669"/>
                  <a:pt x="32399" y="113054"/>
                  <a:pt x="30182" y="113054"/>
                </a:cubicBezTo>
                <a:cubicBezTo>
                  <a:pt x="27965" y="113054"/>
                  <a:pt x="3027" y="85898"/>
                  <a:pt x="256" y="69827"/>
                </a:cubicBezTo>
                <a:cubicBezTo>
                  <a:pt x="-2515" y="53756"/>
                  <a:pt x="17989" y="0"/>
                  <a:pt x="202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9E03CCDB-02C7-0D99-D43C-0C1E8E99C435}"/>
              </a:ext>
            </a:extLst>
          </p:cNvPr>
          <p:cNvSpPr/>
          <p:nvPr/>
        </p:nvSpPr>
        <p:spPr>
          <a:xfrm>
            <a:off x="5815584" y="5074085"/>
            <a:ext cx="27747" cy="93143"/>
          </a:xfrm>
          <a:custGeom>
            <a:avLst/>
            <a:gdLst>
              <a:gd name="connsiteX0" fmla="*/ 23276 w 27747"/>
              <a:gd name="connsiteY0" fmla="*/ 4 h 93143"/>
              <a:gd name="connsiteX1" fmla="*/ 26601 w 27747"/>
              <a:gd name="connsiteY1" fmla="*/ 69831 h 93143"/>
              <a:gd name="connsiteX2" fmla="*/ 0 w 27747"/>
              <a:gd name="connsiteY2" fmla="*/ 93106 h 93143"/>
              <a:gd name="connsiteX3" fmla="*/ 26601 w 27747"/>
              <a:gd name="connsiteY3" fmla="*/ 73156 h 93143"/>
              <a:gd name="connsiteX4" fmla="*/ 23276 w 27747"/>
              <a:gd name="connsiteY4" fmla="*/ 4 h 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7" h="93143">
                <a:moveTo>
                  <a:pt x="23276" y="4"/>
                </a:moveTo>
                <a:cubicBezTo>
                  <a:pt x="23276" y="-550"/>
                  <a:pt x="30480" y="54314"/>
                  <a:pt x="26601" y="69831"/>
                </a:cubicBezTo>
                <a:cubicBezTo>
                  <a:pt x="22722" y="85348"/>
                  <a:pt x="0" y="92552"/>
                  <a:pt x="0" y="93106"/>
                </a:cubicBezTo>
                <a:cubicBezTo>
                  <a:pt x="0" y="93660"/>
                  <a:pt x="22722" y="88119"/>
                  <a:pt x="26601" y="73156"/>
                </a:cubicBezTo>
                <a:cubicBezTo>
                  <a:pt x="30480" y="58193"/>
                  <a:pt x="23276" y="558"/>
                  <a:pt x="232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19D166-3E65-0FCB-DF28-211A1586011F}"/>
              </a:ext>
            </a:extLst>
          </p:cNvPr>
          <p:cNvSpPr/>
          <p:nvPr/>
        </p:nvSpPr>
        <p:spPr>
          <a:xfrm>
            <a:off x="3667448" y="5346695"/>
            <a:ext cx="78652" cy="93256"/>
          </a:xfrm>
          <a:custGeom>
            <a:avLst/>
            <a:gdLst>
              <a:gd name="connsiteX0" fmla="*/ 127 w 78652"/>
              <a:gd name="connsiteY0" fmla="*/ 51 h 93256"/>
              <a:gd name="connsiteX1" fmla="*/ 53329 w 78652"/>
              <a:gd name="connsiteY1" fmla="*/ 53253 h 93256"/>
              <a:gd name="connsiteX2" fmla="*/ 76604 w 78652"/>
              <a:gd name="connsiteY2" fmla="*/ 93154 h 93256"/>
              <a:gd name="connsiteX3" fmla="*/ 69954 w 78652"/>
              <a:gd name="connsiteY3" fmla="*/ 63228 h 93256"/>
              <a:gd name="connsiteX4" fmla="*/ 127 w 78652"/>
              <a:gd name="connsiteY4" fmla="*/ 51 h 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2" h="93256">
                <a:moveTo>
                  <a:pt x="127" y="51"/>
                </a:moveTo>
                <a:cubicBezTo>
                  <a:pt x="-2644" y="-1612"/>
                  <a:pt x="40583" y="37736"/>
                  <a:pt x="53329" y="53253"/>
                </a:cubicBezTo>
                <a:cubicBezTo>
                  <a:pt x="66075" y="68770"/>
                  <a:pt x="73833" y="91492"/>
                  <a:pt x="76604" y="93154"/>
                </a:cubicBezTo>
                <a:cubicBezTo>
                  <a:pt x="79375" y="94817"/>
                  <a:pt x="81037" y="75974"/>
                  <a:pt x="69954" y="63228"/>
                </a:cubicBezTo>
                <a:cubicBezTo>
                  <a:pt x="58871" y="50482"/>
                  <a:pt x="2898" y="1714"/>
                  <a:pt x="12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1FF24820-8312-1435-F3BD-EB16769C6AC5}"/>
              </a:ext>
            </a:extLst>
          </p:cNvPr>
          <p:cNvSpPr/>
          <p:nvPr/>
        </p:nvSpPr>
        <p:spPr>
          <a:xfrm>
            <a:off x="4355787" y="5270262"/>
            <a:ext cx="103371" cy="293401"/>
          </a:xfrm>
          <a:custGeom>
            <a:avLst/>
            <a:gdLst>
              <a:gd name="connsiteX0" fmla="*/ 103160 w 103371"/>
              <a:gd name="connsiteY0" fmla="*/ 7 h 293401"/>
              <a:gd name="connsiteX1" fmla="*/ 30008 w 103371"/>
              <a:gd name="connsiteY1" fmla="*/ 169587 h 293401"/>
              <a:gd name="connsiteX2" fmla="*/ 36658 w 103371"/>
              <a:gd name="connsiteY2" fmla="*/ 292615 h 293401"/>
              <a:gd name="connsiteX3" fmla="*/ 16708 w 103371"/>
              <a:gd name="connsiteY3" fmla="*/ 219463 h 293401"/>
              <a:gd name="connsiteX4" fmla="*/ 3407 w 103371"/>
              <a:gd name="connsiteY4" fmla="*/ 162937 h 293401"/>
              <a:gd name="connsiteX5" fmla="*/ 20033 w 103371"/>
              <a:gd name="connsiteY5" fmla="*/ 133011 h 293401"/>
              <a:gd name="connsiteX6" fmla="*/ 3407 w 103371"/>
              <a:gd name="connsiteY6" fmla="*/ 176237 h 293401"/>
              <a:gd name="connsiteX7" fmla="*/ 103160 w 103371"/>
              <a:gd name="connsiteY7" fmla="*/ 7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71" h="293401">
                <a:moveTo>
                  <a:pt x="103160" y="7"/>
                </a:moveTo>
                <a:cubicBezTo>
                  <a:pt x="107593" y="-1101"/>
                  <a:pt x="41092" y="120819"/>
                  <a:pt x="30008" y="169587"/>
                </a:cubicBezTo>
                <a:cubicBezTo>
                  <a:pt x="18924" y="218355"/>
                  <a:pt x="38875" y="284302"/>
                  <a:pt x="36658" y="292615"/>
                </a:cubicBezTo>
                <a:cubicBezTo>
                  <a:pt x="34441" y="300928"/>
                  <a:pt x="22250" y="241076"/>
                  <a:pt x="16708" y="219463"/>
                </a:cubicBezTo>
                <a:cubicBezTo>
                  <a:pt x="11166" y="197850"/>
                  <a:pt x="2853" y="177346"/>
                  <a:pt x="3407" y="162937"/>
                </a:cubicBezTo>
                <a:cubicBezTo>
                  <a:pt x="3961" y="148528"/>
                  <a:pt x="20033" y="130794"/>
                  <a:pt x="20033" y="133011"/>
                </a:cubicBezTo>
                <a:cubicBezTo>
                  <a:pt x="20033" y="135228"/>
                  <a:pt x="-9893" y="196742"/>
                  <a:pt x="3407" y="176237"/>
                </a:cubicBezTo>
                <a:cubicBezTo>
                  <a:pt x="16707" y="155732"/>
                  <a:pt x="98727" y="1115"/>
                  <a:pt x="10316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80EF127-691E-6528-993B-C38204729B33}"/>
              </a:ext>
            </a:extLst>
          </p:cNvPr>
          <p:cNvSpPr/>
          <p:nvPr/>
        </p:nvSpPr>
        <p:spPr>
          <a:xfrm>
            <a:off x="4425626" y="5472998"/>
            <a:ext cx="146582" cy="161766"/>
          </a:xfrm>
          <a:custGeom>
            <a:avLst/>
            <a:gdLst>
              <a:gd name="connsiteX0" fmla="*/ 324 w 146582"/>
              <a:gd name="connsiteY0" fmla="*/ 702 h 161766"/>
              <a:gd name="connsiteX1" fmla="*/ 13024 w 146582"/>
              <a:gd name="connsiteY1" fmla="*/ 95952 h 161766"/>
              <a:gd name="connsiteX2" fmla="*/ 60649 w 146582"/>
              <a:gd name="connsiteY2" fmla="*/ 146752 h 161766"/>
              <a:gd name="connsiteX3" fmla="*/ 146374 w 146582"/>
              <a:gd name="connsiteY3" fmla="*/ 159452 h 161766"/>
              <a:gd name="connsiteX4" fmla="*/ 82874 w 146582"/>
              <a:gd name="connsiteY4" fmla="*/ 156277 h 161766"/>
              <a:gd name="connsiteX5" fmla="*/ 22549 w 146582"/>
              <a:gd name="connsiteY5" fmla="*/ 149927 h 161766"/>
              <a:gd name="connsiteX6" fmla="*/ 324 w 146582"/>
              <a:gd name="connsiteY6" fmla="*/ 702 h 1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82" h="161766">
                <a:moveTo>
                  <a:pt x="324" y="702"/>
                </a:moveTo>
                <a:cubicBezTo>
                  <a:pt x="-1263" y="-8294"/>
                  <a:pt x="2970" y="71610"/>
                  <a:pt x="13024" y="95952"/>
                </a:cubicBezTo>
                <a:cubicBezTo>
                  <a:pt x="23078" y="120294"/>
                  <a:pt x="38424" y="136169"/>
                  <a:pt x="60649" y="146752"/>
                </a:cubicBezTo>
                <a:cubicBezTo>
                  <a:pt x="82874" y="157335"/>
                  <a:pt x="142670" y="157865"/>
                  <a:pt x="146374" y="159452"/>
                </a:cubicBezTo>
                <a:cubicBezTo>
                  <a:pt x="150078" y="161039"/>
                  <a:pt x="103511" y="157864"/>
                  <a:pt x="82874" y="156277"/>
                </a:cubicBezTo>
                <a:cubicBezTo>
                  <a:pt x="62237" y="154690"/>
                  <a:pt x="34191" y="173210"/>
                  <a:pt x="22549" y="149927"/>
                </a:cubicBezTo>
                <a:cubicBezTo>
                  <a:pt x="10907" y="126644"/>
                  <a:pt x="1911" y="9698"/>
                  <a:pt x="324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124B8541-7EE7-A502-943E-8CAE1AA789DA}"/>
              </a:ext>
            </a:extLst>
          </p:cNvPr>
          <p:cNvSpPr/>
          <p:nvPr/>
        </p:nvSpPr>
        <p:spPr>
          <a:xfrm>
            <a:off x="4390097" y="5473584"/>
            <a:ext cx="178819" cy="197586"/>
          </a:xfrm>
          <a:custGeom>
            <a:avLst/>
            <a:gdLst>
              <a:gd name="connsiteX0" fmla="*/ 928 w 178819"/>
              <a:gd name="connsiteY0" fmla="*/ 116 h 197586"/>
              <a:gd name="connsiteX1" fmla="*/ 13628 w 178819"/>
              <a:gd name="connsiteY1" fmla="*/ 111241 h 197586"/>
              <a:gd name="connsiteX2" fmla="*/ 77128 w 178819"/>
              <a:gd name="connsiteY2" fmla="*/ 174741 h 197586"/>
              <a:gd name="connsiteX3" fmla="*/ 140628 w 178819"/>
              <a:gd name="connsiteY3" fmla="*/ 193791 h 197586"/>
              <a:gd name="connsiteX4" fmla="*/ 178728 w 178819"/>
              <a:gd name="connsiteY4" fmla="*/ 196966 h 197586"/>
              <a:gd name="connsiteX5" fmla="*/ 146978 w 178819"/>
              <a:gd name="connsiteY5" fmla="*/ 190616 h 197586"/>
              <a:gd name="connsiteX6" fmla="*/ 29503 w 178819"/>
              <a:gd name="connsiteY6" fmla="*/ 133466 h 197586"/>
              <a:gd name="connsiteX7" fmla="*/ 928 w 178819"/>
              <a:gd name="connsiteY7" fmla="*/ 116 h 1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819" h="197586">
                <a:moveTo>
                  <a:pt x="928" y="116"/>
                </a:moveTo>
                <a:cubicBezTo>
                  <a:pt x="-1718" y="-3588"/>
                  <a:pt x="928" y="82137"/>
                  <a:pt x="13628" y="111241"/>
                </a:cubicBezTo>
                <a:cubicBezTo>
                  <a:pt x="26328" y="140345"/>
                  <a:pt x="55961" y="160983"/>
                  <a:pt x="77128" y="174741"/>
                </a:cubicBezTo>
                <a:cubicBezTo>
                  <a:pt x="98295" y="188499"/>
                  <a:pt x="123695" y="190087"/>
                  <a:pt x="140628" y="193791"/>
                </a:cubicBezTo>
                <a:cubicBezTo>
                  <a:pt x="157561" y="197495"/>
                  <a:pt x="177670" y="197495"/>
                  <a:pt x="178728" y="196966"/>
                </a:cubicBezTo>
                <a:cubicBezTo>
                  <a:pt x="179786" y="196437"/>
                  <a:pt x="171849" y="201199"/>
                  <a:pt x="146978" y="190616"/>
                </a:cubicBezTo>
                <a:cubicBezTo>
                  <a:pt x="122107" y="180033"/>
                  <a:pt x="52786" y="159395"/>
                  <a:pt x="29503" y="133466"/>
                </a:cubicBezTo>
                <a:cubicBezTo>
                  <a:pt x="6220" y="107537"/>
                  <a:pt x="3574" y="3820"/>
                  <a:pt x="92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0CE090D-4BF6-EB27-E9BF-2E25669CBD3E}"/>
              </a:ext>
            </a:extLst>
          </p:cNvPr>
          <p:cNvSpPr/>
          <p:nvPr/>
        </p:nvSpPr>
        <p:spPr>
          <a:xfrm>
            <a:off x="4121148" y="5632361"/>
            <a:ext cx="91030" cy="133654"/>
          </a:xfrm>
          <a:custGeom>
            <a:avLst/>
            <a:gdLst>
              <a:gd name="connsiteX0" fmla="*/ 63502 w 91030"/>
              <a:gd name="connsiteY0" fmla="*/ 89 h 133654"/>
              <a:gd name="connsiteX1" fmla="*/ 85727 w 91030"/>
              <a:gd name="connsiteY1" fmla="*/ 76289 h 133654"/>
              <a:gd name="connsiteX2" fmla="*/ 2 w 91030"/>
              <a:gd name="connsiteY2" fmla="*/ 133439 h 133654"/>
              <a:gd name="connsiteX3" fmla="*/ 88902 w 91030"/>
              <a:gd name="connsiteY3" fmla="*/ 92164 h 133654"/>
              <a:gd name="connsiteX4" fmla="*/ 63502 w 91030"/>
              <a:gd name="connsiteY4" fmla="*/ 89 h 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0" h="133654">
                <a:moveTo>
                  <a:pt x="63502" y="89"/>
                </a:moveTo>
                <a:cubicBezTo>
                  <a:pt x="62973" y="-2557"/>
                  <a:pt x="96310" y="54064"/>
                  <a:pt x="85727" y="76289"/>
                </a:cubicBezTo>
                <a:cubicBezTo>
                  <a:pt x="75144" y="98514"/>
                  <a:pt x="-527" y="130793"/>
                  <a:pt x="2" y="133439"/>
                </a:cubicBezTo>
                <a:cubicBezTo>
                  <a:pt x="531" y="136085"/>
                  <a:pt x="77790" y="113860"/>
                  <a:pt x="88902" y="92164"/>
                </a:cubicBezTo>
                <a:cubicBezTo>
                  <a:pt x="100014" y="70468"/>
                  <a:pt x="64031" y="2735"/>
                  <a:pt x="63502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EEF30FB4-5D07-3D17-FA02-117FD4A908FB}"/>
              </a:ext>
            </a:extLst>
          </p:cNvPr>
          <p:cNvSpPr/>
          <p:nvPr/>
        </p:nvSpPr>
        <p:spPr>
          <a:xfrm>
            <a:off x="4552941" y="5797495"/>
            <a:ext cx="142956" cy="98544"/>
          </a:xfrm>
          <a:custGeom>
            <a:avLst/>
            <a:gdLst>
              <a:gd name="connsiteX0" fmla="*/ 9 w 142956"/>
              <a:gd name="connsiteY0" fmla="*/ 55 h 98544"/>
              <a:gd name="connsiteX1" fmla="*/ 107959 w 142956"/>
              <a:gd name="connsiteY1" fmla="*/ 47680 h 98544"/>
              <a:gd name="connsiteX2" fmla="*/ 142884 w 142956"/>
              <a:gd name="connsiteY2" fmla="*/ 98480 h 98544"/>
              <a:gd name="connsiteX3" fmla="*/ 114309 w 142956"/>
              <a:gd name="connsiteY3" fmla="*/ 57205 h 98544"/>
              <a:gd name="connsiteX4" fmla="*/ 9 w 142956"/>
              <a:gd name="connsiteY4" fmla="*/ 55 h 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6" h="98544">
                <a:moveTo>
                  <a:pt x="9" y="55"/>
                </a:moveTo>
                <a:cubicBezTo>
                  <a:pt x="-1049" y="-1533"/>
                  <a:pt x="84147" y="31276"/>
                  <a:pt x="107959" y="47680"/>
                </a:cubicBezTo>
                <a:cubicBezTo>
                  <a:pt x="131771" y="64084"/>
                  <a:pt x="141826" y="96892"/>
                  <a:pt x="142884" y="98480"/>
                </a:cubicBezTo>
                <a:cubicBezTo>
                  <a:pt x="143942" y="100068"/>
                  <a:pt x="133359" y="72022"/>
                  <a:pt x="114309" y="57205"/>
                </a:cubicBezTo>
                <a:cubicBezTo>
                  <a:pt x="95259" y="42388"/>
                  <a:pt x="1067" y="1643"/>
                  <a:pt x="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13FBAEF2-6228-78EA-0808-1B837402B41A}"/>
              </a:ext>
            </a:extLst>
          </p:cNvPr>
          <p:cNvSpPr/>
          <p:nvPr/>
        </p:nvSpPr>
        <p:spPr>
          <a:xfrm>
            <a:off x="4146545" y="5892783"/>
            <a:ext cx="48949" cy="111179"/>
          </a:xfrm>
          <a:custGeom>
            <a:avLst/>
            <a:gdLst>
              <a:gd name="connsiteX0" fmla="*/ 5 w 48949"/>
              <a:gd name="connsiteY0" fmla="*/ 17 h 111179"/>
              <a:gd name="connsiteX1" fmla="*/ 44455 w 48949"/>
              <a:gd name="connsiteY1" fmla="*/ 63517 h 111179"/>
              <a:gd name="connsiteX2" fmla="*/ 31755 w 48949"/>
              <a:gd name="connsiteY2" fmla="*/ 111142 h 111179"/>
              <a:gd name="connsiteX3" fmla="*/ 47630 w 48949"/>
              <a:gd name="connsiteY3" fmla="*/ 69867 h 111179"/>
              <a:gd name="connsiteX4" fmla="*/ 5 w 48949"/>
              <a:gd name="connsiteY4" fmla="*/ 17 h 11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9" h="111179">
                <a:moveTo>
                  <a:pt x="5" y="17"/>
                </a:moveTo>
                <a:cubicBezTo>
                  <a:pt x="-524" y="-1041"/>
                  <a:pt x="39163" y="44996"/>
                  <a:pt x="44455" y="63517"/>
                </a:cubicBezTo>
                <a:cubicBezTo>
                  <a:pt x="49747" y="82038"/>
                  <a:pt x="31226" y="110084"/>
                  <a:pt x="31755" y="111142"/>
                </a:cubicBezTo>
                <a:cubicBezTo>
                  <a:pt x="32284" y="112200"/>
                  <a:pt x="54509" y="90504"/>
                  <a:pt x="47630" y="69867"/>
                </a:cubicBezTo>
                <a:cubicBezTo>
                  <a:pt x="40751" y="49230"/>
                  <a:pt x="534" y="1075"/>
                  <a:pt x="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79316F5B-FE1D-863F-EF9B-6371EB36B595}"/>
              </a:ext>
            </a:extLst>
          </p:cNvPr>
          <p:cNvSpPr/>
          <p:nvPr/>
        </p:nvSpPr>
        <p:spPr>
          <a:xfrm>
            <a:off x="5685863" y="5940118"/>
            <a:ext cx="74584" cy="117818"/>
          </a:xfrm>
          <a:custGeom>
            <a:avLst/>
            <a:gdLst>
              <a:gd name="connsiteX0" fmla="*/ 60887 w 74584"/>
              <a:gd name="connsiteY0" fmla="*/ 307 h 117818"/>
              <a:gd name="connsiteX1" fmla="*/ 73587 w 74584"/>
              <a:gd name="connsiteY1" fmla="*/ 89207 h 117818"/>
              <a:gd name="connsiteX2" fmla="*/ 29137 w 74584"/>
              <a:gd name="connsiteY2" fmla="*/ 108257 h 117818"/>
              <a:gd name="connsiteX3" fmla="*/ 562 w 74584"/>
              <a:gd name="connsiteY3" fmla="*/ 117782 h 117818"/>
              <a:gd name="connsiteX4" fmla="*/ 54537 w 74584"/>
              <a:gd name="connsiteY4" fmla="*/ 105082 h 117818"/>
              <a:gd name="connsiteX5" fmla="*/ 70412 w 74584"/>
              <a:gd name="connsiteY5" fmla="*/ 60632 h 117818"/>
              <a:gd name="connsiteX6" fmla="*/ 60887 w 74584"/>
              <a:gd name="connsiteY6" fmla="*/ 307 h 1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84" h="117818">
                <a:moveTo>
                  <a:pt x="60887" y="307"/>
                </a:moveTo>
                <a:cubicBezTo>
                  <a:pt x="61416" y="5070"/>
                  <a:pt x="78879" y="71215"/>
                  <a:pt x="73587" y="89207"/>
                </a:cubicBezTo>
                <a:cubicBezTo>
                  <a:pt x="68295" y="107199"/>
                  <a:pt x="41308" y="103495"/>
                  <a:pt x="29137" y="108257"/>
                </a:cubicBezTo>
                <a:cubicBezTo>
                  <a:pt x="16966" y="113019"/>
                  <a:pt x="-3671" y="118311"/>
                  <a:pt x="562" y="117782"/>
                </a:cubicBezTo>
                <a:cubicBezTo>
                  <a:pt x="4795" y="117253"/>
                  <a:pt x="42895" y="114607"/>
                  <a:pt x="54537" y="105082"/>
                </a:cubicBezTo>
                <a:cubicBezTo>
                  <a:pt x="66179" y="95557"/>
                  <a:pt x="68825" y="73861"/>
                  <a:pt x="70412" y="60632"/>
                </a:cubicBezTo>
                <a:cubicBezTo>
                  <a:pt x="71999" y="47403"/>
                  <a:pt x="60358" y="-4456"/>
                  <a:pt x="60887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AA2036F-1775-24D0-4FA5-B48B8AE0DE40}"/>
              </a:ext>
            </a:extLst>
          </p:cNvPr>
          <p:cNvSpPr/>
          <p:nvPr/>
        </p:nvSpPr>
        <p:spPr>
          <a:xfrm>
            <a:off x="3136890" y="4273500"/>
            <a:ext cx="92684" cy="158870"/>
          </a:xfrm>
          <a:custGeom>
            <a:avLst/>
            <a:gdLst>
              <a:gd name="connsiteX0" fmla="*/ 10 w 92684"/>
              <a:gd name="connsiteY0" fmla="*/ 50 h 158870"/>
              <a:gd name="connsiteX1" fmla="*/ 92085 w 92684"/>
              <a:gd name="connsiteY1" fmla="*/ 54025 h 158870"/>
              <a:gd name="connsiteX2" fmla="*/ 41285 w 92684"/>
              <a:gd name="connsiteY2" fmla="*/ 158800 h 158870"/>
              <a:gd name="connsiteX3" fmla="*/ 73035 w 92684"/>
              <a:gd name="connsiteY3" fmla="*/ 69900 h 158870"/>
              <a:gd name="connsiteX4" fmla="*/ 85735 w 92684"/>
              <a:gd name="connsiteY4" fmla="*/ 44500 h 158870"/>
              <a:gd name="connsiteX5" fmla="*/ 10 w 92684"/>
              <a:gd name="connsiteY5" fmla="*/ 50 h 15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84" h="158870">
                <a:moveTo>
                  <a:pt x="10" y="50"/>
                </a:moveTo>
                <a:cubicBezTo>
                  <a:pt x="1068" y="1638"/>
                  <a:pt x="85206" y="27567"/>
                  <a:pt x="92085" y="54025"/>
                </a:cubicBezTo>
                <a:cubicBezTo>
                  <a:pt x="98964" y="80483"/>
                  <a:pt x="44460" y="156154"/>
                  <a:pt x="41285" y="158800"/>
                </a:cubicBezTo>
                <a:cubicBezTo>
                  <a:pt x="38110" y="161446"/>
                  <a:pt x="65627" y="88950"/>
                  <a:pt x="73035" y="69900"/>
                </a:cubicBezTo>
                <a:cubicBezTo>
                  <a:pt x="80443" y="50850"/>
                  <a:pt x="94731" y="54554"/>
                  <a:pt x="85735" y="44500"/>
                </a:cubicBezTo>
                <a:cubicBezTo>
                  <a:pt x="76739" y="34446"/>
                  <a:pt x="-1048" y="-1538"/>
                  <a:pt x="1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C0306398-C39D-4D03-BF67-4A5CBD1E3F38}"/>
              </a:ext>
            </a:extLst>
          </p:cNvPr>
          <p:cNvSpPr/>
          <p:nvPr/>
        </p:nvSpPr>
        <p:spPr>
          <a:xfrm>
            <a:off x="3209925" y="4089400"/>
            <a:ext cx="171457" cy="63503"/>
          </a:xfrm>
          <a:custGeom>
            <a:avLst/>
            <a:gdLst>
              <a:gd name="connsiteX0" fmla="*/ 0 w 171457"/>
              <a:gd name="connsiteY0" fmla="*/ 19050 h 63503"/>
              <a:gd name="connsiteX1" fmla="*/ 114300 w 171457"/>
              <a:gd name="connsiteY1" fmla="*/ 3175 h 63503"/>
              <a:gd name="connsiteX2" fmla="*/ 171450 w 171457"/>
              <a:gd name="connsiteY2" fmla="*/ 63500 h 63503"/>
              <a:gd name="connsiteX3" fmla="*/ 111125 w 171457"/>
              <a:gd name="connsiteY3" fmla="*/ 0 h 63503"/>
              <a:gd name="connsiteX4" fmla="*/ 0 w 171457"/>
              <a:gd name="connsiteY4" fmla="*/ 19050 h 6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7" h="63503">
                <a:moveTo>
                  <a:pt x="0" y="19050"/>
                </a:moveTo>
                <a:cubicBezTo>
                  <a:pt x="529" y="19579"/>
                  <a:pt x="85725" y="-4233"/>
                  <a:pt x="114300" y="3175"/>
                </a:cubicBezTo>
                <a:cubicBezTo>
                  <a:pt x="142875" y="10583"/>
                  <a:pt x="171979" y="64029"/>
                  <a:pt x="171450" y="63500"/>
                </a:cubicBezTo>
                <a:cubicBezTo>
                  <a:pt x="170921" y="62971"/>
                  <a:pt x="144462" y="5821"/>
                  <a:pt x="11112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4773B8A-59AD-73D7-6D2E-5760B88B9320}"/>
              </a:ext>
            </a:extLst>
          </p:cNvPr>
          <p:cNvSpPr/>
          <p:nvPr/>
        </p:nvSpPr>
        <p:spPr>
          <a:xfrm>
            <a:off x="6562530" y="3974978"/>
            <a:ext cx="85949" cy="292650"/>
          </a:xfrm>
          <a:custGeom>
            <a:avLst/>
            <a:gdLst>
              <a:gd name="connsiteX0" fmla="*/ 195 w 85949"/>
              <a:gd name="connsiteY0" fmla="*/ 98547 h 292650"/>
              <a:gd name="connsiteX1" fmla="*/ 31945 w 85949"/>
              <a:gd name="connsiteY1" fmla="*/ 184272 h 292650"/>
              <a:gd name="connsiteX2" fmla="*/ 57345 w 85949"/>
              <a:gd name="connsiteY2" fmla="*/ 292222 h 292650"/>
              <a:gd name="connsiteX3" fmla="*/ 54170 w 85949"/>
              <a:gd name="connsiteY3" fmla="*/ 212847 h 292650"/>
              <a:gd name="connsiteX4" fmla="*/ 85920 w 85949"/>
              <a:gd name="connsiteY4" fmla="*/ 122 h 292650"/>
              <a:gd name="connsiteX5" fmla="*/ 47820 w 85949"/>
              <a:gd name="connsiteY5" fmla="*/ 181097 h 292650"/>
              <a:gd name="connsiteX6" fmla="*/ 195 w 85949"/>
              <a:gd name="connsiteY6" fmla="*/ 98547 h 29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49" h="292650">
                <a:moveTo>
                  <a:pt x="195" y="98547"/>
                </a:moveTo>
                <a:cubicBezTo>
                  <a:pt x="-2451" y="99076"/>
                  <a:pt x="22420" y="151993"/>
                  <a:pt x="31945" y="184272"/>
                </a:cubicBezTo>
                <a:cubicBezTo>
                  <a:pt x="41470" y="216551"/>
                  <a:pt x="53641" y="287460"/>
                  <a:pt x="57345" y="292222"/>
                </a:cubicBezTo>
                <a:cubicBezTo>
                  <a:pt x="61049" y="296984"/>
                  <a:pt x="49408" y="261530"/>
                  <a:pt x="54170" y="212847"/>
                </a:cubicBezTo>
                <a:cubicBezTo>
                  <a:pt x="58933" y="164164"/>
                  <a:pt x="86978" y="5413"/>
                  <a:pt x="85920" y="122"/>
                </a:cubicBezTo>
                <a:cubicBezTo>
                  <a:pt x="84862" y="-5169"/>
                  <a:pt x="58403" y="162576"/>
                  <a:pt x="47820" y="181097"/>
                </a:cubicBezTo>
                <a:cubicBezTo>
                  <a:pt x="37237" y="199618"/>
                  <a:pt x="2841" y="98018"/>
                  <a:pt x="195" y="98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62F505AC-3AFB-3AFF-39FE-4718E6F3587B}"/>
              </a:ext>
            </a:extLst>
          </p:cNvPr>
          <p:cNvSpPr/>
          <p:nvPr/>
        </p:nvSpPr>
        <p:spPr>
          <a:xfrm>
            <a:off x="6444130" y="4076672"/>
            <a:ext cx="87254" cy="206876"/>
          </a:xfrm>
          <a:custGeom>
            <a:avLst/>
            <a:gdLst>
              <a:gd name="connsiteX0" fmla="*/ 61445 w 87254"/>
              <a:gd name="connsiteY0" fmla="*/ 28 h 206876"/>
              <a:gd name="connsiteX1" fmla="*/ 10645 w 87254"/>
              <a:gd name="connsiteY1" fmla="*/ 95278 h 206876"/>
              <a:gd name="connsiteX2" fmla="*/ 86845 w 87254"/>
              <a:gd name="connsiteY2" fmla="*/ 206403 h 206876"/>
              <a:gd name="connsiteX3" fmla="*/ 39220 w 87254"/>
              <a:gd name="connsiteY3" fmla="*/ 133378 h 206876"/>
              <a:gd name="connsiteX4" fmla="*/ 1120 w 87254"/>
              <a:gd name="connsiteY4" fmla="*/ 85753 h 206876"/>
              <a:gd name="connsiteX5" fmla="*/ 61445 w 87254"/>
              <a:gd name="connsiteY5" fmla="*/ 28 h 20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4" h="206876">
                <a:moveTo>
                  <a:pt x="61445" y="28"/>
                </a:moveTo>
                <a:cubicBezTo>
                  <a:pt x="63032" y="1615"/>
                  <a:pt x="6412" y="60882"/>
                  <a:pt x="10645" y="95278"/>
                </a:cubicBezTo>
                <a:cubicBezTo>
                  <a:pt x="14878" y="129674"/>
                  <a:pt x="82083" y="200053"/>
                  <a:pt x="86845" y="206403"/>
                </a:cubicBezTo>
                <a:cubicBezTo>
                  <a:pt x="91607" y="212753"/>
                  <a:pt x="53507" y="153486"/>
                  <a:pt x="39220" y="133378"/>
                </a:cubicBezTo>
                <a:cubicBezTo>
                  <a:pt x="24933" y="113270"/>
                  <a:pt x="-6288" y="107978"/>
                  <a:pt x="1120" y="85753"/>
                </a:cubicBezTo>
                <a:cubicBezTo>
                  <a:pt x="8528" y="63528"/>
                  <a:pt x="59858" y="-1559"/>
                  <a:pt x="6144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897EA83-7603-286A-96B4-208F50AA7CB7}"/>
              </a:ext>
            </a:extLst>
          </p:cNvPr>
          <p:cNvSpPr/>
          <p:nvPr/>
        </p:nvSpPr>
        <p:spPr>
          <a:xfrm>
            <a:off x="5641962" y="3447743"/>
            <a:ext cx="316560" cy="136851"/>
          </a:xfrm>
          <a:custGeom>
            <a:avLst/>
            <a:gdLst>
              <a:gd name="connsiteX0" fmla="*/ 13 w 316560"/>
              <a:gd name="connsiteY0" fmla="*/ 136832 h 136851"/>
              <a:gd name="connsiteX1" fmla="*/ 279413 w 316560"/>
              <a:gd name="connsiteY1" fmla="*/ 73332 h 136851"/>
              <a:gd name="connsiteX2" fmla="*/ 244488 w 316560"/>
              <a:gd name="connsiteY2" fmla="*/ 307 h 136851"/>
              <a:gd name="connsiteX3" fmla="*/ 292113 w 316560"/>
              <a:gd name="connsiteY3" fmla="*/ 47932 h 136851"/>
              <a:gd name="connsiteX4" fmla="*/ 292113 w 316560"/>
              <a:gd name="connsiteY4" fmla="*/ 66982 h 136851"/>
              <a:gd name="connsiteX5" fmla="*/ 13 w 316560"/>
              <a:gd name="connsiteY5" fmla="*/ 136832 h 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60" h="136851">
                <a:moveTo>
                  <a:pt x="13" y="136832"/>
                </a:moveTo>
                <a:cubicBezTo>
                  <a:pt x="-2104" y="137890"/>
                  <a:pt x="238667" y="96086"/>
                  <a:pt x="279413" y="73332"/>
                </a:cubicBezTo>
                <a:cubicBezTo>
                  <a:pt x="320159" y="50578"/>
                  <a:pt x="242371" y="4540"/>
                  <a:pt x="244488" y="307"/>
                </a:cubicBezTo>
                <a:cubicBezTo>
                  <a:pt x="246605" y="-3926"/>
                  <a:pt x="284176" y="36819"/>
                  <a:pt x="292113" y="47932"/>
                </a:cubicBezTo>
                <a:cubicBezTo>
                  <a:pt x="300051" y="59044"/>
                  <a:pt x="342913" y="51636"/>
                  <a:pt x="292113" y="66982"/>
                </a:cubicBezTo>
                <a:cubicBezTo>
                  <a:pt x="241313" y="82328"/>
                  <a:pt x="2130" y="135774"/>
                  <a:pt x="13" y="13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1DC18BB2-9F60-E156-692C-C5BB631FE718}"/>
              </a:ext>
            </a:extLst>
          </p:cNvPr>
          <p:cNvSpPr/>
          <p:nvPr/>
        </p:nvSpPr>
        <p:spPr>
          <a:xfrm>
            <a:off x="3663821" y="6687467"/>
            <a:ext cx="191791" cy="1478525"/>
          </a:xfrm>
          <a:custGeom>
            <a:avLst/>
            <a:gdLst>
              <a:gd name="connsiteX0" fmla="*/ 3883 w 191791"/>
              <a:gd name="connsiteY0" fmla="*/ 6345 h 1478525"/>
              <a:gd name="connsiteX1" fmla="*/ 69558 w 191791"/>
              <a:gd name="connsiteY1" fmla="*/ 1036940 h 1478525"/>
              <a:gd name="connsiteX2" fmla="*/ 69558 w 191791"/>
              <a:gd name="connsiteY2" fmla="*/ 860122 h 1478525"/>
              <a:gd name="connsiteX3" fmla="*/ 140285 w 191791"/>
              <a:gd name="connsiteY3" fmla="*/ 1471406 h 1478525"/>
              <a:gd name="connsiteX4" fmla="*/ 190804 w 191791"/>
              <a:gd name="connsiteY4" fmla="*/ 380188 h 1478525"/>
              <a:gd name="connsiteX5" fmla="*/ 94818 w 191791"/>
              <a:gd name="connsiteY5" fmla="*/ 1476458 h 1478525"/>
              <a:gd name="connsiteX6" fmla="*/ 3883 w 191791"/>
              <a:gd name="connsiteY6" fmla="*/ 511539 h 1478525"/>
              <a:gd name="connsiteX7" fmla="*/ 13987 w 191791"/>
              <a:gd name="connsiteY7" fmla="*/ 597421 h 1478525"/>
              <a:gd name="connsiteX8" fmla="*/ 3883 w 191791"/>
              <a:gd name="connsiteY8" fmla="*/ 6345 h 147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91" h="1478525">
                <a:moveTo>
                  <a:pt x="3883" y="6345"/>
                </a:moveTo>
                <a:cubicBezTo>
                  <a:pt x="13145" y="79598"/>
                  <a:pt x="58612" y="894644"/>
                  <a:pt x="69558" y="1036940"/>
                </a:cubicBezTo>
                <a:cubicBezTo>
                  <a:pt x="80504" y="1179236"/>
                  <a:pt x="57770" y="787711"/>
                  <a:pt x="69558" y="860122"/>
                </a:cubicBezTo>
                <a:cubicBezTo>
                  <a:pt x="81346" y="932533"/>
                  <a:pt x="120077" y="1551395"/>
                  <a:pt x="140285" y="1471406"/>
                </a:cubicBezTo>
                <a:cubicBezTo>
                  <a:pt x="160493" y="1391417"/>
                  <a:pt x="198382" y="379346"/>
                  <a:pt x="190804" y="380188"/>
                </a:cubicBezTo>
                <a:cubicBezTo>
                  <a:pt x="183226" y="381030"/>
                  <a:pt x="125971" y="1454566"/>
                  <a:pt x="94818" y="1476458"/>
                </a:cubicBezTo>
                <a:cubicBezTo>
                  <a:pt x="63665" y="1498350"/>
                  <a:pt x="17355" y="658045"/>
                  <a:pt x="3883" y="511539"/>
                </a:cubicBezTo>
                <a:cubicBezTo>
                  <a:pt x="-9589" y="365033"/>
                  <a:pt x="16513" y="678252"/>
                  <a:pt x="13987" y="597421"/>
                </a:cubicBezTo>
                <a:cubicBezTo>
                  <a:pt x="11461" y="516590"/>
                  <a:pt x="-5379" y="-66908"/>
                  <a:pt x="3883" y="6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48046E2-98A3-71EA-0DA1-B90B72B757C2}"/>
              </a:ext>
            </a:extLst>
          </p:cNvPr>
          <p:cNvSpPr/>
          <p:nvPr/>
        </p:nvSpPr>
        <p:spPr>
          <a:xfrm>
            <a:off x="6236712" y="6522005"/>
            <a:ext cx="63059" cy="1227670"/>
          </a:xfrm>
          <a:custGeom>
            <a:avLst/>
            <a:gdLst>
              <a:gd name="connsiteX0" fmla="*/ 63049 w 63059"/>
              <a:gd name="connsiteY0" fmla="*/ 5093 h 1227670"/>
              <a:gd name="connsiteX1" fmla="*/ 2426 w 63059"/>
              <a:gd name="connsiteY1" fmla="*/ 1020532 h 1227670"/>
              <a:gd name="connsiteX2" fmla="*/ 12530 w 63059"/>
              <a:gd name="connsiteY2" fmla="*/ 964961 h 1227670"/>
              <a:gd name="connsiteX3" fmla="*/ 17582 w 63059"/>
              <a:gd name="connsiteY3" fmla="*/ 1227661 h 1227670"/>
              <a:gd name="connsiteX4" fmla="*/ 7478 w 63059"/>
              <a:gd name="connsiteY4" fmla="*/ 954857 h 1227670"/>
              <a:gd name="connsiteX5" fmla="*/ 2426 w 63059"/>
              <a:gd name="connsiteY5" fmla="*/ 586066 h 1227670"/>
              <a:gd name="connsiteX6" fmla="*/ 7478 w 63059"/>
              <a:gd name="connsiteY6" fmla="*/ 626481 h 1227670"/>
              <a:gd name="connsiteX7" fmla="*/ 63049 w 63059"/>
              <a:gd name="connsiteY7" fmla="*/ 5093 h 12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59" h="1227670">
                <a:moveTo>
                  <a:pt x="63049" y="5093"/>
                </a:moveTo>
                <a:cubicBezTo>
                  <a:pt x="62207" y="70768"/>
                  <a:pt x="10846" y="860554"/>
                  <a:pt x="2426" y="1020532"/>
                </a:cubicBezTo>
                <a:cubicBezTo>
                  <a:pt x="-5994" y="1180510"/>
                  <a:pt x="10004" y="930440"/>
                  <a:pt x="12530" y="964961"/>
                </a:cubicBezTo>
                <a:cubicBezTo>
                  <a:pt x="15056" y="999482"/>
                  <a:pt x="18424" y="1229345"/>
                  <a:pt x="17582" y="1227661"/>
                </a:cubicBezTo>
                <a:cubicBezTo>
                  <a:pt x="16740" y="1225977"/>
                  <a:pt x="10004" y="1061789"/>
                  <a:pt x="7478" y="954857"/>
                </a:cubicBezTo>
                <a:cubicBezTo>
                  <a:pt x="4952" y="847925"/>
                  <a:pt x="2426" y="640795"/>
                  <a:pt x="2426" y="586066"/>
                </a:cubicBezTo>
                <a:cubicBezTo>
                  <a:pt x="2426" y="531337"/>
                  <a:pt x="3268" y="724152"/>
                  <a:pt x="7478" y="626481"/>
                </a:cubicBezTo>
                <a:cubicBezTo>
                  <a:pt x="11688" y="528810"/>
                  <a:pt x="63891" y="-60582"/>
                  <a:pt x="63049" y="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847F41E-23D8-D703-4730-7461CC338CA2}"/>
              </a:ext>
            </a:extLst>
          </p:cNvPr>
          <p:cNvSpPr/>
          <p:nvPr/>
        </p:nvSpPr>
        <p:spPr>
          <a:xfrm>
            <a:off x="4717817" y="7441087"/>
            <a:ext cx="572810" cy="83604"/>
          </a:xfrm>
          <a:custGeom>
            <a:avLst/>
            <a:gdLst>
              <a:gd name="connsiteX0" fmla="*/ 689 w 572810"/>
              <a:gd name="connsiteY0" fmla="*/ 61035 h 83604"/>
              <a:gd name="connsiteX1" fmla="*/ 293701 w 572810"/>
              <a:gd name="connsiteY1" fmla="*/ 81242 h 83604"/>
              <a:gd name="connsiteX2" fmla="*/ 571558 w 572810"/>
              <a:gd name="connsiteY2" fmla="*/ 411 h 83604"/>
              <a:gd name="connsiteX3" fmla="*/ 379584 w 572810"/>
              <a:gd name="connsiteY3" fmla="*/ 50931 h 83604"/>
              <a:gd name="connsiteX4" fmla="*/ 689 w 572810"/>
              <a:gd name="connsiteY4" fmla="*/ 61035 h 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810" h="83604">
                <a:moveTo>
                  <a:pt x="689" y="61035"/>
                </a:moveTo>
                <a:cubicBezTo>
                  <a:pt x="-13625" y="66087"/>
                  <a:pt x="198556" y="91346"/>
                  <a:pt x="293701" y="81242"/>
                </a:cubicBezTo>
                <a:cubicBezTo>
                  <a:pt x="388846" y="71138"/>
                  <a:pt x="557244" y="5463"/>
                  <a:pt x="571558" y="411"/>
                </a:cubicBezTo>
                <a:cubicBezTo>
                  <a:pt x="585872" y="-4641"/>
                  <a:pt x="474729" y="38301"/>
                  <a:pt x="379584" y="50931"/>
                </a:cubicBezTo>
                <a:cubicBezTo>
                  <a:pt x="284439" y="63561"/>
                  <a:pt x="15003" y="55983"/>
                  <a:pt x="689" y="6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D5A8664-AD69-06B4-C09D-8E501C90F6FC}"/>
              </a:ext>
            </a:extLst>
          </p:cNvPr>
          <p:cNvSpPr/>
          <p:nvPr/>
        </p:nvSpPr>
        <p:spPr>
          <a:xfrm>
            <a:off x="4006215" y="7336670"/>
            <a:ext cx="129678" cy="938555"/>
          </a:xfrm>
          <a:custGeom>
            <a:avLst/>
            <a:gdLst>
              <a:gd name="connsiteX0" fmla="*/ 10072 w 129678"/>
              <a:gd name="connsiteY0" fmla="*/ 44205 h 938555"/>
              <a:gd name="connsiteX1" fmla="*/ 10072 w 129678"/>
              <a:gd name="connsiteY1" fmla="*/ 135140 h 938555"/>
              <a:gd name="connsiteX2" fmla="*/ 126267 w 129678"/>
              <a:gd name="connsiteY2" fmla="*/ 913138 h 938555"/>
              <a:gd name="connsiteX3" fmla="*/ 90903 w 129678"/>
              <a:gd name="connsiteY3" fmla="*/ 731268 h 938555"/>
              <a:gd name="connsiteX4" fmla="*/ 10072 w 129678"/>
              <a:gd name="connsiteY4" fmla="*/ 544347 h 938555"/>
              <a:gd name="connsiteX5" fmla="*/ 45436 w 129678"/>
              <a:gd name="connsiteY5" fmla="*/ 610022 h 938555"/>
              <a:gd name="connsiteX6" fmla="*/ 10072 w 129678"/>
              <a:gd name="connsiteY6" fmla="*/ 44205 h 9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78" h="938555">
                <a:moveTo>
                  <a:pt x="10072" y="44205"/>
                </a:moveTo>
                <a:cubicBezTo>
                  <a:pt x="4178" y="-34942"/>
                  <a:pt x="-9294" y="-9682"/>
                  <a:pt x="10072" y="135140"/>
                </a:cubicBezTo>
                <a:cubicBezTo>
                  <a:pt x="29438" y="279962"/>
                  <a:pt x="112795" y="813783"/>
                  <a:pt x="126267" y="913138"/>
                </a:cubicBezTo>
                <a:cubicBezTo>
                  <a:pt x="139739" y="1012493"/>
                  <a:pt x="110269" y="792733"/>
                  <a:pt x="90903" y="731268"/>
                </a:cubicBezTo>
                <a:cubicBezTo>
                  <a:pt x="71537" y="669803"/>
                  <a:pt x="17650" y="564555"/>
                  <a:pt x="10072" y="544347"/>
                </a:cubicBezTo>
                <a:cubicBezTo>
                  <a:pt x="2494" y="524139"/>
                  <a:pt x="47962" y="687485"/>
                  <a:pt x="45436" y="610022"/>
                </a:cubicBezTo>
                <a:cubicBezTo>
                  <a:pt x="42910" y="532559"/>
                  <a:pt x="15966" y="123352"/>
                  <a:pt x="10072" y="44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645C812A-BD8E-BE7B-310F-45B547BE774E}"/>
              </a:ext>
            </a:extLst>
          </p:cNvPr>
          <p:cNvSpPr/>
          <p:nvPr/>
        </p:nvSpPr>
        <p:spPr>
          <a:xfrm>
            <a:off x="4172897" y="7601834"/>
            <a:ext cx="101039" cy="1162510"/>
          </a:xfrm>
          <a:custGeom>
            <a:avLst/>
            <a:gdLst>
              <a:gd name="connsiteX0" fmla="*/ 80831 w 101039"/>
              <a:gd name="connsiteY0" fmla="*/ 16482 h 1162510"/>
              <a:gd name="connsiteX1" fmla="*/ 101039 w 101039"/>
              <a:gd name="connsiteY1" fmla="*/ 1102648 h 1162510"/>
              <a:gd name="connsiteX2" fmla="*/ 80831 w 101039"/>
              <a:gd name="connsiteY2" fmla="*/ 966246 h 1162510"/>
              <a:gd name="connsiteX3" fmla="*/ 0 w 101039"/>
              <a:gd name="connsiteY3" fmla="*/ 501468 h 1162510"/>
              <a:gd name="connsiteX4" fmla="*/ 80831 w 101039"/>
              <a:gd name="connsiteY4" fmla="*/ 738909 h 1162510"/>
              <a:gd name="connsiteX5" fmla="*/ 65675 w 101039"/>
              <a:gd name="connsiteY5" fmla="*/ 466104 h 1162510"/>
              <a:gd name="connsiteX6" fmla="*/ 80831 w 101039"/>
              <a:gd name="connsiteY6" fmla="*/ 16482 h 11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39" h="1162510">
                <a:moveTo>
                  <a:pt x="80831" y="16482"/>
                </a:moveTo>
                <a:cubicBezTo>
                  <a:pt x="86725" y="122573"/>
                  <a:pt x="101039" y="944354"/>
                  <a:pt x="101039" y="1102648"/>
                </a:cubicBezTo>
                <a:cubicBezTo>
                  <a:pt x="101039" y="1260942"/>
                  <a:pt x="97671" y="1066443"/>
                  <a:pt x="80831" y="966246"/>
                </a:cubicBezTo>
                <a:cubicBezTo>
                  <a:pt x="63991" y="866049"/>
                  <a:pt x="0" y="539357"/>
                  <a:pt x="0" y="501468"/>
                </a:cubicBezTo>
                <a:cubicBezTo>
                  <a:pt x="0" y="463579"/>
                  <a:pt x="69885" y="744803"/>
                  <a:pt x="80831" y="738909"/>
                </a:cubicBezTo>
                <a:cubicBezTo>
                  <a:pt x="91777" y="733015"/>
                  <a:pt x="59781" y="585666"/>
                  <a:pt x="65675" y="466104"/>
                </a:cubicBezTo>
                <a:cubicBezTo>
                  <a:pt x="71569" y="346542"/>
                  <a:pt x="74937" y="-89609"/>
                  <a:pt x="80831" y="16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F9354DCD-9D82-64FF-39BF-8CE53F2B88D1}"/>
              </a:ext>
            </a:extLst>
          </p:cNvPr>
          <p:cNvSpPr/>
          <p:nvPr/>
        </p:nvSpPr>
        <p:spPr>
          <a:xfrm>
            <a:off x="5062034" y="8209142"/>
            <a:ext cx="212185" cy="567742"/>
          </a:xfrm>
          <a:custGeom>
            <a:avLst/>
            <a:gdLst>
              <a:gd name="connsiteX0" fmla="*/ 212185 w 212185"/>
              <a:gd name="connsiteY0" fmla="*/ 81081 h 567742"/>
              <a:gd name="connsiteX1" fmla="*/ 136406 w 212185"/>
              <a:gd name="connsiteY1" fmla="*/ 550911 h 567742"/>
              <a:gd name="connsiteX2" fmla="*/ 131354 w 212185"/>
              <a:gd name="connsiteY2" fmla="*/ 419561 h 567742"/>
              <a:gd name="connsiteX3" fmla="*/ 4 w 212185"/>
              <a:gd name="connsiteY3" fmla="*/ 250 h 567742"/>
              <a:gd name="connsiteX4" fmla="*/ 136406 w 212185"/>
              <a:gd name="connsiteY4" fmla="*/ 353886 h 567742"/>
              <a:gd name="connsiteX5" fmla="*/ 212185 w 212185"/>
              <a:gd name="connsiteY5" fmla="*/ 81081 h 5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85" h="567742">
                <a:moveTo>
                  <a:pt x="212185" y="81081"/>
                </a:moveTo>
                <a:cubicBezTo>
                  <a:pt x="212185" y="113918"/>
                  <a:pt x="149878" y="494498"/>
                  <a:pt x="136406" y="550911"/>
                </a:cubicBezTo>
                <a:cubicBezTo>
                  <a:pt x="122934" y="607324"/>
                  <a:pt x="154088" y="511338"/>
                  <a:pt x="131354" y="419561"/>
                </a:cubicBezTo>
                <a:cubicBezTo>
                  <a:pt x="108620" y="327784"/>
                  <a:pt x="-838" y="11196"/>
                  <a:pt x="4" y="250"/>
                </a:cubicBezTo>
                <a:cubicBezTo>
                  <a:pt x="846" y="-10696"/>
                  <a:pt x="104411" y="341256"/>
                  <a:pt x="136406" y="353886"/>
                </a:cubicBezTo>
                <a:cubicBezTo>
                  <a:pt x="168401" y="366516"/>
                  <a:pt x="212185" y="48244"/>
                  <a:pt x="212185" y="8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FD32904-A142-08A0-E805-CA4BAAF7B30A}"/>
              </a:ext>
            </a:extLst>
          </p:cNvPr>
          <p:cNvSpPr/>
          <p:nvPr/>
        </p:nvSpPr>
        <p:spPr>
          <a:xfrm>
            <a:off x="5607543" y="7522256"/>
            <a:ext cx="60844" cy="535798"/>
          </a:xfrm>
          <a:custGeom>
            <a:avLst/>
            <a:gdLst>
              <a:gd name="connsiteX0" fmla="*/ 60727 w 60844"/>
              <a:gd name="connsiteY0" fmla="*/ 73 h 535798"/>
              <a:gd name="connsiteX1" fmla="*/ 35467 w 60844"/>
              <a:gd name="connsiteY1" fmla="*/ 368864 h 535798"/>
              <a:gd name="connsiteX2" fmla="*/ 103 w 60844"/>
              <a:gd name="connsiteY2" fmla="*/ 535578 h 535798"/>
              <a:gd name="connsiteX3" fmla="*/ 25363 w 60844"/>
              <a:gd name="connsiteY3" fmla="*/ 338553 h 535798"/>
              <a:gd name="connsiteX4" fmla="*/ 60727 w 60844"/>
              <a:gd name="connsiteY4" fmla="*/ 73 h 5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4" h="535798">
                <a:moveTo>
                  <a:pt x="60727" y="73"/>
                </a:moveTo>
                <a:cubicBezTo>
                  <a:pt x="62411" y="5125"/>
                  <a:pt x="45571" y="279613"/>
                  <a:pt x="35467" y="368864"/>
                </a:cubicBezTo>
                <a:cubicBezTo>
                  <a:pt x="25363" y="458115"/>
                  <a:pt x="1787" y="540630"/>
                  <a:pt x="103" y="535578"/>
                </a:cubicBezTo>
                <a:cubicBezTo>
                  <a:pt x="-1581" y="530526"/>
                  <a:pt x="17785" y="426120"/>
                  <a:pt x="25363" y="338553"/>
                </a:cubicBezTo>
                <a:cubicBezTo>
                  <a:pt x="32941" y="250986"/>
                  <a:pt x="59043" y="-4979"/>
                  <a:pt x="6072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32AF3D7-9A16-01FE-331F-9F2A6665EF0F}"/>
              </a:ext>
            </a:extLst>
          </p:cNvPr>
          <p:cNvSpPr/>
          <p:nvPr/>
        </p:nvSpPr>
        <p:spPr>
          <a:xfrm>
            <a:off x="4633149" y="7583946"/>
            <a:ext cx="463522" cy="375045"/>
          </a:xfrm>
          <a:custGeom>
            <a:avLst/>
            <a:gdLst>
              <a:gd name="connsiteX0" fmla="*/ 80305 w 463522"/>
              <a:gd name="connsiteY0" fmla="*/ 9110 h 375045"/>
              <a:gd name="connsiteX1" fmla="*/ 398577 w 463522"/>
              <a:gd name="connsiteY1" fmla="*/ 160668 h 375045"/>
              <a:gd name="connsiteX2" fmla="*/ 459200 w 463522"/>
              <a:gd name="connsiteY2" fmla="*/ 201084 h 375045"/>
              <a:gd name="connsiteX3" fmla="*/ 348058 w 463522"/>
              <a:gd name="connsiteY3" fmla="*/ 160668 h 375045"/>
              <a:gd name="connsiteX4" fmla="*/ 216707 w 463522"/>
              <a:gd name="connsiteY4" fmla="*/ 211188 h 375045"/>
              <a:gd name="connsiteX5" fmla="*/ 4526 w 463522"/>
              <a:gd name="connsiteY5" fmla="*/ 372850 h 375045"/>
              <a:gd name="connsiteX6" fmla="*/ 433941 w 463522"/>
              <a:gd name="connsiteY6" fmla="*/ 79837 h 375045"/>
              <a:gd name="connsiteX7" fmla="*/ 398577 w 463522"/>
              <a:gd name="connsiteY7" fmla="*/ 135409 h 375045"/>
              <a:gd name="connsiteX8" fmla="*/ 176292 w 463522"/>
              <a:gd name="connsiteY8" fmla="*/ 29318 h 375045"/>
              <a:gd name="connsiteX9" fmla="*/ 80305 w 463522"/>
              <a:gd name="connsiteY9" fmla="*/ 9110 h 37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522" h="375045">
                <a:moveTo>
                  <a:pt x="80305" y="9110"/>
                </a:moveTo>
                <a:cubicBezTo>
                  <a:pt x="117352" y="31002"/>
                  <a:pt x="335428" y="128672"/>
                  <a:pt x="398577" y="160668"/>
                </a:cubicBezTo>
                <a:cubicBezTo>
                  <a:pt x="461726" y="192664"/>
                  <a:pt x="467620" y="201084"/>
                  <a:pt x="459200" y="201084"/>
                </a:cubicBezTo>
                <a:cubicBezTo>
                  <a:pt x="450780" y="201084"/>
                  <a:pt x="388473" y="158984"/>
                  <a:pt x="348058" y="160668"/>
                </a:cubicBezTo>
                <a:cubicBezTo>
                  <a:pt x="307643" y="162352"/>
                  <a:pt x="273962" y="175824"/>
                  <a:pt x="216707" y="211188"/>
                </a:cubicBezTo>
                <a:cubicBezTo>
                  <a:pt x="159452" y="246552"/>
                  <a:pt x="-31680" y="394742"/>
                  <a:pt x="4526" y="372850"/>
                </a:cubicBezTo>
                <a:cubicBezTo>
                  <a:pt x="40732" y="350958"/>
                  <a:pt x="368266" y="119410"/>
                  <a:pt x="433941" y="79837"/>
                </a:cubicBezTo>
                <a:cubicBezTo>
                  <a:pt x="499616" y="40264"/>
                  <a:pt x="441518" y="143829"/>
                  <a:pt x="398577" y="135409"/>
                </a:cubicBezTo>
                <a:cubicBezTo>
                  <a:pt x="355636" y="126989"/>
                  <a:pt x="222601" y="49526"/>
                  <a:pt x="176292" y="29318"/>
                </a:cubicBezTo>
                <a:cubicBezTo>
                  <a:pt x="129983" y="9110"/>
                  <a:pt x="43258" y="-12782"/>
                  <a:pt x="80305" y="9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6DD896B1-0FFB-220C-D3F9-F5CECEEB7C6F}"/>
              </a:ext>
            </a:extLst>
          </p:cNvPr>
          <p:cNvSpPr/>
          <p:nvPr/>
        </p:nvSpPr>
        <p:spPr>
          <a:xfrm>
            <a:off x="4730827" y="8909488"/>
            <a:ext cx="376501" cy="573896"/>
          </a:xfrm>
          <a:custGeom>
            <a:avLst/>
            <a:gdLst>
              <a:gd name="connsiteX0" fmla="*/ 290795 w 376501"/>
              <a:gd name="connsiteY0" fmla="*/ 57694 h 573896"/>
              <a:gd name="connsiteX1" fmla="*/ 300899 w 376501"/>
              <a:gd name="connsiteY1" fmla="*/ 269876 h 573896"/>
              <a:gd name="connsiteX2" fmla="*/ 199860 w 376501"/>
              <a:gd name="connsiteY2" fmla="*/ 416382 h 573896"/>
              <a:gd name="connsiteX3" fmla="*/ 270587 w 376501"/>
              <a:gd name="connsiteY3" fmla="*/ 335551 h 573896"/>
              <a:gd name="connsiteX4" fmla="*/ 2835 w 376501"/>
              <a:gd name="connsiteY4" fmla="*/ 572992 h 573896"/>
              <a:gd name="connsiteX5" fmla="*/ 144289 w 376501"/>
              <a:gd name="connsiteY5" fmla="*/ 411330 h 573896"/>
              <a:gd name="connsiteX6" fmla="*/ 371626 w 376501"/>
              <a:gd name="connsiteY6" fmla="*/ 264824 h 573896"/>
              <a:gd name="connsiteX7" fmla="*/ 300899 w 376501"/>
              <a:gd name="connsiteY7" fmla="*/ 274927 h 573896"/>
              <a:gd name="connsiteX8" fmla="*/ 311003 w 376501"/>
              <a:gd name="connsiteY8" fmla="*/ 148629 h 573896"/>
              <a:gd name="connsiteX9" fmla="*/ 220068 w 376501"/>
              <a:gd name="connsiteY9" fmla="*/ 7175 h 573896"/>
              <a:gd name="connsiteX10" fmla="*/ 290795 w 376501"/>
              <a:gd name="connsiteY10" fmla="*/ 57694 h 5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501" h="573896">
                <a:moveTo>
                  <a:pt x="290795" y="57694"/>
                </a:moveTo>
                <a:cubicBezTo>
                  <a:pt x="304267" y="101477"/>
                  <a:pt x="316055" y="210095"/>
                  <a:pt x="300899" y="269876"/>
                </a:cubicBezTo>
                <a:cubicBezTo>
                  <a:pt x="285743" y="329657"/>
                  <a:pt x="204912" y="405436"/>
                  <a:pt x="199860" y="416382"/>
                </a:cubicBezTo>
                <a:cubicBezTo>
                  <a:pt x="194808" y="427328"/>
                  <a:pt x="303425" y="309449"/>
                  <a:pt x="270587" y="335551"/>
                </a:cubicBezTo>
                <a:cubicBezTo>
                  <a:pt x="237749" y="361653"/>
                  <a:pt x="23885" y="560362"/>
                  <a:pt x="2835" y="572992"/>
                </a:cubicBezTo>
                <a:cubicBezTo>
                  <a:pt x="-18215" y="585622"/>
                  <a:pt x="82824" y="462691"/>
                  <a:pt x="144289" y="411330"/>
                </a:cubicBezTo>
                <a:cubicBezTo>
                  <a:pt x="205754" y="359969"/>
                  <a:pt x="345524" y="287558"/>
                  <a:pt x="371626" y="264824"/>
                </a:cubicBezTo>
                <a:cubicBezTo>
                  <a:pt x="397728" y="242090"/>
                  <a:pt x="311003" y="294293"/>
                  <a:pt x="300899" y="274927"/>
                </a:cubicBezTo>
                <a:cubicBezTo>
                  <a:pt x="290795" y="255561"/>
                  <a:pt x="324475" y="193254"/>
                  <a:pt x="311003" y="148629"/>
                </a:cubicBezTo>
                <a:cubicBezTo>
                  <a:pt x="297531" y="104004"/>
                  <a:pt x="220068" y="28225"/>
                  <a:pt x="220068" y="7175"/>
                </a:cubicBezTo>
                <a:cubicBezTo>
                  <a:pt x="220068" y="-13875"/>
                  <a:pt x="277323" y="13911"/>
                  <a:pt x="290795" y="5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CE515AE3-2D8D-436E-6014-682F56500C83}"/>
              </a:ext>
            </a:extLst>
          </p:cNvPr>
          <p:cNvSpPr/>
          <p:nvPr/>
        </p:nvSpPr>
        <p:spPr>
          <a:xfrm>
            <a:off x="4324340" y="8597927"/>
            <a:ext cx="111304" cy="592912"/>
          </a:xfrm>
          <a:custGeom>
            <a:avLst/>
            <a:gdLst>
              <a:gd name="connsiteX0" fmla="*/ 115 w 111304"/>
              <a:gd name="connsiteY0" fmla="*/ 464 h 592912"/>
              <a:gd name="connsiteX1" fmla="*/ 106206 w 111304"/>
              <a:gd name="connsiteY1" fmla="*/ 525865 h 592912"/>
              <a:gd name="connsiteX2" fmla="*/ 91050 w 111304"/>
              <a:gd name="connsiteY2" fmla="*/ 581437 h 592912"/>
              <a:gd name="connsiteX3" fmla="*/ 60738 w 111304"/>
              <a:gd name="connsiteY3" fmla="*/ 485450 h 592912"/>
              <a:gd name="connsiteX4" fmla="*/ 101154 w 111304"/>
              <a:gd name="connsiteY4" fmla="*/ 551125 h 592912"/>
              <a:gd name="connsiteX5" fmla="*/ 85998 w 111304"/>
              <a:gd name="connsiteY5" fmla="*/ 434930 h 592912"/>
              <a:gd name="connsiteX6" fmla="*/ 115 w 111304"/>
              <a:gd name="connsiteY6" fmla="*/ 464 h 59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04" h="592912">
                <a:moveTo>
                  <a:pt x="115" y="464"/>
                </a:moveTo>
                <a:cubicBezTo>
                  <a:pt x="3483" y="15620"/>
                  <a:pt x="91050" y="429036"/>
                  <a:pt x="106206" y="525865"/>
                </a:cubicBezTo>
                <a:cubicBezTo>
                  <a:pt x="121362" y="622694"/>
                  <a:pt x="98628" y="588173"/>
                  <a:pt x="91050" y="581437"/>
                </a:cubicBezTo>
                <a:cubicBezTo>
                  <a:pt x="83472" y="574701"/>
                  <a:pt x="59054" y="490502"/>
                  <a:pt x="60738" y="485450"/>
                </a:cubicBezTo>
                <a:cubicBezTo>
                  <a:pt x="62422" y="480398"/>
                  <a:pt x="96944" y="559545"/>
                  <a:pt x="101154" y="551125"/>
                </a:cubicBezTo>
                <a:cubicBezTo>
                  <a:pt x="105364" y="542705"/>
                  <a:pt x="103680" y="524181"/>
                  <a:pt x="85998" y="434930"/>
                </a:cubicBezTo>
                <a:cubicBezTo>
                  <a:pt x="68316" y="345679"/>
                  <a:pt x="-3253" y="-14692"/>
                  <a:pt x="115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A909E22-993B-3443-A444-4423FDCC9BBE}"/>
              </a:ext>
            </a:extLst>
          </p:cNvPr>
          <p:cNvSpPr/>
          <p:nvPr/>
        </p:nvSpPr>
        <p:spPr>
          <a:xfrm>
            <a:off x="4470961" y="8981834"/>
            <a:ext cx="384698" cy="449944"/>
          </a:xfrm>
          <a:custGeom>
            <a:avLst/>
            <a:gdLst>
              <a:gd name="connsiteX0" fmla="*/ 222285 w 384698"/>
              <a:gd name="connsiteY0" fmla="*/ 5556 h 449944"/>
              <a:gd name="connsiteX1" fmla="*/ 222285 w 384698"/>
              <a:gd name="connsiteY1" fmla="*/ 71231 h 449944"/>
              <a:gd name="connsiteX2" fmla="*/ 176818 w 384698"/>
              <a:gd name="connsiteY2" fmla="*/ 248049 h 449944"/>
              <a:gd name="connsiteX3" fmla="*/ 293012 w 384698"/>
              <a:gd name="connsiteY3" fmla="*/ 445074 h 449944"/>
              <a:gd name="connsiteX4" fmla="*/ 227337 w 384698"/>
              <a:gd name="connsiteY4" fmla="*/ 379399 h 449944"/>
              <a:gd name="connsiteX5" fmla="*/ 156610 w 384698"/>
              <a:gd name="connsiteY5" fmla="*/ 263205 h 449944"/>
              <a:gd name="connsiteX6" fmla="*/ 0 w 384698"/>
              <a:gd name="connsiteY6" fmla="*/ 283412 h 449944"/>
              <a:gd name="connsiteX7" fmla="*/ 197026 w 384698"/>
              <a:gd name="connsiteY7" fmla="*/ 258153 h 449944"/>
              <a:gd name="connsiteX8" fmla="*/ 343532 w 384698"/>
              <a:gd name="connsiteY8" fmla="*/ 273309 h 449944"/>
              <a:gd name="connsiteX9" fmla="*/ 383947 w 384698"/>
              <a:gd name="connsiteY9" fmla="*/ 308672 h 449944"/>
              <a:gd name="connsiteX10" fmla="*/ 318272 w 384698"/>
              <a:gd name="connsiteY10" fmla="*/ 192478 h 449944"/>
              <a:gd name="connsiteX11" fmla="*/ 383947 w 384698"/>
              <a:gd name="connsiteY11" fmla="*/ 121751 h 449944"/>
              <a:gd name="connsiteX12" fmla="*/ 338480 w 384698"/>
              <a:gd name="connsiteY12" fmla="*/ 197530 h 449944"/>
              <a:gd name="connsiteX13" fmla="*/ 176818 w 384698"/>
              <a:gd name="connsiteY13" fmla="*/ 232893 h 449944"/>
              <a:gd name="connsiteX14" fmla="*/ 277857 w 384698"/>
              <a:gd name="connsiteY14" fmla="*/ 232893 h 449944"/>
              <a:gd name="connsiteX15" fmla="*/ 70727 w 384698"/>
              <a:gd name="connsiteY15" fmla="*/ 253101 h 449944"/>
              <a:gd name="connsiteX16" fmla="*/ 95987 w 384698"/>
              <a:gd name="connsiteY16" fmla="*/ 182374 h 449944"/>
              <a:gd name="connsiteX17" fmla="*/ 60624 w 384698"/>
              <a:gd name="connsiteY17" fmla="*/ 141958 h 449944"/>
              <a:gd name="connsiteX18" fmla="*/ 151558 w 384698"/>
              <a:gd name="connsiteY18" fmla="*/ 202581 h 449944"/>
              <a:gd name="connsiteX19" fmla="*/ 222285 w 384698"/>
              <a:gd name="connsiteY19" fmla="*/ 5556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698" h="449944">
                <a:moveTo>
                  <a:pt x="222285" y="5556"/>
                </a:moveTo>
                <a:cubicBezTo>
                  <a:pt x="234073" y="-16336"/>
                  <a:pt x="229863" y="30815"/>
                  <a:pt x="222285" y="71231"/>
                </a:cubicBezTo>
                <a:cubicBezTo>
                  <a:pt x="214707" y="111647"/>
                  <a:pt x="165030" y="185742"/>
                  <a:pt x="176818" y="248049"/>
                </a:cubicBezTo>
                <a:cubicBezTo>
                  <a:pt x="188606" y="310356"/>
                  <a:pt x="284592" y="423182"/>
                  <a:pt x="293012" y="445074"/>
                </a:cubicBezTo>
                <a:cubicBezTo>
                  <a:pt x="301432" y="466966"/>
                  <a:pt x="250071" y="409710"/>
                  <a:pt x="227337" y="379399"/>
                </a:cubicBezTo>
                <a:cubicBezTo>
                  <a:pt x="204603" y="349088"/>
                  <a:pt x="194499" y="279203"/>
                  <a:pt x="156610" y="263205"/>
                </a:cubicBezTo>
                <a:cubicBezTo>
                  <a:pt x="118721" y="247207"/>
                  <a:pt x="0" y="283412"/>
                  <a:pt x="0" y="283412"/>
                </a:cubicBezTo>
                <a:cubicBezTo>
                  <a:pt x="6736" y="282570"/>
                  <a:pt x="139771" y="259837"/>
                  <a:pt x="197026" y="258153"/>
                </a:cubicBezTo>
                <a:cubicBezTo>
                  <a:pt x="254281" y="256469"/>
                  <a:pt x="312379" y="264889"/>
                  <a:pt x="343532" y="273309"/>
                </a:cubicBezTo>
                <a:cubicBezTo>
                  <a:pt x="374685" y="281729"/>
                  <a:pt x="388157" y="322144"/>
                  <a:pt x="383947" y="308672"/>
                </a:cubicBezTo>
                <a:cubicBezTo>
                  <a:pt x="379737" y="295200"/>
                  <a:pt x="318272" y="223631"/>
                  <a:pt x="318272" y="192478"/>
                </a:cubicBezTo>
                <a:cubicBezTo>
                  <a:pt x="318272" y="161325"/>
                  <a:pt x="380579" y="120909"/>
                  <a:pt x="383947" y="121751"/>
                </a:cubicBezTo>
                <a:cubicBezTo>
                  <a:pt x="387315" y="122593"/>
                  <a:pt x="373002" y="179006"/>
                  <a:pt x="338480" y="197530"/>
                </a:cubicBezTo>
                <a:cubicBezTo>
                  <a:pt x="303959" y="216054"/>
                  <a:pt x="186922" y="226999"/>
                  <a:pt x="176818" y="232893"/>
                </a:cubicBezTo>
                <a:cubicBezTo>
                  <a:pt x="166714" y="238787"/>
                  <a:pt x="295539" y="229525"/>
                  <a:pt x="277857" y="232893"/>
                </a:cubicBezTo>
                <a:cubicBezTo>
                  <a:pt x="260175" y="236261"/>
                  <a:pt x="101039" y="261521"/>
                  <a:pt x="70727" y="253101"/>
                </a:cubicBezTo>
                <a:cubicBezTo>
                  <a:pt x="40415" y="244681"/>
                  <a:pt x="97671" y="200898"/>
                  <a:pt x="95987" y="182374"/>
                </a:cubicBezTo>
                <a:cubicBezTo>
                  <a:pt x="94303" y="163850"/>
                  <a:pt x="51362" y="138590"/>
                  <a:pt x="60624" y="141958"/>
                </a:cubicBezTo>
                <a:cubicBezTo>
                  <a:pt x="69886" y="145326"/>
                  <a:pt x="126298" y="217737"/>
                  <a:pt x="151558" y="202581"/>
                </a:cubicBezTo>
                <a:cubicBezTo>
                  <a:pt x="176818" y="187425"/>
                  <a:pt x="210497" y="27448"/>
                  <a:pt x="222285" y="5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0FEA7596-FFA9-C1BC-0072-C0F1FA072BBE}"/>
              </a:ext>
            </a:extLst>
          </p:cNvPr>
          <p:cNvSpPr/>
          <p:nvPr/>
        </p:nvSpPr>
        <p:spPr>
          <a:xfrm>
            <a:off x="5092175" y="8644741"/>
            <a:ext cx="904558" cy="772291"/>
          </a:xfrm>
          <a:custGeom>
            <a:avLst/>
            <a:gdLst>
              <a:gd name="connsiteX0" fmla="*/ 318446 w 904558"/>
              <a:gd name="connsiteY0" fmla="*/ 90052 h 772291"/>
              <a:gd name="connsiteX1" fmla="*/ 323498 w 904558"/>
              <a:gd name="connsiteY1" fmla="*/ 160779 h 772291"/>
              <a:gd name="connsiteX2" fmla="*/ 298238 w 904558"/>
              <a:gd name="connsiteY2" fmla="*/ 383065 h 772291"/>
              <a:gd name="connsiteX3" fmla="*/ 141628 w 904558"/>
              <a:gd name="connsiteY3" fmla="*/ 564934 h 772291"/>
              <a:gd name="connsiteX4" fmla="*/ 207303 w 904558"/>
              <a:gd name="connsiteY4" fmla="*/ 519467 h 772291"/>
              <a:gd name="connsiteX5" fmla="*/ 174 w 904558"/>
              <a:gd name="connsiteY5" fmla="*/ 772063 h 772291"/>
              <a:gd name="connsiteX6" fmla="*/ 247719 w 904558"/>
              <a:gd name="connsiteY6" fmla="*/ 468947 h 772291"/>
              <a:gd name="connsiteX7" fmla="*/ 510419 w 904558"/>
              <a:gd name="connsiteY7" fmla="*/ 393168 h 772291"/>
              <a:gd name="connsiteX8" fmla="*/ 904470 w 904558"/>
              <a:gd name="connsiteY8" fmla="*/ 307286 h 772291"/>
              <a:gd name="connsiteX9" fmla="*/ 475056 w 904558"/>
              <a:gd name="connsiteY9" fmla="*/ 367909 h 772291"/>
              <a:gd name="connsiteX10" fmla="*/ 262875 w 904558"/>
              <a:gd name="connsiteY10" fmla="*/ 408324 h 772291"/>
              <a:gd name="connsiteX11" fmla="*/ 384121 w 904558"/>
              <a:gd name="connsiteY11" fmla="*/ 388116 h 772291"/>
              <a:gd name="connsiteX12" fmla="*/ 333602 w 904558"/>
              <a:gd name="connsiteY12" fmla="*/ 393168 h 772291"/>
              <a:gd name="connsiteX13" fmla="*/ 414433 w 904558"/>
              <a:gd name="connsiteY13" fmla="*/ 282026 h 772291"/>
              <a:gd name="connsiteX14" fmla="*/ 338654 w 904558"/>
              <a:gd name="connsiteY14" fmla="*/ 266870 h 772291"/>
              <a:gd name="connsiteX15" fmla="*/ 333602 w 904558"/>
              <a:gd name="connsiteY15" fmla="*/ 29429 h 772291"/>
              <a:gd name="connsiteX16" fmla="*/ 338654 w 904558"/>
              <a:gd name="connsiteY16" fmla="*/ 9221 h 772291"/>
              <a:gd name="connsiteX17" fmla="*/ 318446 w 904558"/>
              <a:gd name="connsiteY17" fmla="*/ 90052 h 7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4558" h="772291">
                <a:moveTo>
                  <a:pt x="318446" y="90052"/>
                </a:moveTo>
                <a:cubicBezTo>
                  <a:pt x="315920" y="115312"/>
                  <a:pt x="326866" y="111944"/>
                  <a:pt x="323498" y="160779"/>
                </a:cubicBezTo>
                <a:cubicBezTo>
                  <a:pt x="320130" y="209614"/>
                  <a:pt x="328550" y="315706"/>
                  <a:pt x="298238" y="383065"/>
                </a:cubicBezTo>
                <a:cubicBezTo>
                  <a:pt x="267926" y="450424"/>
                  <a:pt x="156784" y="542200"/>
                  <a:pt x="141628" y="564934"/>
                </a:cubicBezTo>
                <a:cubicBezTo>
                  <a:pt x="126472" y="587668"/>
                  <a:pt x="230879" y="484946"/>
                  <a:pt x="207303" y="519467"/>
                </a:cubicBezTo>
                <a:cubicBezTo>
                  <a:pt x="183727" y="553989"/>
                  <a:pt x="-6562" y="780483"/>
                  <a:pt x="174" y="772063"/>
                </a:cubicBezTo>
                <a:cubicBezTo>
                  <a:pt x="6910" y="763643"/>
                  <a:pt x="162678" y="532096"/>
                  <a:pt x="247719" y="468947"/>
                </a:cubicBezTo>
                <a:cubicBezTo>
                  <a:pt x="332760" y="405798"/>
                  <a:pt x="400961" y="420111"/>
                  <a:pt x="510419" y="393168"/>
                </a:cubicBezTo>
                <a:cubicBezTo>
                  <a:pt x="619877" y="366225"/>
                  <a:pt x="910364" y="311496"/>
                  <a:pt x="904470" y="307286"/>
                </a:cubicBezTo>
                <a:cubicBezTo>
                  <a:pt x="898576" y="303076"/>
                  <a:pt x="581988" y="351069"/>
                  <a:pt x="475056" y="367909"/>
                </a:cubicBezTo>
                <a:cubicBezTo>
                  <a:pt x="368124" y="384749"/>
                  <a:pt x="278031" y="404956"/>
                  <a:pt x="262875" y="408324"/>
                </a:cubicBezTo>
                <a:cubicBezTo>
                  <a:pt x="247719" y="411692"/>
                  <a:pt x="372333" y="390642"/>
                  <a:pt x="384121" y="388116"/>
                </a:cubicBezTo>
                <a:cubicBezTo>
                  <a:pt x="395909" y="385590"/>
                  <a:pt x="328550" y="410850"/>
                  <a:pt x="333602" y="393168"/>
                </a:cubicBezTo>
                <a:cubicBezTo>
                  <a:pt x="338654" y="375486"/>
                  <a:pt x="413591" y="303076"/>
                  <a:pt x="414433" y="282026"/>
                </a:cubicBezTo>
                <a:cubicBezTo>
                  <a:pt x="415275" y="260976"/>
                  <a:pt x="352126" y="308969"/>
                  <a:pt x="338654" y="266870"/>
                </a:cubicBezTo>
                <a:cubicBezTo>
                  <a:pt x="325182" y="224771"/>
                  <a:pt x="333602" y="72370"/>
                  <a:pt x="333602" y="29429"/>
                </a:cubicBezTo>
                <a:cubicBezTo>
                  <a:pt x="333602" y="-13512"/>
                  <a:pt x="338654" y="801"/>
                  <a:pt x="338654" y="9221"/>
                </a:cubicBezTo>
                <a:cubicBezTo>
                  <a:pt x="338654" y="17641"/>
                  <a:pt x="320972" y="64792"/>
                  <a:pt x="318446" y="90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4B91A3A-DE5D-3870-F0D7-3122D05BC8D8}"/>
              </a:ext>
            </a:extLst>
          </p:cNvPr>
          <p:cNvSpPr/>
          <p:nvPr/>
        </p:nvSpPr>
        <p:spPr>
          <a:xfrm>
            <a:off x="5808528" y="7236733"/>
            <a:ext cx="108213" cy="868166"/>
          </a:xfrm>
          <a:custGeom>
            <a:avLst/>
            <a:gdLst>
              <a:gd name="connsiteX0" fmla="*/ 107286 w 108213"/>
              <a:gd name="connsiteY0" fmla="*/ 12792 h 868166"/>
              <a:gd name="connsiteX1" fmla="*/ 1196 w 108213"/>
              <a:gd name="connsiteY1" fmla="*/ 861517 h 868166"/>
              <a:gd name="connsiteX2" fmla="*/ 51715 w 108213"/>
              <a:gd name="connsiteY2" fmla="*/ 386635 h 868166"/>
              <a:gd name="connsiteX3" fmla="*/ 107286 w 108213"/>
              <a:gd name="connsiteY3" fmla="*/ 12792 h 8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13" h="868166">
                <a:moveTo>
                  <a:pt x="107286" y="12792"/>
                </a:moveTo>
                <a:cubicBezTo>
                  <a:pt x="98866" y="91939"/>
                  <a:pt x="10458" y="799210"/>
                  <a:pt x="1196" y="861517"/>
                </a:cubicBezTo>
                <a:cubicBezTo>
                  <a:pt x="-8066" y="923824"/>
                  <a:pt x="39085" y="531457"/>
                  <a:pt x="51715" y="386635"/>
                </a:cubicBezTo>
                <a:cubicBezTo>
                  <a:pt x="64345" y="241813"/>
                  <a:pt x="115706" y="-66355"/>
                  <a:pt x="107286" y="1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E184B26B-C705-7E00-9A6D-89D9887A9300}"/>
              </a:ext>
            </a:extLst>
          </p:cNvPr>
          <p:cNvSpPr/>
          <p:nvPr/>
        </p:nvSpPr>
        <p:spPr>
          <a:xfrm>
            <a:off x="5612358" y="8512386"/>
            <a:ext cx="278205" cy="419767"/>
          </a:xfrm>
          <a:custGeom>
            <a:avLst/>
            <a:gdLst>
              <a:gd name="connsiteX0" fmla="*/ 340 w 278205"/>
              <a:gd name="connsiteY0" fmla="*/ 151680 h 419767"/>
              <a:gd name="connsiteX1" fmla="*/ 146846 w 278205"/>
              <a:gd name="connsiteY1" fmla="*/ 318394 h 419767"/>
              <a:gd name="connsiteX2" fmla="*/ 197366 w 278205"/>
              <a:gd name="connsiteY2" fmla="*/ 404277 h 419767"/>
              <a:gd name="connsiteX3" fmla="*/ 278197 w 278205"/>
              <a:gd name="connsiteY3" fmla="*/ 122 h 419767"/>
              <a:gd name="connsiteX4" fmla="*/ 192314 w 278205"/>
              <a:gd name="connsiteY4" fmla="*/ 358810 h 419767"/>
              <a:gd name="connsiteX5" fmla="*/ 340 w 278205"/>
              <a:gd name="connsiteY5" fmla="*/ 151680 h 4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205" h="419767">
                <a:moveTo>
                  <a:pt x="340" y="151680"/>
                </a:moveTo>
                <a:cubicBezTo>
                  <a:pt x="-7238" y="144944"/>
                  <a:pt x="114008" y="276295"/>
                  <a:pt x="146846" y="318394"/>
                </a:cubicBezTo>
                <a:cubicBezTo>
                  <a:pt x="179684" y="360493"/>
                  <a:pt x="175474" y="457322"/>
                  <a:pt x="197366" y="404277"/>
                </a:cubicBezTo>
                <a:cubicBezTo>
                  <a:pt x="219258" y="351232"/>
                  <a:pt x="279039" y="7700"/>
                  <a:pt x="278197" y="122"/>
                </a:cubicBezTo>
                <a:cubicBezTo>
                  <a:pt x="277355" y="-7456"/>
                  <a:pt x="232730" y="338602"/>
                  <a:pt x="192314" y="358810"/>
                </a:cubicBezTo>
                <a:cubicBezTo>
                  <a:pt x="151898" y="379018"/>
                  <a:pt x="7918" y="158416"/>
                  <a:pt x="340" y="15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EC61EE23-8D9C-FB48-CB33-1D41C20637DC}"/>
              </a:ext>
            </a:extLst>
          </p:cNvPr>
          <p:cNvSpPr/>
          <p:nvPr/>
        </p:nvSpPr>
        <p:spPr>
          <a:xfrm>
            <a:off x="4048190" y="8234059"/>
            <a:ext cx="244467" cy="899483"/>
          </a:xfrm>
          <a:custGeom>
            <a:avLst/>
            <a:gdLst>
              <a:gd name="connsiteX0" fmla="*/ 3461 w 244467"/>
              <a:gd name="connsiteY0" fmla="*/ 25853 h 899483"/>
              <a:gd name="connsiteX1" fmla="*/ 74188 w 244467"/>
              <a:gd name="connsiteY1" fmla="*/ 182463 h 899483"/>
              <a:gd name="connsiteX2" fmla="*/ 240902 w 244467"/>
              <a:gd name="connsiteY2" fmla="*/ 884681 h 899483"/>
              <a:gd name="connsiteX3" fmla="*/ 175227 w 244467"/>
              <a:gd name="connsiteY3" fmla="*/ 611877 h 899483"/>
              <a:gd name="connsiteX4" fmla="*/ 3461 w 244467"/>
              <a:gd name="connsiteY4" fmla="*/ 25853 h 89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67" h="899483">
                <a:moveTo>
                  <a:pt x="3461" y="25853"/>
                </a:moveTo>
                <a:cubicBezTo>
                  <a:pt x="-13379" y="-45716"/>
                  <a:pt x="34615" y="39325"/>
                  <a:pt x="74188" y="182463"/>
                </a:cubicBezTo>
                <a:cubicBezTo>
                  <a:pt x="113761" y="325601"/>
                  <a:pt x="224062" y="813112"/>
                  <a:pt x="240902" y="884681"/>
                </a:cubicBezTo>
                <a:cubicBezTo>
                  <a:pt x="257742" y="956250"/>
                  <a:pt x="211433" y="752489"/>
                  <a:pt x="175227" y="611877"/>
                </a:cubicBezTo>
                <a:cubicBezTo>
                  <a:pt x="139022" y="471265"/>
                  <a:pt x="20301" y="97422"/>
                  <a:pt x="3461" y="25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FD6D7231-C74C-2E21-6C58-33BC6D4E5B3A}"/>
              </a:ext>
            </a:extLst>
          </p:cNvPr>
          <p:cNvSpPr/>
          <p:nvPr/>
        </p:nvSpPr>
        <p:spPr>
          <a:xfrm>
            <a:off x="4282998" y="9209597"/>
            <a:ext cx="354693" cy="253116"/>
          </a:xfrm>
          <a:custGeom>
            <a:avLst/>
            <a:gdLst>
              <a:gd name="connsiteX0" fmla="*/ 193015 w 354693"/>
              <a:gd name="connsiteY0" fmla="*/ 78 h 253116"/>
              <a:gd name="connsiteX1" fmla="*/ 127340 w 354693"/>
              <a:gd name="connsiteY1" fmla="*/ 161740 h 253116"/>
              <a:gd name="connsiteX2" fmla="*/ 132392 w 354693"/>
              <a:gd name="connsiteY2" fmla="*/ 131428 h 253116"/>
              <a:gd name="connsiteX3" fmla="*/ 6094 w 354693"/>
              <a:gd name="connsiteY3" fmla="*/ 252675 h 253116"/>
              <a:gd name="connsiteX4" fmla="*/ 354677 w 354693"/>
              <a:gd name="connsiteY4" fmla="*/ 80909 h 253116"/>
              <a:gd name="connsiteX5" fmla="*/ 21250 w 354693"/>
              <a:gd name="connsiteY5" fmla="*/ 247623 h 253116"/>
              <a:gd name="connsiteX6" fmla="*/ 76821 w 354693"/>
              <a:gd name="connsiteY6" fmla="*/ 187000 h 253116"/>
              <a:gd name="connsiteX7" fmla="*/ 193015 w 354693"/>
              <a:gd name="connsiteY7" fmla="*/ 78 h 2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693" h="253116">
                <a:moveTo>
                  <a:pt x="193015" y="78"/>
                </a:moveTo>
                <a:cubicBezTo>
                  <a:pt x="201435" y="-4132"/>
                  <a:pt x="127340" y="161740"/>
                  <a:pt x="127340" y="161740"/>
                </a:cubicBezTo>
                <a:cubicBezTo>
                  <a:pt x="117236" y="183632"/>
                  <a:pt x="152600" y="116272"/>
                  <a:pt x="132392" y="131428"/>
                </a:cubicBezTo>
                <a:cubicBezTo>
                  <a:pt x="112184" y="146584"/>
                  <a:pt x="-30953" y="261095"/>
                  <a:pt x="6094" y="252675"/>
                </a:cubicBezTo>
                <a:cubicBezTo>
                  <a:pt x="43141" y="244255"/>
                  <a:pt x="352151" y="81751"/>
                  <a:pt x="354677" y="80909"/>
                </a:cubicBezTo>
                <a:cubicBezTo>
                  <a:pt x="357203" y="80067"/>
                  <a:pt x="67559" y="229941"/>
                  <a:pt x="21250" y="247623"/>
                </a:cubicBezTo>
                <a:cubicBezTo>
                  <a:pt x="-25059" y="265305"/>
                  <a:pt x="53245" y="227415"/>
                  <a:pt x="76821" y="187000"/>
                </a:cubicBezTo>
                <a:cubicBezTo>
                  <a:pt x="100397" y="146585"/>
                  <a:pt x="184595" y="4288"/>
                  <a:pt x="19301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67456BFB-FF18-AFDB-1D39-70176C5FEDF0}"/>
              </a:ext>
            </a:extLst>
          </p:cNvPr>
          <p:cNvSpPr/>
          <p:nvPr/>
        </p:nvSpPr>
        <p:spPr>
          <a:xfrm>
            <a:off x="5388870" y="7406354"/>
            <a:ext cx="97579" cy="1023478"/>
          </a:xfrm>
          <a:custGeom>
            <a:avLst/>
            <a:gdLst>
              <a:gd name="connsiteX0" fmla="*/ 97530 w 97579"/>
              <a:gd name="connsiteY0" fmla="*/ 1611 h 1023478"/>
              <a:gd name="connsiteX1" fmla="*/ 4765 w 97579"/>
              <a:gd name="connsiteY1" fmla="*/ 982272 h 1023478"/>
              <a:gd name="connsiteX2" fmla="*/ 18017 w 97579"/>
              <a:gd name="connsiteY2" fmla="*/ 756985 h 1023478"/>
              <a:gd name="connsiteX3" fmla="*/ 97530 w 97579"/>
              <a:gd name="connsiteY3" fmla="*/ 1611 h 102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79" h="1023478">
                <a:moveTo>
                  <a:pt x="97530" y="1611"/>
                </a:moveTo>
                <a:cubicBezTo>
                  <a:pt x="95321" y="39159"/>
                  <a:pt x="18017" y="856376"/>
                  <a:pt x="4765" y="982272"/>
                </a:cubicBezTo>
                <a:cubicBezTo>
                  <a:pt x="-8487" y="1108168"/>
                  <a:pt x="9182" y="920429"/>
                  <a:pt x="18017" y="756985"/>
                </a:cubicBezTo>
                <a:cubicBezTo>
                  <a:pt x="26852" y="593542"/>
                  <a:pt x="99739" y="-35937"/>
                  <a:pt x="97530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86BE5163-EC90-F029-B3B6-D68EA68888F0}"/>
              </a:ext>
            </a:extLst>
          </p:cNvPr>
          <p:cNvSpPr/>
          <p:nvPr/>
        </p:nvSpPr>
        <p:spPr>
          <a:xfrm>
            <a:off x="2885465" y="8084434"/>
            <a:ext cx="800531" cy="809375"/>
          </a:xfrm>
          <a:custGeom>
            <a:avLst/>
            <a:gdLst>
              <a:gd name="connsiteX0" fmla="*/ 799431 w 800531"/>
              <a:gd name="connsiteY0" fmla="*/ 1865 h 809375"/>
              <a:gd name="connsiteX1" fmla="*/ 212577 w 800531"/>
              <a:gd name="connsiteY1" fmla="*/ 718372 h 809375"/>
              <a:gd name="connsiteX2" fmla="*/ 437765 w 800531"/>
              <a:gd name="connsiteY2" fmla="*/ 452241 h 809375"/>
              <a:gd name="connsiteX3" fmla="*/ 14684 w 800531"/>
              <a:gd name="connsiteY3" fmla="*/ 793435 h 809375"/>
              <a:gd name="connsiteX4" fmla="*/ 130690 w 800531"/>
              <a:gd name="connsiteY4" fmla="*/ 718372 h 809375"/>
              <a:gd name="connsiteX5" fmla="*/ 458236 w 800531"/>
              <a:gd name="connsiteY5" fmla="*/ 411297 h 809375"/>
              <a:gd name="connsiteX6" fmla="*/ 362702 w 800531"/>
              <a:gd name="connsiteY6" fmla="*/ 506832 h 809375"/>
              <a:gd name="connsiteX7" fmla="*/ 799431 w 800531"/>
              <a:gd name="connsiteY7" fmla="*/ 1865 h 80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531" h="809375">
                <a:moveTo>
                  <a:pt x="799431" y="1865"/>
                </a:moveTo>
                <a:cubicBezTo>
                  <a:pt x="774410" y="37122"/>
                  <a:pt x="272855" y="643309"/>
                  <a:pt x="212577" y="718372"/>
                </a:cubicBezTo>
                <a:cubicBezTo>
                  <a:pt x="152299" y="793435"/>
                  <a:pt x="470747" y="439731"/>
                  <a:pt x="437765" y="452241"/>
                </a:cubicBezTo>
                <a:cubicBezTo>
                  <a:pt x="404783" y="464752"/>
                  <a:pt x="65863" y="749080"/>
                  <a:pt x="14684" y="793435"/>
                </a:cubicBezTo>
                <a:cubicBezTo>
                  <a:pt x="-36495" y="837790"/>
                  <a:pt x="56765" y="782062"/>
                  <a:pt x="130690" y="718372"/>
                </a:cubicBezTo>
                <a:cubicBezTo>
                  <a:pt x="204615" y="654682"/>
                  <a:pt x="419567" y="446554"/>
                  <a:pt x="458236" y="411297"/>
                </a:cubicBezTo>
                <a:cubicBezTo>
                  <a:pt x="496905" y="376040"/>
                  <a:pt x="310386" y="571659"/>
                  <a:pt x="362702" y="506832"/>
                </a:cubicBezTo>
                <a:cubicBezTo>
                  <a:pt x="415018" y="442005"/>
                  <a:pt x="824452" y="-33392"/>
                  <a:pt x="799431" y="1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D2E8487-2F86-03C7-EB7A-E3F55F685CE7}"/>
              </a:ext>
            </a:extLst>
          </p:cNvPr>
          <p:cNvSpPr/>
          <p:nvPr/>
        </p:nvSpPr>
        <p:spPr>
          <a:xfrm>
            <a:off x="2864609" y="6334426"/>
            <a:ext cx="274506" cy="2884839"/>
          </a:xfrm>
          <a:custGeom>
            <a:avLst/>
            <a:gdLst>
              <a:gd name="connsiteX0" fmla="*/ 8245 w 274506"/>
              <a:gd name="connsiteY0" fmla="*/ 107317 h 2884839"/>
              <a:gd name="connsiteX1" fmla="*/ 35540 w 274506"/>
              <a:gd name="connsiteY1" fmla="*/ 243795 h 2884839"/>
              <a:gd name="connsiteX2" fmla="*/ 151546 w 274506"/>
              <a:gd name="connsiteY2" fmla="*/ 1901998 h 2884839"/>
              <a:gd name="connsiteX3" fmla="*/ 165194 w 274506"/>
              <a:gd name="connsiteY3" fmla="*/ 1526684 h 2884839"/>
              <a:gd name="connsiteX4" fmla="*/ 144722 w 274506"/>
              <a:gd name="connsiteY4" fmla="*/ 2877813 h 2884839"/>
              <a:gd name="connsiteX5" fmla="*/ 274376 w 274506"/>
              <a:gd name="connsiteY5" fmla="*/ 844296 h 2884839"/>
              <a:gd name="connsiteX6" fmla="*/ 117427 w 274506"/>
              <a:gd name="connsiteY6" fmla="*/ 1608571 h 2884839"/>
              <a:gd name="connsiteX7" fmla="*/ 158370 w 274506"/>
              <a:gd name="connsiteY7" fmla="*/ 1049013 h 2884839"/>
              <a:gd name="connsiteX8" fmla="*/ 165194 w 274506"/>
              <a:gd name="connsiteY8" fmla="*/ 1199138 h 2884839"/>
              <a:gd name="connsiteX9" fmla="*/ 8245 w 274506"/>
              <a:gd name="connsiteY9" fmla="*/ 107317 h 288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506" h="2884839">
                <a:moveTo>
                  <a:pt x="8245" y="107317"/>
                </a:moveTo>
                <a:cubicBezTo>
                  <a:pt x="-13364" y="-51907"/>
                  <a:pt x="11657" y="-55318"/>
                  <a:pt x="35540" y="243795"/>
                </a:cubicBezTo>
                <a:cubicBezTo>
                  <a:pt x="59423" y="542908"/>
                  <a:pt x="129937" y="1688183"/>
                  <a:pt x="151546" y="1901998"/>
                </a:cubicBezTo>
                <a:cubicBezTo>
                  <a:pt x="173155" y="2115813"/>
                  <a:pt x="166331" y="1364048"/>
                  <a:pt x="165194" y="1526684"/>
                </a:cubicBezTo>
                <a:cubicBezTo>
                  <a:pt x="164057" y="1689320"/>
                  <a:pt x="126525" y="2991544"/>
                  <a:pt x="144722" y="2877813"/>
                </a:cubicBezTo>
                <a:cubicBezTo>
                  <a:pt x="162919" y="2764082"/>
                  <a:pt x="278925" y="1055836"/>
                  <a:pt x="274376" y="844296"/>
                </a:cubicBezTo>
                <a:cubicBezTo>
                  <a:pt x="269827" y="632756"/>
                  <a:pt x="136761" y="1574452"/>
                  <a:pt x="117427" y="1608571"/>
                </a:cubicBezTo>
                <a:cubicBezTo>
                  <a:pt x="98093" y="1642690"/>
                  <a:pt x="150409" y="1117252"/>
                  <a:pt x="158370" y="1049013"/>
                </a:cubicBezTo>
                <a:cubicBezTo>
                  <a:pt x="166331" y="980774"/>
                  <a:pt x="186803" y="1360636"/>
                  <a:pt x="165194" y="1199138"/>
                </a:cubicBezTo>
                <a:cubicBezTo>
                  <a:pt x="143585" y="1037640"/>
                  <a:pt x="29854" y="266541"/>
                  <a:pt x="8245" y="107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89653A52-508F-C580-691C-C21DAF88BFB3}"/>
              </a:ext>
            </a:extLst>
          </p:cNvPr>
          <p:cNvSpPr/>
          <p:nvPr/>
        </p:nvSpPr>
        <p:spPr>
          <a:xfrm>
            <a:off x="641445" y="7824863"/>
            <a:ext cx="2055695" cy="582186"/>
          </a:xfrm>
          <a:custGeom>
            <a:avLst/>
            <a:gdLst>
              <a:gd name="connsiteX0" fmla="*/ 2053988 w 2055695"/>
              <a:gd name="connsiteY0" fmla="*/ 2128 h 582186"/>
              <a:gd name="connsiteX1" fmla="*/ 627797 w 2055695"/>
              <a:gd name="connsiteY1" fmla="*/ 343322 h 582186"/>
              <a:gd name="connsiteX2" fmla="*/ 900752 w 2055695"/>
              <a:gd name="connsiteY2" fmla="*/ 316027 h 582186"/>
              <a:gd name="connsiteX3" fmla="*/ 429904 w 2055695"/>
              <a:gd name="connsiteY3" fmla="*/ 466152 h 582186"/>
              <a:gd name="connsiteX4" fmla="*/ 375313 w 2055695"/>
              <a:gd name="connsiteY4" fmla="*/ 411561 h 582186"/>
              <a:gd name="connsiteX5" fmla="*/ 0 w 2055695"/>
              <a:gd name="connsiteY5" fmla="*/ 534391 h 582186"/>
              <a:gd name="connsiteX6" fmla="*/ 975815 w 2055695"/>
              <a:gd name="connsiteY6" fmla="*/ 200021 h 582186"/>
              <a:gd name="connsiteX7" fmla="*/ 354842 w 2055695"/>
              <a:gd name="connsiteY7" fmla="*/ 582158 h 582186"/>
              <a:gd name="connsiteX8" fmla="*/ 1228298 w 2055695"/>
              <a:gd name="connsiteY8" fmla="*/ 220492 h 582186"/>
              <a:gd name="connsiteX9" fmla="*/ 839337 w 2055695"/>
              <a:gd name="connsiteY9" fmla="*/ 240964 h 582186"/>
              <a:gd name="connsiteX10" fmla="*/ 1364776 w 2055695"/>
              <a:gd name="connsiteY10" fmla="*/ 77191 h 582186"/>
              <a:gd name="connsiteX11" fmla="*/ 928048 w 2055695"/>
              <a:gd name="connsiteY11" fmla="*/ 193197 h 582186"/>
              <a:gd name="connsiteX12" fmla="*/ 2053988 w 2055695"/>
              <a:gd name="connsiteY12" fmla="*/ 2128 h 5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5695" h="582186">
                <a:moveTo>
                  <a:pt x="2053988" y="2128"/>
                </a:moveTo>
                <a:cubicBezTo>
                  <a:pt x="2003946" y="27149"/>
                  <a:pt x="820003" y="291006"/>
                  <a:pt x="627797" y="343322"/>
                </a:cubicBezTo>
                <a:cubicBezTo>
                  <a:pt x="435591" y="395639"/>
                  <a:pt x="933734" y="295555"/>
                  <a:pt x="900752" y="316027"/>
                </a:cubicBezTo>
                <a:cubicBezTo>
                  <a:pt x="867770" y="336499"/>
                  <a:pt x="517477" y="450230"/>
                  <a:pt x="429904" y="466152"/>
                </a:cubicBezTo>
                <a:cubicBezTo>
                  <a:pt x="342331" y="482074"/>
                  <a:pt x="446964" y="400188"/>
                  <a:pt x="375313" y="411561"/>
                </a:cubicBezTo>
                <a:cubicBezTo>
                  <a:pt x="303662" y="422934"/>
                  <a:pt x="0" y="534391"/>
                  <a:pt x="0" y="534391"/>
                </a:cubicBezTo>
                <a:cubicBezTo>
                  <a:pt x="100084" y="499134"/>
                  <a:pt x="916675" y="192060"/>
                  <a:pt x="975815" y="200021"/>
                </a:cubicBezTo>
                <a:cubicBezTo>
                  <a:pt x="1034955" y="207982"/>
                  <a:pt x="312761" y="578746"/>
                  <a:pt x="354842" y="582158"/>
                </a:cubicBezTo>
                <a:cubicBezTo>
                  <a:pt x="396922" y="585570"/>
                  <a:pt x="1147549" y="277358"/>
                  <a:pt x="1228298" y="220492"/>
                </a:cubicBezTo>
                <a:cubicBezTo>
                  <a:pt x="1309047" y="163626"/>
                  <a:pt x="816591" y="264847"/>
                  <a:pt x="839337" y="240964"/>
                </a:cubicBezTo>
                <a:cubicBezTo>
                  <a:pt x="862083" y="217081"/>
                  <a:pt x="1349991" y="85152"/>
                  <a:pt x="1364776" y="77191"/>
                </a:cubicBezTo>
                <a:cubicBezTo>
                  <a:pt x="1379561" y="69230"/>
                  <a:pt x="817729" y="205707"/>
                  <a:pt x="928048" y="193197"/>
                </a:cubicBezTo>
                <a:cubicBezTo>
                  <a:pt x="1038367" y="180687"/>
                  <a:pt x="2104030" y="-22893"/>
                  <a:pt x="2053988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E82CA9DF-CEC0-022B-7AFB-7D3BA934245E}"/>
              </a:ext>
            </a:extLst>
          </p:cNvPr>
          <p:cNvSpPr/>
          <p:nvPr/>
        </p:nvSpPr>
        <p:spPr>
          <a:xfrm>
            <a:off x="7525493" y="7075287"/>
            <a:ext cx="1694515" cy="492712"/>
          </a:xfrm>
          <a:custGeom>
            <a:avLst/>
            <a:gdLst>
              <a:gd name="connsiteX0" fmla="*/ 1247 w 1694515"/>
              <a:gd name="connsiteY0" fmla="*/ 1077 h 492712"/>
              <a:gd name="connsiteX1" fmla="*/ 881528 w 1694515"/>
              <a:gd name="connsiteY1" fmla="*/ 246737 h 492712"/>
              <a:gd name="connsiteX2" fmla="*/ 615397 w 1694515"/>
              <a:gd name="connsiteY2" fmla="*/ 219441 h 492712"/>
              <a:gd name="connsiteX3" fmla="*/ 383385 w 1694515"/>
              <a:gd name="connsiteY3" fmla="*/ 492397 h 492712"/>
              <a:gd name="connsiteX4" fmla="*/ 779170 w 1694515"/>
              <a:gd name="connsiteY4" fmla="*/ 158026 h 492712"/>
              <a:gd name="connsiteX5" fmla="*/ 1338728 w 1694515"/>
              <a:gd name="connsiteY5" fmla="*/ 178498 h 492712"/>
              <a:gd name="connsiteX6" fmla="*/ 1325080 w 1694515"/>
              <a:gd name="connsiteY6" fmla="*/ 123907 h 492712"/>
              <a:gd name="connsiteX7" fmla="*/ 1693570 w 1694515"/>
              <a:gd name="connsiteY7" fmla="*/ 314976 h 492712"/>
              <a:gd name="connsiteX8" fmla="*/ 1413791 w 1694515"/>
              <a:gd name="connsiteY8" fmla="*/ 164850 h 492712"/>
              <a:gd name="connsiteX9" fmla="*/ 895176 w 1694515"/>
              <a:gd name="connsiteY9" fmla="*/ 171674 h 492712"/>
              <a:gd name="connsiteX10" fmla="*/ 499391 w 1694515"/>
              <a:gd name="connsiteY10" fmla="*/ 362743 h 492712"/>
              <a:gd name="connsiteX11" fmla="*/ 683635 w 1694515"/>
              <a:gd name="connsiteY11" fmla="*/ 164850 h 492712"/>
              <a:gd name="connsiteX12" fmla="*/ 1247 w 1694515"/>
              <a:gd name="connsiteY12" fmla="*/ 1077 h 49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4515" h="492712">
                <a:moveTo>
                  <a:pt x="1247" y="1077"/>
                </a:moveTo>
                <a:cubicBezTo>
                  <a:pt x="34229" y="14725"/>
                  <a:pt x="779170" y="210343"/>
                  <a:pt x="881528" y="246737"/>
                </a:cubicBezTo>
                <a:cubicBezTo>
                  <a:pt x="983886" y="283131"/>
                  <a:pt x="698421" y="178498"/>
                  <a:pt x="615397" y="219441"/>
                </a:cubicBezTo>
                <a:cubicBezTo>
                  <a:pt x="532373" y="260384"/>
                  <a:pt x="356090" y="502633"/>
                  <a:pt x="383385" y="492397"/>
                </a:cubicBezTo>
                <a:cubicBezTo>
                  <a:pt x="410680" y="482161"/>
                  <a:pt x="619946" y="210342"/>
                  <a:pt x="779170" y="158026"/>
                </a:cubicBezTo>
                <a:cubicBezTo>
                  <a:pt x="938394" y="105710"/>
                  <a:pt x="1247743" y="184185"/>
                  <a:pt x="1338728" y="178498"/>
                </a:cubicBezTo>
                <a:cubicBezTo>
                  <a:pt x="1429713" y="172812"/>
                  <a:pt x="1265940" y="101161"/>
                  <a:pt x="1325080" y="123907"/>
                </a:cubicBezTo>
                <a:cubicBezTo>
                  <a:pt x="1384220" y="146653"/>
                  <a:pt x="1678785" y="308152"/>
                  <a:pt x="1693570" y="314976"/>
                </a:cubicBezTo>
                <a:cubicBezTo>
                  <a:pt x="1708355" y="321800"/>
                  <a:pt x="1546857" y="188734"/>
                  <a:pt x="1413791" y="164850"/>
                </a:cubicBezTo>
                <a:cubicBezTo>
                  <a:pt x="1280725" y="140966"/>
                  <a:pt x="1047576" y="138692"/>
                  <a:pt x="895176" y="171674"/>
                </a:cubicBezTo>
                <a:cubicBezTo>
                  <a:pt x="742776" y="204656"/>
                  <a:pt x="534648" y="363880"/>
                  <a:pt x="499391" y="362743"/>
                </a:cubicBezTo>
                <a:cubicBezTo>
                  <a:pt x="464134" y="361606"/>
                  <a:pt x="767796" y="222853"/>
                  <a:pt x="683635" y="164850"/>
                </a:cubicBezTo>
                <a:cubicBezTo>
                  <a:pt x="599474" y="106847"/>
                  <a:pt x="-31735" y="-12571"/>
                  <a:pt x="1247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04E6948-E53E-D19B-2222-2BBF0A61A399}"/>
              </a:ext>
            </a:extLst>
          </p:cNvPr>
          <p:cNvSpPr/>
          <p:nvPr/>
        </p:nvSpPr>
        <p:spPr>
          <a:xfrm>
            <a:off x="4988257" y="8306397"/>
            <a:ext cx="2202275" cy="1233388"/>
          </a:xfrm>
          <a:custGeom>
            <a:avLst/>
            <a:gdLst>
              <a:gd name="connsiteX0" fmla="*/ 0 w 2202275"/>
              <a:gd name="connsiteY0" fmla="*/ 1233388 h 1233388"/>
              <a:gd name="connsiteX1" fmla="*/ 996286 w 2202275"/>
              <a:gd name="connsiteY1" fmla="*/ 769364 h 1233388"/>
              <a:gd name="connsiteX2" fmla="*/ 866633 w 2202275"/>
              <a:gd name="connsiteY2" fmla="*/ 858075 h 1233388"/>
              <a:gd name="connsiteX3" fmla="*/ 1214650 w 2202275"/>
              <a:gd name="connsiteY3" fmla="*/ 612415 h 1233388"/>
              <a:gd name="connsiteX4" fmla="*/ 1071349 w 2202275"/>
              <a:gd name="connsiteY4" fmla="*/ 707949 h 1233388"/>
              <a:gd name="connsiteX5" fmla="*/ 2176818 w 2202275"/>
              <a:gd name="connsiteY5" fmla="*/ 11913 h 1233388"/>
              <a:gd name="connsiteX6" fmla="*/ 1794680 w 2202275"/>
              <a:gd name="connsiteY6" fmla="*/ 298516 h 1233388"/>
              <a:gd name="connsiteX7" fmla="*/ 1187355 w 2202275"/>
              <a:gd name="connsiteY7" fmla="*/ 687478 h 1233388"/>
              <a:gd name="connsiteX8" fmla="*/ 655092 w 2202275"/>
              <a:gd name="connsiteY8" fmla="*/ 953609 h 1233388"/>
              <a:gd name="connsiteX9" fmla="*/ 730155 w 2202275"/>
              <a:gd name="connsiteY9" fmla="*/ 912666 h 1233388"/>
              <a:gd name="connsiteX10" fmla="*/ 0 w 2202275"/>
              <a:gd name="connsiteY10" fmla="*/ 1233388 h 12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2275" h="1233388">
                <a:moveTo>
                  <a:pt x="0" y="1233388"/>
                </a:moveTo>
                <a:lnTo>
                  <a:pt x="996286" y="769364"/>
                </a:lnTo>
                <a:cubicBezTo>
                  <a:pt x="1140725" y="706812"/>
                  <a:pt x="830239" y="884233"/>
                  <a:pt x="866633" y="858075"/>
                </a:cubicBezTo>
                <a:cubicBezTo>
                  <a:pt x="903027" y="831917"/>
                  <a:pt x="1180531" y="637436"/>
                  <a:pt x="1214650" y="612415"/>
                </a:cubicBezTo>
                <a:cubicBezTo>
                  <a:pt x="1248769" y="587394"/>
                  <a:pt x="1071349" y="707949"/>
                  <a:pt x="1071349" y="707949"/>
                </a:cubicBezTo>
                <a:lnTo>
                  <a:pt x="2176818" y="11913"/>
                </a:lnTo>
                <a:cubicBezTo>
                  <a:pt x="2297373" y="-56326"/>
                  <a:pt x="1959590" y="185922"/>
                  <a:pt x="1794680" y="298516"/>
                </a:cubicBezTo>
                <a:cubicBezTo>
                  <a:pt x="1629770" y="411110"/>
                  <a:pt x="1377286" y="578296"/>
                  <a:pt x="1187355" y="687478"/>
                </a:cubicBezTo>
                <a:cubicBezTo>
                  <a:pt x="997424" y="796660"/>
                  <a:pt x="731292" y="916078"/>
                  <a:pt x="655092" y="953609"/>
                </a:cubicBezTo>
                <a:cubicBezTo>
                  <a:pt x="578892" y="991140"/>
                  <a:pt x="730155" y="912666"/>
                  <a:pt x="730155" y="912666"/>
                </a:cubicBezTo>
                <a:lnTo>
                  <a:pt x="0" y="12333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24320AB0-EF16-88A2-2C47-1D8103573060}"/>
              </a:ext>
            </a:extLst>
          </p:cNvPr>
          <p:cNvSpPr/>
          <p:nvPr/>
        </p:nvSpPr>
        <p:spPr>
          <a:xfrm>
            <a:off x="5704764" y="8859921"/>
            <a:ext cx="968627" cy="673040"/>
          </a:xfrm>
          <a:custGeom>
            <a:avLst/>
            <a:gdLst>
              <a:gd name="connsiteX0" fmla="*/ 0 w 968627"/>
              <a:gd name="connsiteY0" fmla="*/ 673040 h 673040"/>
              <a:gd name="connsiteX1" fmla="*/ 934872 w 968627"/>
              <a:gd name="connsiteY1" fmla="*/ 24772 h 673040"/>
              <a:gd name="connsiteX2" fmla="*/ 689212 w 968627"/>
              <a:gd name="connsiteY2" fmla="*/ 188545 h 673040"/>
              <a:gd name="connsiteX3" fmla="*/ 0 w 968627"/>
              <a:gd name="connsiteY3" fmla="*/ 673040 h 6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627" h="673040">
                <a:moveTo>
                  <a:pt x="0" y="673040"/>
                </a:moveTo>
                <a:cubicBezTo>
                  <a:pt x="40943" y="645745"/>
                  <a:pt x="820003" y="105521"/>
                  <a:pt x="934872" y="24772"/>
                </a:cubicBezTo>
                <a:cubicBezTo>
                  <a:pt x="1049741" y="-55977"/>
                  <a:pt x="847299" y="77088"/>
                  <a:pt x="689212" y="188545"/>
                </a:cubicBezTo>
                <a:lnTo>
                  <a:pt x="0" y="673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B5108D01-7B2E-61DA-EED7-04D6EAB62E14}"/>
              </a:ext>
            </a:extLst>
          </p:cNvPr>
          <p:cNvSpPr/>
          <p:nvPr/>
        </p:nvSpPr>
        <p:spPr>
          <a:xfrm>
            <a:off x="6001088" y="8859849"/>
            <a:ext cx="1069107" cy="691027"/>
          </a:xfrm>
          <a:custGeom>
            <a:avLst/>
            <a:gdLst>
              <a:gd name="connsiteX0" fmla="*/ 72166 w 1069107"/>
              <a:gd name="connsiteY0" fmla="*/ 638993 h 691027"/>
              <a:gd name="connsiteX1" fmla="*/ 126757 w 1069107"/>
              <a:gd name="connsiteY1" fmla="*/ 618521 h 691027"/>
              <a:gd name="connsiteX2" fmla="*/ 1034333 w 1069107"/>
              <a:gd name="connsiteY2" fmla="*/ 24844 h 691027"/>
              <a:gd name="connsiteX3" fmla="*/ 863736 w 1069107"/>
              <a:gd name="connsiteY3" fmla="*/ 127202 h 691027"/>
              <a:gd name="connsiteX4" fmla="*/ 699963 w 1069107"/>
              <a:gd name="connsiteY4" fmla="*/ 270503 h 691027"/>
              <a:gd name="connsiteX5" fmla="*/ 618076 w 1069107"/>
              <a:gd name="connsiteY5" fmla="*/ 420629 h 691027"/>
              <a:gd name="connsiteX6" fmla="*/ 734082 w 1069107"/>
              <a:gd name="connsiteY6" fmla="*/ 181793 h 691027"/>
              <a:gd name="connsiteX7" fmla="*/ 549837 w 1069107"/>
              <a:gd name="connsiteY7" fmla="*/ 304623 h 691027"/>
              <a:gd name="connsiteX8" fmla="*/ 740906 w 1069107"/>
              <a:gd name="connsiteY8" fmla="*/ 236384 h 691027"/>
              <a:gd name="connsiteX9" fmla="*/ 72166 w 1069107"/>
              <a:gd name="connsiteY9" fmla="*/ 638993 h 69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07" h="691027">
                <a:moveTo>
                  <a:pt x="72166" y="638993"/>
                </a:moveTo>
                <a:cubicBezTo>
                  <a:pt x="-30192" y="702682"/>
                  <a:pt x="-33604" y="720879"/>
                  <a:pt x="126757" y="618521"/>
                </a:cubicBezTo>
                <a:cubicBezTo>
                  <a:pt x="287118" y="516163"/>
                  <a:pt x="911503" y="106730"/>
                  <a:pt x="1034333" y="24844"/>
                </a:cubicBezTo>
                <a:cubicBezTo>
                  <a:pt x="1157163" y="-57042"/>
                  <a:pt x="919464" y="86259"/>
                  <a:pt x="863736" y="127202"/>
                </a:cubicBezTo>
                <a:cubicBezTo>
                  <a:pt x="808008" y="168145"/>
                  <a:pt x="740906" y="221598"/>
                  <a:pt x="699963" y="270503"/>
                </a:cubicBezTo>
                <a:cubicBezTo>
                  <a:pt x="659020" y="319408"/>
                  <a:pt x="612390" y="435414"/>
                  <a:pt x="618076" y="420629"/>
                </a:cubicBezTo>
                <a:cubicBezTo>
                  <a:pt x="623762" y="405844"/>
                  <a:pt x="745455" y="201127"/>
                  <a:pt x="734082" y="181793"/>
                </a:cubicBezTo>
                <a:cubicBezTo>
                  <a:pt x="722709" y="162459"/>
                  <a:pt x="548700" y="295525"/>
                  <a:pt x="549837" y="304623"/>
                </a:cubicBezTo>
                <a:cubicBezTo>
                  <a:pt x="550974" y="313721"/>
                  <a:pt x="820518" y="178381"/>
                  <a:pt x="740906" y="236384"/>
                </a:cubicBezTo>
                <a:cubicBezTo>
                  <a:pt x="661294" y="294387"/>
                  <a:pt x="174524" y="575304"/>
                  <a:pt x="72166" y="638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11E208A6-2866-3F33-4F2B-8B5A666027F7}"/>
              </a:ext>
            </a:extLst>
          </p:cNvPr>
          <p:cNvSpPr/>
          <p:nvPr/>
        </p:nvSpPr>
        <p:spPr>
          <a:xfrm>
            <a:off x="1180325" y="8413523"/>
            <a:ext cx="2463638" cy="874146"/>
          </a:xfrm>
          <a:custGeom>
            <a:avLst/>
            <a:gdLst>
              <a:gd name="connsiteX0" fmla="*/ 206 w 2463638"/>
              <a:gd name="connsiteY0" fmla="*/ 322 h 874146"/>
              <a:gd name="connsiteX1" fmla="*/ 928254 w 2463638"/>
              <a:gd name="connsiteY1" fmla="*/ 300573 h 874146"/>
              <a:gd name="connsiteX2" fmla="*/ 1869950 w 2463638"/>
              <a:gd name="connsiteY2" fmla="*/ 757773 h 874146"/>
              <a:gd name="connsiteX3" fmla="*/ 1856302 w 2463638"/>
              <a:gd name="connsiteY3" fmla="*/ 771420 h 874146"/>
              <a:gd name="connsiteX4" fmla="*/ 2463627 w 2463638"/>
              <a:gd name="connsiteY4" fmla="*/ 873778 h 874146"/>
              <a:gd name="connsiteX5" fmla="*/ 1869950 w 2463638"/>
              <a:gd name="connsiteY5" fmla="*/ 730477 h 874146"/>
              <a:gd name="connsiteX6" fmla="*/ 853191 w 2463638"/>
              <a:gd name="connsiteY6" fmla="*/ 252805 h 874146"/>
              <a:gd name="connsiteX7" fmla="*/ 206 w 2463638"/>
              <a:gd name="connsiteY7" fmla="*/ 322 h 8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638" h="874146">
                <a:moveTo>
                  <a:pt x="206" y="322"/>
                </a:moveTo>
                <a:cubicBezTo>
                  <a:pt x="12717" y="8283"/>
                  <a:pt x="616630" y="174331"/>
                  <a:pt x="928254" y="300573"/>
                </a:cubicBezTo>
                <a:cubicBezTo>
                  <a:pt x="1239878" y="426815"/>
                  <a:pt x="1715275" y="679298"/>
                  <a:pt x="1869950" y="757773"/>
                </a:cubicBezTo>
                <a:cubicBezTo>
                  <a:pt x="2024625" y="836248"/>
                  <a:pt x="1757356" y="752086"/>
                  <a:pt x="1856302" y="771420"/>
                </a:cubicBezTo>
                <a:cubicBezTo>
                  <a:pt x="1955248" y="790754"/>
                  <a:pt x="2461352" y="880602"/>
                  <a:pt x="2463627" y="873778"/>
                </a:cubicBezTo>
                <a:cubicBezTo>
                  <a:pt x="2465902" y="866954"/>
                  <a:pt x="2138356" y="833972"/>
                  <a:pt x="1869950" y="730477"/>
                </a:cubicBezTo>
                <a:cubicBezTo>
                  <a:pt x="1601544" y="626982"/>
                  <a:pt x="1160266" y="372223"/>
                  <a:pt x="853191" y="252805"/>
                </a:cubicBezTo>
                <a:cubicBezTo>
                  <a:pt x="546116" y="133387"/>
                  <a:pt x="-12305" y="-7639"/>
                  <a:pt x="20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697ABCD5-003B-0C87-8390-1879C8A52E53}"/>
              </a:ext>
            </a:extLst>
          </p:cNvPr>
          <p:cNvSpPr/>
          <p:nvPr/>
        </p:nvSpPr>
        <p:spPr>
          <a:xfrm>
            <a:off x="3124073" y="9389420"/>
            <a:ext cx="1218037" cy="159845"/>
          </a:xfrm>
          <a:custGeom>
            <a:avLst/>
            <a:gdLst>
              <a:gd name="connsiteX0" fmla="*/ 137742 w 1218037"/>
              <a:gd name="connsiteY0" fmla="*/ 240 h 159845"/>
              <a:gd name="connsiteX1" fmla="*/ 233276 w 1218037"/>
              <a:gd name="connsiteY1" fmla="*/ 20711 h 159845"/>
              <a:gd name="connsiteX2" fmla="*/ 1188620 w 1218037"/>
              <a:gd name="connsiteY2" fmla="*/ 157189 h 159845"/>
              <a:gd name="connsiteX3" fmla="*/ 990727 w 1218037"/>
              <a:gd name="connsiteY3" fmla="*/ 102598 h 159845"/>
              <a:gd name="connsiteX4" fmla="*/ 1168148 w 1218037"/>
              <a:gd name="connsiteY4" fmla="*/ 240 h 159845"/>
              <a:gd name="connsiteX5" fmla="*/ 949784 w 1218037"/>
              <a:gd name="connsiteY5" fmla="*/ 88950 h 159845"/>
              <a:gd name="connsiteX6" fmla="*/ 62679 w 1218037"/>
              <a:gd name="connsiteY6" fmla="*/ 13887 h 159845"/>
              <a:gd name="connsiteX7" fmla="*/ 137742 w 1218037"/>
              <a:gd name="connsiteY7" fmla="*/ 240 h 15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037" h="159845">
                <a:moveTo>
                  <a:pt x="137742" y="240"/>
                </a:moveTo>
                <a:cubicBezTo>
                  <a:pt x="97936" y="-2604"/>
                  <a:pt x="233276" y="20711"/>
                  <a:pt x="233276" y="20711"/>
                </a:cubicBezTo>
                <a:lnTo>
                  <a:pt x="1188620" y="157189"/>
                </a:lnTo>
                <a:cubicBezTo>
                  <a:pt x="1314862" y="170837"/>
                  <a:pt x="994139" y="128756"/>
                  <a:pt x="990727" y="102598"/>
                </a:cubicBezTo>
                <a:cubicBezTo>
                  <a:pt x="987315" y="76440"/>
                  <a:pt x="1174972" y="2515"/>
                  <a:pt x="1168148" y="240"/>
                </a:cubicBezTo>
                <a:cubicBezTo>
                  <a:pt x="1161324" y="-2035"/>
                  <a:pt x="1134029" y="86676"/>
                  <a:pt x="949784" y="88950"/>
                </a:cubicBezTo>
                <a:cubicBezTo>
                  <a:pt x="765539" y="91224"/>
                  <a:pt x="196882" y="28672"/>
                  <a:pt x="62679" y="13887"/>
                </a:cubicBezTo>
                <a:cubicBezTo>
                  <a:pt x="-71524" y="-898"/>
                  <a:pt x="36521" y="-329"/>
                  <a:pt x="137742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E85860D4-426C-4742-4758-C2D5A6BE6177}"/>
              </a:ext>
            </a:extLst>
          </p:cNvPr>
          <p:cNvSpPr/>
          <p:nvPr/>
        </p:nvSpPr>
        <p:spPr>
          <a:xfrm>
            <a:off x="2363112" y="9229578"/>
            <a:ext cx="1007885" cy="453520"/>
          </a:xfrm>
          <a:custGeom>
            <a:avLst/>
            <a:gdLst>
              <a:gd name="connsiteX0" fmla="*/ 18422 w 1007885"/>
              <a:gd name="connsiteY0" fmla="*/ 9956 h 453520"/>
              <a:gd name="connsiteX1" fmla="*/ 93485 w 1007885"/>
              <a:gd name="connsiteY1" fmla="*/ 57723 h 453520"/>
              <a:gd name="connsiteX2" fmla="*/ 618924 w 1007885"/>
              <a:gd name="connsiteY2" fmla="*/ 371622 h 453520"/>
              <a:gd name="connsiteX3" fmla="*/ 591628 w 1007885"/>
              <a:gd name="connsiteY3" fmla="*/ 310207 h 453520"/>
              <a:gd name="connsiteX4" fmla="*/ 1007885 w 1007885"/>
              <a:gd name="connsiteY4" fmla="*/ 453509 h 453520"/>
              <a:gd name="connsiteX5" fmla="*/ 591628 w 1007885"/>
              <a:gd name="connsiteY5" fmla="*/ 317031 h 453520"/>
              <a:gd name="connsiteX6" fmla="*/ 653043 w 1007885"/>
              <a:gd name="connsiteY6" fmla="*/ 132786 h 453520"/>
              <a:gd name="connsiteX7" fmla="*/ 502918 w 1007885"/>
              <a:gd name="connsiteY7" fmla="*/ 289735 h 453520"/>
              <a:gd name="connsiteX8" fmla="*/ 18422 w 1007885"/>
              <a:gd name="connsiteY8" fmla="*/ 9956 h 45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885" h="453520">
                <a:moveTo>
                  <a:pt x="18422" y="9956"/>
                </a:moveTo>
                <a:cubicBezTo>
                  <a:pt x="-49817" y="-28713"/>
                  <a:pt x="93485" y="57723"/>
                  <a:pt x="93485" y="57723"/>
                </a:cubicBezTo>
                <a:cubicBezTo>
                  <a:pt x="193569" y="118001"/>
                  <a:pt x="535900" y="329541"/>
                  <a:pt x="618924" y="371622"/>
                </a:cubicBezTo>
                <a:cubicBezTo>
                  <a:pt x="701948" y="413703"/>
                  <a:pt x="526801" y="296559"/>
                  <a:pt x="591628" y="310207"/>
                </a:cubicBezTo>
                <a:cubicBezTo>
                  <a:pt x="656455" y="323855"/>
                  <a:pt x="1007885" y="452372"/>
                  <a:pt x="1007885" y="453509"/>
                </a:cubicBezTo>
                <a:cubicBezTo>
                  <a:pt x="1007885" y="454646"/>
                  <a:pt x="650768" y="370485"/>
                  <a:pt x="591628" y="317031"/>
                </a:cubicBezTo>
                <a:cubicBezTo>
                  <a:pt x="532488" y="263577"/>
                  <a:pt x="667828" y="137335"/>
                  <a:pt x="653043" y="132786"/>
                </a:cubicBezTo>
                <a:cubicBezTo>
                  <a:pt x="638258" y="128237"/>
                  <a:pt x="608688" y="309069"/>
                  <a:pt x="502918" y="289735"/>
                </a:cubicBezTo>
                <a:cubicBezTo>
                  <a:pt x="397148" y="270401"/>
                  <a:pt x="86661" y="48625"/>
                  <a:pt x="18422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97FA2426-93EA-A8E6-90A7-397DF3CF7E94}"/>
              </a:ext>
            </a:extLst>
          </p:cNvPr>
          <p:cNvSpPr/>
          <p:nvPr/>
        </p:nvSpPr>
        <p:spPr>
          <a:xfrm>
            <a:off x="5002836" y="10242851"/>
            <a:ext cx="184652" cy="593476"/>
          </a:xfrm>
          <a:custGeom>
            <a:avLst/>
            <a:gdLst>
              <a:gd name="connsiteX0" fmla="*/ 169665 w 184652"/>
              <a:gd name="connsiteY0" fmla="*/ 13442 h 593476"/>
              <a:gd name="connsiteX1" fmla="*/ 162842 w 184652"/>
              <a:gd name="connsiteY1" fmla="*/ 74856 h 593476"/>
              <a:gd name="connsiteX2" fmla="*/ 33188 w 184652"/>
              <a:gd name="connsiteY2" fmla="*/ 300045 h 593476"/>
              <a:gd name="connsiteX3" fmla="*/ 19540 w 184652"/>
              <a:gd name="connsiteY3" fmla="*/ 593471 h 593476"/>
              <a:gd name="connsiteX4" fmla="*/ 12716 w 184652"/>
              <a:gd name="connsiteY4" fmla="*/ 306868 h 593476"/>
              <a:gd name="connsiteX5" fmla="*/ 169665 w 184652"/>
              <a:gd name="connsiteY5" fmla="*/ 13442 h 59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52" h="593476">
                <a:moveTo>
                  <a:pt x="169665" y="13442"/>
                </a:moveTo>
                <a:cubicBezTo>
                  <a:pt x="194686" y="-25227"/>
                  <a:pt x="185588" y="27089"/>
                  <a:pt x="162842" y="74856"/>
                </a:cubicBezTo>
                <a:cubicBezTo>
                  <a:pt x="140096" y="122623"/>
                  <a:pt x="57072" y="213609"/>
                  <a:pt x="33188" y="300045"/>
                </a:cubicBezTo>
                <a:cubicBezTo>
                  <a:pt x="9304" y="386481"/>
                  <a:pt x="22952" y="592334"/>
                  <a:pt x="19540" y="593471"/>
                </a:cubicBezTo>
                <a:cubicBezTo>
                  <a:pt x="16128" y="594608"/>
                  <a:pt x="-17992" y="404677"/>
                  <a:pt x="12716" y="306868"/>
                </a:cubicBezTo>
                <a:cubicBezTo>
                  <a:pt x="43424" y="209059"/>
                  <a:pt x="144644" y="52111"/>
                  <a:pt x="169665" y="13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3B20C97B-25B2-B739-1EC4-4F04D98350E1}"/>
              </a:ext>
            </a:extLst>
          </p:cNvPr>
          <p:cNvSpPr/>
          <p:nvPr/>
        </p:nvSpPr>
        <p:spPr>
          <a:xfrm>
            <a:off x="4168635" y="9752870"/>
            <a:ext cx="283287" cy="1047919"/>
          </a:xfrm>
          <a:custGeom>
            <a:avLst/>
            <a:gdLst>
              <a:gd name="connsiteX0" fmla="*/ 48523 w 283287"/>
              <a:gd name="connsiteY0" fmla="*/ 5279 h 1047919"/>
              <a:gd name="connsiteX1" fmla="*/ 82643 w 283287"/>
              <a:gd name="connsiteY1" fmla="*/ 244115 h 1047919"/>
              <a:gd name="connsiteX2" fmla="*/ 280535 w 283287"/>
              <a:gd name="connsiteY2" fmla="*/ 1035685 h 1047919"/>
              <a:gd name="connsiteX3" fmla="*/ 185001 w 283287"/>
              <a:gd name="connsiteY3" fmla="*/ 701315 h 1047919"/>
              <a:gd name="connsiteX4" fmla="*/ 756 w 283287"/>
              <a:gd name="connsiteY4" fmla="*/ 373769 h 1047919"/>
              <a:gd name="connsiteX5" fmla="*/ 116762 w 283287"/>
              <a:gd name="connsiteY5" fmla="*/ 421536 h 1047919"/>
              <a:gd name="connsiteX6" fmla="*/ 48523 w 283287"/>
              <a:gd name="connsiteY6" fmla="*/ 5279 h 104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87" h="1047919">
                <a:moveTo>
                  <a:pt x="48523" y="5279"/>
                </a:moveTo>
                <a:cubicBezTo>
                  <a:pt x="42836" y="-24291"/>
                  <a:pt x="43974" y="72381"/>
                  <a:pt x="82643" y="244115"/>
                </a:cubicBezTo>
                <a:cubicBezTo>
                  <a:pt x="121312" y="415849"/>
                  <a:pt x="263475" y="959485"/>
                  <a:pt x="280535" y="1035685"/>
                </a:cubicBezTo>
                <a:cubicBezTo>
                  <a:pt x="297595" y="1111885"/>
                  <a:pt x="231631" y="811634"/>
                  <a:pt x="185001" y="701315"/>
                </a:cubicBezTo>
                <a:cubicBezTo>
                  <a:pt x="138371" y="590996"/>
                  <a:pt x="12129" y="420399"/>
                  <a:pt x="756" y="373769"/>
                </a:cubicBezTo>
                <a:cubicBezTo>
                  <a:pt x="-10617" y="327139"/>
                  <a:pt x="109938" y="484088"/>
                  <a:pt x="116762" y="421536"/>
                </a:cubicBezTo>
                <a:cubicBezTo>
                  <a:pt x="123586" y="358984"/>
                  <a:pt x="54210" y="34849"/>
                  <a:pt x="48523" y="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C7B3116-CAB2-1C47-C7BA-630D03B10AAC}"/>
              </a:ext>
            </a:extLst>
          </p:cNvPr>
          <p:cNvSpPr/>
          <p:nvPr/>
        </p:nvSpPr>
        <p:spPr>
          <a:xfrm>
            <a:off x="4774370" y="9764716"/>
            <a:ext cx="186598" cy="1251888"/>
          </a:xfrm>
          <a:custGeom>
            <a:avLst/>
            <a:gdLst>
              <a:gd name="connsiteX0" fmla="*/ 186591 w 186598"/>
              <a:gd name="connsiteY0" fmla="*/ 257 h 1251888"/>
              <a:gd name="connsiteX1" fmla="*/ 22818 w 186598"/>
              <a:gd name="connsiteY1" fmla="*/ 1010191 h 1251888"/>
              <a:gd name="connsiteX2" fmla="*/ 9170 w 186598"/>
              <a:gd name="connsiteY2" fmla="*/ 1249027 h 1251888"/>
              <a:gd name="connsiteX3" fmla="*/ 15994 w 186598"/>
              <a:gd name="connsiteY3" fmla="*/ 914657 h 1251888"/>
              <a:gd name="connsiteX4" fmla="*/ 186591 w 186598"/>
              <a:gd name="connsiteY4" fmla="*/ 257 h 12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98" h="1251888">
                <a:moveTo>
                  <a:pt x="186591" y="257"/>
                </a:moveTo>
                <a:cubicBezTo>
                  <a:pt x="187728" y="16179"/>
                  <a:pt x="52388" y="802063"/>
                  <a:pt x="22818" y="1010191"/>
                </a:cubicBezTo>
                <a:cubicBezTo>
                  <a:pt x="-6752" y="1218319"/>
                  <a:pt x="10307" y="1264949"/>
                  <a:pt x="9170" y="1249027"/>
                </a:cubicBezTo>
                <a:cubicBezTo>
                  <a:pt x="8033" y="1233105"/>
                  <a:pt x="-14713" y="1118236"/>
                  <a:pt x="15994" y="914657"/>
                </a:cubicBezTo>
                <a:cubicBezTo>
                  <a:pt x="46701" y="711078"/>
                  <a:pt x="185454" y="-15665"/>
                  <a:pt x="186591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B9FA97BB-1A90-2B6A-C87C-43DB5B93B18D}"/>
              </a:ext>
            </a:extLst>
          </p:cNvPr>
          <p:cNvSpPr/>
          <p:nvPr/>
        </p:nvSpPr>
        <p:spPr>
          <a:xfrm>
            <a:off x="2809578" y="8064416"/>
            <a:ext cx="937279" cy="929153"/>
          </a:xfrm>
          <a:custGeom>
            <a:avLst/>
            <a:gdLst>
              <a:gd name="connsiteX0" fmla="*/ 936512 w 937279"/>
              <a:gd name="connsiteY0" fmla="*/ 2952 h 929153"/>
              <a:gd name="connsiteX1" fmla="*/ 22112 w 937279"/>
              <a:gd name="connsiteY1" fmla="*/ 902603 h 929153"/>
              <a:gd name="connsiteX2" fmla="*/ 272835 w 937279"/>
              <a:gd name="connsiteY2" fmla="*/ 696126 h 929153"/>
              <a:gd name="connsiteX3" fmla="*/ 154848 w 937279"/>
              <a:gd name="connsiteY3" fmla="*/ 755119 h 929153"/>
              <a:gd name="connsiteX4" fmla="*/ 420319 w 937279"/>
              <a:gd name="connsiteY4" fmla="*/ 445403 h 929153"/>
              <a:gd name="connsiteX5" fmla="*/ 184345 w 937279"/>
              <a:gd name="connsiteY5" fmla="*/ 607636 h 929153"/>
              <a:gd name="connsiteX6" fmla="*/ 936512 w 937279"/>
              <a:gd name="connsiteY6" fmla="*/ 2952 h 92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279" h="929153">
                <a:moveTo>
                  <a:pt x="936512" y="2952"/>
                </a:moveTo>
                <a:cubicBezTo>
                  <a:pt x="909473" y="52113"/>
                  <a:pt x="132725" y="787074"/>
                  <a:pt x="22112" y="902603"/>
                </a:cubicBezTo>
                <a:cubicBezTo>
                  <a:pt x="-88501" y="1018132"/>
                  <a:pt x="250712" y="720707"/>
                  <a:pt x="272835" y="696126"/>
                </a:cubicBezTo>
                <a:cubicBezTo>
                  <a:pt x="294958" y="671545"/>
                  <a:pt x="130267" y="796906"/>
                  <a:pt x="154848" y="755119"/>
                </a:cubicBezTo>
                <a:cubicBezTo>
                  <a:pt x="179429" y="713332"/>
                  <a:pt x="415403" y="469983"/>
                  <a:pt x="420319" y="445403"/>
                </a:cubicBezTo>
                <a:cubicBezTo>
                  <a:pt x="425235" y="420823"/>
                  <a:pt x="100771" y="681378"/>
                  <a:pt x="184345" y="607636"/>
                </a:cubicBezTo>
                <a:cubicBezTo>
                  <a:pt x="267919" y="533894"/>
                  <a:pt x="963551" y="-46209"/>
                  <a:pt x="936512" y="2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4C1F7AA9-611C-E298-CDD8-3305EB285138}"/>
              </a:ext>
            </a:extLst>
          </p:cNvPr>
          <p:cNvSpPr/>
          <p:nvPr/>
        </p:nvSpPr>
        <p:spPr>
          <a:xfrm>
            <a:off x="6091084" y="7607853"/>
            <a:ext cx="241567" cy="1138899"/>
          </a:xfrm>
          <a:custGeom>
            <a:avLst/>
            <a:gdLst>
              <a:gd name="connsiteX0" fmla="*/ 191729 w 241567"/>
              <a:gd name="connsiteY0" fmla="*/ 90805 h 1138899"/>
              <a:gd name="connsiteX1" fmla="*/ 44245 w 241567"/>
              <a:gd name="connsiteY1" fmla="*/ 695489 h 1138899"/>
              <a:gd name="connsiteX2" fmla="*/ 14748 w 241567"/>
              <a:gd name="connsiteY2" fmla="*/ 1137941 h 1138899"/>
              <a:gd name="connsiteX3" fmla="*/ 0 w 241567"/>
              <a:gd name="connsiteY3" fmla="*/ 577502 h 1138899"/>
              <a:gd name="connsiteX4" fmla="*/ 29497 w 241567"/>
              <a:gd name="connsiteY4" fmla="*/ 636495 h 1138899"/>
              <a:gd name="connsiteX5" fmla="*/ 221226 w 241567"/>
              <a:gd name="connsiteY5" fmla="*/ 46560 h 1138899"/>
              <a:gd name="connsiteX6" fmla="*/ 235974 w 241567"/>
              <a:gd name="connsiteY6" fmla="*/ 46560 h 1138899"/>
              <a:gd name="connsiteX7" fmla="*/ 191729 w 241567"/>
              <a:gd name="connsiteY7" fmla="*/ 90805 h 11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7" h="1138899">
                <a:moveTo>
                  <a:pt x="191729" y="90805"/>
                </a:moveTo>
                <a:cubicBezTo>
                  <a:pt x="159774" y="198960"/>
                  <a:pt x="73742" y="520966"/>
                  <a:pt x="44245" y="695489"/>
                </a:cubicBezTo>
                <a:cubicBezTo>
                  <a:pt x="14748" y="870012"/>
                  <a:pt x="22122" y="1157605"/>
                  <a:pt x="14748" y="1137941"/>
                </a:cubicBezTo>
                <a:cubicBezTo>
                  <a:pt x="7374" y="1118277"/>
                  <a:pt x="0" y="577502"/>
                  <a:pt x="0" y="577502"/>
                </a:cubicBezTo>
                <a:cubicBezTo>
                  <a:pt x="2458" y="493928"/>
                  <a:pt x="-7374" y="724985"/>
                  <a:pt x="29497" y="636495"/>
                </a:cubicBezTo>
                <a:cubicBezTo>
                  <a:pt x="66368" y="548005"/>
                  <a:pt x="186813" y="144882"/>
                  <a:pt x="221226" y="46560"/>
                </a:cubicBezTo>
                <a:cubicBezTo>
                  <a:pt x="255639" y="-51762"/>
                  <a:pt x="235974" y="34270"/>
                  <a:pt x="235974" y="46560"/>
                </a:cubicBezTo>
                <a:cubicBezTo>
                  <a:pt x="235974" y="58850"/>
                  <a:pt x="223684" y="-17350"/>
                  <a:pt x="191729" y="9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BE7A7014-59ED-7116-EB0F-5FF8A9C13EC2}"/>
              </a:ext>
            </a:extLst>
          </p:cNvPr>
          <p:cNvSpPr/>
          <p:nvPr/>
        </p:nvSpPr>
        <p:spPr>
          <a:xfrm>
            <a:off x="4306029" y="7565923"/>
            <a:ext cx="634823" cy="1303666"/>
          </a:xfrm>
          <a:custGeom>
            <a:avLst/>
            <a:gdLst>
              <a:gd name="connsiteX0" fmla="*/ 500 w 634823"/>
              <a:gd name="connsiteY0" fmla="*/ 0 h 1303666"/>
              <a:gd name="connsiteX1" fmla="*/ 133236 w 634823"/>
              <a:gd name="connsiteY1" fmla="*/ 958645 h 1303666"/>
              <a:gd name="connsiteX2" fmla="*/ 118487 w 634823"/>
              <a:gd name="connsiteY2" fmla="*/ 825909 h 1303666"/>
              <a:gd name="connsiteX3" fmla="*/ 280719 w 634823"/>
              <a:gd name="connsiteY3" fmla="*/ 1150374 h 1303666"/>
              <a:gd name="connsiteX4" fmla="*/ 221726 w 634823"/>
              <a:gd name="connsiteY4" fmla="*/ 1017638 h 1303666"/>
              <a:gd name="connsiteX5" fmla="*/ 457700 w 634823"/>
              <a:gd name="connsiteY5" fmla="*/ 1268361 h 1303666"/>
              <a:gd name="connsiteX6" fmla="*/ 501945 w 634823"/>
              <a:gd name="connsiteY6" fmla="*/ 1283109 h 1303666"/>
              <a:gd name="connsiteX7" fmla="*/ 339713 w 634823"/>
              <a:gd name="connsiteY7" fmla="*/ 1091380 h 1303666"/>
              <a:gd name="connsiteX8" fmla="*/ 634681 w 634823"/>
              <a:gd name="connsiteY8" fmla="*/ 1032387 h 1303666"/>
              <a:gd name="connsiteX9" fmla="*/ 295468 w 634823"/>
              <a:gd name="connsiteY9" fmla="*/ 1076632 h 1303666"/>
              <a:gd name="connsiteX10" fmla="*/ 103739 w 634823"/>
              <a:gd name="connsiteY10" fmla="*/ 796412 h 1303666"/>
              <a:gd name="connsiteX11" fmla="*/ 88990 w 634823"/>
              <a:gd name="connsiteY11" fmla="*/ 958645 h 1303666"/>
              <a:gd name="connsiteX12" fmla="*/ 500 w 634823"/>
              <a:gd name="connsiteY12" fmla="*/ 0 h 13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823" h="1303666">
                <a:moveTo>
                  <a:pt x="500" y="0"/>
                </a:moveTo>
                <a:cubicBezTo>
                  <a:pt x="7874" y="0"/>
                  <a:pt x="113572" y="820994"/>
                  <a:pt x="133236" y="958645"/>
                </a:cubicBezTo>
                <a:cubicBezTo>
                  <a:pt x="152900" y="1096296"/>
                  <a:pt x="93907" y="793954"/>
                  <a:pt x="118487" y="825909"/>
                </a:cubicBezTo>
                <a:cubicBezTo>
                  <a:pt x="143068" y="857864"/>
                  <a:pt x="263513" y="1118419"/>
                  <a:pt x="280719" y="1150374"/>
                </a:cubicBezTo>
                <a:cubicBezTo>
                  <a:pt x="297925" y="1182329"/>
                  <a:pt x="192229" y="997974"/>
                  <a:pt x="221726" y="1017638"/>
                </a:cubicBezTo>
                <a:cubicBezTo>
                  <a:pt x="251223" y="1037302"/>
                  <a:pt x="457700" y="1268361"/>
                  <a:pt x="457700" y="1268361"/>
                </a:cubicBezTo>
                <a:cubicBezTo>
                  <a:pt x="504403" y="1312606"/>
                  <a:pt x="521609" y="1312606"/>
                  <a:pt x="501945" y="1283109"/>
                </a:cubicBezTo>
                <a:cubicBezTo>
                  <a:pt x="482281" y="1253612"/>
                  <a:pt x="317590" y="1133167"/>
                  <a:pt x="339713" y="1091380"/>
                </a:cubicBezTo>
                <a:cubicBezTo>
                  <a:pt x="361836" y="1049593"/>
                  <a:pt x="642055" y="1034845"/>
                  <a:pt x="634681" y="1032387"/>
                </a:cubicBezTo>
                <a:cubicBezTo>
                  <a:pt x="627307" y="1029929"/>
                  <a:pt x="383958" y="1115961"/>
                  <a:pt x="295468" y="1076632"/>
                </a:cubicBezTo>
                <a:cubicBezTo>
                  <a:pt x="206978" y="1037303"/>
                  <a:pt x="138152" y="816076"/>
                  <a:pt x="103739" y="796412"/>
                </a:cubicBezTo>
                <a:cubicBezTo>
                  <a:pt x="69326" y="776748"/>
                  <a:pt x="108655" y="1086464"/>
                  <a:pt x="88990" y="958645"/>
                </a:cubicBezTo>
                <a:cubicBezTo>
                  <a:pt x="69325" y="830826"/>
                  <a:pt x="-6874" y="0"/>
                  <a:pt x="5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B9F5B8EF-F721-9928-1063-7BA4131C027E}"/>
              </a:ext>
            </a:extLst>
          </p:cNvPr>
          <p:cNvSpPr/>
          <p:nvPr/>
        </p:nvSpPr>
        <p:spPr>
          <a:xfrm>
            <a:off x="3861573" y="7197138"/>
            <a:ext cx="341805" cy="1932120"/>
          </a:xfrm>
          <a:custGeom>
            <a:avLst/>
            <a:gdLst>
              <a:gd name="connsiteX0" fmla="*/ 32001 w 341805"/>
              <a:gd name="connsiteY0" fmla="*/ 75 h 1932120"/>
              <a:gd name="connsiteX1" fmla="*/ 76246 w 341805"/>
              <a:gd name="connsiteY1" fmla="*/ 722746 h 1932120"/>
              <a:gd name="connsiteX2" fmla="*/ 105743 w 341805"/>
              <a:gd name="connsiteY2" fmla="*/ 1165197 h 1932120"/>
              <a:gd name="connsiteX3" fmla="*/ 105743 w 341805"/>
              <a:gd name="connsiteY3" fmla="*/ 1061959 h 1932120"/>
              <a:gd name="connsiteX4" fmla="*/ 341717 w 341805"/>
              <a:gd name="connsiteY4" fmla="*/ 1932114 h 1932120"/>
              <a:gd name="connsiteX5" fmla="*/ 76246 w 341805"/>
              <a:gd name="connsiteY5" fmla="*/ 1047210 h 1932120"/>
              <a:gd name="connsiteX6" fmla="*/ 2504 w 341805"/>
              <a:gd name="connsiteY6" fmla="*/ 575262 h 1932120"/>
              <a:gd name="connsiteX7" fmla="*/ 17253 w 341805"/>
              <a:gd name="connsiteY7" fmla="*/ 766991 h 1932120"/>
              <a:gd name="connsiteX8" fmla="*/ 32001 w 341805"/>
              <a:gd name="connsiteY8" fmla="*/ 75 h 19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805" h="1932120">
                <a:moveTo>
                  <a:pt x="32001" y="75"/>
                </a:moveTo>
                <a:cubicBezTo>
                  <a:pt x="41833" y="-7299"/>
                  <a:pt x="63956" y="528559"/>
                  <a:pt x="76246" y="722746"/>
                </a:cubicBezTo>
                <a:cubicBezTo>
                  <a:pt x="88536" y="916933"/>
                  <a:pt x="100827" y="1108662"/>
                  <a:pt x="105743" y="1165197"/>
                </a:cubicBezTo>
                <a:cubicBezTo>
                  <a:pt x="110659" y="1221732"/>
                  <a:pt x="66414" y="934139"/>
                  <a:pt x="105743" y="1061959"/>
                </a:cubicBezTo>
                <a:cubicBezTo>
                  <a:pt x="145072" y="1189779"/>
                  <a:pt x="346633" y="1934572"/>
                  <a:pt x="341717" y="1932114"/>
                </a:cubicBezTo>
                <a:cubicBezTo>
                  <a:pt x="336801" y="1929656"/>
                  <a:pt x="132781" y="1273352"/>
                  <a:pt x="76246" y="1047210"/>
                </a:cubicBezTo>
                <a:cubicBezTo>
                  <a:pt x="19711" y="821068"/>
                  <a:pt x="12336" y="621965"/>
                  <a:pt x="2504" y="575262"/>
                </a:cubicBezTo>
                <a:cubicBezTo>
                  <a:pt x="-7328" y="528559"/>
                  <a:pt x="14795" y="855481"/>
                  <a:pt x="17253" y="766991"/>
                </a:cubicBezTo>
                <a:cubicBezTo>
                  <a:pt x="19711" y="678501"/>
                  <a:pt x="22169" y="7449"/>
                  <a:pt x="3200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5D4B3C7E-C585-0C0B-0DF7-02A9A8F07ABD}"/>
              </a:ext>
            </a:extLst>
          </p:cNvPr>
          <p:cNvSpPr/>
          <p:nvPr/>
        </p:nvSpPr>
        <p:spPr>
          <a:xfrm>
            <a:off x="4793214" y="7337162"/>
            <a:ext cx="733054" cy="966195"/>
          </a:xfrm>
          <a:custGeom>
            <a:avLst/>
            <a:gdLst>
              <a:gd name="connsiteX0" fmla="*/ 12 w 733054"/>
              <a:gd name="connsiteY0" fmla="*/ 966180 h 966195"/>
              <a:gd name="connsiteX1" fmla="*/ 427715 w 733054"/>
              <a:gd name="connsiteY1" fmla="*/ 597470 h 966195"/>
              <a:gd name="connsiteX2" fmla="*/ 339225 w 733054"/>
              <a:gd name="connsiteY2" fmla="*/ 671212 h 966195"/>
              <a:gd name="connsiteX3" fmla="*/ 353973 w 733054"/>
              <a:gd name="connsiteY3" fmla="*/ 420490 h 966195"/>
              <a:gd name="connsiteX4" fmla="*/ 722683 w 733054"/>
              <a:gd name="connsiteY4" fmla="*/ 7535 h 966195"/>
              <a:gd name="connsiteX5" fmla="*/ 589947 w 733054"/>
              <a:gd name="connsiteY5" fmla="*/ 184515 h 966195"/>
              <a:gd name="connsiteX6" fmla="*/ 162244 w 733054"/>
              <a:gd name="connsiteY6" fmla="*/ 567973 h 966195"/>
              <a:gd name="connsiteX7" fmla="*/ 280231 w 733054"/>
              <a:gd name="connsiteY7" fmla="*/ 464735 h 966195"/>
              <a:gd name="connsiteX8" fmla="*/ 339225 w 733054"/>
              <a:gd name="connsiteY8" fmla="*/ 567973 h 966195"/>
              <a:gd name="connsiteX9" fmla="*/ 412967 w 733054"/>
              <a:gd name="connsiteY9" fmla="*/ 612219 h 966195"/>
              <a:gd name="connsiteX10" fmla="*/ 12 w 733054"/>
              <a:gd name="connsiteY10" fmla="*/ 966180 h 96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054" h="966195">
                <a:moveTo>
                  <a:pt x="12" y="966180"/>
                </a:moveTo>
                <a:cubicBezTo>
                  <a:pt x="2470" y="963722"/>
                  <a:pt x="427715" y="597470"/>
                  <a:pt x="427715" y="597470"/>
                </a:cubicBezTo>
                <a:cubicBezTo>
                  <a:pt x="484250" y="548309"/>
                  <a:pt x="351515" y="700709"/>
                  <a:pt x="339225" y="671212"/>
                </a:cubicBezTo>
                <a:cubicBezTo>
                  <a:pt x="326935" y="641715"/>
                  <a:pt x="290063" y="531103"/>
                  <a:pt x="353973" y="420490"/>
                </a:cubicBezTo>
                <a:cubicBezTo>
                  <a:pt x="417883" y="309877"/>
                  <a:pt x="722683" y="7535"/>
                  <a:pt x="722683" y="7535"/>
                </a:cubicBezTo>
                <a:cubicBezTo>
                  <a:pt x="762012" y="-31794"/>
                  <a:pt x="683354" y="91109"/>
                  <a:pt x="589947" y="184515"/>
                </a:cubicBezTo>
                <a:cubicBezTo>
                  <a:pt x="496541" y="277921"/>
                  <a:pt x="213863" y="521270"/>
                  <a:pt x="162244" y="567973"/>
                </a:cubicBezTo>
                <a:cubicBezTo>
                  <a:pt x="110625" y="614676"/>
                  <a:pt x="250734" y="464735"/>
                  <a:pt x="280231" y="464735"/>
                </a:cubicBezTo>
                <a:cubicBezTo>
                  <a:pt x="309728" y="464735"/>
                  <a:pt x="317102" y="543392"/>
                  <a:pt x="339225" y="567973"/>
                </a:cubicBezTo>
                <a:cubicBezTo>
                  <a:pt x="361348" y="592554"/>
                  <a:pt x="471961" y="543393"/>
                  <a:pt x="412967" y="612219"/>
                </a:cubicBezTo>
                <a:cubicBezTo>
                  <a:pt x="353973" y="681045"/>
                  <a:pt x="-2446" y="968638"/>
                  <a:pt x="12" y="966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0F8B6ACA-DCAC-C9F9-3C36-361E25F91FD3}"/>
              </a:ext>
            </a:extLst>
          </p:cNvPr>
          <p:cNvSpPr/>
          <p:nvPr/>
        </p:nvSpPr>
        <p:spPr>
          <a:xfrm>
            <a:off x="5886090" y="7089058"/>
            <a:ext cx="175533" cy="1413222"/>
          </a:xfrm>
          <a:custGeom>
            <a:avLst/>
            <a:gdLst>
              <a:gd name="connsiteX0" fmla="*/ 175497 w 175533"/>
              <a:gd name="connsiteY0" fmla="*/ 4916 h 1413222"/>
              <a:gd name="connsiteX1" fmla="*/ 13265 w 175533"/>
              <a:gd name="connsiteY1" fmla="*/ 1376516 h 1413222"/>
              <a:gd name="connsiteX2" fmla="*/ 28013 w 175533"/>
              <a:gd name="connsiteY2" fmla="*/ 934065 h 1413222"/>
              <a:gd name="connsiteX3" fmla="*/ 175497 w 175533"/>
              <a:gd name="connsiteY3" fmla="*/ 4916 h 14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33" h="1413222">
                <a:moveTo>
                  <a:pt x="175497" y="4916"/>
                </a:moveTo>
                <a:cubicBezTo>
                  <a:pt x="173039" y="78658"/>
                  <a:pt x="37846" y="1221658"/>
                  <a:pt x="13265" y="1376516"/>
                </a:cubicBezTo>
                <a:cubicBezTo>
                  <a:pt x="-11316" y="1531374"/>
                  <a:pt x="974" y="1160207"/>
                  <a:pt x="28013" y="934065"/>
                </a:cubicBezTo>
                <a:cubicBezTo>
                  <a:pt x="55052" y="707923"/>
                  <a:pt x="177955" y="-68826"/>
                  <a:pt x="175497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AF8DF7F-D269-78C4-0697-8542060C7C2B}"/>
              </a:ext>
            </a:extLst>
          </p:cNvPr>
          <p:cNvSpPr/>
          <p:nvPr/>
        </p:nvSpPr>
        <p:spPr>
          <a:xfrm>
            <a:off x="5448081" y="6629705"/>
            <a:ext cx="866014" cy="789440"/>
          </a:xfrm>
          <a:custGeom>
            <a:avLst/>
            <a:gdLst>
              <a:gd name="connsiteX0" fmla="*/ 849397 w 866014"/>
              <a:gd name="connsiteY0" fmla="*/ 13902 h 789440"/>
              <a:gd name="connsiteX1" fmla="*/ 22821 w 866014"/>
              <a:gd name="connsiteY1" fmla="*/ 768153 h 789440"/>
              <a:gd name="connsiteX2" fmla="*/ 213966 w 866014"/>
              <a:gd name="connsiteY2" fmla="*/ 597671 h 789440"/>
              <a:gd name="connsiteX3" fmla="*/ 622088 w 866014"/>
              <a:gd name="connsiteY3" fmla="*/ 241210 h 789440"/>
              <a:gd name="connsiteX4" fmla="*/ 270794 w 866014"/>
              <a:gd name="connsiteY4" fmla="*/ 639000 h 789440"/>
              <a:gd name="connsiteX5" fmla="*/ 684082 w 866014"/>
              <a:gd name="connsiteY5" fmla="*/ 215380 h 789440"/>
              <a:gd name="connsiteX6" fmla="*/ 585926 w 866014"/>
              <a:gd name="connsiteY6" fmla="*/ 272207 h 789440"/>
              <a:gd name="connsiteX7" fmla="*/ 849397 w 866014"/>
              <a:gd name="connsiteY7" fmla="*/ 13902 h 78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014" h="789440">
                <a:moveTo>
                  <a:pt x="849397" y="13902"/>
                </a:moveTo>
                <a:cubicBezTo>
                  <a:pt x="755546" y="96560"/>
                  <a:pt x="128726" y="670858"/>
                  <a:pt x="22821" y="768153"/>
                </a:cubicBezTo>
                <a:cubicBezTo>
                  <a:pt x="-83084" y="865448"/>
                  <a:pt x="213966" y="597671"/>
                  <a:pt x="213966" y="597671"/>
                </a:cubicBezTo>
                <a:cubicBezTo>
                  <a:pt x="313844" y="509847"/>
                  <a:pt x="612617" y="234322"/>
                  <a:pt x="622088" y="241210"/>
                </a:cubicBezTo>
                <a:cubicBezTo>
                  <a:pt x="631559" y="248098"/>
                  <a:pt x="260462" y="643305"/>
                  <a:pt x="270794" y="639000"/>
                </a:cubicBezTo>
                <a:cubicBezTo>
                  <a:pt x="281126" y="634695"/>
                  <a:pt x="631560" y="276512"/>
                  <a:pt x="684082" y="215380"/>
                </a:cubicBezTo>
                <a:cubicBezTo>
                  <a:pt x="736604" y="154248"/>
                  <a:pt x="561818" y="301482"/>
                  <a:pt x="585926" y="272207"/>
                </a:cubicBezTo>
                <a:cubicBezTo>
                  <a:pt x="610034" y="242932"/>
                  <a:pt x="943248" y="-68756"/>
                  <a:pt x="849397" y="13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63319A6-CD49-088F-8F8D-E623D431E8F7}"/>
              </a:ext>
            </a:extLst>
          </p:cNvPr>
          <p:cNvSpPr/>
          <p:nvPr/>
        </p:nvSpPr>
        <p:spPr>
          <a:xfrm>
            <a:off x="5362283" y="8244661"/>
            <a:ext cx="697696" cy="463862"/>
          </a:xfrm>
          <a:custGeom>
            <a:avLst/>
            <a:gdLst>
              <a:gd name="connsiteX0" fmla="*/ 5297 w 697696"/>
              <a:gd name="connsiteY0" fmla="*/ 460220 h 463862"/>
              <a:gd name="connsiteX1" fmla="*/ 201609 w 697696"/>
              <a:gd name="connsiteY1" fmla="*/ 305237 h 463862"/>
              <a:gd name="connsiteX2" fmla="*/ 382422 w 697696"/>
              <a:gd name="connsiteY2" fmla="*/ 346566 h 463862"/>
              <a:gd name="connsiteX3" fmla="*/ 320429 w 697696"/>
              <a:gd name="connsiteY3" fmla="*/ 201915 h 463862"/>
              <a:gd name="connsiteX4" fmla="*/ 558070 w 697696"/>
              <a:gd name="connsiteY4" fmla="*/ 429224 h 463862"/>
              <a:gd name="connsiteX5" fmla="*/ 583900 w 697696"/>
              <a:gd name="connsiteY5" fmla="*/ 300071 h 463862"/>
              <a:gd name="connsiteX6" fmla="*/ 697554 w 697696"/>
              <a:gd name="connsiteY6" fmla="*/ 437 h 463862"/>
              <a:gd name="connsiteX7" fmla="*/ 558070 w 697696"/>
              <a:gd name="connsiteY7" fmla="*/ 372397 h 463862"/>
              <a:gd name="connsiteX8" fmla="*/ 372090 w 697696"/>
              <a:gd name="connsiteY8" fmla="*/ 269075 h 463862"/>
              <a:gd name="connsiteX9" fmla="*/ 258436 w 697696"/>
              <a:gd name="connsiteY9" fmla="*/ 186417 h 463862"/>
              <a:gd name="connsiteX10" fmla="*/ 131 w 697696"/>
              <a:gd name="connsiteY10" fmla="*/ 227746 h 463862"/>
              <a:gd name="connsiteX11" fmla="*/ 294598 w 697696"/>
              <a:gd name="connsiteY11" fmla="*/ 150254 h 463862"/>
              <a:gd name="connsiteX12" fmla="*/ 211941 w 697696"/>
              <a:gd name="connsiteY12" fmla="*/ 269075 h 463862"/>
              <a:gd name="connsiteX13" fmla="*/ 279100 w 697696"/>
              <a:gd name="connsiteY13" fmla="*/ 176085 h 463862"/>
              <a:gd name="connsiteX14" fmla="*/ 206775 w 697696"/>
              <a:gd name="connsiteY14" fmla="*/ 222580 h 463862"/>
              <a:gd name="connsiteX15" fmla="*/ 294598 w 697696"/>
              <a:gd name="connsiteY15" fmla="*/ 124424 h 463862"/>
              <a:gd name="connsiteX16" fmla="*/ 5297 w 697696"/>
              <a:gd name="connsiteY16" fmla="*/ 460220 h 4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7696" h="463862">
                <a:moveTo>
                  <a:pt x="5297" y="460220"/>
                </a:moveTo>
                <a:cubicBezTo>
                  <a:pt x="-10201" y="490355"/>
                  <a:pt x="138755" y="324179"/>
                  <a:pt x="201609" y="305237"/>
                </a:cubicBezTo>
                <a:cubicBezTo>
                  <a:pt x="264463" y="286295"/>
                  <a:pt x="362619" y="363786"/>
                  <a:pt x="382422" y="346566"/>
                </a:cubicBezTo>
                <a:cubicBezTo>
                  <a:pt x="402225" y="329346"/>
                  <a:pt x="291154" y="188139"/>
                  <a:pt x="320429" y="201915"/>
                </a:cubicBezTo>
                <a:cubicBezTo>
                  <a:pt x="349704" y="215691"/>
                  <a:pt x="514158" y="412865"/>
                  <a:pt x="558070" y="429224"/>
                </a:cubicBezTo>
                <a:cubicBezTo>
                  <a:pt x="601982" y="445583"/>
                  <a:pt x="560653" y="371535"/>
                  <a:pt x="583900" y="300071"/>
                </a:cubicBezTo>
                <a:cubicBezTo>
                  <a:pt x="607147" y="228607"/>
                  <a:pt x="701859" y="-11617"/>
                  <a:pt x="697554" y="437"/>
                </a:cubicBezTo>
                <a:cubicBezTo>
                  <a:pt x="693249" y="12491"/>
                  <a:pt x="612314" y="327624"/>
                  <a:pt x="558070" y="372397"/>
                </a:cubicBezTo>
                <a:cubicBezTo>
                  <a:pt x="503826" y="417170"/>
                  <a:pt x="422029" y="300072"/>
                  <a:pt x="372090" y="269075"/>
                </a:cubicBezTo>
                <a:cubicBezTo>
                  <a:pt x="322151" y="238078"/>
                  <a:pt x="320429" y="193305"/>
                  <a:pt x="258436" y="186417"/>
                </a:cubicBezTo>
                <a:cubicBezTo>
                  <a:pt x="196443" y="179529"/>
                  <a:pt x="-5896" y="233773"/>
                  <a:pt x="131" y="227746"/>
                </a:cubicBezTo>
                <a:cubicBezTo>
                  <a:pt x="6158" y="221719"/>
                  <a:pt x="259296" y="143366"/>
                  <a:pt x="294598" y="150254"/>
                </a:cubicBezTo>
                <a:cubicBezTo>
                  <a:pt x="329900" y="157142"/>
                  <a:pt x="214524" y="264770"/>
                  <a:pt x="211941" y="269075"/>
                </a:cubicBezTo>
                <a:cubicBezTo>
                  <a:pt x="209358" y="273380"/>
                  <a:pt x="279961" y="183834"/>
                  <a:pt x="279100" y="176085"/>
                </a:cubicBezTo>
                <a:cubicBezTo>
                  <a:pt x="278239" y="168336"/>
                  <a:pt x="204192" y="231190"/>
                  <a:pt x="206775" y="222580"/>
                </a:cubicBezTo>
                <a:cubicBezTo>
                  <a:pt x="209358" y="213970"/>
                  <a:pt x="324734" y="85678"/>
                  <a:pt x="294598" y="124424"/>
                </a:cubicBezTo>
                <a:cubicBezTo>
                  <a:pt x="264462" y="163170"/>
                  <a:pt x="20795" y="430085"/>
                  <a:pt x="5297" y="46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69726C4-F23F-26C0-BA56-FF1DB286D47F}"/>
              </a:ext>
            </a:extLst>
          </p:cNvPr>
          <p:cNvSpPr/>
          <p:nvPr/>
        </p:nvSpPr>
        <p:spPr>
          <a:xfrm>
            <a:off x="4398442" y="7514092"/>
            <a:ext cx="403058" cy="969743"/>
          </a:xfrm>
          <a:custGeom>
            <a:avLst/>
            <a:gdLst>
              <a:gd name="connsiteX0" fmla="*/ 13409 w 403058"/>
              <a:gd name="connsiteY0" fmla="*/ 7752 h 969743"/>
              <a:gd name="connsiteX1" fmla="*/ 54738 w 403058"/>
              <a:gd name="connsiteY1" fmla="*/ 54247 h 969743"/>
              <a:gd name="connsiteX2" fmla="*/ 400866 w 403058"/>
              <a:gd name="connsiteY2" fmla="*/ 276389 h 969743"/>
              <a:gd name="connsiteX3" fmla="*/ 199389 w 403058"/>
              <a:gd name="connsiteY3" fmla="*/ 173067 h 969743"/>
              <a:gd name="connsiteX4" fmla="*/ 137395 w 403058"/>
              <a:gd name="connsiteY4" fmla="*/ 364213 h 969743"/>
              <a:gd name="connsiteX5" fmla="*/ 261382 w 403058"/>
              <a:gd name="connsiteY5" fmla="*/ 968647 h 969743"/>
              <a:gd name="connsiteX6" fmla="*/ 111565 w 403058"/>
              <a:gd name="connsiteY6" fmla="*/ 198898 h 969743"/>
              <a:gd name="connsiteX7" fmla="*/ 183890 w 403058"/>
              <a:gd name="connsiteY7" fmla="*/ 178233 h 969743"/>
              <a:gd name="connsiteX8" fmla="*/ 13409 w 403058"/>
              <a:gd name="connsiteY8" fmla="*/ 7752 h 9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58" h="969743">
                <a:moveTo>
                  <a:pt x="13409" y="7752"/>
                </a:moveTo>
                <a:cubicBezTo>
                  <a:pt x="-8116" y="-12912"/>
                  <a:pt x="-9838" y="9474"/>
                  <a:pt x="54738" y="54247"/>
                </a:cubicBezTo>
                <a:cubicBezTo>
                  <a:pt x="119314" y="99020"/>
                  <a:pt x="376758" y="256586"/>
                  <a:pt x="400866" y="276389"/>
                </a:cubicBezTo>
                <a:cubicBezTo>
                  <a:pt x="424974" y="296192"/>
                  <a:pt x="243301" y="158430"/>
                  <a:pt x="199389" y="173067"/>
                </a:cubicBezTo>
                <a:cubicBezTo>
                  <a:pt x="155477" y="187704"/>
                  <a:pt x="127063" y="231616"/>
                  <a:pt x="137395" y="364213"/>
                </a:cubicBezTo>
                <a:cubicBezTo>
                  <a:pt x="147727" y="496810"/>
                  <a:pt x="265687" y="996199"/>
                  <a:pt x="261382" y="968647"/>
                </a:cubicBezTo>
                <a:cubicBezTo>
                  <a:pt x="257077" y="941095"/>
                  <a:pt x="124480" y="330634"/>
                  <a:pt x="111565" y="198898"/>
                </a:cubicBezTo>
                <a:cubicBezTo>
                  <a:pt x="98650" y="67162"/>
                  <a:pt x="201971" y="203203"/>
                  <a:pt x="183890" y="178233"/>
                </a:cubicBezTo>
                <a:cubicBezTo>
                  <a:pt x="165809" y="153264"/>
                  <a:pt x="34934" y="28416"/>
                  <a:pt x="13409" y="7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41AC1E20-746D-52A1-2C76-E578D155B1B3}"/>
              </a:ext>
            </a:extLst>
          </p:cNvPr>
          <p:cNvSpPr/>
          <p:nvPr/>
        </p:nvSpPr>
        <p:spPr>
          <a:xfrm>
            <a:off x="4108330" y="4178077"/>
            <a:ext cx="298346" cy="172751"/>
          </a:xfrm>
          <a:custGeom>
            <a:avLst/>
            <a:gdLst>
              <a:gd name="connsiteX0" fmla="*/ 120 w 298346"/>
              <a:gd name="connsiteY0" fmla="*/ 223 h 172751"/>
              <a:gd name="connsiteX1" fmla="*/ 279520 w 298346"/>
              <a:gd name="connsiteY1" fmla="*/ 165323 h 172751"/>
              <a:gd name="connsiteX2" fmla="*/ 244595 w 298346"/>
              <a:gd name="connsiteY2" fmla="*/ 130398 h 172751"/>
              <a:gd name="connsiteX3" fmla="*/ 120 w 298346"/>
              <a:gd name="connsiteY3" fmla="*/ 223 h 17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46" h="172751">
                <a:moveTo>
                  <a:pt x="120" y="223"/>
                </a:moveTo>
                <a:cubicBezTo>
                  <a:pt x="5941" y="6044"/>
                  <a:pt x="238774" y="143627"/>
                  <a:pt x="279520" y="165323"/>
                </a:cubicBezTo>
                <a:cubicBezTo>
                  <a:pt x="320266" y="187019"/>
                  <a:pt x="288516" y="156856"/>
                  <a:pt x="244595" y="130398"/>
                </a:cubicBezTo>
                <a:cubicBezTo>
                  <a:pt x="200674" y="103940"/>
                  <a:pt x="-5701" y="-5598"/>
                  <a:pt x="12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4235D24B-4260-B3BA-3899-32BD24AFEB54}"/>
              </a:ext>
            </a:extLst>
          </p:cNvPr>
          <p:cNvSpPr/>
          <p:nvPr/>
        </p:nvSpPr>
        <p:spPr>
          <a:xfrm>
            <a:off x="3542188" y="4054456"/>
            <a:ext cx="423439" cy="200048"/>
          </a:xfrm>
          <a:custGeom>
            <a:avLst/>
            <a:gdLst>
              <a:gd name="connsiteX0" fmla="*/ 16987 w 423439"/>
              <a:gd name="connsiteY0" fmla="*/ 200044 h 200048"/>
              <a:gd name="connsiteX1" fmla="*/ 32862 w 423439"/>
              <a:gd name="connsiteY1" fmla="*/ 130194 h 200048"/>
              <a:gd name="connsiteX2" fmla="*/ 1112 w 423439"/>
              <a:gd name="connsiteY2" fmla="*/ 57169 h 200048"/>
              <a:gd name="connsiteX3" fmla="*/ 80487 w 423439"/>
              <a:gd name="connsiteY3" fmla="*/ 136544 h 200048"/>
              <a:gd name="connsiteX4" fmla="*/ 159862 w 423439"/>
              <a:gd name="connsiteY4" fmla="*/ 117494 h 200048"/>
              <a:gd name="connsiteX5" fmla="*/ 118587 w 423439"/>
              <a:gd name="connsiteY5" fmla="*/ 19 h 200048"/>
              <a:gd name="connsiteX6" fmla="*/ 239237 w 423439"/>
              <a:gd name="connsiteY6" fmla="*/ 127019 h 200048"/>
              <a:gd name="connsiteX7" fmla="*/ 350362 w 423439"/>
              <a:gd name="connsiteY7" fmla="*/ 82569 h 200048"/>
              <a:gd name="connsiteX8" fmla="*/ 423387 w 423439"/>
              <a:gd name="connsiteY8" fmla="*/ 6369 h 200048"/>
              <a:gd name="connsiteX9" fmla="*/ 359887 w 423439"/>
              <a:gd name="connsiteY9" fmla="*/ 79394 h 200048"/>
              <a:gd name="connsiteX10" fmla="*/ 239237 w 423439"/>
              <a:gd name="connsiteY10" fmla="*/ 127019 h 200048"/>
              <a:gd name="connsiteX11" fmla="*/ 16987 w 423439"/>
              <a:gd name="connsiteY11" fmla="*/ 200044 h 2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439" h="200048">
                <a:moveTo>
                  <a:pt x="16987" y="200044"/>
                </a:moveTo>
                <a:cubicBezTo>
                  <a:pt x="-17409" y="200573"/>
                  <a:pt x="35508" y="154006"/>
                  <a:pt x="32862" y="130194"/>
                </a:cubicBezTo>
                <a:cubicBezTo>
                  <a:pt x="30216" y="106382"/>
                  <a:pt x="-6825" y="56111"/>
                  <a:pt x="1112" y="57169"/>
                </a:cubicBezTo>
                <a:cubicBezTo>
                  <a:pt x="9049" y="58227"/>
                  <a:pt x="54029" y="126490"/>
                  <a:pt x="80487" y="136544"/>
                </a:cubicBezTo>
                <a:cubicBezTo>
                  <a:pt x="106945" y="146598"/>
                  <a:pt x="153512" y="140248"/>
                  <a:pt x="159862" y="117494"/>
                </a:cubicBezTo>
                <a:cubicBezTo>
                  <a:pt x="166212" y="94740"/>
                  <a:pt x="105358" y="-1568"/>
                  <a:pt x="118587" y="19"/>
                </a:cubicBezTo>
                <a:cubicBezTo>
                  <a:pt x="131816" y="1606"/>
                  <a:pt x="200608" y="113261"/>
                  <a:pt x="239237" y="127019"/>
                </a:cubicBezTo>
                <a:cubicBezTo>
                  <a:pt x="277866" y="140777"/>
                  <a:pt x="319670" y="102677"/>
                  <a:pt x="350362" y="82569"/>
                </a:cubicBezTo>
                <a:cubicBezTo>
                  <a:pt x="381054" y="62461"/>
                  <a:pt x="421800" y="6898"/>
                  <a:pt x="423387" y="6369"/>
                </a:cubicBezTo>
                <a:cubicBezTo>
                  <a:pt x="424974" y="5840"/>
                  <a:pt x="390579" y="59286"/>
                  <a:pt x="359887" y="79394"/>
                </a:cubicBezTo>
                <a:cubicBezTo>
                  <a:pt x="329195" y="99502"/>
                  <a:pt x="293741" y="110615"/>
                  <a:pt x="239237" y="127019"/>
                </a:cubicBezTo>
                <a:cubicBezTo>
                  <a:pt x="184733" y="143423"/>
                  <a:pt x="51383" y="199515"/>
                  <a:pt x="16987" y="200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E7AFE7CC-3BEB-4167-C5AA-0C1E78683640}"/>
              </a:ext>
            </a:extLst>
          </p:cNvPr>
          <p:cNvSpPr/>
          <p:nvPr/>
        </p:nvSpPr>
        <p:spPr>
          <a:xfrm>
            <a:off x="3365143" y="4181452"/>
            <a:ext cx="181413" cy="254843"/>
          </a:xfrm>
          <a:custGeom>
            <a:avLst/>
            <a:gdLst>
              <a:gd name="connsiteX0" fmla="*/ 357 w 181413"/>
              <a:gd name="connsiteY0" fmla="*/ 23 h 254843"/>
              <a:gd name="connsiteX1" fmla="*/ 13057 w 181413"/>
              <a:gd name="connsiteY1" fmla="*/ 104798 h 254843"/>
              <a:gd name="connsiteX2" fmla="*/ 22582 w 181413"/>
              <a:gd name="connsiteY2" fmla="*/ 161948 h 254843"/>
              <a:gd name="connsiteX3" fmla="*/ 133707 w 181413"/>
              <a:gd name="connsiteY3" fmla="*/ 254023 h 254843"/>
              <a:gd name="connsiteX4" fmla="*/ 86082 w 181413"/>
              <a:gd name="connsiteY4" fmla="*/ 203223 h 254843"/>
              <a:gd name="connsiteX5" fmla="*/ 181332 w 181413"/>
              <a:gd name="connsiteY5" fmla="*/ 136548 h 254843"/>
              <a:gd name="connsiteX6" fmla="*/ 67032 w 181413"/>
              <a:gd name="connsiteY6" fmla="*/ 187348 h 254843"/>
              <a:gd name="connsiteX7" fmla="*/ 16232 w 181413"/>
              <a:gd name="connsiteY7" fmla="*/ 133373 h 254843"/>
              <a:gd name="connsiteX8" fmla="*/ 47982 w 181413"/>
              <a:gd name="connsiteY8" fmla="*/ 73048 h 254843"/>
              <a:gd name="connsiteX9" fmla="*/ 6707 w 181413"/>
              <a:gd name="connsiteY9" fmla="*/ 114323 h 254843"/>
              <a:gd name="connsiteX10" fmla="*/ 357 w 181413"/>
              <a:gd name="connsiteY10" fmla="*/ 23 h 2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413" h="254843">
                <a:moveTo>
                  <a:pt x="357" y="23"/>
                </a:moveTo>
                <a:cubicBezTo>
                  <a:pt x="1415" y="-1565"/>
                  <a:pt x="9353" y="77811"/>
                  <a:pt x="13057" y="104798"/>
                </a:cubicBezTo>
                <a:cubicBezTo>
                  <a:pt x="16761" y="131785"/>
                  <a:pt x="2474" y="137077"/>
                  <a:pt x="22582" y="161948"/>
                </a:cubicBezTo>
                <a:cubicBezTo>
                  <a:pt x="42690" y="186819"/>
                  <a:pt x="123124" y="247144"/>
                  <a:pt x="133707" y="254023"/>
                </a:cubicBezTo>
                <a:cubicBezTo>
                  <a:pt x="144290" y="260902"/>
                  <a:pt x="78144" y="222802"/>
                  <a:pt x="86082" y="203223"/>
                </a:cubicBezTo>
                <a:cubicBezTo>
                  <a:pt x="94020" y="183644"/>
                  <a:pt x="184507" y="139194"/>
                  <a:pt x="181332" y="136548"/>
                </a:cubicBezTo>
                <a:cubicBezTo>
                  <a:pt x="178157" y="133902"/>
                  <a:pt x="94549" y="187877"/>
                  <a:pt x="67032" y="187348"/>
                </a:cubicBezTo>
                <a:cubicBezTo>
                  <a:pt x="39515" y="186819"/>
                  <a:pt x="19407" y="152423"/>
                  <a:pt x="16232" y="133373"/>
                </a:cubicBezTo>
                <a:cubicBezTo>
                  <a:pt x="13057" y="114323"/>
                  <a:pt x="49569" y="76223"/>
                  <a:pt x="47982" y="73048"/>
                </a:cubicBezTo>
                <a:cubicBezTo>
                  <a:pt x="46395" y="69873"/>
                  <a:pt x="13057" y="122790"/>
                  <a:pt x="6707" y="114323"/>
                </a:cubicBezTo>
                <a:cubicBezTo>
                  <a:pt x="357" y="105856"/>
                  <a:pt x="-701" y="1611"/>
                  <a:pt x="35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375F2A44-3E77-17A7-62B9-C984F20B84E6}"/>
              </a:ext>
            </a:extLst>
          </p:cNvPr>
          <p:cNvSpPr/>
          <p:nvPr/>
        </p:nvSpPr>
        <p:spPr>
          <a:xfrm>
            <a:off x="4184488" y="4664006"/>
            <a:ext cx="250987" cy="222680"/>
          </a:xfrm>
          <a:custGeom>
            <a:avLst/>
            <a:gdLst>
              <a:gd name="connsiteX0" fmla="*/ 250987 w 250987"/>
              <a:gd name="connsiteY0" fmla="*/ 69 h 222680"/>
              <a:gd name="connsiteX1" fmla="*/ 82712 w 250987"/>
              <a:gd name="connsiteY1" fmla="*/ 136594 h 222680"/>
              <a:gd name="connsiteX2" fmla="*/ 162 w 250987"/>
              <a:gd name="connsiteY2" fmla="*/ 222319 h 222680"/>
              <a:gd name="connsiteX3" fmla="*/ 101762 w 250987"/>
              <a:gd name="connsiteY3" fmla="*/ 104844 h 222680"/>
              <a:gd name="connsiteX4" fmla="*/ 82712 w 250987"/>
              <a:gd name="connsiteY4" fmla="*/ 117544 h 222680"/>
              <a:gd name="connsiteX5" fmla="*/ 250987 w 250987"/>
              <a:gd name="connsiteY5" fmla="*/ 69 h 2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87" h="222680">
                <a:moveTo>
                  <a:pt x="250987" y="69"/>
                </a:moveTo>
                <a:cubicBezTo>
                  <a:pt x="250987" y="3244"/>
                  <a:pt x="124516" y="99552"/>
                  <a:pt x="82712" y="136594"/>
                </a:cubicBezTo>
                <a:cubicBezTo>
                  <a:pt x="40908" y="173636"/>
                  <a:pt x="-3013" y="227611"/>
                  <a:pt x="162" y="222319"/>
                </a:cubicBezTo>
                <a:cubicBezTo>
                  <a:pt x="3337" y="217027"/>
                  <a:pt x="88004" y="122306"/>
                  <a:pt x="101762" y="104844"/>
                </a:cubicBezTo>
                <a:cubicBezTo>
                  <a:pt x="115520" y="87382"/>
                  <a:pt x="57312" y="131831"/>
                  <a:pt x="82712" y="117544"/>
                </a:cubicBezTo>
                <a:cubicBezTo>
                  <a:pt x="108112" y="103257"/>
                  <a:pt x="250987" y="-3106"/>
                  <a:pt x="25098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4C3E522-50AB-9330-D7AA-393B594D8C34}"/>
              </a:ext>
            </a:extLst>
          </p:cNvPr>
          <p:cNvSpPr/>
          <p:nvPr/>
        </p:nvSpPr>
        <p:spPr>
          <a:xfrm>
            <a:off x="5495007" y="4090631"/>
            <a:ext cx="210485" cy="148543"/>
          </a:xfrm>
          <a:custGeom>
            <a:avLst/>
            <a:gdLst>
              <a:gd name="connsiteX0" fmla="*/ 13618 w 210485"/>
              <a:gd name="connsiteY0" fmla="*/ 147994 h 148543"/>
              <a:gd name="connsiteX1" fmla="*/ 210468 w 210485"/>
              <a:gd name="connsiteY1" fmla="*/ 116244 h 148543"/>
              <a:gd name="connsiteX2" fmla="*/ 918 w 210485"/>
              <a:gd name="connsiteY2" fmla="*/ 1944 h 148543"/>
              <a:gd name="connsiteX3" fmla="*/ 134268 w 210485"/>
              <a:gd name="connsiteY3" fmla="*/ 46394 h 148543"/>
              <a:gd name="connsiteX4" fmla="*/ 140618 w 210485"/>
              <a:gd name="connsiteY4" fmla="*/ 74969 h 148543"/>
              <a:gd name="connsiteX5" fmla="*/ 112043 w 210485"/>
              <a:gd name="connsiteY5" fmla="*/ 90844 h 148543"/>
              <a:gd name="connsiteX6" fmla="*/ 181893 w 210485"/>
              <a:gd name="connsiteY6" fmla="*/ 97194 h 148543"/>
              <a:gd name="connsiteX7" fmla="*/ 13618 w 210485"/>
              <a:gd name="connsiteY7" fmla="*/ 147994 h 1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485" h="148543">
                <a:moveTo>
                  <a:pt x="13618" y="147994"/>
                </a:moveTo>
                <a:cubicBezTo>
                  <a:pt x="18380" y="151169"/>
                  <a:pt x="212585" y="140586"/>
                  <a:pt x="210468" y="116244"/>
                </a:cubicBezTo>
                <a:cubicBezTo>
                  <a:pt x="208351" y="91902"/>
                  <a:pt x="13618" y="13586"/>
                  <a:pt x="918" y="1944"/>
                </a:cubicBezTo>
                <a:cubicBezTo>
                  <a:pt x="-11782" y="-9698"/>
                  <a:pt x="110985" y="34223"/>
                  <a:pt x="134268" y="46394"/>
                </a:cubicBezTo>
                <a:cubicBezTo>
                  <a:pt x="157551" y="58565"/>
                  <a:pt x="144322" y="67561"/>
                  <a:pt x="140618" y="74969"/>
                </a:cubicBezTo>
                <a:cubicBezTo>
                  <a:pt x="136914" y="82377"/>
                  <a:pt x="105164" y="87140"/>
                  <a:pt x="112043" y="90844"/>
                </a:cubicBezTo>
                <a:cubicBezTo>
                  <a:pt x="118922" y="94548"/>
                  <a:pt x="194593" y="87140"/>
                  <a:pt x="181893" y="97194"/>
                </a:cubicBezTo>
                <a:cubicBezTo>
                  <a:pt x="169193" y="107248"/>
                  <a:pt x="8856" y="144819"/>
                  <a:pt x="13618" y="147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85BF1783-AECC-7344-1117-3486305884B1}"/>
              </a:ext>
            </a:extLst>
          </p:cNvPr>
          <p:cNvSpPr/>
          <p:nvPr/>
        </p:nvSpPr>
        <p:spPr>
          <a:xfrm>
            <a:off x="5781590" y="4027792"/>
            <a:ext cx="642511" cy="274688"/>
          </a:xfrm>
          <a:custGeom>
            <a:avLst/>
            <a:gdLst>
              <a:gd name="connsiteX0" fmla="*/ 3260 w 642511"/>
              <a:gd name="connsiteY0" fmla="*/ 160033 h 274688"/>
              <a:gd name="connsiteX1" fmla="*/ 149310 w 642511"/>
              <a:gd name="connsiteY1" fmla="*/ 115583 h 274688"/>
              <a:gd name="connsiteX2" fmla="*/ 193760 w 642511"/>
              <a:gd name="connsiteY2" fmla="*/ 1283 h 274688"/>
              <a:gd name="connsiteX3" fmla="*/ 184235 w 642511"/>
              <a:gd name="connsiteY3" fmla="*/ 61608 h 274688"/>
              <a:gd name="connsiteX4" fmla="*/ 219160 w 642511"/>
              <a:gd name="connsiteY4" fmla="*/ 175908 h 274688"/>
              <a:gd name="connsiteX5" fmla="*/ 365210 w 642511"/>
              <a:gd name="connsiteY5" fmla="*/ 134633 h 274688"/>
              <a:gd name="connsiteX6" fmla="*/ 393785 w 642511"/>
              <a:gd name="connsiteY6" fmla="*/ 109233 h 274688"/>
              <a:gd name="connsiteX7" fmla="*/ 330285 w 642511"/>
              <a:gd name="connsiteY7" fmla="*/ 198133 h 274688"/>
              <a:gd name="connsiteX8" fmla="*/ 428710 w 642511"/>
              <a:gd name="connsiteY8" fmla="*/ 248933 h 274688"/>
              <a:gd name="connsiteX9" fmla="*/ 520785 w 642511"/>
              <a:gd name="connsiteY9" fmla="*/ 140983 h 274688"/>
              <a:gd name="connsiteX10" fmla="*/ 454110 w 642511"/>
              <a:gd name="connsiteY10" fmla="*/ 220358 h 274688"/>
              <a:gd name="connsiteX11" fmla="*/ 508085 w 642511"/>
              <a:gd name="connsiteY11" fmla="*/ 236233 h 274688"/>
              <a:gd name="connsiteX12" fmla="*/ 390610 w 642511"/>
              <a:gd name="connsiteY12" fmla="*/ 242583 h 274688"/>
              <a:gd name="connsiteX13" fmla="*/ 641435 w 642511"/>
              <a:gd name="connsiteY13" fmla="*/ 267983 h 274688"/>
              <a:gd name="connsiteX14" fmla="*/ 476335 w 642511"/>
              <a:gd name="connsiteY14" fmla="*/ 271158 h 274688"/>
              <a:gd name="connsiteX15" fmla="*/ 355685 w 642511"/>
              <a:gd name="connsiteY15" fmla="*/ 223533 h 274688"/>
              <a:gd name="connsiteX16" fmla="*/ 187410 w 642511"/>
              <a:gd name="connsiteY16" fmla="*/ 147333 h 274688"/>
              <a:gd name="connsiteX17" fmla="*/ 57235 w 642511"/>
              <a:gd name="connsiteY17" fmla="*/ 160033 h 274688"/>
              <a:gd name="connsiteX18" fmla="*/ 3260 w 642511"/>
              <a:gd name="connsiteY18" fmla="*/ 160033 h 27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511" h="274688">
                <a:moveTo>
                  <a:pt x="3260" y="160033"/>
                </a:moveTo>
                <a:cubicBezTo>
                  <a:pt x="18606" y="152625"/>
                  <a:pt x="117560" y="142041"/>
                  <a:pt x="149310" y="115583"/>
                </a:cubicBezTo>
                <a:cubicBezTo>
                  <a:pt x="181060" y="89125"/>
                  <a:pt x="187939" y="10279"/>
                  <a:pt x="193760" y="1283"/>
                </a:cubicBezTo>
                <a:cubicBezTo>
                  <a:pt x="199581" y="-7713"/>
                  <a:pt x="180002" y="32504"/>
                  <a:pt x="184235" y="61608"/>
                </a:cubicBezTo>
                <a:cubicBezTo>
                  <a:pt x="188468" y="90712"/>
                  <a:pt x="188998" y="163737"/>
                  <a:pt x="219160" y="175908"/>
                </a:cubicBezTo>
                <a:cubicBezTo>
                  <a:pt x="249322" y="188079"/>
                  <a:pt x="336106" y="145745"/>
                  <a:pt x="365210" y="134633"/>
                </a:cubicBezTo>
                <a:cubicBezTo>
                  <a:pt x="394314" y="123520"/>
                  <a:pt x="399606" y="98650"/>
                  <a:pt x="393785" y="109233"/>
                </a:cubicBezTo>
                <a:cubicBezTo>
                  <a:pt x="387964" y="119816"/>
                  <a:pt x="324464" y="174850"/>
                  <a:pt x="330285" y="198133"/>
                </a:cubicBezTo>
                <a:cubicBezTo>
                  <a:pt x="336106" y="221416"/>
                  <a:pt x="396960" y="258458"/>
                  <a:pt x="428710" y="248933"/>
                </a:cubicBezTo>
                <a:cubicBezTo>
                  <a:pt x="460460" y="239408"/>
                  <a:pt x="516552" y="145745"/>
                  <a:pt x="520785" y="140983"/>
                </a:cubicBezTo>
                <a:cubicBezTo>
                  <a:pt x="525018" y="136221"/>
                  <a:pt x="456227" y="204483"/>
                  <a:pt x="454110" y="220358"/>
                </a:cubicBezTo>
                <a:cubicBezTo>
                  <a:pt x="451993" y="236233"/>
                  <a:pt x="518668" y="232529"/>
                  <a:pt x="508085" y="236233"/>
                </a:cubicBezTo>
                <a:cubicBezTo>
                  <a:pt x="497502" y="239937"/>
                  <a:pt x="368385" y="237291"/>
                  <a:pt x="390610" y="242583"/>
                </a:cubicBezTo>
                <a:cubicBezTo>
                  <a:pt x="412835" y="247875"/>
                  <a:pt x="627147" y="263220"/>
                  <a:pt x="641435" y="267983"/>
                </a:cubicBezTo>
                <a:cubicBezTo>
                  <a:pt x="655723" y="272746"/>
                  <a:pt x="523960" y="278566"/>
                  <a:pt x="476335" y="271158"/>
                </a:cubicBezTo>
                <a:cubicBezTo>
                  <a:pt x="428710" y="263750"/>
                  <a:pt x="403839" y="244171"/>
                  <a:pt x="355685" y="223533"/>
                </a:cubicBezTo>
                <a:cubicBezTo>
                  <a:pt x="307531" y="202896"/>
                  <a:pt x="237152" y="157916"/>
                  <a:pt x="187410" y="147333"/>
                </a:cubicBezTo>
                <a:cubicBezTo>
                  <a:pt x="137668" y="136750"/>
                  <a:pt x="84222" y="158446"/>
                  <a:pt x="57235" y="160033"/>
                </a:cubicBezTo>
                <a:cubicBezTo>
                  <a:pt x="30248" y="161620"/>
                  <a:pt x="-12086" y="167441"/>
                  <a:pt x="3260" y="16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1E8A1D3E-4014-8ABB-4E6A-40A0473D5B70}"/>
              </a:ext>
            </a:extLst>
          </p:cNvPr>
          <p:cNvSpPr/>
          <p:nvPr/>
        </p:nvSpPr>
        <p:spPr>
          <a:xfrm>
            <a:off x="5162267" y="4366833"/>
            <a:ext cx="65523" cy="386055"/>
          </a:xfrm>
          <a:custGeom>
            <a:avLst/>
            <a:gdLst>
              <a:gd name="connsiteX0" fmla="*/ 60608 w 65523"/>
              <a:gd name="connsiteY0" fmla="*/ 1967 h 386055"/>
              <a:gd name="connsiteX1" fmla="*/ 63783 w 65523"/>
              <a:gd name="connsiteY1" fmla="*/ 379792 h 386055"/>
              <a:gd name="connsiteX2" fmla="*/ 32033 w 65523"/>
              <a:gd name="connsiteY2" fmla="*/ 233742 h 386055"/>
              <a:gd name="connsiteX3" fmla="*/ 283 w 65523"/>
              <a:gd name="connsiteY3" fmla="*/ 179767 h 386055"/>
              <a:gd name="connsiteX4" fmla="*/ 51083 w 65523"/>
              <a:gd name="connsiteY4" fmla="*/ 287717 h 386055"/>
              <a:gd name="connsiteX5" fmla="*/ 41558 w 65523"/>
              <a:gd name="connsiteY5" fmla="*/ 233742 h 386055"/>
              <a:gd name="connsiteX6" fmla="*/ 54258 w 65523"/>
              <a:gd name="connsiteY6" fmla="*/ 230567 h 386055"/>
              <a:gd name="connsiteX7" fmla="*/ 60608 w 65523"/>
              <a:gd name="connsiteY7" fmla="*/ 1967 h 38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3" h="386055">
                <a:moveTo>
                  <a:pt x="60608" y="1967"/>
                </a:moveTo>
                <a:cubicBezTo>
                  <a:pt x="62196" y="26838"/>
                  <a:pt x="68545" y="341163"/>
                  <a:pt x="63783" y="379792"/>
                </a:cubicBezTo>
                <a:cubicBezTo>
                  <a:pt x="59021" y="418421"/>
                  <a:pt x="42616" y="267080"/>
                  <a:pt x="32033" y="233742"/>
                </a:cubicBezTo>
                <a:cubicBezTo>
                  <a:pt x="21450" y="200405"/>
                  <a:pt x="-2892" y="170771"/>
                  <a:pt x="283" y="179767"/>
                </a:cubicBezTo>
                <a:cubicBezTo>
                  <a:pt x="3458" y="188763"/>
                  <a:pt x="44204" y="278721"/>
                  <a:pt x="51083" y="287717"/>
                </a:cubicBezTo>
                <a:cubicBezTo>
                  <a:pt x="57962" y="296713"/>
                  <a:pt x="41029" y="243267"/>
                  <a:pt x="41558" y="233742"/>
                </a:cubicBezTo>
                <a:cubicBezTo>
                  <a:pt x="42087" y="224217"/>
                  <a:pt x="51612" y="265492"/>
                  <a:pt x="54258" y="230567"/>
                </a:cubicBezTo>
                <a:cubicBezTo>
                  <a:pt x="56904" y="195642"/>
                  <a:pt x="59020" y="-22904"/>
                  <a:pt x="60608" y="1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D5F00CF9-A077-8A79-7C13-85BD6C55A505}"/>
              </a:ext>
            </a:extLst>
          </p:cNvPr>
          <p:cNvSpPr/>
          <p:nvPr/>
        </p:nvSpPr>
        <p:spPr>
          <a:xfrm>
            <a:off x="5560796" y="9774943"/>
            <a:ext cx="298207" cy="1112837"/>
          </a:xfrm>
          <a:custGeom>
            <a:avLst/>
            <a:gdLst>
              <a:gd name="connsiteX0" fmla="*/ 88890 w 298207"/>
              <a:gd name="connsiteY0" fmla="*/ 428 h 1112837"/>
              <a:gd name="connsiteX1" fmla="*/ 175975 w 298207"/>
              <a:gd name="connsiteY1" fmla="*/ 261686 h 1112837"/>
              <a:gd name="connsiteX2" fmla="*/ 88890 w 298207"/>
              <a:gd name="connsiteY2" fmla="*/ 435857 h 1112837"/>
              <a:gd name="connsiteX3" fmla="*/ 186861 w 298207"/>
              <a:gd name="connsiteY3" fmla="*/ 359657 h 1112837"/>
              <a:gd name="connsiteX4" fmla="*/ 1804 w 298207"/>
              <a:gd name="connsiteY4" fmla="*/ 610028 h 1112837"/>
              <a:gd name="connsiteX5" fmla="*/ 88890 w 298207"/>
              <a:gd name="connsiteY5" fmla="*/ 1110771 h 1112837"/>
              <a:gd name="connsiteX6" fmla="*/ 23575 w 298207"/>
              <a:gd name="connsiteY6" fmla="*/ 773314 h 1112837"/>
              <a:gd name="connsiteX7" fmla="*/ 165090 w 298207"/>
              <a:gd name="connsiteY7" fmla="*/ 414086 h 1112837"/>
              <a:gd name="connsiteX8" fmla="*/ 295718 w 298207"/>
              <a:gd name="connsiteY8" fmla="*/ 316114 h 1112837"/>
              <a:gd name="connsiteX9" fmla="*/ 45347 w 298207"/>
              <a:gd name="connsiteY9" fmla="*/ 555600 h 1112837"/>
              <a:gd name="connsiteX10" fmla="*/ 219518 w 298207"/>
              <a:gd name="connsiteY10" fmla="*/ 327000 h 1112837"/>
              <a:gd name="connsiteX11" fmla="*/ 88890 w 298207"/>
              <a:gd name="connsiteY11" fmla="*/ 428 h 111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207" h="1112837">
                <a:moveTo>
                  <a:pt x="88890" y="428"/>
                </a:moveTo>
                <a:cubicBezTo>
                  <a:pt x="81633" y="-10458"/>
                  <a:pt x="175975" y="189115"/>
                  <a:pt x="175975" y="261686"/>
                </a:cubicBezTo>
                <a:cubicBezTo>
                  <a:pt x="175975" y="334257"/>
                  <a:pt x="87076" y="419529"/>
                  <a:pt x="88890" y="435857"/>
                </a:cubicBezTo>
                <a:cubicBezTo>
                  <a:pt x="90704" y="452185"/>
                  <a:pt x="201375" y="330629"/>
                  <a:pt x="186861" y="359657"/>
                </a:cubicBezTo>
                <a:cubicBezTo>
                  <a:pt x="172347" y="388685"/>
                  <a:pt x="18132" y="484842"/>
                  <a:pt x="1804" y="610028"/>
                </a:cubicBezTo>
                <a:cubicBezTo>
                  <a:pt x="-14524" y="735214"/>
                  <a:pt x="85262" y="1083557"/>
                  <a:pt x="88890" y="1110771"/>
                </a:cubicBezTo>
                <a:cubicBezTo>
                  <a:pt x="92518" y="1137985"/>
                  <a:pt x="10875" y="889428"/>
                  <a:pt x="23575" y="773314"/>
                </a:cubicBezTo>
                <a:cubicBezTo>
                  <a:pt x="36275" y="657200"/>
                  <a:pt x="119733" y="490286"/>
                  <a:pt x="165090" y="414086"/>
                </a:cubicBezTo>
                <a:cubicBezTo>
                  <a:pt x="210447" y="337886"/>
                  <a:pt x="315675" y="292528"/>
                  <a:pt x="295718" y="316114"/>
                </a:cubicBezTo>
                <a:cubicBezTo>
                  <a:pt x="275761" y="339700"/>
                  <a:pt x="58047" y="553786"/>
                  <a:pt x="45347" y="555600"/>
                </a:cubicBezTo>
                <a:cubicBezTo>
                  <a:pt x="32647" y="557414"/>
                  <a:pt x="206818" y="417714"/>
                  <a:pt x="219518" y="327000"/>
                </a:cubicBezTo>
                <a:cubicBezTo>
                  <a:pt x="232218" y="236286"/>
                  <a:pt x="96147" y="11314"/>
                  <a:pt x="88890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1740E241-6468-5DF3-8621-3BE32E5DBC79}"/>
              </a:ext>
            </a:extLst>
          </p:cNvPr>
          <p:cNvSpPr/>
          <p:nvPr/>
        </p:nvSpPr>
        <p:spPr>
          <a:xfrm>
            <a:off x="3915891" y="9851335"/>
            <a:ext cx="351562" cy="1144929"/>
          </a:xfrm>
          <a:custGeom>
            <a:avLst/>
            <a:gdLst>
              <a:gd name="connsiteX0" fmla="*/ 24738 w 351562"/>
              <a:gd name="connsiteY0" fmla="*/ 236 h 1144929"/>
              <a:gd name="connsiteX1" fmla="*/ 68280 w 351562"/>
              <a:gd name="connsiteY1" fmla="*/ 403008 h 1144929"/>
              <a:gd name="connsiteX2" fmla="*/ 351309 w 351562"/>
              <a:gd name="connsiteY2" fmla="*/ 1143236 h 1144929"/>
              <a:gd name="connsiteX3" fmla="*/ 122709 w 351562"/>
              <a:gd name="connsiteY3" fmla="*/ 620722 h 1144929"/>
              <a:gd name="connsiteX4" fmla="*/ 2966 w 351562"/>
              <a:gd name="connsiteY4" fmla="*/ 348579 h 1144929"/>
              <a:gd name="connsiteX5" fmla="*/ 24738 w 351562"/>
              <a:gd name="connsiteY5" fmla="*/ 236 h 114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62" h="1144929">
                <a:moveTo>
                  <a:pt x="24738" y="236"/>
                </a:moveTo>
                <a:cubicBezTo>
                  <a:pt x="35624" y="9308"/>
                  <a:pt x="13852" y="212508"/>
                  <a:pt x="68280" y="403008"/>
                </a:cubicBezTo>
                <a:cubicBezTo>
                  <a:pt x="122708" y="593508"/>
                  <a:pt x="342238" y="1106950"/>
                  <a:pt x="351309" y="1143236"/>
                </a:cubicBezTo>
                <a:cubicBezTo>
                  <a:pt x="360380" y="1179522"/>
                  <a:pt x="122709" y="620722"/>
                  <a:pt x="122709" y="620722"/>
                </a:cubicBezTo>
                <a:cubicBezTo>
                  <a:pt x="64652" y="488279"/>
                  <a:pt x="13852" y="451993"/>
                  <a:pt x="2966" y="348579"/>
                </a:cubicBezTo>
                <a:cubicBezTo>
                  <a:pt x="-7920" y="245165"/>
                  <a:pt x="13852" y="-8836"/>
                  <a:pt x="24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5869F122-7FAF-347B-4214-BD607C78D7F3}"/>
              </a:ext>
            </a:extLst>
          </p:cNvPr>
          <p:cNvSpPr/>
          <p:nvPr/>
        </p:nvSpPr>
        <p:spPr>
          <a:xfrm>
            <a:off x="5318987" y="11308123"/>
            <a:ext cx="268051" cy="1039403"/>
          </a:xfrm>
          <a:custGeom>
            <a:avLst/>
            <a:gdLst>
              <a:gd name="connsiteX0" fmla="*/ 15013 w 268051"/>
              <a:gd name="connsiteY0" fmla="*/ 45677 h 1039403"/>
              <a:gd name="connsiteX1" fmla="*/ 47670 w 268051"/>
              <a:gd name="connsiteY1" fmla="*/ 176306 h 1039403"/>
              <a:gd name="connsiteX2" fmla="*/ 232727 w 268051"/>
              <a:gd name="connsiteY2" fmla="*/ 785906 h 1039403"/>
              <a:gd name="connsiteX3" fmla="*/ 243613 w 268051"/>
              <a:gd name="connsiteY3" fmla="*/ 1036277 h 1039403"/>
              <a:gd name="connsiteX4" fmla="*/ 254499 w 268051"/>
              <a:gd name="connsiteY4" fmla="*/ 862106 h 1039403"/>
              <a:gd name="connsiteX5" fmla="*/ 15013 w 268051"/>
              <a:gd name="connsiteY5" fmla="*/ 45677 h 10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51" h="1039403">
                <a:moveTo>
                  <a:pt x="15013" y="45677"/>
                </a:moveTo>
                <a:cubicBezTo>
                  <a:pt x="-19459" y="-68623"/>
                  <a:pt x="11384" y="52935"/>
                  <a:pt x="47670" y="176306"/>
                </a:cubicBezTo>
                <a:cubicBezTo>
                  <a:pt x="83956" y="299677"/>
                  <a:pt x="200070" y="642577"/>
                  <a:pt x="232727" y="785906"/>
                </a:cubicBezTo>
                <a:cubicBezTo>
                  <a:pt x="265384" y="929235"/>
                  <a:pt x="239984" y="1023577"/>
                  <a:pt x="243613" y="1036277"/>
                </a:cubicBezTo>
                <a:cubicBezTo>
                  <a:pt x="247242" y="1048977"/>
                  <a:pt x="288970" y="1029020"/>
                  <a:pt x="254499" y="862106"/>
                </a:cubicBezTo>
                <a:cubicBezTo>
                  <a:pt x="220028" y="695192"/>
                  <a:pt x="49485" y="159977"/>
                  <a:pt x="15013" y="45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C82DA938-7132-C9D9-B675-D564D1DA1D47}"/>
              </a:ext>
            </a:extLst>
          </p:cNvPr>
          <p:cNvSpPr/>
          <p:nvPr/>
        </p:nvSpPr>
        <p:spPr>
          <a:xfrm>
            <a:off x="2848655" y="3546909"/>
            <a:ext cx="319522" cy="2071650"/>
          </a:xfrm>
          <a:custGeom>
            <a:avLst/>
            <a:gdLst>
              <a:gd name="connsiteX0" fmla="*/ 117702 w 319522"/>
              <a:gd name="connsiteY0" fmla="*/ 29048 h 2071650"/>
              <a:gd name="connsiteX1" fmla="*/ 123145 w 319522"/>
              <a:gd name="connsiteY1" fmla="*/ 110691 h 2071650"/>
              <a:gd name="connsiteX2" fmla="*/ 57831 w 319522"/>
              <a:gd name="connsiteY2" fmla="*/ 654977 h 2071650"/>
              <a:gd name="connsiteX3" fmla="*/ 57831 w 319522"/>
              <a:gd name="connsiteY3" fmla="*/ 927120 h 2071650"/>
              <a:gd name="connsiteX4" fmla="*/ 106816 w 319522"/>
              <a:gd name="connsiteY4" fmla="*/ 780162 h 2071650"/>
              <a:gd name="connsiteX5" fmla="*/ 79602 w 319522"/>
              <a:gd name="connsiteY5" fmla="*/ 1035977 h 2071650"/>
              <a:gd name="connsiteX6" fmla="*/ 155802 w 319522"/>
              <a:gd name="connsiteY6" fmla="*/ 1384320 h 2071650"/>
              <a:gd name="connsiteX7" fmla="*/ 117702 w 319522"/>
              <a:gd name="connsiteY7" fmla="*/ 1275462 h 2071650"/>
              <a:gd name="connsiteX8" fmla="*/ 319088 w 319522"/>
              <a:gd name="connsiteY8" fmla="*/ 2070120 h 2071650"/>
              <a:gd name="connsiteX9" fmla="*/ 166688 w 319522"/>
              <a:gd name="connsiteY9" fmla="*/ 1455077 h 2071650"/>
              <a:gd name="connsiteX10" fmla="*/ 8845 w 319522"/>
              <a:gd name="connsiteY10" fmla="*/ 698520 h 2071650"/>
              <a:gd name="connsiteX11" fmla="*/ 25174 w 319522"/>
              <a:gd name="connsiteY11" fmla="*/ 796491 h 2071650"/>
              <a:gd name="connsiteX12" fmla="*/ 68716 w 319522"/>
              <a:gd name="connsiteY12" fmla="*/ 371948 h 2071650"/>
              <a:gd name="connsiteX13" fmla="*/ 25174 w 319522"/>
              <a:gd name="connsiteY13" fmla="*/ 475362 h 2071650"/>
              <a:gd name="connsiteX14" fmla="*/ 117702 w 319522"/>
              <a:gd name="connsiteY14" fmla="*/ 29048 h 20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522" h="2071650">
                <a:moveTo>
                  <a:pt x="117702" y="29048"/>
                </a:moveTo>
                <a:cubicBezTo>
                  <a:pt x="134031" y="-31731"/>
                  <a:pt x="133123" y="6370"/>
                  <a:pt x="123145" y="110691"/>
                </a:cubicBezTo>
                <a:cubicBezTo>
                  <a:pt x="113167" y="215012"/>
                  <a:pt x="68717" y="518906"/>
                  <a:pt x="57831" y="654977"/>
                </a:cubicBezTo>
                <a:cubicBezTo>
                  <a:pt x="46945" y="791049"/>
                  <a:pt x="49667" y="906256"/>
                  <a:pt x="57831" y="927120"/>
                </a:cubicBezTo>
                <a:cubicBezTo>
                  <a:pt x="65995" y="947984"/>
                  <a:pt x="103188" y="762019"/>
                  <a:pt x="106816" y="780162"/>
                </a:cubicBezTo>
                <a:cubicBezTo>
                  <a:pt x="110444" y="798305"/>
                  <a:pt x="71438" y="935284"/>
                  <a:pt x="79602" y="1035977"/>
                </a:cubicBezTo>
                <a:cubicBezTo>
                  <a:pt x="87766" y="1136670"/>
                  <a:pt x="149452" y="1344406"/>
                  <a:pt x="155802" y="1384320"/>
                </a:cubicBezTo>
                <a:cubicBezTo>
                  <a:pt x="162152" y="1424234"/>
                  <a:pt x="90488" y="1161162"/>
                  <a:pt x="117702" y="1275462"/>
                </a:cubicBezTo>
                <a:cubicBezTo>
                  <a:pt x="144916" y="1389762"/>
                  <a:pt x="310924" y="2040184"/>
                  <a:pt x="319088" y="2070120"/>
                </a:cubicBezTo>
                <a:cubicBezTo>
                  <a:pt x="327252" y="2100056"/>
                  <a:pt x="218395" y="1683677"/>
                  <a:pt x="166688" y="1455077"/>
                </a:cubicBezTo>
                <a:cubicBezTo>
                  <a:pt x="114981" y="1226477"/>
                  <a:pt x="32431" y="808284"/>
                  <a:pt x="8845" y="698520"/>
                </a:cubicBezTo>
                <a:cubicBezTo>
                  <a:pt x="-14741" y="588756"/>
                  <a:pt x="15196" y="850920"/>
                  <a:pt x="25174" y="796491"/>
                </a:cubicBezTo>
                <a:cubicBezTo>
                  <a:pt x="35152" y="742062"/>
                  <a:pt x="68716" y="425469"/>
                  <a:pt x="68716" y="371948"/>
                </a:cubicBezTo>
                <a:cubicBezTo>
                  <a:pt x="68716" y="318427"/>
                  <a:pt x="15195" y="529790"/>
                  <a:pt x="25174" y="475362"/>
                </a:cubicBezTo>
                <a:cubicBezTo>
                  <a:pt x="35153" y="420934"/>
                  <a:pt x="101373" y="89827"/>
                  <a:pt x="117702" y="29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DD2C4FDC-D267-2FEA-57F3-700702F5A74B}"/>
              </a:ext>
            </a:extLst>
          </p:cNvPr>
          <p:cNvSpPr/>
          <p:nvPr/>
        </p:nvSpPr>
        <p:spPr>
          <a:xfrm>
            <a:off x="2978913" y="5023018"/>
            <a:ext cx="812698" cy="1828273"/>
          </a:xfrm>
          <a:custGeom>
            <a:avLst/>
            <a:gdLst>
              <a:gd name="connsiteX0" fmla="*/ 69087 w 812698"/>
              <a:gd name="connsiteY0" fmla="*/ 60611 h 1828273"/>
              <a:gd name="connsiteX1" fmla="*/ 90858 w 812698"/>
              <a:gd name="connsiteY1" fmla="*/ 185796 h 1828273"/>
              <a:gd name="connsiteX2" fmla="*/ 597044 w 812698"/>
              <a:gd name="connsiteY2" fmla="*/ 1312468 h 1828273"/>
              <a:gd name="connsiteX3" fmla="*/ 548058 w 812698"/>
              <a:gd name="connsiteY3" fmla="*/ 1187282 h 1828273"/>
              <a:gd name="connsiteX4" fmla="*/ 809316 w 812698"/>
              <a:gd name="connsiteY4" fmla="*/ 1818653 h 1828273"/>
              <a:gd name="connsiteX5" fmla="*/ 678687 w 812698"/>
              <a:gd name="connsiteY5" fmla="*/ 1535625 h 1828273"/>
              <a:gd name="connsiteX6" fmla="*/ 422873 w 812698"/>
              <a:gd name="connsiteY6" fmla="*/ 1083868 h 1828273"/>
              <a:gd name="connsiteX7" fmla="*/ 286801 w 812698"/>
              <a:gd name="connsiteY7" fmla="*/ 909696 h 1828273"/>
              <a:gd name="connsiteX8" fmla="*/ 635144 w 812698"/>
              <a:gd name="connsiteY8" fmla="*/ 1372339 h 1828273"/>
              <a:gd name="connsiteX9" fmla="*/ 428316 w 812698"/>
              <a:gd name="connsiteY9" fmla="*/ 985896 h 1828273"/>
              <a:gd name="connsiteX10" fmla="*/ 20101 w 812698"/>
              <a:gd name="connsiteY10" fmla="*/ 76939 h 1828273"/>
              <a:gd name="connsiteX11" fmla="*/ 69087 w 812698"/>
              <a:gd name="connsiteY11" fmla="*/ 60611 h 182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698" h="1828273">
                <a:moveTo>
                  <a:pt x="69087" y="60611"/>
                </a:moveTo>
                <a:cubicBezTo>
                  <a:pt x="80880" y="78754"/>
                  <a:pt x="2865" y="-22847"/>
                  <a:pt x="90858" y="185796"/>
                </a:cubicBezTo>
                <a:cubicBezTo>
                  <a:pt x="178851" y="394439"/>
                  <a:pt x="520844" y="1145554"/>
                  <a:pt x="597044" y="1312468"/>
                </a:cubicBezTo>
                <a:cubicBezTo>
                  <a:pt x="673244" y="1479382"/>
                  <a:pt x="512679" y="1102918"/>
                  <a:pt x="548058" y="1187282"/>
                </a:cubicBezTo>
                <a:cubicBezTo>
                  <a:pt x="583437" y="1271646"/>
                  <a:pt x="787545" y="1760596"/>
                  <a:pt x="809316" y="1818653"/>
                </a:cubicBezTo>
                <a:cubicBezTo>
                  <a:pt x="831087" y="1876710"/>
                  <a:pt x="743094" y="1658089"/>
                  <a:pt x="678687" y="1535625"/>
                </a:cubicBezTo>
                <a:cubicBezTo>
                  <a:pt x="614280" y="1413161"/>
                  <a:pt x="488187" y="1188190"/>
                  <a:pt x="422873" y="1083868"/>
                </a:cubicBezTo>
                <a:cubicBezTo>
                  <a:pt x="357559" y="979547"/>
                  <a:pt x="251423" y="861618"/>
                  <a:pt x="286801" y="909696"/>
                </a:cubicBezTo>
                <a:cubicBezTo>
                  <a:pt x="322179" y="957774"/>
                  <a:pt x="611558" y="1359639"/>
                  <a:pt x="635144" y="1372339"/>
                </a:cubicBezTo>
                <a:cubicBezTo>
                  <a:pt x="658730" y="1385039"/>
                  <a:pt x="530823" y="1201796"/>
                  <a:pt x="428316" y="985896"/>
                </a:cubicBezTo>
                <a:cubicBezTo>
                  <a:pt x="325809" y="769996"/>
                  <a:pt x="81787" y="229339"/>
                  <a:pt x="20101" y="76939"/>
                </a:cubicBezTo>
                <a:cubicBezTo>
                  <a:pt x="-41585" y="-75461"/>
                  <a:pt x="57294" y="42468"/>
                  <a:pt x="69087" y="60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A5783410-9A4A-FF97-3449-0D1B7A57CA0B}"/>
              </a:ext>
            </a:extLst>
          </p:cNvPr>
          <p:cNvSpPr/>
          <p:nvPr/>
        </p:nvSpPr>
        <p:spPr>
          <a:xfrm>
            <a:off x="4075868" y="6353889"/>
            <a:ext cx="1354522" cy="296293"/>
          </a:xfrm>
          <a:custGeom>
            <a:avLst/>
            <a:gdLst>
              <a:gd name="connsiteX0" fmla="*/ 1987 w 1354522"/>
              <a:gd name="connsiteY0" fmla="*/ 729 h 296293"/>
              <a:gd name="connsiteX1" fmla="*/ 611587 w 1354522"/>
              <a:gd name="connsiteY1" fmla="*/ 277820 h 296293"/>
              <a:gd name="connsiteX2" fmla="*/ 574641 w 1354522"/>
              <a:gd name="connsiteY2" fmla="*/ 263966 h 296293"/>
              <a:gd name="connsiteX3" fmla="*/ 939477 w 1354522"/>
              <a:gd name="connsiteY3" fmla="*/ 282438 h 296293"/>
              <a:gd name="connsiteX4" fmla="*/ 727041 w 1354522"/>
              <a:gd name="connsiteY4" fmla="*/ 282438 h 296293"/>
              <a:gd name="connsiteX5" fmla="*/ 1350496 w 1354522"/>
              <a:gd name="connsiteY5" fmla="*/ 254729 h 296293"/>
              <a:gd name="connsiteX6" fmla="*/ 967187 w 1354522"/>
              <a:gd name="connsiteY6" fmla="*/ 259347 h 296293"/>
              <a:gd name="connsiteX7" fmla="*/ 417623 w 1354522"/>
              <a:gd name="connsiteY7" fmla="*/ 282438 h 296293"/>
              <a:gd name="connsiteX8" fmla="*/ 126677 w 1354522"/>
              <a:gd name="connsiteY8" fmla="*/ 296293 h 296293"/>
              <a:gd name="connsiteX9" fmla="*/ 565405 w 1354522"/>
              <a:gd name="connsiteY9" fmla="*/ 268584 h 296293"/>
              <a:gd name="connsiteX10" fmla="*/ 426859 w 1354522"/>
              <a:gd name="connsiteY10" fmla="*/ 236256 h 296293"/>
              <a:gd name="connsiteX11" fmla="*/ 274459 w 1354522"/>
              <a:gd name="connsiteY11" fmla="*/ 213166 h 296293"/>
              <a:gd name="connsiteX12" fmla="*/ 482277 w 1354522"/>
              <a:gd name="connsiteY12" fmla="*/ 240875 h 296293"/>
              <a:gd name="connsiteX13" fmla="*/ 352968 w 1354522"/>
              <a:gd name="connsiteY13" fmla="*/ 199311 h 296293"/>
              <a:gd name="connsiteX14" fmla="*/ 52787 w 1354522"/>
              <a:gd name="connsiteY14" fmla="*/ 134656 h 296293"/>
              <a:gd name="connsiteX15" fmla="*/ 403768 w 1354522"/>
              <a:gd name="connsiteY15" fmla="*/ 194693 h 296293"/>
              <a:gd name="connsiteX16" fmla="*/ 1987 w 1354522"/>
              <a:gd name="connsiteY16" fmla="*/ 729 h 2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522" h="296293">
                <a:moveTo>
                  <a:pt x="1987" y="729"/>
                </a:moveTo>
                <a:cubicBezTo>
                  <a:pt x="36624" y="14584"/>
                  <a:pt x="516145" y="233947"/>
                  <a:pt x="611587" y="277820"/>
                </a:cubicBezTo>
                <a:cubicBezTo>
                  <a:pt x="707029" y="321693"/>
                  <a:pt x="519993" y="263196"/>
                  <a:pt x="574641" y="263966"/>
                </a:cubicBezTo>
                <a:cubicBezTo>
                  <a:pt x="629289" y="264736"/>
                  <a:pt x="914077" y="279359"/>
                  <a:pt x="939477" y="282438"/>
                </a:cubicBezTo>
                <a:cubicBezTo>
                  <a:pt x="964877" y="285517"/>
                  <a:pt x="658538" y="287056"/>
                  <a:pt x="727041" y="282438"/>
                </a:cubicBezTo>
                <a:cubicBezTo>
                  <a:pt x="795544" y="277820"/>
                  <a:pt x="1310472" y="258577"/>
                  <a:pt x="1350496" y="254729"/>
                </a:cubicBezTo>
                <a:cubicBezTo>
                  <a:pt x="1390520" y="250881"/>
                  <a:pt x="1122666" y="254729"/>
                  <a:pt x="967187" y="259347"/>
                </a:cubicBezTo>
                <a:cubicBezTo>
                  <a:pt x="811708" y="263965"/>
                  <a:pt x="417623" y="282438"/>
                  <a:pt x="417623" y="282438"/>
                </a:cubicBezTo>
                <a:lnTo>
                  <a:pt x="126677" y="296293"/>
                </a:lnTo>
                <a:cubicBezTo>
                  <a:pt x="151307" y="293984"/>
                  <a:pt x="515375" y="278590"/>
                  <a:pt x="565405" y="268584"/>
                </a:cubicBezTo>
                <a:cubicBezTo>
                  <a:pt x="615435" y="258578"/>
                  <a:pt x="475350" y="245492"/>
                  <a:pt x="426859" y="236256"/>
                </a:cubicBezTo>
                <a:cubicBezTo>
                  <a:pt x="378368" y="227020"/>
                  <a:pt x="265223" y="212396"/>
                  <a:pt x="274459" y="213166"/>
                </a:cubicBezTo>
                <a:cubicBezTo>
                  <a:pt x="283695" y="213936"/>
                  <a:pt x="469192" y="243184"/>
                  <a:pt x="482277" y="240875"/>
                </a:cubicBezTo>
                <a:cubicBezTo>
                  <a:pt x="495362" y="238566"/>
                  <a:pt x="424550" y="217014"/>
                  <a:pt x="352968" y="199311"/>
                </a:cubicBezTo>
                <a:cubicBezTo>
                  <a:pt x="281386" y="181608"/>
                  <a:pt x="44320" y="135426"/>
                  <a:pt x="52787" y="134656"/>
                </a:cubicBezTo>
                <a:cubicBezTo>
                  <a:pt x="61254" y="133886"/>
                  <a:pt x="410695" y="214705"/>
                  <a:pt x="403768" y="194693"/>
                </a:cubicBezTo>
                <a:cubicBezTo>
                  <a:pt x="396841" y="174681"/>
                  <a:pt x="-32650" y="-13126"/>
                  <a:pt x="1987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40C8FD60-14A6-A266-5358-CCDD4E8B158A}"/>
              </a:ext>
            </a:extLst>
          </p:cNvPr>
          <p:cNvSpPr/>
          <p:nvPr/>
        </p:nvSpPr>
        <p:spPr>
          <a:xfrm>
            <a:off x="5355491" y="6229919"/>
            <a:ext cx="419306" cy="425580"/>
          </a:xfrm>
          <a:custGeom>
            <a:avLst/>
            <a:gdLst>
              <a:gd name="connsiteX0" fmla="*/ 366436 w 419306"/>
              <a:gd name="connsiteY0" fmla="*/ 8 h 425580"/>
              <a:gd name="connsiteX1" fmla="*/ 412618 w 419306"/>
              <a:gd name="connsiteY1" fmla="*/ 73899 h 425580"/>
              <a:gd name="connsiteX2" fmla="*/ 190945 w 419306"/>
              <a:gd name="connsiteY2" fmla="*/ 175499 h 425580"/>
              <a:gd name="connsiteX3" fmla="*/ 357200 w 419306"/>
              <a:gd name="connsiteY3" fmla="*/ 124699 h 425580"/>
              <a:gd name="connsiteX4" fmla="*/ 1600 w 419306"/>
              <a:gd name="connsiteY4" fmla="*/ 254008 h 425580"/>
              <a:gd name="connsiteX5" fmla="*/ 227891 w 419306"/>
              <a:gd name="connsiteY5" fmla="*/ 175499 h 425580"/>
              <a:gd name="connsiteX6" fmla="*/ 274073 w 419306"/>
              <a:gd name="connsiteY6" fmla="*/ 193972 h 425580"/>
              <a:gd name="connsiteX7" fmla="*/ 297164 w 419306"/>
              <a:gd name="connsiteY7" fmla="*/ 424881 h 425580"/>
              <a:gd name="connsiteX8" fmla="*/ 269454 w 419306"/>
              <a:gd name="connsiteY8" fmla="*/ 263245 h 425580"/>
              <a:gd name="connsiteX9" fmla="*/ 338727 w 419306"/>
              <a:gd name="connsiteY9" fmla="*/ 193972 h 425580"/>
              <a:gd name="connsiteX10" fmla="*/ 283309 w 419306"/>
              <a:gd name="connsiteY10" fmla="*/ 230917 h 425580"/>
              <a:gd name="connsiteX11" fmla="*/ 292545 w 419306"/>
              <a:gd name="connsiteY11" fmla="*/ 115463 h 425580"/>
              <a:gd name="connsiteX12" fmla="*/ 306400 w 419306"/>
              <a:gd name="connsiteY12" fmla="*/ 46190 h 425580"/>
              <a:gd name="connsiteX13" fmla="*/ 227891 w 419306"/>
              <a:gd name="connsiteY13" fmla="*/ 175499 h 425580"/>
              <a:gd name="connsiteX14" fmla="*/ 389527 w 419306"/>
              <a:gd name="connsiteY14" fmla="*/ 110845 h 425580"/>
              <a:gd name="connsiteX15" fmla="*/ 417236 w 419306"/>
              <a:gd name="connsiteY15" fmla="*/ 69281 h 425580"/>
              <a:gd name="connsiteX16" fmla="*/ 366436 w 419306"/>
              <a:gd name="connsiteY16" fmla="*/ 8 h 4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306" h="425580">
                <a:moveTo>
                  <a:pt x="366436" y="8"/>
                </a:moveTo>
                <a:cubicBezTo>
                  <a:pt x="365666" y="778"/>
                  <a:pt x="441866" y="44651"/>
                  <a:pt x="412618" y="73899"/>
                </a:cubicBezTo>
                <a:cubicBezTo>
                  <a:pt x="383370" y="103147"/>
                  <a:pt x="200181" y="167032"/>
                  <a:pt x="190945" y="175499"/>
                </a:cubicBezTo>
                <a:cubicBezTo>
                  <a:pt x="181709" y="183966"/>
                  <a:pt x="388758" y="111614"/>
                  <a:pt x="357200" y="124699"/>
                </a:cubicBezTo>
                <a:cubicBezTo>
                  <a:pt x="325642" y="137784"/>
                  <a:pt x="23152" y="245541"/>
                  <a:pt x="1600" y="254008"/>
                </a:cubicBezTo>
                <a:cubicBezTo>
                  <a:pt x="-19952" y="262475"/>
                  <a:pt x="182479" y="185505"/>
                  <a:pt x="227891" y="175499"/>
                </a:cubicBezTo>
                <a:cubicBezTo>
                  <a:pt x="273303" y="165493"/>
                  <a:pt x="262528" y="152408"/>
                  <a:pt x="274073" y="193972"/>
                </a:cubicBezTo>
                <a:cubicBezTo>
                  <a:pt x="285618" y="235536"/>
                  <a:pt x="297934" y="413336"/>
                  <a:pt x="297164" y="424881"/>
                </a:cubicBezTo>
                <a:cubicBezTo>
                  <a:pt x="296394" y="436426"/>
                  <a:pt x="262527" y="301730"/>
                  <a:pt x="269454" y="263245"/>
                </a:cubicBezTo>
                <a:cubicBezTo>
                  <a:pt x="276381" y="224760"/>
                  <a:pt x="336418" y="199360"/>
                  <a:pt x="338727" y="193972"/>
                </a:cubicBezTo>
                <a:cubicBezTo>
                  <a:pt x="341036" y="188584"/>
                  <a:pt x="291006" y="244002"/>
                  <a:pt x="283309" y="230917"/>
                </a:cubicBezTo>
                <a:cubicBezTo>
                  <a:pt x="275612" y="217832"/>
                  <a:pt x="288697" y="146251"/>
                  <a:pt x="292545" y="115463"/>
                </a:cubicBezTo>
                <a:cubicBezTo>
                  <a:pt x="296393" y="84675"/>
                  <a:pt x="317176" y="36184"/>
                  <a:pt x="306400" y="46190"/>
                </a:cubicBezTo>
                <a:cubicBezTo>
                  <a:pt x="295624" y="56196"/>
                  <a:pt x="214036" y="164723"/>
                  <a:pt x="227891" y="175499"/>
                </a:cubicBezTo>
                <a:cubicBezTo>
                  <a:pt x="241746" y="186275"/>
                  <a:pt x="357970" y="128548"/>
                  <a:pt x="389527" y="110845"/>
                </a:cubicBezTo>
                <a:cubicBezTo>
                  <a:pt x="421084" y="93142"/>
                  <a:pt x="419545" y="84675"/>
                  <a:pt x="417236" y="69281"/>
                </a:cubicBezTo>
                <a:cubicBezTo>
                  <a:pt x="414927" y="53887"/>
                  <a:pt x="367206" y="-762"/>
                  <a:pt x="36643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E568EFDB-FE50-4892-CC83-C13E183ED3C0}"/>
              </a:ext>
            </a:extLst>
          </p:cNvPr>
          <p:cNvSpPr/>
          <p:nvPr/>
        </p:nvSpPr>
        <p:spPr>
          <a:xfrm>
            <a:off x="3985102" y="5952659"/>
            <a:ext cx="32733" cy="163293"/>
          </a:xfrm>
          <a:custGeom>
            <a:avLst/>
            <a:gdLst>
              <a:gd name="connsiteX0" fmla="*/ 32716 w 32733"/>
              <a:gd name="connsiteY0" fmla="*/ 177 h 163293"/>
              <a:gd name="connsiteX1" fmla="*/ 389 w 32733"/>
              <a:gd name="connsiteY1" fmla="*/ 134105 h 163293"/>
              <a:gd name="connsiteX2" fmla="*/ 14243 w 32733"/>
              <a:gd name="connsiteY2" fmla="*/ 161814 h 163293"/>
              <a:gd name="connsiteX3" fmla="*/ 5007 w 32733"/>
              <a:gd name="connsiteY3" fmla="*/ 106396 h 163293"/>
              <a:gd name="connsiteX4" fmla="*/ 32716 w 32733"/>
              <a:gd name="connsiteY4" fmla="*/ 177 h 16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" h="163293">
                <a:moveTo>
                  <a:pt x="32716" y="177"/>
                </a:moveTo>
                <a:cubicBezTo>
                  <a:pt x="31946" y="4795"/>
                  <a:pt x="3468" y="107165"/>
                  <a:pt x="389" y="134105"/>
                </a:cubicBezTo>
                <a:cubicBezTo>
                  <a:pt x="-2690" y="161045"/>
                  <a:pt x="13473" y="166432"/>
                  <a:pt x="14243" y="161814"/>
                </a:cubicBezTo>
                <a:cubicBezTo>
                  <a:pt x="15013" y="157196"/>
                  <a:pt x="1928" y="130257"/>
                  <a:pt x="5007" y="106396"/>
                </a:cubicBezTo>
                <a:cubicBezTo>
                  <a:pt x="8086" y="82535"/>
                  <a:pt x="33486" y="-4441"/>
                  <a:pt x="32716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0C945E7-DE87-1C22-88AF-DDF3F14494C6}"/>
              </a:ext>
            </a:extLst>
          </p:cNvPr>
          <p:cNvSpPr/>
          <p:nvPr/>
        </p:nvSpPr>
        <p:spPr>
          <a:xfrm>
            <a:off x="3652979" y="5601844"/>
            <a:ext cx="209018" cy="272562"/>
          </a:xfrm>
          <a:custGeom>
            <a:avLst/>
            <a:gdLst>
              <a:gd name="connsiteX0" fmla="*/ 3 w 209018"/>
              <a:gd name="connsiteY0" fmla="*/ 11 h 272562"/>
              <a:gd name="connsiteX1" fmla="*/ 180112 w 209018"/>
              <a:gd name="connsiteY1" fmla="*/ 207829 h 272562"/>
              <a:gd name="connsiteX2" fmla="*/ 207821 w 209018"/>
              <a:gd name="connsiteY2" fmla="*/ 272483 h 272562"/>
              <a:gd name="connsiteX3" fmla="*/ 184730 w 209018"/>
              <a:gd name="connsiteY3" fmla="*/ 198592 h 272562"/>
              <a:gd name="connsiteX4" fmla="*/ 3 w 209018"/>
              <a:gd name="connsiteY4" fmla="*/ 11 h 2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18" h="272562">
                <a:moveTo>
                  <a:pt x="3" y="11"/>
                </a:moveTo>
                <a:cubicBezTo>
                  <a:pt x="-767" y="1551"/>
                  <a:pt x="145476" y="162417"/>
                  <a:pt x="180112" y="207829"/>
                </a:cubicBezTo>
                <a:cubicBezTo>
                  <a:pt x="214748" y="253241"/>
                  <a:pt x="207051" y="274023"/>
                  <a:pt x="207821" y="272483"/>
                </a:cubicBezTo>
                <a:cubicBezTo>
                  <a:pt x="208591" y="270944"/>
                  <a:pt x="215518" y="238616"/>
                  <a:pt x="184730" y="198592"/>
                </a:cubicBezTo>
                <a:cubicBezTo>
                  <a:pt x="153942" y="158568"/>
                  <a:pt x="773" y="-1529"/>
                  <a:pt x="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F6C20C28-24CD-84F3-8417-477A5BFA3E5A}"/>
              </a:ext>
            </a:extLst>
          </p:cNvPr>
          <p:cNvSpPr/>
          <p:nvPr/>
        </p:nvSpPr>
        <p:spPr>
          <a:xfrm>
            <a:off x="3973021" y="6418059"/>
            <a:ext cx="328353" cy="250384"/>
          </a:xfrm>
          <a:custGeom>
            <a:avLst/>
            <a:gdLst>
              <a:gd name="connsiteX0" fmla="*/ 67888 w 328353"/>
              <a:gd name="connsiteY0" fmla="*/ 24305 h 250384"/>
              <a:gd name="connsiteX1" fmla="*/ 317270 w 328353"/>
              <a:gd name="connsiteY1" fmla="*/ 241359 h 250384"/>
              <a:gd name="connsiteX2" fmla="*/ 257234 w 328353"/>
              <a:gd name="connsiteY2" fmla="*/ 190559 h 250384"/>
              <a:gd name="connsiteX3" fmla="*/ 12470 w 328353"/>
              <a:gd name="connsiteY3" fmla="*/ 19686 h 250384"/>
              <a:gd name="connsiteX4" fmla="*/ 67888 w 328353"/>
              <a:gd name="connsiteY4" fmla="*/ 24305 h 25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353" h="250384">
                <a:moveTo>
                  <a:pt x="67888" y="24305"/>
                </a:moveTo>
                <a:cubicBezTo>
                  <a:pt x="118688" y="61250"/>
                  <a:pt x="285712" y="213650"/>
                  <a:pt x="317270" y="241359"/>
                </a:cubicBezTo>
                <a:cubicBezTo>
                  <a:pt x="348828" y="269068"/>
                  <a:pt x="308034" y="227504"/>
                  <a:pt x="257234" y="190559"/>
                </a:cubicBezTo>
                <a:cubicBezTo>
                  <a:pt x="206434" y="153614"/>
                  <a:pt x="45567" y="41238"/>
                  <a:pt x="12470" y="19686"/>
                </a:cubicBezTo>
                <a:cubicBezTo>
                  <a:pt x="-20627" y="-1866"/>
                  <a:pt x="17088" y="-12640"/>
                  <a:pt x="67888" y="2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516F19D1-6EFA-342C-BBFA-4709CA923C74}"/>
              </a:ext>
            </a:extLst>
          </p:cNvPr>
          <p:cNvSpPr/>
          <p:nvPr/>
        </p:nvSpPr>
        <p:spPr>
          <a:xfrm>
            <a:off x="3477370" y="9892138"/>
            <a:ext cx="661918" cy="1773432"/>
          </a:xfrm>
          <a:custGeom>
            <a:avLst/>
            <a:gdLst>
              <a:gd name="connsiteX0" fmla="*/ 318775 w 661918"/>
              <a:gd name="connsiteY0" fmla="*/ 7 h 1773432"/>
              <a:gd name="connsiteX1" fmla="*/ 332630 w 661918"/>
              <a:gd name="connsiteY1" fmla="*/ 706589 h 1773432"/>
              <a:gd name="connsiteX2" fmla="*/ 568157 w 661918"/>
              <a:gd name="connsiteY2" fmla="*/ 1233062 h 1773432"/>
              <a:gd name="connsiteX3" fmla="*/ 121 w 661918"/>
              <a:gd name="connsiteY3" fmla="*/ 1773389 h 1773432"/>
              <a:gd name="connsiteX4" fmla="*/ 623575 w 661918"/>
              <a:gd name="connsiteY4" fmla="*/ 1205353 h 1773432"/>
              <a:gd name="connsiteX5" fmla="*/ 540448 w 661918"/>
              <a:gd name="connsiteY5" fmla="*/ 983680 h 1773432"/>
              <a:gd name="connsiteX6" fmla="*/ 97103 w 661918"/>
              <a:gd name="connsiteY6" fmla="*/ 540335 h 1773432"/>
              <a:gd name="connsiteX7" fmla="*/ 291066 w 661918"/>
              <a:gd name="connsiteY7" fmla="*/ 720444 h 1773432"/>
              <a:gd name="connsiteX8" fmla="*/ 318775 w 661918"/>
              <a:gd name="connsiteY8" fmla="*/ 7 h 177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918" h="1773432">
                <a:moveTo>
                  <a:pt x="318775" y="7"/>
                </a:moveTo>
                <a:cubicBezTo>
                  <a:pt x="325702" y="-2302"/>
                  <a:pt x="291066" y="501080"/>
                  <a:pt x="332630" y="706589"/>
                </a:cubicBezTo>
                <a:cubicBezTo>
                  <a:pt x="374194" y="912098"/>
                  <a:pt x="623575" y="1055262"/>
                  <a:pt x="568157" y="1233062"/>
                </a:cubicBezTo>
                <a:cubicBezTo>
                  <a:pt x="512739" y="1410862"/>
                  <a:pt x="-9115" y="1778007"/>
                  <a:pt x="121" y="1773389"/>
                </a:cubicBezTo>
                <a:cubicBezTo>
                  <a:pt x="9357" y="1768771"/>
                  <a:pt x="533520" y="1336971"/>
                  <a:pt x="623575" y="1205353"/>
                </a:cubicBezTo>
                <a:cubicBezTo>
                  <a:pt x="713630" y="1073735"/>
                  <a:pt x="628193" y="1094516"/>
                  <a:pt x="540448" y="983680"/>
                </a:cubicBezTo>
                <a:cubicBezTo>
                  <a:pt x="452703" y="872844"/>
                  <a:pt x="138667" y="584208"/>
                  <a:pt x="97103" y="540335"/>
                </a:cubicBezTo>
                <a:cubicBezTo>
                  <a:pt x="55539" y="496462"/>
                  <a:pt x="258739" y="808189"/>
                  <a:pt x="291066" y="720444"/>
                </a:cubicBezTo>
                <a:cubicBezTo>
                  <a:pt x="323393" y="632699"/>
                  <a:pt x="311848" y="2316"/>
                  <a:pt x="31877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C805E8E-80B7-BE40-5AFE-BA6D64560466}"/>
              </a:ext>
            </a:extLst>
          </p:cNvPr>
          <p:cNvSpPr/>
          <p:nvPr/>
        </p:nvSpPr>
        <p:spPr>
          <a:xfrm>
            <a:off x="917464" y="10074222"/>
            <a:ext cx="343226" cy="381578"/>
          </a:xfrm>
          <a:custGeom>
            <a:avLst/>
            <a:gdLst>
              <a:gd name="connsiteX0" fmla="*/ 343011 w 343226"/>
              <a:gd name="connsiteY0" fmla="*/ 53 h 381578"/>
              <a:gd name="connsiteX1" fmla="*/ 235061 w 343226"/>
              <a:gd name="connsiteY1" fmla="*/ 168328 h 381578"/>
              <a:gd name="connsiteX2" fmla="*/ 244586 w 343226"/>
              <a:gd name="connsiteY2" fmla="*/ 152453 h 381578"/>
              <a:gd name="connsiteX3" fmla="*/ 85836 w 343226"/>
              <a:gd name="connsiteY3" fmla="*/ 298503 h 381578"/>
              <a:gd name="connsiteX4" fmla="*/ 95361 w 343226"/>
              <a:gd name="connsiteY4" fmla="*/ 279453 h 381578"/>
              <a:gd name="connsiteX5" fmla="*/ 111 w 343226"/>
              <a:gd name="connsiteY5" fmla="*/ 381053 h 381578"/>
              <a:gd name="connsiteX6" fmla="*/ 79486 w 343226"/>
              <a:gd name="connsiteY6" fmla="*/ 311203 h 381578"/>
              <a:gd name="connsiteX7" fmla="*/ 222361 w 343226"/>
              <a:gd name="connsiteY7" fmla="*/ 142928 h 381578"/>
              <a:gd name="connsiteX8" fmla="*/ 187436 w 343226"/>
              <a:gd name="connsiteY8" fmla="*/ 193728 h 381578"/>
              <a:gd name="connsiteX9" fmla="*/ 244586 w 343226"/>
              <a:gd name="connsiteY9" fmla="*/ 101653 h 381578"/>
              <a:gd name="connsiteX10" fmla="*/ 200136 w 343226"/>
              <a:gd name="connsiteY10" fmla="*/ 149278 h 381578"/>
              <a:gd name="connsiteX11" fmla="*/ 343011 w 343226"/>
              <a:gd name="connsiteY11" fmla="*/ 53 h 38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26" h="381578">
                <a:moveTo>
                  <a:pt x="343011" y="53"/>
                </a:moveTo>
                <a:cubicBezTo>
                  <a:pt x="348832" y="3228"/>
                  <a:pt x="235061" y="168328"/>
                  <a:pt x="235061" y="168328"/>
                </a:cubicBezTo>
                <a:cubicBezTo>
                  <a:pt x="218657" y="193728"/>
                  <a:pt x="269457" y="130757"/>
                  <a:pt x="244586" y="152453"/>
                </a:cubicBezTo>
                <a:cubicBezTo>
                  <a:pt x="219715" y="174149"/>
                  <a:pt x="110707" y="277336"/>
                  <a:pt x="85836" y="298503"/>
                </a:cubicBezTo>
                <a:cubicBezTo>
                  <a:pt x="60965" y="319670"/>
                  <a:pt x="109649" y="265695"/>
                  <a:pt x="95361" y="279453"/>
                </a:cubicBezTo>
                <a:cubicBezTo>
                  <a:pt x="81073" y="293211"/>
                  <a:pt x="2757" y="375761"/>
                  <a:pt x="111" y="381053"/>
                </a:cubicBezTo>
                <a:cubicBezTo>
                  <a:pt x="-2535" y="386345"/>
                  <a:pt x="42444" y="350891"/>
                  <a:pt x="79486" y="311203"/>
                </a:cubicBezTo>
                <a:cubicBezTo>
                  <a:pt x="116528" y="271516"/>
                  <a:pt x="204369" y="162507"/>
                  <a:pt x="222361" y="142928"/>
                </a:cubicBezTo>
                <a:cubicBezTo>
                  <a:pt x="240353" y="123349"/>
                  <a:pt x="183732" y="200607"/>
                  <a:pt x="187436" y="193728"/>
                </a:cubicBezTo>
                <a:cubicBezTo>
                  <a:pt x="191140" y="186849"/>
                  <a:pt x="242469" y="109061"/>
                  <a:pt x="244586" y="101653"/>
                </a:cubicBezTo>
                <a:cubicBezTo>
                  <a:pt x="246703" y="94245"/>
                  <a:pt x="188494" y="163036"/>
                  <a:pt x="200136" y="149278"/>
                </a:cubicBezTo>
                <a:cubicBezTo>
                  <a:pt x="211778" y="135520"/>
                  <a:pt x="337190" y="-3122"/>
                  <a:pt x="34301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48EA5674-E870-DD50-7642-B3872ED4F857}"/>
              </a:ext>
            </a:extLst>
          </p:cNvPr>
          <p:cNvSpPr/>
          <p:nvPr/>
        </p:nvSpPr>
        <p:spPr>
          <a:xfrm>
            <a:off x="637380" y="10413953"/>
            <a:ext cx="391402" cy="556295"/>
          </a:xfrm>
          <a:custGeom>
            <a:avLst/>
            <a:gdLst>
              <a:gd name="connsiteX0" fmla="*/ 375445 w 391402"/>
              <a:gd name="connsiteY0" fmla="*/ 6397 h 556295"/>
              <a:gd name="connsiteX1" fmla="*/ 251620 w 391402"/>
              <a:gd name="connsiteY1" fmla="*/ 130222 h 556295"/>
              <a:gd name="connsiteX2" fmla="*/ 146845 w 391402"/>
              <a:gd name="connsiteY2" fmla="*/ 279447 h 556295"/>
              <a:gd name="connsiteX3" fmla="*/ 213520 w 391402"/>
              <a:gd name="connsiteY3" fmla="*/ 193722 h 556295"/>
              <a:gd name="connsiteX4" fmla="*/ 175420 w 391402"/>
              <a:gd name="connsiteY4" fmla="*/ 295322 h 556295"/>
              <a:gd name="connsiteX5" fmla="*/ 89695 w 391402"/>
              <a:gd name="connsiteY5" fmla="*/ 450897 h 556295"/>
              <a:gd name="connsiteX6" fmla="*/ 111920 w 391402"/>
              <a:gd name="connsiteY6" fmla="*/ 422322 h 556295"/>
              <a:gd name="connsiteX7" fmla="*/ 795 w 391402"/>
              <a:gd name="connsiteY7" fmla="*/ 555672 h 556295"/>
              <a:gd name="connsiteX8" fmla="*/ 67470 w 391402"/>
              <a:gd name="connsiteY8" fmla="*/ 466772 h 556295"/>
              <a:gd name="connsiteX9" fmla="*/ 169070 w 391402"/>
              <a:gd name="connsiteY9" fmla="*/ 339772 h 556295"/>
              <a:gd name="connsiteX10" fmla="*/ 280195 w 391402"/>
              <a:gd name="connsiteY10" fmla="*/ 266747 h 556295"/>
              <a:gd name="connsiteX11" fmla="*/ 188120 w 391402"/>
              <a:gd name="connsiteY11" fmla="*/ 314372 h 556295"/>
              <a:gd name="connsiteX12" fmla="*/ 223045 w 391402"/>
              <a:gd name="connsiteY12" fmla="*/ 222297 h 556295"/>
              <a:gd name="connsiteX13" fmla="*/ 277020 w 391402"/>
              <a:gd name="connsiteY13" fmla="*/ 120697 h 556295"/>
              <a:gd name="connsiteX14" fmla="*/ 391320 w 391402"/>
              <a:gd name="connsiteY14" fmla="*/ 63547 h 556295"/>
              <a:gd name="connsiteX15" fmla="*/ 257970 w 391402"/>
              <a:gd name="connsiteY15" fmla="*/ 79422 h 556295"/>
              <a:gd name="connsiteX16" fmla="*/ 311945 w 391402"/>
              <a:gd name="connsiteY16" fmla="*/ 47 h 556295"/>
              <a:gd name="connsiteX17" fmla="*/ 264320 w 391402"/>
              <a:gd name="connsiteY17" fmla="*/ 66722 h 556295"/>
              <a:gd name="connsiteX18" fmla="*/ 375445 w 391402"/>
              <a:gd name="connsiteY18" fmla="*/ 6397 h 55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402" h="556295">
                <a:moveTo>
                  <a:pt x="375445" y="6397"/>
                </a:moveTo>
                <a:cubicBezTo>
                  <a:pt x="373328" y="16980"/>
                  <a:pt x="289720" y="84714"/>
                  <a:pt x="251620" y="130222"/>
                </a:cubicBezTo>
                <a:cubicBezTo>
                  <a:pt x="213520" y="175730"/>
                  <a:pt x="153195" y="268864"/>
                  <a:pt x="146845" y="279447"/>
                </a:cubicBezTo>
                <a:cubicBezTo>
                  <a:pt x="140495" y="290030"/>
                  <a:pt x="208758" y="191076"/>
                  <a:pt x="213520" y="193722"/>
                </a:cubicBezTo>
                <a:cubicBezTo>
                  <a:pt x="218282" y="196368"/>
                  <a:pt x="196057" y="252460"/>
                  <a:pt x="175420" y="295322"/>
                </a:cubicBezTo>
                <a:cubicBezTo>
                  <a:pt x="154783" y="338184"/>
                  <a:pt x="100278" y="429730"/>
                  <a:pt x="89695" y="450897"/>
                </a:cubicBezTo>
                <a:cubicBezTo>
                  <a:pt x="79112" y="472064"/>
                  <a:pt x="126737" y="404860"/>
                  <a:pt x="111920" y="422322"/>
                </a:cubicBezTo>
                <a:cubicBezTo>
                  <a:pt x="97103" y="439784"/>
                  <a:pt x="8203" y="548264"/>
                  <a:pt x="795" y="555672"/>
                </a:cubicBezTo>
                <a:cubicBezTo>
                  <a:pt x="-6613" y="563080"/>
                  <a:pt x="39424" y="502755"/>
                  <a:pt x="67470" y="466772"/>
                </a:cubicBezTo>
                <a:cubicBezTo>
                  <a:pt x="95516" y="430789"/>
                  <a:pt x="133616" y="373109"/>
                  <a:pt x="169070" y="339772"/>
                </a:cubicBezTo>
                <a:cubicBezTo>
                  <a:pt x="204524" y="306435"/>
                  <a:pt x="277020" y="270980"/>
                  <a:pt x="280195" y="266747"/>
                </a:cubicBezTo>
                <a:cubicBezTo>
                  <a:pt x="283370" y="262514"/>
                  <a:pt x="197645" y="321780"/>
                  <a:pt x="188120" y="314372"/>
                </a:cubicBezTo>
                <a:cubicBezTo>
                  <a:pt x="178595" y="306964"/>
                  <a:pt x="208228" y="254576"/>
                  <a:pt x="223045" y="222297"/>
                </a:cubicBezTo>
                <a:cubicBezTo>
                  <a:pt x="237862" y="190018"/>
                  <a:pt x="248974" y="147155"/>
                  <a:pt x="277020" y="120697"/>
                </a:cubicBezTo>
                <a:cubicBezTo>
                  <a:pt x="305066" y="94239"/>
                  <a:pt x="394495" y="70426"/>
                  <a:pt x="391320" y="63547"/>
                </a:cubicBezTo>
                <a:cubicBezTo>
                  <a:pt x="388145" y="56668"/>
                  <a:pt x="271199" y="90005"/>
                  <a:pt x="257970" y="79422"/>
                </a:cubicBezTo>
                <a:cubicBezTo>
                  <a:pt x="244741" y="68839"/>
                  <a:pt x="310887" y="2164"/>
                  <a:pt x="311945" y="47"/>
                </a:cubicBezTo>
                <a:cubicBezTo>
                  <a:pt x="313003" y="-2070"/>
                  <a:pt x="259558" y="66722"/>
                  <a:pt x="264320" y="66722"/>
                </a:cubicBezTo>
                <a:cubicBezTo>
                  <a:pt x="269082" y="66722"/>
                  <a:pt x="377562" y="-4186"/>
                  <a:pt x="375445" y="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989A17F6-1F63-3262-E78A-CEBF0CB4E8BE}"/>
              </a:ext>
            </a:extLst>
          </p:cNvPr>
          <p:cNvSpPr/>
          <p:nvPr/>
        </p:nvSpPr>
        <p:spPr>
          <a:xfrm>
            <a:off x="1192159" y="9874191"/>
            <a:ext cx="235168" cy="252416"/>
          </a:xfrm>
          <a:custGeom>
            <a:avLst/>
            <a:gdLst>
              <a:gd name="connsiteX0" fmla="*/ 185791 w 235168"/>
              <a:gd name="connsiteY0" fmla="*/ 59 h 252416"/>
              <a:gd name="connsiteX1" fmla="*/ 220716 w 235168"/>
              <a:gd name="connsiteY1" fmla="*/ 73084 h 252416"/>
              <a:gd name="connsiteX2" fmla="*/ 204841 w 235168"/>
              <a:gd name="connsiteY2" fmla="*/ 123884 h 252416"/>
              <a:gd name="connsiteX3" fmla="*/ 134991 w 235168"/>
              <a:gd name="connsiteY3" fmla="*/ 187384 h 252416"/>
              <a:gd name="connsiteX4" fmla="*/ 176266 w 235168"/>
              <a:gd name="connsiteY4" fmla="*/ 155634 h 252416"/>
              <a:gd name="connsiteX5" fmla="*/ 4816 w 235168"/>
              <a:gd name="connsiteY5" fmla="*/ 250884 h 252416"/>
              <a:gd name="connsiteX6" fmla="*/ 61966 w 235168"/>
              <a:gd name="connsiteY6" fmla="*/ 209609 h 252416"/>
              <a:gd name="connsiteX7" fmla="*/ 214366 w 235168"/>
              <a:gd name="connsiteY7" fmla="*/ 146109 h 252416"/>
              <a:gd name="connsiteX8" fmla="*/ 233416 w 235168"/>
              <a:gd name="connsiteY8" fmla="*/ 85784 h 252416"/>
              <a:gd name="connsiteX9" fmla="*/ 185791 w 235168"/>
              <a:gd name="connsiteY9" fmla="*/ 59 h 25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168" h="252416">
                <a:moveTo>
                  <a:pt x="185791" y="59"/>
                </a:moveTo>
                <a:cubicBezTo>
                  <a:pt x="183674" y="-2058"/>
                  <a:pt x="217541" y="52447"/>
                  <a:pt x="220716" y="73084"/>
                </a:cubicBezTo>
                <a:cubicBezTo>
                  <a:pt x="223891" y="93722"/>
                  <a:pt x="219129" y="104834"/>
                  <a:pt x="204841" y="123884"/>
                </a:cubicBezTo>
                <a:cubicBezTo>
                  <a:pt x="190554" y="142934"/>
                  <a:pt x="139753" y="182092"/>
                  <a:pt x="134991" y="187384"/>
                </a:cubicBezTo>
                <a:cubicBezTo>
                  <a:pt x="130228" y="192676"/>
                  <a:pt x="197962" y="145051"/>
                  <a:pt x="176266" y="155634"/>
                </a:cubicBezTo>
                <a:cubicBezTo>
                  <a:pt x="154570" y="166217"/>
                  <a:pt x="23866" y="241888"/>
                  <a:pt x="4816" y="250884"/>
                </a:cubicBezTo>
                <a:cubicBezTo>
                  <a:pt x="-14234" y="259880"/>
                  <a:pt x="27041" y="227072"/>
                  <a:pt x="61966" y="209609"/>
                </a:cubicBezTo>
                <a:cubicBezTo>
                  <a:pt x="96891" y="192147"/>
                  <a:pt x="185791" y="166746"/>
                  <a:pt x="214366" y="146109"/>
                </a:cubicBezTo>
                <a:cubicBezTo>
                  <a:pt x="242941" y="125472"/>
                  <a:pt x="233945" y="106421"/>
                  <a:pt x="233416" y="85784"/>
                </a:cubicBezTo>
                <a:cubicBezTo>
                  <a:pt x="232887" y="65147"/>
                  <a:pt x="187908" y="2176"/>
                  <a:pt x="18579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6AB93C04-04CA-3C04-B0AC-77B47397C297}"/>
              </a:ext>
            </a:extLst>
          </p:cNvPr>
          <p:cNvSpPr/>
          <p:nvPr/>
        </p:nvSpPr>
        <p:spPr>
          <a:xfrm>
            <a:off x="1189484" y="9861177"/>
            <a:ext cx="258600" cy="256643"/>
          </a:xfrm>
          <a:custGeom>
            <a:avLst/>
            <a:gdLst>
              <a:gd name="connsiteX0" fmla="*/ 258316 w 258600"/>
              <a:gd name="connsiteY0" fmla="*/ 70223 h 256643"/>
              <a:gd name="connsiteX1" fmla="*/ 210691 w 258600"/>
              <a:gd name="connsiteY1" fmla="*/ 373 h 256643"/>
              <a:gd name="connsiteX2" fmla="*/ 150366 w 258600"/>
              <a:gd name="connsiteY2" fmla="*/ 41648 h 256643"/>
              <a:gd name="connsiteX3" fmla="*/ 166241 w 258600"/>
              <a:gd name="connsiteY3" fmla="*/ 22598 h 256643"/>
              <a:gd name="connsiteX4" fmla="*/ 7491 w 258600"/>
              <a:gd name="connsiteY4" fmla="*/ 248023 h 256643"/>
              <a:gd name="connsiteX5" fmla="*/ 42416 w 258600"/>
              <a:gd name="connsiteY5" fmla="*/ 190873 h 256643"/>
              <a:gd name="connsiteX6" fmla="*/ 188466 w 258600"/>
              <a:gd name="connsiteY6" fmla="*/ 13073 h 256643"/>
              <a:gd name="connsiteX7" fmla="*/ 258316 w 258600"/>
              <a:gd name="connsiteY7" fmla="*/ 70223 h 25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600" h="256643">
                <a:moveTo>
                  <a:pt x="258316" y="70223"/>
                </a:moveTo>
                <a:cubicBezTo>
                  <a:pt x="262020" y="68106"/>
                  <a:pt x="228683" y="5135"/>
                  <a:pt x="210691" y="373"/>
                </a:cubicBezTo>
                <a:cubicBezTo>
                  <a:pt x="192699" y="-4390"/>
                  <a:pt x="157774" y="37944"/>
                  <a:pt x="150366" y="41648"/>
                </a:cubicBezTo>
                <a:cubicBezTo>
                  <a:pt x="142958" y="45352"/>
                  <a:pt x="190053" y="-11798"/>
                  <a:pt x="166241" y="22598"/>
                </a:cubicBezTo>
                <a:cubicBezTo>
                  <a:pt x="142428" y="56994"/>
                  <a:pt x="28128" y="219977"/>
                  <a:pt x="7491" y="248023"/>
                </a:cubicBezTo>
                <a:cubicBezTo>
                  <a:pt x="-13147" y="276069"/>
                  <a:pt x="12254" y="230031"/>
                  <a:pt x="42416" y="190873"/>
                </a:cubicBezTo>
                <a:cubicBezTo>
                  <a:pt x="72578" y="151715"/>
                  <a:pt x="157774" y="35298"/>
                  <a:pt x="188466" y="13073"/>
                </a:cubicBezTo>
                <a:cubicBezTo>
                  <a:pt x="219158" y="-9152"/>
                  <a:pt x="254612" y="72340"/>
                  <a:pt x="258316" y="70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63DE30FA-4B52-3666-0A6A-3B506A659CDA}"/>
              </a:ext>
            </a:extLst>
          </p:cNvPr>
          <p:cNvSpPr/>
          <p:nvPr/>
        </p:nvSpPr>
        <p:spPr>
          <a:xfrm>
            <a:off x="1306632" y="9915369"/>
            <a:ext cx="80874" cy="125893"/>
          </a:xfrm>
          <a:custGeom>
            <a:avLst/>
            <a:gdLst>
              <a:gd name="connsiteX0" fmla="*/ 80843 w 80874"/>
              <a:gd name="connsiteY0" fmla="*/ 156 h 125893"/>
              <a:gd name="connsiteX1" fmla="*/ 4643 w 80874"/>
              <a:gd name="connsiteY1" fmla="*/ 120806 h 125893"/>
              <a:gd name="connsiteX2" fmla="*/ 14168 w 80874"/>
              <a:gd name="connsiteY2" fmla="*/ 95406 h 125893"/>
              <a:gd name="connsiteX3" fmla="*/ 80843 w 80874"/>
              <a:gd name="connsiteY3" fmla="*/ 156 h 1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74" h="125893">
                <a:moveTo>
                  <a:pt x="80843" y="156"/>
                </a:moveTo>
                <a:cubicBezTo>
                  <a:pt x="79256" y="4389"/>
                  <a:pt x="15755" y="104931"/>
                  <a:pt x="4643" y="120806"/>
                </a:cubicBezTo>
                <a:cubicBezTo>
                  <a:pt x="-6470" y="136681"/>
                  <a:pt x="4643" y="111810"/>
                  <a:pt x="14168" y="95406"/>
                </a:cubicBezTo>
                <a:cubicBezTo>
                  <a:pt x="23693" y="79002"/>
                  <a:pt x="82430" y="-4077"/>
                  <a:pt x="8084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E5B44C1C-7FFC-6C2F-347E-2B6026AC0CC3}"/>
              </a:ext>
            </a:extLst>
          </p:cNvPr>
          <p:cNvSpPr/>
          <p:nvPr/>
        </p:nvSpPr>
        <p:spPr>
          <a:xfrm>
            <a:off x="625154" y="10140503"/>
            <a:ext cx="744036" cy="1181646"/>
          </a:xfrm>
          <a:custGeom>
            <a:avLst/>
            <a:gdLst>
              <a:gd name="connsiteX0" fmla="*/ 321 w 744036"/>
              <a:gd name="connsiteY0" fmla="*/ 1181547 h 1181646"/>
              <a:gd name="connsiteX1" fmla="*/ 305121 w 744036"/>
              <a:gd name="connsiteY1" fmla="*/ 686247 h 1181646"/>
              <a:gd name="connsiteX2" fmla="*/ 270196 w 744036"/>
              <a:gd name="connsiteY2" fmla="*/ 740222 h 1181646"/>
              <a:gd name="connsiteX3" fmla="*/ 425771 w 744036"/>
              <a:gd name="connsiteY3" fmla="*/ 486222 h 1181646"/>
              <a:gd name="connsiteX4" fmla="*/ 374971 w 744036"/>
              <a:gd name="connsiteY4" fmla="*/ 578297 h 1181646"/>
              <a:gd name="connsiteX5" fmla="*/ 536896 w 744036"/>
              <a:gd name="connsiteY5" fmla="*/ 362397 h 1181646"/>
              <a:gd name="connsiteX6" fmla="*/ 451171 w 744036"/>
              <a:gd name="connsiteY6" fmla="*/ 435422 h 1181646"/>
              <a:gd name="connsiteX7" fmla="*/ 641671 w 744036"/>
              <a:gd name="connsiteY7" fmla="*/ 143322 h 1181646"/>
              <a:gd name="connsiteX8" fmla="*/ 559121 w 744036"/>
              <a:gd name="connsiteY8" fmla="*/ 257622 h 1181646"/>
              <a:gd name="connsiteX9" fmla="*/ 743271 w 744036"/>
              <a:gd name="connsiteY9" fmla="*/ 447 h 1181646"/>
              <a:gd name="connsiteX10" fmla="*/ 616271 w 744036"/>
              <a:gd name="connsiteY10" fmla="*/ 200472 h 1181646"/>
              <a:gd name="connsiteX11" fmla="*/ 413071 w 744036"/>
              <a:gd name="connsiteY11" fmla="*/ 387797 h 1181646"/>
              <a:gd name="connsiteX12" fmla="*/ 530546 w 744036"/>
              <a:gd name="connsiteY12" fmla="*/ 308422 h 1181646"/>
              <a:gd name="connsiteX13" fmla="*/ 359096 w 744036"/>
              <a:gd name="connsiteY13" fmla="*/ 568772 h 1181646"/>
              <a:gd name="connsiteX14" fmla="*/ 432121 w 744036"/>
              <a:gd name="connsiteY14" fmla="*/ 479872 h 1181646"/>
              <a:gd name="connsiteX15" fmla="*/ 168596 w 744036"/>
              <a:gd name="connsiteY15" fmla="*/ 857697 h 1181646"/>
              <a:gd name="connsiteX16" fmla="*/ 244796 w 744036"/>
              <a:gd name="connsiteY16" fmla="*/ 730697 h 1181646"/>
              <a:gd name="connsiteX17" fmla="*/ 321 w 744036"/>
              <a:gd name="connsiteY17" fmla="*/ 1181547 h 11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4036" h="1181646">
                <a:moveTo>
                  <a:pt x="321" y="1181547"/>
                </a:moveTo>
                <a:cubicBezTo>
                  <a:pt x="10375" y="1174139"/>
                  <a:pt x="260142" y="759801"/>
                  <a:pt x="305121" y="686247"/>
                </a:cubicBezTo>
                <a:cubicBezTo>
                  <a:pt x="350100" y="612693"/>
                  <a:pt x="250088" y="773559"/>
                  <a:pt x="270196" y="740222"/>
                </a:cubicBezTo>
                <a:cubicBezTo>
                  <a:pt x="290304" y="706884"/>
                  <a:pt x="408308" y="513210"/>
                  <a:pt x="425771" y="486222"/>
                </a:cubicBezTo>
                <a:cubicBezTo>
                  <a:pt x="443234" y="459234"/>
                  <a:pt x="356450" y="598934"/>
                  <a:pt x="374971" y="578297"/>
                </a:cubicBezTo>
                <a:cubicBezTo>
                  <a:pt x="393492" y="557660"/>
                  <a:pt x="524196" y="386209"/>
                  <a:pt x="536896" y="362397"/>
                </a:cubicBezTo>
                <a:cubicBezTo>
                  <a:pt x="549596" y="338584"/>
                  <a:pt x="433709" y="471934"/>
                  <a:pt x="451171" y="435422"/>
                </a:cubicBezTo>
                <a:cubicBezTo>
                  <a:pt x="468633" y="398910"/>
                  <a:pt x="623679" y="172955"/>
                  <a:pt x="641671" y="143322"/>
                </a:cubicBezTo>
                <a:cubicBezTo>
                  <a:pt x="659663" y="113689"/>
                  <a:pt x="559121" y="257622"/>
                  <a:pt x="559121" y="257622"/>
                </a:cubicBezTo>
                <a:cubicBezTo>
                  <a:pt x="576054" y="233809"/>
                  <a:pt x="733746" y="9972"/>
                  <a:pt x="743271" y="447"/>
                </a:cubicBezTo>
                <a:cubicBezTo>
                  <a:pt x="752796" y="-9078"/>
                  <a:pt x="671304" y="135914"/>
                  <a:pt x="616271" y="200472"/>
                </a:cubicBezTo>
                <a:cubicBezTo>
                  <a:pt x="561238" y="265030"/>
                  <a:pt x="427359" y="369805"/>
                  <a:pt x="413071" y="387797"/>
                </a:cubicBezTo>
                <a:cubicBezTo>
                  <a:pt x="398783" y="405789"/>
                  <a:pt x="539542" y="278259"/>
                  <a:pt x="530546" y="308422"/>
                </a:cubicBezTo>
                <a:cubicBezTo>
                  <a:pt x="521550" y="338584"/>
                  <a:pt x="375500" y="540197"/>
                  <a:pt x="359096" y="568772"/>
                </a:cubicBezTo>
                <a:cubicBezTo>
                  <a:pt x="342692" y="597347"/>
                  <a:pt x="463871" y="431718"/>
                  <a:pt x="432121" y="479872"/>
                </a:cubicBezTo>
                <a:cubicBezTo>
                  <a:pt x="400371" y="528026"/>
                  <a:pt x="199817" y="815893"/>
                  <a:pt x="168596" y="857697"/>
                </a:cubicBezTo>
                <a:cubicBezTo>
                  <a:pt x="137375" y="899501"/>
                  <a:pt x="270725" y="682543"/>
                  <a:pt x="244796" y="730697"/>
                </a:cubicBezTo>
                <a:cubicBezTo>
                  <a:pt x="218867" y="778851"/>
                  <a:pt x="-9733" y="1188955"/>
                  <a:pt x="321" y="118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D3A6259A-EEE1-0267-D682-663D33AC7CAA}"/>
              </a:ext>
            </a:extLst>
          </p:cNvPr>
          <p:cNvSpPr/>
          <p:nvPr/>
        </p:nvSpPr>
        <p:spPr>
          <a:xfrm>
            <a:off x="1304512" y="9833502"/>
            <a:ext cx="293708" cy="448147"/>
          </a:xfrm>
          <a:custGeom>
            <a:avLst/>
            <a:gdLst>
              <a:gd name="connsiteX0" fmla="*/ 292513 w 293708"/>
              <a:gd name="connsiteY0" fmla="*/ 2648 h 448147"/>
              <a:gd name="connsiteX1" fmla="*/ 13113 w 293708"/>
              <a:gd name="connsiteY1" fmla="*/ 434448 h 448147"/>
              <a:gd name="connsiteX2" fmla="*/ 60738 w 293708"/>
              <a:gd name="connsiteY2" fmla="*/ 316973 h 448147"/>
              <a:gd name="connsiteX3" fmla="*/ 194088 w 293708"/>
              <a:gd name="connsiteY3" fmla="*/ 78848 h 448147"/>
              <a:gd name="connsiteX4" fmla="*/ 117888 w 293708"/>
              <a:gd name="connsiteY4" fmla="*/ 243948 h 448147"/>
              <a:gd name="connsiteX5" fmla="*/ 292513 w 293708"/>
              <a:gd name="connsiteY5" fmla="*/ 2648 h 44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08" h="448147">
                <a:moveTo>
                  <a:pt x="292513" y="2648"/>
                </a:moveTo>
                <a:cubicBezTo>
                  <a:pt x="275051" y="34398"/>
                  <a:pt x="51742" y="382061"/>
                  <a:pt x="13113" y="434448"/>
                </a:cubicBezTo>
                <a:cubicBezTo>
                  <a:pt x="-25516" y="486835"/>
                  <a:pt x="30576" y="376240"/>
                  <a:pt x="60738" y="316973"/>
                </a:cubicBezTo>
                <a:cubicBezTo>
                  <a:pt x="90900" y="257706"/>
                  <a:pt x="184563" y="91019"/>
                  <a:pt x="194088" y="78848"/>
                </a:cubicBezTo>
                <a:cubicBezTo>
                  <a:pt x="203613" y="66677"/>
                  <a:pt x="105188" y="252944"/>
                  <a:pt x="117888" y="243948"/>
                </a:cubicBezTo>
                <a:cubicBezTo>
                  <a:pt x="130588" y="234952"/>
                  <a:pt x="309975" y="-29102"/>
                  <a:pt x="292513" y="2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B36E4A7E-2584-14B2-DF62-803AE6662A95}"/>
              </a:ext>
            </a:extLst>
          </p:cNvPr>
          <p:cNvSpPr/>
          <p:nvPr/>
        </p:nvSpPr>
        <p:spPr>
          <a:xfrm>
            <a:off x="1581133" y="9603978"/>
            <a:ext cx="367129" cy="200611"/>
          </a:xfrm>
          <a:custGeom>
            <a:avLst/>
            <a:gdLst>
              <a:gd name="connsiteX0" fmla="*/ 17 w 367129"/>
              <a:gd name="connsiteY0" fmla="*/ 200422 h 200611"/>
              <a:gd name="connsiteX1" fmla="*/ 165117 w 367129"/>
              <a:gd name="connsiteY1" fmla="*/ 44847 h 200611"/>
              <a:gd name="connsiteX2" fmla="*/ 365142 w 367129"/>
              <a:gd name="connsiteY2" fmla="*/ 13097 h 200611"/>
              <a:gd name="connsiteX3" fmla="*/ 273067 w 367129"/>
              <a:gd name="connsiteY3" fmla="*/ 13097 h 200611"/>
              <a:gd name="connsiteX4" fmla="*/ 168292 w 367129"/>
              <a:gd name="connsiteY4" fmla="*/ 13097 h 200611"/>
              <a:gd name="connsiteX5" fmla="*/ 174642 w 367129"/>
              <a:gd name="connsiteY5" fmla="*/ 9922 h 200611"/>
              <a:gd name="connsiteX6" fmla="*/ 17 w 367129"/>
              <a:gd name="connsiteY6" fmla="*/ 200422 h 20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129" h="200611">
                <a:moveTo>
                  <a:pt x="17" y="200422"/>
                </a:moveTo>
                <a:cubicBezTo>
                  <a:pt x="-1571" y="206243"/>
                  <a:pt x="104263" y="76068"/>
                  <a:pt x="165117" y="44847"/>
                </a:cubicBezTo>
                <a:cubicBezTo>
                  <a:pt x="225971" y="13626"/>
                  <a:pt x="347150" y="18389"/>
                  <a:pt x="365142" y="13097"/>
                </a:cubicBezTo>
                <a:cubicBezTo>
                  <a:pt x="383134" y="7805"/>
                  <a:pt x="273067" y="13097"/>
                  <a:pt x="273067" y="13097"/>
                </a:cubicBezTo>
                <a:lnTo>
                  <a:pt x="168292" y="13097"/>
                </a:lnTo>
                <a:cubicBezTo>
                  <a:pt x="151888" y="12568"/>
                  <a:pt x="200571" y="-13890"/>
                  <a:pt x="174642" y="9922"/>
                </a:cubicBezTo>
                <a:cubicBezTo>
                  <a:pt x="148713" y="33734"/>
                  <a:pt x="1605" y="194601"/>
                  <a:pt x="17" y="200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65028299-67A1-AD5D-689A-1BAC633EB415}"/>
              </a:ext>
            </a:extLst>
          </p:cNvPr>
          <p:cNvSpPr/>
          <p:nvPr/>
        </p:nvSpPr>
        <p:spPr>
          <a:xfrm>
            <a:off x="1840281" y="9492706"/>
            <a:ext cx="321913" cy="842644"/>
          </a:xfrm>
          <a:custGeom>
            <a:avLst/>
            <a:gdLst>
              <a:gd name="connsiteX0" fmla="*/ 150444 w 321913"/>
              <a:gd name="connsiteY0" fmla="*/ 95794 h 842644"/>
              <a:gd name="connsiteX1" fmla="*/ 239344 w 321913"/>
              <a:gd name="connsiteY1" fmla="*/ 254544 h 842644"/>
              <a:gd name="connsiteX2" fmla="*/ 261569 w 321913"/>
              <a:gd name="connsiteY2" fmla="*/ 203744 h 842644"/>
              <a:gd name="connsiteX3" fmla="*/ 286969 w 321913"/>
              <a:gd name="connsiteY3" fmla="*/ 378369 h 842644"/>
              <a:gd name="connsiteX4" fmla="*/ 242519 w 321913"/>
              <a:gd name="connsiteY4" fmla="*/ 489494 h 842644"/>
              <a:gd name="connsiteX5" fmla="*/ 255219 w 321913"/>
              <a:gd name="connsiteY5" fmla="*/ 460919 h 842644"/>
              <a:gd name="connsiteX6" fmla="*/ 52019 w 321913"/>
              <a:gd name="connsiteY6" fmla="*/ 841919 h 842644"/>
              <a:gd name="connsiteX7" fmla="*/ 220294 w 321913"/>
              <a:gd name="connsiteY7" fmla="*/ 552994 h 842644"/>
              <a:gd name="connsiteX8" fmla="*/ 321894 w 321913"/>
              <a:gd name="connsiteY8" fmla="*/ 410119 h 842644"/>
              <a:gd name="connsiteX9" fmla="*/ 226644 w 321913"/>
              <a:gd name="connsiteY9" fmla="*/ 124369 h 842644"/>
              <a:gd name="connsiteX10" fmla="*/ 1219 w 321913"/>
              <a:gd name="connsiteY10" fmla="*/ 544 h 842644"/>
              <a:gd name="connsiteX11" fmla="*/ 150444 w 321913"/>
              <a:gd name="connsiteY11" fmla="*/ 95794 h 84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913" h="842644">
                <a:moveTo>
                  <a:pt x="150444" y="95794"/>
                </a:moveTo>
                <a:cubicBezTo>
                  <a:pt x="190131" y="138127"/>
                  <a:pt x="220823" y="236552"/>
                  <a:pt x="239344" y="254544"/>
                </a:cubicBezTo>
                <a:cubicBezTo>
                  <a:pt x="257865" y="272536"/>
                  <a:pt x="253632" y="183107"/>
                  <a:pt x="261569" y="203744"/>
                </a:cubicBezTo>
                <a:cubicBezTo>
                  <a:pt x="269507" y="224382"/>
                  <a:pt x="290144" y="330744"/>
                  <a:pt x="286969" y="378369"/>
                </a:cubicBezTo>
                <a:cubicBezTo>
                  <a:pt x="283794" y="425994"/>
                  <a:pt x="247811" y="475736"/>
                  <a:pt x="242519" y="489494"/>
                </a:cubicBezTo>
                <a:cubicBezTo>
                  <a:pt x="237227" y="503252"/>
                  <a:pt x="286969" y="402182"/>
                  <a:pt x="255219" y="460919"/>
                </a:cubicBezTo>
                <a:cubicBezTo>
                  <a:pt x="223469" y="519656"/>
                  <a:pt x="57840" y="826573"/>
                  <a:pt x="52019" y="841919"/>
                </a:cubicBezTo>
                <a:cubicBezTo>
                  <a:pt x="46198" y="857265"/>
                  <a:pt x="175315" y="624961"/>
                  <a:pt x="220294" y="552994"/>
                </a:cubicBezTo>
                <a:cubicBezTo>
                  <a:pt x="265273" y="481027"/>
                  <a:pt x="320836" y="481556"/>
                  <a:pt x="321894" y="410119"/>
                </a:cubicBezTo>
                <a:cubicBezTo>
                  <a:pt x="322952" y="338682"/>
                  <a:pt x="280090" y="192631"/>
                  <a:pt x="226644" y="124369"/>
                </a:cubicBezTo>
                <a:cubicBezTo>
                  <a:pt x="173198" y="56107"/>
                  <a:pt x="16036" y="7423"/>
                  <a:pt x="1219" y="544"/>
                </a:cubicBezTo>
                <a:cubicBezTo>
                  <a:pt x="-13598" y="-6335"/>
                  <a:pt x="110757" y="53461"/>
                  <a:pt x="150444" y="95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6AC20961-F58C-E5D7-32C5-BCD89E5431BF}"/>
              </a:ext>
            </a:extLst>
          </p:cNvPr>
          <p:cNvSpPr/>
          <p:nvPr/>
        </p:nvSpPr>
        <p:spPr>
          <a:xfrm>
            <a:off x="1593374" y="9639511"/>
            <a:ext cx="400712" cy="285563"/>
          </a:xfrm>
          <a:custGeom>
            <a:avLst/>
            <a:gdLst>
              <a:gd name="connsiteX0" fmla="*/ 476 w 400712"/>
              <a:gd name="connsiteY0" fmla="*/ 285539 h 285563"/>
              <a:gd name="connsiteX1" fmla="*/ 248126 w 400712"/>
              <a:gd name="connsiteY1" fmla="*/ 18839 h 285563"/>
              <a:gd name="connsiteX2" fmla="*/ 400526 w 400712"/>
              <a:gd name="connsiteY2" fmla="*/ 22014 h 285563"/>
              <a:gd name="connsiteX3" fmla="*/ 276701 w 400712"/>
              <a:gd name="connsiteY3" fmla="*/ 22014 h 285563"/>
              <a:gd name="connsiteX4" fmla="*/ 156051 w 400712"/>
              <a:gd name="connsiteY4" fmla="*/ 37889 h 285563"/>
              <a:gd name="connsiteX5" fmla="*/ 184626 w 400712"/>
              <a:gd name="connsiteY5" fmla="*/ 34714 h 285563"/>
              <a:gd name="connsiteX6" fmla="*/ 476 w 400712"/>
              <a:gd name="connsiteY6" fmla="*/ 285539 h 2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12" h="285563">
                <a:moveTo>
                  <a:pt x="476" y="285539"/>
                </a:moveTo>
                <a:cubicBezTo>
                  <a:pt x="11059" y="282893"/>
                  <a:pt x="181451" y="62760"/>
                  <a:pt x="248126" y="18839"/>
                </a:cubicBezTo>
                <a:cubicBezTo>
                  <a:pt x="314801" y="-25082"/>
                  <a:pt x="395764" y="21485"/>
                  <a:pt x="400526" y="22014"/>
                </a:cubicBezTo>
                <a:cubicBezTo>
                  <a:pt x="405289" y="22543"/>
                  <a:pt x="317447" y="19368"/>
                  <a:pt x="276701" y="22014"/>
                </a:cubicBezTo>
                <a:cubicBezTo>
                  <a:pt x="235955" y="24660"/>
                  <a:pt x="171397" y="35772"/>
                  <a:pt x="156051" y="37889"/>
                </a:cubicBezTo>
                <a:cubicBezTo>
                  <a:pt x="140705" y="40006"/>
                  <a:pt x="210555" y="-6032"/>
                  <a:pt x="184626" y="34714"/>
                </a:cubicBezTo>
                <a:cubicBezTo>
                  <a:pt x="158697" y="75460"/>
                  <a:pt x="-10107" y="288185"/>
                  <a:pt x="476" y="285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E4624435-472E-A362-7461-D3F03F5295BE}"/>
              </a:ext>
            </a:extLst>
          </p:cNvPr>
          <p:cNvSpPr/>
          <p:nvPr/>
        </p:nvSpPr>
        <p:spPr>
          <a:xfrm>
            <a:off x="1826611" y="10128235"/>
            <a:ext cx="288040" cy="403515"/>
          </a:xfrm>
          <a:custGeom>
            <a:avLst/>
            <a:gdLst>
              <a:gd name="connsiteX0" fmla="*/ 151414 w 288040"/>
              <a:gd name="connsiteY0" fmla="*/ 15 h 403515"/>
              <a:gd name="connsiteX1" fmla="*/ 37114 w 288040"/>
              <a:gd name="connsiteY1" fmla="*/ 168290 h 403515"/>
              <a:gd name="connsiteX2" fmla="*/ 37114 w 288040"/>
              <a:gd name="connsiteY2" fmla="*/ 304815 h 403515"/>
              <a:gd name="connsiteX3" fmla="*/ 43464 w 288040"/>
              <a:gd name="connsiteY3" fmla="*/ 301640 h 403515"/>
              <a:gd name="connsiteX4" fmla="*/ 2189 w 288040"/>
              <a:gd name="connsiteY4" fmla="*/ 403240 h 403515"/>
              <a:gd name="connsiteX5" fmla="*/ 43464 w 288040"/>
              <a:gd name="connsiteY5" fmla="*/ 330215 h 403515"/>
              <a:gd name="connsiteX6" fmla="*/ 160939 w 288040"/>
              <a:gd name="connsiteY6" fmla="*/ 285765 h 403515"/>
              <a:gd name="connsiteX7" fmla="*/ 106964 w 288040"/>
              <a:gd name="connsiteY7" fmla="*/ 374665 h 403515"/>
              <a:gd name="connsiteX8" fmla="*/ 287939 w 288040"/>
              <a:gd name="connsiteY8" fmla="*/ 190515 h 403515"/>
              <a:gd name="connsiteX9" fmla="*/ 78389 w 288040"/>
              <a:gd name="connsiteY9" fmla="*/ 307990 h 403515"/>
              <a:gd name="connsiteX10" fmla="*/ 30764 w 288040"/>
              <a:gd name="connsiteY10" fmla="*/ 263540 h 403515"/>
              <a:gd name="connsiteX11" fmla="*/ 2189 w 288040"/>
              <a:gd name="connsiteY11" fmla="*/ 158765 h 403515"/>
              <a:gd name="connsiteX12" fmla="*/ 18064 w 288040"/>
              <a:gd name="connsiteY12" fmla="*/ 177815 h 403515"/>
              <a:gd name="connsiteX13" fmla="*/ 151414 w 288040"/>
              <a:gd name="connsiteY13" fmla="*/ 15 h 4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40" h="403515">
                <a:moveTo>
                  <a:pt x="151414" y="15"/>
                </a:moveTo>
                <a:cubicBezTo>
                  <a:pt x="154589" y="-1572"/>
                  <a:pt x="56164" y="117490"/>
                  <a:pt x="37114" y="168290"/>
                </a:cubicBezTo>
                <a:cubicBezTo>
                  <a:pt x="18064" y="219090"/>
                  <a:pt x="37114" y="304815"/>
                  <a:pt x="37114" y="304815"/>
                </a:cubicBezTo>
                <a:cubicBezTo>
                  <a:pt x="38172" y="327040"/>
                  <a:pt x="49285" y="285236"/>
                  <a:pt x="43464" y="301640"/>
                </a:cubicBezTo>
                <a:cubicBezTo>
                  <a:pt x="37643" y="318044"/>
                  <a:pt x="2189" y="398478"/>
                  <a:pt x="2189" y="403240"/>
                </a:cubicBezTo>
                <a:cubicBezTo>
                  <a:pt x="2189" y="408002"/>
                  <a:pt x="17006" y="349794"/>
                  <a:pt x="43464" y="330215"/>
                </a:cubicBezTo>
                <a:cubicBezTo>
                  <a:pt x="69922" y="310636"/>
                  <a:pt x="150356" y="278357"/>
                  <a:pt x="160939" y="285765"/>
                </a:cubicBezTo>
                <a:cubicBezTo>
                  <a:pt x="171522" y="293173"/>
                  <a:pt x="85797" y="390540"/>
                  <a:pt x="106964" y="374665"/>
                </a:cubicBezTo>
                <a:cubicBezTo>
                  <a:pt x="128131" y="358790"/>
                  <a:pt x="292701" y="201627"/>
                  <a:pt x="287939" y="190515"/>
                </a:cubicBezTo>
                <a:cubicBezTo>
                  <a:pt x="283177" y="179403"/>
                  <a:pt x="121251" y="295819"/>
                  <a:pt x="78389" y="307990"/>
                </a:cubicBezTo>
                <a:cubicBezTo>
                  <a:pt x="35527" y="320161"/>
                  <a:pt x="43464" y="288411"/>
                  <a:pt x="30764" y="263540"/>
                </a:cubicBezTo>
                <a:cubicBezTo>
                  <a:pt x="18064" y="238669"/>
                  <a:pt x="4306" y="173053"/>
                  <a:pt x="2189" y="158765"/>
                </a:cubicBezTo>
                <a:cubicBezTo>
                  <a:pt x="72" y="144478"/>
                  <a:pt x="-5749" y="202157"/>
                  <a:pt x="18064" y="177815"/>
                </a:cubicBezTo>
                <a:cubicBezTo>
                  <a:pt x="41876" y="153473"/>
                  <a:pt x="148239" y="1602"/>
                  <a:pt x="15141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72F2E6B8-4494-BAC3-1CA2-008C2DFC7690}"/>
              </a:ext>
            </a:extLst>
          </p:cNvPr>
          <p:cNvSpPr/>
          <p:nvPr/>
        </p:nvSpPr>
        <p:spPr>
          <a:xfrm>
            <a:off x="2028485" y="9979013"/>
            <a:ext cx="429081" cy="412866"/>
          </a:xfrm>
          <a:custGeom>
            <a:avLst/>
            <a:gdLst>
              <a:gd name="connsiteX0" fmla="*/ 340 w 429081"/>
              <a:gd name="connsiteY0" fmla="*/ 412762 h 412866"/>
              <a:gd name="connsiteX1" fmla="*/ 257515 w 429081"/>
              <a:gd name="connsiteY1" fmla="*/ 95262 h 412866"/>
              <a:gd name="connsiteX2" fmla="*/ 428965 w 429081"/>
              <a:gd name="connsiteY2" fmla="*/ 12 h 412866"/>
              <a:gd name="connsiteX3" fmla="*/ 282915 w 429081"/>
              <a:gd name="connsiteY3" fmla="*/ 88912 h 412866"/>
              <a:gd name="connsiteX4" fmla="*/ 203540 w 429081"/>
              <a:gd name="connsiteY4" fmla="*/ 130187 h 412866"/>
              <a:gd name="connsiteX5" fmla="*/ 340 w 429081"/>
              <a:gd name="connsiteY5" fmla="*/ 412762 h 4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81" h="412866">
                <a:moveTo>
                  <a:pt x="340" y="412762"/>
                </a:moveTo>
                <a:cubicBezTo>
                  <a:pt x="9336" y="406941"/>
                  <a:pt x="186078" y="164054"/>
                  <a:pt x="257515" y="95262"/>
                </a:cubicBezTo>
                <a:cubicBezTo>
                  <a:pt x="328952" y="26470"/>
                  <a:pt x="424732" y="1070"/>
                  <a:pt x="428965" y="12"/>
                </a:cubicBezTo>
                <a:cubicBezTo>
                  <a:pt x="433198" y="-1046"/>
                  <a:pt x="320486" y="67216"/>
                  <a:pt x="282915" y="88912"/>
                </a:cubicBezTo>
                <a:cubicBezTo>
                  <a:pt x="245344" y="110608"/>
                  <a:pt x="243757" y="80445"/>
                  <a:pt x="203540" y="130187"/>
                </a:cubicBezTo>
                <a:cubicBezTo>
                  <a:pt x="163323" y="179929"/>
                  <a:pt x="-8656" y="418583"/>
                  <a:pt x="340" y="412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E85268AF-8952-55EC-6797-803CD9B22A0F}"/>
              </a:ext>
            </a:extLst>
          </p:cNvPr>
          <p:cNvSpPr/>
          <p:nvPr/>
        </p:nvSpPr>
        <p:spPr>
          <a:xfrm>
            <a:off x="1882846" y="9963405"/>
            <a:ext cx="254294" cy="462024"/>
          </a:xfrm>
          <a:custGeom>
            <a:avLst/>
            <a:gdLst>
              <a:gd name="connsiteX0" fmla="*/ 3104 w 254294"/>
              <a:gd name="connsiteY0" fmla="*/ 460120 h 462024"/>
              <a:gd name="connsiteX1" fmla="*/ 253929 w 254294"/>
              <a:gd name="connsiteY1" fmla="*/ 2920 h 462024"/>
              <a:gd name="connsiteX2" fmla="*/ 60254 w 254294"/>
              <a:gd name="connsiteY2" fmla="*/ 260095 h 462024"/>
              <a:gd name="connsiteX3" fmla="*/ 111054 w 254294"/>
              <a:gd name="connsiteY3" fmla="*/ 171195 h 462024"/>
              <a:gd name="connsiteX4" fmla="*/ 3104 w 254294"/>
              <a:gd name="connsiteY4" fmla="*/ 460120 h 4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94" h="462024">
                <a:moveTo>
                  <a:pt x="3104" y="460120"/>
                </a:moveTo>
                <a:cubicBezTo>
                  <a:pt x="26917" y="432074"/>
                  <a:pt x="244404" y="36257"/>
                  <a:pt x="253929" y="2920"/>
                </a:cubicBezTo>
                <a:cubicBezTo>
                  <a:pt x="263454" y="-30418"/>
                  <a:pt x="84067" y="232049"/>
                  <a:pt x="60254" y="260095"/>
                </a:cubicBezTo>
                <a:cubicBezTo>
                  <a:pt x="36442" y="288141"/>
                  <a:pt x="122167" y="144737"/>
                  <a:pt x="111054" y="171195"/>
                </a:cubicBezTo>
                <a:cubicBezTo>
                  <a:pt x="99942" y="197653"/>
                  <a:pt x="-20709" y="488166"/>
                  <a:pt x="3104" y="460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C688B48-E3AA-069C-3DC9-4AA870577EAA}"/>
              </a:ext>
            </a:extLst>
          </p:cNvPr>
          <p:cNvSpPr/>
          <p:nvPr/>
        </p:nvSpPr>
        <p:spPr>
          <a:xfrm>
            <a:off x="2070088" y="9844586"/>
            <a:ext cx="340911" cy="231961"/>
          </a:xfrm>
          <a:custGeom>
            <a:avLst/>
            <a:gdLst>
              <a:gd name="connsiteX0" fmla="*/ 12 w 340911"/>
              <a:gd name="connsiteY0" fmla="*/ 191589 h 231961"/>
              <a:gd name="connsiteX1" fmla="*/ 114312 w 340911"/>
              <a:gd name="connsiteY1" fmla="*/ 169364 h 231961"/>
              <a:gd name="connsiteX2" fmla="*/ 161937 w 340911"/>
              <a:gd name="connsiteY2" fmla="*/ 112214 h 231961"/>
              <a:gd name="connsiteX3" fmla="*/ 161937 w 340911"/>
              <a:gd name="connsiteY3" fmla="*/ 178889 h 231961"/>
              <a:gd name="connsiteX4" fmla="*/ 165112 w 340911"/>
              <a:gd name="connsiteY4" fmla="*/ 182064 h 231961"/>
              <a:gd name="connsiteX5" fmla="*/ 339737 w 340911"/>
              <a:gd name="connsiteY5" fmla="*/ 1089 h 231961"/>
              <a:gd name="connsiteX6" fmla="*/ 234962 w 340911"/>
              <a:gd name="connsiteY6" fmla="*/ 112214 h 231961"/>
              <a:gd name="connsiteX7" fmla="*/ 107962 w 340911"/>
              <a:gd name="connsiteY7" fmla="*/ 229689 h 231961"/>
              <a:gd name="connsiteX8" fmla="*/ 12 w 340911"/>
              <a:gd name="connsiteY8" fmla="*/ 191589 h 2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911" h="231961">
                <a:moveTo>
                  <a:pt x="12" y="191589"/>
                </a:moveTo>
                <a:cubicBezTo>
                  <a:pt x="1070" y="181535"/>
                  <a:pt x="87325" y="182593"/>
                  <a:pt x="114312" y="169364"/>
                </a:cubicBezTo>
                <a:cubicBezTo>
                  <a:pt x="141300" y="156135"/>
                  <a:pt x="153999" y="110626"/>
                  <a:pt x="161937" y="112214"/>
                </a:cubicBezTo>
                <a:cubicBezTo>
                  <a:pt x="169875" y="113802"/>
                  <a:pt x="161408" y="167247"/>
                  <a:pt x="161937" y="178889"/>
                </a:cubicBezTo>
                <a:cubicBezTo>
                  <a:pt x="162466" y="190531"/>
                  <a:pt x="135479" y="211697"/>
                  <a:pt x="165112" y="182064"/>
                </a:cubicBezTo>
                <a:cubicBezTo>
                  <a:pt x="194745" y="152431"/>
                  <a:pt x="328095" y="12731"/>
                  <a:pt x="339737" y="1089"/>
                </a:cubicBezTo>
                <a:cubicBezTo>
                  <a:pt x="351379" y="-10553"/>
                  <a:pt x="273591" y="74114"/>
                  <a:pt x="234962" y="112214"/>
                </a:cubicBezTo>
                <a:cubicBezTo>
                  <a:pt x="196333" y="150314"/>
                  <a:pt x="148708" y="217518"/>
                  <a:pt x="107962" y="229689"/>
                </a:cubicBezTo>
                <a:cubicBezTo>
                  <a:pt x="67216" y="241860"/>
                  <a:pt x="-1046" y="201643"/>
                  <a:pt x="12" y="19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C610FD5-AB79-257B-F2BA-CD89DADD08F7}"/>
              </a:ext>
            </a:extLst>
          </p:cNvPr>
          <p:cNvSpPr/>
          <p:nvPr/>
        </p:nvSpPr>
        <p:spPr>
          <a:xfrm>
            <a:off x="2196999" y="9851460"/>
            <a:ext cx="413530" cy="124449"/>
          </a:xfrm>
          <a:custGeom>
            <a:avLst/>
            <a:gdLst>
              <a:gd name="connsiteX0" fmla="*/ 101 w 413530"/>
              <a:gd name="connsiteY0" fmla="*/ 124390 h 124449"/>
              <a:gd name="connsiteX1" fmla="*/ 238226 w 413530"/>
              <a:gd name="connsiteY1" fmla="*/ 3740 h 124449"/>
              <a:gd name="connsiteX2" fmla="*/ 412851 w 413530"/>
              <a:gd name="connsiteY2" fmla="*/ 29140 h 124449"/>
              <a:gd name="connsiteX3" fmla="*/ 295376 w 413530"/>
              <a:gd name="connsiteY3" fmla="*/ 13265 h 124449"/>
              <a:gd name="connsiteX4" fmla="*/ 209651 w 413530"/>
              <a:gd name="connsiteY4" fmla="*/ 19615 h 124449"/>
              <a:gd name="connsiteX5" fmla="*/ 101 w 413530"/>
              <a:gd name="connsiteY5" fmla="*/ 124390 h 12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30" h="124449">
                <a:moveTo>
                  <a:pt x="101" y="124390"/>
                </a:moveTo>
                <a:cubicBezTo>
                  <a:pt x="4863" y="121744"/>
                  <a:pt x="169434" y="19615"/>
                  <a:pt x="238226" y="3740"/>
                </a:cubicBezTo>
                <a:cubicBezTo>
                  <a:pt x="307018" y="-12135"/>
                  <a:pt x="403326" y="27552"/>
                  <a:pt x="412851" y="29140"/>
                </a:cubicBezTo>
                <a:cubicBezTo>
                  <a:pt x="422376" y="30727"/>
                  <a:pt x="329243" y="14852"/>
                  <a:pt x="295376" y="13265"/>
                </a:cubicBezTo>
                <a:cubicBezTo>
                  <a:pt x="261509" y="11678"/>
                  <a:pt x="259922" y="-1022"/>
                  <a:pt x="209651" y="19615"/>
                </a:cubicBezTo>
                <a:cubicBezTo>
                  <a:pt x="159380" y="40252"/>
                  <a:pt x="-4661" y="127036"/>
                  <a:pt x="101" y="124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C3FB5A9D-501F-18FB-376F-59B87ACFAA8E}"/>
              </a:ext>
            </a:extLst>
          </p:cNvPr>
          <p:cNvSpPr/>
          <p:nvPr/>
        </p:nvSpPr>
        <p:spPr>
          <a:xfrm>
            <a:off x="2254060" y="9883496"/>
            <a:ext cx="353861" cy="152700"/>
          </a:xfrm>
          <a:custGeom>
            <a:avLst/>
            <a:gdLst>
              <a:gd name="connsiteX0" fmla="*/ 190 w 353861"/>
              <a:gd name="connsiteY0" fmla="*/ 152679 h 152700"/>
              <a:gd name="connsiteX1" fmla="*/ 162115 w 353861"/>
              <a:gd name="connsiteY1" fmla="*/ 35204 h 152700"/>
              <a:gd name="connsiteX2" fmla="*/ 352615 w 353861"/>
              <a:gd name="connsiteY2" fmla="*/ 22504 h 152700"/>
              <a:gd name="connsiteX3" fmla="*/ 241490 w 353861"/>
              <a:gd name="connsiteY3" fmla="*/ 25679 h 152700"/>
              <a:gd name="connsiteX4" fmla="*/ 181165 w 353861"/>
              <a:gd name="connsiteY4" fmla="*/ 279 h 152700"/>
              <a:gd name="connsiteX5" fmla="*/ 130365 w 353861"/>
              <a:gd name="connsiteY5" fmla="*/ 44729 h 152700"/>
              <a:gd name="connsiteX6" fmla="*/ 190 w 353861"/>
              <a:gd name="connsiteY6" fmla="*/ 152679 h 1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861" h="152700">
                <a:moveTo>
                  <a:pt x="190" y="152679"/>
                </a:moveTo>
                <a:cubicBezTo>
                  <a:pt x="5482" y="151092"/>
                  <a:pt x="103378" y="56900"/>
                  <a:pt x="162115" y="35204"/>
                </a:cubicBezTo>
                <a:cubicBezTo>
                  <a:pt x="220852" y="13508"/>
                  <a:pt x="339386" y="24091"/>
                  <a:pt x="352615" y="22504"/>
                </a:cubicBezTo>
                <a:cubicBezTo>
                  <a:pt x="365844" y="20917"/>
                  <a:pt x="270065" y="29383"/>
                  <a:pt x="241490" y="25679"/>
                </a:cubicBezTo>
                <a:cubicBezTo>
                  <a:pt x="212915" y="21975"/>
                  <a:pt x="199686" y="-2896"/>
                  <a:pt x="181165" y="279"/>
                </a:cubicBezTo>
                <a:cubicBezTo>
                  <a:pt x="162644" y="3454"/>
                  <a:pt x="159469" y="21446"/>
                  <a:pt x="130365" y="44729"/>
                </a:cubicBezTo>
                <a:cubicBezTo>
                  <a:pt x="101261" y="68012"/>
                  <a:pt x="-5102" y="154266"/>
                  <a:pt x="190" y="152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5DA1FC75-04F2-5651-A815-536F0820FF5C}"/>
              </a:ext>
            </a:extLst>
          </p:cNvPr>
          <p:cNvSpPr/>
          <p:nvPr/>
        </p:nvSpPr>
        <p:spPr>
          <a:xfrm>
            <a:off x="2046889" y="10102250"/>
            <a:ext cx="93252" cy="227493"/>
          </a:xfrm>
          <a:custGeom>
            <a:avLst/>
            <a:gdLst>
              <a:gd name="connsiteX0" fmla="*/ 32736 w 93252"/>
              <a:gd name="connsiteY0" fmla="*/ 600 h 227493"/>
              <a:gd name="connsiteX1" fmla="*/ 64486 w 93252"/>
              <a:gd name="connsiteY1" fmla="*/ 86325 h 227493"/>
              <a:gd name="connsiteX2" fmla="*/ 93061 w 93252"/>
              <a:gd name="connsiteY2" fmla="*/ 124425 h 227493"/>
              <a:gd name="connsiteX3" fmla="*/ 74011 w 93252"/>
              <a:gd name="connsiteY3" fmla="*/ 105375 h 227493"/>
              <a:gd name="connsiteX4" fmla="*/ 20036 w 93252"/>
              <a:gd name="connsiteY4" fmla="*/ 191100 h 227493"/>
              <a:gd name="connsiteX5" fmla="*/ 20036 w 93252"/>
              <a:gd name="connsiteY5" fmla="*/ 219675 h 227493"/>
              <a:gd name="connsiteX6" fmla="*/ 986 w 93252"/>
              <a:gd name="connsiteY6" fmla="*/ 54575 h 227493"/>
              <a:gd name="connsiteX7" fmla="*/ 54961 w 93252"/>
              <a:gd name="connsiteY7" fmla="*/ 200625 h 227493"/>
              <a:gd name="connsiteX8" fmla="*/ 51786 w 93252"/>
              <a:gd name="connsiteY8" fmla="*/ 133950 h 227493"/>
              <a:gd name="connsiteX9" fmla="*/ 32736 w 93252"/>
              <a:gd name="connsiteY9" fmla="*/ 600 h 2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52" h="227493">
                <a:moveTo>
                  <a:pt x="32736" y="600"/>
                </a:moveTo>
                <a:cubicBezTo>
                  <a:pt x="34853" y="-7337"/>
                  <a:pt x="54432" y="65687"/>
                  <a:pt x="64486" y="86325"/>
                </a:cubicBezTo>
                <a:cubicBezTo>
                  <a:pt x="74540" y="106963"/>
                  <a:pt x="93061" y="124425"/>
                  <a:pt x="93061" y="124425"/>
                </a:cubicBezTo>
                <a:cubicBezTo>
                  <a:pt x="94648" y="127600"/>
                  <a:pt x="86182" y="94262"/>
                  <a:pt x="74011" y="105375"/>
                </a:cubicBezTo>
                <a:cubicBezTo>
                  <a:pt x="61840" y="116488"/>
                  <a:pt x="29032" y="172050"/>
                  <a:pt x="20036" y="191100"/>
                </a:cubicBezTo>
                <a:cubicBezTo>
                  <a:pt x="11040" y="210150"/>
                  <a:pt x="23211" y="242429"/>
                  <a:pt x="20036" y="219675"/>
                </a:cubicBezTo>
                <a:cubicBezTo>
                  <a:pt x="16861" y="196921"/>
                  <a:pt x="-4835" y="57750"/>
                  <a:pt x="986" y="54575"/>
                </a:cubicBezTo>
                <a:cubicBezTo>
                  <a:pt x="6807" y="51400"/>
                  <a:pt x="46494" y="187396"/>
                  <a:pt x="54961" y="200625"/>
                </a:cubicBezTo>
                <a:cubicBezTo>
                  <a:pt x="63428" y="213854"/>
                  <a:pt x="57078" y="164112"/>
                  <a:pt x="51786" y="133950"/>
                </a:cubicBezTo>
                <a:cubicBezTo>
                  <a:pt x="46494" y="103788"/>
                  <a:pt x="30619" y="8537"/>
                  <a:pt x="32736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A8B57EF0-F40F-2DF1-E323-DE1093BA7109}"/>
              </a:ext>
            </a:extLst>
          </p:cNvPr>
          <p:cNvSpPr/>
          <p:nvPr/>
        </p:nvSpPr>
        <p:spPr>
          <a:xfrm>
            <a:off x="2391537" y="9851354"/>
            <a:ext cx="384703" cy="905255"/>
          </a:xfrm>
          <a:custGeom>
            <a:avLst/>
            <a:gdLst>
              <a:gd name="connsiteX0" fmla="*/ 227838 w 384703"/>
              <a:gd name="connsiteY0" fmla="*/ 671 h 905255"/>
              <a:gd name="connsiteX1" fmla="*/ 358013 w 384703"/>
              <a:gd name="connsiteY1" fmla="*/ 181646 h 905255"/>
              <a:gd name="connsiteX2" fmla="*/ 383413 w 384703"/>
              <a:gd name="connsiteY2" fmla="*/ 299121 h 905255"/>
              <a:gd name="connsiteX3" fmla="*/ 354838 w 384703"/>
              <a:gd name="connsiteY3" fmla="*/ 403896 h 905255"/>
              <a:gd name="connsiteX4" fmla="*/ 189738 w 384703"/>
              <a:gd name="connsiteY4" fmla="*/ 629321 h 905255"/>
              <a:gd name="connsiteX5" fmla="*/ 37338 w 384703"/>
              <a:gd name="connsiteY5" fmla="*/ 838871 h 905255"/>
              <a:gd name="connsiteX6" fmla="*/ 2413 w 384703"/>
              <a:gd name="connsiteY6" fmla="*/ 902371 h 905255"/>
              <a:gd name="connsiteX7" fmla="*/ 84963 w 384703"/>
              <a:gd name="connsiteY7" fmla="*/ 762671 h 905255"/>
              <a:gd name="connsiteX8" fmla="*/ 367538 w 384703"/>
              <a:gd name="connsiteY8" fmla="*/ 388021 h 905255"/>
              <a:gd name="connsiteX9" fmla="*/ 319913 w 384703"/>
              <a:gd name="connsiteY9" fmla="*/ 194346 h 905255"/>
              <a:gd name="connsiteX10" fmla="*/ 319913 w 384703"/>
              <a:gd name="connsiteY10" fmla="*/ 175296 h 905255"/>
              <a:gd name="connsiteX11" fmla="*/ 383413 w 384703"/>
              <a:gd name="connsiteY11" fmla="*/ 251496 h 905255"/>
              <a:gd name="connsiteX12" fmla="*/ 227838 w 384703"/>
              <a:gd name="connsiteY12" fmla="*/ 671 h 90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703" h="905255">
                <a:moveTo>
                  <a:pt x="227838" y="671"/>
                </a:moveTo>
                <a:cubicBezTo>
                  <a:pt x="223605" y="-10971"/>
                  <a:pt x="332084" y="131904"/>
                  <a:pt x="358013" y="181646"/>
                </a:cubicBezTo>
                <a:cubicBezTo>
                  <a:pt x="383942" y="231388"/>
                  <a:pt x="383942" y="262079"/>
                  <a:pt x="383413" y="299121"/>
                </a:cubicBezTo>
                <a:cubicBezTo>
                  <a:pt x="382884" y="336163"/>
                  <a:pt x="387117" y="348863"/>
                  <a:pt x="354838" y="403896"/>
                </a:cubicBezTo>
                <a:cubicBezTo>
                  <a:pt x="322559" y="458929"/>
                  <a:pt x="189738" y="629321"/>
                  <a:pt x="189738" y="629321"/>
                </a:cubicBezTo>
                <a:cubicBezTo>
                  <a:pt x="136821" y="701817"/>
                  <a:pt x="68559" y="793363"/>
                  <a:pt x="37338" y="838871"/>
                </a:cubicBezTo>
                <a:cubicBezTo>
                  <a:pt x="6117" y="884379"/>
                  <a:pt x="-5524" y="915071"/>
                  <a:pt x="2413" y="902371"/>
                </a:cubicBezTo>
                <a:cubicBezTo>
                  <a:pt x="10350" y="889671"/>
                  <a:pt x="24109" y="848396"/>
                  <a:pt x="84963" y="762671"/>
                </a:cubicBezTo>
                <a:cubicBezTo>
                  <a:pt x="145817" y="676946"/>
                  <a:pt x="328380" y="482742"/>
                  <a:pt x="367538" y="388021"/>
                </a:cubicBezTo>
                <a:cubicBezTo>
                  <a:pt x="406696" y="293300"/>
                  <a:pt x="327850" y="229800"/>
                  <a:pt x="319913" y="194346"/>
                </a:cubicBezTo>
                <a:cubicBezTo>
                  <a:pt x="311976" y="158892"/>
                  <a:pt x="309330" y="165771"/>
                  <a:pt x="319913" y="175296"/>
                </a:cubicBezTo>
                <a:cubicBezTo>
                  <a:pt x="330496" y="184821"/>
                  <a:pt x="394526" y="279542"/>
                  <a:pt x="383413" y="251496"/>
                </a:cubicBezTo>
                <a:cubicBezTo>
                  <a:pt x="372301" y="223450"/>
                  <a:pt x="232071" y="12313"/>
                  <a:pt x="227838" y="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A030C46A-4B5C-4202-E659-9FF869C2AF74}"/>
              </a:ext>
            </a:extLst>
          </p:cNvPr>
          <p:cNvSpPr/>
          <p:nvPr/>
        </p:nvSpPr>
        <p:spPr>
          <a:xfrm>
            <a:off x="2638295" y="9995273"/>
            <a:ext cx="46256" cy="307120"/>
          </a:xfrm>
          <a:custGeom>
            <a:avLst/>
            <a:gdLst>
              <a:gd name="connsiteX0" fmla="*/ 130 w 46256"/>
              <a:gd name="connsiteY0" fmla="*/ 2802 h 307120"/>
              <a:gd name="connsiteX1" fmla="*/ 38230 w 46256"/>
              <a:gd name="connsiteY1" fmla="*/ 263152 h 307120"/>
              <a:gd name="connsiteX2" fmla="*/ 44580 w 46256"/>
              <a:gd name="connsiteY2" fmla="*/ 304427 h 307120"/>
              <a:gd name="connsiteX3" fmla="*/ 44580 w 46256"/>
              <a:gd name="connsiteY3" fmla="*/ 234577 h 307120"/>
              <a:gd name="connsiteX4" fmla="*/ 25530 w 46256"/>
              <a:gd name="connsiteY4" fmla="*/ 132977 h 307120"/>
              <a:gd name="connsiteX5" fmla="*/ 130 w 46256"/>
              <a:gd name="connsiteY5" fmla="*/ 2802 h 3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56" h="307120">
                <a:moveTo>
                  <a:pt x="130" y="2802"/>
                </a:moveTo>
                <a:cubicBezTo>
                  <a:pt x="2247" y="24498"/>
                  <a:pt x="30822" y="212881"/>
                  <a:pt x="38230" y="263152"/>
                </a:cubicBezTo>
                <a:cubicBezTo>
                  <a:pt x="45638" y="313423"/>
                  <a:pt x="43522" y="309189"/>
                  <a:pt x="44580" y="304427"/>
                </a:cubicBezTo>
                <a:cubicBezTo>
                  <a:pt x="45638" y="299665"/>
                  <a:pt x="47755" y="263152"/>
                  <a:pt x="44580" y="234577"/>
                </a:cubicBezTo>
                <a:cubicBezTo>
                  <a:pt x="41405" y="206002"/>
                  <a:pt x="28705" y="174781"/>
                  <a:pt x="25530" y="132977"/>
                </a:cubicBezTo>
                <a:cubicBezTo>
                  <a:pt x="22355" y="91173"/>
                  <a:pt x="-1987" y="-18894"/>
                  <a:pt x="130" y="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DD226C2A-D328-2817-8DB5-8DA7E25BB6B7}"/>
              </a:ext>
            </a:extLst>
          </p:cNvPr>
          <p:cNvSpPr/>
          <p:nvPr/>
        </p:nvSpPr>
        <p:spPr>
          <a:xfrm>
            <a:off x="2378001" y="10655202"/>
            <a:ext cx="44691" cy="216127"/>
          </a:xfrm>
          <a:custGeom>
            <a:avLst/>
            <a:gdLst>
              <a:gd name="connsiteX0" fmla="*/ 34999 w 44691"/>
              <a:gd name="connsiteY0" fmla="*/ 98 h 216127"/>
              <a:gd name="connsiteX1" fmla="*/ 15949 w 44691"/>
              <a:gd name="connsiteY1" fmla="*/ 127098 h 216127"/>
              <a:gd name="connsiteX2" fmla="*/ 44524 w 44691"/>
              <a:gd name="connsiteY2" fmla="*/ 215998 h 216127"/>
              <a:gd name="connsiteX3" fmla="*/ 74 w 44691"/>
              <a:gd name="connsiteY3" fmla="*/ 108048 h 216127"/>
              <a:gd name="connsiteX4" fmla="*/ 34999 w 44691"/>
              <a:gd name="connsiteY4" fmla="*/ 98 h 21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1" h="216127">
                <a:moveTo>
                  <a:pt x="34999" y="98"/>
                </a:moveTo>
                <a:cubicBezTo>
                  <a:pt x="37645" y="3273"/>
                  <a:pt x="14361" y="91115"/>
                  <a:pt x="15949" y="127098"/>
                </a:cubicBezTo>
                <a:cubicBezTo>
                  <a:pt x="17536" y="163081"/>
                  <a:pt x="47170" y="219173"/>
                  <a:pt x="44524" y="215998"/>
                </a:cubicBezTo>
                <a:cubicBezTo>
                  <a:pt x="41878" y="212823"/>
                  <a:pt x="-2043" y="144560"/>
                  <a:pt x="74" y="108048"/>
                </a:cubicBezTo>
                <a:cubicBezTo>
                  <a:pt x="2191" y="71536"/>
                  <a:pt x="32353" y="-3077"/>
                  <a:pt x="349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FC934ECA-4907-B814-F22E-E84168300A87}"/>
              </a:ext>
            </a:extLst>
          </p:cNvPr>
          <p:cNvSpPr/>
          <p:nvPr/>
        </p:nvSpPr>
        <p:spPr>
          <a:xfrm>
            <a:off x="2431754" y="10363079"/>
            <a:ext cx="340524" cy="483850"/>
          </a:xfrm>
          <a:custGeom>
            <a:avLst/>
            <a:gdLst>
              <a:gd name="connsiteX0" fmla="*/ 340021 w 340524"/>
              <a:gd name="connsiteY0" fmla="*/ 121 h 483850"/>
              <a:gd name="connsiteX1" fmla="*/ 73321 w 340524"/>
              <a:gd name="connsiteY1" fmla="*/ 295396 h 483850"/>
              <a:gd name="connsiteX2" fmla="*/ 296 w 340524"/>
              <a:gd name="connsiteY2" fmla="*/ 482721 h 483850"/>
              <a:gd name="connsiteX3" fmla="*/ 51096 w 340524"/>
              <a:gd name="connsiteY3" fmla="*/ 368421 h 483850"/>
              <a:gd name="connsiteX4" fmla="*/ 136821 w 340524"/>
              <a:gd name="connsiteY4" fmla="*/ 260471 h 483850"/>
              <a:gd name="connsiteX5" fmla="*/ 340021 w 340524"/>
              <a:gd name="connsiteY5" fmla="*/ 121 h 48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524" h="483850">
                <a:moveTo>
                  <a:pt x="340021" y="121"/>
                </a:moveTo>
                <a:cubicBezTo>
                  <a:pt x="329438" y="5942"/>
                  <a:pt x="129942" y="214963"/>
                  <a:pt x="73321" y="295396"/>
                </a:cubicBezTo>
                <a:cubicBezTo>
                  <a:pt x="16700" y="375829"/>
                  <a:pt x="4000" y="470550"/>
                  <a:pt x="296" y="482721"/>
                </a:cubicBezTo>
                <a:cubicBezTo>
                  <a:pt x="-3408" y="494892"/>
                  <a:pt x="28342" y="405463"/>
                  <a:pt x="51096" y="368421"/>
                </a:cubicBezTo>
                <a:cubicBezTo>
                  <a:pt x="73850" y="331379"/>
                  <a:pt x="82317" y="321325"/>
                  <a:pt x="136821" y="260471"/>
                </a:cubicBezTo>
                <a:cubicBezTo>
                  <a:pt x="191325" y="199617"/>
                  <a:pt x="350604" y="-5700"/>
                  <a:pt x="34002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F92109DF-4AB1-72F2-E754-D62EC49EA8F1}"/>
              </a:ext>
            </a:extLst>
          </p:cNvPr>
          <p:cNvSpPr/>
          <p:nvPr/>
        </p:nvSpPr>
        <p:spPr>
          <a:xfrm>
            <a:off x="2737244" y="10318453"/>
            <a:ext cx="384555" cy="98955"/>
          </a:xfrm>
          <a:custGeom>
            <a:avLst/>
            <a:gdLst>
              <a:gd name="connsiteX0" fmla="*/ 2781 w 384555"/>
              <a:gd name="connsiteY0" fmla="*/ 47922 h 98955"/>
              <a:gd name="connsiteX1" fmla="*/ 101206 w 384555"/>
              <a:gd name="connsiteY1" fmla="*/ 44747 h 98955"/>
              <a:gd name="connsiteX2" fmla="*/ 259956 w 384555"/>
              <a:gd name="connsiteY2" fmla="*/ 22522 h 98955"/>
              <a:gd name="connsiteX3" fmla="*/ 383781 w 384555"/>
              <a:gd name="connsiteY3" fmla="*/ 98722 h 98955"/>
              <a:gd name="connsiteX4" fmla="*/ 307581 w 384555"/>
              <a:gd name="connsiteY4" fmla="*/ 44747 h 98955"/>
              <a:gd name="connsiteX5" fmla="*/ 209156 w 384555"/>
              <a:gd name="connsiteY5" fmla="*/ 297 h 98955"/>
              <a:gd name="connsiteX6" fmla="*/ 2781 w 384555"/>
              <a:gd name="connsiteY6" fmla="*/ 47922 h 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55" h="98955">
                <a:moveTo>
                  <a:pt x="2781" y="47922"/>
                </a:moveTo>
                <a:cubicBezTo>
                  <a:pt x="-15211" y="55330"/>
                  <a:pt x="58344" y="48980"/>
                  <a:pt x="101206" y="44747"/>
                </a:cubicBezTo>
                <a:cubicBezTo>
                  <a:pt x="144069" y="40514"/>
                  <a:pt x="212860" y="13526"/>
                  <a:pt x="259956" y="22522"/>
                </a:cubicBezTo>
                <a:cubicBezTo>
                  <a:pt x="307052" y="31518"/>
                  <a:pt x="375844" y="95018"/>
                  <a:pt x="383781" y="98722"/>
                </a:cubicBezTo>
                <a:cubicBezTo>
                  <a:pt x="391718" y="102426"/>
                  <a:pt x="336685" y="61151"/>
                  <a:pt x="307581" y="44747"/>
                </a:cubicBezTo>
                <a:cubicBezTo>
                  <a:pt x="278477" y="28343"/>
                  <a:pt x="257839" y="-3407"/>
                  <a:pt x="209156" y="297"/>
                </a:cubicBezTo>
                <a:cubicBezTo>
                  <a:pt x="160473" y="4001"/>
                  <a:pt x="20773" y="40514"/>
                  <a:pt x="2781" y="47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ADD8AD8B-9735-DAFF-54A2-9BBB541E3289}"/>
              </a:ext>
            </a:extLst>
          </p:cNvPr>
          <p:cNvSpPr/>
          <p:nvPr/>
        </p:nvSpPr>
        <p:spPr>
          <a:xfrm>
            <a:off x="2702836" y="10331315"/>
            <a:ext cx="530908" cy="1182564"/>
          </a:xfrm>
          <a:custGeom>
            <a:avLst/>
            <a:gdLst>
              <a:gd name="connsiteX0" fmla="*/ 354689 w 530908"/>
              <a:gd name="connsiteY0" fmla="*/ 135 h 1182564"/>
              <a:gd name="connsiteX1" fmla="*/ 491214 w 530908"/>
              <a:gd name="connsiteY1" fmla="*/ 190635 h 1182564"/>
              <a:gd name="connsiteX2" fmla="*/ 529314 w 530908"/>
              <a:gd name="connsiteY2" fmla="*/ 270010 h 1182564"/>
              <a:gd name="connsiteX3" fmla="*/ 449939 w 530908"/>
              <a:gd name="connsiteY3" fmla="*/ 438285 h 1182564"/>
              <a:gd name="connsiteX4" fmla="*/ 214989 w 530908"/>
              <a:gd name="connsiteY4" fmla="*/ 704985 h 1182564"/>
              <a:gd name="connsiteX5" fmla="*/ 62589 w 530908"/>
              <a:gd name="connsiteY5" fmla="*/ 873260 h 1182564"/>
              <a:gd name="connsiteX6" fmla="*/ 2264 w 530908"/>
              <a:gd name="connsiteY6" fmla="*/ 1174885 h 1182564"/>
              <a:gd name="connsiteX7" fmla="*/ 24489 w 530908"/>
              <a:gd name="connsiteY7" fmla="*/ 1070110 h 1182564"/>
              <a:gd name="connsiteX8" fmla="*/ 132439 w 530908"/>
              <a:gd name="connsiteY8" fmla="*/ 825635 h 1182564"/>
              <a:gd name="connsiteX9" fmla="*/ 475339 w 530908"/>
              <a:gd name="connsiteY9" fmla="*/ 457335 h 1182564"/>
              <a:gd name="connsiteX10" fmla="*/ 456289 w 530908"/>
              <a:gd name="connsiteY10" fmla="*/ 425585 h 1182564"/>
              <a:gd name="connsiteX11" fmla="*/ 500739 w 530908"/>
              <a:gd name="connsiteY11" fmla="*/ 285885 h 1182564"/>
              <a:gd name="connsiteX12" fmla="*/ 427714 w 530908"/>
              <a:gd name="connsiteY12" fmla="*/ 152535 h 1182564"/>
              <a:gd name="connsiteX13" fmla="*/ 446764 w 530908"/>
              <a:gd name="connsiteY13" fmla="*/ 222385 h 1182564"/>
              <a:gd name="connsiteX14" fmla="*/ 354689 w 530908"/>
              <a:gd name="connsiteY14" fmla="*/ 135 h 11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908" h="1182564">
                <a:moveTo>
                  <a:pt x="354689" y="135"/>
                </a:moveTo>
                <a:cubicBezTo>
                  <a:pt x="362097" y="-5157"/>
                  <a:pt x="462110" y="145656"/>
                  <a:pt x="491214" y="190635"/>
                </a:cubicBezTo>
                <a:cubicBezTo>
                  <a:pt x="520318" y="235614"/>
                  <a:pt x="536193" y="228735"/>
                  <a:pt x="529314" y="270010"/>
                </a:cubicBezTo>
                <a:cubicBezTo>
                  <a:pt x="522435" y="311285"/>
                  <a:pt x="502327" y="365789"/>
                  <a:pt x="449939" y="438285"/>
                </a:cubicBezTo>
                <a:cubicBezTo>
                  <a:pt x="397552" y="510781"/>
                  <a:pt x="279547" y="632489"/>
                  <a:pt x="214989" y="704985"/>
                </a:cubicBezTo>
                <a:cubicBezTo>
                  <a:pt x="150431" y="777481"/>
                  <a:pt x="98043" y="794943"/>
                  <a:pt x="62589" y="873260"/>
                </a:cubicBezTo>
                <a:cubicBezTo>
                  <a:pt x="27135" y="951577"/>
                  <a:pt x="8614" y="1142077"/>
                  <a:pt x="2264" y="1174885"/>
                </a:cubicBezTo>
                <a:cubicBezTo>
                  <a:pt x="-4086" y="1207693"/>
                  <a:pt x="2793" y="1128318"/>
                  <a:pt x="24489" y="1070110"/>
                </a:cubicBezTo>
                <a:cubicBezTo>
                  <a:pt x="46185" y="1011902"/>
                  <a:pt x="57297" y="927764"/>
                  <a:pt x="132439" y="825635"/>
                </a:cubicBezTo>
                <a:cubicBezTo>
                  <a:pt x="207581" y="723506"/>
                  <a:pt x="421364" y="524010"/>
                  <a:pt x="475339" y="457335"/>
                </a:cubicBezTo>
                <a:cubicBezTo>
                  <a:pt x="529314" y="390660"/>
                  <a:pt x="452056" y="454160"/>
                  <a:pt x="456289" y="425585"/>
                </a:cubicBezTo>
                <a:cubicBezTo>
                  <a:pt x="460522" y="397010"/>
                  <a:pt x="505501" y="331393"/>
                  <a:pt x="500739" y="285885"/>
                </a:cubicBezTo>
                <a:cubicBezTo>
                  <a:pt x="495977" y="240377"/>
                  <a:pt x="436710" y="163118"/>
                  <a:pt x="427714" y="152535"/>
                </a:cubicBezTo>
                <a:cubicBezTo>
                  <a:pt x="418718" y="141952"/>
                  <a:pt x="461051" y="246197"/>
                  <a:pt x="446764" y="222385"/>
                </a:cubicBezTo>
                <a:cubicBezTo>
                  <a:pt x="432477" y="198573"/>
                  <a:pt x="347281" y="5427"/>
                  <a:pt x="35468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E865CDB-D5A4-BC19-7075-84BD418969A0}"/>
              </a:ext>
            </a:extLst>
          </p:cNvPr>
          <p:cNvSpPr/>
          <p:nvPr/>
        </p:nvSpPr>
        <p:spPr>
          <a:xfrm>
            <a:off x="2749054" y="10952021"/>
            <a:ext cx="513189" cy="322870"/>
          </a:xfrm>
          <a:custGeom>
            <a:avLst/>
            <a:gdLst>
              <a:gd name="connsiteX0" fmla="*/ 496 w 513189"/>
              <a:gd name="connsiteY0" fmla="*/ 322404 h 322870"/>
              <a:gd name="connsiteX1" fmla="*/ 321171 w 513189"/>
              <a:gd name="connsiteY1" fmla="*/ 23954 h 322870"/>
              <a:gd name="connsiteX2" fmla="*/ 511671 w 513189"/>
              <a:gd name="connsiteY2" fmla="*/ 17604 h 322870"/>
              <a:gd name="connsiteX3" fmla="*/ 406896 w 513189"/>
              <a:gd name="connsiteY3" fmla="*/ 14429 h 322870"/>
              <a:gd name="connsiteX4" fmla="*/ 340221 w 513189"/>
              <a:gd name="connsiteY4" fmla="*/ 36654 h 322870"/>
              <a:gd name="connsiteX5" fmla="*/ 130671 w 513189"/>
              <a:gd name="connsiteY5" fmla="*/ 154129 h 322870"/>
              <a:gd name="connsiteX6" fmla="*/ 244971 w 513189"/>
              <a:gd name="connsiteY6" fmla="*/ 93804 h 322870"/>
              <a:gd name="connsiteX7" fmla="*/ 496 w 513189"/>
              <a:gd name="connsiteY7" fmla="*/ 322404 h 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189" h="322870">
                <a:moveTo>
                  <a:pt x="496" y="322404"/>
                </a:moveTo>
                <a:cubicBezTo>
                  <a:pt x="13196" y="310762"/>
                  <a:pt x="235975" y="74754"/>
                  <a:pt x="321171" y="23954"/>
                </a:cubicBezTo>
                <a:cubicBezTo>
                  <a:pt x="406367" y="-26846"/>
                  <a:pt x="497384" y="19191"/>
                  <a:pt x="511671" y="17604"/>
                </a:cubicBezTo>
                <a:cubicBezTo>
                  <a:pt x="525958" y="16017"/>
                  <a:pt x="435471" y="11254"/>
                  <a:pt x="406896" y="14429"/>
                </a:cubicBezTo>
                <a:cubicBezTo>
                  <a:pt x="378321" y="17604"/>
                  <a:pt x="386259" y="13371"/>
                  <a:pt x="340221" y="36654"/>
                </a:cubicBezTo>
                <a:cubicBezTo>
                  <a:pt x="294184" y="59937"/>
                  <a:pt x="146546" y="144604"/>
                  <a:pt x="130671" y="154129"/>
                </a:cubicBezTo>
                <a:cubicBezTo>
                  <a:pt x="114796" y="163654"/>
                  <a:pt x="267196" y="63642"/>
                  <a:pt x="244971" y="93804"/>
                </a:cubicBezTo>
                <a:cubicBezTo>
                  <a:pt x="222746" y="123966"/>
                  <a:pt x="-12204" y="334046"/>
                  <a:pt x="496" y="32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10BFBCD-495B-217F-B982-F8929B240D38}"/>
              </a:ext>
            </a:extLst>
          </p:cNvPr>
          <p:cNvSpPr/>
          <p:nvPr/>
        </p:nvSpPr>
        <p:spPr>
          <a:xfrm>
            <a:off x="2779147" y="10975971"/>
            <a:ext cx="396414" cy="340217"/>
          </a:xfrm>
          <a:custGeom>
            <a:avLst/>
            <a:gdLst>
              <a:gd name="connsiteX0" fmla="*/ 2153 w 396414"/>
              <a:gd name="connsiteY0" fmla="*/ 339729 h 340217"/>
              <a:gd name="connsiteX1" fmla="*/ 284728 w 396414"/>
              <a:gd name="connsiteY1" fmla="*/ 117479 h 340217"/>
              <a:gd name="connsiteX2" fmla="*/ 395853 w 396414"/>
              <a:gd name="connsiteY2" fmla="*/ 98429 h 340217"/>
              <a:gd name="connsiteX3" fmla="*/ 329178 w 396414"/>
              <a:gd name="connsiteY3" fmla="*/ 69854 h 340217"/>
              <a:gd name="connsiteX4" fmla="*/ 360928 w 396414"/>
              <a:gd name="connsiteY4" fmla="*/ 4 h 340217"/>
              <a:gd name="connsiteX5" fmla="*/ 341878 w 396414"/>
              <a:gd name="connsiteY5" fmla="*/ 66679 h 340217"/>
              <a:gd name="connsiteX6" fmla="*/ 189478 w 396414"/>
              <a:gd name="connsiteY6" fmla="*/ 101604 h 340217"/>
              <a:gd name="connsiteX7" fmla="*/ 284728 w 396414"/>
              <a:gd name="connsiteY7" fmla="*/ 82554 h 340217"/>
              <a:gd name="connsiteX8" fmla="*/ 160903 w 396414"/>
              <a:gd name="connsiteY8" fmla="*/ 174629 h 340217"/>
              <a:gd name="connsiteX9" fmla="*/ 2153 w 396414"/>
              <a:gd name="connsiteY9" fmla="*/ 339729 h 3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414" h="340217">
                <a:moveTo>
                  <a:pt x="2153" y="339729"/>
                </a:moveTo>
                <a:cubicBezTo>
                  <a:pt x="22790" y="330204"/>
                  <a:pt x="219111" y="157696"/>
                  <a:pt x="284728" y="117479"/>
                </a:cubicBezTo>
                <a:cubicBezTo>
                  <a:pt x="350345" y="77262"/>
                  <a:pt x="388445" y="106366"/>
                  <a:pt x="395853" y="98429"/>
                </a:cubicBezTo>
                <a:cubicBezTo>
                  <a:pt x="403261" y="90491"/>
                  <a:pt x="334999" y="86258"/>
                  <a:pt x="329178" y="69854"/>
                </a:cubicBezTo>
                <a:cubicBezTo>
                  <a:pt x="323357" y="53450"/>
                  <a:pt x="358811" y="533"/>
                  <a:pt x="360928" y="4"/>
                </a:cubicBezTo>
                <a:cubicBezTo>
                  <a:pt x="363045" y="-525"/>
                  <a:pt x="370453" y="49746"/>
                  <a:pt x="341878" y="66679"/>
                </a:cubicBezTo>
                <a:cubicBezTo>
                  <a:pt x="313303" y="83612"/>
                  <a:pt x="199003" y="98958"/>
                  <a:pt x="189478" y="101604"/>
                </a:cubicBezTo>
                <a:cubicBezTo>
                  <a:pt x="179953" y="104250"/>
                  <a:pt x="289490" y="70383"/>
                  <a:pt x="284728" y="82554"/>
                </a:cubicBezTo>
                <a:cubicBezTo>
                  <a:pt x="279966" y="94725"/>
                  <a:pt x="206940" y="132296"/>
                  <a:pt x="160903" y="174629"/>
                </a:cubicBezTo>
                <a:cubicBezTo>
                  <a:pt x="114866" y="216962"/>
                  <a:pt x="-18484" y="349254"/>
                  <a:pt x="2153" y="339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B7DB03FE-9D3E-379C-2C4A-E39AE79C94B3}"/>
              </a:ext>
            </a:extLst>
          </p:cNvPr>
          <p:cNvSpPr/>
          <p:nvPr/>
        </p:nvSpPr>
        <p:spPr>
          <a:xfrm>
            <a:off x="3133426" y="10991708"/>
            <a:ext cx="306164" cy="641915"/>
          </a:xfrm>
          <a:custGeom>
            <a:avLst/>
            <a:gdLst>
              <a:gd name="connsiteX0" fmla="*/ 152699 w 306164"/>
              <a:gd name="connsiteY0" fmla="*/ 142 h 641915"/>
              <a:gd name="connsiteX1" fmla="*/ 222549 w 306164"/>
              <a:gd name="connsiteY1" fmla="*/ 114442 h 641915"/>
              <a:gd name="connsiteX2" fmla="*/ 266999 w 306164"/>
              <a:gd name="connsiteY2" fmla="*/ 165242 h 641915"/>
              <a:gd name="connsiteX3" fmla="*/ 232074 w 306164"/>
              <a:gd name="connsiteY3" fmla="*/ 298592 h 641915"/>
              <a:gd name="connsiteX4" fmla="*/ 299 w 306164"/>
              <a:gd name="connsiteY4" fmla="*/ 641492 h 641915"/>
              <a:gd name="connsiteX5" fmla="*/ 286049 w 306164"/>
              <a:gd name="connsiteY5" fmla="*/ 222392 h 641915"/>
              <a:gd name="connsiteX6" fmla="*/ 270174 w 306164"/>
              <a:gd name="connsiteY6" fmla="*/ 139842 h 641915"/>
              <a:gd name="connsiteX7" fmla="*/ 152699 w 306164"/>
              <a:gd name="connsiteY7" fmla="*/ 142 h 6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64" h="641915">
                <a:moveTo>
                  <a:pt x="152699" y="142"/>
                </a:moveTo>
                <a:cubicBezTo>
                  <a:pt x="144762" y="-4091"/>
                  <a:pt x="203499" y="86925"/>
                  <a:pt x="222549" y="114442"/>
                </a:cubicBezTo>
                <a:cubicBezTo>
                  <a:pt x="241599" y="141959"/>
                  <a:pt x="265412" y="134550"/>
                  <a:pt x="266999" y="165242"/>
                </a:cubicBezTo>
                <a:cubicBezTo>
                  <a:pt x="268587" y="195934"/>
                  <a:pt x="276524" y="219217"/>
                  <a:pt x="232074" y="298592"/>
                </a:cubicBezTo>
                <a:cubicBezTo>
                  <a:pt x="187624" y="377967"/>
                  <a:pt x="-8697" y="654192"/>
                  <a:pt x="299" y="641492"/>
                </a:cubicBezTo>
                <a:cubicBezTo>
                  <a:pt x="9295" y="628792"/>
                  <a:pt x="241070" y="306000"/>
                  <a:pt x="286049" y="222392"/>
                </a:cubicBezTo>
                <a:cubicBezTo>
                  <a:pt x="331028" y="138784"/>
                  <a:pt x="289224" y="171592"/>
                  <a:pt x="270174" y="139842"/>
                </a:cubicBezTo>
                <a:cubicBezTo>
                  <a:pt x="251124" y="108092"/>
                  <a:pt x="160636" y="4375"/>
                  <a:pt x="152699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0D260DE5-4BE5-F887-23F4-A9E3804D2859}"/>
              </a:ext>
            </a:extLst>
          </p:cNvPr>
          <p:cNvSpPr/>
          <p:nvPr/>
        </p:nvSpPr>
        <p:spPr>
          <a:xfrm>
            <a:off x="2778125" y="11045656"/>
            <a:ext cx="605395" cy="905044"/>
          </a:xfrm>
          <a:custGeom>
            <a:avLst/>
            <a:gdLst>
              <a:gd name="connsiteX0" fmla="*/ 495300 w 605395"/>
              <a:gd name="connsiteY0" fmla="*/ 169 h 905044"/>
              <a:gd name="connsiteX1" fmla="*/ 549275 w 605395"/>
              <a:gd name="connsiteY1" fmla="*/ 152569 h 905044"/>
              <a:gd name="connsiteX2" fmla="*/ 498475 w 605395"/>
              <a:gd name="connsiteY2" fmla="*/ 270044 h 905044"/>
              <a:gd name="connsiteX3" fmla="*/ 517525 w 605395"/>
              <a:gd name="connsiteY3" fmla="*/ 254169 h 905044"/>
              <a:gd name="connsiteX4" fmla="*/ 0 w 605395"/>
              <a:gd name="connsiteY4" fmla="*/ 905044 h 905044"/>
              <a:gd name="connsiteX5" fmla="*/ 565150 w 605395"/>
              <a:gd name="connsiteY5" fmla="*/ 193844 h 905044"/>
              <a:gd name="connsiteX6" fmla="*/ 555625 w 605395"/>
              <a:gd name="connsiteY6" fmla="*/ 123994 h 905044"/>
              <a:gd name="connsiteX7" fmla="*/ 495300 w 605395"/>
              <a:gd name="connsiteY7" fmla="*/ 169 h 9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395" h="905044">
                <a:moveTo>
                  <a:pt x="495300" y="169"/>
                </a:moveTo>
                <a:cubicBezTo>
                  <a:pt x="494242" y="4931"/>
                  <a:pt x="548746" y="107590"/>
                  <a:pt x="549275" y="152569"/>
                </a:cubicBezTo>
                <a:cubicBezTo>
                  <a:pt x="549804" y="197548"/>
                  <a:pt x="503767" y="253111"/>
                  <a:pt x="498475" y="270044"/>
                </a:cubicBezTo>
                <a:cubicBezTo>
                  <a:pt x="493183" y="286977"/>
                  <a:pt x="600604" y="148336"/>
                  <a:pt x="517525" y="254169"/>
                </a:cubicBezTo>
                <a:cubicBezTo>
                  <a:pt x="434446" y="360002"/>
                  <a:pt x="0" y="905044"/>
                  <a:pt x="0" y="905044"/>
                </a:cubicBezTo>
                <a:cubicBezTo>
                  <a:pt x="7937" y="894990"/>
                  <a:pt x="472546" y="324019"/>
                  <a:pt x="565150" y="193844"/>
                </a:cubicBezTo>
                <a:cubicBezTo>
                  <a:pt x="657754" y="63669"/>
                  <a:pt x="562504" y="155744"/>
                  <a:pt x="555625" y="123994"/>
                </a:cubicBezTo>
                <a:cubicBezTo>
                  <a:pt x="548746" y="92244"/>
                  <a:pt x="496358" y="-4593"/>
                  <a:pt x="495300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B688DCFC-69FC-F0F8-AB21-4C41DAA286A6}"/>
              </a:ext>
            </a:extLst>
          </p:cNvPr>
          <p:cNvSpPr/>
          <p:nvPr/>
        </p:nvSpPr>
        <p:spPr>
          <a:xfrm>
            <a:off x="2331208" y="11500179"/>
            <a:ext cx="954589" cy="1032547"/>
          </a:xfrm>
          <a:custGeom>
            <a:avLst/>
            <a:gdLst>
              <a:gd name="connsiteX0" fmla="*/ 929517 w 954589"/>
              <a:gd name="connsiteY0" fmla="*/ 31421 h 1032547"/>
              <a:gd name="connsiteX1" fmla="*/ 881892 w 954589"/>
              <a:gd name="connsiteY1" fmla="*/ 63171 h 1032547"/>
              <a:gd name="connsiteX2" fmla="*/ 405642 w 954589"/>
              <a:gd name="connsiteY2" fmla="*/ 571171 h 1032547"/>
              <a:gd name="connsiteX3" fmla="*/ 427867 w 954589"/>
              <a:gd name="connsiteY3" fmla="*/ 529896 h 1032547"/>
              <a:gd name="connsiteX4" fmla="*/ 5592 w 954589"/>
              <a:gd name="connsiteY4" fmla="*/ 1028371 h 1032547"/>
              <a:gd name="connsiteX5" fmla="*/ 777117 w 954589"/>
              <a:gd name="connsiteY5" fmla="*/ 209221 h 1032547"/>
              <a:gd name="connsiteX6" fmla="*/ 650117 w 954589"/>
              <a:gd name="connsiteY6" fmla="*/ 279071 h 1032547"/>
              <a:gd name="connsiteX7" fmla="*/ 929517 w 954589"/>
              <a:gd name="connsiteY7" fmla="*/ 31421 h 10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589" h="1032547">
                <a:moveTo>
                  <a:pt x="929517" y="31421"/>
                </a:moveTo>
                <a:cubicBezTo>
                  <a:pt x="968146" y="-4562"/>
                  <a:pt x="969204" y="-26787"/>
                  <a:pt x="881892" y="63171"/>
                </a:cubicBezTo>
                <a:cubicBezTo>
                  <a:pt x="794580" y="153129"/>
                  <a:pt x="481313" y="493384"/>
                  <a:pt x="405642" y="571171"/>
                </a:cubicBezTo>
                <a:cubicBezTo>
                  <a:pt x="329971" y="648958"/>
                  <a:pt x="494542" y="453696"/>
                  <a:pt x="427867" y="529896"/>
                </a:cubicBezTo>
                <a:cubicBezTo>
                  <a:pt x="361192" y="606096"/>
                  <a:pt x="-52616" y="1081817"/>
                  <a:pt x="5592" y="1028371"/>
                </a:cubicBezTo>
                <a:cubicBezTo>
                  <a:pt x="63800" y="974925"/>
                  <a:pt x="669696" y="334104"/>
                  <a:pt x="777117" y="209221"/>
                </a:cubicBezTo>
                <a:cubicBezTo>
                  <a:pt x="884538" y="84338"/>
                  <a:pt x="625775" y="311879"/>
                  <a:pt x="650117" y="279071"/>
                </a:cubicBezTo>
                <a:cubicBezTo>
                  <a:pt x="674459" y="246263"/>
                  <a:pt x="890888" y="67404"/>
                  <a:pt x="929517" y="3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9285042D-BC09-CB41-40BB-5DA0B3E43F85}"/>
              </a:ext>
            </a:extLst>
          </p:cNvPr>
          <p:cNvSpPr/>
          <p:nvPr/>
        </p:nvSpPr>
        <p:spPr>
          <a:xfrm>
            <a:off x="1374641" y="10237709"/>
            <a:ext cx="254383" cy="644127"/>
          </a:xfrm>
          <a:custGeom>
            <a:avLst/>
            <a:gdLst>
              <a:gd name="connsiteX0" fmla="*/ 134 w 254383"/>
              <a:gd name="connsiteY0" fmla="*/ 27066 h 644127"/>
              <a:gd name="connsiteX1" fmla="*/ 219209 w 254383"/>
              <a:gd name="connsiteY1" fmla="*/ 4841 h 644127"/>
              <a:gd name="connsiteX2" fmla="*/ 244609 w 254383"/>
              <a:gd name="connsiteY2" fmla="*/ 103266 h 644127"/>
              <a:gd name="connsiteX3" fmla="*/ 193809 w 254383"/>
              <a:gd name="connsiteY3" fmla="*/ 157241 h 644127"/>
              <a:gd name="connsiteX4" fmla="*/ 158884 w 254383"/>
              <a:gd name="connsiteY4" fmla="*/ 255666 h 644127"/>
              <a:gd name="connsiteX5" fmla="*/ 108084 w 254383"/>
              <a:gd name="connsiteY5" fmla="*/ 643016 h 644127"/>
              <a:gd name="connsiteX6" fmla="*/ 149359 w 254383"/>
              <a:gd name="connsiteY6" fmla="*/ 366791 h 644127"/>
              <a:gd name="connsiteX7" fmla="*/ 177934 w 254383"/>
              <a:gd name="connsiteY7" fmla="*/ 182641 h 644127"/>
              <a:gd name="connsiteX8" fmla="*/ 149359 w 254383"/>
              <a:gd name="connsiteY8" fmla="*/ 103266 h 644127"/>
              <a:gd name="connsiteX9" fmla="*/ 190634 w 254383"/>
              <a:gd name="connsiteY9" fmla="*/ 147716 h 644127"/>
              <a:gd name="connsiteX10" fmla="*/ 203334 w 254383"/>
              <a:gd name="connsiteY10" fmla="*/ 112791 h 644127"/>
              <a:gd name="connsiteX11" fmla="*/ 231909 w 254383"/>
              <a:gd name="connsiteY11" fmla="*/ 90566 h 644127"/>
              <a:gd name="connsiteX12" fmla="*/ 228734 w 254383"/>
              <a:gd name="connsiteY12" fmla="*/ 103266 h 644127"/>
              <a:gd name="connsiteX13" fmla="*/ 225559 w 254383"/>
              <a:gd name="connsiteY13" fmla="*/ 30241 h 644127"/>
              <a:gd name="connsiteX14" fmla="*/ 47759 w 254383"/>
              <a:gd name="connsiteY14" fmla="*/ 71516 h 644127"/>
              <a:gd name="connsiteX15" fmla="*/ 254134 w 254383"/>
              <a:gd name="connsiteY15" fmla="*/ 1666 h 644127"/>
              <a:gd name="connsiteX16" fmla="*/ 134 w 254383"/>
              <a:gd name="connsiteY16" fmla="*/ 27066 h 64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383" h="644127">
                <a:moveTo>
                  <a:pt x="134" y="27066"/>
                </a:moveTo>
                <a:cubicBezTo>
                  <a:pt x="-5687" y="27595"/>
                  <a:pt x="178463" y="-7859"/>
                  <a:pt x="219209" y="4841"/>
                </a:cubicBezTo>
                <a:cubicBezTo>
                  <a:pt x="259955" y="17541"/>
                  <a:pt x="248842" y="77866"/>
                  <a:pt x="244609" y="103266"/>
                </a:cubicBezTo>
                <a:cubicBezTo>
                  <a:pt x="240376" y="128666"/>
                  <a:pt x="208096" y="131841"/>
                  <a:pt x="193809" y="157241"/>
                </a:cubicBezTo>
                <a:cubicBezTo>
                  <a:pt x="179522" y="182641"/>
                  <a:pt x="173172" y="174704"/>
                  <a:pt x="158884" y="255666"/>
                </a:cubicBezTo>
                <a:cubicBezTo>
                  <a:pt x="144597" y="336629"/>
                  <a:pt x="109671" y="624495"/>
                  <a:pt x="108084" y="643016"/>
                </a:cubicBezTo>
                <a:cubicBezTo>
                  <a:pt x="106497" y="661537"/>
                  <a:pt x="137717" y="443520"/>
                  <a:pt x="149359" y="366791"/>
                </a:cubicBezTo>
                <a:cubicBezTo>
                  <a:pt x="161001" y="290062"/>
                  <a:pt x="177934" y="226562"/>
                  <a:pt x="177934" y="182641"/>
                </a:cubicBezTo>
                <a:cubicBezTo>
                  <a:pt x="177934" y="138720"/>
                  <a:pt x="147242" y="109087"/>
                  <a:pt x="149359" y="103266"/>
                </a:cubicBezTo>
                <a:cubicBezTo>
                  <a:pt x="151476" y="97445"/>
                  <a:pt x="181638" y="146129"/>
                  <a:pt x="190634" y="147716"/>
                </a:cubicBezTo>
                <a:cubicBezTo>
                  <a:pt x="199630" y="149303"/>
                  <a:pt x="196455" y="122316"/>
                  <a:pt x="203334" y="112791"/>
                </a:cubicBezTo>
                <a:cubicBezTo>
                  <a:pt x="210213" y="103266"/>
                  <a:pt x="227676" y="92153"/>
                  <a:pt x="231909" y="90566"/>
                </a:cubicBezTo>
                <a:cubicBezTo>
                  <a:pt x="236142" y="88979"/>
                  <a:pt x="229792" y="113320"/>
                  <a:pt x="228734" y="103266"/>
                </a:cubicBezTo>
                <a:cubicBezTo>
                  <a:pt x="227676" y="93212"/>
                  <a:pt x="255721" y="35533"/>
                  <a:pt x="225559" y="30241"/>
                </a:cubicBezTo>
                <a:cubicBezTo>
                  <a:pt x="195397" y="24949"/>
                  <a:pt x="42997" y="76278"/>
                  <a:pt x="47759" y="71516"/>
                </a:cubicBezTo>
                <a:cubicBezTo>
                  <a:pt x="52521" y="66754"/>
                  <a:pt x="262601" y="11191"/>
                  <a:pt x="254134" y="1666"/>
                </a:cubicBezTo>
                <a:cubicBezTo>
                  <a:pt x="245667" y="-7859"/>
                  <a:pt x="5955" y="26537"/>
                  <a:pt x="134" y="27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AD72E333-5725-9A52-9C03-B91D9941BB07}"/>
              </a:ext>
            </a:extLst>
          </p:cNvPr>
          <p:cNvSpPr/>
          <p:nvPr/>
        </p:nvSpPr>
        <p:spPr>
          <a:xfrm>
            <a:off x="1320705" y="10283806"/>
            <a:ext cx="165292" cy="584029"/>
          </a:xfrm>
          <a:custGeom>
            <a:avLst/>
            <a:gdLst>
              <a:gd name="connsiteX0" fmla="*/ 95 w 165292"/>
              <a:gd name="connsiteY0" fmla="*/ 123844 h 584029"/>
              <a:gd name="connsiteX1" fmla="*/ 136620 w 165292"/>
              <a:gd name="connsiteY1" fmla="*/ 107969 h 584029"/>
              <a:gd name="connsiteX2" fmla="*/ 123920 w 165292"/>
              <a:gd name="connsiteY2" fmla="*/ 193694 h 584029"/>
              <a:gd name="connsiteX3" fmla="*/ 85820 w 165292"/>
              <a:gd name="connsiteY3" fmla="*/ 574694 h 584029"/>
              <a:gd name="connsiteX4" fmla="*/ 98520 w 165292"/>
              <a:gd name="connsiteY4" fmla="*/ 460394 h 584029"/>
              <a:gd name="connsiteX5" fmla="*/ 165195 w 165292"/>
              <a:gd name="connsiteY5" fmla="*/ 384194 h 584029"/>
              <a:gd name="connsiteX6" fmla="*/ 114395 w 165292"/>
              <a:gd name="connsiteY6" fmla="*/ 361969 h 584029"/>
              <a:gd name="connsiteX7" fmla="*/ 155670 w 165292"/>
              <a:gd name="connsiteY7" fmla="*/ 228619 h 584029"/>
              <a:gd name="connsiteX8" fmla="*/ 139795 w 165292"/>
              <a:gd name="connsiteY8" fmla="*/ 234969 h 584029"/>
              <a:gd name="connsiteX9" fmla="*/ 149320 w 165292"/>
              <a:gd name="connsiteY9" fmla="*/ 95269 h 584029"/>
              <a:gd name="connsiteX10" fmla="*/ 114395 w 165292"/>
              <a:gd name="connsiteY10" fmla="*/ 66694 h 584029"/>
              <a:gd name="connsiteX11" fmla="*/ 92170 w 165292"/>
              <a:gd name="connsiteY11" fmla="*/ 19 h 584029"/>
              <a:gd name="connsiteX12" fmla="*/ 114395 w 165292"/>
              <a:gd name="connsiteY12" fmla="*/ 60344 h 584029"/>
              <a:gd name="connsiteX13" fmla="*/ 95 w 165292"/>
              <a:gd name="connsiteY13" fmla="*/ 123844 h 58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292" h="584029">
                <a:moveTo>
                  <a:pt x="95" y="123844"/>
                </a:moveTo>
                <a:cubicBezTo>
                  <a:pt x="3799" y="131781"/>
                  <a:pt x="115983" y="96327"/>
                  <a:pt x="136620" y="107969"/>
                </a:cubicBezTo>
                <a:cubicBezTo>
                  <a:pt x="157257" y="119611"/>
                  <a:pt x="132387" y="115906"/>
                  <a:pt x="123920" y="193694"/>
                </a:cubicBezTo>
                <a:cubicBezTo>
                  <a:pt x="115453" y="271482"/>
                  <a:pt x="90053" y="530244"/>
                  <a:pt x="85820" y="574694"/>
                </a:cubicBezTo>
                <a:cubicBezTo>
                  <a:pt x="81587" y="619144"/>
                  <a:pt x="85291" y="492144"/>
                  <a:pt x="98520" y="460394"/>
                </a:cubicBezTo>
                <a:cubicBezTo>
                  <a:pt x="111749" y="428644"/>
                  <a:pt x="162549" y="400598"/>
                  <a:pt x="165195" y="384194"/>
                </a:cubicBezTo>
                <a:cubicBezTo>
                  <a:pt x="167841" y="367790"/>
                  <a:pt x="115983" y="387898"/>
                  <a:pt x="114395" y="361969"/>
                </a:cubicBezTo>
                <a:cubicBezTo>
                  <a:pt x="112808" y="336040"/>
                  <a:pt x="151437" y="249786"/>
                  <a:pt x="155670" y="228619"/>
                </a:cubicBezTo>
                <a:cubicBezTo>
                  <a:pt x="159903" y="207452"/>
                  <a:pt x="140853" y="257194"/>
                  <a:pt x="139795" y="234969"/>
                </a:cubicBezTo>
                <a:cubicBezTo>
                  <a:pt x="138737" y="212744"/>
                  <a:pt x="153553" y="123315"/>
                  <a:pt x="149320" y="95269"/>
                </a:cubicBezTo>
                <a:cubicBezTo>
                  <a:pt x="145087" y="67223"/>
                  <a:pt x="123920" y="82569"/>
                  <a:pt x="114395" y="66694"/>
                </a:cubicBezTo>
                <a:cubicBezTo>
                  <a:pt x="104870" y="50819"/>
                  <a:pt x="92170" y="1077"/>
                  <a:pt x="92170" y="19"/>
                </a:cubicBezTo>
                <a:cubicBezTo>
                  <a:pt x="92170" y="-1039"/>
                  <a:pt x="127624" y="40236"/>
                  <a:pt x="114395" y="60344"/>
                </a:cubicBezTo>
                <a:cubicBezTo>
                  <a:pt x="101166" y="80452"/>
                  <a:pt x="-3609" y="115907"/>
                  <a:pt x="95" y="123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022BAF9A-FDA9-D4FB-98DD-CF07CB00CE58}"/>
              </a:ext>
            </a:extLst>
          </p:cNvPr>
          <p:cNvSpPr/>
          <p:nvPr/>
        </p:nvSpPr>
        <p:spPr>
          <a:xfrm>
            <a:off x="853792" y="10882325"/>
            <a:ext cx="130268" cy="517345"/>
          </a:xfrm>
          <a:custGeom>
            <a:avLst/>
            <a:gdLst>
              <a:gd name="connsiteX0" fmla="*/ 124108 w 130268"/>
              <a:gd name="connsiteY0" fmla="*/ 1575 h 517345"/>
              <a:gd name="connsiteX1" fmla="*/ 86008 w 130268"/>
              <a:gd name="connsiteY1" fmla="*/ 300025 h 517345"/>
              <a:gd name="connsiteX2" fmla="*/ 283 w 130268"/>
              <a:gd name="connsiteY2" fmla="*/ 515925 h 517345"/>
              <a:gd name="connsiteX3" fmla="*/ 117758 w 130268"/>
              <a:gd name="connsiteY3" fmla="*/ 195250 h 517345"/>
              <a:gd name="connsiteX4" fmla="*/ 124108 w 130268"/>
              <a:gd name="connsiteY4" fmla="*/ 1575 h 5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68" h="517345">
                <a:moveTo>
                  <a:pt x="124108" y="1575"/>
                </a:moveTo>
                <a:cubicBezTo>
                  <a:pt x="118816" y="19037"/>
                  <a:pt x="106645" y="214300"/>
                  <a:pt x="86008" y="300025"/>
                </a:cubicBezTo>
                <a:cubicBezTo>
                  <a:pt x="65371" y="385750"/>
                  <a:pt x="-5009" y="533387"/>
                  <a:pt x="283" y="515925"/>
                </a:cubicBezTo>
                <a:cubicBezTo>
                  <a:pt x="5575" y="498463"/>
                  <a:pt x="98179" y="274625"/>
                  <a:pt x="117758" y="195250"/>
                </a:cubicBezTo>
                <a:cubicBezTo>
                  <a:pt x="137337" y="115875"/>
                  <a:pt x="129400" y="-15887"/>
                  <a:pt x="124108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4120C7C-2603-6707-21C8-2FD840CE2ED7}"/>
              </a:ext>
            </a:extLst>
          </p:cNvPr>
          <p:cNvSpPr/>
          <p:nvPr/>
        </p:nvSpPr>
        <p:spPr>
          <a:xfrm>
            <a:off x="860324" y="10388595"/>
            <a:ext cx="263631" cy="315733"/>
          </a:xfrm>
          <a:custGeom>
            <a:avLst/>
            <a:gdLst>
              <a:gd name="connsiteX0" fmla="*/ 263626 w 263631"/>
              <a:gd name="connsiteY0" fmla="*/ 5 h 315733"/>
              <a:gd name="connsiteX1" fmla="*/ 73126 w 263631"/>
              <a:gd name="connsiteY1" fmla="*/ 180980 h 315733"/>
              <a:gd name="connsiteX2" fmla="*/ 101 w 263631"/>
              <a:gd name="connsiteY2" fmla="*/ 254005 h 315733"/>
              <a:gd name="connsiteX3" fmla="*/ 85826 w 263631"/>
              <a:gd name="connsiteY3" fmla="*/ 180980 h 315733"/>
              <a:gd name="connsiteX4" fmla="*/ 111226 w 263631"/>
              <a:gd name="connsiteY4" fmla="*/ 260355 h 315733"/>
              <a:gd name="connsiteX5" fmla="*/ 98526 w 263631"/>
              <a:gd name="connsiteY5" fmla="*/ 314330 h 315733"/>
              <a:gd name="connsiteX6" fmla="*/ 114401 w 263631"/>
              <a:gd name="connsiteY6" fmla="*/ 203205 h 315733"/>
              <a:gd name="connsiteX7" fmla="*/ 66776 w 263631"/>
              <a:gd name="connsiteY7" fmla="*/ 187330 h 315733"/>
              <a:gd name="connsiteX8" fmla="*/ 263626 w 263631"/>
              <a:gd name="connsiteY8" fmla="*/ 5 h 3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631" h="315733">
                <a:moveTo>
                  <a:pt x="263626" y="5"/>
                </a:moveTo>
                <a:cubicBezTo>
                  <a:pt x="264684" y="-1053"/>
                  <a:pt x="117047" y="138647"/>
                  <a:pt x="73126" y="180980"/>
                </a:cubicBezTo>
                <a:cubicBezTo>
                  <a:pt x="29205" y="223313"/>
                  <a:pt x="-2016" y="254005"/>
                  <a:pt x="101" y="254005"/>
                </a:cubicBezTo>
                <a:cubicBezTo>
                  <a:pt x="2218" y="254005"/>
                  <a:pt x="67305" y="179922"/>
                  <a:pt x="85826" y="180980"/>
                </a:cubicBezTo>
                <a:cubicBezTo>
                  <a:pt x="104347" y="182038"/>
                  <a:pt x="109109" y="238130"/>
                  <a:pt x="111226" y="260355"/>
                </a:cubicBezTo>
                <a:cubicBezTo>
                  <a:pt x="113343" y="282580"/>
                  <a:pt x="97997" y="323855"/>
                  <a:pt x="98526" y="314330"/>
                </a:cubicBezTo>
                <a:cubicBezTo>
                  <a:pt x="99055" y="304805"/>
                  <a:pt x="119693" y="224371"/>
                  <a:pt x="114401" y="203205"/>
                </a:cubicBezTo>
                <a:cubicBezTo>
                  <a:pt x="109109" y="182039"/>
                  <a:pt x="46139" y="217492"/>
                  <a:pt x="66776" y="187330"/>
                </a:cubicBezTo>
                <a:cubicBezTo>
                  <a:pt x="87413" y="157168"/>
                  <a:pt x="262568" y="1063"/>
                  <a:pt x="263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65930602-77B0-0F77-4882-4DFD164209C5}"/>
              </a:ext>
            </a:extLst>
          </p:cNvPr>
          <p:cNvSpPr/>
          <p:nvPr/>
        </p:nvSpPr>
        <p:spPr>
          <a:xfrm>
            <a:off x="1076278" y="10061575"/>
            <a:ext cx="308022" cy="282608"/>
          </a:xfrm>
          <a:custGeom>
            <a:avLst/>
            <a:gdLst>
              <a:gd name="connsiteX0" fmla="*/ 308022 w 308022"/>
              <a:gd name="connsiteY0" fmla="*/ 0 h 282608"/>
              <a:gd name="connsiteX1" fmla="*/ 69897 w 308022"/>
              <a:gd name="connsiteY1" fmla="*/ 219075 h 282608"/>
              <a:gd name="connsiteX2" fmla="*/ 47 w 308022"/>
              <a:gd name="connsiteY2" fmla="*/ 282575 h 282608"/>
              <a:gd name="connsiteX3" fmla="*/ 60372 w 308022"/>
              <a:gd name="connsiteY3" fmla="*/ 228600 h 282608"/>
              <a:gd name="connsiteX4" fmla="*/ 139747 w 308022"/>
              <a:gd name="connsiteY4" fmla="*/ 276225 h 282608"/>
              <a:gd name="connsiteX5" fmla="*/ 79422 w 308022"/>
              <a:gd name="connsiteY5" fmla="*/ 228600 h 282608"/>
              <a:gd name="connsiteX6" fmla="*/ 47672 w 308022"/>
              <a:gd name="connsiteY6" fmla="*/ 212725 h 282608"/>
              <a:gd name="connsiteX7" fmla="*/ 308022 w 308022"/>
              <a:gd name="connsiteY7" fmla="*/ 0 h 2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22" h="282608">
                <a:moveTo>
                  <a:pt x="308022" y="0"/>
                </a:moveTo>
                <a:lnTo>
                  <a:pt x="69897" y="219075"/>
                </a:lnTo>
                <a:lnTo>
                  <a:pt x="47" y="282575"/>
                </a:lnTo>
                <a:cubicBezTo>
                  <a:pt x="-1540" y="284162"/>
                  <a:pt x="37089" y="229658"/>
                  <a:pt x="60372" y="228600"/>
                </a:cubicBezTo>
                <a:cubicBezTo>
                  <a:pt x="83655" y="227542"/>
                  <a:pt x="136572" y="276225"/>
                  <a:pt x="139747" y="276225"/>
                </a:cubicBezTo>
                <a:cubicBezTo>
                  <a:pt x="142922" y="276225"/>
                  <a:pt x="94768" y="239183"/>
                  <a:pt x="79422" y="228600"/>
                </a:cubicBezTo>
                <a:cubicBezTo>
                  <a:pt x="64076" y="218017"/>
                  <a:pt x="14335" y="246592"/>
                  <a:pt x="47672" y="212725"/>
                </a:cubicBezTo>
                <a:cubicBezTo>
                  <a:pt x="81009" y="178858"/>
                  <a:pt x="180228" y="102129"/>
                  <a:pt x="3080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F797D8FF-58A4-3753-9A43-62559CBFDB71}"/>
              </a:ext>
            </a:extLst>
          </p:cNvPr>
          <p:cNvSpPr/>
          <p:nvPr/>
        </p:nvSpPr>
        <p:spPr>
          <a:xfrm>
            <a:off x="622072" y="10725076"/>
            <a:ext cx="311557" cy="333832"/>
          </a:xfrm>
          <a:custGeom>
            <a:avLst/>
            <a:gdLst>
              <a:gd name="connsiteX0" fmla="*/ 311378 w 311557"/>
              <a:gd name="connsiteY0" fmla="*/ 3249 h 333832"/>
              <a:gd name="connsiteX1" fmla="*/ 165328 w 311557"/>
              <a:gd name="connsiteY1" fmla="*/ 127074 h 333832"/>
              <a:gd name="connsiteX2" fmla="*/ 108178 w 311557"/>
              <a:gd name="connsiteY2" fmla="*/ 231849 h 333832"/>
              <a:gd name="connsiteX3" fmla="*/ 155803 w 311557"/>
              <a:gd name="connsiteY3" fmla="*/ 136599 h 333832"/>
              <a:gd name="connsiteX4" fmla="*/ 92303 w 311557"/>
              <a:gd name="connsiteY4" fmla="*/ 244549 h 333832"/>
              <a:gd name="connsiteX5" fmla="*/ 228 w 311557"/>
              <a:gd name="connsiteY5" fmla="*/ 333449 h 333832"/>
              <a:gd name="connsiteX6" fmla="*/ 120878 w 311557"/>
              <a:gd name="connsiteY6" fmla="*/ 209624 h 333832"/>
              <a:gd name="connsiteX7" fmla="*/ 235178 w 311557"/>
              <a:gd name="connsiteY7" fmla="*/ 127074 h 333832"/>
              <a:gd name="connsiteX8" fmla="*/ 155803 w 311557"/>
              <a:gd name="connsiteY8" fmla="*/ 149299 h 333832"/>
              <a:gd name="connsiteX9" fmla="*/ 193903 w 311557"/>
              <a:gd name="connsiteY9" fmla="*/ 47699 h 333832"/>
              <a:gd name="connsiteX10" fmla="*/ 311378 w 311557"/>
              <a:gd name="connsiteY10" fmla="*/ 3249 h 3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557" h="333832">
                <a:moveTo>
                  <a:pt x="311378" y="3249"/>
                </a:moveTo>
                <a:cubicBezTo>
                  <a:pt x="306616" y="16478"/>
                  <a:pt x="199195" y="88974"/>
                  <a:pt x="165328" y="127074"/>
                </a:cubicBezTo>
                <a:cubicBezTo>
                  <a:pt x="131461" y="165174"/>
                  <a:pt x="109765" y="230262"/>
                  <a:pt x="108178" y="231849"/>
                </a:cubicBezTo>
                <a:cubicBezTo>
                  <a:pt x="106591" y="233436"/>
                  <a:pt x="158449" y="134482"/>
                  <a:pt x="155803" y="136599"/>
                </a:cubicBezTo>
                <a:cubicBezTo>
                  <a:pt x="153157" y="138716"/>
                  <a:pt x="118232" y="211741"/>
                  <a:pt x="92303" y="244549"/>
                </a:cubicBezTo>
                <a:cubicBezTo>
                  <a:pt x="66374" y="277357"/>
                  <a:pt x="-4534" y="339270"/>
                  <a:pt x="228" y="333449"/>
                </a:cubicBezTo>
                <a:cubicBezTo>
                  <a:pt x="4990" y="327628"/>
                  <a:pt x="81720" y="244020"/>
                  <a:pt x="120878" y="209624"/>
                </a:cubicBezTo>
                <a:cubicBezTo>
                  <a:pt x="160036" y="175228"/>
                  <a:pt x="229357" y="137128"/>
                  <a:pt x="235178" y="127074"/>
                </a:cubicBezTo>
                <a:cubicBezTo>
                  <a:pt x="240999" y="117020"/>
                  <a:pt x="162682" y="162528"/>
                  <a:pt x="155803" y="149299"/>
                </a:cubicBezTo>
                <a:cubicBezTo>
                  <a:pt x="148924" y="136070"/>
                  <a:pt x="163211" y="75745"/>
                  <a:pt x="193903" y="47699"/>
                </a:cubicBezTo>
                <a:cubicBezTo>
                  <a:pt x="224595" y="19653"/>
                  <a:pt x="316140" y="-9980"/>
                  <a:pt x="311378" y="3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0BDB9CA-9F23-B788-E850-05CAA240AE83}"/>
              </a:ext>
            </a:extLst>
          </p:cNvPr>
          <p:cNvSpPr/>
          <p:nvPr/>
        </p:nvSpPr>
        <p:spPr>
          <a:xfrm>
            <a:off x="1224743" y="10562890"/>
            <a:ext cx="191757" cy="970908"/>
          </a:xfrm>
          <a:custGeom>
            <a:avLst/>
            <a:gdLst>
              <a:gd name="connsiteX0" fmla="*/ 178607 w 191757"/>
              <a:gd name="connsiteY0" fmla="*/ 335 h 970908"/>
              <a:gd name="connsiteX1" fmla="*/ 108757 w 191757"/>
              <a:gd name="connsiteY1" fmla="*/ 660735 h 970908"/>
              <a:gd name="connsiteX2" fmla="*/ 124632 w 191757"/>
              <a:gd name="connsiteY2" fmla="*/ 559135 h 970908"/>
              <a:gd name="connsiteX3" fmla="*/ 807 w 191757"/>
              <a:gd name="connsiteY3" fmla="*/ 965535 h 970908"/>
              <a:gd name="connsiteX4" fmla="*/ 77007 w 191757"/>
              <a:gd name="connsiteY4" fmla="*/ 768685 h 970908"/>
              <a:gd name="connsiteX5" fmla="*/ 191307 w 191757"/>
              <a:gd name="connsiteY5" fmla="*/ 435310 h 970908"/>
              <a:gd name="connsiteX6" fmla="*/ 118282 w 191757"/>
              <a:gd name="connsiteY6" fmla="*/ 568660 h 970908"/>
              <a:gd name="connsiteX7" fmla="*/ 178607 w 191757"/>
              <a:gd name="connsiteY7" fmla="*/ 335 h 97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57" h="970908">
                <a:moveTo>
                  <a:pt x="178607" y="335"/>
                </a:moveTo>
                <a:cubicBezTo>
                  <a:pt x="177019" y="15681"/>
                  <a:pt x="117753" y="567602"/>
                  <a:pt x="108757" y="660735"/>
                </a:cubicBezTo>
                <a:cubicBezTo>
                  <a:pt x="99761" y="753868"/>
                  <a:pt x="142624" y="508335"/>
                  <a:pt x="124632" y="559135"/>
                </a:cubicBezTo>
                <a:cubicBezTo>
                  <a:pt x="106640" y="609935"/>
                  <a:pt x="8744" y="930610"/>
                  <a:pt x="807" y="965535"/>
                </a:cubicBezTo>
                <a:cubicBezTo>
                  <a:pt x="-7130" y="1000460"/>
                  <a:pt x="45257" y="857056"/>
                  <a:pt x="77007" y="768685"/>
                </a:cubicBezTo>
                <a:cubicBezTo>
                  <a:pt x="108757" y="680314"/>
                  <a:pt x="184428" y="468648"/>
                  <a:pt x="191307" y="435310"/>
                </a:cubicBezTo>
                <a:cubicBezTo>
                  <a:pt x="198186" y="401972"/>
                  <a:pt x="124103" y="636922"/>
                  <a:pt x="118282" y="568660"/>
                </a:cubicBezTo>
                <a:cubicBezTo>
                  <a:pt x="112461" y="500398"/>
                  <a:pt x="180195" y="-15011"/>
                  <a:pt x="17860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9AE78406-056E-4BE5-B2D2-2DD4AD34B552}"/>
              </a:ext>
            </a:extLst>
          </p:cNvPr>
          <p:cNvSpPr/>
          <p:nvPr/>
        </p:nvSpPr>
        <p:spPr>
          <a:xfrm>
            <a:off x="1022511" y="11439477"/>
            <a:ext cx="228449" cy="619564"/>
          </a:xfrm>
          <a:custGeom>
            <a:avLst/>
            <a:gdLst>
              <a:gd name="connsiteX0" fmla="*/ 142714 w 228449"/>
              <a:gd name="connsiteY0" fmla="*/ 48 h 619564"/>
              <a:gd name="connsiteX1" fmla="*/ 145889 w 228449"/>
              <a:gd name="connsiteY1" fmla="*/ 193723 h 619564"/>
              <a:gd name="connsiteX2" fmla="*/ 34764 w 228449"/>
              <a:gd name="connsiteY2" fmla="*/ 352473 h 619564"/>
              <a:gd name="connsiteX3" fmla="*/ 72864 w 228449"/>
              <a:gd name="connsiteY3" fmla="*/ 317548 h 619564"/>
              <a:gd name="connsiteX4" fmla="*/ 3014 w 228449"/>
              <a:gd name="connsiteY4" fmla="*/ 514398 h 619564"/>
              <a:gd name="connsiteX5" fmla="*/ 15714 w 228449"/>
              <a:gd name="connsiteY5" fmla="*/ 619173 h 619564"/>
              <a:gd name="connsiteX6" fmla="*/ 18889 w 228449"/>
              <a:gd name="connsiteY6" fmla="*/ 536623 h 619564"/>
              <a:gd name="connsiteX7" fmla="*/ 228439 w 228449"/>
              <a:gd name="connsiteY7" fmla="*/ 234998 h 619564"/>
              <a:gd name="connsiteX8" fmla="*/ 9364 w 228449"/>
              <a:gd name="connsiteY8" fmla="*/ 533448 h 619564"/>
              <a:gd name="connsiteX9" fmla="*/ 56989 w 228449"/>
              <a:gd name="connsiteY9" fmla="*/ 333423 h 619564"/>
              <a:gd name="connsiteX10" fmla="*/ 209389 w 228449"/>
              <a:gd name="connsiteY10" fmla="*/ 133398 h 619564"/>
              <a:gd name="connsiteX11" fmla="*/ 174464 w 228449"/>
              <a:gd name="connsiteY11" fmla="*/ 174673 h 619564"/>
              <a:gd name="connsiteX12" fmla="*/ 142714 w 228449"/>
              <a:gd name="connsiteY12" fmla="*/ 48 h 61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449" h="619564">
                <a:moveTo>
                  <a:pt x="142714" y="48"/>
                </a:moveTo>
                <a:cubicBezTo>
                  <a:pt x="137952" y="3223"/>
                  <a:pt x="163881" y="134986"/>
                  <a:pt x="145889" y="193723"/>
                </a:cubicBezTo>
                <a:cubicBezTo>
                  <a:pt x="127897" y="252460"/>
                  <a:pt x="46935" y="331836"/>
                  <a:pt x="34764" y="352473"/>
                </a:cubicBezTo>
                <a:cubicBezTo>
                  <a:pt x="22593" y="373110"/>
                  <a:pt x="78156" y="290561"/>
                  <a:pt x="72864" y="317548"/>
                </a:cubicBezTo>
                <a:cubicBezTo>
                  <a:pt x="67572" y="344536"/>
                  <a:pt x="12539" y="464127"/>
                  <a:pt x="3014" y="514398"/>
                </a:cubicBezTo>
                <a:cubicBezTo>
                  <a:pt x="-6511" y="564669"/>
                  <a:pt x="13068" y="615469"/>
                  <a:pt x="15714" y="619173"/>
                </a:cubicBezTo>
                <a:cubicBezTo>
                  <a:pt x="18360" y="622877"/>
                  <a:pt x="-16565" y="600652"/>
                  <a:pt x="18889" y="536623"/>
                </a:cubicBezTo>
                <a:cubicBezTo>
                  <a:pt x="54343" y="472594"/>
                  <a:pt x="230026" y="235527"/>
                  <a:pt x="228439" y="234998"/>
                </a:cubicBezTo>
                <a:cubicBezTo>
                  <a:pt x="226852" y="234469"/>
                  <a:pt x="37939" y="517044"/>
                  <a:pt x="9364" y="533448"/>
                </a:cubicBezTo>
                <a:cubicBezTo>
                  <a:pt x="-19211" y="549852"/>
                  <a:pt x="23651" y="400098"/>
                  <a:pt x="56989" y="333423"/>
                </a:cubicBezTo>
                <a:cubicBezTo>
                  <a:pt x="90326" y="266748"/>
                  <a:pt x="189810" y="159856"/>
                  <a:pt x="209389" y="133398"/>
                </a:cubicBezTo>
                <a:cubicBezTo>
                  <a:pt x="228968" y="106940"/>
                  <a:pt x="185047" y="197427"/>
                  <a:pt x="174464" y="174673"/>
                </a:cubicBezTo>
                <a:cubicBezTo>
                  <a:pt x="163881" y="151919"/>
                  <a:pt x="147476" y="-3127"/>
                  <a:pt x="14271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3078EBE7-373B-8F3D-E348-121CBEE33D5B}"/>
              </a:ext>
            </a:extLst>
          </p:cNvPr>
          <p:cNvSpPr/>
          <p:nvPr/>
        </p:nvSpPr>
        <p:spPr>
          <a:xfrm>
            <a:off x="1419714" y="10098743"/>
            <a:ext cx="461687" cy="349041"/>
          </a:xfrm>
          <a:custGeom>
            <a:avLst/>
            <a:gdLst>
              <a:gd name="connsiteX0" fmla="*/ 63011 w 461687"/>
              <a:gd name="connsiteY0" fmla="*/ 105707 h 349041"/>
              <a:gd name="connsiteX1" fmla="*/ 215411 w 461687"/>
              <a:gd name="connsiteY1" fmla="*/ 54907 h 349041"/>
              <a:gd name="connsiteX2" fmla="*/ 205886 w 461687"/>
              <a:gd name="connsiteY2" fmla="*/ 58082 h 349041"/>
              <a:gd name="connsiteX3" fmla="*/ 310661 w 461687"/>
              <a:gd name="connsiteY3" fmla="*/ 143807 h 349041"/>
              <a:gd name="connsiteX4" fmla="*/ 412261 w 461687"/>
              <a:gd name="connsiteY4" fmla="*/ 67607 h 349041"/>
              <a:gd name="connsiteX5" fmla="*/ 396386 w 461687"/>
              <a:gd name="connsiteY5" fmla="*/ 932 h 349041"/>
              <a:gd name="connsiteX6" fmla="*/ 459886 w 461687"/>
              <a:gd name="connsiteY6" fmla="*/ 118407 h 349041"/>
              <a:gd name="connsiteX7" fmla="*/ 313836 w 461687"/>
              <a:gd name="connsiteY7" fmla="*/ 178732 h 349041"/>
              <a:gd name="connsiteX8" fmla="*/ 386861 w 461687"/>
              <a:gd name="connsiteY8" fmla="*/ 261282 h 349041"/>
              <a:gd name="connsiteX9" fmla="*/ 399561 w 461687"/>
              <a:gd name="connsiteY9" fmla="*/ 340657 h 349041"/>
              <a:gd name="connsiteX10" fmla="*/ 196361 w 461687"/>
              <a:gd name="connsiteY10" fmla="*/ 343832 h 349041"/>
              <a:gd name="connsiteX11" fmla="*/ 437661 w 461687"/>
              <a:gd name="connsiteY11" fmla="*/ 315257 h 349041"/>
              <a:gd name="connsiteX12" fmla="*/ 317011 w 461687"/>
              <a:gd name="connsiteY12" fmla="*/ 258107 h 349041"/>
              <a:gd name="connsiteX13" fmla="*/ 272561 w 461687"/>
              <a:gd name="connsiteY13" fmla="*/ 254932 h 349041"/>
              <a:gd name="connsiteX14" fmla="*/ 317011 w 461687"/>
              <a:gd name="connsiteY14" fmla="*/ 229532 h 349041"/>
              <a:gd name="connsiteX15" fmla="*/ 234461 w 461687"/>
              <a:gd name="connsiteY15" fmla="*/ 197782 h 349041"/>
              <a:gd name="connsiteX16" fmla="*/ 323361 w 461687"/>
              <a:gd name="connsiteY16" fmla="*/ 172382 h 349041"/>
              <a:gd name="connsiteX17" fmla="*/ 243986 w 461687"/>
              <a:gd name="connsiteY17" fmla="*/ 70782 h 349041"/>
              <a:gd name="connsiteX18" fmla="*/ 221761 w 461687"/>
              <a:gd name="connsiteY18" fmla="*/ 35857 h 349041"/>
              <a:gd name="connsiteX19" fmla="*/ 120161 w 461687"/>
              <a:gd name="connsiteY19" fmla="*/ 67607 h 349041"/>
              <a:gd name="connsiteX20" fmla="*/ 2686 w 461687"/>
              <a:gd name="connsiteY20" fmla="*/ 121582 h 349041"/>
              <a:gd name="connsiteX21" fmla="*/ 63011 w 461687"/>
              <a:gd name="connsiteY21" fmla="*/ 105707 h 34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1687" h="349041">
                <a:moveTo>
                  <a:pt x="63011" y="105707"/>
                </a:moveTo>
                <a:cubicBezTo>
                  <a:pt x="98465" y="94594"/>
                  <a:pt x="215411" y="54907"/>
                  <a:pt x="215411" y="54907"/>
                </a:cubicBezTo>
                <a:cubicBezTo>
                  <a:pt x="239224" y="46969"/>
                  <a:pt x="190011" y="43265"/>
                  <a:pt x="205886" y="58082"/>
                </a:cubicBezTo>
                <a:cubicBezTo>
                  <a:pt x="221761" y="72899"/>
                  <a:pt x="276265" y="142220"/>
                  <a:pt x="310661" y="143807"/>
                </a:cubicBezTo>
                <a:cubicBezTo>
                  <a:pt x="345057" y="145395"/>
                  <a:pt x="397974" y="91419"/>
                  <a:pt x="412261" y="67607"/>
                </a:cubicBezTo>
                <a:cubicBezTo>
                  <a:pt x="426548" y="43795"/>
                  <a:pt x="388449" y="-7535"/>
                  <a:pt x="396386" y="932"/>
                </a:cubicBezTo>
                <a:cubicBezTo>
                  <a:pt x="404324" y="9399"/>
                  <a:pt x="473644" y="88774"/>
                  <a:pt x="459886" y="118407"/>
                </a:cubicBezTo>
                <a:cubicBezTo>
                  <a:pt x="446128" y="148040"/>
                  <a:pt x="326007" y="154920"/>
                  <a:pt x="313836" y="178732"/>
                </a:cubicBezTo>
                <a:cubicBezTo>
                  <a:pt x="301665" y="202545"/>
                  <a:pt x="372574" y="234295"/>
                  <a:pt x="386861" y="261282"/>
                </a:cubicBezTo>
                <a:cubicBezTo>
                  <a:pt x="401149" y="288270"/>
                  <a:pt x="431311" y="326899"/>
                  <a:pt x="399561" y="340657"/>
                </a:cubicBezTo>
                <a:cubicBezTo>
                  <a:pt x="367811" y="354415"/>
                  <a:pt x="190011" y="348065"/>
                  <a:pt x="196361" y="343832"/>
                </a:cubicBezTo>
                <a:cubicBezTo>
                  <a:pt x="202711" y="339599"/>
                  <a:pt x="417553" y="329544"/>
                  <a:pt x="437661" y="315257"/>
                </a:cubicBezTo>
                <a:cubicBezTo>
                  <a:pt x="457769" y="300970"/>
                  <a:pt x="344528" y="268161"/>
                  <a:pt x="317011" y="258107"/>
                </a:cubicBezTo>
                <a:cubicBezTo>
                  <a:pt x="289494" y="248053"/>
                  <a:pt x="272561" y="259694"/>
                  <a:pt x="272561" y="254932"/>
                </a:cubicBezTo>
                <a:cubicBezTo>
                  <a:pt x="272561" y="250170"/>
                  <a:pt x="323361" y="239057"/>
                  <a:pt x="317011" y="229532"/>
                </a:cubicBezTo>
                <a:cubicBezTo>
                  <a:pt x="310661" y="220007"/>
                  <a:pt x="233403" y="207307"/>
                  <a:pt x="234461" y="197782"/>
                </a:cubicBezTo>
                <a:cubicBezTo>
                  <a:pt x="235519" y="188257"/>
                  <a:pt x="321774" y="193549"/>
                  <a:pt x="323361" y="172382"/>
                </a:cubicBezTo>
                <a:cubicBezTo>
                  <a:pt x="324948" y="151215"/>
                  <a:pt x="260919" y="93536"/>
                  <a:pt x="243986" y="70782"/>
                </a:cubicBezTo>
                <a:cubicBezTo>
                  <a:pt x="227053" y="48028"/>
                  <a:pt x="242398" y="36386"/>
                  <a:pt x="221761" y="35857"/>
                </a:cubicBezTo>
                <a:cubicBezTo>
                  <a:pt x="201124" y="35328"/>
                  <a:pt x="156673" y="53320"/>
                  <a:pt x="120161" y="67607"/>
                </a:cubicBezTo>
                <a:cubicBezTo>
                  <a:pt x="83649" y="81894"/>
                  <a:pt x="15915" y="115232"/>
                  <a:pt x="2686" y="121582"/>
                </a:cubicBezTo>
                <a:cubicBezTo>
                  <a:pt x="-10543" y="127932"/>
                  <a:pt x="27557" y="116820"/>
                  <a:pt x="63011" y="10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C6FA77D-8D81-41E4-B4A1-095EA6F2EB55}"/>
              </a:ext>
            </a:extLst>
          </p:cNvPr>
          <p:cNvSpPr/>
          <p:nvPr/>
        </p:nvSpPr>
        <p:spPr>
          <a:xfrm>
            <a:off x="1853460" y="9718417"/>
            <a:ext cx="184773" cy="305116"/>
          </a:xfrm>
          <a:custGeom>
            <a:avLst/>
            <a:gdLst>
              <a:gd name="connsiteX0" fmla="*/ 740 w 184773"/>
              <a:gd name="connsiteY0" fmla="*/ 35183 h 305116"/>
              <a:gd name="connsiteX1" fmla="*/ 172190 w 184773"/>
              <a:gd name="connsiteY1" fmla="*/ 28833 h 305116"/>
              <a:gd name="connsiteX2" fmla="*/ 172190 w 184773"/>
              <a:gd name="connsiteY2" fmla="*/ 66933 h 305116"/>
              <a:gd name="connsiteX3" fmla="*/ 175365 w 184773"/>
              <a:gd name="connsiteY3" fmla="*/ 9783 h 305116"/>
              <a:gd name="connsiteX4" fmla="*/ 162665 w 184773"/>
              <a:gd name="connsiteY4" fmla="*/ 305058 h 305116"/>
              <a:gd name="connsiteX5" fmla="*/ 162665 w 184773"/>
              <a:gd name="connsiteY5" fmla="*/ 35183 h 305116"/>
              <a:gd name="connsiteX6" fmla="*/ 111865 w 184773"/>
              <a:gd name="connsiteY6" fmla="*/ 22483 h 305116"/>
              <a:gd name="connsiteX7" fmla="*/ 740 w 184773"/>
              <a:gd name="connsiteY7" fmla="*/ 35183 h 3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73" h="305116">
                <a:moveTo>
                  <a:pt x="740" y="35183"/>
                </a:moveTo>
                <a:cubicBezTo>
                  <a:pt x="10794" y="36241"/>
                  <a:pt x="143615" y="23541"/>
                  <a:pt x="172190" y="28833"/>
                </a:cubicBezTo>
                <a:cubicBezTo>
                  <a:pt x="200765" y="34125"/>
                  <a:pt x="171661" y="70108"/>
                  <a:pt x="172190" y="66933"/>
                </a:cubicBezTo>
                <a:cubicBezTo>
                  <a:pt x="172719" y="63758"/>
                  <a:pt x="176952" y="-29904"/>
                  <a:pt x="175365" y="9783"/>
                </a:cubicBezTo>
                <a:cubicBezTo>
                  <a:pt x="173778" y="49470"/>
                  <a:pt x="164782" y="300825"/>
                  <a:pt x="162665" y="305058"/>
                </a:cubicBezTo>
                <a:cubicBezTo>
                  <a:pt x="160548" y="309291"/>
                  <a:pt x="171132" y="82279"/>
                  <a:pt x="162665" y="35183"/>
                </a:cubicBezTo>
                <a:cubicBezTo>
                  <a:pt x="154198" y="-11913"/>
                  <a:pt x="137794" y="24070"/>
                  <a:pt x="111865" y="22483"/>
                </a:cubicBezTo>
                <a:cubicBezTo>
                  <a:pt x="85936" y="20895"/>
                  <a:pt x="-9314" y="34125"/>
                  <a:pt x="740" y="35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175C9D1-FFA8-CB86-47DB-7D6035D75F22}"/>
              </a:ext>
            </a:extLst>
          </p:cNvPr>
          <p:cNvSpPr/>
          <p:nvPr/>
        </p:nvSpPr>
        <p:spPr>
          <a:xfrm>
            <a:off x="1422351" y="9797364"/>
            <a:ext cx="384285" cy="385507"/>
          </a:xfrm>
          <a:custGeom>
            <a:avLst/>
            <a:gdLst>
              <a:gd name="connsiteX0" fmla="*/ 49 w 384285"/>
              <a:gd name="connsiteY0" fmla="*/ 343586 h 385507"/>
              <a:gd name="connsiteX1" fmla="*/ 279449 w 384285"/>
              <a:gd name="connsiteY1" fmla="*/ 292786 h 385507"/>
              <a:gd name="connsiteX2" fmla="*/ 317549 w 384285"/>
              <a:gd name="connsiteY2" fmla="*/ 327711 h 385507"/>
              <a:gd name="connsiteX3" fmla="*/ 342949 w 384285"/>
              <a:gd name="connsiteY3" fmla="*/ 305486 h 385507"/>
              <a:gd name="connsiteX4" fmla="*/ 349299 w 384285"/>
              <a:gd name="connsiteY4" fmla="*/ 372161 h 385507"/>
              <a:gd name="connsiteX5" fmla="*/ 384224 w 384285"/>
              <a:gd name="connsiteY5" fmla="*/ 686 h 385507"/>
              <a:gd name="connsiteX6" fmla="*/ 339774 w 384285"/>
              <a:gd name="connsiteY6" fmla="*/ 280086 h 385507"/>
              <a:gd name="connsiteX7" fmla="*/ 257224 w 384285"/>
              <a:gd name="connsiteY7" fmla="*/ 289611 h 385507"/>
              <a:gd name="connsiteX8" fmla="*/ 49 w 384285"/>
              <a:gd name="connsiteY8" fmla="*/ 343586 h 38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285" h="385507">
                <a:moveTo>
                  <a:pt x="49" y="343586"/>
                </a:moveTo>
                <a:cubicBezTo>
                  <a:pt x="3753" y="344115"/>
                  <a:pt x="226533" y="295432"/>
                  <a:pt x="279449" y="292786"/>
                </a:cubicBezTo>
                <a:cubicBezTo>
                  <a:pt x="332365" y="290140"/>
                  <a:pt x="306966" y="325594"/>
                  <a:pt x="317549" y="327711"/>
                </a:cubicBezTo>
                <a:cubicBezTo>
                  <a:pt x="328132" y="329828"/>
                  <a:pt x="337657" y="298078"/>
                  <a:pt x="342949" y="305486"/>
                </a:cubicBezTo>
                <a:cubicBezTo>
                  <a:pt x="348241" y="312894"/>
                  <a:pt x="342420" y="422961"/>
                  <a:pt x="349299" y="372161"/>
                </a:cubicBezTo>
                <a:cubicBezTo>
                  <a:pt x="356178" y="321361"/>
                  <a:pt x="385812" y="16032"/>
                  <a:pt x="384224" y="686"/>
                </a:cubicBezTo>
                <a:cubicBezTo>
                  <a:pt x="382637" y="-14660"/>
                  <a:pt x="360941" y="231932"/>
                  <a:pt x="339774" y="280086"/>
                </a:cubicBezTo>
                <a:cubicBezTo>
                  <a:pt x="318607" y="328240"/>
                  <a:pt x="313316" y="280615"/>
                  <a:pt x="257224" y="289611"/>
                </a:cubicBezTo>
                <a:cubicBezTo>
                  <a:pt x="201132" y="298607"/>
                  <a:pt x="-3655" y="343057"/>
                  <a:pt x="49" y="34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2FB11ADD-2B01-AEB0-FFE6-BC3281C9A032}"/>
              </a:ext>
            </a:extLst>
          </p:cNvPr>
          <p:cNvSpPr/>
          <p:nvPr/>
        </p:nvSpPr>
        <p:spPr>
          <a:xfrm>
            <a:off x="1224535" y="10347285"/>
            <a:ext cx="137541" cy="257296"/>
          </a:xfrm>
          <a:custGeom>
            <a:avLst/>
            <a:gdLst>
              <a:gd name="connsiteX0" fmla="*/ 74040 w 137541"/>
              <a:gd name="connsiteY0" fmla="*/ 40 h 257296"/>
              <a:gd name="connsiteX1" fmla="*/ 10540 w 137541"/>
              <a:gd name="connsiteY1" fmla="*/ 152440 h 257296"/>
              <a:gd name="connsiteX2" fmla="*/ 7365 w 137541"/>
              <a:gd name="connsiteY2" fmla="*/ 257215 h 257296"/>
              <a:gd name="connsiteX3" fmla="*/ 10540 w 137541"/>
              <a:gd name="connsiteY3" fmla="*/ 168315 h 257296"/>
              <a:gd name="connsiteX4" fmla="*/ 137540 w 137541"/>
              <a:gd name="connsiteY4" fmla="*/ 82590 h 257296"/>
              <a:gd name="connsiteX5" fmla="*/ 13715 w 137541"/>
              <a:gd name="connsiteY5" fmla="*/ 136565 h 257296"/>
              <a:gd name="connsiteX6" fmla="*/ 74040 w 137541"/>
              <a:gd name="connsiteY6" fmla="*/ 40 h 25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1" h="257296">
                <a:moveTo>
                  <a:pt x="74040" y="40"/>
                </a:moveTo>
                <a:cubicBezTo>
                  <a:pt x="73511" y="2686"/>
                  <a:pt x="21652" y="109578"/>
                  <a:pt x="10540" y="152440"/>
                </a:cubicBezTo>
                <a:cubicBezTo>
                  <a:pt x="-572" y="195302"/>
                  <a:pt x="7365" y="254569"/>
                  <a:pt x="7365" y="257215"/>
                </a:cubicBezTo>
                <a:cubicBezTo>
                  <a:pt x="7365" y="259861"/>
                  <a:pt x="-11156" y="197419"/>
                  <a:pt x="10540" y="168315"/>
                </a:cubicBezTo>
                <a:cubicBezTo>
                  <a:pt x="32236" y="139211"/>
                  <a:pt x="137011" y="87882"/>
                  <a:pt x="137540" y="82590"/>
                </a:cubicBezTo>
                <a:cubicBezTo>
                  <a:pt x="138069" y="77298"/>
                  <a:pt x="28002" y="147678"/>
                  <a:pt x="13715" y="136565"/>
                </a:cubicBezTo>
                <a:cubicBezTo>
                  <a:pt x="-573" y="125453"/>
                  <a:pt x="74569" y="-2606"/>
                  <a:pt x="7404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D855749-6A3F-4C89-F15E-C22B875DBC71}"/>
              </a:ext>
            </a:extLst>
          </p:cNvPr>
          <p:cNvSpPr/>
          <p:nvPr/>
        </p:nvSpPr>
        <p:spPr>
          <a:xfrm>
            <a:off x="1044506" y="10652009"/>
            <a:ext cx="152385" cy="355984"/>
          </a:xfrm>
          <a:custGeom>
            <a:avLst/>
            <a:gdLst>
              <a:gd name="connsiteX0" fmla="*/ 127069 w 152385"/>
              <a:gd name="connsiteY0" fmla="*/ 116 h 355984"/>
              <a:gd name="connsiteX1" fmla="*/ 146119 w 152385"/>
              <a:gd name="connsiteY1" fmla="*/ 206491 h 355984"/>
              <a:gd name="connsiteX2" fmla="*/ 69 w 152385"/>
              <a:gd name="connsiteY2" fmla="*/ 355716 h 355984"/>
              <a:gd name="connsiteX3" fmla="*/ 127069 w 152385"/>
              <a:gd name="connsiteY3" fmla="*/ 241416 h 355984"/>
              <a:gd name="connsiteX4" fmla="*/ 139769 w 152385"/>
              <a:gd name="connsiteY4" fmla="*/ 177916 h 355984"/>
              <a:gd name="connsiteX5" fmla="*/ 127069 w 152385"/>
              <a:gd name="connsiteY5" fmla="*/ 116 h 3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385" h="355984">
                <a:moveTo>
                  <a:pt x="127069" y="116"/>
                </a:moveTo>
                <a:cubicBezTo>
                  <a:pt x="128127" y="4878"/>
                  <a:pt x="167286" y="147224"/>
                  <a:pt x="146119" y="206491"/>
                </a:cubicBezTo>
                <a:cubicBezTo>
                  <a:pt x="124952" y="265758"/>
                  <a:pt x="3244" y="349895"/>
                  <a:pt x="69" y="355716"/>
                </a:cubicBezTo>
                <a:cubicBezTo>
                  <a:pt x="-3106" y="361537"/>
                  <a:pt x="103786" y="271049"/>
                  <a:pt x="127069" y="241416"/>
                </a:cubicBezTo>
                <a:cubicBezTo>
                  <a:pt x="150352" y="211783"/>
                  <a:pt x="139240" y="218133"/>
                  <a:pt x="139769" y="177916"/>
                </a:cubicBezTo>
                <a:cubicBezTo>
                  <a:pt x="140298" y="137699"/>
                  <a:pt x="126011" y="-4646"/>
                  <a:pt x="12706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C8B75B9B-55F5-825C-EB98-8CFAA4685D8D}"/>
              </a:ext>
            </a:extLst>
          </p:cNvPr>
          <p:cNvSpPr/>
          <p:nvPr/>
        </p:nvSpPr>
        <p:spPr>
          <a:xfrm>
            <a:off x="2280279" y="10274195"/>
            <a:ext cx="333529" cy="607384"/>
          </a:xfrm>
          <a:custGeom>
            <a:avLst/>
            <a:gdLst>
              <a:gd name="connsiteX0" fmla="*/ 123196 w 333529"/>
              <a:gd name="connsiteY0" fmla="*/ 105 h 607384"/>
              <a:gd name="connsiteX1" fmla="*/ 123196 w 333529"/>
              <a:gd name="connsiteY1" fmla="*/ 216005 h 607384"/>
              <a:gd name="connsiteX2" fmla="*/ 88271 w 333529"/>
              <a:gd name="connsiteY2" fmla="*/ 311255 h 607384"/>
              <a:gd name="connsiteX3" fmla="*/ 15246 w 333529"/>
              <a:gd name="connsiteY3" fmla="*/ 422380 h 607384"/>
              <a:gd name="connsiteX4" fmla="*/ 15246 w 333529"/>
              <a:gd name="connsiteY4" fmla="*/ 606530 h 607384"/>
              <a:gd name="connsiteX5" fmla="*/ 2546 w 333529"/>
              <a:gd name="connsiteY5" fmla="*/ 482705 h 607384"/>
              <a:gd name="connsiteX6" fmla="*/ 72396 w 333529"/>
              <a:gd name="connsiteY6" fmla="*/ 289030 h 607384"/>
              <a:gd name="connsiteX7" fmla="*/ 332746 w 333529"/>
              <a:gd name="connsiteY7" fmla="*/ 3280 h 607384"/>
              <a:gd name="connsiteX8" fmla="*/ 151771 w 333529"/>
              <a:gd name="connsiteY8" fmla="*/ 184255 h 607384"/>
              <a:gd name="connsiteX9" fmla="*/ 123196 w 333529"/>
              <a:gd name="connsiteY9" fmla="*/ 105 h 6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529" h="607384">
                <a:moveTo>
                  <a:pt x="123196" y="105"/>
                </a:moveTo>
                <a:cubicBezTo>
                  <a:pt x="118433" y="5397"/>
                  <a:pt x="129017" y="164147"/>
                  <a:pt x="123196" y="216005"/>
                </a:cubicBezTo>
                <a:cubicBezTo>
                  <a:pt x="117375" y="267863"/>
                  <a:pt x="106263" y="276859"/>
                  <a:pt x="88271" y="311255"/>
                </a:cubicBezTo>
                <a:cubicBezTo>
                  <a:pt x="70279" y="345651"/>
                  <a:pt x="27417" y="373168"/>
                  <a:pt x="15246" y="422380"/>
                </a:cubicBezTo>
                <a:cubicBezTo>
                  <a:pt x="3075" y="471593"/>
                  <a:pt x="17363" y="596476"/>
                  <a:pt x="15246" y="606530"/>
                </a:cubicBezTo>
                <a:cubicBezTo>
                  <a:pt x="13129" y="616584"/>
                  <a:pt x="-6979" y="535622"/>
                  <a:pt x="2546" y="482705"/>
                </a:cubicBezTo>
                <a:cubicBezTo>
                  <a:pt x="12071" y="429788"/>
                  <a:pt x="17363" y="368934"/>
                  <a:pt x="72396" y="289030"/>
                </a:cubicBezTo>
                <a:cubicBezTo>
                  <a:pt x="127429" y="209126"/>
                  <a:pt x="319517" y="20743"/>
                  <a:pt x="332746" y="3280"/>
                </a:cubicBezTo>
                <a:cubicBezTo>
                  <a:pt x="345975" y="-14183"/>
                  <a:pt x="187754" y="178963"/>
                  <a:pt x="151771" y="184255"/>
                </a:cubicBezTo>
                <a:cubicBezTo>
                  <a:pt x="115788" y="189547"/>
                  <a:pt x="127959" y="-5187"/>
                  <a:pt x="12319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032C6BFA-87B5-663A-0ED1-C7C55024A502}"/>
              </a:ext>
            </a:extLst>
          </p:cNvPr>
          <p:cNvSpPr/>
          <p:nvPr/>
        </p:nvSpPr>
        <p:spPr>
          <a:xfrm>
            <a:off x="1804663" y="10826708"/>
            <a:ext cx="287762" cy="423724"/>
          </a:xfrm>
          <a:custGeom>
            <a:avLst/>
            <a:gdLst>
              <a:gd name="connsiteX0" fmla="*/ 287662 w 287762"/>
              <a:gd name="connsiteY0" fmla="*/ 42 h 423724"/>
              <a:gd name="connsiteX1" fmla="*/ 125737 w 287762"/>
              <a:gd name="connsiteY1" fmla="*/ 238167 h 423724"/>
              <a:gd name="connsiteX2" fmla="*/ 1912 w 287762"/>
              <a:gd name="connsiteY2" fmla="*/ 422317 h 423724"/>
              <a:gd name="connsiteX3" fmla="*/ 55887 w 287762"/>
              <a:gd name="connsiteY3" fmla="*/ 320717 h 423724"/>
              <a:gd name="connsiteX4" fmla="*/ 128912 w 287762"/>
              <a:gd name="connsiteY4" fmla="*/ 276267 h 423724"/>
              <a:gd name="connsiteX5" fmla="*/ 125737 w 287762"/>
              <a:gd name="connsiteY5" fmla="*/ 403267 h 423724"/>
              <a:gd name="connsiteX6" fmla="*/ 125737 w 287762"/>
              <a:gd name="connsiteY6" fmla="*/ 292142 h 423724"/>
              <a:gd name="connsiteX7" fmla="*/ 125737 w 287762"/>
              <a:gd name="connsiteY7" fmla="*/ 222292 h 423724"/>
              <a:gd name="connsiteX8" fmla="*/ 97162 w 287762"/>
              <a:gd name="connsiteY8" fmla="*/ 260392 h 423724"/>
              <a:gd name="connsiteX9" fmla="*/ 287662 w 287762"/>
              <a:gd name="connsiteY9" fmla="*/ 42 h 42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2" h="423724">
                <a:moveTo>
                  <a:pt x="287662" y="42"/>
                </a:moveTo>
                <a:cubicBezTo>
                  <a:pt x="292424" y="-3662"/>
                  <a:pt x="125737" y="238167"/>
                  <a:pt x="125737" y="238167"/>
                </a:cubicBezTo>
                <a:cubicBezTo>
                  <a:pt x="78112" y="308546"/>
                  <a:pt x="13554" y="408559"/>
                  <a:pt x="1912" y="422317"/>
                </a:cubicBezTo>
                <a:cubicBezTo>
                  <a:pt x="-9730" y="436075"/>
                  <a:pt x="34720" y="345059"/>
                  <a:pt x="55887" y="320717"/>
                </a:cubicBezTo>
                <a:cubicBezTo>
                  <a:pt x="77054" y="296375"/>
                  <a:pt x="117270" y="262509"/>
                  <a:pt x="128912" y="276267"/>
                </a:cubicBezTo>
                <a:cubicBezTo>
                  <a:pt x="140554" y="290025"/>
                  <a:pt x="126266" y="400621"/>
                  <a:pt x="125737" y="403267"/>
                </a:cubicBezTo>
                <a:cubicBezTo>
                  <a:pt x="125208" y="405913"/>
                  <a:pt x="125737" y="292142"/>
                  <a:pt x="125737" y="292142"/>
                </a:cubicBezTo>
                <a:cubicBezTo>
                  <a:pt x="125737" y="261980"/>
                  <a:pt x="130499" y="227584"/>
                  <a:pt x="125737" y="222292"/>
                </a:cubicBezTo>
                <a:cubicBezTo>
                  <a:pt x="120974" y="217000"/>
                  <a:pt x="70704" y="293730"/>
                  <a:pt x="97162" y="260392"/>
                </a:cubicBezTo>
                <a:cubicBezTo>
                  <a:pt x="123620" y="227055"/>
                  <a:pt x="282900" y="3746"/>
                  <a:pt x="28766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AED1084-E96D-7406-FAF9-86912BCF79F9}"/>
              </a:ext>
            </a:extLst>
          </p:cNvPr>
          <p:cNvSpPr/>
          <p:nvPr/>
        </p:nvSpPr>
        <p:spPr>
          <a:xfrm>
            <a:off x="1412536" y="11343310"/>
            <a:ext cx="337085" cy="623320"/>
          </a:xfrm>
          <a:custGeom>
            <a:avLst/>
            <a:gdLst>
              <a:gd name="connsiteX0" fmla="*/ 336889 w 337085"/>
              <a:gd name="connsiteY0" fmla="*/ 965 h 623320"/>
              <a:gd name="connsiteX1" fmla="*/ 203539 w 337085"/>
              <a:gd name="connsiteY1" fmla="*/ 385140 h 623320"/>
              <a:gd name="connsiteX2" fmla="*/ 190839 w 337085"/>
              <a:gd name="connsiteY2" fmla="*/ 347040 h 623320"/>
              <a:gd name="connsiteX3" fmla="*/ 203539 w 337085"/>
              <a:gd name="connsiteY3" fmla="*/ 435940 h 623320"/>
              <a:gd name="connsiteX4" fmla="*/ 190839 w 337085"/>
              <a:gd name="connsiteY4" fmla="*/ 508965 h 623320"/>
              <a:gd name="connsiteX5" fmla="*/ 32089 w 337085"/>
              <a:gd name="connsiteY5" fmla="*/ 547065 h 623320"/>
              <a:gd name="connsiteX6" fmla="*/ 3514 w 337085"/>
              <a:gd name="connsiteY6" fmla="*/ 623265 h 623320"/>
              <a:gd name="connsiteX7" fmla="*/ 82889 w 337085"/>
              <a:gd name="connsiteY7" fmla="*/ 534365 h 623320"/>
              <a:gd name="connsiteX8" fmla="*/ 146389 w 337085"/>
              <a:gd name="connsiteY8" fmla="*/ 521665 h 623320"/>
              <a:gd name="connsiteX9" fmla="*/ 82889 w 337085"/>
              <a:gd name="connsiteY9" fmla="*/ 210515 h 623320"/>
              <a:gd name="connsiteX10" fmla="*/ 140039 w 337085"/>
              <a:gd name="connsiteY10" fmla="*/ 518490 h 623320"/>
              <a:gd name="connsiteX11" fmla="*/ 203539 w 337085"/>
              <a:gd name="connsiteY11" fmla="*/ 416890 h 623320"/>
              <a:gd name="connsiteX12" fmla="*/ 187664 w 337085"/>
              <a:gd name="connsiteY12" fmla="*/ 134315 h 623320"/>
              <a:gd name="connsiteX13" fmla="*/ 232114 w 337085"/>
              <a:gd name="connsiteY13" fmla="*/ 270840 h 623320"/>
              <a:gd name="connsiteX14" fmla="*/ 336889 w 337085"/>
              <a:gd name="connsiteY14" fmla="*/ 965 h 62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85" h="623320">
                <a:moveTo>
                  <a:pt x="336889" y="965"/>
                </a:moveTo>
                <a:cubicBezTo>
                  <a:pt x="332127" y="20015"/>
                  <a:pt x="227881" y="327461"/>
                  <a:pt x="203539" y="385140"/>
                </a:cubicBezTo>
                <a:cubicBezTo>
                  <a:pt x="179197" y="442819"/>
                  <a:pt x="190839" y="338573"/>
                  <a:pt x="190839" y="347040"/>
                </a:cubicBezTo>
                <a:cubicBezTo>
                  <a:pt x="190839" y="355507"/>
                  <a:pt x="203539" y="408953"/>
                  <a:pt x="203539" y="435940"/>
                </a:cubicBezTo>
                <a:cubicBezTo>
                  <a:pt x="203539" y="462927"/>
                  <a:pt x="219414" y="490444"/>
                  <a:pt x="190839" y="508965"/>
                </a:cubicBezTo>
                <a:cubicBezTo>
                  <a:pt x="162264" y="527486"/>
                  <a:pt x="63310" y="528015"/>
                  <a:pt x="32089" y="547065"/>
                </a:cubicBezTo>
                <a:cubicBezTo>
                  <a:pt x="868" y="566115"/>
                  <a:pt x="-4953" y="625382"/>
                  <a:pt x="3514" y="623265"/>
                </a:cubicBezTo>
                <a:cubicBezTo>
                  <a:pt x="11981" y="621148"/>
                  <a:pt x="59076" y="551298"/>
                  <a:pt x="82889" y="534365"/>
                </a:cubicBezTo>
                <a:cubicBezTo>
                  <a:pt x="106701" y="517432"/>
                  <a:pt x="146389" y="575640"/>
                  <a:pt x="146389" y="521665"/>
                </a:cubicBezTo>
                <a:cubicBezTo>
                  <a:pt x="146389" y="467690"/>
                  <a:pt x="83947" y="211044"/>
                  <a:pt x="82889" y="210515"/>
                </a:cubicBezTo>
                <a:cubicBezTo>
                  <a:pt x="81831" y="209986"/>
                  <a:pt x="119931" y="484094"/>
                  <a:pt x="140039" y="518490"/>
                </a:cubicBezTo>
                <a:cubicBezTo>
                  <a:pt x="160147" y="552886"/>
                  <a:pt x="195602" y="480919"/>
                  <a:pt x="203539" y="416890"/>
                </a:cubicBezTo>
                <a:cubicBezTo>
                  <a:pt x="211476" y="352861"/>
                  <a:pt x="182902" y="158657"/>
                  <a:pt x="187664" y="134315"/>
                </a:cubicBezTo>
                <a:cubicBezTo>
                  <a:pt x="192426" y="109973"/>
                  <a:pt x="205656" y="290948"/>
                  <a:pt x="232114" y="270840"/>
                </a:cubicBezTo>
                <a:cubicBezTo>
                  <a:pt x="258572" y="250732"/>
                  <a:pt x="341651" y="-18085"/>
                  <a:pt x="336889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103AE657-E754-8EAB-14EF-7CCF6BD0855E}"/>
              </a:ext>
            </a:extLst>
          </p:cNvPr>
          <p:cNvSpPr/>
          <p:nvPr/>
        </p:nvSpPr>
        <p:spPr>
          <a:xfrm>
            <a:off x="1536677" y="10504942"/>
            <a:ext cx="181226" cy="407755"/>
          </a:xfrm>
          <a:custGeom>
            <a:avLst/>
            <a:gdLst>
              <a:gd name="connsiteX0" fmla="*/ 41298 w 181226"/>
              <a:gd name="connsiteY0" fmla="*/ 1133 h 407755"/>
              <a:gd name="connsiteX1" fmla="*/ 69873 w 181226"/>
              <a:gd name="connsiteY1" fmla="*/ 236083 h 407755"/>
              <a:gd name="connsiteX2" fmla="*/ 23 w 181226"/>
              <a:gd name="connsiteY2" fmla="*/ 407533 h 407755"/>
              <a:gd name="connsiteX3" fmla="*/ 63523 w 181226"/>
              <a:gd name="connsiteY3" fmla="*/ 201158 h 407755"/>
              <a:gd name="connsiteX4" fmla="*/ 180998 w 181226"/>
              <a:gd name="connsiteY4" fmla="*/ 150358 h 407755"/>
              <a:gd name="connsiteX5" fmla="*/ 92098 w 181226"/>
              <a:gd name="connsiteY5" fmla="*/ 147183 h 407755"/>
              <a:gd name="connsiteX6" fmla="*/ 41298 w 181226"/>
              <a:gd name="connsiteY6" fmla="*/ 1133 h 40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26" h="407755">
                <a:moveTo>
                  <a:pt x="41298" y="1133"/>
                </a:moveTo>
                <a:cubicBezTo>
                  <a:pt x="37594" y="15950"/>
                  <a:pt x="76752" y="168350"/>
                  <a:pt x="69873" y="236083"/>
                </a:cubicBezTo>
                <a:cubicBezTo>
                  <a:pt x="62994" y="303816"/>
                  <a:pt x="1081" y="413354"/>
                  <a:pt x="23" y="407533"/>
                </a:cubicBezTo>
                <a:cubicBezTo>
                  <a:pt x="-1035" y="401712"/>
                  <a:pt x="33361" y="244020"/>
                  <a:pt x="63523" y="201158"/>
                </a:cubicBezTo>
                <a:cubicBezTo>
                  <a:pt x="93685" y="158296"/>
                  <a:pt x="176236" y="159354"/>
                  <a:pt x="180998" y="150358"/>
                </a:cubicBezTo>
                <a:cubicBezTo>
                  <a:pt x="185760" y="141362"/>
                  <a:pt x="114852" y="173112"/>
                  <a:pt x="92098" y="147183"/>
                </a:cubicBezTo>
                <a:cubicBezTo>
                  <a:pt x="69344" y="121254"/>
                  <a:pt x="45002" y="-13684"/>
                  <a:pt x="41298" y="1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5E5E7987-DDBF-BF30-63C4-BD70A430F80C}"/>
              </a:ext>
            </a:extLst>
          </p:cNvPr>
          <p:cNvSpPr/>
          <p:nvPr/>
        </p:nvSpPr>
        <p:spPr>
          <a:xfrm>
            <a:off x="2079609" y="10153647"/>
            <a:ext cx="282691" cy="335943"/>
          </a:xfrm>
          <a:custGeom>
            <a:avLst/>
            <a:gdLst>
              <a:gd name="connsiteX0" fmla="*/ 282591 w 282691"/>
              <a:gd name="connsiteY0" fmla="*/ 3 h 335943"/>
              <a:gd name="connsiteX1" fmla="*/ 161941 w 282691"/>
              <a:gd name="connsiteY1" fmla="*/ 111128 h 335943"/>
              <a:gd name="connsiteX2" fmla="*/ 133366 w 282691"/>
              <a:gd name="connsiteY2" fmla="*/ 282578 h 335943"/>
              <a:gd name="connsiteX3" fmla="*/ 133366 w 282691"/>
              <a:gd name="connsiteY3" fmla="*/ 219078 h 335943"/>
              <a:gd name="connsiteX4" fmla="*/ 136541 w 282691"/>
              <a:gd name="connsiteY4" fmla="*/ 311153 h 335943"/>
              <a:gd name="connsiteX5" fmla="*/ 16 w 282691"/>
              <a:gd name="connsiteY5" fmla="*/ 327028 h 335943"/>
              <a:gd name="connsiteX6" fmla="*/ 127016 w 282691"/>
              <a:gd name="connsiteY6" fmla="*/ 320678 h 335943"/>
              <a:gd name="connsiteX7" fmla="*/ 107966 w 282691"/>
              <a:gd name="connsiteY7" fmla="*/ 152403 h 335943"/>
              <a:gd name="connsiteX8" fmla="*/ 117491 w 282691"/>
              <a:gd name="connsiteY8" fmla="*/ 200028 h 335943"/>
              <a:gd name="connsiteX9" fmla="*/ 152416 w 282691"/>
              <a:gd name="connsiteY9" fmla="*/ 41278 h 335943"/>
              <a:gd name="connsiteX10" fmla="*/ 139716 w 282691"/>
              <a:gd name="connsiteY10" fmla="*/ 114303 h 335943"/>
              <a:gd name="connsiteX11" fmla="*/ 282591 w 282691"/>
              <a:gd name="connsiteY11" fmla="*/ 3 h 33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691" h="335943">
                <a:moveTo>
                  <a:pt x="282591" y="3"/>
                </a:moveTo>
                <a:cubicBezTo>
                  <a:pt x="286295" y="-526"/>
                  <a:pt x="186812" y="64032"/>
                  <a:pt x="161941" y="111128"/>
                </a:cubicBezTo>
                <a:cubicBezTo>
                  <a:pt x="137070" y="158224"/>
                  <a:pt x="138128" y="264586"/>
                  <a:pt x="133366" y="282578"/>
                </a:cubicBezTo>
                <a:cubicBezTo>
                  <a:pt x="128603" y="300570"/>
                  <a:pt x="132837" y="214316"/>
                  <a:pt x="133366" y="219078"/>
                </a:cubicBezTo>
                <a:cubicBezTo>
                  <a:pt x="133895" y="223841"/>
                  <a:pt x="158766" y="293161"/>
                  <a:pt x="136541" y="311153"/>
                </a:cubicBezTo>
                <a:cubicBezTo>
                  <a:pt x="114316" y="329145"/>
                  <a:pt x="1603" y="325441"/>
                  <a:pt x="16" y="327028"/>
                </a:cubicBezTo>
                <a:cubicBezTo>
                  <a:pt x="-1571" y="328615"/>
                  <a:pt x="109024" y="349782"/>
                  <a:pt x="127016" y="320678"/>
                </a:cubicBezTo>
                <a:cubicBezTo>
                  <a:pt x="145008" y="291574"/>
                  <a:pt x="109553" y="172511"/>
                  <a:pt x="107966" y="152403"/>
                </a:cubicBezTo>
                <a:cubicBezTo>
                  <a:pt x="106378" y="132295"/>
                  <a:pt x="110083" y="218549"/>
                  <a:pt x="117491" y="200028"/>
                </a:cubicBezTo>
                <a:cubicBezTo>
                  <a:pt x="124899" y="181507"/>
                  <a:pt x="148712" y="55565"/>
                  <a:pt x="152416" y="41278"/>
                </a:cubicBezTo>
                <a:cubicBezTo>
                  <a:pt x="156120" y="26991"/>
                  <a:pt x="122254" y="122770"/>
                  <a:pt x="139716" y="114303"/>
                </a:cubicBezTo>
                <a:cubicBezTo>
                  <a:pt x="157178" y="105836"/>
                  <a:pt x="278887" y="532"/>
                  <a:pt x="28259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F1280A7-10F4-8E26-0FC2-107B42075F79}"/>
              </a:ext>
            </a:extLst>
          </p:cNvPr>
          <p:cNvSpPr/>
          <p:nvPr/>
        </p:nvSpPr>
        <p:spPr>
          <a:xfrm>
            <a:off x="1838632" y="10645559"/>
            <a:ext cx="400551" cy="130399"/>
          </a:xfrm>
          <a:custGeom>
            <a:avLst/>
            <a:gdLst>
              <a:gd name="connsiteX0" fmla="*/ 6043 w 400551"/>
              <a:gd name="connsiteY0" fmla="*/ 31966 h 130399"/>
              <a:gd name="connsiteX1" fmla="*/ 390218 w 400551"/>
              <a:gd name="connsiteY1" fmla="*/ 12916 h 130399"/>
              <a:gd name="connsiteX2" fmla="*/ 285443 w 400551"/>
              <a:gd name="connsiteY2" fmla="*/ 12916 h 130399"/>
              <a:gd name="connsiteX3" fmla="*/ 228293 w 400551"/>
              <a:gd name="connsiteY3" fmla="*/ 130391 h 130399"/>
              <a:gd name="connsiteX4" fmla="*/ 250518 w 400551"/>
              <a:gd name="connsiteY4" fmla="*/ 19266 h 130399"/>
              <a:gd name="connsiteX5" fmla="*/ 136218 w 400551"/>
              <a:gd name="connsiteY5" fmla="*/ 12916 h 130399"/>
              <a:gd name="connsiteX6" fmla="*/ 167968 w 400551"/>
              <a:gd name="connsiteY6" fmla="*/ 63716 h 130399"/>
              <a:gd name="connsiteX7" fmla="*/ 155268 w 400551"/>
              <a:gd name="connsiteY7" fmla="*/ 216 h 130399"/>
              <a:gd name="connsiteX8" fmla="*/ 6043 w 400551"/>
              <a:gd name="connsiteY8" fmla="*/ 31966 h 13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551" h="130399">
                <a:moveTo>
                  <a:pt x="6043" y="31966"/>
                </a:moveTo>
                <a:lnTo>
                  <a:pt x="390218" y="12916"/>
                </a:lnTo>
                <a:cubicBezTo>
                  <a:pt x="436785" y="9741"/>
                  <a:pt x="312430" y="-6663"/>
                  <a:pt x="285443" y="12916"/>
                </a:cubicBezTo>
                <a:cubicBezTo>
                  <a:pt x="258456" y="32495"/>
                  <a:pt x="234114" y="129333"/>
                  <a:pt x="228293" y="130391"/>
                </a:cubicBezTo>
                <a:cubicBezTo>
                  <a:pt x="222472" y="131449"/>
                  <a:pt x="265864" y="38845"/>
                  <a:pt x="250518" y="19266"/>
                </a:cubicBezTo>
                <a:cubicBezTo>
                  <a:pt x="235172" y="-313"/>
                  <a:pt x="149976" y="5508"/>
                  <a:pt x="136218" y="12916"/>
                </a:cubicBezTo>
                <a:cubicBezTo>
                  <a:pt x="122460" y="20324"/>
                  <a:pt x="164793" y="65833"/>
                  <a:pt x="167968" y="63716"/>
                </a:cubicBezTo>
                <a:cubicBezTo>
                  <a:pt x="171143" y="61599"/>
                  <a:pt x="180668" y="3391"/>
                  <a:pt x="155268" y="216"/>
                </a:cubicBezTo>
                <a:cubicBezTo>
                  <a:pt x="129868" y="-2959"/>
                  <a:pt x="-33115" y="29849"/>
                  <a:pt x="6043" y="31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16DC42DE-B474-5B14-F602-DE3EAA209B53}"/>
              </a:ext>
            </a:extLst>
          </p:cNvPr>
          <p:cNvSpPr/>
          <p:nvPr/>
        </p:nvSpPr>
        <p:spPr>
          <a:xfrm>
            <a:off x="1247438" y="11397612"/>
            <a:ext cx="220065" cy="588192"/>
          </a:xfrm>
          <a:custGeom>
            <a:avLst/>
            <a:gdLst>
              <a:gd name="connsiteX0" fmla="*/ 190837 w 220065"/>
              <a:gd name="connsiteY0" fmla="*/ 638 h 588192"/>
              <a:gd name="connsiteX1" fmla="*/ 213062 w 220065"/>
              <a:gd name="connsiteY1" fmla="*/ 311788 h 588192"/>
              <a:gd name="connsiteX2" fmla="*/ 162262 w 220065"/>
              <a:gd name="connsiteY2" fmla="*/ 384813 h 588192"/>
              <a:gd name="connsiteX3" fmla="*/ 337 w 220065"/>
              <a:gd name="connsiteY3" fmla="*/ 588013 h 588192"/>
              <a:gd name="connsiteX4" fmla="*/ 209887 w 220065"/>
              <a:gd name="connsiteY4" fmla="*/ 346713 h 588192"/>
              <a:gd name="connsiteX5" fmla="*/ 187662 w 220065"/>
              <a:gd name="connsiteY5" fmla="*/ 181613 h 588192"/>
              <a:gd name="connsiteX6" fmla="*/ 190837 w 220065"/>
              <a:gd name="connsiteY6" fmla="*/ 229238 h 588192"/>
              <a:gd name="connsiteX7" fmla="*/ 190837 w 220065"/>
              <a:gd name="connsiteY7" fmla="*/ 638 h 5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65" h="588192">
                <a:moveTo>
                  <a:pt x="190837" y="638"/>
                </a:moveTo>
                <a:cubicBezTo>
                  <a:pt x="194541" y="14396"/>
                  <a:pt x="217825" y="247759"/>
                  <a:pt x="213062" y="311788"/>
                </a:cubicBezTo>
                <a:cubicBezTo>
                  <a:pt x="208299" y="375817"/>
                  <a:pt x="197716" y="338776"/>
                  <a:pt x="162262" y="384813"/>
                </a:cubicBezTo>
                <a:cubicBezTo>
                  <a:pt x="126808" y="430850"/>
                  <a:pt x="-7600" y="594363"/>
                  <a:pt x="337" y="588013"/>
                </a:cubicBezTo>
                <a:cubicBezTo>
                  <a:pt x="8274" y="581663"/>
                  <a:pt x="178666" y="414446"/>
                  <a:pt x="209887" y="346713"/>
                </a:cubicBezTo>
                <a:cubicBezTo>
                  <a:pt x="241108" y="278980"/>
                  <a:pt x="190837" y="201192"/>
                  <a:pt x="187662" y="181613"/>
                </a:cubicBezTo>
                <a:cubicBezTo>
                  <a:pt x="184487" y="162034"/>
                  <a:pt x="192424" y="258871"/>
                  <a:pt x="190837" y="229238"/>
                </a:cubicBezTo>
                <a:cubicBezTo>
                  <a:pt x="189250" y="199605"/>
                  <a:pt x="187133" y="-13120"/>
                  <a:pt x="190837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80D9AAAC-5794-BEFE-70F5-6906AC5AA315}"/>
              </a:ext>
            </a:extLst>
          </p:cNvPr>
          <p:cNvSpPr/>
          <p:nvPr/>
        </p:nvSpPr>
        <p:spPr>
          <a:xfrm>
            <a:off x="822088" y="11159424"/>
            <a:ext cx="35162" cy="1042508"/>
          </a:xfrm>
          <a:custGeom>
            <a:avLst/>
            <a:gdLst>
              <a:gd name="connsiteX0" fmla="*/ 12937 w 35162"/>
              <a:gd name="connsiteY0" fmla="*/ 105476 h 1042508"/>
              <a:gd name="connsiteX1" fmla="*/ 12937 w 35162"/>
              <a:gd name="connsiteY1" fmla="*/ 159451 h 1042508"/>
              <a:gd name="connsiteX2" fmla="*/ 35162 w 35162"/>
              <a:gd name="connsiteY2" fmla="*/ 1042101 h 1042508"/>
              <a:gd name="connsiteX3" fmla="*/ 12937 w 35162"/>
              <a:gd name="connsiteY3" fmla="*/ 270576 h 1042508"/>
              <a:gd name="connsiteX4" fmla="*/ 237 w 35162"/>
              <a:gd name="connsiteY4" fmla="*/ 7051 h 1042508"/>
              <a:gd name="connsiteX5" fmla="*/ 12937 w 35162"/>
              <a:gd name="connsiteY5" fmla="*/ 105476 h 10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62" h="1042508">
                <a:moveTo>
                  <a:pt x="12937" y="105476"/>
                </a:moveTo>
                <a:cubicBezTo>
                  <a:pt x="15054" y="130876"/>
                  <a:pt x="9233" y="3347"/>
                  <a:pt x="12937" y="159451"/>
                </a:cubicBezTo>
                <a:cubicBezTo>
                  <a:pt x="16641" y="315555"/>
                  <a:pt x="35162" y="1023580"/>
                  <a:pt x="35162" y="1042101"/>
                </a:cubicBezTo>
                <a:cubicBezTo>
                  <a:pt x="35162" y="1060622"/>
                  <a:pt x="18758" y="443084"/>
                  <a:pt x="12937" y="270576"/>
                </a:cubicBezTo>
                <a:cubicBezTo>
                  <a:pt x="7116" y="98068"/>
                  <a:pt x="2354" y="42505"/>
                  <a:pt x="237" y="7051"/>
                </a:cubicBezTo>
                <a:cubicBezTo>
                  <a:pt x="-1880" y="-28403"/>
                  <a:pt x="10820" y="80076"/>
                  <a:pt x="12937" y="105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F4F9AC9-BFB0-0E40-8B18-39722566A0CA}"/>
              </a:ext>
            </a:extLst>
          </p:cNvPr>
          <p:cNvSpPr/>
          <p:nvPr/>
        </p:nvSpPr>
        <p:spPr>
          <a:xfrm>
            <a:off x="2185012" y="10810682"/>
            <a:ext cx="72068" cy="179634"/>
          </a:xfrm>
          <a:custGeom>
            <a:avLst/>
            <a:gdLst>
              <a:gd name="connsiteX0" fmla="*/ 44068 w 72068"/>
              <a:gd name="connsiteY0" fmla="*/ 537 h 179634"/>
              <a:gd name="connsiteX1" fmla="*/ 55084 w 72068"/>
              <a:gd name="connsiteY1" fmla="*/ 92345 h 179634"/>
              <a:gd name="connsiteX2" fmla="*/ 69774 w 72068"/>
              <a:gd name="connsiteY2" fmla="*/ 176807 h 179634"/>
              <a:gd name="connsiteX3" fmla="*/ 66101 w 72068"/>
              <a:gd name="connsiteY3" fmla="*/ 154773 h 179634"/>
              <a:gd name="connsiteX4" fmla="*/ 14689 w 72068"/>
              <a:gd name="connsiteY4" fmla="*/ 107034 h 179634"/>
              <a:gd name="connsiteX5" fmla="*/ 0 w 72068"/>
              <a:gd name="connsiteY5" fmla="*/ 107034 h 179634"/>
              <a:gd name="connsiteX6" fmla="*/ 22034 w 72068"/>
              <a:gd name="connsiteY6" fmla="*/ 118051 h 179634"/>
              <a:gd name="connsiteX7" fmla="*/ 47740 w 72068"/>
              <a:gd name="connsiteY7" fmla="*/ 136412 h 179634"/>
              <a:gd name="connsiteX8" fmla="*/ 44068 w 72068"/>
              <a:gd name="connsiteY8" fmla="*/ 537 h 1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68" h="179634">
                <a:moveTo>
                  <a:pt x="44068" y="537"/>
                </a:moveTo>
                <a:cubicBezTo>
                  <a:pt x="45292" y="-6807"/>
                  <a:pt x="50800" y="62967"/>
                  <a:pt x="55084" y="92345"/>
                </a:cubicBezTo>
                <a:cubicBezTo>
                  <a:pt x="59368" y="121723"/>
                  <a:pt x="69774" y="176807"/>
                  <a:pt x="69774" y="176807"/>
                </a:cubicBezTo>
                <a:cubicBezTo>
                  <a:pt x="71610" y="187212"/>
                  <a:pt x="75282" y="166402"/>
                  <a:pt x="66101" y="154773"/>
                </a:cubicBezTo>
                <a:cubicBezTo>
                  <a:pt x="56920" y="143144"/>
                  <a:pt x="14689" y="107034"/>
                  <a:pt x="14689" y="107034"/>
                </a:cubicBezTo>
                <a:cubicBezTo>
                  <a:pt x="3672" y="99078"/>
                  <a:pt x="0" y="107034"/>
                  <a:pt x="0" y="107034"/>
                </a:cubicBezTo>
                <a:cubicBezTo>
                  <a:pt x="1224" y="108870"/>
                  <a:pt x="14077" y="113155"/>
                  <a:pt x="22034" y="118051"/>
                </a:cubicBezTo>
                <a:cubicBezTo>
                  <a:pt x="29991" y="122947"/>
                  <a:pt x="43456" y="152325"/>
                  <a:pt x="47740" y="136412"/>
                </a:cubicBezTo>
                <a:cubicBezTo>
                  <a:pt x="52024" y="120499"/>
                  <a:pt x="42844" y="7881"/>
                  <a:pt x="44068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5D0AAA0-E215-4D51-B2B2-85018B355363}"/>
              </a:ext>
            </a:extLst>
          </p:cNvPr>
          <p:cNvSpPr/>
          <p:nvPr/>
        </p:nvSpPr>
        <p:spPr>
          <a:xfrm>
            <a:off x="1982382" y="10932341"/>
            <a:ext cx="129184" cy="253794"/>
          </a:xfrm>
          <a:custGeom>
            <a:avLst/>
            <a:gdLst>
              <a:gd name="connsiteX0" fmla="*/ 129184 w 129184"/>
              <a:gd name="connsiteY0" fmla="*/ 64 h 253794"/>
              <a:gd name="connsiteX1" fmla="*/ 26360 w 129184"/>
              <a:gd name="connsiteY1" fmla="*/ 110232 h 253794"/>
              <a:gd name="connsiteX2" fmla="*/ 15343 w 129184"/>
              <a:gd name="connsiteY2" fmla="*/ 157972 h 253794"/>
              <a:gd name="connsiteX3" fmla="*/ 11671 w 129184"/>
              <a:gd name="connsiteY3" fmla="*/ 253452 h 253794"/>
              <a:gd name="connsiteX4" fmla="*/ 7999 w 129184"/>
              <a:gd name="connsiteY4" fmla="*/ 121249 h 253794"/>
              <a:gd name="connsiteX5" fmla="*/ 654 w 129184"/>
              <a:gd name="connsiteY5" fmla="*/ 165317 h 253794"/>
              <a:gd name="connsiteX6" fmla="*/ 26360 w 129184"/>
              <a:gd name="connsiteY6" fmla="*/ 95543 h 253794"/>
              <a:gd name="connsiteX7" fmla="*/ 129184 w 129184"/>
              <a:gd name="connsiteY7" fmla="*/ 64 h 25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84" h="253794">
                <a:moveTo>
                  <a:pt x="129184" y="64"/>
                </a:moveTo>
                <a:cubicBezTo>
                  <a:pt x="129184" y="2512"/>
                  <a:pt x="45333" y="83914"/>
                  <a:pt x="26360" y="110232"/>
                </a:cubicBezTo>
                <a:cubicBezTo>
                  <a:pt x="7387" y="136550"/>
                  <a:pt x="17791" y="134102"/>
                  <a:pt x="15343" y="157972"/>
                </a:cubicBezTo>
                <a:cubicBezTo>
                  <a:pt x="12895" y="181842"/>
                  <a:pt x="12895" y="259573"/>
                  <a:pt x="11671" y="253452"/>
                </a:cubicBezTo>
                <a:cubicBezTo>
                  <a:pt x="10447" y="247332"/>
                  <a:pt x="9835" y="135938"/>
                  <a:pt x="7999" y="121249"/>
                </a:cubicBezTo>
                <a:cubicBezTo>
                  <a:pt x="6163" y="106560"/>
                  <a:pt x="-2406" y="169601"/>
                  <a:pt x="654" y="165317"/>
                </a:cubicBezTo>
                <a:cubicBezTo>
                  <a:pt x="3714" y="161033"/>
                  <a:pt x="-1182" y="125533"/>
                  <a:pt x="26360" y="95543"/>
                </a:cubicBezTo>
                <a:cubicBezTo>
                  <a:pt x="53902" y="65553"/>
                  <a:pt x="129184" y="-2384"/>
                  <a:pt x="12918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EFF553FF-036E-2B70-5CB1-AFFCDE969316}"/>
              </a:ext>
            </a:extLst>
          </p:cNvPr>
          <p:cNvSpPr/>
          <p:nvPr/>
        </p:nvSpPr>
        <p:spPr>
          <a:xfrm>
            <a:off x="2473749" y="11119688"/>
            <a:ext cx="78558" cy="207300"/>
          </a:xfrm>
          <a:custGeom>
            <a:avLst/>
            <a:gdLst>
              <a:gd name="connsiteX0" fmla="*/ 16063 w 78558"/>
              <a:gd name="connsiteY0" fmla="*/ 4 h 207300"/>
              <a:gd name="connsiteX1" fmla="*/ 19735 w 78558"/>
              <a:gd name="connsiteY1" fmla="*/ 84466 h 207300"/>
              <a:gd name="connsiteX2" fmla="*/ 78492 w 78558"/>
              <a:gd name="connsiteY2" fmla="*/ 117517 h 207300"/>
              <a:gd name="connsiteX3" fmla="*/ 30752 w 78558"/>
              <a:gd name="connsiteY3" fmla="*/ 176273 h 207300"/>
              <a:gd name="connsiteX4" fmla="*/ 1374 w 78558"/>
              <a:gd name="connsiteY4" fmla="*/ 205652 h 207300"/>
              <a:gd name="connsiteX5" fmla="*/ 74820 w 78558"/>
              <a:gd name="connsiteY5" fmla="*/ 128534 h 207300"/>
              <a:gd name="connsiteX6" fmla="*/ 56458 w 78558"/>
              <a:gd name="connsiteY6" fmla="*/ 113845 h 207300"/>
              <a:gd name="connsiteX7" fmla="*/ 19735 w 78558"/>
              <a:gd name="connsiteY7" fmla="*/ 80794 h 207300"/>
              <a:gd name="connsiteX8" fmla="*/ 16063 w 78558"/>
              <a:gd name="connsiteY8" fmla="*/ 4 h 20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8" h="207300">
                <a:moveTo>
                  <a:pt x="16063" y="4"/>
                </a:moveTo>
                <a:cubicBezTo>
                  <a:pt x="16063" y="616"/>
                  <a:pt x="9330" y="64881"/>
                  <a:pt x="19735" y="84466"/>
                </a:cubicBezTo>
                <a:cubicBezTo>
                  <a:pt x="30140" y="104052"/>
                  <a:pt x="76656" y="102216"/>
                  <a:pt x="78492" y="117517"/>
                </a:cubicBezTo>
                <a:cubicBezTo>
                  <a:pt x="80328" y="132818"/>
                  <a:pt x="43605" y="161584"/>
                  <a:pt x="30752" y="176273"/>
                </a:cubicBezTo>
                <a:cubicBezTo>
                  <a:pt x="17899" y="190962"/>
                  <a:pt x="-5971" y="213608"/>
                  <a:pt x="1374" y="205652"/>
                </a:cubicBezTo>
                <a:cubicBezTo>
                  <a:pt x="8719" y="197696"/>
                  <a:pt x="74820" y="128534"/>
                  <a:pt x="74820" y="128534"/>
                </a:cubicBezTo>
                <a:cubicBezTo>
                  <a:pt x="84001" y="113233"/>
                  <a:pt x="65639" y="121802"/>
                  <a:pt x="56458" y="113845"/>
                </a:cubicBezTo>
                <a:cubicBezTo>
                  <a:pt x="47277" y="105888"/>
                  <a:pt x="27079" y="96707"/>
                  <a:pt x="19735" y="80794"/>
                </a:cubicBezTo>
                <a:cubicBezTo>
                  <a:pt x="12391" y="64881"/>
                  <a:pt x="16063" y="-608"/>
                  <a:pt x="1606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79EE10C9-6A09-608C-CA05-2E7B16F5FBBA}"/>
              </a:ext>
            </a:extLst>
          </p:cNvPr>
          <p:cNvSpPr/>
          <p:nvPr/>
        </p:nvSpPr>
        <p:spPr>
          <a:xfrm>
            <a:off x="2177144" y="11223479"/>
            <a:ext cx="274116" cy="288824"/>
          </a:xfrm>
          <a:custGeom>
            <a:avLst/>
            <a:gdLst>
              <a:gd name="connsiteX0" fmla="*/ 272273 w 274116"/>
              <a:gd name="connsiteY0" fmla="*/ 2709 h 288824"/>
              <a:gd name="connsiteX1" fmla="*/ 4196 w 274116"/>
              <a:gd name="connsiteY1" fmla="*/ 285475 h 288824"/>
              <a:gd name="connsiteX2" fmla="*/ 118037 w 274116"/>
              <a:gd name="connsiteY2" fmla="*/ 149601 h 288824"/>
              <a:gd name="connsiteX3" fmla="*/ 272273 w 274116"/>
              <a:gd name="connsiteY3" fmla="*/ 2709 h 28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16" h="288824">
                <a:moveTo>
                  <a:pt x="272273" y="2709"/>
                </a:moveTo>
                <a:cubicBezTo>
                  <a:pt x="253299" y="25355"/>
                  <a:pt x="29902" y="260993"/>
                  <a:pt x="4196" y="285475"/>
                </a:cubicBezTo>
                <a:cubicBezTo>
                  <a:pt x="-21510" y="309957"/>
                  <a:pt x="77642" y="193668"/>
                  <a:pt x="118037" y="149601"/>
                </a:cubicBezTo>
                <a:cubicBezTo>
                  <a:pt x="158432" y="105534"/>
                  <a:pt x="291247" y="-19937"/>
                  <a:pt x="272273" y="2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424C3B30-5D72-3DE6-74C5-CD51ABA900E0}"/>
              </a:ext>
            </a:extLst>
          </p:cNvPr>
          <p:cNvSpPr/>
          <p:nvPr/>
        </p:nvSpPr>
        <p:spPr>
          <a:xfrm>
            <a:off x="2060145" y="11306318"/>
            <a:ext cx="381790" cy="445076"/>
          </a:xfrm>
          <a:custGeom>
            <a:avLst/>
            <a:gdLst>
              <a:gd name="connsiteX0" fmla="*/ 378255 w 381790"/>
              <a:gd name="connsiteY0" fmla="*/ 660 h 445076"/>
              <a:gd name="connsiteX1" fmla="*/ 326843 w 381790"/>
              <a:gd name="connsiteY1" fmla="*/ 99812 h 445076"/>
              <a:gd name="connsiteX2" fmla="*/ 9 w 381790"/>
              <a:gd name="connsiteY2" fmla="*/ 445007 h 445076"/>
              <a:gd name="connsiteX3" fmla="*/ 315826 w 381790"/>
              <a:gd name="connsiteY3" fmla="*/ 129190 h 445076"/>
              <a:gd name="connsiteX4" fmla="*/ 370910 w 381790"/>
              <a:gd name="connsiteY4" fmla="*/ 59417 h 445076"/>
              <a:gd name="connsiteX5" fmla="*/ 378255 w 381790"/>
              <a:gd name="connsiteY5" fmla="*/ 660 h 44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90" h="445076">
                <a:moveTo>
                  <a:pt x="378255" y="660"/>
                </a:moveTo>
                <a:cubicBezTo>
                  <a:pt x="370911" y="7392"/>
                  <a:pt x="389884" y="25754"/>
                  <a:pt x="326843" y="99812"/>
                </a:cubicBezTo>
                <a:cubicBezTo>
                  <a:pt x="263802" y="173870"/>
                  <a:pt x="1845" y="440111"/>
                  <a:pt x="9" y="445007"/>
                </a:cubicBezTo>
                <a:cubicBezTo>
                  <a:pt x="-1827" y="449903"/>
                  <a:pt x="254009" y="193455"/>
                  <a:pt x="315826" y="129190"/>
                </a:cubicBezTo>
                <a:cubicBezTo>
                  <a:pt x="377643" y="64925"/>
                  <a:pt x="361117" y="78390"/>
                  <a:pt x="370910" y="59417"/>
                </a:cubicBezTo>
                <a:cubicBezTo>
                  <a:pt x="380703" y="40444"/>
                  <a:pt x="385599" y="-6072"/>
                  <a:pt x="378255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67401741-75E5-C862-7A95-33BF1735CF08}"/>
              </a:ext>
            </a:extLst>
          </p:cNvPr>
          <p:cNvSpPr/>
          <p:nvPr/>
        </p:nvSpPr>
        <p:spPr>
          <a:xfrm>
            <a:off x="1611764" y="11853882"/>
            <a:ext cx="327509" cy="426419"/>
          </a:xfrm>
          <a:custGeom>
            <a:avLst/>
            <a:gdLst>
              <a:gd name="connsiteX0" fmla="*/ 327205 w 327509"/>
              <a:gd name="connsiteY0" fmla="*/ 267 h 426419"/>
              <a:gd name="connsiteX1" fmla="*/ 172969 w 327509"/>
              <a:gd name="connsiteY1" fmla="*/ 165520 h 426419"/>
              <a:gd name="connsiteX2" fmla="*/ 371 w 327509"/>
              <a:gd name="connsiteY2" fmla="*/ 426253 h 426419"/>
              <a:gd name="connsiteX3" fmla="*/ 132573 w 327509"/>
              <a:gd name="connsiteY3" fmla="*/ 202243 h 426419"/>
              <a:gd name="connsiteX4" fmla="*/ 327205 w 327509"/>
              <a:gd name="connsiteY4" fmla="*/ 267 h 42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09" h="426419">
                <a:moveTo>
                  <a:pt x="327205" y="267"/>
                </a:moveTo>
                <a:cubicBezTo>
                  <a:pt x="333938" y="-5853"/>
                  <a:pt x="227441" y="94522"/>
                  <a:pt x="172969" y="165520"/>
                </a:cubicBezTo>
                <a:cubicBezTo>
                  <a:pt x="118497" y="236518"/>
                  <a:pt x="7104" y="420133"/>
                  <a:pt x="371" y="426253"/>
                </a:cubicBezTo>
                <a:cubicBezTo>
                  <a:pt x="-6362" y="432373"/>
                  <a:pt x="79937" y="267732"/>
                  <a:pt x="132573" y="202243"/>
                </a:cubicBezTo>
                <a:cubicBezTo>
                  <a:pt x="185209" y="136754"/>
                  <a:pt x="320472" y="6387"/>
                  <a:pt x="327205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3C7B1AFB-F455-49AF-3E0C-2B6C33B06D10}"/>
              </a:ext>
            </a:extLst>
          </p:cNvPr>
          <p:cNvSpPr/>
          <p:nvPr/>
        </p:nvSpPr>
        <p:spPr>
          <a:xfrm>
            <a:off x="2532969" y="11380003"/>
            <a:ext cx="287876" cy="283197"/>
          </a:xfrm>
          <a:custGeom>
            <a:avLst/>
            <a:gdLst>
              <a:gd name="connsiteX0" fmla="*/ 67012 w 287876"/>
              <a:gd name="connsiteY0" fmla="*/ 421 h 283197"/>
              <a:gd name="connsiteX1" fmla="*/ 55995 w 287876"/>
              <a:gd name="connsiteY1" fmla="*/ 92228 h 283197"/>
              <a:gd name="connsiteX2" fmla="*/ 59667 w 287876"/>
              <a:gd name="connsiteY2" fmla="*/ 136296 h 283197"/>
              <a:gd name="connsiteX3" fmla="*/ 78029 w 287876"/>
              <a:gd name="connsiteY3" fmla="*/ 187708 h 283197"/>
              <a:gd name="connsiteX4" fmla="*/ 911 w 287876"/>
              <a:gd name="connsiteY4" fmla="*/ 275843 h 283197"/>
              <a:gd name="connsiteX5" fmla="*/ 52323 w 287876"/>
              <a:gd name="connsiteY5" fmla="*/ 261154 h 283197"/>
              <a:gd name="connsiteX6" fmla="*/ 276332 w 287876"/>
              <a:gd name="connsiteY6" fmla="*/ 246464 h 283197"/>
              <a:gd name="connsiteX7" fmla="*/ 243282 w 287876"/>
              <a:gd name="connsiteY7" fmla="*/ 250137 h 283197"/>
              <a:gd name="connsiteX8" fmla="*/ 136785 w 287876"/>
              <a:gd name="connsiteY8" fmla="*/ 283187 h 283197"/>
              <a:gd name="connsiteX9" fmla="*/ 195542 w 287876"/>
              <a:gd name="connsiteY9" fmla="*/ 253809 h 283197"/>
              <a:gd name="connsiteX10" fmla="*/ 33961 w 287876"/>
              <a:gd name="connsiteY10" fmla="*/ 264826 h 283197"/>
              <a:gd name="connsiteX11" fmla="*/ 89045 w 287876"/>
              <a:gd name="connsiteY11" fmla="*/ 195052 h 283197"/>
              <a:gd name="connsiteX12" fmla="*/ 78029 w 287876"/>
              <a:gd name="connsiteY12" fmla="*/ 165674 h 283197"/>
              <a:gd name="connsiteX13" fmla="*/ 19272 w 287876"/>
              <a:gd name="connsiteY13" fmla="*/ 95901 h 283197"/>
              <a:gd name="connsiteX14" fmla="*/ 55995 w 287876"/>
              <a:gd name="connsiteY14" fmla="*/ 132624 h 283197"/>
              <a:gd name="connsiteX15" fmla="*/ 67012 w 287876"/>
              <a:gd name="connsiteY15" fmla="*/ 421 h 2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7876" h="283197">
                <a:moveTo>
                  <a:pt x="67012" y="421"/>
                </a:moveTo>
                <a:cubicBezTo>
                  <a:pt x="67012" y="-6312"/>
                  <a:pt x="57219" y="69582"/>
                  <a:pt x="55995" y="92228"/>
                </a:cubicBezTo>
                <a:cubicBezTo>
                  <a:pt x="54771" y="114874"/>
                  <a:pt x="55995" y="120383"/>
                  <a:pt x="59667" y="136296"/>
                </a:cubicBezTo>
                <a:cubicBezTo>
                  <a:pt x="63339" y="152209"/>
                  <a:pt x="87822" y="164450"/>
                  <a:pt x="78029" y="187708"/>
                </a:cubicBezTo>
                <a:cubicBezTo>
                  <a:pt x="68236" y="210966"/>
                  <a:pt x="5195" y="263602"/>
                  <a:pt x="911" y="275843"/>
                </a:cubicBezTo>
                <a:cubicBezTo>
                  <a:pt x="-3373" y="288084"/>
                  <a:pt x="6420" y="266050"/>
                  <a:pt x="52323" y="261154"/>
                </a:cubicBezTo>
                <a:cubicBezTo>
                  <a:pt x="98226" y="256258"/>
                  <a:pt x="244506" y="248300"/>
                  <a:pt x="276332" y="246464"/>
                </a:cubicBezTo>
                <a:cubicBezTo>
                  <a:pt x="308159" y="244628"/>
                  <a:pt x="266540" y="244016"/>
                  <a:pt x="243282" y="250137"/>
                </a:cubicBezTo>
                <a:cubicBezTo>
                  <a:pt x="220024" y="256258"/>
                  <a:pt x="144742" y="282575"/>
                  <a:pt x="136785" y="283187"/>
                </a:cubicBezTo>
                <a:cubicBezTo>
                  <a:pt x="128828" y="283799"/>
                  <a:pt x="212679" y="256869"/>
                  <a:pt x="195542" y="253809"/>
                </a:cubicBezTo>
                <a:cubicBezTo>
                  <a:pt x="178405" y="250749"/>
                  <a:pt x="51711" y="274619"/>
                  <a:pt x="33961" y="264826"/>
                </a:cubicBezTo>
                <a:cubicBezTo>
                  <a:pt x="16211" y="255033"/>
                  <a:pt x="81700" y="211577"/>
                  <a:pt x="89045" y="195052"/>
                </a:cubicBezTo>
                <a:cubicBezTo>
                  <a:pt x="96390" y="178527"/>
                  <a:pt x="89658" y="182199"/>
                  <a:pt x="78029" y="165674"/>
                </a:cubicBezTo>
                <a:cubicBezTo>
                  <a:pt x="66400" y="149149"/>
                  <a:pt x="22944" y="101409"/>
                  <a:pt x="19272" y="95901"/>
                </a:cubicBezTo>
                <a:cubicBezTo>
                  <a:pt x="15600" y="90393"/>
                  <a:pt x="50486" y="144865"/>
                  <a:pt x="55995" y="132624"/>
                </a:cubicBezTo>
                <a:cubicBezTo>
                  <a:pt x="61504" y="120383"/>
                  <a:pt x="67012" y="7154"/>
                  <a:pt x="67012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E5C36FDB-E5D0-4ED7-C69F-94EF43A68EA7}"/>
              </a:ext>
            </a:extLst>
          </p:cNvPr>
          <p:cNvSpPr/>
          <p:nvPr/>
        </p:nvSpPr>
        <p:spPr>
          <a:xfrm>
            <a:off x="2359462" y="11780568"/>
            <a:ext cx="457186" cy="276393"/>
          </a:xfrm>
          <a:custGeom>
            <a:avLst/>
            <a:gdLst>
              <a:gd name="connsiteX0" fmla="*/ 457184 w 457186"/>
              <a:gd name="connsiteY0" fmla="*/ 136 h 276393"/>
              <a:gd name="connsiteX1" fmla="*/ 244191 w 457186"/>
              <a:gd name="connsiteY1" fmla="*/ 110304 h 276393"/>
              <a:gd name="connsiteX2" fmla="*/ 141367 w 457186"/>
              <a:gd name="connsiteY2" fmla="*/ 158044 h 276393"/>
              <a:gd name="connsiteX3" fmla="*/ 1820 w 457186"/>
              <a:gd name="connsiteY3" fmla="*/ 275557 h 276393"/>
              <a:gd name="connsiteX4" fmla="*/ 247863 w 457186"/>
              <a:gd name="connsiteY4" fmla="*/ 91943 h 276393"/>
              <a:gd name="connsiteX5" fmla="*/ 457184 w 457186"/>
              <a:gd name="connsiteY5" fmla="*/ 136 h 2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186" h="276393">
                <a:moveTo>
                  <a:pt x="457184" y="136"/>
                </a:moveTo>
                <a:cubicBezTo>
                  <a:pt x="456572" y="3196"/>
                  <a:pt x="296827" y="83986"/>
                  <a:pt x="244191" y="110304"/>
                </a:cubicBezTo>
                <a:cubicBezTo>
                  <a:pt x="191555" y="136622"/>
                  <a:pt x="181762" y="130502"/>
                  <a:pt x="141367" y="158044"/>
                </a:cubicBezTo>
                <a:cubicBezTo>
                  <a:pt x="100972" y="185586"/>
                  <a:pt x="-15929" y="286574"/>
                  <a:pt x="1820" y="275557"/>
                </a:cubicBezTo>
                <a:cubicBezTo>
                  <a:pt x="19569" y="264540"/>
                  <a:pt x="173805" y="137846"/>
                  <a:pt x="247863" y="91943"/>
                </a:cubicBezTo>
                <a:cubicBezTo>
                  <a:pt x="321921" y="46040"/>
                  <a:pt x="457796" y="-2924"/>
                  <a:pt x="457184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63B0481D-7711-BD3F-F637-AE350823A7C1}"/>
              </a:ext>
            </a:extLst>
          </p:cNvPr>
          <p:cNvSpPr/>
          <p:nvPr/>
        </p:nvSpPr>
        <p:spPr>
          <a:xfrm>
            <a:off x="2357556" y="11564036"/>
            <a:ext cx="229223" cy="275911"/>
          </a:xfrm>
          <a:custGeom>
            <a:avLst/>
            <a:gdLst>
              <a:gd name="connsiteX0" fmla="*/ 88189 w 229223"/>
              <a:gd name="connsiteY0" fmla="*/ 3 h 275911"/>
              <a:gd name="connsiteX1" fmla="*/ 113895 w 229223"/>
              <a:gd name="connsiteY1" fmla="*/ 110171 h 275911"/>
              <a:gd name="connsiteX2" fmla="*/ 146945 w 229223"/>
              <a:gd name="connsiteY2" fmla="*/ 139550 h 275911"/>
              <a:gd name="connsiteX3" fmla="*/ 146945 w 229223"/>
              <a:gd name="connsiteY3" fmla="*/ 157911 h 275911"/>
              <a:gd name="connsiteX4" fmla="*/ 25760 w 229223"/>
              <a:gd name="connsiteY4" fmla="*/ 275424 h 275911"/>
              <a:gd name="connsiteX5" fmla="*/ 117567 w 229223"/>
              <a:gd name="connsiteY5" fmla="*/ 198306 h 275911"/>
              <a:gd name="connsiteX6" fmla="*/ 227736 w 229223"/>
              <a:gd name="connsiteY6" fmla="*/ 161583 h 275911"/>
              <a:gd name="connsiteX7" fmla="*/ 176324 w 229223"/>
              <a:gd name="connsiteY7" fmla="*/ 168928 h 275911"/>
              <a:gd name="connsiteX8" fmla="*/ 106550 w 229223"/>
              <a:gd name="connsiteY8" fmla="*/ 124860 h 275911"/>
              <a:gd name="connsiteX9" fmla="*/ 54 w 229223"/>
              <a:gd name="connsiteY9" fmla="*/ 154239 h 275911"/>
              <a:gd name="connsiteX10" fmla="*/ 91861 w 229223"/>
              <a:gd name="connsiteY10" fmla="*/ 113844 h 275911"/>
              <a:gd name="connsiteX11" fmla="*/ 88189 w 229223"/>
              <a:gd name="connsiteY11" fmla="*/ 3 h 27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23" h="275911">
                <a:moveTo>
                  <a:pt x="88189" y="3"/>
                </a:moveTo>
                <a:cubicBezTo>
                  <a:pt x="91861" y="-609"/>
                  <a:pt x="104102" y="86913"/>
                  <a:pt x="113895" y="110171"/>
                </a:cubicBezTo>
                <a:cubicBezTo>
                  <a:pt x="123688" y="133429"/>
                  <a:pt x="146945" y="139550"/>
                  <a:pt x="146945" y="139550"/>
                </a:cubicBezTo>
                <a:cubicBezTo>
                  <a:pt x="152453" y="147507"/>
                  <a:pt x="167143" y="135265"/>
                  <a:pt x="146945" y="157911"/>
                </a:cubicBezTo>
                <a:cubicBezTo>
                  <a:pt x="126748" y="180557"/>
                  <a:pt x="30656" y="268692"/>
                  <a:pt x="25760" y="275424"/>
                </a:cubicBezTo>
                <a:cubicBezTo>
                  <a:pt x="20864" y="282156"/>
                  <a:pt x="83904" y="217279"/>
                  <a:pt x="117567" y="198306"/>
                </a:cubicBezTo>
                <a:cubicBezTo>
                  <a:pt x="151230" y="179333"/>
                  <a:pt x="217943" y="166479"/>
                  <a:pt x="227736" y="161583"/>
                </a:cubicBezTo>
                <a:cubicBezTo>
                  <a:pt x="237529" y="156687"/>
                  <a:pt x="196522" y="175049"/>
                  <a:pt x="176324" y="168928"/>
                </a:cubicBezTo>
                <a:cubicBezTo>
                  <a:pt x="156126" y="162807"/>
                  <a:pt x="135928" y="127308"/>
                  <a:pt x="106550" y="124860"/>
                </a:cubicBezTo>
                <a:cubicBezTo>
                  <a:pt x="77172" y="122412"/>
                  <a:pt x="2502" y="156075"/>
                  <a:pt x="54" y="154239"/>
                </a:cubicBezTo>
                <a:cubicBezTo>
                  <a:pt x="-2394" y="152403"/>
                  <a:pt x="77784" y="136490"/>
                  <a:pt x="91861" y="113844"/>
                </a:cubicBezTo>
                <a:cubicBezTo>
                  <a:pt x="105938" y="91198"/>
                  <a:pt x="84517" y="615"/>
                  <a:pt x="881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B1326167-EEF9-CBD2-C33B-59AB860C59A6}"/>
              </a:ext>
            </a:extLst>
          </p:cNvPr>
          <p:cNvSpPr/>
          <p:nvPr/>
        </p:nvSpPr>
        <p:spPr>
          <a:xfrm>
            <a:off x="2335481" y="11059823"/>
            <a:ext cx="114758" cy="107743"/>
          </a:xfrm>
          <a:custGeom>
            <a:avLst/>
            <a:gdLst>
              <a:gd name="connsiteX0" fmla="*/ 95 w 114758"/>
              <a:gd name="connsiteY0" fmla="*/ 34163 h 107743"/>
              <a:gd name="connsiteX1" fmla="*/ 84558 w 114758"/>
              <a:gd name="connsiteY1" fmla="*/ 26818 h 107743"/>
              <a:gd name="connsiteX2" fmla="*/ 95574 w 114758"/>
              <a:gd name="connsiteY2" fmla="*/ 107608 h 107743"/>
              <a:gd name="connsiteX3" fmla="*/ 113936 w 114758"/>
              <a:gd name="connsiteY3" fmla="*/ 4784 h 107743"/>
              <a:gd name="connsiteX4" fmla="*/ 102919 w 114758"/>
              <a:gd name="connsiteY4" fmla="*/ 19473 h 107743"/>
              <a:gd name="connsiteX5" fmla="*/ 95 w 114758"/>
              <a:gd name="connsiteY5" fmla="*/ 34163 h 1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8" h="107743">
                <a:moveTo>
                  <a:pt x="95" y="34163"/>
                </a:moveTo>
                <a:cubicBezTo>
                  <a:pt x="-2965" y="35387"/>
                  <a:pt x="68645" y="14577"/>
                  <a:pt x="84558" y="26818"/>
                </a:cubicBezTo>
                <a:cubicBezTo>
                  <a:pt x="100471" y="39059"/>
                  <a:pt x="90678" y="111280"/>
                  <a:pt x="95574" y="107608"/>
                </a:cubicBezTo>
                <a:cubicBezTo>
                  <a:pt x="100470" y="103936"/>
                  <a:pt x="113936" y="4784"/>
                  <a:pt x="113936" y="4784"/>
                </a:cubicBezTo>
                <a:cubicBezTo>
                  <a:pt x="115160" y="-9905"/>
                  <a:pt x="116996" y="13352"/>
                  <a:pt x="102919" y="19473"/>
                </a:cubicBezTo>
                <a:cubicBezTo>
                  <a:pt x="88842" y="25593"/>
                  <a:pt x="3155" y="32939"/>
                  <a:pt x="95" y="34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62EFA7D5-4AA8-0F28-1678-E39A2D021043}"/>
              </a:ext>
            </a:extLst>
          </p:cNvPr>
          <p:cNvSpPr/>
          <p:nvPr/>
        </p:nvSpPr>
        <p:spPr>
          <a:xfrm>
            <a:off x="2850006" y="11431708"/>
            <a:ext cx="80485" cy="128757"/>
          </a:xfrm>
          <a:custGeom>
            <a:avLst/>
            <a:gdLst>
              <a:gd name="connsiteX0" fmla="*/ 80481 w 80485"/>
              <a:gd name="connsiteY0" fmla="*/ 128 h 128757"/>
              <a:gd name="connsiteX1" fmla="*/ 7035 w 80485"/>
              <a:gd name="connsiteY1" fmla="*/ 66229 h 128757"/>
              <a:gd name="connsiteX2" fmla="*/ 3363 w 80485"/>
              <a:gd name="connsiteY2" fmla="*/ 128658 h 128757"/>
              <a:gd name="connsiteX3" fmla="*/ 10707 w 80485"/>
              <a:gd name="connsiteY3" fmla="*/ 51540 h 128757"/>
              <a:gd name="connsiteX4" fmla="*/ 80481 w 80485"/>
              <a:gd name="connsiteY4" fmla="*/ 128 h 1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5" h="128757">
                <a:moveTo>
                  <a:pt x="80481" y="128"/>
                </a:moveTo>
                <a:cubicBezTo>
                  <a:pt x="79869" y="2576"/>
                  <a:pt x="19888" y="44807"/>
                  <a:pt x="7035" y="66229"/>
                </a:cubicBezTo>
                <a:cubicBezTo>
                  <a:pt x="-5818" y="87651"/>
                  <a:pt x="2751" y="131106"/>
                  <a:pt x="3363" y="128658"/>
                </a:cubicBezTo>
                <a:cubicBezTo>
                  <a:pt x="3975" y="126210"/>
                  <a:pt x="302" y="72350"/>
                  <a:pt x="10707" y="51540"/>
                </a:cubicBezTo>
                <a:cubicBezTo>
                  <a:pt x="21112" y="30730"/>
                  <a:pt x="81093" y="-2320"/>
                  <a:pt x="80481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04539448-DE07-35EA-ED77-76F2E84BB81D}"/>
              </a:ext>
            </a:extLst>
          </p:cNvPr>
          <p:cNvSpPr/>
          <p:nvPr/>
        </p:nvSpPr>
        <p:spPr>
          <a:xfrm>
            <a:off x="2011437" y="11863624"/>
            <a:ext cx="196430" cy="267253"/>
          </a:xfrm>
          <a:custGeom>
            <a:avLst/>
            <a:gdLst>
              <a:gd name="connsiteX0" fmla="*/ 195609 w 196430"/>
              <a:gd name="connsiteY0" fmla="*/ 1542 h 267253"/>
              <a:gd name="connsiteX1" fmla="*/ 4650 w 196430"/>
              <a:gd name="connsiteY1" fmla="*/ 262275 h 267253"/>
              <a:gd name="connsiteX2" fmla="*/ 70751 w 196430"/>
              <a:gd name="connsiteY2" fmla="*/ 159451 h 267253"/>
              <a:gd name="connsiteX3" fmla="*/ 195609 w 196430"/>
              <a:gd name="connsiteY3" fmla="*/ 1542 h 26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30" h="267253">
                <a:moveTo>
                  <a:pt x="195609" y="1542"/>
                </a:moveTo>
                <a:cubicBezTo>
                  <a:pt x="184592" y="18679"/>
                  <a:pt x="25460" y="235957"/>
                  <a:pt x="4650" y="262275"/>
                </a:cubicBezTo>
                <a:cubicBezTo>
                  <a:pt x="-16160" y="288593"/>
                  <a:pt x="37700" y="204131"/>
                  <a:pt x="70751" y="159451"/>
                </a:cubicBezTo>
                <a:cubicBezTo>
                  <a:pt x="103801" y="114772"/>
                  <a:pt x="206626" y="-15595"/>
                  <a:pt x="195609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E4B9FB9D-68A4-E165-E137-5CC48777DD05}"/>
              </a:ext>
            </a:extLst>
          </p:cNvPr>
          <p:cNvSpPr/>
          <p:nvPr/>
        </p:nvSpPr>
        <p:spPr>
          <a:xfrm>
            <a:off x="2386969" y="11934934"/>
            <a:ext cx="319509" cy="341545"/>
          </a:xfrm>
          <a:custGeom>
            <a:avLst/>
            <a:gdLst>
              <a:gd name="connsiteX0" fmla="*/ 319508 w 319509"/>
              <a:gd name="connsiteY0" fmla="*/ 6 h 341545"/>
              <a:gd name="connsiteX1" fmla="*/ 69792 w 319509"/>
              <a:gd name="connsiteY1" fmla="*/ 220343 h 341545"/>
              <a:gd name="connsiteX2" fmla="*/ 19 w 319509"/>
              <a:gd name="connsiteY2" fmla="*/ 341529 h 341545"/>
              <a:gd name="connsiteX3" fmla="*/ 66120 w 319509"/>
              <a:gd name="connsiteY3" fmla="*/ 212999 h 341545"/>
              <a:gd name="connsiteX4" fmla="*/ 319508 w 319509"/>
              <a:gd name="connsiteY4" fmla="*/ 6 h 3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09" h="341545">
                <a:moveTo>
                  <a:pt x="319508" y="6"/>
                </a:moveTo>
                <a:cubicBezTo>
                  <a:pt x="320120" y="1230"/>
                  <a:pt x="123040" y="163423"/>
                  <a:pt x="69792" y="220343"/>
                </a:cubicBezTo>
                <a:cubicBezTo>
                  <a:pt x="16544" y="277263"/>
                  <a:pt x="631" y="342753"/>
                  <a:pt x="19" y="341529"/>
                </a:cubicBezTo>
                <a:cubicBezTo>
                  <a:pt x="-593" y="340305"/>
                  <a:pt x="12872" y="266859"/>
                  <a:pt x="66120" y="212999"/>
                </a:cubicBezTo>
                <a:cubicBezTo>
                  <a:pt x="119368" y="159139"/>
                  <a:pt x="318896" y="-1218"/>
                  <a:pt x="31950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306D5107-529C-3B8A-07A3-3AF01C045654}"/>
              </a:ext>
            </a:extLst>
          </p:cNvPr>
          <p:cNvSpPr/>
          <p:nvPr/>
        </p:nvSpPr>
        <p:spPr>
          <a:xfrm>
            <a:off x="2192996" y="12073857"/>
            <a:ext cx="451498" cy="491725"/>
          </a:xfrm>
          <a:custGeom>
            <a:avLst/>
            <a:gdLst>
              <a:gd name="connsiteX0" fmla="*/ 451052 w 451498"/>
              <a:gd name="connsiteY0" fmla="*/ 630 h 491725"/>
              <a:gd name="connsiteX1" fmla="*/ 21394 w 451498"/>
              <a:gd name="connsiteY1" fmla="*/ 470683 h 491725"/>
              <a:gd name="connsiteX2" fmla="*/ 102185 w 451498"/>
              <a:gd name="connsiteY2" fmla="*/ 371531 h 491725"/>
              <a:gd name="connsiteX3" fmla="*/ 451052 w 451498"/>
              <a:gd name="connsiteY3" fmla="*/ 630 h 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98" h="491725">
                <a:moveTo>
                  <a:pt x="451052" y="630"/>
                </a:moveTo>
                <a:cubicBezTo>
                  <a:pt x="437587" y="17155"/>
                  <a:pt x="79538" y="408866"/>
                  <a:pt x="21394" y="470683"/>
                </a:cubicBezTo>
                <a:cubicBezTo>
                  <a:pt x="-36750" y="532500"/>
                  <a:pt x="34860" y="445589"/>
                  <a:pt x="102185" y="371531"/>
                </a:cubicBezTo>
                <a:cubicBezTo>
                  <a:pt x="169510" y="297473"/>
                  <a:pt x="464517" y="-15895"/>
                  <a:pt x="451052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527D6A9F-0C43-B435-11A4-3A8F3CF67885}"/>
              </a:ext>
            </a:extLst>
          </p:cNvPr>
          <p:cNvSpPr/>
          <p:nvPr/>
        </p:nvSpPr>
        <p:spPr>
          <a:xfrm>
            <a:off x="1160370" y="11071421"/>
            <a:ext cx="297659" cy="661578"/>
          </a:xfrm>
          <a:custGeom>
            <a:avLst/>
            <a:gdLst>
              <a:gd name="connsiteX0" fmla="*/ 297529 w 297659"/>
              <a:gd name="connsiteY0" fmla="*/ 531 h 661578"/>
              <a:gd name="connsiteX1" fmla="*/ 106570 w 297659"/>
              <a:gd name="connsiteY1" fmla="*/ 547702 h 661578"/>
              <a:gd name="connsiteX2" fmla="*/ 73 w 297659"/>
              <a:gd name="connsiteY2" fmla="*/ 661543 h 661578"/>
              <a:gd name="connsiteX3" fmla="*/ 121259 w 297659"/>
              <a:gd name="connsiteY3" fmla="*/ 558719 h 661578"/>
              <a:gd name="connsiteX4" fmla="*/ 135948 w 297659"/>
              <a:gd name="connsiteY4" fmla="*/ 448550 h 661578"/>
              <a:gd name="connsiteX5" fmla="*/ 297529 w 297659"/>
              <a:gd name="connsiteY5" fmla="*/ 531 h 6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59" h="661578">
                <a:moveTo>
                  <a:pt x="297529" y="531"/>
                </a:moveTo>
                <a:cubicBezTo>
                  <a:pt x="292633" y="17056"/>
                  <a:pt x="156146" y="437533"/>
                  <a:pt x="106570" y="547702"/>
                </a:cubicBezTo>
                <a:cubicBezTo>
                  <a:pt x="56994" y="657871"/>
                  <a:pt x="-2375" y="659707"/>
                  <a:pt x="73" y="661543"/>
                </a:cubicBezTo>
                <a:cubicBezTo>
                  <a:pt x="2521" y="663379"/>
                  <a:pt x="98613" y="594218"/>
                  <a:pt x="121259" y="558719"/>
                </a:cubicBezTo>
                <a:cubicBezTo>
                  <a:pt x="143905" y="523220"/>
                  <a:pt x="103510" y="539133"/>
                  <a:pt x="135948" y="448550"/>
                </a:cubicBezTo>
                <a:cubicBezTo>
                  <a:pt x="168386" y="357967"/>
                  <a:pt x="302425" y="-15994"/>
                  <a:pt x="297529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FDFCC8F6-BDB2-CFEB-41A7-7D7155DC04FF}"/>
              </a:ext>
            </a:extLst>
          </p:cNvPr>
          <p:cNvSpPr/>
          <p:nvPr/>
        </p:nvSpPr>
        <p:spPr>
          <a:xfrm>
            <a:off x="696884" y="11341716"/>
            <a:ext cx="19212" cy="503508"/>
          </a:xfrm>
          <a:custGeom>
            <a:avLst/>
            <a:gdLst>
              <a:gd name="connsiteX0" fmla="*/ 4523 w 19212"/>
              <a:gd name="connsiteY0" fmla="*/ 1985 h 503508"/>
              <a:gd name="connsiteX1" fmla="*/ 4523 w 19212"/>
              <a:gd name="connsiteY1" fmla="*/ 288424 h 503508"/>
              <a:gd name="connsiteX2" fmla="*/ 851 w 19212"/>
              <a:gd name="connsiteY2" fmla="*/ 501417 h 503508"/>
              <a:gd name="connsiteX3" fmla="*/ 19212 w 19212"/>
              <a:gd name="connsiteY3" fmla="*/ 383903 h 503508"/>
              <a:gd name="connsiteX4" fmla="*/ 851 w 19212"/>
              <a:gd name="connsiteY4" fmla="*/ 170911 h 503508"/>
              <a:gd name="connsiteX5" fmla="*/ 4523 w 19212"/>
              <a:gd name="connsiteY5" fmla="*/ 1985 h 50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2" h="503508">
                <a:moveTo>
                  <a:pt x="4523" y="1985"/>
                </a:moveTo>
                <a:cubicBezTo>
                  <a:pt x="5135" y="21570"/>
                  <a:pt x="5135" y="205185"/>
                  <a:pt x="4523" y="288424"/>
                </a:cubicBezTo>
                <a:cubicBezTo>
                  <a:pt x="3911" y="371663"/>
                  <a:pt x="-1597" y="485504"/>
                  <a:pt x="851" y="501417"/>
                </a:cubicBezTo>
                <a:cubicBezTo>
                  <a:pt x="3299" y="517330"/>
                  <a:pt x="19212" y="438987"/>
                  <a:pt x="19212" y="383903"/>
                </a:cubicBezTo>
                <a:cubicBezTo>
                  <a:pt x="19212" y="328819"/>
                  <a:pt x="3911" y="229055"/>
                  <a:pt x="851" y="170911"/>
                </a:cubicBezTo>
                <a:cubicBezTo>
                  <a:pt x="-2209" y="112767"/>
                  <a:pt x="3911" y="-17600"/>
                  <a:pt x="4523" y="1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1EEBCF2-B8DD-02F0-F4A2-A573C151B32B}"/>
              </a:ext>
            </a:extLst>
          </p:cNvPr>
          <p:cNvSpPr/>
          <p:nvPr/>
        </p:nvSpPr>
        <p:spPr>
          <a:xfrm>
            <a:off x="1057178" y="11778477"/>
            <a:ext cx="174025" cy="564418"/>
          </a:xfrm>
          <a:custGeom>
            <a:avLst/>
            <a:gdLst>
              <a:gd name="connsiteX0" fmla="*/ 173039 w 174025"/>
              <a:gd name="connsiteY0" fmla="*/ 2227 h 564418"/>
              <a:gd name="connsiteX1" fmla="*/ 11458 w 174025"/>
              <a:gd name="connsiteY1" fmla="*/ 362111 h 564418"/>
              <a:gd name="connsiteX2" fmla="*/ 55526 w 174025"/>
              <a:gd name="connsiteY2" fmla="*/ 307027 h 564418"/>
              <a:gd name="connsiteX3" fmla="*/ 26147 w 174025"/>
              <a:gd name="connsiteY3" fmla="*/ 457590 h 564418"/>
              <a:gd name="connsiteX4" fmla="*/ 441 w 174025"/>
              <a:gd name="connsiteY4" fmla="*/ 560415 h 564418"/>
              <a:gd name="connsiteX5" fmla="*/ 48181 w 174025"/>
              <a:gd name="connsiteY5" fmla="*/ 318043 h 564418"/>
              <a:gd name="connsiteX6" fmla="*/ 77559 w 174025"/>
              <a:gd name="connsiteY6" fmla="*/ 215219 h 564418"/>
              <a:gd name="connsiteX7" fmla="*/ 173039 w 174025"/>
              <a:gd name="connsiteY7" fmla="*/ 2227 h 5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25" h="564418">
                <a:moveTo>
                  <a:pt x="173039" y="2227"/>
                </a:moveTo>
                <a:cubicBezTo>
                  <a:pt x="162022" y="26709"/>
                  <a:pt x="31043" y="311311"/>
                  <a:pt x="11458" y="362111"/>
                </a:cubicBezTo>
                <a:cubicBezTo>
                  <a:pt x="-8127" y="412911"/>
                  <a:pt x="53078" y="291114"/>
                  <a:pt x="55526" y="307027"/>
                </a:cubicBezTo>
                <a:cubicBezTo>
                  <a:pt x="57974" y="322940"/>
                  <a:pt x="35328" y="415359"/>
                  <a:pt x="26147" y="457590"/>
                </a:cubicBezTo>
                <a:cubicBezTo>
                  <a:pt x="16966" y="499821"/>
                  <a:pt x="-3231" y="583673"/>
                  <a:pt x="441" y="560415"/>
                </a:cubicBezTo>
                <a:cubicBezTo>
                  <a:pt x="4113" y="537157"/>
                  <a:pt x="35328" y="375576"/>
                  <a:pt x="48181" y="318043"/>
                </a:cubicBezTo>
                <a:cubicBezTo>
                  <a:pt x="61034" y="260510"/>
                  <a:pt x="55525" y="268467"/>
                  <a:pt x="77559" y="215219"/>
                </a:cubicBezTo>
                <a:cubicBezTo>
                  <a:pt x="99593" y="161971"/>
                  <a:pt x="184056" y="-22255"/>
                  <a:pt x="173039" y="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FF97F3B3-91BF-805F-4D8C-60C1E8A31117}"/>
              </a:ext>
            </a:extLst>
          </p:cNvPr>
          <p:cNvSpPr/>
          <p:nvPr/>
        </p:nvSpPr>
        <p:spPr>
          <a:xfrm>
            <a:off x="870333" y="12033914"/>
            <a:ext cx="106496" cy="529094"/>
          </a:xfrm>
          <a:custGeom>
            <a:avLst/>
            <a:gdLst>
              <a:gd name="connsiteX0" fmla="*/ 106496 w 106496"/>
              <a:gd name="connsiteY0" fmla="*/ 178 h 529094"/>
              <a:gd name="connsiteX1" fmla="*/ 66101 w 106496"/>
              <a:gd name="connsiteY1" fmla="*/ 205826 h 529094"/>
              <a:gd name="connsiteX2" fmla="*/ 0 w 106496"/>
              <a:gd name="connsiteY2" fmla="*/ 528987 h 529094"/>
              <a:gd name="connsiteX3" fmla="*/ 66101 w 106496"/>
              <a:gd name="connsiteY3" fmla="*/ 238876 h 529094"/>
              <a:gd name="connsiteX4" fmla="*/ 106496 w 106496"/>
              <a:gd name="connsiteY4" fmla="*/ 178 h 5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96" h="529094">
                <a:moveTo>
                  <a:pt x="106496" y="178"/>
                </a:moveTo>
                <a:cubicBezTo>
                  <a:pt x="106496" y="-5330"/>
                  <a:pt x="83850" y="117691"/>
                  <a:pt x="66101" y="205826"/>
                </a:cubicBezTo>
                <a:cubicBezTo>
                  <a:pt x="48352" y="293961"/>
                  <a:pt x="0" y="523479"/>
                  <a:pt x="0" y="528987"/>
                </a:cubicBezTo>
                <a:cubicBezTo>
                  <a:pt x="0" y="534495"/>
                  <a:pt x="48964" y="326399"/>
                  <a:pt x="66101" y="238876"/>
                </a:cubicBezTo>
                <a:cubicBezTo>
                  <a:pt x="83238" y="151353"/>
                  <a:pt x="106496" y="5686"/>
                  <a:pt x="106496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8FBC46F8-8497-CA62-98C6-5CE47153FC33}"/>
              </a:ext>
            </a:extLst>
          </p:cNvPr>
          <p:cNvSpPr/>
          <p:nvPr/>
        </p:nvSpPr>
        <p:spPr>
          <a:xfrm>
            <a:off x="938505" y="12164121"/>
            <a:ext cx="120246" cy="450573"/>
          </a:xfrm>
          <a:custGeom>
            <a:avLst/>
            <a:gdLst>
              <a:gd name="connsiteX0" fmla="*/ 119114 w 120246"/>
              <a:gd name="connsiteY0" fmla="*/ 5845 h 450573"/>
              <a:gd name="connsiteX1" fmla="*/ 1601 w 120246"/>
              <a:gd name="connsiteY1" fmla="*/ 446520 h 450573"/>
              <a:gd name="connsiteX2" fmla="*/ 56685 w 120246"/>
              <a:gd name="connsiteY2" fmla="*/ 211493 h 450573"/>
              <a:gd name="connsiteX3" fmla="*/ 119114 w 120246"/>
              <a:gd name="connsiteY3" fmla="*/ 5845 h 45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6" h="450573">
                <a:moveTo>
                  <a:pt x="119114" y="5845"/>
                </a:moveTo>
                <a:cubicBezTo>
                  <a:pt x="109933" y="45016"/>
                  <a:pt x="12006" y="412245"/>
                  <a:pt x="1601" y="446520"/>
                </a:cubicBezTo>
                <a:cubicBezTo>
                  <a:pt x="-8804" y="480795"/>
                  <a:pt x="34039" y="288611"/>
                  <a:pt x="56685" y="211493"/>
                </a:cubicBezTo>
                <a:cubicBezTo>
                  <a:pt x="79331" y="134375"/>
                  <a:pt x="128295" y="-33326"/>
                  <a:pt x="119114" y="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8D6FAE0-A373-2381-05E2-F30C8B272093}"/>
              </a:ext>
            </a:extLst>
          </p:cNvPr>
          <p:cNvSpPr/>
          <p:nvPr/>
        </p:nvSpPr>
        <p:spPr>
          <a:xfrm>
            <a:off x="1552927" y="11545134"/>
            <a:ext cx="382725" cy="515063"/>
          </a:xfrm>
          <a:custGeom>
            <a:avLst/>
            <a:gdLst>
              <a:gd name="connsiteX0" fmla="*/ 382369 w 382725"/>
              <a:gd name="connsiteY0" fmla="*/ 543 h 515063"/>
              <a:gd name="connsiteX1" fmla="*/ 312596 w 382725"/>
              <a:gd name="connsiteY1" fmla="*/ 235570 h 515063"/>
              <a:gd name="connsiteX2" fmla="*/ 297907 w 382725"/>
              <a:gd name="connsiteY2" fmla="*/ 275965 h 515063"/>
              <a:gd name="connsiteX3" fmla="*/ 451 w 382725"/>
              <a:gd name="connsiteY3" fmla="*/ 514664 h 515063"/>
              <a:gd name="connsiteX4" fmla="*/ 231806 w 382725"/>
              <a:gd name="connsiteY4" fmla="*/ 331049 h 515063"/>
              <a:gd name="connsiteX5" fmla="*/ 290562 w 382725"/>
              <a:gd name="connsiteY5" fmla="*/ 268620 h 515063"/>
              <a:gd name="connsiteX6" fmla="*/ 338302 w 382725"/>
              <a:gd name="connsiteY6" fmla="*/ 173141 h 515063"/>
              <a:gd name="connsiteX7" fmla="*/ 382369 w 382725"/>
              <a:gd name="connsiteY7" fmla="*/ 543 h 5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725" h="515063">
                <a:moveTo>
                  <a:pt x="382369" y="543"/>
                </a:moveTo>
                <a:cubicBezTo>
                  <a:pt x="378085" y="10948"/>
                  <a:pt x="326673" y="189666"/>
                  <a:pt x="312596" y="235570"/>
                </a:cubicBezTo>
                <a:cubicBezTo>
                  <a:pt x="298519" y="281474"/>
                  <a:pt x="349931" y="229449"/>
                  <a:pt x="297907" y="275965"/>
                </a:cubicBezTo>
                <a:cubicBezTo>
                  <a:pt x="245883" y="322481"/>
                  <a:pt x="11468" y="505483"/>
                  <a:pt x="451" y="514664"/>
                </a:cubicBezTo>
                <a:cubicBezTo>
                  <a:pt x="-10566" y="523845"/>
                  <a:pt x="183454" y="372056"/>
                  <a:pt x="231806" y="331049"/>
                </a:cubicBezTo>
                <a:cubicBezTo>
                  <a:pt x="280158" y="290042"/>
                  <a:pt x="272813" y="294938"/>
                  <a:pt x="290562" y="268620"/>
                </a:cubicBezTo>
                <a:cubicBezTo>
                  <a:pt x="308311" y="242302"/>
                  <a:pt x="325449" y="214148"/>
                  <a:pt x="338302" y="173141"/>
                </a:cubicBezTo>
                <a:cubicBezTo>
                  <a:pt x="351155" y="132134"/>
                  <a:pt x="386653" y="-9862"/>
                  <a:pt x="382369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B04E3CDB-F6BD-9FDF-5727-F4827FE115F6}"/>
              </a:ext>
            </a:extLst>
          </p:cNvPr>
          <p:cNvSpPr/>
          <p:nvPr/>
        </p:nvSpPr>
        <p:spPr>
          <a:xfrm>
            <a:off x="1422737" y="12181867"/>
            <a:ext cx="142836" cy="273870"/>
          </a:xfrm>
          <a:custGeom>
            <a:avLst/>
            <a:gdLst>
              <a:gd name="connsiteX0" fmla="*/ 141658 w 142836"/>
              <a:gd name="connsiteY0" fmla="*/ 2788 h 273870"/>
              <a:gd name="connsiteX1" fmla="*/ 2111 w 142836"/>
              <a:gd name="connsiteY1" fmla="*/ 270866 h 273870"/>
              <a:gd name="connsiteX2" fmla="*/ 64540 w 142836"/>
              <a:gd name="connsiteY2" fmla="*/ 138663 h 273870"/>
              <a:gd name="connsiteX3" fmla="*/ 141658 w 142836"/>
              <a:gd name="connsiteY3" fmla="*/ 2788 h 2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36" h="273870">
                <a:moveTo>
                  <a:pt x="141658" y="2788"/>
                </a:moveTo>
                <a:cubicBezTo>
                  <a:pt x="131253" y="24822"/>
                  <a:pt x="14964" y="248220"/>
                  <a:pt x="2111" y="270866"/>
                </a:cubicBezTo>
                <a:cubicBezTo>
                  <a:pt x="-10742" y="293512"/>
                  <a:pt x="38222" y="182118"/>
                  <a:pt x="64540" y="138663"/>
                </a:cubicBezTo>
                <a:cubicBezTo>
                  <a:pt x="90858" y="95208"/>
                  <a:pt x="152063" y="-19246"/>
                  <a:pt x="141658" y="2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88B9344D-E9F9-3F57-C9CE-0FE1DA3463BD}"/>
              </a:ext>
            </a:extLst>
          </p:cNvPr>
          <p:cNvSpPr/>
          <p:nvPr/>
        </p:nvSpPr>
        <p:spPr>
          <a:xfrm>
            <a:off x="1604711" y="11009387"/>
            <a:ext cx="87166" cy="212730"/>
          </a:xfrm>
          <a:custGeom>
            <a:avLst/>
            <a:gdLst>
              <a:gd name="connsiteX0" fmla="*/ 79 w 87166"/>
              <a:gd name="connsiteY0" fmla="*/ 136 h 212730"/>
              <a:gd name="connsiteX1" fmla="*/ 66181 w 87166"/>
              <a:gd name="connsiteY1" fmla="*/ 158044 h 212730"/>
              <a:gd name="connsiteX2" fmla="*/ 80870 w 87166"/>
              <a:gd name="connsiteY2" fmla="*/ 209456 h 212730"/>
              <a:gd name="connsiteX3" fmla="*/ 80870 w 87166"/>
              <a:gd name="connsiteY3" fmla="*/ 187423 h 212730"/>
              <a:gd name="connsiteX4" fmla="*/ 79 w 87166"/>
              <a:gd name="connsiteY4" fmla="*/ 136 h 21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66" h="212730">
                <a:moveTo>
                  <a:pt x="79" y="136"/>
                </a:moveTo>
                <a:cubicBezTo>
                  <a:pt x="-2369" y="-4761"/>
                  <a:pt x="52716" y="123157"/>
                  <a:pt x="66181" y="158044"/>
                </a:cubicBezTo>
                <a:cubicBezTo>
                  <a:pt x="79646" y="192931"/>
                  <a:pt x="80870" y="209456"/>
                  <a:pt x="80870" y="209456"/>
                </a:cubicBezTo>
                <a:cubicBezTo>
                  <a:pt x="83318" y="214353"/>
                  <a:pt x="93723" y="218025"/>
                  <a:pt x="80870" y="187423"/>
                </a:cubicBezTo>
                <a:cubicBezTo>
                  <a:pt x="68017" y="156821"/>
                  <a:pt x="2527" y="5033"/>
                  <a:pt x="79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48CCEAEF-E13C-4996-04C5-23D3723EA448}"/>
              </a:ext>
            </a:extLst>
          </p:cNvPr>
          <p:cNvSpPr/>
          <p:nvPr/>
        </p:nvSpPr>
        <p:spPr>
          <a:xfrm>
            <a:off x="2085036" y="11123260"/>
            <a:ext cx="140102" cy="169538"/>
          </a:xfrm>
          <a:custGeom>
            <a:avLst/>
            <a:gdLst>
              <a:gd name="connsiteX0" fmla="*/ 88959 w 140102"/>
              <a:gd name="connsiteY0" fmla="*/ 104 h 169538"/>
              <a:gd name="connsiteX1" fmla="*/ 136699 w 140102"/>
              <a:gd name="connsiteY1" fmla="*/ 132306 h 169538"/>
              <a:gd name="connsiteX2" fmla="*/ 129354 w 140102"/>
              <a:gd name="connsiteY2" fmla="*/ 154340 h 169538"/>
              <a:gd name="connsiteX3" fmla="*/ 74270 w 140102"/>
              <a:gd name="connsiteY3" fmla="*/ 158012 h 169538"/>
              <a:gd name="connsiteX4" fmla="*/ 824 w 140102"/>
              <a:gd name="connsiteY4" fmla="*/ 169029 h 169538"/>
              <a:gd name="connsiteX5" fmla="*/ 125682 w 140102"/>
              <a:gd name="connsiteY5" fmla="*/ 139651 h 169538"/>
              <a:gd name="connsiteX6" fmla="*/ 125682 w 140102"/>
              <a:gd name="connsiteY6" fmla="*/ 110273 h 169538"/>
              <a:gd name="connsiteX7" fmla="*/ 88959 w 140102"/>
              <a:gd name="connsiteY7" fmla="*/ 104 h 16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02" h="169538">
                <a:moveTo>
                  <a:pt x="88959" y="104"/>
                </a:moveTo>
                <a:cubicBezTo>
                  <a:pt x="90795" y="3776"/>
                  <a:pt x="129967" y="106600"/>
                  <a:pt x="136699" y="132306"/>
                </a:cubicBezTo>
                <a:cubicBezTo>
                  <a:pt x="143431" y="158012"/>
                  <a:pt x="139759" y="150056"/>
                  <a:pt x="129354" y="154340"/>
                </a:cubicBezTo>
                <a:cubicBezTo>
                  <a:pt x="118949" y="158624"/>
                  <a:pt x="95692" y="155564"/>
                  <a:pt x="74270" y="158012"/>
                </a:cubicBezTo>
                <a:cubicBezTo>
                  <a:pt x="52848" y="160460"/>
                  <a:pt x="-7745" y="172089"/>
                  <a:pt x="824" y="169029"/>
                </a:cubicBezTo>
                <a:cubicBezTo>
                  <a:pt x="9393" y="165969"/>
                  <a:pt x="125682" y="139651"/>
                  <a:pt x="125682" y="139651"/>
                </a:cubicBezTo>
                <a:cubicBezTo>
                  <a:pt x="146492" y="129858"/>
                  <a:pt x="131803" y="129859"/>
                  <a:pt x="125682" y="110273"/>
                </a:cubicBezTo>
                <a:cubicBezTo>
                  <a:pt x="119562" y="90688"/>
                  <a:pt x="87123" y="-3568"/>
                  <a:pt x="88959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1B0DE3F9-5E1F-CD3F-7184-61B9D347F046}"/>
              </a:ext>
            </a:extLst>
          </p:cNvPr>
          <p:cNvSpPr/>
          <p:nvPr/>
        </p:nvSpPr>
        <p:spPr>
          <a:xfrm>
            <a:off x="2758963" y="10410236"/>
            <a:ext cx="276337" cy="175329"/>
          </a:xfrm>
          <a:custGeom>
            <a:avLst/>
            <a:gdLst>
              <a:gd name="connsiteX0" fmla="*/ 112 w 276337"/>
              <a:gd name="connsiteY0" fmla="*/ 67264 h 175329"/>
              <a:gd name="connsiteX1" fmla="*/ 219187 w 276337"/>
              <a:gd name="connsiteY1" fmla="*/ 57739 h 175329"/>
              <a:gd name="connsiteX2" fmla="*/ 244587 w 276337"/>
              <a:gd name="connsiteY2" fmla="*/ 76789 h 175329"/>
              <a:gd name="connsiteX3" fmla="*/ 263637 w 276337"/>
              <a:gd name="connsiteY3" fmla="*/ 118064 h 175329"/>
              <a:gd name="connsiteX4" fmla="*/ 276337 w 276337"/>
              <a:gd name="connsiteY4" fmla="*/ 175214 h 175329"/>
              <a:gd name="connsiteX5" fmla="*/ 263637 w 276337"/>
              <a:gd name="connsiteY5" fmla="*/ 102189 h 175329"/>
              <a:gd name="connsiteX6" fmla="*/ 241412 w 276337"/>
              <a:gd name="connsiteY6" fmla="*/ 6939 h 175329"/>
              <a:gd name="connsiteX7" fmla="*/ 123937 w 276337"/>
              <a:gd name="connsiteY7" fmla="*/ 6939 h 175329"/>
              <a:gd name="connsiteX8" fmla="*/ 196962 w 276337"/>
              <a:gd name="connsiteY8" fmla="*/ 3764 h 175329"/>
              <a:gd name="connsiteX9" fmla="*/ 235062 w 276337"/>
              <a:gd name="connsiteY9" fmla="*/ 13289 h 175329"/>
              <a:gd name="connsiteX10" fmla="*/ 250937 w 276337"/>
              <a:gd name="connsiteY10" fmla="*/ 48214 h 175329"/>
              <a:gd name="connsiteX11" fmla="*/ 112 w 276337"/>
              <a:gd name="connsiteY11" fmla="*/ 67264 h 1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37" h="175329">
                <a:moveTo>
                  <a:pt x="112" y="67264"/>
                </a:moveTo>
                <a:cubicBezTo>
                  <a:pt x="-5180" y="68851"/>
                  <a:pt x="178441" y="56152"/>
                  <a:pt x="219187" y="57739"/>
                </a:cubicBezTo>
                <a:cubicBezTo>
                  <a:pt x="259933" y="59326"/>
                  <a:pt x="237179" y="66735"/>
                  <a:pt x="244587" y="76789"/>
                </a:cubicBezTo>
                <a:cubicBezTo>
                  <a:pt x="251995" y="86843"/>
                  <a:pt x="258345" y="101660"/>
                  <a:pt x="263637" y="118064"/>
                </a:cubicBezTo>
                <a:cubicBezTo>
                  <a:pt x="268929" y="134468"/>
                  <a:pt x="276337" y="177860"/>
                  <a:pt x="276337" y="175214"/>
                </a:cubicBezTo>
                <a:cubicBezTo>
                  <a:pt x="276337" y="172568"/>
                  <a:pt x="269458" y="130235"/>
                  <a:pt x="263637" y="102189"/>
                </a:cubicBezTo>
                <a:cubicBezTo>
                  <a:pt x="257816" y="74143"/>
                  <a:pt x="264695" y="22814"/>
                  <a:pt x="241412" y="6939"/>
                </a:cubicBezTo>
                <a:cubicBezTo>
                  <a:pt x="218129" y="-8936"/>
                  <a:pt x="131345" y="7468"/>
                  <a:pt x="123937" y="6939"/>
                </a:cubicBezTo>
                <a:cubicBezTo>
                  <a:pt x="116529" y="6410"/>
                  <a:pt x="178441" y="2706"/>
                  <a:pt x="196962" y="3764"/>
                </a:cubicBezTo>
                <a:cubicBezTo>
                  <a:pt x="215483" y="4822"/>
                  <a:pt x="226066" y="5881"/>
                  <a:pt x="235062" y="13289"/>
                </a:cubicBezTo>
                <a:cubicBezTo>
                  <a:pt x="244058" y="20697"/>
                  <a:pt x="287449" y="36043"/>
                  <a:pt x="250937" y="48214"/>
                </a:cubicBezTo>
                <a:cubicBezTo>
                  <a:pt x="214425" y="60385"/>
                  <a:pt x="5404" y="65677"/>
                  <a:pt x="112" y="67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59DC19BB-C31B-1899-A3C4-63B1D5B9A8C7}"/>
              </a:ext>
            </a:extLst>
          </p:cNvPr>
          <p:cNvSpPr/>
          <p:nvPr/>
        </p:nvSpPr>
        <p:spPr>
          <a:xfrm>
            <a:off x="2615002" y="10540981"/>
            <a:ext cx="253409" cy="331452"/>
          </a:xfrm>
          <a:custGeom>
            <a:avLst/>
            <a:gdLst>
              <a:gd name="connsiteX0" fmla="*/ 248848 w 253409"/>
              <a:gd name="connsiteY0" fmla="*/ 19 h 331452"/>
              <a:gd name="connsiteX1" fmla="*/ 223448 w 253409"/>
              <a:gd name="connsiteY1" fmla="*/ 95269 h 331452"/>
              <a:gd name="connsiteX2" fmla="*/ 1198 w 253409"/>
              <a:gd name="connsiteY2" fmla="*/ 330219 h 331452"/>
              <a:gd name="connsiteX3" fmla="*/ 137723 w 253409"/>
              <a:gd name="connsiteY3" fmla="*/ 184169 h 331452"/>
              <a:gd name="connsiteX4" fmla="*/ 201223 w 253409"/>
              <a:gd name="connsiteY4" fmla="*/ 101619 h 331452"/>
              <a:gd name="connsiteX5" fmla="*/ 248848 w 253409"/>
              <a:gd name="connsiteY5" fmla="*/ 19 h 33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09" h="331452">
                <a:moveTo>
                  <a:pt x="248848" y="19"/>
                </a:moveTo>
                <a:cubicBezTo>
                  <a:pt x="252552" y="-1039"/>
                  <a:pt x="264723" y="40236"/>
                  <a:pt x="223448" y="95269"/>
                </a:cubicBezTo>
                <a:cubicBezTo>
                  <a:pt x="182173" y="150302"/>
                  <a:pt x="15485" y="315402"/>
                  <a:pt x="1198" y="330219"/>
                </a:cubicBezTo>
                <a:cubicBezTo>
                  <a:pt x="-13089" y="345036"/>
                  <a:pt x="104386" y="222269"/>
                  <a:pt x="137723" y="184169"/>
                </a:cubicBezTo>
                <a:cubicBezTo>
                  <a:pt x="171060" y="146069"/>
                  <a:pt x="182702" y="128606"/>
                  <a:pt x="201223" y="101619"/>
                </a:cubicBezTo>
                <a:cubicBezTo>
                  <a:pt x="219744" y="74632"/>
                  <a:pt x="245144" y="1077"/>
                  <a:pt x="24884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DCD9C144-520B-50A5-6F9A-A08A982FDE05}"/>
              </a:ext>
            </a:extLst>
          </p:cNvPr>
          <p:cNvSpPr/>
          <p:nvPr/>
        </p:nvSpPr>
        <p:spPr>
          <a:xfrm>
            <a:off x="3012980" y="10617084"/>
            <a:ext cx="60598" cy="158968"/>
          </a:xfrm>
          <a:custGeom>
            <a:avLst/>
            <a:gdLst>
              <a:gd name="connsiteX0" fmla="*/ 95 w 60598"/>
              <a:gd name="connsiteY0" fmla="*/ 116 h 158968"/>
              <a:gd name="connsiteX1" fmla="*/ 41370 w 60598"/>
              <a:gd name="connsiteY1" fmla="*/ 85841 h 158968"/>
              <a:gd name="connsiteX2" fmla="*/ 57245 w 60598"/>
              <a:gd name="connsiteY2" fmla="*/ 158866 h 158968"/>
              <a:gd name="connsiteX3" fmla="*/ 60420 w 60598"/>
              <a:gd name="connsiteY3" fmla="*/ 69966 h 158968"/>
              <a:gd name="connsiteX4" fmla="*/ 54070 w 60598"/>
              <a:gd name="connsiteY4" fmla="*/ 104891 h 158968"/>
              <a:gd name="connsiteX5" fmla="*/ 95 w 60598"/>
              <a:gd name="connsiteY5" fmla="*/ 116 h 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98" h="158968">
                <a:moveTo>
                  <a:pt x="95" y="116"/>
                </a:moveTo>
                <a:cubicBezTo>
                  <a:pt x="-2022" y="-3059"/>
                  <a:pt x="31845" y="59383"/>
                  <a:pt x="41370" y="85841"/>
                </a:cubicBezTo>
                <a:cubicBezTo>
                  <a:pt x="50895" y="112299"/>
                  <a:pt x="54070" y="161512"/>
                  <a:pt x="57245" y="158866"/>
                </a:cubicBezTo>
                <a:cubicBezTo>
                  <a:pt x="60420" y="156220"/>
                  <a:pt x="60949" y="78962"/>
                  <a:pt x="60420" y="69966"/>
                </a:cubicBezTo>
                <a:cubicBezTo>
                  <a:pt x="59891" y="60970"/>
                  <a:pt x="62537" y="114945"/>
                  <a:pt x="54070" y="104891"/>
                </a:cubicBezTo>
                <a:cubicBezTo>
                  <a:pt x="45603" y="94837"/>
                  <a:pt x="2212" y="3291"/>
                  <a:pt x="9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8D54DB31-3AE4-2626-C624-02E4FB0C033A}"/>
              </a:ext>
            </a:extLst>
          </p:cNvPr>
          <p:cNvSpPr/>
          <p:nvPr/>
        </p:nvSpPr>
        <p:spPr>
          <a:xfrm>
            <a:off x="2584449" y="10423459"/>
            <a:ext cx="200081" cy="409649"/>
          </a:xfrm>
          <a:custGeom>
            <a:avLst/>
            <a:gdLst>
              <a:gd name="connsiteX0" fmla="*/ 200026 w 200081"/>
              <a:gd name="connsiteY0" fmla="*/ 66 h 409649"/>
              <a:gd name="connsiteX1" fmla="*/ 161926 w 200081"/>
              <a:gd name="connsiteY1" fmla="*/ 152466 h 409649"/>
              <a:gd name="connsiteX2" fmla="*/ 161926 w 200081"/>
              <a:gd name="connsiteY2" fmla="*/ 127066 h 409649"/>
              <a:gd name="connsiteX3" fmla="*/ 1 w 200081"/>
              <a:gd name="connsiteY3" fmla="*/ 409641 h 409649"/>
              <a:gd name="connsiteX4" fmla="*/ 165101 w 200081"/>
              <a:gd name="connsiteY4" fmla="*/ 136591 h 409649"/>
              <a:gd name="connsiteX5" fmla="*/ 200026 w 200081"/>
              <a:gd name="connsiteY5" fmla="*/ 66 h 40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81" h="409649">
                <a:moveTo>
                  <a:pt x="200026" y="66"/>
                </a:moveTo>
                <a:cubicBezTo>
                  <a:pt x="199497" y="2712"/>
                  <a:pt x="168276" y="131299"/>
                  <a:pt x="161926" y="152466"/>
                </a:cubicBezTo>
                <a:cubicBezTo>
                  <a:pt x="155576" y="173633"/>
                  <a:pt x="188913" y="84204"/>
                  <a:pt x="161926" y="127066"/>
                </a:cubicBezTo>
                <a:cubicBezTo>
                  <a:pt x="134939" y="169928"/>
                  <a:pt x="-528" y="408054"/>
                  <a:pt x="1" y="409641"/>
                </a:cubicBezTo>
                <a:cubicBezTo>
                  <a:pt x="530" y="411228"/>
                  <a:pt x="132293" y="199033"/>
                  <a:pt x="165101" y="136591"/>
                </a:cubicBezTo>
                <a:cubicBezTo>
                  <a:pt x="197909" y="74149"/>
                  <a:pt x="200555" y="-2580"/>
                  <a:pt x="20002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D7DFC418-592A-5A77-1889-CE2751BB5F22}"/>
              </a:ext>
            </a:extLst>
          </p:cNvPr>
          <p:cNvSpPr/>
          <p:nvPr/>
        </p:nvSpPr>
        <p:spPr>
          <a:xfrm>
            <a:off x="2666415" y="10597701"/>
            <a:ext cx="311904" cy="517627"/>
          </a:xfrm>
          <a:custGeom>
            <a:avLst/>
            <a:gdLst>
              <a:gd name="connsiteX0" fmla="*/ 311735 w 311904"/>
              <a:gd name="connsiteY0" fmla="*/ 449 h 517627"/>
              <a:gd name="connsiteX1" fmla="*/ 32335 w 311904"/>
              <a:gd name="connsiteY1" fmla="*/ 346524 h 517627"/>
              <a:gd name="connsiteX2" fmla="*/ 10110 w 311904"/>
              <a:gd name="connsiteY2" fmla="*/ 451299 h 517627"/>
              <a:gd name="connsiteX3" fmla="*/ 585 w 311904"/>
              <a:gd name="connsiteY3" fmla="*/ 514799 h 517627"/>
              <a:gd name="connsiteX4" fmla="*/ 25985 w 311904"/>
              <a:gd name="connsiteY4" fmla="*/ 359224 h 517627"/>
              <a:gd name="connsiteX5" fmla="*/ 73610 w 311904"/>
              <a:gd name="connsiteY5" fmla="*/ 267149 h 517627"/>
              <a:gd name="connsiteX6" fmla="*/ 73610 w 311904"/>
              <a:gd name="connsiteY6" fmla="*/ 273499 h 517627"/>
              <a:gd name="connsiteX7" fmla="*/ 311735 w 311904"/>
              <a:gd name="connsiteY7" fmla="*/ 449 h 5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04" h="517627">
                <a:moveTo>
                  <a:pt x="311735" y="449"/>
                </a:moveTo>
                <a:cubicBezTo>
                  <a:pt x="304856" y="12620"/>
                  <a:pt x="82606" y="271382"/>
                  <a:pt x="32335" y="346524"/>
                </a:cubicBezTo>
                <a:cubicBezTo>
                  <a:pt x="-17936" y="421666"/>
                  <a:pt x="15402" y="423253"/>
                  <a:pt x="10110" y="451299"/>
                </a:cubicBezTo>
                <a:cubicBezTo>
                  <a:pt x="4818" y="479345"/>
                  <a:pt x="-2061" y="530145"/>
                  <a:pt x="585" y="514799"/>
                </a:cubicBezTo>
                <a:cubicBezTo>
                  <a:pt x="3231" y="499453"/>
                  <a:pt x="13814" y="400499"/>
                  <a:pt x="25985" y="359224"/>
                </a:cubicBezTo>
                <a:cubicBezTo>
                  <a:pt x="38156" y="317949"/>
                  <a:pt x="65673" y="281436"/>
                  <a:pt x="73610" y="267149"/>
                </a:cubicBezTo>
                <a:cubicBezTo>
                  <a:pt x="81547" y="252862"/>
                  <a:pt x="32864" y="320066"/>
                  <a:pt x="73610" y="273499"/>
                </a:cubicBezTo>
                <a:cubicBezTo>
                  <a:pt x="114356" y="226932"/>
                  <a:pt x="318614" y="-11722"/>
                  <a:pt x="311735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F4C37B5B-767E-B8FC-87CE-AA73B99A008A}"/>
              </a:ext>
            </a:extLst>
          </p:cNvPr>
          <p:cNvSpPr/>
          <p:nvPr/>
        </p:nvSpPr>
        <p:spPr>
          <a:xfrm>
            <a:off x="2685707" y="10792800"/>
            <a:ext cx="360428" cy="415466"/>
          </a:xfrm>
          <a:custGeom>
            <a:avLst/>
            <a:gdLst>
              <a:gd name="connsiteX0" fmla="*/ 343 w 360428"/>
              <a:gd name="connsiteY0" fmla="*/ 414950 h 415466"/>
              <a:gd name="connsiteX1" fmla="*/ 343243 w 360428"/>
              <a:gd name="connsiteY1" fmla="*/ 18075 h 415466"/>
              <a:gd name="connsiteX2" fmla="*/ 279743 w 360428"/>
              <a:gd name="connsiteY2" fmla="*/ 100625 h 415466"/>
              <a:gd name="connsiteX3" fmla="*/ 343 w 360428"/>
              <a:gd name="connsiteY3" fmla="*/ 414950 h 41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28" h="415466">
                <a:moveTo>
                  <a:pt x="343" y="414950"/>
                </a:moveTo>
                <a:cubicBezTo>
                  <a:pt x="10926" y="401192"/>
                  <a:pt x="296676" y="70462"/>
                  <a:pt x="343243" y="18075"/>
                </a:cubicBezTo>
                <a:cubicBezTo>
                  <a:pt x="389810" y="-34312"/>
                  <a:pt x="332660" y="37654"/>
                  <a:pt x="279743" y="100625"/>
                </a:cubicBezTo>
                <a:cubicBezTo>
                  <a:pt x="226826" y="163596"/>
                  <a:pt x="-10240" y="428708"/>
                  <a:pt x="343" y="41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DA9B2DDD-B008-CA1F-CD7B-2ACCADE535A2}"/>
              </a:ext>
            </a:extLst>
          </p:cNvPr>
          <p:cNvSpPr/>
          <p:nvPr/>
        </p:nvSpPr>
        <p:spPr>
          <a:xfrm>
            <a:off x="2866611" y="10994854"/>
            <a:ext cx="347462" cy="314698"/>
          </a:xfrm>
          <a:custGeom>
            <a:avLst/>
            <a:gdLst>
              <a:gd name="connsiteX0" fmla="*/ 414 w 347462"/>
              <a:gd name="connsiteY0" fmla="*/ 314496 h 314698"/>
              <a:gd name="connsiteX1" fmla="*/ 321089 w 347462"/>
              <a:gd name="connsiteY1" fmla="*/ 98596 h 314698"/>
              <a:gd name="connsiteX2" fmla="*/ 330614 w 347462"/>
              <a:gd name="connsiteY2" fmla="*/ 171 h 314698"/>
              <a:gd name="connsiteX3" fmla="*/ 340139 w 347462"/>
              <a:gd name="connsiteY3" fmla="*/ 76371 h 314698"/>
              <a:gd name="connsiteX4" fmla="*/ 254414 w 347462"/>
              <a:gd name="connsiteY4" fmla="*/ 136696 h 314698"/>
              <a:gd name="connsiteX5" fmla="*/ 414 w 347462"/>
              <a:gd name="connsiteY5" fmla="*/ 314496 h 31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62" h="314698">
                <a:moveTo>
                  <a:pt x="414" y="314496"/>
                </a:moveTo>
                <a:cubicBezTo>
                  <a:pt x="11526" y="308146"/>
                  <a:pt x="266056" y="150983"/>
                  <a:pt x="321089" y="98596"/>
                </a:cubicBezTo>
                <a:cubicBezTo>
                  <a:pt x="376122" y="46208"/>
                  <a:pt x="327439" y="3875"/>
                  <a:pt x="330614" y="171"/>
                </a:cubicBezTo>
                <a:cubicBezTo>
                  <a:pt x="333789" y="-3533"/>
                  <a:pt x="352839" y="53617"/>
                  <a:pt x="340139" y="76371"/>
                </a:cubicBezTo>
                <a:cubicBezTo>
                  <a:pt x="327439" y="99125"/>
                  <a:pt x="304156" y="97538"/>
                  <a:pt x="254414" y="136696"/>
                </a:cubicBezTo>
                <a:cubicBezTo>
                  <a:pt x="204672" y="175854"/>
                  <a:pt x="-10698" y="320846"/>
                  <a:pt x="414" y="314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7D4B763A-04F2-A5C5-8541-743EB40DA3C2}"/>
              </a:ext>
            </a:extLst>
          </p:cNvPr>
          <p:cNvSpPr/>
          <p:nvPr/>
        </p:nvSpPr>
        <p:spPr>
          <a:xfrm>
            <a:off x="2993986" y="11061659"/>
            <a:ext cx="295332" cy="298549"/>
          </a:xfrm>
          <a:custGeom>
            <a:avLst/>
            <a:gdLst>
              <a:gd name="connsiteX0" fmla="*/ 19089 w 295332"/>
              <a:gd name="connsiteY0" fmla="*/ 174666 h 298549"/>
              <a:gd name="connsiteX1" fmla="*/ 209589 w 295332"/>
              <a:gd name="connsiteY1" fmla="*/ 139741 h 298549"/>
              <a:gd name="connsiteX2" fmla="*/ 219114 w 295332"/>
              <a:gd name="connsiteY2" fmla="*/ 187366 h 298549"/>
              <a:gd name="connsiteX3" fmla="*/ 39 w 295332"/>
              <a:gd name="connsiteY3" fmla="*/ 298491 h 298549"/>
              <a:gd name="connsiteX4" fmla="*/ 238164 w 295332"/>
              <a:gd name="connsiteY4" fmla="*/ 171491 h 298549"/>
              <a:gd name="connsiteX5" fmla="*/ 225464 w 295332"/>
              <a:gd name="connsiteY5" fmla="*/ 123866 h 298549"/>
              <a:gd name="connsiteX6" fmla="*/ 184189 w 295332"/>
              <a:gd name="connsiteY6" fmla="*/ 136566 h 298549"/>
              <a:gd name="connsiteX7" fmla="*/ 295314 w 295332"/>
              <a:gd name="connsiteY7" fmla="*/ 41 h 298549"/>
              <a:gd name="connsiteX8" fmla="*/ 193714 w 295332"/>
              <a:gd name="connsiteY8" fmla="*/ 120691 h 298549"/>
              <a:gd name="connsiteX9" fmla="*/ 174664 w 295332"/>
              <a:gd name="connsiteY9" fmla="*/ 130216 h 298549"/>
              <a:gd name="connsiteX10" fmla="*/ 19089 w 295332"/>
              <a:gd name="connsiteY10" fmla="*/ 174666 h 29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332" h="298549">
                <a:moveTo>
                  <a:pt x="19089" y="174666"/>
                </a:moveTo>
                <a:cubicBezTo>
                  <a:pt x="24910" y="176254"/>
                  <a:pt x="176252" y="137624"/>
                  <a:pt x="209589" y="139741"/>
                </a:cubicBezTo>
                <a:cubicBezTo>
                  <a:pt x="242926" y="141858"/>
                  <a:pt x="254039" y="160908"/>
                  <a:pt x="219114" y="187366"/>
                </a:cubicBezTo>
                <a:cubicBezTo>
                  <a:pt x="184189" y="213824"/>
                  <a:pt x="-3136" y="301137"/>
                  <a:pt x="39" y="298491"/>
                </a:cubicBezTo>
                <a:cubicBezTo>
                  <a:pt x="3214" y="295845"/>
                  <a:pt x="200593" y="200595"/>
                  <a:pt x="238164" y="171491"/>
                </a:cubicBezTo>
                <a:cubicBezTo>
                  <a:pt x="275735" y="142387"/>
                  <a:pt x="234460" y="129687"/>
                  <a:pt x="225464" y="123866"/>
                </a:cubicBezTo>
                <a:cubicBezTo>
                  <a:pt x="216468" y="118045"/>
                  <a:pt x="172547" y="157203"/>
                  <a:pt x="184189" y="136566"/>
                </a:cubicBezTo>
                <a:cubicBezTo>
                  <a:pt x="195831" y="115929"/>
                  <a:pt x="293727" y="2687"/>
                  <a:pt x="295314" y="41"/>
                </a:cubicBezTo>
                <a:cubicBezTo>
                  <a:pt x="296902" y="-2605"/>
                  <a:pt x="193714" y="120691"/>
                  <a:pt x="193714" y="120691"/>
                </a:cubicBezTo>
                <a:cubicBezTo>
                  <a:pt x="173606" y="142387"/>
                  <a:pt x="201122" y="119103"/>
                  <a:pt x="174664" y="130216"/>
                </a:cubicBezTo>
                <a:cubicBezTo>
                  <a:pt x="148206" y="141328"/>
                  <a:pt x="13268" y="173078"/>
                  <a:pt x="19089" y="174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99AD1F7B-AF17-B62A-2B75-E24A6BFE6486}"/>
              </a:ext>
            </a:extLst>
          </p:cNvPr>
          <p:cNvSpPr/>
          <p:nvPr/>
        </p:nvSpPr>
        <p:spPr>
          <a:xfrm>
            <a:off x="2835275" y="11480769"/>
            <a:ext cx="215905" cy="306341"/>
          </a:xfrm>
          <a:custGeom>
            <a:avLst/>
            <a:gdLst>
              <a:gd name="connsiteX0" fmla="*/ 215900 w 215905"/>
              <a:gd name="connsiteY0" fmla="*/ 31 h 306341"/>
              <a:gd name="connsiteX1" fmla="*/ 28575 w 215905"/>
              <a:gd name="connsiteY1" fmla="*/ 288956 h 306341"/>
              <a:gd name="connsiteX2" fmla="*/ 25400 w 215905"/>
              <a:gd name="connsiteY2" fmla="*/ 260381 h 306341"/>
              <a:gd name="connsiteX3" fmla="*/ 0 w 215905"/>
              <a:gd name="connsiteY3" fmla="*/ 149256 h 306341"/>
              <a:gd name="connsiteX4" fmla="*/ 25400 w 215905"/>
              <a:gd name="connsiteY4" fmla="*/ 219106 h 306341"/>
              <a:gd name="connsiteX5" fmla="*/ 34925 w 215905"/>
              <a:gd name="connsiteY5" fmla="*/ 269906 h 306341"/>
              <a:gd name="connsiteX6" fmla="*/ 215900 w 215905"/>
              <a:gd name="connsiteY6" fmla="*/ 31 h 3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5" h="306341">
                <a:moveTo>
                  <a:pt x="215900" y="31"/>
                </a:moveTo>
                <a:cubicBezTo>
                  <a:pt x="214842" y="3206"/>
                  <a:pt x="60325" y="245564"/>
                  <a:pt x="28575" y="288956"/>
                </a:cubicBezTo>
                <a:cubicBezTo>
                  <a:pt x="-3175" y="332348"/>
                  <a:pt x="30162" y="283664"/>
                  <a:pt x="25400" y="260381"/>
                </a:cubicBezTo>
                <a:cubicBezTo>
                  <a:pt x="20637" y="237098"/>
                  <a:pt x="0" y="156135"/>
                  <a:pt x="0" y="149256"/>
                </a:cubicBezTo>
                <a:cubicBezTo>
                  <a:pt x="0" y="142377"/>
                  <a:pt x="19579" y="198998"/>
                  <a:pt x="25400" y="219106"/>
                </a:cubicBezTo>
                <a:cubicBezTo>
                  <a:pt x="31221" y="239214"/>
                  <a:pt x="7937" y="302714"/>
                  <a:pt x="34925" y="269906"/>
                </a:cubicBezTo>
                <a:cubicBezTo>
                  <a:pt x="61912" y="237098"/>
                  <a:pt x="216958" y="-3144"/>
                  <a:pt x="21590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610CFEFA-8C64-CCAA-D2A9-2BACAFFEBC4A}"/>
              </a:ext>
            </a:extLst>
          </p:cNvPr>
          <p:cNvSpPr/>
          <p:nvPr/>
        </p:nvSpPr>
        <p:spPr>
          <a:xfrm>
            <a:off x="2817760" y="11258537"/>
            <a:ext cx="312878" cy="150247"/>
          </a:xfrm>
          <a:custGeom>
            <a:avLst/>
            <a:gdLst>
              <a:gd name="connsiteX0" fmla="*/ 312790 w 312878"/>
              <a:gd name="connsiteY0" fmla="*/ 13 h 150247"/>
              <a:gd name="connsiteX1" fmla="*/ 77840 w 312878"/>
              <a:gd name="connsiteY1" fmla="*/ 79388 h 150247"/>
              <a:gd name="connsiteX2" fmla="*/ 1640 w 312878"/>
              <a:gd name="connsiteY2" fmla="*/ 146063 h 150247"/>
              <a:gd name="connsiteX3" fmla="*/ 36565 w 312878"/>
              <a:gd name="connsiteY3" fmla="*/ 142888 h 150247"/>
              <a:gd name="connsiteX4" fmla="*/ 160390 w 312878"/>
              <a:gd name="connsiteY4" fmla="*/ 139713 h 150247"/>
              <a:gd name="connsiteX5" fmla="*/ 11165 w 312878"/>
              <a:gd name="connsiteY5" fmla="*/ 136538 h 150247"/>
              <a:gd name="connsiteX6" fmla="*/ 49265 w 312878"/>
              <a:gd name="connsiteY6" fmla="*/ 98438 h 150247"/>
              <a:gd name="connsiteX7" fmla="*/ 100065 w 312878"/>
              <a:gd name="connsiteY7" fmla="*/ 63513 h 150247"/>
              <a:gd name="connsiteX8" fmla="*/ 49265 w 312878"/>
              <a:gd name="connsiteY8" fmla="*/ 73038 h 150247"/>
              <a:gd name="connsiteX9" fmla="*/ 312790 w 312878"/>
              <a:gd name="connsiteY9" fmla="*/ 13 h 15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878" h="150247">
                <a:moveTo>
                  <a:pt x="312790" y="13"/>
                </a:moveTo>
                <a:cubicBezTo>
                  <a:pt x="317552" y="1071"/>
                  <a:pt x="129698" y="55046"/>
                  <a:pt x="77840" y="79388"/>
                </a:cubicBezTo>
                <a:cubicBezTo>
                  <a:pt x="25982" y="103730"/>
                  <a:pt x="8519" y="135480"/>
                  <a:pt x="1640" y="146063"/>
                </a:cubicBezTo>
                <a:cubicBezTo>
                  <a:pt x="-5239" y="156646"/>
                  <a:pt x="10107" y="143946"/>
                  <a:pt x="36565" y="142888"/>
                </a:cubicBezTo>
                <a:cubicBezTo>
                  <a:pt x="63023" y="141830"/>
                  <a:pt x="164623" y="140771"/>
                  <a:pt x="160390" y="139713"/>
                </a:cubicBezTo>
                <a:cubicBezTo>
                  <a:pt x="156157" y="138655"/>
                  <a:pt x="29686" y="143417"/>
                  <a:pt x="11165" y="136538"/>
                </a:cubicBezTo>
                <a:cubicBezTo>
                  <a:pt x="-7356" y="129659"/>
                  <a:pt x="34448" y="110609"/>
                  <a:pt x="49265" y="98438"/>
                </a:cubicBezTo>
                <a:cubicBezTo>
                  <a:pt x="64082" y="86267"/>
                  <a:pt x="100065" y="67746"/>
                  <a:pt x="100065" y="63513"/>
                </a:cubicBezTo>
                <a:cubicBezTo>
                  <a:pt x="100065" y="59280"/>
                  <a:pt x="8519" y="85209"/>
                  <a:pt x="49265" y="73038"/>
                </a:cubicBezTo>
                <a:cubicBezTo>
                  <a:pt x="90011" y="60867"/>
                  <a:pt x="308028" y="-1045"/>
                  <a:pt x="31279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BC4F4640-2EEC-0FCA-C26D-F9FB1D96447C}"/>
              </a:ext>
            </a:extLst>
          </p:cNvPr>
          <p:cNvSpPr/>
          <p:nvPr/>
        </p:nvSpPr>
        <p:spPr>
          <a:xfrm>
            <a:off x="2720935" y="11347447"/>
            <a:ext cx="98489" cy="184668"/>
          </a:xfrm>
          <a:custGeom>
            <a:avLst/>
            <a:gdLst>
              <a:gd name="connsiteX0" fmla="*/ 98465 w 98489"/>
              <a:gd name="connsiteY0" fmla="*/ 3 h 184668"/>
              <a:gd name="connsiteX1" fmla="*/ 63540 w 98489"/>
              <a:gd name="connsiteY1" fmla="*/ 92078 h 184668"/>
              <a:gd name="connsiteX2" fmla="*/ 85765 w 98489"/>
              <a:gd name="connsiteY2" fmla="*/ 155578 h 184668"/>
              <a:gd name="connsiteX3" fmla="*/ 95290 w 98489"/>
              <a:gd name="connsiteY3" fmla="*/ 184153 h 184668"/>
              <a:gd name="connsiteX4" fmla="*/ 63540 w 98489"/>
              <a:gd name="connsiteY4" fmla="*/ 133353 h 184668"/>
              <a:gd name="connsiteX5" fmla="*/ 40 w 98489"/>
              <a:gd name="connsiteY5" fmla="*/ 85728 h 184668"/>
              <a:gd name="connsiteX6" fmla="*/ 54015 w 98489"/>
              <a:gd name="connsiteY6" fmla="*/ 120653 h 184668"/>
              <a:gd name="connsiteX7" fmla="*/ 57190 w 98489"/>
              <a:gd name="connsiteY7" fmla="*/ 88903 h 184668"/>
              <a:gd name="connsiteX8" fmla="*/ 98465 w 98489"/>
              <a:gd name="connsiteY8" fmla="*/ 3 h 18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9" h="184668">
                <a:moveTo>
                  <a:pt x="98465" y="3"/>
                </a:moveTo>
                <a:cubicBezTo>
                  <a:pt x="99523" y="532"/>
                  <a:pt x="65657" y="66149"/>
                  <a:pt x="63540" y="92078"/>
                </a:cubicBezTo>
                <a:cubicBezTo>
                  <a:pt x="61423" y="118007"/>
                  <a:pt x="80473" y="140232"/>
                  <a:pt x="85765" y="155578"/>
                </a:cubicBezTo>
                <a:cubicBezTo>
                  <a:pt x="91057" y="170924"/>
                  <a:pt x="98994" y="187857"/>
                  <a:pt x="95290" y="184153"/>
                </a:cubicBezTo>
                <a:cubicBezTo>
                  <a:pt x="91586" y="180449"/>
                  <a:pt x="79415" y="149757"/>
                  <a:pt x="63540" y="133353"/>
                </a:cubicBezTo>
                <a:cubicBezTo>
                  <a:pt x="47665" y="116949"/>
                  <a:pt x="1628" y="87845"/>
                  <a:pt x="40" y="85728"/>
                </a:cubicBezTo>
                <a:cubicBezTo>
                  <a:pt x="-1548" y="83611"/>
                  <a:pt x="44490" y="120124"/>
                  <a:pt x="54015" y="120653"/>
                </a:cubicBezTo>
                <a:cubicBezTo>
                  <a:pt x="63540" y="121182"/>
                  <a:pt x="50311" y="109011"/>
                  <a:pt x="57190" y="88903"/>
                </a:cubicBezTo>
                <a:cubicBezTo>
                  <a:pt x="64069" y="68795"/>
                  <a:pt x="97407" y="-526"/>
                  <a:pt x="9846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5FF0D8E-A2B5-C8DF-B287-163527CFDEBC}"/>
              </a:ext>
            </a:extLst>
          </p:cNvPr>
          <p:cNvSpPr/>
          <p:nvPr/>
        </p:nvSpPr>
        <p:spPr>
          <a:xfrm>
            <a:off x="2166547" y="11895891"/>
            <a:ext cx="224532" cy="252493"/>
          </a:xfrm>
          <a:custGeom>
            <a:avLst/>
            <a:gdLst>
              <a:gd name="connsiteX0" fmla="*/ 224228 w 224532"/>
              <a:gd name="connsiteY0" fmla="*/ 834 h 252493"/>
              <a:gd name="connsiteX1" fmla="*/ 11503 w 224532"/>
              <a:gd name="connsiteY1" fmla="*/ 238959 h 252493"/>
              <a:gd name="connsiteX2" fmla="*/ 33728 w 224532"/>
              <a:gd name="connsiteY2" fmla="*/ 204034 h 252493"/>
              <a:gd name="connsiteX3" fmla="*/ 78178 w 224532"/>
              <a:gd name="connsiteY3" fmla="*/ 45284 h 252493"/>
              <a:gd name="connsiteX4" fmla="*/ 65478 w 224532"/>
              <a:gd name="connsiteY4" fmla="*/ 143709 h 252493"/>
              <a:gd name="connsiteX5" fmla="*/ 46428 w 224532"/>
              <a:gd name="connsiteY5" fmla="*/ 169109 h 252493"/>
              <a:gd name="connsiteX6" fmla="*/ 71828 w 224532"/>
              <a:gd name="connsiteY6" fmla="*/ 140534 h 252493"/>
              <a:gd name="connsiteX7" fmla="*/ 59128 w 224532"/>
              <a:gd name="connsiteY7" fmla="*/ 159584 h 252493"/>
              <a:gd name="connsiteX8" fmla="*/ 224228 w 224532"/>
              <a:gd name="connsiteY8" fmla="*/ 834 h 2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532" h="252493">
                <a:moveTo>
                  <a:pt x="224228" y="834"/>
                </a:moveTo>
                <a:cubicBezTo>
                  <a:pt x="216291" y="14063"/>
                  <a:pt x="43253" y="205092"/>
                  <a:pt x="11503" y="238959"/>
                </a:cubicBezTo>
                <a:cubicBezTo>
                  <a:pt x="-20247" y="272826"/>
                  <a:pt x="22615" y="236313"/>
                  <a:pt x="33728" y="204034"/>
                </a:cubicBezTo>
                <a:cubicBezTo>
                  <a:pt x="44840" y="171755"/>
                  <a:pt x="72886" y="55338"/>
                  <a:pt x="78178" y="45284"/>
                </a:cubicBezTo>
                <a:cubicBezTo>
                  <a:pt x="83470" y="35230"/>
                  <a:pt x="70770" y="123072"/>
                  <a:pt x="65478" y="143709"/>
                </a:cubicBezTo>
                <a:cubicBezTo>
                  <a:pt x="60186" y="164346"/>
                  <a:pt x="45370" y="169638"/>
                  <a:pt x="46428" y="169109"/>
                </a:cubicBezTo>
                <a:cubicBezTo>
                  <a:pt x="47486" y="168580"/>
                  <a:pt x="69711" y="142122"/>
                  <a:pt x="71828" y="140534"/>
                </a:cubicBezTo>
                <a:cubicBezTo>
                  <a:pt x="73945" y="138946"/>
                  <a:pt x="35845" y="183397"/>
                  <a:pt x="59128" y="159584"/>
                </a:cubicBezTo>
                <a:cubicBezTo>
                  <a:pt x="82411" y="135772"/>
                  <a:pt x="232165" y="-12395"/>
                  <a:pt x="224228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F30CE13C-EA2B-4644-E066-1C333D4EAB2F}"/>
              </a:ext>
            </a:extLst>
          </p:cNvPr>
          <p:cNvSpPr/>
          <p:nvPr/>
        </p:nvSpPr>
        <p:spPr>
          <a:xfrm>
            <a:off x="2337645" y="11439851"/>
            <a:ext cx="155902" cy="236898"/>
          </a:xfrm>
          <a:custGeom>
            <a:avLst/>
            <a:gdLst>
              <a:gd name="connsiteX0" fmla="*/ 154730 w 155902"/>
              <a:gd name="connsiteY0" fmla="*/ 2849 h 236898"/>
              <a:gd name="connsiteX1" fmla="*/ 2330 w 155902"/>
              <a:gd name="connsiteY1" fmla="*/ 234624 h 236898"/>
              <a:gd name="connsiteX2" fmla="*/ 69005 w 155902"/>
              <a:gd name="connsiteY2" fmla="*/ 113974 h 236898"/>
              <a:gd name="connsiteX3" fmla="*/ 154730 w 155902"/>
              <a:gd name="connsiteY3" fmla="*/ 2849 h 2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02" h="236898">
                <a:moveTo>
                  <a:pt x="154730" y="2849"/>
                </a:moveTo>
                <a:cubicBezTo>
                  <a:pt x="143618" y="22957"/>
                  <a:pt x="16617" y="216103"/>
                  <a:pt x="2330" y="234624"/>
                </a:cubicBezTo>
                <a:cubicBezTo>
                  <a:pt x="-11957" y="253145"/>
                  <a:pt x="43076" y="153661"/>
                  <a:pt x="69005" y="113974"/>
                </a:cubicBezTo>
                <a:cubicBezTo>
                  <a:pt x="94934" y="74287"/>
                  <a:pt x="165842" y="-17259"/>
                  <a:pt x="154730" y="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C8DBBE43-119E-89E5-2B5F-EA1453A45A63}"/>
              </a:ext>
            </a:extLst>
          </p:cNvPr>
          <p:cNvSpPr/>
          <p:nvPr/>
        </p:nvSpPr>
        <p:spPr>
          <a:xfrm>
            <a:off x="1936393" y="12229475"/>
            <a:ext cx="194411" cy="319297"/>
          </a:xfrm>
          <a:custGeom>
            <a:avLst/>
            <a:gdLst>
              <a:gd name="connsiteX0" fmla="*/ 194032 w 194411"/>
              <a:gd name="connsiteY0" fmla="*/ 625 h 319297"/>
              <a:gd name="connsiteX1" fmla="*/ 22582 w 194411"/>
              <a:gd name="connsiteY1" fmla="*/ 264150 h 319297"/>
              <a:gd name="connsiteX2" fmla="*/ 6707 w 194411"/>
              <a:gd name="connsiteY2" fmla="*/ 314950 h 319297"/>
              <a:gd name="connsiteX3" fmla="*/ 67032 w 194411"/>
              <a:gd name="connsiteY3" fmla="*/ 194300 h 319297"/>
              <a:gd name="connsiteX4" fmla="*/ 194032 w 194411"/>
              <a:gd name="connsiteY4" fmla="*/ 625 h 31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11" h="319297">
                <a:moveTo>
                  <a:pt x="194032" y="625"/>
                </a:moveTo>
                <a:cubicBezTo>
                  <a:pt x="186624" y="12267"/>
                  <a:pt x="53803" y="211763"/>
                  <a:pt x="22582" y="264150"/>
                </a:cubicBezTo>
                <a:cubicBezTo>
                  <a:pt x="-8639" y="316537"/>
                  <a:pt x="-701" y="326592"/>
                  <a:pt x="6707" y="314950"/>
                </a:cubicBezTo>
                <a:cubicBezTo>
                  <a:pt x="14115" y="303308"/>
                  <a:pt x="35811" y="245629"/>
                  <a:pt x="67032" y="194300"/>
                </a:cubicBezTo>
                <a:cubicBezTo>
                  <a:pt x="98253" y="142971"/>
                  <a:pt x="201440" y="-11017"/>
                  <a:pt x="194032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03B8FD73-1634-09EA-6C82-85BD24C2CB77}"/>
              </a:ext>
            </a:extLst>
          </p:cNvPr>
          <p:cNvSpPr/>
          <p:nvPr/>
        </p:nvSpPr>
        <p:spPr>
          <a:xfrm>
            <a:off x="2158453" y="11717750"/>
            <a:ext cx="328780" cy="83826"/>
          </a:xfrm>
          <a:custGeom>
            <a:avLst/>
            <a:gdLst>
              <a:gd name="connsiteX0" fmla="*/ 547 w 328780"/>
              <a:gd name="connsiteY0" fmla="*/ 83725 h 83826"/>
              <a:gd name="connsiteX1" fmla="*/ 314872 w 328780"/>
              <a:gd name="connsiteY1" fmla="*/ 4350 h 83826"/>
              <a:gd name="connsiteX2" fmla="*/ 241847 w 328780"/>
              <a:gd name="connsiteY2" fmla="*/ 20225 h 83826"/>
              <a:gd name="connsiteX3" fmla="*/ 547 w 328780"/>
              <a:gd name="connsiteY3" fmla="*/ 83725 h 8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780" h="83826">
                <a:moveTo>
                  <a:pt x="547" y="83725"/>
                </a:moveTo>
                <a:cubicBezTo>
                  <a:pt x="12718" y="81079"/>
                  <a:pt x="274655" y="14933"/>
                  <a:pt x="314872" y="4350"/>
                </a:cubicBezTo>
                <a:cubicBezTo>
                  <a:pt x="355089" y="-6233"/>
                  <a:pt x="301114" y="3821"/>
                  <a:pt x="241847" y="20225"/>
                </a:cubicBezTo>
                <a:cubicBezTo>
                  <a:pt x="182580" y="36629"/>
                  <a:pt x="-11624" y="86371"/>
                  <a:pt x="547" y="8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7F2A766-314F-3CF4-E4D1-162743734258}"/>
              </a:ext>
            </a:extLst>
          </p:cNvPr>
          <p:cNvSpPr/>
          <p:nvPr/>
        </p:nvSpPr>
        <p:spPr>
          <a:xfrm>
            <a:off x="2148302" y="12199798"/>
            <a:ext cx="90866" cy="353799"/>
          </a:xfrm>
          <a:custGeom>
            <a:avLst/>
            <a:gdLst>
              <a:gd name="connsiteX0" fmla="*/ 90073 w 90866"/>
              <a:gd name="connsiteY0" fmla="*/ 4902 h 353799"/>
              <a:gd name="connsiteX1" fmla="*/ 1173 w 90866"/>
              <a:gd name="connsiteY1" fmla="*/ 350977 h 353799"/>
              <a:gd name="connsiteX2" fmla="*/ 42448 w 90866"/>
              <a:gd name="connsiteY2" fmla="*/ 160477 h 353799"/>
              <a:gd name="connsiteX3" fmla="*/ 90073 w 90866"/>
              <a:gd name="connsiteY3" fmla="*/ 4902 h 35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66" h="353799">
                <a:moveTo>
                  <a:pt x="90073" y="4902"/>
                </a:moveTo>
                <a:cubicBezTo>
                  <a:pt x="83194" y="36652"/>
                  <a:pt x="9110" y="325048"/>
                  <a:pt x="1173" y="350977"/>
                </a:cubicBezTo>
                <a:cubicBezTo>
                  <a:pt x="-6764" y="376906"/>
                  <a:pt x="27631" y="217098"/>
                  <a:pt x="42448" y="160477"/>
                </a:cubicBezTo>
                <a:cubicBezTo>
                  <a:pt x="57265" y="103856"/>
                  <a:pt x="96952" y="-26848"/>
                  <a:pt x="90073" y="4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3C073D78-E59B-9EA5-4574-78487F24449C}"/>
              </a:ext>
            </a:extLst>
          </p:cNvPr>
          <p:cNvSpPr/>
          <p:nvPr/>
        </p:nvSpPr>
        <p:spPr>
          <a:xfrm>
            <a:off x="2587625" y="11093389"/>
            <a:ext cx="85139" cy="305713"/>
          </a:xfrm>
          <a:custGeom>
            <a:avLst/>
            <a:gdLst>
              <a:gd name="connsiteX0" fmla="*/ 0 w 85139"/>
              <a:gd name="connsiteY0" fmla="*/ 61 h 305713"/>
              <a:gd name="connsiteX1" fmla="*/ 76200 w 85139"/>
              <a:gd name="connsiteY1" fmla="*/ 282636 h 305713"/>
              <a:gd name="connsiteX2" fmla="*/ 76200 w 85139"/>
              <a:gd name="connsiteY2" fmla="*/ 257236 h 305713"/>
              <a:gd name="connsiteX3" fmla="*/ 0 w 85139"/>
              <a:gd name="connsiteY3" fmla="*/ 61 h 30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39" h="305713">
                <a:moveTo>
                  <a:pt x="0" y="61"/>
                </a:moveTo>
                <a:cubicBezTo>
                  <a:pt x="0" y="4294"/>
                  <a:pt x="63500" y="239774"/>
                  <a:pt x="76200" y="282636"/>
                </a:cubicBezTo>
                <a:cubicBezTo>
                  <a:pt x="88900" y="325499"/>
                  <a:pt x="87312" y="303803"/>
                  <a:pt x="76200" y="257236"/>
                </a:cubicBezTo>
                <a:cubicBezTo>
                  <a:pt x="65088" y="210669"/>
                  <a:pt x="0" y="-4172"/>
                  <a:pt x="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DB8C28A-F4AD-E398-E47A-58B5A3F75591}"/>
              </a:ext>
            </a:extLst>
          </p:cNvPr>
          <p:cNvSpPr/>
          <p:nvPr/>
        </p:nvSpPr>
        <p:spPr>
          <a:xfrm>
            <a:off x="1777873" y="10518659"/>
            <a:ext cx="162126" cy="154876"/>
          </a:xfrm>
          <a:custGeom>
            <a:avLst/>
            <a:gdLst>
              <a:gd name="connsiteX0" fmla="*/ 3302 w 162126"/>
              <a:gd name="connsiteY0" fmla="*/ 116 h 154876"/>
              <a:gd name="connsiteX1" fmla="*/ 12827 w 162126"/>
              <a:gd name="connsiteY1" fmla="*/ 95366 h 154876"/>
              <a:gd name="connsiteX2" fmla="*/ 127 w 162126"/>
              <a:gd name="connsiteY2" fmla="*/ 152516 h 154876"/>
              <a:gd name="connsiteX3" fmla="*/ 22352 w 162126"/>
              <a:gd name="connsiteY3" fmla="*/ 139816 h 154876"/>
              <a:gd name="connsiteX4" fmla="*/ 162052 w 162126"/>
              <a:gd name="connsiteY4" fmla="*/ 101716 h 154876"/>
              <a:gd name="connsiteX5" fmla="*/ 41402 w 162126"/>
              <a:gd name="connsiteY5" fmla="*/ 130291 h 154876"/>
              <a:gd name="connsiteX6" fmla="*/ 16002 w 162126"/>
              <a:gd name="connsiteY6" fmla="*/ 130291 h 154876"/>
              <a:gd name="connsiteX7" fmla="*/ 19177 w 162126"/>
              <a:gd name="connsiteY7" fmla="*/ 76316 h 154876"/>
              <a:gd name="connsiteX8" fmla="*/ 3302 w 162126"/>
              <a:gd name="connsiteY8" fmla="*/ 116 h 1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26" h="154876">
                <a:moveTo>
                  <a:pt x="3302" y="116"/>
                </a:moveTo>
                <a:cubicBezTo>
                  <a:pt x="2244" y="3291"/>
                  <a:pt x="13356" y="69966"/>
                  <a:pt x="12827" y="95366"/>
                </a:cubicBezTo>
                <a:cubicBezTo>
                  <a:pt x="12298" y="120766"/>
                  <a:pt x="-1460" y="145108"/>
                  <a:pt x="127" y="152516"/>
                </a:cubicBezTo>
                <a:cubicBezTo>
                  <a:pt x="1714" y="159924"/>
                  <a:pt x="-4636" y="148283"/>
                  <a:pt x="22352" y="139816"/>
                </a:cubicBezTo>
                <a:cubicBezTo>
                  <a:pt x="49340" y="131349"/>
                  <a:pt x="158877" y="103303"/>
                  <a:pt x="162052" y="101716"/>
                </a:cubicBezTo>
                <a:cubicBezTo>
                  <a:pt x="165227" y="100129"/>
                  <a:pt x="65744" y="125529"/>
                  <a:pt x="41402" y="130291"/>
                </a:cubicBezTo>
                <a:cubicBezTo>
                  <a:pt x="17060" y="135053"/>
                  <a:pt x="19706" y="139287"/>
                  <a:pt x="16002" y="130291"/>
                </a:cubicBezTo>
                <a:cubicBezTo>
                  <a:pt x="12298" y="121295"/>
                  <a:pt x="20765" y="93249"/>
                  <a:pt x="19177" y="76316"/>
                </a:cubicBezTo>
                <a:cubicBezTo>
                  <a:pt x="17590" y="59383"/>
                  <a:pt x="4360" y="-3059"/>
                  <a:pt x="3302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876B3E8B-C637-9875-1984-33A6EB8B467F}"/>
              </a:ext>
            </a:extLst>
          </p:cNvPr>
          <p:cNvSpPr/>
          <p:nvPr/>
        </p:nvSpPr>
        <p:spPr>
          <a:xfrm>
            <a:off x="2044634" y="10588310"/>
            <a:ext cx="166880" cy="19365"/>
          </a:xfrm>
          <a:custGeom>
            <a:avLst/>
            <a:gdLst>
              <a:gd name="connsiteX0" fmla="*/ 66 w 166880"/>
              <a:gd name="connsiteY0" fmla="*/ 315 h 19365"/>
              <a:gd name="connsiteX1" fmla="*/ 101666 w 166880"/>
              <a:gd name="connsiteY1" fmla="*/ 6665 h 19365"/>
              <a:gd name="connsiteX2" fmla="*/ 165166 w 166880"/>
              <a:gd name="connsiteY2" fmla="*/ 19365 h 19365"/>
              <a:gd name="connsiteX3" fmla="*/ 146116 w 166880"/>
              <a:gd name="connsiteY3" fmla="*/ 3490 h 19365"/>
              <a:gd name="connsiteX4" fmla="*/ 117541 w 166880"/>
              <a:gd name="connsiteY4" fmla="*/ 16190 h 19365"/>
              <a:gd name="connsiteX5" fmla="*/ 66 w 166880"/>
              <a:gd name="connsiteY5" fmla="*/ 315 h 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80" h="19365">
                <a:moveTo>
                  <a:pt x="66" y="315"/>
                </a:moveTo>
                <a:cubicBezTo>
                  <a:pt x="-2580" y="-1273"/>
                  <a:pt x="74149" y="3490"/>
                  <a:pt x="101666" y="6665"/>
                </a:cubicBezTo>
                <a:cubicBezTo>
                  <a:pt x="129183" y="9840"/>
                  <a:pt x="165166" y="19365"/>
                  <a:pt x="165166" y="19365"/>
                </a:cubicBezTo>
                <a:cubicBezTo>
                  <a:pt x="172574" y="18836"/>
                  <a:pt x="154054" y="4019"/>
                  <a:pt x="146116" y="3490"/>
                </a:cubicBezTo>
                <a:cubicBezTo>
                  <a:pt x="138179" y="2961"/>
                  <a:pt x="138708" y="15132"/>
                  <a:pt x="117541" y="16190"/>
                </a:cubicBezTo>
                <a:cubicBezTo>
                  <a:pt x="96374" y="17248"/>
                  <a:pt x="2712" y="1903"/>
                  <a:pt x="66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7A459D53-633D-E8ED-D026-49DB02F67FFF}"/>
              </a:ext>
            </a:extLst>
          </p:cNvPr>
          <p:cNvSpPr/>
          <p:nvPr/>
        </p:nvSpPr>
        <p:spPr>
          <a:xfrm>
            <a:off x="1485872" y="11099799"/>
            <a:ext cx="44843" cy="263529"/>
          </a:xfrm>
          <a:custGeom>
            <a:avLst/>
            <a:gdLst>
              <a:gd name="connsiteX0" fmla="*/ 41303 w 44843"/>
              <a:gd name="connsiteY0" fmla="*/ 1 h 263529"/>
              <a:gd name="connsiteX1" fmla="*/ 34953 w 44843"/>
              <a:gd name="connsiteY1" fmla="*/ 158751 h 263529"/>
              <a:gd name="connsiteX2" fmla="*/ 28 w 44843"/>
              <a:gd name="connsiteY2" fmla="*/ 263526 h 263529"/>
              <a:gd name="connsiteX3" fmla="*/ 41303 w 44843"/>
              <a:gd name="connsiteY3" fmla="*/ 161926 h 263529"/>
              <a:gd name="connsiteX4" fmla="*/ 41303 w 44843"/>
              <a:gd name="connsiteY4" fmla="*/ 1 h 26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3" h="263529">
                <a:moveTo>
                  <a:pt x="41303" y="1"/>
                </a:moveTo>
                <a:cubicBezTo>
                  <a:pt x="40245" y="-528"/>
                  <a:pt x="41832" y="114830"/>
                  <a:pt x="34953" y="158751"/>
                </a:cubicBezTo>
                <a:cubicBezTo>
                  <a:pt x="28074" y="202672"/>
                  <a:pt x="-1030" y="262997"/>
                  <a:pt x="28" y="263526"/>
                </a:cubicBezTo>
                <a:cubicBezTo>
                  <a:pt x="1086" y="264055"/>
                  <a:pt x="33895" y="204788"/>
                  <a:pt x="41303" y="161926"/>
                </a:cubicBezTo>
                <a:cubicBezTo>
                  <a:pt x="48711" y="119064"/>
                  <a:pt x="42361" y="530"/>
                  <a:pt x="413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09B5ED6B-616E-EAF2-3696-460A0C9D47BF}"/>
              </a:ext>
            </a:extLst>
          </p:cNvPr>
          <p:cNvSpPr/>
          <p:nvPr/>
        </p:nvSpPr>
        <p:spPr>
          <a:xfrm>
            <a:off x="1818885" y="10774907"/>
            <a:ext cx="6809" cy="318066"/>
          </a:xfrm>
          <a:custGeom>
            <a:avLst/>
            <a:gdLst>
              <a:gd name="connsiteX0" fmla="*/ 3565 w 6809"/>
              <a:gd name="connsiteY0" fmla="*/ 4218 h 318066"/>
              <a:gd name="connsiteX1" fmla="*/ 6740 w 6809"/>
              <a:gd name="connsiteY1" fmla="*/ 315368 h 318066"/>
              <a:gd name="connsiteX2" fmla="*/ 390 w 6809"/>
              <a:gd name="connsiteY2" fmla="*/ 147093 h 318066"/>
              <a:gd name="connsiteX3" fmla="*/ 3565 w 6809"/>
              <a:gd name="connsiteY3" fmla="*/ 4218 h 31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" h="318066">
                <a:moveTo>
                  <a:pt x="3565" y="4218"/>
                </a:moveTo>
                <a:cubicBezTo>
                  <a:pt x="4623" y="32264"/>
                  <a:pt x="7269" y="291556"/>
                  <a:pt x="6740" y="315368"/>
                </a:cubicBezTo>
                <a:cubicBezTo>
                  <a:pt x="6211" y="339180"/>
                  <a:pt x="1977" y="198951"/>
                  <a:pt x="390" y="147093"/>
                </a:cubicBezTo>
                <a:cubicBezTo>
                  <a:pt x="-1198" y="95235"/>
                  <a:pt x="2507" y="-23828"/>
                  <a:pt x="3565" y="4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D3491E49-09C4-5E97-B8A2-8FC03BC2EEED}"/>
              </a:ext>
            </a:extLst>
          </p:cNvPr>
          <p:cNvSpPr/>
          <p:nvPr/>
        </p:nvSpPr>
        <p:spPr>
          <a:xfrm>
            <a:off x="1857022" y="10753316"/>
            <a:ext cx="155958" cy="121368"/>
          </a:xfrm>
          <a:custGeom>
            <a:avLst/>
            <a:gdLst>
              <a:gd name="connsiteX0" fmla="*/ 353 w 155958"/>
              <a:gd name="connsiteY0" fmla="*/ 121059 h 121368"/>
              <a:gd name="connsiteX1" fmla="*/ 82903 w 155958"/>
              <a:gd name="connsiteY1" fmla="*/ 89309 h 121368"/>
              <a:gd name="connsiteX2" fmla="*/ 124178 w 155958"/>
              <a:gd name="connsiteY2" fmla="*/ 92484 h 121368"/>
              <a:gd name="connsiteX3" fmla="*/ 155928 w 155958"/>
              <a:gd name="connsiteY3" fmla="*/ 409 h 121368"/>
              <a:gd name="connsiteX4" fmla="*/ 130528 w 155958"/>
              <a:gd name="connsiteY4" fmla="*/ 86134 h 121368"/>
              <a:gd name="connsiteX5" fmla="*/ 130528 w 155958"/>
              <a:gd name="connsiteY5" fmla="*/ 98834 h 121368"/>
              <a:gd name="connsiteX6" fmla="*/ 127353 w 155958"/>
              <a:gd name="connsiteY6" fmla="*/ 82959 h 121368"/>
              <a:gd name="connsiteX7" fmla="*/ 130528 w 155958"/>
              <a:gd name="connsiteY7" fmla="*/ 73434 h 121368"/>
              <a:gd name="connsiteX8" fmla="*/ 146403 w 155958"/>
              <a:gd name="connsiteY8" fmla="*/ 409 h 121368"/>
              <a:gd name="connsiteX9" fmla="*/ 133703 w 155958"/>
              <a:gd name="connsiteY9" fmla="*/ 44859 h 121368"/>
              <a:gd name="connsiteX10" fmla="*/ 117828 w 155958"/>
              <a:gd name="connsiteY10" fmla="*/ 67084 h 121368"/>
              <a:gd name="connsiteX11" fmla="*/ 353 w 155958"/>
              <a:gd name="connsiteY11" fmla="*/ 121059 h 12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58" h="121368">
                <a:moveTo>
                  <a:pt x="353" y="121059"/>
                </a:moveTo>
                <a:cubicBezTo>
                  <a:pt x="-5468" y="124763"/>
                  <a:pt x="62266" y="94071"/>
                  <a:pt x="82903" y="89309"/>
                </a:cubicBezTo>
                <a:cubicBezTo>
                  <a:pt x="103540" y="84547"/>
                  <a:pt x="112007" y="107301"/>
                  <a:pt x="124178" y="92484"/>
                </a:cubicBezTo>
                <a:cubicBezTo>
                  <a:pt x="136349" y="77667"/>
                  <a:pt x="154870" y="1467"/>
                  <a:pt x="155928" y="409"/>
                </a:cubicBezTo>
                <a:cubicBezTo>
                  <a:pt x="156986" y="-649"/>
                  <a:pt x="130528" y="86134"/>
                  <a:pt x="130528" y="86134"/>
                </a:cubicBezTo>
                <a:cubicBezTo>
                  <a:pt x="126295" y="102538"/>
                  <a:pt x="130528" y="98834"/>
                  <a:pt x="130528" y="98834"/>
                </a:cubicBezTo>
                <a:cubicBezTo>
                  <a:pt x="129999" y="98305"/>
                  <a:pt x="127353" y="87192"/>
                  <a:pt x="127353" y="82959"/>
                </a:cubicBezTo>
                <a:cubicBezTo>
                  <a:pt x="127353" y="78726"/>
                  <a:pt x="127353" y="87192"/>
                  <a:pt x="130528" y="73434"/>
                </a:cubicBezTo>
                <a:cubicBezTo>
                  <a:pt x="133703" y="59676"/>
                  <a:pt x="145874" y="5171"/>
                  <a:pt x="146403" y="409"/>
                </a:cubicBezTo>
                <a:cubicBezTo>
                  <a:pt x="146932" y="-4354"/>
                  <a:pt x="138465" y="33747"/>
                  <a:pt x="133703" y="44859"/>
                </a:cubicBezTo>
                <a:cubicBezTo>
                  <a:pt x="128941" y="55971"/>
                  <a:pt x="143757" y="54913"/>
                  <a:pt x="117828" y="67084"/>
                </a:cubicBezTo>
                <a:lnTo>
                  <a:pt x="353" y="1210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27695A49-A660-AA86-2A92-2E5DC06B3CAF}"/>
              </a:ext>
            </a:extLst>
          </p:cNvPr>
          <p:cNvSpPr/>
          <p:nvPr/>
        </p:nvSpPr>
        <p:spPr>
          <a:xfrm>
            <a:off x="1895454" y="10823545"/>
            <a:ext cx="155876" cy="238222"/>
          </a:xfrm>
          <a:custGeom>
            <a:avLst/>
            <a:gdLst>
              <a:gd name="connsiteX0" fmla="*/ 155596 w 155876"/>
              <a:gd name="connsiteY0" fmla="*/ 30 h 238222"/>
              <a:gd name="connsiteX1" fmla="*/ 85746 w 155876"/>
              <a:gd name="connsiteY1" fmla="*/ 76230 h 238222"/>
              <a:gd name="connsiteX2" fmla="*/ 50821 w 155876"/>
              <a:gd name="connsiteY2" fmla="*/ 104805 h 238222"/>
              <a:gd name="connsiteX3" fmla="*/ 21 w 155876"/>
              <a:gd name="connsiteY3" fmla="*/ 238155 h 238222"/>
              <a:gd name="connsiteX4" fmla="*/ 57171 w 155876"/>
              <a:gd name="connsiteY4" fmla="*/ 85755 h 238222"/>
              <a:gd name="connsiteX5" fmla="*/ 155596 w 155876"/>
              <a:gd name="connsiteY5" fmla="*/ 30 h 23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76" h="238222">
                <a:moveTo>
                  <a:pt x="155596" y="30"/>
                </a:moveTo>
                <a:cubicBezTo>
                  <a:pt x="160358" y="-1557"/>
                  <a:pt x="103208" y="58768"/>
                  <a:pt x="85746" y="76230"/>
                </a:cubicBezTo>
                <a:cubicBezTo>
                  <a:pt x="68284" y="93692"/>
                  <a:pt x="65108" y="77818"/>
                  <a:pt x="50821" y="104805"/>
                </a:cubicBezTo>
                <a:cubicBezTo>
                  <a:pt x="36533" y="131793"/>
                  <a:pt x="-1037" y="241330"/>
                  <a:pt x="21" y="238155"/>
                </a:cubicBezTo>
                <a:cubicBezTo>
                  <a:pt x="1079" y="234980"/>
                  <a:pt x="34417" y="122797"/>
                  <a:pt x="57171" y="85755"/>
                </a:cubicBezTo>
                <a:cubicBezTo>
                  <a:pt x="79925" y="48713"/>
                  <a:pt x="150834" y="1617"/>
                  <a:pt x="15559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D21D6B41-0341-1AF7-D4D6-1B00C75B209B}"/>
              </a:ext>
            </a:extLst>
          </p:cNvPr>
          <p:cNvSpPr/>
          <p:nvPr/>
        </p:nvSpPr>
        <p:spPr>
          <a:xfrm>
            <a:off x="952734" y="11128810"/>
            <a:ext cx="143353" cy="650639"/>
          </a:xfrm>
          <a:custGeom>
            <a:avLst/>
            <a:gdLst>
              <a:gd name="connsiteX0" fmla="*/ 142641 w 143353"/>
              <a:gd name="connsiteY0" fmla="*/ 2740 h 650639"/>
              <a:gd name="connsiteX1" fmla="*/ 60091 w 143353"/>
              <a:gd name="connsiteY1" fmla="*/ 304365 h 650639"/>
              <a:gd name="connsiteX2" fmla="*/ 12466 w 143353"/>
              <a:gd name="connsiteY2" fmla="*/ 485340 h 650639"/>
              <a:gd name="connsiteX3" fmla="*/ 6116 w 143353"/>
              <a:gd name="connsiteY3" fmla="*/ 526615 h 650639"/>
              <a:gd name="connsiteX4" fmla="*/ 9291 w 143353"/>
              <a:gd name="connsiteY4" fmla="*/ 650440 h 650639"/>
              <a:gd name="connsiteX5" fmla="*/ 9291 w 143353"/>
              <a:gd name="connsiteY5" fmla="*/ 494865 h 650639"/>
              <a:gd name="connsiteX6" fmla="*/ 142641 w 143353"/>
              <a:gd name="connsiteY6" fmla="*/ 2740 h 65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53" h="650639">
                <a:moveTo>
                  <a:pt x="142641" y="2740"/>
                </a:moveTo>
                <a:cubicBezTo>
                  <a:pt x="151108" y="-29010"/>
                  <a:pt x="81787" y="223932"/>
                  <a:pt x="60091" y="304365"/>
                </a:cubicBezTo>
                <a:cubicBezTo>
                  <a:pt x="38395" y="384798"/>
                  <a:pt x="21462" y="448298"/>
                  <a:pt x="12466" y="485340"/>
                </a:cubicBezTo>
                <a:cubicBezTo>
                  <a:pt x="3470" y="522382"/>
                  <a:pt x="6645" y="499098"/>
                  <a:pt x="6116" y="526615"/>
                </a:cubicBezTo>
                <a:cubicBezTo>
                  <a:pt x="5587" y="554132"/>
                  <a:pt x="8762" y="655732"/>
                  <a:pt x="9291" y="650440"/>
                </a:cubicBezTo>
                <a:cubicBezTo>
                  <a:pt x="9820" y="645148"/>
                  <a:pt x="-11876" y="603873"/>
                  <a:pt x="9291" y="494865"/>
                </a:cubicBezTo>
                <a:cubicBezTo>
                  <a:pt x="30458" y="385857"/>
                  <a:pt x="134174" y="34490"/>
                  <a:pt x="142641" y="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D8EC6363-237A-E359-BD57-55710BA3633F}"/>
              </a:ext>
            </a:extLst>
          </p:cNvPr>
          <p:cNvSpPr/>
          <p:nvPr/>
        </p:nvSpPr>
        <p:spPr>
          <a:xfrm>
            <a:off x="1304189" y="10528264"/>
            <a:ext cx="26146" cy="238211"/>
          </a:xfrm>
          <a:custGeom>
            <a:avLst/>
            <a:gdLst>
              <a:gd name="connsiteX0" fmla="*/ 26136 w 26146"/>
              <a:gd name="connsiteY0" fmla="*/ 36 h 238211"/>
              <a:gd name="connsiteX1" fmla="*/ 3911 w 26146"/>
              <a:gd name="connsiteY1" fmla="*/ 127036 h 238211"/>
              <a:gd name="connsiteX2" fmla="*/ 3911 w 26146"/>
              <a:gd name="connsiteY2" fmla="*/ 238161 h 238211"/>
              <a:gd name="connsiteX3" fmla="*/ 736 w 26146"/>
              <a:gd name="connsiteY3" fmla="*/ 139736 h 238211"/>
              <a:gd name="connsiteX4" fmla="*/ 26136 w 26146"/>
              <a:gd name="connsiteY4" fmla="*/ 36 h 23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6" h="238211">
                <a:moveTo>
                  <a:pt x="26136" y="36"/>
                </a:moveTo>
                <a:cubicBezTo>
                  <a:pt x="26665" y="-2081"/>
                  <a:pt x="7615" y="87349"/>
                  <a:pt x="3911" y="127036"/>
                </a:cubicBezTo>
                <a:cubicBezTo>
                  <a:pt x="207" y="166723"/>
                  <a:pt x="4440" y="236044"/>
                  <a:pt x="3911" y="238161"/>
                </a:cubicBezTo>
                <a:cubicBezTo>
                  <a:pt x="3382" y="240278"/>
                  <a:pt x="-1910" y="175719"/>
                  <a:pt x="736" y="139736"/>
                </a:cubicBezTo>
                <a:cubicBezTo>
                  <a:pt x="3382" y="103753"/>
                  <a:pt x="25607" y="2153"/>
                  <a:pt x="2613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95F4830-9CC0-2A02-C87C-F7BB1410CAB9}"/>
              </a:ext>
            </a:extLst>
          </p:cNvPr>
          <p:cNvSpPr/>
          <p:nvPr/>
        </p:nvSpPr>
        <p:spPr>
          <a:xfrm>
            <a:off x="1244557" y="10969155"/>
            <a:ext cx="25715" cy="312671"/>
          </a:xfrm>
          <a:custGeom>
            <a:avLst/>
            <a:gdLst>
              <a:gd name="connsiteX0" fmla="*/ 43 w 25715"/>
              <a:gd name="connsiteY0" fmla="*/ 470 h 312671"/>
              <a:gd name="connsiteX1" fmla="*/ 19093 w 25715"/>
              <a:gd name="connsiteY1" fmla="*/ 165570 h 312671"/>
              <a:gd name="connsiteX2" fmla="*/ 9568 w 25715"/>
              <a:gd name="connsiteY2" fmla="*/ 311620 h 312671"/>
              <a:gd name="connsiteX3" fmla="*/ 25443 w 25715"/>
              <a:gd name="connsiteY3" fmla="*/ 219545 h 312671"/>
              <a:gd name="connsiteX4" fmla="*/ 43 w 25715"/>
              <a:gd name="connsiteY4" fmla="*/ 470 h 3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5" h="312671">
                <a:moveTo>
                  <a:pt x="43" y="470"/>
                </a:moveTo>
                <a:cubicBezTo>
                  <a:pt x="-1015" y="-8526"/>
                  <a:pt x="17506" y="113712"/>
                  <a:pt x="19093" y="165570"/>
                </a:cubicBezTo>
                <a:cubicBezTo>
                  <a:pt x="20681" y="217428"/>
                  <a:pt x="8510" y="302624"/>
                  <a:pt x="9568" y="311620"/>
                </a:cubicBezTo>
                <a:cubicBezTo>
                  <a:pt x="10626" y="320616"/>
                  <a:pt x="28089" y="270345"/>
                  <a:pt x="25443" y="219545"/>
                </a:cubicBezTo>
                <a:cubicBezTo>
                  <a:pt x="22797" y="168745"/>
                  <a:pt x="1101" y="9466"/>
                  <a:pt x="43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B96F7E9-9399-C16B-1257-D141892E2505}"/>
              </a:ext>
            </a:extLst>
          </p:cNvPr>
          <p:cNvSpPr/>
          <p:nvPr/>
        </p:nvSpPr>
        <p:spPr>
          <a:xfrm>
            <a:off x="822959" y="12008514"/>
            <a:ext cx="101310" cy="584016"/>
          </a:xfrm>
          <a:custGeom>
            <a:avLst/>
            <a:gdLst>
              <a:gd name="connsiteX0" fmla="*/ 100966 w 101310"/>
              <a:gd name="connsiteY0" fmla="*/ 2511 h 584016"/>
              <a:gd name="connsiteX1" fmla="*/ 2541 w 101310"/>
              <a:gd name="connsiteY1" fmla="*/ 570836 h 584016"/>
              <a:gd name="connsiteX2" fmla="*/ 34291 w 101310"/>
              <a:gd name="connsiteY2" fmla="*/ 370811 h 584016"/>
              <a:gd name="connsiteX3" fmla="*/ 100966 w 101310"/>
              <a:gd name="connsiteY3" fmla="*/ 2511 h 58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10" h="584016">
                <a:moveTo>
                  <a:pt x="100966" y="2511"/>
                </a:moveTo>
                <a:cubicBezTo>
                  <a:pt x="95674" y="35848"/>
                  <a:pt x="13653" y="509453"/>
                  <a:pt x="2541" y="570836"/>
                </a:cubicBezTo>
                <a:cubicBezTo>
                  <a:pt x="-8571" y="632219"/>
                  <a:pt x="19474" y="464474"/>
                  <a:pt x="34291" y="370811"/>
                </a:cubicBezTo>
                <a:cubicBezTo>
                  <a:pt x="49108" y="277148"/>
                  <a:pt x="106258" y="-30826"/>
                  <a:pt x="100966" y="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AAF3477E-1589-B4DD-6854-DD4B4567588E}"/>
              </a:ext>
            </a:extLst>
          </p:cNvPr>
          <p:cNvSpPr/>
          <p:nvPr/>
        </p:nvSpPr>
        <p:spPr>
          <a:xfrm>
            <a:off x="1047698" y="12121745"/>
            <a:ext cx="314388" cy="384581"/>
          </a:xfrm>
          <a:custGeom>
            <a:avLst/>
            <a:gdLst>
              <a:gd name="connsiteX0" fmla="*/ 203252 w 314388"/>
              <a:gd name="connsiteY0" fmla="*/ 405 h 384581"/>
              <a:gd name="connsiteX1" fmla="*/ 171502 w 314388"/>
              <a:gd name="connsiteY1" fmla="*/ 200430 h 384581"/>
              <a:gd name="connsiteX2" fmla="*/ 52 w 314388"/>
              <a:gd name="connsiteY2" fmla="*/ 384580 h 384581"/>
              <a:gd name="connsiteX3" fmla="*/ 190552 w 314388"/>
              <a:gd name="connsiteY3" fmla="*/ 197255 h 384581"/>
              <a:gd name="connsiteX4" fmla="*/ 314377 w 314388"/>
              <a:gd name="connsiteY4" fmla="*/ 146455 h 384581"/>
              <a:gd name="connsiteX5" fmla="*/ 184202 w 314388"/>
              <a:gd name="connsiteY5" fmla="*/ 187730 h 384581"/>
              <a:gd name="connsiteX6" fmla="*/ 209602 w 314388"/>
              <a:gd name="connsiteY6" fmla="*/ 149630 h 384581"/>
              <a:gd name="connsiteX7" fmla="*/ 203252 w 314388"/>
              <a:gd name="connsiteY7" fmla="*/ 405 h 38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88" h="384581">
                <a:moveTo>
                  <a:pt x="203252" y="405"/>
                </a:moveTo>
                <a:cubicBezTo>
                  <a:pt x="196902" y="8872"/>
                  <a:pt x="205369" y="136401"/>
                  <a:pt x="171502" y="200430"/>
                </a:cubicBezTo>
                <a:cubicBezTo>
                  <a:pt x="137635" y="264459"/>
                  <a:pt x="-3123" y="385109"/>
                  <a:pt x="52" y="384580"/>
                </a:cubicBezTo>
                <a:cubicBezTo>
                  <a:pt x="3227" y="384051"/>
                  <a:pt x="138164" y="236943"/>
                  <a:pt x="190552" y="197255"/>
                </a:cubicBezTo>
                <a:cubicBezTo>
                  <a:pt x="242940" y="157568"/>
                  <a:pt x="315435" y="148043"/>
                  <a:pt x="314377" y="146455"/>
                </a:cubicBezTo>
                <a:cubicBezTo>
                  <a:pt x="313319" y="144867"/>
                  <a:pt x="201664" y="187201"/>
                  <a:pt x="184202" y="187730"/>
                </a:cubicBezTo>
                <a:cubicBezTo>
                  <a:pt x="166740" y="188259"/>
                  <a:pt x="205369" y="180851"/>
                  <a:pt x="209602" y="149630"/>
                </a:cubicBezTo>
                <a:cubicBezTo>
                  <a:pt x="213835" y="118409"/>
                  <a:pt x="209602" y="-8062"/>
                  <a:pt x="203252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1C3B5FB1-8C43-88EB-1479-966F0BC9FB8D}"/>
              </a:ext>
            </a:extLst>
          </p:cNvPr>
          <p:cNvSpPr/>
          <p:nvPr/>
        </p:nvSpPr>
        <p:spPr>
          <a:xfrm>
            <a:off x="1831918" y="11280100"/>
            <a:ext cx="57345" cy="200700"/>
          </a:xfrm>
          <a:custGeom>
            <a:avLst/>
            <a:gdLst>
              <a:gd name="connsiteX0" fmla="*/ 57207 w 57345"/>
              <a:gd name="connsiteY0" fmla="*/ 675 h 200700"/>
              <a:gd name="connsiteX1" fmla="*/ 15932 w 57345"/>
              <a:gd name="connsiteY1" fmla="*/ 67350 h 200700"/>
              <a:gd name="connsiteX2" fmla="*/ 9582 w 57345"/>
              <a:gd name="connsiteY2" fmla="*/ 111800 h 200700"/>
              <a:gd name="connsiteX3" fmla="*/ 54032 w 57345"/>
              <a:gd name="connsiteY3" fmla="*/ 200700 h 200700"/>
              <a:gd name="connsiteX4" fmla="*/ 57 w 57345"/>
              <a:gd name="connsiteY4" fmla="*/ 111800 h 200700"/>
              <a:gd name="connsiteX5" fmla="*/ 57207 w 57345"/>
              <a:gd name="connsiteY5" fmla="*/ 675 h 2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45" h="200700">
                <a:moveTo>
                  <a:pt x="57207" y="675"/>
                </a:moveTo>
                <a:cubicBezTo>
                  <a:pt x="59853" y="-6733"/>
                  <a:pt x="23869" y="48829"/>
                  <a:pt x="15932" y="67350"/>
                </a:cubicBezTo>
                <a:cubicBezTo>
                  <a:pt x="7995" y="85871"/>
                  <a:pt x="3232" y="89575"/>
                  <a:pt x="9582" y="111800"/>
                </a:cubicBezTo>
                <a:cubicBezTo>
                  <a:pt x="15932" y="134025"/>
                  <a:pt x="55619" y="200700"/>
                  <a:pt x="54032" y="200700"/>
                </a:cubicBezTo>
                <a:cubicBezTo>
                  <a:pt x="52445" y="200700"/>
                  <a:pt x="2174" y="139846"/>
                  <a:pt x="57" y="111800"/>
                </a:cubicBezTo>
                <a:cubicBezTo>
                  <a:pt x="-2060" y="83754"/>
                  <a:pt x="54561" y="8083"/>
                  <a:pt x="57207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BE37A7FC-5ECF-8210-5E0F-5C66B8148248}"/>
              </a:ext>
            </a:extLst>
          </p:cNvPr>
          <p:cNvSpPr/>
          <p:nvPr/>
        </p:nvSpPr>
        <p:spPr>
          <a:xfrm>
            <a:off x="1796995" y="12014053"/>
            <a:ext cx="118373" cy="254150"/>
          </a:xfrm>
          <a:custGeom>
            <a:avLst/>
            <a:gdLst>
              <a:gd name="connsiteX0" fmla="*/ 73080 w 118373"/>
              <a:gd name="connsiteY0" fmla="*/ 147 h 254150"/>
              <a:gd name="connsiteX1" fmla="*/ 101655 w 118373"/>
              <a:gd name="connsiteY1" fmla="*/ 104922 h 254150"/>
              <a:gd name="connsiteX2" fmla="*/ 117530 w 118373"/>
              <a:gd name="connsiteY2" fmla="*/ 127147 h 254150"/>
              <a:gd name="connsiteX3" fmla="*/ 76255 w 118373"/>
              <a:gd name="connsiteY3" fmla="*/ 171597 h 254150"/>
              <a:gd name="connsiteX4" fmla="*/ 55 w 118373"/>
              <a:gd name="connsiteY4" fmla="*/ 254147 h 254150"/>
              <a:gd name="connsiteX5" fmla="*/ 88955 w 118373"/>
              <a:gd name="connsiteY5" fmla="*/ 168422 h 254150"/>
              <a:gd name="connsiteX6" fmla="*/ 54030 w 118373"/>
              <a:gd name="connsiteY6" fmla="*/ 108097 h 254150"/>
              <a:gd name="connsiteX7" fmla="*/ 34980 w 118373"/>
              <a:gd name="connsiteY7" fmla="*/ 63647 h 254150"/>
              <a:gd name="connsiteX8" fmla="*/ 69905 w 118373"/>
              <a:gd name="connsiteY8" fmla="*/ 114447 h 254150"/>
              <a:gd name="connsiteX9" fmla="*/ 98480 w 118373"/>
              <a:gd name="connsiteY9" fmla="*/ 130322 h 254150"/>
              <a:gd name="connsiteX10" fmla="*/ 73080 w 118373"/>
              <a:gd name="connsiteY10" fmla="*/ 147 h 2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73" h="254150">
                <a:moveTo>
                  <a:pt x="73080" y="147"/>
                </a:moveTo>
                <a:cubicBezTo>
                  <a:pt x="73609" y="-4086"/>
                  <a:pt x="94247" y="83755"/>
                  <a:pt x="101655" y="104922"/>
                </a:cubicBezTo>
                <a:cubicBezTo>
                  <a:pt x="109063" y="126089"/>
                  <a:pt x="121763" y="116035"/>
                  <a:pt x="117530" y="127147"/>
                </a:cubicBezTo>
                <a:cubicBezTo>
                  <a:pt x="113297" y="138260"/>
                  <a:pt x="76255" y="171597"/>
                  <a:pt x="76255" y="171597"/>
                </a:cubicBezTo>
                <a:cubicBezTo>
                  <a:pt x="56676" y="192764"/>
                  <a:pt x="-2062" y="254676"/>
                  <a:pt x="55" y="254147"/>
                </a:cubicBezTo>
                <a:cubicBezTo>
                  <a:pt x="2172" y="253618"/>
                  <a:pt x="79959" y="192764"/>
                  <a:pt x="88955" y="168422"/>
                </a:cubicBezTo>
                <a:cubicBezTo>
                  <a:pt x="97951" y="144080"/>
                  <a:pt x="63026" y="125560"/>
                  <a:pt x="54030" y="108097"/>
                </a:cubicBezTo>
                <a:cubicBezTo>
                  <a:pt x="45034" y="90635"/>
                  <a:pt x="32334" y="62589"/>
                  <a:pt x="34980" y="63647"/>
                </a:cubicBezTo>
                <a:cubicBezTo>
                  <a:pt x="37626" y="64705"/>
                  <a:pt x="59322" y="103335"/>
                  <a:pt x="69905" y="114447"/>
                </a:cubicBezTo>
                <a:cubicBezTo>
                  <a:pt x="80488" y="125559"/>
                  <a:pt x="98480" y="146726"/>
                  <a:pt x="98480" y="130322"/>
                </a:cubicBezTo>
                <a:cubicBezTo>
                  <a:pt x="98480" y="113918"/>
                  <a:pt x="72551" y="4380"/>
                  <a:pt x="7308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FAEC85B0-B251-0753-23BF-D50931B2F5A5}"/>
              </a:ext>
            </a:extLst>
          </p:cNvPr>
          <p:cNvSpPr/>
          <p:nvPr/>
        </p:nvSpPr>
        <p:spPr>
          <a:xfrm>
            <a:off x="1936136" y="11607783"/>
            <a:ext cx="86450" cy="200882"/>
          </a:xfrm>
          <a:custGeom>
            <a:avLst/>
            <a:gdLst>
              <a:gd name="connsiteX0" fmla="*/ 86339 w 86450"/>
              <a:gd name="connsiteY0" fmla="*/ 17 h 200882"/>
              <a:gd name="connsiteX1" fmla="*/ 57764 w 86450"/>
              <a:gd name="connsiteY1" fmla="*/ 130192 h 200882"/>
              <a:gd name="connsiteX2" fmla="*/ 73639 w 86450"/>
              <a:gd name="connsiteY2" fmla="*/ 177817 h 200882"/>
              <a:gd name="connsiteX3" fmla="*/ 22839 w 86450"/>
              <a:gd name="connsiteY3" fmla="*/ 190517 h 200882"/>
              <a:gd name="connsiteX4" fmla="*/ 614 w 86450"/>
              <a:gd name="connsiteY4" fmla="*/ 200042 h 200882"/>
              <a:gd name="connsiteX5" fmla="*/ 45064 w 86450"/>
              <a:gd name="connsiteY5" fmla="*/ 168292 h 200882"/>
              <a:gd name="connsiteX6" fmla="*/ 22839 w 86450"/>
              <a:gd name="connsiteY6" fmla="*/ 92092 h 200882"/>
              <a:gd name="connsiteX7" fmla="*/ 45064 w 86450"/>
              <a:gd name="connsiteY7" fmla="*/ 120667 h 200882"/>
              <a:gd name="connsiteX8" fmla="*/ 86339 w 86450"/>
              <a:gd name="connsiteY8" fmla="*/ 17 h 2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50" h="200882">
                <a:moveTo>
                  <a:pt x="86339" y="17"/>
                </a:moveTo>
                <a:cubicBezTo>
                  <a:pt x="88456" y="1605"/>
                  <a:pt x="59881" y="100559"/>
                  <a:pt x="57764" y="130192"/>
                </a:cubicBezTo>
                <a:cubicBezTo>
                  <a:pt x="55647" y="159825"/>
                  <a:pt x="79460" y="167763"/>
                  <a:pt x="73639" y="177817"/>
                </a:cubicBezTo>
                <a:cubicBezTo>
                  <a:pt x="67818" y="187871"/>
                  <a:pt x="35010" y="186813"/>
                  <a:pt x="22839" y="190517"/>
                </a:cubicBezTo>
                <a:cubicBezTo>
                  <a:pt x="10668" y="194221"/>
                  <a:pt x="-3090" y="203746"/>
                  <a:pt x="614" y="200042"/>
                </a:cubicBezTo>
                <a:cubicBezTo>
                  <a:pt x="4318" y="196338"/>
                  <a:pt x="41360" y="186284"/>
                  <a:pt x="45064" y="168292"/>
                </a:cubicBezTo>
                <a:cubicBezTo>
                  <a:pt x="48768" y="150300"/>
                  <a:pt x="22839" y="100029"/>
                  <a:pt x="22839" y="92092"/>
                </a:cubicBezTo>
                <a:cubicBezTo>
                  <a:pt x="22839" y="84155"/>
                  <a:pt x="36068" y="132838"/>
                  <a:pt x="45064" y="120667"/>
                </a:cubicBezTo>
                <a:cubicBezTo>
                  <a:pt x="54060" y="108496"/>
                  <a:pt x="84222" y="-1571"/>
                  <a:pt x="8633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963B4C98-7D8A-5DB8-CDF8-C9D9E58D21AE}"/>
              </a:ext>
            </a:extLst>
          </p:cNvPr>
          <p:cNvSpPr/>
          <p:nvPr/>
        </p:nvSpPr>
        <p:spPr>
          <a:xfrm>
            <a:off x="1590122" y="10740843"/>
            <a:ext cx="124816" cy="191155"/>
          </a:xfrm>
          <a:custGeom>
            <a:avLst/>
            <a:gdLst>
              <a:gd name="connsiteX0" fmla="*/ 60878 w 124816"/>
              <a:gd name="connsiteY0" fmla="*/ 182 h 191155"/>
              <a:gd name="connsiteX1" fmla="*/ 92628 w 124816"/>
              <a:gd name="connsiteY1" fmla="*/ 50982 h 191155"/>
              <a:gd name="connsiteX2" fmla="*/ 86278 w 124816"/>
              <a:gd name="connsiteY2" fmla="*/ 89082 h 191155"/>
              <a:gd name="connsiteX3" fmla="*/ 67228 w 124816"/>
              <a:gd name="connsiteY3" fmla="*/ 120832 h 191155"/>
              <a:gd name="connsiteX4" fmla="*/ 553 w 124816"/>
              <a:gd name="connsiteY4" fmla="*/ 190682 h 191155"/>
              <a:gd name="connsiteX5" fmla="*/ 108503 w 124816"/>
              <a:gd name="connsiteY5" fmla="*/ 82732 h 191155"/>
              <a:gd name="connsiteX6" fmla="*/ 121203 w 124816"/>
              <a:gd name="connsiteY6" fmla="*/ 70032 h 191155"/>
              <a:gd name="connsiteX7" fmla="*/ 60878 w 124816"/>
              <a:gd name="connsiteY7" fmla="*/ 182 h 19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16" h="191155">
                <a:moveTo>
                  <a:pt x="60878" y="182"/>
                </a:moveTo>
                <a:cubicBezTo>
                  <a:pt x="56116" y="-2993"/>
                  <a:pt x="88395" y="36165"/>
                  <a:pt x="92628" y="50982"/>
                </a:cubicBezTo>
                <a:cubicBezTo>
                  <a:pt x="96861" y="65799"/>
                  <a:pt x="90511" y="77440"/>
                  <a:pt x="86278" y="89082"/>
                </a:cubicBezTo>
                <a:cubicBezTo>
                  <a:pt x="82045" y="100724"/>
                  <a:pt x="81515" y="103899"/>
                  <a:pt x="67228" y="120832"/>
                </a:cubicBezTo>
                <a:cubicBezTo>
                  <a:pt x="52941" y="137765"/>
                  <a:pt x="-6326" y="197032"/>
                  <a:pt x="553" y="190682"/>
                </a:cubicBezTo>
                <a:cubicBezTo>
                  <a:pt x="7432" y="184332"/>
                  <a:pt x="108503" y="82732"/>
                  <a:pt x="108503" y="82732"/>
                </a:cubicBezTo>
                <a:cubicBezTo>
                  <a:pt x="128611" y="62624"/>
                  <a:pt x="126495" y="78499"/>
                  <a:pt x="121203" y="70032"/>
                </a:cubicBezTo>
                <a:cubicBezTo>
                  <a:pt x="115911" y="61565"/>
                  <a:pt x="65640" y="3357"/>
                  <a:pt x="60878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1A94358F-44D8-4672-6D3A-35624E555059}"/>
              </a:ext>
            </a:extLst>
          </p:cNvPr>
          <p:cNvSpPr/>
          <p:nvPr/>
        </p:nvSpPr>
        <p:spPr>
          <a:xfrm>
            <a:off x="1260122" y="10728322"/>
            <a:ext cx="13074" cy="130188"/>
          </a:xfrm>
          <a:custGeom>
            <a:avLst/>
            <a:gdLst>
              <a:gd name="connsiteX0" fmla="*/ 3528 w 13074"/>
              <a:gd name="connsiteY0" fmla="*/ 3 h 130188"/>
              <a:gd name="connsiteX1" fmla="*/ 353 w 13074"/>
              <a:gd name="connsiteY1" fmla="*/ 88903 h 130188"/>
              <a:gd name="connsiteX2" fmla="*/ 13053 w 13074"/>
              <a:gd name="connsiteY2" fmla="*/ 130178 h 130188"/>
              <a:gd name="connsiteX3" fmla="*/ 3528 w 13074"/>
              <a:gd name="connsiteY3" fmla="*/ 85728 h 130188"/>
              <a:gd name="connsiteX4" fmla="*/ 3528 w 13074"/>
              <a:gd name="connsiteY4" fmla="*/ 3 h 1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" h="130188">
                <a:moveTo>
                  <a:pt x="3528" y="3"/>
                </a:moveTo>
                <a:cubicBezTo>
                  <a:pt x="2999" y="532"/>
                  <a:pt x="-1234" y="67207"/>
                  <a:pt x="353" y="88903"/>
                </a:cubicBezTo>
                <a:cubicBezTo>
                  <a:pt x="1940" y="110599"/>
                  <a:pt x="12524" y="130707"/>
                  <a:pt x="13053" y="130178"/>
                </a:cubicBezTo>
                <a:cubicBezTo>
                  <a:pt x="13582" y="129649"/>
                  <a:pt x="4057" y="104249"/>
                  <a:pt x="3528" y="85728"/>
                </a:cubicBezTo>
                <a:cubicBezTo>
                  <a:pt x="2999" y="67207"/>
                  <a:pt x="4057" y="-526"/>
                  <a:pt x="352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0ED8ACAD-D61C-37AD-5C2A-B21C4A1CCC34}"/>
              </a:ext>
            </a:extLst>
          </p:cNvPr>
          <p:cNvSpPr/>
          <p:nvPr/>
        </p:nvSpPr>
        <p:spPr>
          <a:xfrm>
            <a:off x="547902" y="8113589"/>
            <a:ext cx="764339" cy="288463"/>
          </a:xfrm>
          <a:custGeom>
            <a:avLst/>
            <a:gdLst>
              <a:gd name="connsiteX0" fmla="*/ 1373 w 764339"/>
              <a:gd name="connsiteY0" fmla="*/ 287461 h 288463"/>
              <a:gd name="connsiteX1" fmla="*/ 734798 w 764339"/>
              <a:gd name="connsiteY1" fmla="*/ 8061 h 288463"/>
              <a:gd name="connsiteX2" fmla="*/ 556998 w 764339"/>
              <a:gd name="connsiteY2" fmla="*/ 96961 h 288463"/>
              <a:gd name="connsiteX3" fmla="*/ 1373 w 764339"/>
              <a:gd name="connsiteY3" fmla="*/ 287461 h 2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339" h="288463">
                <a:moveTo>
                  <a:pt x="1373" y="287461"/>
                </a:moveTo>
                <a:cubicBezTo>
                  <a:pt x="31006" y="272644"/>
                  <a:pt x="642194" y="39811"/>
                  <a:pt x="734798" y="8061"/>
                </a:cubicBezTo>
                <a:cubicBezTo>
                  <a:pt x="827402" y="-23689"/>
                  <a:pt x="683998" y="45103"/>
                  <a:pt x="556998" y="96961"/>
                </a:cubicBezTo>
                <a:cubicBezTo>
                  <a:pt x="429998" y="148819"/>
                  <a:pt x="-28260" y="302278"/>
                  <a:pt x="1373" y="287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CAC387FC-811F-85F4-E503-550567E68C74}"/>
              </a:ext>
            </a:extLst>
          </p:cNvPr>
          <p:cNvSpPr/>
          <p:nvPr/>
        </p:nvSpPr>
        <p:spPr>
          <a:xfrm>
            <a:off x="1203171" y="8194050"/>
            <a:ext cx="260564" cy="1689765"/>
          </a:xfrm>
          <a:custGeom>
            <a:avLst/>
            <a:gdLst>
              <a:gd name="connsiteX0" fmla="*/ 154 w 260564"/>
              <a:gd name="connsiteY0" fmla="*/ 6975 h 1689765"/>
              <a:gd name="connsiteX1" fmla="*/ 98579 w 260564"/>
              <a:gd name="connsiteY1" fmla="*/ 546725 h 1689765"/>
              <a:gd name="connsiteX2" fmla="*/ 260504 w 260564"/>
              <a:gd name="connsiteY2" fmla="*/ 1689725 h 1689765"/>
              <a:gd name="connsiteX3" fmla="*/ 117629 w 260564"/>
              <a:gd name="connsiteY3" fmla="*/ 505450 h 1689765"/>
              <a:gd name="connsiteX4" fmla="*/ 120804 w 260564"/>
              <a:gd name="connsiteY4" fmla="*/ 581650 h 1689765"/>
              <a:gd name="connsiteX5" fmla="*/ 76354 w 260564"/>
              <a:gd name="connsiteY5" fmla="*/ 260975 h 1689765"/>
              <a:gd name="connsiteX6" fmla="*/ 154 w 260564"/>
              <a:gd name="connsiteY6" fmla="*/ 6975 h 168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64" h="1689765">
                <a:moveTo>
                  <a:pt x="154" y="6975"/>
                </a:moveTo>
                <a:cubicBezTo>
                  <a:pt x="3858" y="54600"/>
                  <a:pt x="55187" y="266267"/>
                  <a:pt x="98579" y="546725"/>
                </a:cubicBezTo>
                <a:cubicBezTo>
                  <a:pt x="141971" y="827183"/>
                  <a:pt x="257329" y="1696604"/>
                  <a:pt x="260504" y="1689725"/>
                </a:cubicBezTo>
                <a:cubicBezTo>
                  <a:pt x="263679" y="1682846"/>
                  <a:pt x="140912" y="690129"/>
                  <a:pt x="117629" y="505450"/>
                </a:cubicBezTo>
                <a:cubicBezTo>
                  <a:pt x="94346" y="320771"/>
                  <a:pt x="127683" y="622396"/>
                  <a:pt x="120804" y="581650"/>
                </a:cubicBezTo>
                <a:cubicBezTo>
                  <a:pt x="113925" y="540904"/>
                  <a:pt x="92229" y="354108"/>
                  <a:pt x="76354" y="260975"/>
                </a:cubicBezTo>
                <a:cubicBezTo>
                  <a:pt x="60479" y="167842"/>
                  <a:pt x="-3550" y="-40650"/>
                  <a:pt x="154" y="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998A30DC-E3CB-E431-F043-8F8B6949B2F5}"/>
              </a:ext>
            </a:extLst>
          </p:cNvPr>
          <p:cNvSpPr/>
          <p:nvPr/>
        </p:nvSpPr>
        <p:spPr>
          <a:xfrm>
            <a:off x="1303183" y="8136315"/>
            <a:ext cx="227340" cy="1725297"/>
          </a:xfrm>
          <a:custGeom>
            <a:avLst/>
            <a:gdLst>
              <a:gd name="connsiteX0" fmla="*/ 1742 w 227340"/>
              <a:gd name="connsiteY0" fmla="*/ 7560 h 1725297"/>
              <a:gd name="connsiteX1" fmla="*/ 116042 w 227340"/>
              <a:gd name="connsiteY1" fmla="*/ 680660 h 1725297"/>
              <a:gd name="connsiteX2" fmla="*/ 227167 w 227340"/>
              <a:gd name="connsiteY2" fmla="*/ 1725235 h 1725297"/>
              <a:gd name="connsiteX3" fmla="*/ 141442 w 227340"/>
              <a:gd name="connsiteY3" fmla="*/ 731460 h 1725297"/>
              <a:gd name="connsiteX4" fmla="*/ 135092 w 227340"/>
              <a:gd name="connsiteY4" fmla="*/ 833060 h 1725297"/>
              <a:gd name="connsiteX5" fmla="*/ 52542 w 227340"/>
              <a:gd name="connsiteY5" fmla="*/ 347285 h 1725297"/>
              <a:gd name="connsiteX6" fmla="*/ 1742 w 227340"/>
              <a:gd name="connsiteY6" fmla="*/ 7560 h 17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40" h="1725297">
                <a:moveTo>
                  <a:pt x="1742" y="7560"/>
                </a:moveTo>
                <a:cubicBezTo>
                  <a:pt x="12325" y="63123"/>
                  <a:pt x="78471" y="394381"/>
                  <a:pt x="116042" y="680660"/>
                </a:cubicBezTo>
                <a:cubicBezTo>
                  <a:pt x="153613" y="966939"/>
                  <a:pt x="222934" y="1716768"/>
                  <a:pt x="227167" y="1725235"/>
                </a:cubicBezTo>
                <a:cubicBezTo>
                  <a:pt x="231400" y="1733702"/>
                  <a:pt x="156788" y="880156"/>
                  <a:pt x="141442" y="731460"/>
                </a:cubicBezTo>
                <a:cubicBezTo>
                  <a:pt x="126096" y="582764"/>
                  <a:pt x="149909" y="897089"/>
                  <a:pt x="135092" y="833060"/>
                </a:cubicBezTo>
                <a:cubicBezTo>
                  <a:pt x="120275" y="769031"/>
                  <a:pt x="73709" y="477989"/>
                  <a:pt x="52542" y="347285"/>
                </a:cubicBezTo>
                <a:cubicBezTo>
                  <a:pt x="31375" y="216581"/>
                  <a:pt x="-8841" y="-48003"/>
                  <a:pt x="1742" y="7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0D95964A-86A0-4321-E188-5029A204DF3A}"/>
              </a:ext>
            </a:extLst>
          </p:cNvPr>
          <p:cNvSpPr/>
          <p:nvPr/>
        </p:nvSpPr>
        <p:spPr>
          <a:xfrm>
            <a:off x="7409352" y="8209418"/>
            <a:ext cx="369752" cy="1508330"/>
          </a:xfrm>
          <a:custGeom>
            <a:avLst/>
            <a:gdLst>
              <a:gd name="connsiteX0" fmla="*/ 366223 w 369752"/>
              <a:gd name="connsiteY0" fmla="*/ 17007 h 1508330"/>
              <a:gd name="connsiteX1" fmla="*/ 4273 w 369752"/>
              <a:gd name="connsiteY1" fmla="*/ 1493382 h 1508330"/>
              <a:gd name="connsiteX2" fmla="*/ 178898 w 369752"/>
              <a:gd name="connsiteY2" fmla="*/ 737732 h 1508330"/>
              <a:gd name="connsiteX3" fmla="*/ 366223 w 369752"/>
              <a:gd name="connsiteY3" fmla="*/ 17007 h 150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52" h="1508330">
                <a:moveTo>
                  <a:pt x="366223" y="17007"/>
                </a:moveTo>
                <a:cubicBezTo>
                  <a:pt x="337119" y="142949"/>
                  <a:pt x="35494" y="1373261"/>
                  <a:pt x="4273" y="1493382"/>
                </a:cubicBezTo>
                <a:cubicBezTo>
                  <a:pt x="-26948" y="1613503"/>
                  <a:pt x="121219" y="977444"/>
                  <a:pt x="178898" y="737732"/>
                </a:cubicBezTo>
                <a:cubicBezTo>
                  <a:pt x="236577" y="498020"/>
                  <a:pt x="395327" y="-108935"/>
                  <a:pt x="366223" y="17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918AF986-1AD9-7A42-9F00-31A83431BF81}"/>
              </a:ext>
            </a:extLst>
          </p:cNvPr>
          <p:cNvSpPr/>
          <p:nvPr/>
        </p:nvSpPr>
        <p:spPr>
          <a:xfrm>
            <a:off x="7467396" y="8280374"/>
            <a:ext cx="400303" cy="1587611"/>
          </a:xfrm>
          <a:custGeom>
            <a:avLst/>
            <a:gdLst>
              <a:gd name="connsiteX0" fmla="*/ 400254 w 400303"/>
              <a:gd name="connsiteY0" fmla="*/ 26 h 1587611"/>
              <a:gd name="connsiteX1" fmla="*/ 130379 w 400303"/>
              <a:gd name="connsiteY1" fmla="*/ 1057301 h 1587611"/>
              <a:gd name="connsiteX2" fmla="*/ 204 w 400303"/>
              <a:gd name="connsiteY2" fmla="*/ 1587526 h 1587611"/>
              <a:gd name="connsiteX3" fmla="*/ 108154 w 400303"/>
              <a:gd name="connsiteY3" fmla="*/ 1089051 h 1587611"/>
              <a:gd name="connsiteX4" fmla="*/ 400254 w 400303"/>
              <a:gd name="connsiteY4" fmla="*/ 26 h 158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3" h="1587611">
                <a:moveTo>
                  <a:pt x="400254" y="26"/>
                </a:moveTo>
                <a:cubicBezTo>
                  <a:pt x="403958" y="-5266"/>
                  <a:pt x="197054" y="792718"/>
                  <a:pt x="130379" y="1057301"/>
                </a:cubicBezTo>
                <a:cubicBezTo>
                  <a:pt x="63704" y="1321884"/>
                  <a:pt x="3908" y="1582234"/>
                  <a:pt x="204" y="1587526"/>
                </a:cubicBezTo>
                <a:cubicBezTo>
                  <a:pt x="-3500" y="1592818"/>
                  <a:pt x="43596" y="1350459"/>
                  <a:pt x="108154" y="1089051"/>
                </a:cubicBezTo>
                <a:cubicBezTo>
                  <a:pt x="172712" y="827643"/>
                  <a:pt x="396550" y="5318"/>
                  <a:pt x="40025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D894D820-96ED-6234-D129-9CCA962A8160}"/>
              </a:ext>
            </a:extLst>
          </p:cNvPr>
          <p:cNvSpPr/>
          <p:nvPr/>
        </p:nvSpPr>
        <p:spPr>
          <a:xfrm>
            <a:off x="7214828" y="9669328"/>
            <a:ext cx="193123" cy="804375"/>
          </a:xfrm>
          <a:custGeom>
            <a:avLst/>
            <a:gdLst>
              <a:gd name="connsiteX0" fmla="*/ 192447 w 193123"/>
              <a:gd name="connsiteY0" fmla="*/ 1722 h 804375"/>
              <a:gd name="connsiteX1" fmla="*/ 5122 w 193123"/>
              <a:gd name="connsiteY1" fmla="*/ 776422 h 804375"/>
              <a:gd name="connsiteX2" fmla="*/ 65447 w 193123"/>
              <a:gd name="connsiteY2" fmla="*/ 573222 h 804375"/>
              <a:gd name="connsiteX3" fmla="*/ 192447 w 193123"/>
              <a:gd name="connsiteY3" fmla="*/ 1722 h 80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123" h="804375">
                <a:moveTo>
                  <a:pt x="192447" y="1722"/>
                </a:moveTo>
                <a:cubicBezTo>
                  <a:pt x="182393" y="35589"/>
                  <a:pt x="26289" y="681172"/>
                  <a:pt x="5122" y="776422"/>
                </a:cubicBezTo>
                <a:cubicBezTo>
                  <a:pt x="-16045" y="871672"/>
                  <a:pt x="33168" y="703397"/>
                  <a:pt x="65447" y="573222"/>
                </a:cubicBezTo>
                <a:cubicBezTo>
                  <a:pt x="97726" y="443047"/>
                  <a:pt x="202501" y="-32145"/>
                  <a:pt x="192447" y="1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9418B08D-0657-4A00-0BFA-87B47ED0611C}"/>
              </a:ext>
            </a:extLst>
          </p:cNvPr>
          <p:cNvSpPr/>
          <p:nvPr/>
        </p:nvSpPr>
        <p:spPr>
          <a:xfrm>
            <a:off x="7289621" y="9632488"/>
            <a:ext cx="216648" cy="871253"/>
          </a:xfrm>
          <a:custGeom>
            <a:avLst/>
            <a:gdLst>
              <a:gd name="connsiteX0" fmla="*/ 216079 w 216648"/>
              <a:gd name="connsiteY0" fmla="*/ 3637 h 871253"/>
              <a:gd name="connsiteX1" fmla="*/ 6529 w 216648"/>
              <a:gd name="connsiteY1" fmla="*/ 851362 h 871253"/>
              <a:gd name="connsiteX2" fmla="*/ 66854 w 216648"/>
              <a:gd name="connsiteY2" fmla="*/ 556087 h 871253"/>
              <a:gd name="connsiteX3" fmla="*/ 216079 w 216648"/>
              <a:gd name="connsiteY3" fmla="*/ 3637 h 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48" h="871253">
                <a:moveTo>
                  <a:pt x="216079" y="3637"/>
                </a:moveTo>
                <a:cubicBezTo>
                  <a:pt x="206025" y="52850"/>
                  <a:pt x="31400" y="759287"/>
                  <a:pt x="6529" y="851362"/>
                </a:cubicBezTo>
                <a:cubicBezTo>
                  <a:pt x="-18342" y="943437"/>
                  <a:pt x="33517" y="693670"/>
                  <a:pt x="66854" y="556087"/>
                </a:cubicBezTo>
                <a:cubicBezTo>
                  <a:pt x="100191" y="418504"/>
                  <a:pt x="226133" y="-45576"/>
                  <a:pt x="216079" y="3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57965AD4-E14C-7AF6-5562-A8468D5DEEAD}"/>
              </a:ext>
            </a:extLst>
          </p:cNvPr>
          <p:cNvSpPr/>
          <p:nvPr/>
        </p:nvSpPr>
        <p:spPr>
          <a:xfrm>
            <a:off x="7269471" y="10507838"/>
            <a:ext cx="947454" cy="1427171"/>
          </a:xfrm>
          <a:custGeom>
            <a:avLst/>
            <a:gdLst>
              <a:gd name="connsiteX0" fmla="*/ 23504 w 947454"/>
              <a:gd name="connsiteY0" fmla="*/ 17287 h 1427171"/>
              <a:gd name="connsiteX1" fmla="*/ 140979 w 947454"/>
              <a:gd name="connsiteY1" fmla="*/ 287162 h 1427171"/>
              <a:gd name="connsiteX2" fmla="*/ 528329 w 947454"/>
              <a:gd name="connsiteY2" fmla="*/ 953912 h 1427171"/>
              <a:gd name="connsiteX3" fmla="*/ 947429 w 947454"/>
              <a:gd name="connsiteY3" fmla="*/ 1426987 h 1427171"/>
              <a:gd name="connsiteX4" fmla="*/ 547379 w 947454"/>
              <a:gd name="connsiteY4" fmla="*/ 1004712 h 1427171"/>
              <a:gd name="connsiteX5" fmla="*/ 264804 w 947454"/>
              <a:gd name="connsiteY5" fmla="*/ 553862 h 1427171"/>
              <a:gd name="connsiteX6" fmla="*/ 23504 w 947454"/>
              <a:gd name="connsiteY6" fmla="*/ 83962 h 1427171"/>
              <a:gd name="connsiteX7" fmla="*/ 23504 w 947454"/>
              <a:gd name="connsiteY7" fmla="*/ 17287 h 14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454" h="1427171">
                <a:moveTo>
                  <a:pt x="23504" y="17287"/>
                </a:moveTo>
                <a:cubicBezTo>
                  <a:pt x="43083" y="51154"/>
                  <a:pt x="56842" y="131058"/>
                  <a:pt x="140979" y="287162"/>
                </a:cubicBezTo>
                <a:cubicBezTo>
                  <a:pt x="225116" y="443266"/>
                  <a:pt x="393921" y="763941"/>
                  <a:pt x="528329" y="953912"/>
                </a:cubicBezTo>
                <a:cubicBezTo>
                  <a:pt x="662737" y="1143883"/>
                  <a:pt x="944254" y="1418520"/>
                  <a:pt x="947429" y="1426987"/>
                </a:cubicBezTo>
                <a:cubicBezTo>
                  <a:pt x="950604" y="1435454"/>
                  <a:pt x="661150" y="1150233"/>
                  <a:pt x="547379" y="1004712"/>
                </a:cubicBezTo>
                <a:cubicBezTo>
                  <a:pt x="433608" y="859191"/>
                  <a:pt x="352116" y="707320"/>
                  <a:pt x="264804" y="553862"/>
                </a:cubicBezTo>
                <a:cubicBezTo>
                  <a:pt x="177492" y="400404"/>
                  <a:pt x="64779" y="171803"/>
                  <a:pt x="23504" y="83962"/>
                </a:cubicBezTo>
                <a:cubicBezTo>
                  <a:pt x="-17771" y="-3879"/>
                  <a:pt x="3925" y="-16580"/>
                  <a:pt x="23504" y="1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710A8898-C717-4E5D-3FA2-1888C96B2799}"/>
              </a:ext>
            </a:extLst>
          </p:cNvPr>
          <p:cNvSpPr/>
          <p:nvPr/>
        </p:nvSpPr>
        <p:spPr>
          <a:xfrm>
            <a:off x="6706043" y="10485500"/>
            <a:ext cx="502513" cy="883573"/>
          </a:xfrm>
          <a:custGeom>
            <a:avLst/>
            <a:gdLst>
              <a:gd name="connsiteX0" fmla="*/ 501207 w 502513"/>
              <a:gd name="connsiteY0" fmla="*/ 1525 h 883573"/>
              <a:gd name="connsiteX1" fmla="*/ 253557 w 502513"/>
              <a:gd name="connsiteY1" fmla="*/ 433325 h 883573"/>
              <a:gd name="connsiteX2" fmla="*/ 2732 w 502513"/>
              <a:gd name="connsiteY2" fmla="*/ 881000 h 883573"/>
              <a:gd name="connsiteX3" fmla="*/ 142432 w 502513"/>
              <a:gd name="connsiteY3" fmla="*/ 588900 h 883573"/>
              <a:gd name="connsiteX4" fmla="*/ 501207 w 502513"/>
              <a:gd name="connsiteY4" fmla="*/ 1525 h 8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513" h="883573">
                <a:moveTo>
                  <a:pt x="501207" y="1525"/>
                </a:moveTo>
                <a:cubicBezTo>
                  <a:pt x="519728" y="-24404"/>
                  <a:pt x="336636" y="286746"/>
                  <a:pt x="253557" y="433325"/>
                </a:cubicBezTo>
                <a:cubicBezTo>
                  <a:pt x="170478" y="579904"/>
                  <a:pt x="21253" y="855071"/>
                  <a:pt x="2732" y="881000"/>
                </a:cubicBezTo>
                <a:cubicBezTo>
                  <a:pt x="-15789" y="906929"/>
                  <a:pt x="63057" y="731775"/>
                  <a:pt x="142432" y="588900"/>
                </a:cubicBezTo>
                <a:cubicBezTo>
                  <a:pt x="221807" y="446025"/>
                  <a:pt x="482686" y="27454"/>
                  <a:pt x="501207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EE7E8E32-2715-56BC-E205-161C28564DD9}"/>
              </a:ext>
            </a:extLst>
          </p:cNvPr>
          <p:cNvSpPr/>
          <p:nvPr/>
        </p:nvSpPr>
        <p:spPr>
          <a:xfrm>
            <a:off x="6791159" y="10597723"/>
            <a:ext cx="466976" cy="766377"/>
          </a:xfrm>
          <a:custGeom>
            <a:avLst/>
            <a:gdLst>
              <a:gd name="connsiteX0" fmla="*/ 466891 w 466976"/>
              <a:gd name="connsiteY0" fmla="*/ 427 h 766377"/>
              <a:gd name="connsiteX1" fmla="*/ 171616 w 466976"/>
              <a:gd name="connsiteY1" fmla="*/ 492552 h 766377"/>
              <a:gd name="connsiteX2" fmla="*/ 166 w 466976"/>
              <a:gd name="connsiteY2" fmla="*/ 765602 h 766377"/>
              <a:gd name="connsiteX3" fmla="*/ 200191 w 466976"/>
              <a:gd name="connsiteY3" fmla="*/ 413177 h 766377"/>
              <a:gd name="connsiteX4" fmla="*/ 466891 w 466976"/>
              <a:gd name="connsiteY4" fmla="*/ 427 h 76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76" h="766377">
                <a:moveTo>
                  <a:pt x="466891" y="427"/>
                </a:moveTo>
                <a:cubicBezTo>
                  <a:pt x="462129" y="13656"/>
                  <a:pt x="249403" y="365023"/>
                  <a:pt x="171616" y="492552"/>
                </a:cubicBezTo>
                <a:cubicBezTo>
                  <a:pt x="93828" y="620081"/>
                  <a:pt x="-4596" y="778831"/>
                  <a:pt x="166" y="765602"/>
                </a:cubicBezTo>
                <a:cubicBezTo>
                  <a:pt x="4928" y="752373"/>
                  <a:pt x="125049" y="541764"/>
                  <a:pt x="200191" y="413177"/>
                </a:cubicBezTo>
                <a:cubicBezTo>
                  <a:pt x="275333" y="284590"/>
                  <a:pt x="471653" y="-12802"/>
                  <a:pt x="466891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C2EA649D-0F61-8501-F682-06924F32C09B}"/>
              </a:ext>
            </a:extLst>
          </p:cNvPr>
          <p:cNvSpPr/>
          <p:nvPr/>
        </p:nvSpPr>
        <p:spPr>
          <a:xfrm>
            <a:off x="7140575" y="10737411"/>
            <a:ext cx="225513" cy="435443"/>
          </a:xfrm>
          <a:custGeom>
            <a:avLst/>
            <a:gdLst>
              <a:gd name="connsiteX0" fmla="*/ 136525 w 225513"/>
              <a:gd name="connsiteY0" fmla="*/ 439 h 435443"/>
              <a:gd name="connsiteX1" fmla="*/ 142875 w 225513"/>
              <a:gd name="connsiteY1" fmla="*/ 140139 h 435443"/>
              <a:gd name="connsiteX2" fmla="*/ 79375 w 225513"/>
              <a:gd name="connsiteY2" fmla="*/ 276664 h 435443"/>
              <a:gd name="connsiteX3" fmla="*/ 0 w 225513"/>
              <a:gd name="connsiteY3" fmla="*/ 425889 h 435443"/>
              <a:gd name="connsiteX4" fmla="*/ 79375 w 225513"/>
              <a:gd name="connsiteY4" fmla="*/ 324289 h 435443"/>
              <a:gd name="connsiteX5" fmla="*/ 120650 w 225513"/>
              <a:gd name="connsiteY5" fmla="*/ 308414 h 435443"/>
              <a:gd name="connsiteX6" fmla="*/ 225425 w 225513"/>
              <a:gd name="connsiteY6" fmla="*/ 435414 h 435443"/>
              <a:gd name="connsiteX7" fmla="*/ 101600 w 225513"/>
              <a:gd name="connsiteY7" fmla="*/ 295714 h 435443"/>
              <a:gd name="connsiteX8" fmla="*/ 82550 w 225513"/>
              <a:gd name="connsiteY8" fmla="*/ 295714 h 435443"/>
              <a:gd name="connsiteX9" fmla="*/ 142875 w 225513"/>
              <a:gd name="connsiteY9" fmla="*/ 187764 h 435443"/>
              <a:gd name="connsiteX10" fmla="*/ 136525 w 225513"/>
              <a:gd name="connsiteY10" fmla="*/ 439 h 43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513" h="435443">
                <a:moveTo>
                  <a:pt x="136525" y="439"/>
                </a:moveTo>
                <a:cubicBezTo>
                  <a:pt x="136525" y="-7498"/>
                  <a:pt x="152400" y="94102"/>
                  <a:pt x="142875" y="140139"/>
                </a:cubicBezTo>
                <a:cubicBezTo>
                  <a:pt x="133350" y="186177"/>
                  <a:pt x="103187" y="229039"/>
                  <a:pt x="79375" y="276664"/>
                </a:cubicBezTo>
                <a:cubicBezTo>
                  <a:pt x="55562" y="324289"/>
                  <a:pt x="0" y="417952"/>
                  <a:pt x="0" y="425889"/>
                </a:cubicBezTo>
                <a:cubicBezTo>
                  <a:pt x="0" y="433826"/>
                  <a:pt x="59267" y="343868"/>
                  <a:pt x="79375" y="324289"/>
                </a:cubicBezTo>
                <a:cubicBezTo>
                  <a:pt x="99483" y="304710"/>
                  <a:pt x="96308" y="289893"/>
                  <a:pt x="120650" y="308414"/>
                </a:cubicBezTo>
                <a:cubicBezTo>
                  <a:pt x="144992" y="326935"/>
                  <a:pt x="228600" y="437531"/>
                  <a:pt x="225425" y="435414"/>
                </a:cubicBezTo>
                <a:cubicBezTo>
                  <a:pt x="222250" y="433297"/>
                  <a:pt x="125412" y="318997"/>
                  <a:pt x="101600" y="295714"/>
                </a:cubicBezTo>
                <a:cubicBezTo>
                  <a:pt x="77787" y="272431"/>
                  <a:pt x="75671" y="313706"/>
                  <a:pt x="82550" y="295714"/>
                </a:cubicBezTo>
                <a:cubicBezTo>
                  <a:pt x="89429" y="277722"/>
                  <a:pt x="133350" y="234860"/>
                  <a:pt x="142875" y="187764"/>
                </a:cubicBezTo>
                <a:cubicBezTo>
                  <a:pt x="152400" y="140668"/>
                  <a:pt x="136525" y="8376"/>
                  <a:pt x="136525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71207FE2-E4C7-A942-9577-AF4B21FD27EE}"/>
              </a:ext>
            </a:extLst>
          </p:cNvPr>
          <p:cNvSpPr/>
          <p:nvPr/>
        </p:nvSpPr>
        <p:spPr>
          <a:xfrm>
            <a:off x="7381688" y="11407720"/>
            <a:ext cx="133560" cy="536630"/>
          </a:xfrm>
          <a:custGeom>
            <a:avLst/>
            <a:gdLst>
              <a:gd name="connsiteX0" fmla="*/ 133537 w 133560"/>
              <a:gd name="connsiteY0" fmla="*/ 55 h 536630"/>
              <a:gd name="connsiteX1" fmla="*/ 35112 w 133560"/>
              <a:gd name="connsiteY1" fmla="*/ 266755 h 536630"/>
              <a:gd name="connsiteX2" fmla="*/ 187 w 133560"/>
              <a:gd name="connsiteY2" fmla="*/ 536630 h 536630"/>
              <a:gd name="connsiteX3" fmla="*/ 25587 w 133560"/>
              <a:gd name="connsiteY3" fmla="*/ 266755 h 536630"/>
              <a:gd name="connsiteX4" fmla="*/ 111312 w 133560"/>
              <a:gd name="connsiteY4" fmla="*/ 419155 h 536630"/>
              <a:gd name="connsiteX5" fmla="*/ 28762 w 133560"/>
              <a:gd name="connsiteY5" fmla="*/ 219130 h 536630"/>
              <a:gd name="connsiteX6" fmla="*/ 25587 w 133560"/>
              <a:gd name="connsiteY6" fmla="*/ 288980 h 536630"/>
              <a:gd name="connsiteX7" fmla="*/ 133537 w 133560"/>
              <a:gd name="connsiteY7" fmla="*/ 55 h 53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60" h="536630">
                <a:moveTo>
                  <a:pt x="133537" y="55"/>
                </a:moveTo>
                <a:cubicBezTo>
                  <a:pt x="135124" y="-3649"/>
                  <a:pt x="57337" y="177326"/>
                  <a:pt x="35112" y="266755"/>
                </a:cubicBezTo>
                <a:cubicBezTo>
                  <a:pt x="12887" y="356184"/>
                  <a:pt x="1774" y="536630"/>
                  <a:pt x="187" y="536630"/>
                </a:cubicBezTo>
                <a:cubicBezTo>
                  <a:pt x="-1400" y="536630"/>
                  <a:pt x="7066" y="286334"/>
                  <a:pt x="25587" y="266755"/>
                </a:cubicBezTo>
                <a:cubicBezTo>
                  <a:pt x="44108" y="247176"/>
                  <a:pt x="110783" y="427093"/>
                  <a:pt x="111312" y="419155"/>
                </a:cubicBezTo>
                <a:cubicBezTo>
                  <a:pt x="111841" y="411218"/>
                  <a:pt x="43049" y="240826"/>
                  <a:pt x="28762" y="219130"/>
                </a:cubicBezTo>
                <a:cubicBezTo>
                  <a:pt x="14474" y="197434"/>
                  <a:pt x="6008" y="321788"/>
                  <a:pt x="25587" y="288980"/>
                </a:cubicBezTo>
                <a:cubicBezTo>
                  <a:pt x="45166" y="256172"/>
                  <a:pt x="131950" y="3759"/>
                  <a:pt x="13353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BFCE1C31-E320-744C-FD3C-3724377F6E2E}"/>
              </a:ext>
            </a:extLst>
          </p:cNvPr>
          <p:cNvSpPr/>
          <p:nvPr/>
        </p:nvSpPr>
        <p:spPr>
          <a:xfrm>
            <a:off x="6911974" y="11185382"/>
            <a:ext cx="149430" cy="759113"/>
          </a:xfrm>
          <a:custGeom>
            <a:avLst/>
            <a:gdLst>
              <a:gd name="connsiteX0" fmla="*/ 117476 w 149430"/>
              <a:gd name="connsiteY0" fmla="*/ 143 h 759113"/>
              <a:gd name="connsiteX1" fmla="*/ 139701 w 149430"/>
              <a:gd name="connsiteY1" fmla="*/ 362093 h 759113"/>
              <a:gd name="connsiteX2" fmla="*/ 1 w 149430"/>
              <a:gd name="connsiteY2" fmla="*/ 758968 h 759113"/>
              <a:gd name="connsiteX3" fmla="*/ 142876 w 149430"/>
              <a:gd name="connsiteY3" fmla="*/ 403368 h 759113"/>
              <a:gd name="connsiteX4" fmla="*/ 117476 w 149430"/>
              <a:gd name="connsiteY4" fmla="*/ 143 h 7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30" h="759113">
                <a:moveTo>
                  <a:pt x="117476" y="143"/>
                </a:moveTo>
                <a:cubicBezTo>
                  <a:pt x="116947" y="-6736"/>
                  <a:pt x="159280" y="235622"/>
                  <a:pt x="139701" y="362093"/>
                </a:cubicBezTo>
                <a:cubicBezTo>
                  <a:pt x="120122" y="488564"/>
                  <a:pt x="-528" y="752089"/>
                  <a:pt x="1" y="758968"/>
                </a:cubicBezTo>
                <a:cubicBezTo>
                  <a:pt x="530" y="765847"/>
                  <a:pt x="119064" y="527722"/>
                  <a:pt x="142876" y="403368"/>
                </a:cubicBezTo>
                <a:cubicBezTo>
                  <a:pt x="166688" y="279014"/>
                  <a:pt x="118005" y="7022"/>
                  <a:pt x="117476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832A97D9-938F-A2DC-9512-1DFE106CA9E0}"/>
              </a:ext>
            </a:extLst>
          </p:cNvPr>
          <p:cNvSpPr/>
          <p:nvPr/>
        </p:nvSpPr>
        <p:spPr>
          <a:xfrm>
            <a:off x="8321634" y="10779451"/>
            <a:ext cx="682368" cy="926776"/>
          </a:xfrm>
          <a:custGeom>
            <a:avLst/>
            <a:gdLst>
              <a:gd name="connsiteX0" fmla="*/ 679491 w 682368"/>
              <a:gd name="connsiteY0" fmla="*/ 2849 h 926776"/>
              <a:gd name="connsiteX1" fmla="*/ 133391 w 682368"/>
              <a:gd name="connsiteY1" fmla="*/ 434649 h 926776"/>
              <a:gd name="connsiteX2" fmla="*/ 304841 w 682368"/>
              <a:gd name="connsiteY2" fmla="*/ 323524 h 926776"/>
              <a:gd name="connsiteX3" fmla="*/ 225466 w 682368"/>
              <a:gd name="connsiteY3" fmla="*/ 463224 h 926776"/>
              <a:gd name="connsiteX4" fmla="*/ 3216 w 682368"/>
              <a:gd name="connsiteY4" fmla="*/ 809299 h 926776"/>
              <a:gd name="connsiteX5" fmla="*/ 88941 w 682368"/>
              <a:gd name="connsiteY5" fmla="*/ 739449 h 926776"/>
              <a:gd name="connsiteX6" fmla="*/ 22266 w 682368"/>
              <a:gd name="connsiteY6" fmla="*/ 926774 h 926776"/>
              <a:gd name="connsiteX7" fmla="*/ 82591 w 682368"/>
              <a:gd name="connsiteY7" fmla="*/ 742624 h 926776"/>
              <a:gd name="connsiteX8" fmla="*/ 203241 w 682368"/>
              <a:gd name="connsiteY8" fmla="*/ 285424 h 926776"/>
              <a:gd name="connsiteX9" fmla="*/ 133391 w 682368"/>
              <a:gd name="connsiteY9" fmla="*/ 593399 h 926776"/>
              <a:gd name="connsiteX10" fmla="*/ 238166 w 682368"/>
              <a:gd name="connsiteY10" fmla="*/ 412424 h 926776"/>
              <a:gd name="connsiteX11" fmla="*/ 336591 w 682368"/>
              <a:gd name="connsiteY11" fmla="*/ 291774 h 926776"/>
              <a:gd name="connsiteX12" fmla="*/ 295316 w 682368"/>
              <a:gd name="connsiteY12" fmla="*/ 301299 h 926776"/>
              <a:gd name="connsiteX13" fmla="*/ 412791 w 682368"/>
              <a:gd name="connsiteY13" fmla="*/ 209224 h 926776"/>
              <a:gd name="connsiteX14" fmla="*/ 352466 w 682368"/>
              <a:gd name="connsiteY14" fmla="*/ 244149 h 926776"/>
              <a:gd name="connsiteX15" fmla="*/ 679491 w 682368"/>
              <a:gd name="connsiteY15" fmla="*/ 2849 h 92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368" h="926776">
                <a:moveTo>
                  <a:pt x="679491" y="2849"/>
                </a:moveTo>
                <a:cubicBezTo>
                  <a:pt x="642979" y="34599"/>
                  <a:pt x="195833" y="381203"/>
                  <a:pt x="133391" y="434649"/>
                </a:cubicBezTo>
                <a:cubicBezTo>
                  <a:pt x="70949" y="488095"/>
                  <a:pt x="289495" y="318761"/>
                  <a:pt x="304841" y="323524"/>
                </a:cubicBezTo>
                <a:cubicBezTo>
                  <a:pt x="320187" y="328287"/>
                  <a:pt x="275737" y="382262"/>
                  <a:pt x="225466" y="463224"/>
                </a:cubicBezTo>
                <a:cubicBezTo>
                  <a:pt x="175195" y="544186"/>
                  <a:pt x="25970" y="763262"/>
                  <a:pt x="3216" y="809299"/>
                </a:cubicBezTo>
                <a:cubicBezTo>
                  <a:pt x="-19538" y="855336"/>
                  <a:pt x="85766" y="719870"/>
                  <a:pt x="88941" y="739449"/>
                </a:cubicBezTo>
                <a:cubicBezTo>
                  <a:pt x="92116" y="759028"/>
                  <a:pt x="23324" y="926245"/>
                  <a:pt x="22266" y="926774"/>
                </a:cubicBezTo>
                <a:cubicBezTo>
                  <a:pt x="21208" y="927303"/>
                  <a:pt x="52429" y="849516"/>
                  <a:pt x="82591" y="742624"/>
                </a:cubicBezTo>
                <a:cubicBezTo>
                  <a:pt x="112753" y="635732"/>
                  <a:pt x="194774" y="310295"/>
                  <a:pt x="203241" y="285424"/>
                </a:cubicBezTo>
                <a:cubicBezTo>
                  <a:pt x="211708" y="260553"/>
                  <a:pt x="127570" y="572232"/>
                  <a:pt x="133391" y="593399"/>
                </a:cubicBezTo>
                <a:cubicBezTo>
                  <a:pt x="139212" y="614566"/>
                  <a:pt x="204299" y="462695"/>
                  <a:pt x="238166" y="412424"/>
                </a:cubicBezTo>
                <a:cubicBezTo>
                  <a:pt x="272033" y="362153"/>
                  <a:pt x="327066" y="310295"/>
                  <a:pt x="336591" y="291774"/>
                </a:cubicBezTo>
                <a:cubicBezTo>
                  <a:pt x="346116" y="273253"/>
                  <a:pt x="282616" y="315057"/>
                  <a:pt x="295316" y="301299"/>
                </a:cubicBezTo>
                <a:cubicBezTo>
                  <a:pt x="308016" y="287541"/>
                  <a:pt x="403266" y="218749"/>
                  <a:pt x="412791" y="209224"/>
                </a:cubicBezTo>
                <a:cubicBezTo>
                  <a:pt x="422316" y="199699"/>
                  <a:pt x="311191" y="273782"/>
                  <a:pt x="352466" y="244149"/>
                </a:cubicBezTo>
                <a:cubicBezTo>
                  <a:pt x="393741" y="214516"/>
                  <a:pt x="716003" y="-28901"/>
                  <a:pt x="679491" y="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DE765C3E-7139-537C-40E2-5B0AC6EDD1AF}"/>
              </a:ext>
            </a:extLst>
          </p:cNvPr>
          <p:cNvSpPr/>
          <p:nvPr/>
        </p:nvSpPr>
        <p:spPr>
          <a:xfrm>
            <a:off x="8651851" y="11137897"/>
            <a:ext cx="260380" cy="422293"/>
          </a:xfrm>
          <a:custGeom>
            <a:avLst/>
            <a:gdLst>
              <a:gd name="connsiteX0" fmla="*/ 260374 w 260380"/>
              <a:gd name="connsiteY0" fmla="*/ 3 h 422293"/>
              <a:gd name="connsiteX1" fmla="*/ 82574 w 260380"/>
              <a:gd name="connsiteY1" fmla="*/ 292103 h 422293"/>
              <a:gd name="connsiteX2" fmla="*/ 24 w 260380"/>
              <a:gd name="connsiteY2" fmla="*/ 422278 h 422293"/>
              <a:gd name="connsiteX3" fmla="*/ 76224 w 260380"/>
              <a:gd name="connsiteY3" fmla="*/ 298453 h 422293"/>
              <a:gd name="connsiteX4" fmla="*/ 260374 w 260380"/>
              <a:gd name="connsiteY4" fmla="*/ 3 h 42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80" h="422293">
                <a:moveTo>
                  <a:pt x="260374" y="3"/>
                </a:moveTo>
                <a:cubicBezTo>
                  <a:pt x="261432" y="-1055"/>
                  <a:pt x="125966" y="221724"/>
                  <a:pt x="82574" y="292103"/>
                </a:cubicBezTo>
                <a:cubicBezTo>
                  <a:pt x="39182" y="362482"/>
                  <a:pt x="1082" y="421220"/>
                  <a:pt x="24" y="422278"/>
                </a:cubicBezTo>
                <a:cubicBezTo>
                  <a:pt x="-1034" y="423336"/>
                  <a:pt x="32832" y="370420"/>
                  <a:pt x="76224" y="298453"/>
                </a:cubicBezTo>
                <a:cubicBezTo>
                  <a:pt x="119616" y="226486"/>
                  <a:pt x="259316" y="1061"/>
                  <a:pt x="2603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E6CB517F-3C22-6EEE-EADC-1418B921FF16}"/>
              </a:ext>
            </a:extLst>
          </p:cNvPr>
          <p:cNvSpPr/>
          <p:nvPr/>
        </p:nvSpPr>
        <p:spPr>
          <a:xfrm>
            <a:off x="8662574" y="11503025"/>
            <a:ext cx="189353" cy="358775"/>
          </a:xfrm>
          <a:custGeom>
            <a:avLst/>
            <a:gdLst>
              <a:gd name="connsiteX0" fmla="*/ 189326 w 189353"/>
              <a:gd name="connsiteY0" fmla="*/ 0 h 358775"/>
              <a:gd name="connsiteX1" fmla="*/ 40101 w 189353"/>
              <a:gd name="connsiteY1" fmla="*/ 149225 h 358775"/>
              <a:gd name="connsiteX2" fmla="*/ 2001 w 189353"/>
              <a:gd name="connsiteY2" fmla="*/ 358775 h 358775"/>
              <a:gd name="connsiteX3" fmla="*/ 27401 w 189353"/>
              <a:gd name="connsiteY3" fmla="*/ 149225 h 358775"/>
              <a:gd name="connsiteX4" fmla="*/ 189326 w 189353"/>
              <a:gd name="connsiteY4" fmla="*/ 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53" h="358775">
                <a:moveTo>
                  <a:pt x="189326" y="0"/>
                </a:moveTo>
                <a:cubicBezTo>
                  <a:pt x="191443" y="0"/>
                  <a:pt x="71322" y="89429"/>
                  <a:pt x="40101" y="149225"/>
                </a:cubicBezTo>
                <a:cubicBezTo>
                  <a:pt x="8880" y="209021"/>
                  <a:pt x="4118" y="358775"/>
                  <a:pt x="2001" y="358775"/>
                </a:cubicBezTo>
                <a:cubicBezTo>
                  <a:pt x="-116" y="358775"/>
                  <a:pt x="-6995" y="211138"/>
                  <a:pt x="27401" y="149225"/>
                </a:cubicBezTo>
                <a:cubicBezTo>
                  <a:pt x="61797" y="87313"/>
                  <a:pt x="187209" y="0"/>
                  <a:pt x="1893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AFE37216-F1B2-2BFF-7831-80A72EFB5D06}"/>
              </a:ext>
            </a:extLst>
          </p:cNvPr>
          <p:cNvSpPr/>
          <p:nvPr/>
        </p:nvSpPr>
        <p:spPr>
          <a:xfrm>
            <a:off x="8524866" y="11553820"/>
            <a:ext cx="25418" cy="390538"/>
          </a:xfrm>
          <a:custGeom>
            <a:avLst/>
            <a:gdLst>
              <a:gd name="connsiteX0" fmla="*/ 22234 w 25418"/>
              <a:gd name="connsiteY0" fmla="*/ 5 h 390538"/>
              <a:gd name="connsiteX1" fmla="*/ 9 w 25418"/>
              <a:gd name="connsiteY1" fmla="*/ 231780 h 390538"/>
              <a:gd name="connsiteX2" fmla="*/ 25409 w 25418"/>
              <a:gd name="connsiteY2" fmla="*/ 390530 h 390538"/>
              <a:gd name="connsiteX3" fmla="*/ 3184 w 25418"/>
              <a:gd name="connsiteY3" fmla="*/ 225430 h 390538"/>
              <a:gd name="connsiteX4" fmla="*/ 22234 w 25418"/>
              <a:gd name="connsiteY4" fmla="*/ 5 h 3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390538">
                <a:moveTo>
                  <a:pt x="22234" y="5"/>
                </a:moveTo>
                <a:cubicBezTo>
                  <a:pt x="21705" y="1063"/>
                  <a:pt x="-520" y="166693"/>
                  <a:pt x="9" y="231780"/>
                </a:cubicBezTo>
                <a:cubicBezTo>
                  <a:pt x="538" y="296867"/>
                  <a:pt x="24880" y="391588"/>
                  <a:pt x="25409" y="390530"/>
                </a:cubicBezTo>
                <a:cubicBezTo>
                  <a:pt x="25938" y="389472"/>
                  <a:pt x="4242" y="289988"/>
                  <a:pt x="3184" y="225430"/>
                </a:cubicBezTo>
                <a:cubicBezTo>
                  <a:pt x="2126" y="160872"/>
                  <a:pt x="22763" y="-1053"/>
                  <a:pt x="2223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5C5954F6-0350-FAEA-34E6-6F67A3A553ED}"/>
              </a:ext>
            </a:extLst>
          </p:cNvPr>
          <p:cNvSpPr/>
          <p:nvPr/>
        </p:nvSpPr>
        <p:spPr>
          <a:xfrm>
            <a:off x="8848636" y="11729716"/>
            <a:ext cx="32679" cy="441189"/>
          </a:xfrm>
          <a:custGeom>
            <a:avLst/>
            <a:gdLst>
              <a:gd name="connsiteX0" fmla="*/ 31839 w 32679"/>
              <a:gd name="connsiteY0" fmla="*/ 1909 h 441189"/>
              <a:gd name="connsiteX1" fmla="*/ 89 w 32679"/>
              <a:gd name="connsiteY1" fmla="*/ 430534 h 441189"/>
              <a:gd name="connsiteX2" fmla="*/ 22314 w 32679"/>
              <a:gd name="connsiteY2" fmla="*/ 281309 h 441189"/>
              <a:gd name="connsiteX3" fmla="*/ 31839 w 32679"/>
              <a:gd name="connsiteY3" fmla="*/ 1909 h 44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9" h="441189">
                <a:moveTo>
                  <a:pt x="31839" y="1909"/>
                </a:moveTo>
                <a:cubicBezTo>
                  <a:pt x="28135" y="26780"/>
                  <a:pt x="1676" y="383967"/>
                  <a:pt x="89" y="430534"/>
                </a:cubicBezTo>
                <a:cubicBezTo>
                  <a:pt x="-1499" y="477101"/>
                  <a:pt x="18610" y="360684"/>
                  <a:pt x="22314" y="281309"/>
                </a:cubicBezTo>
                <a:cubicBezTo>
                  <a:pt x="26018" y="201934"/>
                  <a:pt x="35543" y="-22962"/>
                  <a:pt x="31839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93F64559-1E8D-0D93-17C0-82D01E3BA75D}"/>
              </a:ext>
            </a:extLst>
          </p:cNvPr>
          <p:cNvSpPr/>
          <p:nvPr/>
        </p:nvSpPr>
        <p:spPr>
          <a:xfrm>
            <a:off x="6352557" y="9810841"/>
            <a:ext cx="97040" cy="481375"/>
          </a:xfrm>
          <a:custGeom>
            <a:avLst/>
            <a:gdLst>
              <a:gd name="connsiteX0" fmla="*/ 117 w 97040"/>
              <a:gd name="connsiteY0" fmla="*/ 52 h 481375"/>
              <a:gd name="connsiteX1" fmla="*/ 75744 w 97040"/>
              <a:gd name="connsiteY1" fmla="*/ 261309 h 481375"/>
              <a:gd name="connsiteX2" fmla="*/ 34493 w 97040"/>
              <a:gd name="connsiteY2" fmla="*/ 481315 h 481375"/>
              <a:gd name="connsiteX3" fmla="*/ 96369 w 97040"/>
              <a:gd name="connsiteY3" fmla="*/ 240684 h 481375"/>
              <a:gd name="connsiteX4" fmla="*/ 117 w 97040"/>
              <a:gd name="connsiteY4" fmla="*/ 52 h 4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40" h="481375">
                <a:moveTo>
                  <a:pt x="117" y="52"/>
                </a:moveTo>
                <a:cubicBezTo>
                  <a:pt x="-3320" y="3489"/>
                  <a:pt x="70015" y="181099"/>
                  <a:pt x="75744" y="261309"/>
                </a:cubicBezTo>
                <a:cubicBezTo>
                  <a:pt x="81473" y="341519"/>
                  <a:pt x="31056" y="484752"/>
                  <a:pt x="34493" y="481315"/>
                </a:cubicBezTo>
                <a:cubicBezTo>
                  <a:pt x="37930" y="477878"/>
                  <a:pt x="104390" y="317457"/>
                  <a:pt x="96369" y="240684"/>
                </a:cubicBezTo>
                <a:cubicBezTo>
                  <a:pt x="88348" y="163911"/>
                  <a:pt x="3554" y="-3385"/>
                  <a:pt x="11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20BA729-5246-1783-F993-2622AD90D383}"/>
              </a:ext>
            </a:extLst>
          </p:cNvPr>
          <p:cNvSpPr/>
          <p:nvPr/>
        </p:nvSpPr>
        <p:spPr>
          <a:xfrm>
            <a:off x="5690110" y="11282183"/>
            <a:ext cx="12872" cy="560837"/>
          </a:xfrm>
          <a:custGeom>
            <a:avLst/>
            <a:gdLst>
              <a:gd name="connsiteX0" fmla="*/ 2546 w 12872"/>
              <a:gd name="connsiteY0" fmla="*/ 0 h 560837"/>
              <a:gd name="connsiteX1" fmla="*/ 2546 w 12872"/>
              <a:gd name="connsiteY1" fmla="*/ 336885 h 560837"/>
              <a:gd name="connsiteX2" fmla="*/ 2546 w 12872"/>
              <a:gd name="connsiteY2" fmla="*/ 556891 h 560837"/>
              <a:gd name="connsiteX3" fmla="*/ 2546 w 12872"/>
              <a:gd name="connsiteY3" fmla="*/ 440012 h 560837"/>
              <a:gd name="connsiteX4" fmla="*/ 2546 w 12872"/>
              <a:gd name="connsiteY4" fmla="*/ 0 h 5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2" h="560837">
                <a:moveTo>
                  <a:pt x="2546" y="0"/>
                </a:moveTo>
                <a:lnTo>
                  <a:pt x="2546" y="336885"/>
                </a:lnTo>
                <a:lnTo>
                  <a:pt x="2546" y="556891"/>
                </a:lnTo>
                <a:cubicBezTo>
                  <a:pt x="2546" y="574079"/>
                  <a:pt x="-3183" y="535119"/>
                  <a:pt x="2546" y="440012"/>
                </a:cubicBezTo>
                <a:cubicBezTo>
                  <a:pt x="8275" y="344905"/>
                  <a:pt x="22598" y="165577"/>
                  <a:pt x="25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8E0A8F30-819F-A8B3-003D-AD90A9948029}"/>
              </a:ext>
            </a:extLst>
          </p:cNvPr>
          <p:cNvSpPr/>
          <p:nvPr/>
        </p:nvSpPr>
        <p:spPr>
          <a:xfrm>
            <a:off x="7768843" y="10718302"/>
            <a:ext cx="317774" cy="598743"/>
          </a:xfrm>
          <a:custGeom>
            <a:avLst/>
            <a:gdLst>
              <a:gd name="connsiteX0" fmla="*/ 119 w 317774"/>
              <a:gd name="connsiteY0" fmla="*/ 116 h 598743"/>
              <a:gd name="connsiteX1" fmla="*/ 247626 w 317774"/>
              <a:gd name="connsiteY1" fmla="*/ 392002 h 598743"/>
              <a:gd name="connsiteX2" fmla="*/ 309503 w 317774"/>
              <a:gd name="connsiteY2" fmla="*/ 598257 h 598743"/>
              <a:gd name="connsiteX3" fmla="*/ 282002 w 317774"/>
              <a:gd name="connsiteY3" fmla="*/ 433253 h 598743"/>
              <a:gd name="connsiteX4" fmla="*/ 119 w 317774"/>
              <a:gd name="connsiteY4" fmla="*/ 116 h 59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74" h="598743">
                <a:moveTo>
                  <a:pt x="119" y="116"/>
                </a:moveTo>
                <a:cubicBezTo>
                  <a:pt x="-5610" y="-6759"/>
                  <a:pt x="196062" y="292312"/>
                  <a:pt x="247626" y="392002"/>
                </a:cubicBezTo>
                <a:cubicBezTo>
                  <a:pt x="299190" y="491692"/>
                  <a:pt x="303774" y="591382"/>
                  <a:pt x="309503" y="598257"/>
                </a:cubicBezTo>
                <a:cubicBezTo>
                  <a:pt x="315232" y="605132"/>
                  <a:pt x="334712" y="538673"/>
                  <a:pt x="282002" y="433253"/>
                </a:cubicBezTo>
                <a:cubicBezTo>
                  <a:pt x="229292" y="327834"/>
                  <a:pt x="5848" y="6991"/>
                  <a:pt x="11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6D3799AF-1E48-3D6F-A85A-97122E7DEA3B}"/>
              </a:ext>
            </a:extLst>
          </p:cNvPr>
          <p:cNvSpPr/>
          <p:nvPr/>
        </p:nvSpPr>
        <p:spPr>
          <a:xfrm>
            <a:off x="8573359" y="10266770"/>
            <a:ext cx="302509" cy="190391"/>
          </a:xfrm>
          <a:custGeom>
            <a:avLst/>
            <a:gdLst>
              <a:gd name="connsiteX0" fmla="*/ 0 w 302509"/>
              <a:gd name="connsiteY0" fmla="*/ 190391 h 190391"/>
              <a:gd name="connsiteX1" fmla="*/ 213131 w 302509"/>
              <a:gd name="connsiteY1" fmla="*/ 18511 h 190391"/>
              <a:gd name="connsiteX2" fmla="*/ 302509 w 302509"/>
              <a:gd name="connsiteY2" fmla="*/ 4761 h 190391"/>
              <a:gd name="connsiteX3" fmla="*/ 213131 w 302509"/>
              <a:gd name="connsiteY3" fmla="*/ 18511 h 190391"/>
              <a:gd name="connsiteX4" fmla="*/ 0 w 302509"/>
              <a:gd name="connsiteY4" fmla="*/ 190391 h 1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09" h="190391">
                <a:moveTo>
                  <a:pt x="0" y="190391"/>
                </a:moveTo>
                <a:cubicBezTo>
                  <a:pt x="0" y="190391"/>
                  <a:pt x="162713" y="49449"/>
                  <a:pt x="213131" y="18511"/>
                </a:cubicBezTo>
                <a:cubicBezTo>
                  <a:pt x="263549" y="-12427"/>
                  <a:pt x="302509" y="4761"/>
                  <a:pt x="302509" y="4761"/>
                </a:cubicBezTo>
                <a:cubicBezTo>
                  <a:pt x="302509" y="4761"/>
                  <a:pt x="264695" y="-5552"/>
                  <a:pt x="213131" y="18511"/>
                </a:cubicBezTo>
                <a:cubicBezTo>
                  <a:pt x="161567" y="42574"/>
                  <a:pt x="0" y="190391"/>
                  <a:pt x="0" y="190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1807A0D6-1FC7-FABB-97A7-C0C53B193862}"/>
              </a:ext>
            </a:extLst>
          </p:cNvPr>
          <p:cNvSpPr/>
          <p:nvPr/>
        </p:nvSpPr>
        <p:spPr>
          <a:xfrm>
            <a:off x="6139484" y="9315880"/>
            <a:ext cx="482477" cy="309388"/>
          </a:xfrm>
          <a:custGeom>
            <a:avLst/>
            <a:gdLst>
              <a:gd name="connsiteX0" fmla="*/ 59 w 482477"/>
              <a:gd name="connsiteY0" fmla="*/ 309383 h 309388"/>
              <a:gd name="connsiteX1" fmla="*/ 336943 w 482477"/>
              <a:gd name="connsiteY1" fmla="*/ 75627 h 309388"/>
              <a:gd name="connsiteX2" fmla="*/ 481322 w 482477"/>
              <a:gd name="connsiteY2" fmla="*/ 68752 h 309388"/>
              <a:gd name="connsiteX3" fmla="*/ 268191 w 482477"/>
              <a:gd name="connsiteY3" fmla="*/ 0 h 309388"/>
              <a:gd name="connsiteX4" fmla="*/ 309442 w 482477"/>
              <a:gd name="connsiteY4" fmla="*/ 68752 h 309388"/>
              <a:gd name="connsiteX5" fmla="*/ 59 w 482477"/>
              <a:gd name="connsiteY5" fmla="*/ 309383 h 30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477" h="309388">
                <a:moveTo>
                  <a:pt x="59" y="309383"/>
                </a:moveTo>
                <a:cubicBezTo>
                  <a:pt x="4642" y="310529"/>
                  <a:pt x="256733" y="115732"/>
                  <a:pt x="336943" y="75627"/>
                </a:cubicBezTo>
                <a:cubicBezTo>
                  <a:pt x="417153" y="35522"/>
                  <a:pt x="492781" y="81356"/>
                  <a:pt x="481322" y="68752"/>
                </a:cubicBezTo>
                <a:cubicBezTo>
                  <a:pt x="469863" y="56148"/>
                  <a:pt x="296838" y="0"/>
                  <a:pt x="268191" y="0"/>
                </a:cubicBezTo>
                <a:cubicBezTo>
                  <a:pt x="239544" y="0"/>
                  <a:pt x="362152" y="16042"/>
                  <a:pt x="309442" y="68752"/>
                </a:cubicBezTo>
                <a:cubicBezTo>
                  <a:pt x="256732" y="121462"/>
                  <a:pt x="-4524" y="308237"/>
                  <a:pt x="59" y="30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12BD611E-6B0F-64F6-18CA-F0ADB210E1D6}"/>
              </a:ext>
            </a:extLst>
          </p:cNvPr>
          <p:cNvSpPr/>
          <p:nvPr/>
        </p:nvSpPr>
        <p:spPr>
          <a:xfrm>
            <a:off x="5830141" y="9666152"/>
            <a:ext cx="71016" cy="345854"/>
          </a:xfrm>
          <a:custGeom>
            <a:avLst/>
            <a:gdLst>
              <a:gd name="connsiteX0" fmla="*/ 18 w 71016"/>
              <a:gd name="connsiteY0" fmla="*/ 362 h 345854"/>
              <a:gd name="connsiteX1" fmla="*/ 68770 w 71016"/>
              <a:gd name="connsiteY1" fmla="*/ 268495 h 345854"/>
              <a:gd name="connsiteX2" fmla="*/ 55020 w 71016"/>
              <a:gd name="connsiteY2" fmla="*/ 344122 h 345854"/>
              <a:gd name="connsiteX3" fmla="*/ 61895 w 71016"/>
              <a:gd name="connsiteY3" fmla="*/ 213493 h 345854"/>
              <a:gd name="connsiteX4" fmla="*/ 18 w 71016"/>
              <a:gd name="connsiteY4" fmla="*/ 362 h 34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6" h="345854">
                <a:moveTo>
                  <a:pt x="18" y="362"/>
                </a:moveTo>
                <a:cubicBezTo>
                  <a:pt x="1164" y="9529"/>
                  <a:pt x="59603" y="211202"/>
                  <a:pt x="68770" y="268495"/>
                </a:cubicBezTo>
                <a:cubicBezTo>
                  <a:pt x="77937" y="325788"/>
                  <a:pt x="56166" y="353289"/>
                  <a:pt x="55020" y="344122"/>
                </a:cubicBezTo>
                <a:cubicBezTo>
                  <a:pt x="53874" y="334955"/>
                  <a:pt x="71062" y="268495"/>
                  <a:pt x="61895" y="213493"/>
                </a:cubicBezTo>
                <a:cubicBezTo>
                  <a:pt x="52728" y="158491"/>
                  <a:pt x="-1128" y="-8805"/>
                  <a:pt x="1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4B28A009-D5DC-A84A-67C7-D470308FCC5F}"/>
              </a:ext>
            </a:extLst>
          </p:cNvPr>
          <p:cNvSpPr/>
          <p:nvPr/>
        </p:nvSpPr>
        <p:spPr>
          <a:xfrm>
            <a:off x="4330988" y="9706092"/>
            <a:ext cx="214425" cy="1026928"/>
          </a:xfrm>
          <a:custGeom>
            <a:avLst/>
            <a:gdLst>
              <a:gd name="connsiteX0" fmla="*/ 380 w 214425"/>
              <a:gd name="connsiteY0" fmla="*/ 1673 h 1026928"/>
              <a:gd name="connsiteX1" fmla="*/ 117259 w 214425"/>
              <a:gd name="connsiteY1" fmla="*/ 345433 h 1026928"/>
              <a:gd name="connsiteX2" fmla="*/ 213511 w 214425"/>
              <a:gd name="connsiteY2" fmla="*/ 1026076 h 1026928"/>
              <a:gd name="connsiteX3" fmla="*/ 158510 w 214425"/>
              <a:gd name="connsiteY3" fmla="*/ 476061 h 1026928"/>
              <a:gd name="connsiteX4" fmla="*/ 380 w 214425"/>
              <a:gd name="connsiteY4" fmla="*/ 1673 h 10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25" h="1026928">
                <a:moveTo>
                  <a:pt x="380" y="1673"/>
                </a:moveTo>
                <a:cubicBezTo>
                  <a:pt x="-6495" y="-20098"/>
                  <a:pt x="81737" y="174699"/>
                  <a:pt x="117259" y="345433"/>
                </a:cubicBezTo>
                <a:cubicBezTo>
                  <a:pt x="152781" y="516167"/>
                  <a:pt x="206636" y="1004305"/>
                  <a:pt x="213511" y="1026076"/>
                </a:cubicBezTo>
                <a:cubicBezTo>
                  <a:pt x="220386" y="1047847"/>
                  <a:pt x="187156" y="646795"/>
                  <a:pt x="158510" y="476061"/>
                </a:cubicBezTo>
                <a:cubicBezTo>
                  <a:pt x="129864" y="305327"/>
                  <a:pt x="7255" y="23444"/>
                  <a:pt x="380" y="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F817347C-DA8C-6502-659E-CFD53946F071}"/>
              </a:ext>
            </a:extLst>
          </p:cNvPr>
          <p:cNvSpPr/>
          <p:nvPr/>
        </p:nvSpPr>
        <p:spPr>
          <a:xfrm>
            <a:off x="5032623" y="8524087"/>
            <a:ext cx="344653" cy="915578"/>
          </a:xfrm>
          <a:custGeom>
            <a:avLst/>
            <a:gdLst>
              <a:gd name="connsiteX0" fmla="*/ 343774 w 344653"/>
              <a:gd name="connsiteY0" fmla="*/ 1146 h 915578"/>
              <a:gd name="connsiteX1" fmla="*/ 268147 w 344653"/>
              <a:gd name="connsiteY1" fmla="*/ 489284 h 915578"/>
              <a:gd name="connsiteX2" fmla="*/ 302523 w 344653"/>
              <a:gd name="connsiteY2" fmla="*/ 406782 h 915578"/>
              <a:gd name="connsiteX3" fmla="*/ 15 w 344653"/>
              <a:gd name="connsiteY3" fmla="*/ 915546 h 915578"/>
              <a:gd name="connsiteX4" fmla="*/ 316273 w 344653"/>
              <a:gd name="connsiteY4" fmla="*/ 434283 h 915578"/>
              <a:gd name="connsiteX5" fmla="*/ 281897 w 344653"/>
              <a:gd name="connsiteY5" fmla="*/ 461784 h 915578"/>
              <a:gd name="connsiteX6" fmla="*/ 323148 w 344653"/>
              <a:gd name="connsiteY6" fmla="*/ 276154 h 915578"/>
              <a:gd name="connsiteX7" fmla="*/ 309398 w 344653"/>
              <a:gd name="connsiteY7" fmla="*/ 351781 h 915578"/>
              <a:gd name="connsiteX8" fmla="*/ 343774 w 344653"/>
              <a:gd name="connsiteY8" fmla="*/ 1146 h 9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653" h="915578">
                <a:moveTo>
                  <a:pt x="343774" y="1146"/>
                </a:moveTo>
                <a:cubicBezTo>
                  <a:pt x="336899" y="24063"/>
                  <a:pt x="275022" y="421678"/>
                  <a:pt x="268147" y="489284"/>
                </a:cubicBezTo>
                <a:cubicBezTo>
                  <a:pt x="261272" y="556890"/>
                  <a:pt x="347212" y="335738"/>
                  <a:pt x="302523" y="406782"/>
                </a:cubicBezTo>
                <a:cubicBezTo>
                  <a:pt x="257834" y="477826"/>
                  <a:pt x="-2277" y="910963"/>
                  <a:pt x="15" y="915546"/>
                </a:cubicBezTo>
                <a:cubicBezTo>
                  <a:pt x="2307" y="920129"/>
                  <a:pt x="316273" y="434283"/>
                  <a:pt x="316273" y="434283"/>
                </a:cubicBezTo>
                <a:cubicBezTo>
                  <a:pt x="363253" y="358656"/>
                  <a:pt x="280751" y="488139"/>
                  <a:pt x="281897" y="461784"/>
                </a:cubicBezTo>
                <a:cubicBezTo>
                  <a:pt x="283043" y="435429"/>
                  <a:pt x="318565" y="294488"/>
                  <a:pt x="323148" y="276154"/>
                </a:cubicBezTo>
                <a:cubicBezTo>
                  <a:pt x="327731" y="257820"/>
                  <a:pt x="303669" y="397616"/>
                  <a:pt x="309398" y="351781"/>
                </a:cubicBezTo>
                <a:cubicBezTo>
                  <a:pt x="315127" y="305946"/>
                  <a:pt x="350649" y="-21771"/>
                  <a:pt x="343774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8C0EDD74-3232-253C-BD36-FFDEE38C1007}"/>
              </a:ext>
            </a:extLst>
          </p:cNvPr>
          <p:cNvSpPr/>
          <p:nvPr/>
        </p:nvSpPr>
        <p:spPr>
          <a:xfrm>
            <a:off x="3905062" y="8914655"/>
            <a:ext cx="459152" cy="442493"/>
          </a:xfrm>
          <a:custGeom>
            <a:avLst/>
            <a:gdLst>
              <a:gd name="connsiteX0" fmla="*/ 45 w 459152"/>
              <a:gd name="connsiteY0" fmla="*/ 442476 h 442493"/>
              <a:gd name="connsiteX1" fmla="*/ 440057 w 459152"/>
              <a:gd name="connsiteY1" fmla="*/ 353098 h 442493"/>
              <a:gd name="connsiteX2" fmla="*/ 385055 w 459152"/>
              <a:gd name="connsiteY2" fmla="*/ 2464 h 442493"/>
              <a:gd name="connsiteX3" fmla="*/ 433182 w 459152"/>
              <a:gd name="connsiteY3" fmla="*/ 201844 h 442493"/>
              <a:gd name="connsiteX4" fmla="*/ 446932 w 459152"/>
              <a:gd name="connsiteY4" fmla="*/ 298097 h 442493"/>
              <a:gd name="connsiteX5" fmla="*/ 412556 w 459152"/>
              <a:gd name="connsiteY5" fmla="*/ 359974 h 442493"/>
              <a:gd name="connsiteX6" fmla="*/ 45 w 459152"/>
              <a:gd name="connsiteY6" fmla="*/ 442476 h 4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152" h="442493">
                <a:moveTo>
                  <a:pt x="45" y="442476"/>
                </a:moveTo>
                <a:cubicBezTo>
                  <a:pt x="4628" y="441330"/>
                  <a:pt x="375889" y="426433"/>
                  <a:pt x="440057" y="353098"/>
                </a:cubicBezTo>
                <a:cubicBezTo>
                  <a:pt x="504225" y="279763"/>
                  <a:pt x="386201" y="27673"/>
                  <a:pt x="385055" y="2464"/>
                </a:cubicBezTo>
                <a:cubicBezTo>
                  <a:pt x="383909" y="-22745"/>
                  <a:pt x="422869" y="152572"/>
                  <a:pt x="433182" y="201844"/>
                </a:cubicBezTo>
                <a:cubicBezTo>
                  <a:pt x="443495" y="251116"/>
                  <a:pt x="450370" y="271742"/>
                  <a:pt x="446932" y="298097"/>
                </a:cubicBezTo>
                <a:cubicBezTo>
                  <a:pt x="443494" y="324452"/>
                  <a:pt x="489329" y="330181"/>
                  <a:pt x="412556" y="359974"/>
                </a:cubicBezTo>
                <a:cubicBezTo>
                  <a:pt x="335783" y="389766"/>
                  <a:pt x="-4538" y="443622"/>
                  <a:pt x="45" y="44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354E7DD7-7A8A-D0BF-A5F9-E42EAECEAD89}"/>
              </a:ext>
            </a:extLst>
          </p:cNvPr>
          <p:cNvSpPr/>
          <p:nvPr/>
        </p:nvSpPr>
        <p:spPr>
          <a:xfrm>
            <a:off x="7490428" y="8187192"/>
            <a:ext cx="853724" cy="299609"/>
          </a:xfrm>
          <a:custGeom>
            <a:avLst/>
            <a:gdLst>
              <a:gd name="connsiteX0" fmla="*/ 2572 w 853724"/>
              <a:gd name="connsiteY0" fmla="*/ 1133 h 299609"/>
              <a:gd name="connsiteX1" fmla="*/ 313722 w 853724"/>
              <a:gd name="connsiteY1" fmla="*/ 86858 h 299609"/>
              <a:gd name="connsiteX2" fmla="*/ 545497 w 853724"/>
              <a:gd name="connsiteY2" fmla="*/ 137658 h 299609"/>
              <a:gd name="connsiteX3" fmla="*/ 539147 w 853724"/>
              <a:gd name="connsiteY3" fmla="*/ 102733 h 299609"/>
              <a:gd name="connsiteX4" fmla="*/ 805847 w 853724"/>
              <a:gd name="connsiteY4" fmla="*/ 197983 h 299609"/>
              <a:gd name="connsiteX5" fmla="*/ 767747 w 853724"/>
              <a:gd name="connsiteY5" fmla="*/ 150358 h 299609"/>
              <a:gd name="connsiteX6" fmla="*/ 853472 w 853724"/>
              <a:gd name="connsiteY6" fmla="*/ 229733 h 299609"/>
              <a:gd name="connsiteX7" fmla="*/ 786797 w 853724"/>
              <a:gd name="connsiteY7" fmla="*/ 185283 h 299609"/>
              <a:gd name="connsiteX8" fmla="*/ 596297 w 853724"/>
              <a:gd name="connsiteY8" fmla="*/ 156708 h 299609"/>
              <a:gd name="connsiteX9" fmla="*/ 418497 w 853724"/>
              <a:gd name="connsiteY9" fmla="*/ 299583 h 299609"/>
              <a:gd name="connsiteX10" fmla="*/ 551847 w 853724"/>
              <a:gd name="connsiteY10" fmla="*/ 144008 h 299609"/>
              <a:gd name="connsiteX11" fmla="*/ 481997 w 853724"/>
              <a:gd name="connsiteY11" fmla="*/ 134483 h 299609"/>
              <a:gd name="connsiteX12" fmla="*/ 205772 w 853724"/>
              <a:gd name="connsiteY12" fmla="*/ 67808 h 299609"/>
              <a:gd name="connsiteX13" fmla="*/ 243872 w 853724"/>
              <a:gd name="connsiteY13" fmla="*/ 163058 h 299609"/>
              <a:gd name="connsiteX14" fmla="*/ 193072 w 853724"/>
              <a:gd name="connsiteY14" fmla="*/ 70983 h 299609"/>
              <a:gd name="connsiteX15" fmla="*/ 167672 w 853724"/>
              <a:gd name="connsiteY15" fmla="*/ 39233 h 299609"/>
              <a:gd name="connsiteX16" fmla="*/ 2572 w 853724"/>
              <a:gd name="connsiteY16" fmla="*/ 1133 h 29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3724" h="299609">
                <a:moveTo>
                  <a:pt x="2572" y="1133"/>
                </a:moveTo>
                <a:cubicBezTo>
                  <a:pt x="26914" y="9070"/>
                  <a:pt x="223235" y="64104"/>
                  <a:pt x="313722" y="86858"/>
                </a:cubicBezTo>
                <a:cubicBezTo>
                  <a:pt x="404209" y="109612"/>
                  <a:pt x="507926" y="135012"/>
                  <a:pt x="545497" y="137658"/>
                </a:cubicBezTo>
                <a:cubicBezTo>
                  <a:pt x="583068" y="140304"/>
                  <a:pt x="495755" y="92679"/>
                  <a:pt x="539147" y="102733"/>
                </a:cubicBezTo>
                <a:cubicBezTo>
                  <a:pt x="582539" y="112787"/>
                  <a:pt x="767747" y="190046"/>
                  <a:pt x="805847" y="197983"/>
                </a:cubicBezTo>
                <a:cubicBezTo>
                  <a:pt x="843947" y="205920"/>
                  <a:pt x="759810" y="145066"/>
                  <a:pt x="767747" y="150358"/>
                </a:cubicBezTo>
                <a:cubicBezTo>
                  <a:pt x="775684" y="155650"/>
                  <a:pt x="850297" y="223912"/>
                  <a:pt x="853472" y="229733"/>
                </a:cubicBezTo>
                <a:cubicBezTo>
                  <a:pt x="856647" y="235554"/>
                  <a:pt x="829659" y="197454"/>
                  <a:pt x="786797" y="185283"/>
                </a:cubicBezTo>
                <a:cubicBezTo>
                  <a:pt x="743935" y="173112"/>
                  <a:pt x="657680" y="137658"/>
                  <a:pt x="596297" y="156708"/>
                </a:cubicBezTo>
                <a:cubicBezTo>
                  <a:pt x="534914" y="175758"/>
                  <a:pt x="425905" y="301700"/>
                  <a:pt x="418497" y="299583"/>
                </a:cubicBezTo>
                <a:cubicBezTo>
                  <a:pt x="411089" y="297466"/>
                  <a:pt x="541264" y="171525"/>
                  <a:pt x="551847" y="144008"/>
                </a:cubicBezTo>
                <a:cubicBezTo>
                  <a:pt x="562430" y="116491"/>
                  <a:pt x="539676" y="147183"/>
                  <a:pt x="481997" y="134483"/>
                </a:cubicBezTo>
                <a:cubicBezTo>
                  <a:pt x="424318" y="121783"/>
                  <a:pt x="245460" y="63046"/>
                  <a:pt x="205772" y="67808"/>
                </a:cubicBezTo>
                <a:cubicBezTo>
                  <a:pt x="166085" y="72571"/>
                  <a:pt x="245989" y="162529"/>
                  <a:pt x="243872" y="163058"/>
                </a:cubicBezTo>
                <a:cubicBezTo>
                  <a:pt x="241755" y="163587"/>
                  <a:pt x="205772" y="91620"/>
                  <a:pt x="193072" y="70983"/>
                </a:cubicBezTo>
                <a:cubicBezTo>
                  <a:pt x="180372" y="50346"/>
                  <a:pt x="201539" y="49287"/>
                  <a:pt x="167672" y="39233"/>
                </a:cubicBezTo>
                <a:cubicBezTo>
                  <a:pt x="133805" y="29179"/>
                  <a:pt x="-21770" y="-6804"/>
                  <a:pt x="2572" y="1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E97810FD-1284-2B0F-A50E-FB79E936E036}"/>
              </a:ext>
            </a:extLst>
          </p:cNvPr>
          <p:cNvSpPr/>
          <p:nvPr/>
        </p:nvSpPr>
        <p:spPr>
          <a:xfrm>
            <a:off x="3366396" y="5245764"/>
            <a:ext cx="115677" cy="597509"/>
          </a:xfrm>
          <a:custGeom>
            <a:avLst/>
            <a:gdLst>
              <a:gd name="connsiteX0" fmla="*/ 26 w 115677"/>
              <a:gd name="connsiteY0" fmla="*/ 542 h 597509"/>
              <a:gd name="connsiteX1" fmla="*/ 107302 w 115677"/>
              <a:gd name="connsiteY1" fmla="*/ 567572 h 597509"/>
              <a:gd name="connsiteX2" fmla="*/ 97086 w 115677"/>
              <a:gd name="connsiteY2" fmla="*/ 465405 h 597509"/>
              <a:gd name="connsiteX3" fmla="*/ 26 w 115677"/>
              <a:gd name="connsiteY3" fmla="*/ 542 h 59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77" h="597509">
                <a:moveTo>
                  <a:pt x="26" y="542"/>
                </a:moveTo>
                <a:cubicBezTo>
                  <a:pt x="1729" y="17570"/>
                  <a:pt x="91125" y="490095"/>
                  <a:pt x="107302" y="567572"/>
                </a:cubicBezTo>
                <a:cubicBezTo>
                  <a:pt x="123479" y="645049"/>
                  <a:pt x="114114" y="558207"/>
                  <a:pt x="97086" y="465405"/>
                </a:cubicBezTo>
                <a:cubicBezTo>
                  <a:pt x="80058" y="372603"/>
                  <a:pt x="-1677" y="-16486"/>
                  <a:pt x="2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3B891418-9D6F-6B8B-3BF9-37469679E5AC}"/>
              </a:ext>
            </a:extLst>
          </p:cNvPr>
          <p:cNvSpPr/>
          <p:nvPr/>
        </p:nvSpPr>
        <p:spPr>
          <a:xfrm>
            <a:off x="3516027" y="5754255"/>
            <a:ext cx="224362" cy="386609"/>
          </a:xfrm>
          <a:custGeom>
            <a:avLst/>
            <a:gdLst>
              <a:gd name="connsiteX0" fmla="*/ 3647 w 224362"/>
              <a:gd name="connsiteY0" fmla="*/ 7998 h 386609"/>
              <a:gd name="connsiteX1" fmla="*/ 207982 w 224362"/>
              <a:gd name="connsiteY1" fmla="*/ 360476 h 386609"/>
              <a:gd name="connsiteX2" fmla="*/ 197765 w 224362"/>
              <a:gd name="connsiteY2" fmla="*/ 334934 h 386609"/>
              <a:gd name="connsiteX3" fmla="*/ 85381 w 224362"/>
              <a:gd name="connsiteY3" fmla="*/ 130599 h 386609"/>
              <a:gd name="connsiteX4" fmla="*/ 3647 w 224362"/>
              <a:gd name="connsiteY4" fmla="*/ 7998 h 38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62" h="386609">
                <a:moveTo>
                  <a:pt x="3647" y="7998"/>
                </a:moveTo>
                <a:cubicBezTo>
                  <a:pt x="24080" y="46311"/>
                  <a:pt x="207982" y="360476"/>
                  <a:pt x="207982" y="360476"/>
                </a:cubicBezTo>
                <a:cubicBezTo>
                  <a:pt x="240335" y="414965"/>
                  <a:pt x="218198" y="373247"/>
                  <a:pt x="197765" y="334934"/>
                </a:cubicBezTo>
                <a:cubicBezTo>
                  <a:pt x="177332" y="296621"/>
                  <a:pt x="116883" y="182534"/>
                  <a:pt x="85381" y="130599"/>
                </a:cubicBezTo>
                <a:cubicBezTo>
                  <a:pt x="53879" y="78664"/>
                  <a:pt x="-16786" y="-30315"/>
                  <a:pt x="3647" y="7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EBC3C732-9425-718B-129E-CA75979E60D5}"/>
              </a:ext>
            </a:extLst>
          </p:cNvPr>
          <p:cNvSpPr/>
          <p:nvPr/>
        </p:nvSpPr>
        <p:spPr>
          <a:xfrm>
            <a:off x="3595676" y="5312670"/>
            <a:ext cx="36382" cy="214718"/>
          </a:xfrm>
          <a:custGeom>
            <a:avLst/>
            <a:gdLst>
              <a:gd name="connsiteX0" fmla="*/ 31274 w 36382"/>
              <a:gd name="connsiteY0" fmla="*/ 45 h 214718"/>
              <a:gd name="connsiteX1" fmla="*/ 21057 w 36382"/>
              <a:gd name="connsiteY1" fmla="*/ 143080 h 214718"/>
              <a:gd name="connsiteX2" fmla="*/ 36382 w 36382"/>
              <a:gd name="connsiteY2" fmla="*/ 214597 h 214718"/>
              <a:gd name="connsiteX3" fmla="*/ 21057 w 36382"/>
              <a:gd name="connsiteY3" fmla="*/ 127755 h 214718"/>
              <a:gd name="connsiteX4" fmla="*/ 623 w 36382"/>
              <a:gd name="connsiteY4" fmla="*/ 127755 h 214718"/>
              <a:gd name="connsiteX5" fmla="*/ 31274 w 36382"/>
              <a:gd name="connsiteY5" fmla="*/ 45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2" h="214718">
                <a:moveTo>
                  <a:pt x="31274" y="45"/>
                </a:moveTo>
                <a:cubicBezTo>
                  <a:pt x="34680" y="2599"/>
                  <a:pt x="20206" y="107321"/>
                  <a:pt x="21057" y="143080"/>
                </a:cubicBezTo>
                <a:cubicBezTo>
                  <a:pt x="21908" y="178839"/>
                  <a:pt x="36382" y="217151"/>
                  <a:pt x="36382" y="214597"/>
                </a:cubicBezTo>
                <a:cubicBezTo>
                  <a:pt x="36382" y="212043"/>
                  <a:pt x="27017" y="142229"/>
                  <a:pt x="21057" y="127755"/>
                </a:cubicBezTo>
                <a:cubicBezTo>
                  <a:pt x="15097" y="113281"/>
                  <a:pt x="-3634" y="151594"/>
                  <a:pt x="623" y="127755"/>
                </a:cubicBezTo>
                <a:cubicBezTo>
                  <a:pt x="4880" y="103916"/>
                  <a:pt x="27868" y="-2509"/>
                  <a:pt x="3127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8BBB1679-46F3-149C-604F-4A557B7D845A}"/>
              </a:ext>
            </a:extLst>
          </p:cNvPr>
          <p:cNvSpPr/>
          <p:nvPr/>
        </p:nvSpPr>
        <p:spPr>
          <a:xfrm>
            <a:off x="3701415" y="4222722"/>
            <a:ext cx="81229" cy="181611"/>
          </a:xfrm>
          <a:custGeom>
            <a:avLst/>
            <a:gdLst>
              <a:gd name="connsiteX0" fmla="*/ 80010 w 81229"/>
              <a:gd name="connsiteY0" fmla="*/ 28 h 181611"/>
              <a:gd name="connsiteX1" fmla="*/ 48260 w 81229"/>
              <a:gd name="connsiteY1" fmla="*/ 76228 h 181611"/>
              <a:gd name="connsiteX2" fmla="*/ 635 w 81229"/>
              <a:gd name="connsiteY2" fmla="*/ 76228 h 181611"/>
              <a:gd name="connsiteX3" fmla="*/ 22860 w 81229"/>
              <a:gd name="connsiteY3" fmla="*/ 92103 h 181611"/>
              <a:gd name="connsiteX4" fmla="*/ 51435 w 81229"/>
              <a:gd name="connsiteY4" fmla="*/ 120678 h 181611"/>
              <a:gd name="connsiteX5" fmla="*/ 45085 w 81229"/>
              <a:gd name="connsiteY5" fmla="*/ 139728 h 181611"/>
              <a:gd name="connsiteX6" fmla="*/ 3810 w 81229"/>
              <a:gd name="connsiteY6" fmla="*/ 181003 h 181611"/>
              <a:gd name="connsiteX7" fmla="*/ 45085 w 81229"/>
              <a:gd name="connsiteY7" fmla="*/ 158778 h 181611"/>
              <a:gd name="connsiteX8" fmla="*/ 73660 w 81229"/>
              <a:gd name="connsiteY8" fmla="*/ 85753 h 181611"/>
              <a:gd name="connsiteX9" fmla="*/ 80010 w 81229"/>
              <a:gd name="connsiteY9" fmla="*/ 28 h 1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29" h="181611">
                <a:moveTo>
                  <a:pt x="80010" y="28"/>
                </a:moveTo>
                <a:cubicBezTo>
                  <a:pt x="75777" y="-1559"/>
                  <a:pt x="61489" y="63528"/>
                  <a:pt x="48260" y="76228"/>
                </a:cubicBezTo>
                <a:cubicBezTo>
                  <a:pt x="35031" y="88928"/>
                  <a:pt x="4868" y="73582"/>
                  <a:pt x="635" y="76228"/>
                </a:cubicBezTo>
                <a:cubicBezTo>
                  <a:pt x="-3598" y="78874"/>
                  <a:pt x="14393" y="84695"/>
                  <a:pt x="22860" y="92103"/>
                </a:cubicBezTo>
                <a:cubicBezTo>
                  <a:pt x="31327" y="99511"/>
                  <a:pt x="47731" y="112741"/>
                  <a:pt x="51435" y="120678"/>
                </a:cubicBezTo>
                <a:cubicBezTo>
                  <a:pt x="55139" y="128615"/>
                  <a:pt x="53022" y="129674"/>
                  <a:pt x="45085" y="139728"/>
                </a:cubicBezTo>
                <a:cubicBezTo>
                  <a:pt x="37148" y="149782"/>
                  <a:pt x="3810" y="177828"/>
                  <a:pt x="3810" y="181003"/>
                </a:cubicBezTo>
                <a:cubicBezTo>
                  <a:pt x="3810" y="184178"/>
                  <a:pt x="33443" y="174653"/>
                  <a:pt x="45085" y="158778"/>
                </a:cubicBezTo>
                <a:cubicBezTo>
                  <a:pt x="56727" y="142903"/>
                  <a:pt x="71014" y="109036"/>
                  <a:pt x="73660" y="85753"/>
                </a:cubicBezTo>
                <a:cubicBezTo>
                  <a:pt x="76306" y="62470"/>
                  <a:pt x="84243" y="1615"/>
                  <a:pt x="8001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6261CD5B-FDD4-7CEF-E86A-FB99A2C859D7}"/>
              </a:ext>
            </a:extLst>
          </p:cNvPr>
          <p:cNvSpPr/>
          <p:nvPr/>
        </p:nvSpPr>
        <p:spPr>
          <a:xfrm>
            <a:off x="5508600" y="4308010"/>
            <a:ext cx="51372" cy="115350"/>
          </a:xfrm>
          <a:custGeom>
            <a:avLst/>
            <a:gdLst>
              <a:gd name="connsiteX0" fmla="*/ 50825 w 51372"/>
              <a:gd name="connsiteY0" fmla="*/ 465 h 115350"/>
              <a:gd name="connsiteX1" fmla="*/ 38125 w 51372"/>
              <a:gd name="connsiteY1" fmla="*/ 73490 h 115350"/>
              <a:gd name="connsiteX2" fmla="*/ 25 w 51372"/>
              <a:gd name="connsiteY2" fmla="*/ 114765 h 115350"/>
              <a:gd name="connsiteX3" fmla="*/ 31775 w 51372"/>
              <a:gd name="connsiteY3" fmla="*/ 98890 h 115350"/>
              <a:gd name="connsiteX4" fmla="*/ 47650 w 51372"/>
              <a:gd name="connsiteY4" fmla="*/ 111590 h 115350"/>
              <a:gd name="connsiteX5" fmla="*/ 50825 w 51372"/>
              <a:gd name="connsiteY5" fmla="*/ 465 h 11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2" h="115350">
                <a:moveTo>
                  <a:pt x="50825" y="465"/>
                </a:moveTo>
                <a:cubicBezTo>
                  <a:pt x="49237" y="-5885"/>
                  <a:pt x="46592" y="54440"/>
                  <a:pt x="38125" y="73490"/>
                </a:cubicBezTo>
                <a:cubicBezTo>
                  <a:pt x="29658" y="92540"/>
                  <a:pt x="1083" y="110532"/>
                  <a:pt x="25" y="114765"/>
                </a:cubicBezTo>
                <a:cubicBezTo>
                  <a:pt x="-1033" y="118998"/>
                  <a:pt x="31775" y="98890"/>
                  <a:pt x="31775" y="98890"/>
                </a:cubicBezTo>
                <a:cubicBezTo>
                  <a:pt x="39712" y="98361"/>
                  <a:pt x="45004" y="121644"/>
                  <a:pt x="47650" y="111590"/>
                </a:cubicBezTo>
                <a:cubicBezTo>
                  <a:pt x="50296" y="101536"/>
                  <a:pt x="52413" y="6815"/>
                  <a:pt x="50825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380C44FA-0878-5AB1-0136-27DB8F52ADE4}"/>
              </a:ext>
            </a:extLst>
          </p:cNvPr>
          <p:cNvSpPr/>
          <p:nvPr/>
        </p:nvSpPr>
        <p:spPr>
          <a:xfrm>
            <a:off x="4070350" y="4254122"/>
            <a:ext cx="79544" cy="110712"/>
          </a:xfrm>
          <a:custGeom>
            <a:avLst/>
            <a:gdLst>
              <a:gd name="connsiteX0" fmla="*/ 0 w 79544"/>
              <a:gd name="connsiteY0" fmla="*/ 378 h 110712"/>
              <a:gd name="connsiteX1" fmla="*/ 28575 w 79544"/>
              <a:gd name="connsiteY1" fmla="*/ 73403 h 110712"/>
              <a:gd name="connsiteX2" fmla="*/ 79375 w 79544"/>
              <a:gd name="connsiteY2" fmla="*/ 95628 h 110712"/>
              <a:gd name="connsiteX3" fmla="*/ 44450 w 79544"/>
              <a:gd name="connsiteY3" fmla="*/ 86103 h 110712"/>
              <a:gd name="connsiteX4" fmla="*/ 28575 w 79544"/>
              <a:gd name="connsiteY4" fmla="*/ 108328 h 110712"/>
              <a:gd name="connsiteX5" fmla="*/ 0 w 79544"/>
              <a:gd name="connsiteY5" fmla="*/ 378 h 1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44" h="110712">
                <a:moveTo>
                  <a:pt x="0" y="378"/>
                </a:moveTo>
                <a:cubicBezTo>
                  <a:pt x="0" y="-5443"/>
                  <a:pt x="15346" y="57528"/>
                  <a:pt x="28575" y="73403"/>
                </a:cubicBezTo>
                <a:cubicBezTo>
                  <a:pt x="41804" y="89278"/>
                  <a:pt x="76729" y="93511"/>
                  <a:pt x="79375" y="95628"/>
                </a:cubicBezTo>
                <a:cubicBezTo>
                  <a:pt x="82021" y="97745"/>
                  <a:pt x="52917" y="83986"/>
                  <a:pt x="44450" y="86103"/>
                </a:cubicBezTo>
                <a:cubicBezTo>
                  <a:pt x="35983" y="88220"/>
                  <a:pt x="33867" y="119441"/>
                  <a:pt x="28575" y="108328"/>
                </a:cubicBezTo>
                <a:cubicBezTo>
                  <a:pt x="23283" y="97216"/>
                  <a:pt x="0" y="6199"/>
                  <a:pt x="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A45185D3-06B6-3F77-F725-B30C1F81AA74}"/>
              </a:ext>
            </a:extLst>
          </p:cNvPr>
          <p:cNvSpPr/>
          <p:nvPr/>
        </p:nvSpPr>
        <p:spPr>
          <a:xfrm>
            <a:off x="4016330" y="4177275"/>
            <a:ext cx="203862" cy="182018"/>
          </a:xfrm>
          <a:custGeom>
            <a:avLst/>
            <a:gdLst>
              <a:gd name="connsiteX0" fmla="*/ 45 w 203862"/>
              <a:gd name="connsiteY0" fmla="*/ 29600 h 182018"/>
              <a:gd name="connsiteX1" fmla="*/ 104820 w 203862"/>
              <a:gd name="connsiteY1" fmla="*/ 96275 h 182018"/>
              <a:gd name="connsiteX2" fmla="*/ 133395 w 203862"/>
              <a:gd name="connsiteY2" fmla="*/ 131200 h 182018"/>
              <a:gd name="connsiteX3" fmla="*/ 136570 w 203862"/>
              <a:gd name="connsiteY3" fmla="*/ 115325 h 182018"/>
              <a:gd name="connsiteX4" fmla="*/ 203245 w 203862"/>
              <a:gd name="connsiteY4" fmla="*/ 182000 h 182018"/>
              <a:gd name="connsiteX5" fmla="*/ 168320 w 203862"/>
              <a:gd name="connsiteY5" fmla="*/ 121675 h 182018"/>
              <a:gd name="connsiteX6" fmla="*/ 142920 w 203862"/>
              <a:gd name="connsiteY6" fmla="*/ 80400 h 182018"/>
              <a:gd name="connsiteX7" fmla="*/ 139745 w 203862"/>
              <a:gd name="connsiteY7" fmla="*/ 1025 h 182018"/>
              <a:gd name="connsiteX8" fmla="*/ 123870 w 203862"/>
              <a:gd name="connsiteY8" fmla="*/ 35950 h 182018"/>
              <a:gd name="connsiteX9" fmla="*/ 92120 w 203862"/>
              <a:gd name="connsiteY9" fmla="*/ 45475 h 182018"/>
              <a:gd name="connsiteX10" fmla="*/ 45 w 203862"/>
              <a:gd name="connsiteY10" fmla="*/ 29600 h 18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862" h="182018">
                <a:moveTo>
                  <a:pt x="45" y="29600"/>
                </a:moveTo>
                <a:cubicBezTo>
                  <a:pt x="2162" y="38067"/>
                  <a:pt x="82595" y="79342"/>
                  <a:pt x="104820" y="96275"/>
                </a:cubicBezTo>
                <a:cubicBezTo>
                  <a:pt x="127045" y="113208"/>
                  <a:pt x="128103" y="128025"/>
                  <a:pt x="133395" y="131200"/>
                </a:cubicBezTo>
                <a:cubicBezTo>
                  <a:pt x="138687" y="134375"/>
                  <a:pt x="124928" y="106858"/>
                  <a:pt x="136570" y="115325"/>
                </a:cubicBezTo>
                <a:cubicBezTo>
                  <a:pt x="148212" y="123792"/>
                  <a:pt x="197954" y="180942"/>
                  <a:pt x="203245" y="182000"/>
                </a:cubicBezTo>
                <a:cubicBezTo>
                  <a:pt x="208536" y="183058"/>
                  <a:pt x="178374" y="138608"/>
                  <a:pt x="168320" y="121675"/>
                </a:cubicBezTo>
                <a:cubicBezTo>
                  <a:pt x="158266" y="104742"/>
                  <a:pt x="147682" y="100508"/>
                  <a:pt x="142920" y="80400"/>
                </a:cubicBezTo>
                <a:cubicBezTo>
                  <a:pt x="138158" y="60292"/>
                  <a:pt x="142920" y="8433"/>
                  <a:pt x="139745" y="1025"/>
                </a:cubicBezTo>
                <a:cubicBezTo>
                  <a:pt x="136570" y="-6383"/>
                  <a:pt x="131808" y="28542"/>
                  <a:pt x="123870" y="35950"/>
                </a:cubicBezTo>
                <a:cubicBezTo>
                  <a:pt x="115933" y="43358"/>
                  <a:pt x="114345" y="44946"/>
                  <a:pt x="92120" y="45475"/>
                </a:cubicBezTo>
                <a:cubicBezTo>
                  <a:pt x="69895" y="46004"/>
                  <a:pt x="-2072" y="21133"/>
                  <a:pt x="45" y="29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AEC2103B-2C88-7D88-6CB4-D072830C5BCC}"/>
              </a:ext>
            </a:extLst>
          </p:cNvPr>
          <p:cNvSpPr/>
          <p:nvPr/>
        </p:nvSpPr>
        <p:spPr>
          <a:xfrm>
            <a:off x="5346060" y="4209795"/>
            <a:ext cx="300915" cy="166959"/>
          </a:xfrm>
          <a:custGeom>
            <a:avLst/>
            <a:gdLst>
              <a:gd name="connsiteX0" fmla="*/ 207015 w 300915"/>
              <a:gd name="connsiteY0" fmla="*/ 41530 h 166959"/>
              <a:gd name="connsiteX1" fmla="*/ 76840 w 300915"/>
              <a:gd name="connsiteY1" fmla="*/ 255 h 166959"/>
              <a:gd name="connsiteX2" fmla="*/ 111765 w 300915"/>
              <a:gd name="connsiteY2" fmla="*/ 25655 h 166959"/>
              <a:gd name="connsiteX3" fmla="*/ 133990 w 300915"/>
              <a:gd name="connsiteY3" fmla="*/ 57405 h 166959"/>
              <a:gd name="connsiteX4" fmla="*/ 640 w 300915"/>
              <a:gd name="connsiteY4" fmla="*/ 165355 h 166959"/>
              <a:gd name="connsiteX5" fmla="*/ 92715 w 300915"/>
              <a:gd name="connsiteY5" fmla="*/ 114555 h 166959"/>
              <a:gd name="connsiteX6" fmla="*/ 295915 w 300915"/>
              <a:gd name="connsiteY6" fmla="*/ 12955 h 166959"/>
              <a:gd name="connsiteX7" fmla="*/ 207015 w 300915"/>
              <a:gd name="connsiteY7" fmla="*/ 41530 h 16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915" h="166959">
                <a:moveTo>
                  <a:pt x="207015" y="41530"/>
                </a:moveTo>
                <a:cubicBezTo>
                  <a:pt x="170503" y="39413"/>
                  <a:pt x="92715" y="2901"/>
                  <a:pt x="76840" y="255"/>
                </a:cubicBezTo>
                <a:cubicBezTo>
                  <a:pt x="60965" y="-2391"/>
                  <a:pt x="102240" y="16130"/>
                  <a:pt x="111765" y="25655"/>
                </a:cubicBezTo>
                <a:cubicBezTo>
                  <a:pt x="121290" y="35180"/>
                  <a:pt x="152511" y="34122"/>
                  <a:pt x="133990" y="57405"/>
                </a:cubicBezTo>
                <a:cubicBezTo>
                  <a:pt x="115469" y="80688"/>
                  <a:pt x="7519" y="155830"/>
                  <a:pt x="640" y="165355"/>
                </a:cubicBezTo>
                <a:cubicBezTo>
                  <a:pt x="-6239" y="174880"/>
                  <a:pt x="43503" y="139955"/>
                  <a:pt x="92715" y="114555"/>
                </a:cubicBezTo>
                <a:cubicBezTo>
                  <a:pt x="141927" y="89155"/>
                  <a:pt x="270515" y="27242"/>
                  <a:pt x="295915" y="12955"/>
                </a:cubicBezTo>
                <a:cubicBezTo>
                  <a:pt x="321315" y="-1332"/>
                  <a:pt x="243527" y="43647"/>
                  <a:pt x="207015" y="4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C751F7C2-F22E-8C7C-5B30-67961F69BB1B}"/>
              </a:ext>
            </a:extLst>
          </p:cNvPr>
          <p:cNvSpPr/>
          <p:nvPr/>
        </p:nvSpPr>
        <p:spPr>
          <a:xfrm>
            <a:off x="5841659" y="4186466"/>
            <a:ext cx="331250" cy="176224"/>
          </a:xfrm>
          <a:custGeom>
            <a:avLst/>
            <a:gdLst>
              <a:gd name="connsiteX0" fmla="*/ 341 w 331250"/>
              <a:gd name="connsiteY0" fmla="*/ 1359 h 176224"/>
              <a:gd name="connsiteX1" fmla="*/ 130516 w 331250"/>
              <a:gd name="connsiteY1" fmla="*/ 99784 h 176224"/>
              <a:gd name="connsiteX2" fmla="*/ 133691 w 331250"/>
              <a:gd name="connsiteY2" fmla="*/ 77559 h 176224"/>
              <a:gd name="connsiteX3" fmla="*/ 222591 w 331250"/>
              <a:gd name="connsiteY3" fmla="*/ 122009 h 176224"/>
              <a:gd name="connsiteX4" fmla="*/ 273391 w 331250"/>
              <a:gd name="connsiteY4" fmla="*/ 141059 h 176224"/>
              <a:gd name="connsiteX5" fmla="*/ 289266 w 331250"/>
              <a:gd name="connsiteY5" fmla="*/ 175984 h 176224"/>
              <a:gd name="connsiteX6" fmla="*/ 330541 w 331250"/>
              <a:gd name="connsiteY6" fmla="*/ 122009 h 176224"/>
              <a:gd name="connsiteX7" fmla="*/ 251166 w 331250"/>
              <a:gd name="connsiteY7" fmla="*/ 64859 h 176224"/>
              <a:gd name="connsiteX8" fmla="*/ 174966 w 331250"/>
              <a:gd name="connsiteY8" fmla="*/ 42634 h 176224"/>
              <a:gd name="connsiteX9" fmla="*/ 341 w 331250"/>
              <a:gd name="connsiteY9" fmla="*/ 1359 h 1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250" h="176224">
                <a:moveTo>
                  <a:pt x="341" y="1359"/>
                </a:moveTo>
                <a:cubicBezTo>
                  <a:pt x="-7067" y="10884"/>
                  <a:pt x="108291" y="87084"/>
                  <a:pt x="130516" y="99784"/>
                </a:cubicBezTo>
                <a:cubicBezTo>
                  <a:pt x="152741" y="112484"/>
                  <a:pt x="118345" y="73855"/>
                  <a:pt x="133691" y="77559"/>
                </a:cubicBezTo>
                <a:cubicBezTo>
                  <a:pt x="149037" y="81263"/>
                  <a:pt x="199308" y="111426"/>
                  <a:pt x="222591" y="122009"/>
                </a:cubicBezTo>
                <a:cubicBezTo>
                  <a:pt x="245874" y="132592"/>
                  <a:pt x="262279" y="132063"/>
                  <a:pt x="273391" y="141059"/>
                </a:cubicBezTo>
                <a:cubicBezTo>
                  <a:pt x="284503" y="150055"/>
                  <a:pt x="279741" y="179159"/>
                  <a:pt x="289266" y="175984"/>
                </a:cubicBezTo>
                <a:cubicBezTo>
                  <a:pt x="298791" y="172809"/>
                  <a:pt x="336891" y="140530"/>
                  <a:pt x="330541" y="122009"/>
                </a:cubicBezTo>
                <a:cubicBezTo>
                  <a:pt x="324191" y="103488"/>
                  <a:pt x="277095" y="78088"/>
                  <a:pt x="251166" y="64859"/>
                </a:cubicBezTo>
                <a:cubicBezTo>
                  <a:pt x="225237" y="51630"/>
                  <a:pt x="213066" y="50042"/>
                  <a:pt x="174966" y="42634"/>
                </a:cubicBezTo>
                <a:cubicBezTo>
                  <a:pt x="136866" y="35226"/>
                  <a:pt x="7749" y="-8166"/>
                  <a:pt x="341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20F36A43-862F-26AD-FB84-5163A1192823}"/>
              </a:ext>
            </a:extLst>
          </p:cNvPr>
          <p:cNvSpPr/>
          <p:nvPr/>
        </p:nvSpPr>
        <p:spPr>
          <a:xfrm>
            <a:off x="3234847" y="4257410"/>
            <a:ext cx="103894" cy="354785"/>
          </a:xfrm>
          <a:custGeom>
            <a:avLst/>
            <a:gdLst>
              <a:gd name="connsiteX0" fmla="*/ 478 w 103894"/>
              <a:gd name="connsiteY0" fmla="*/ 265 h 354785"/>
              <a:gd name="connsiteX1" fmla="*/ 63978 w 103894"/>
              <a:gd name="connsiteY1" fmla="*/ 174890 h 354785"/>
              <a:gd name="connsiteX2" fmla="*/ 67153 w 103894"/>
              <a:gd name="connsiteY2" fmla="*/ 193940 h 354785"/>
              <a:gd name="connsiteX3" fmla="*/ 67153 w 103894"/>
              <a:gd name="connsiteY3" fmla="*/ 159015 h 354785"/>
              <a:gd name="connsiteX4" fmla="*/ 98903 w 103894"/>
              <a:gd name="connsiteY4" fmla="*/ 349515 h 354785"/>
              <a:gd name="connsiteX5" fmla="*/ 98903 w 103894"/>
              <a:gd name="connsiteY5" fmla="*/ 289190 h 354785"/>
              <a:gd name="connsiteX6" fmla="*/ 76678 w 103894"/>
              <a:gd name="connsiteY6" fmla="*/ 159015 h 354785"/>
              <a:gd name="connsiteX7" fmla="*/ 102078 w 103894"/>
              <a:gd name="connsiteY7" fmla="*/ 219340 h 354785"/>
              <a:gd name="connsiteX8" fmla="*/ 478 w 103894"/>
              <a:gd name="connsiteY8" fmla="*/ 265 h 35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94" h="354785">
                <a:moveTo>
                  <a:pt x="478" y="265"/>
                </a:moveTo>
                <a:cubicBezTo>
                  <a:pt x="-5872" y="-7143"/>
                  <a:pt x="52866" y="142611"/>
                  <a:pt x="63978" y="174890"/>
                </a:cubicBezTo>
                <a:cubicBezTo>
                  <a:pt x="75091" y="207169"/>
                  <a:pt x="66624" y="196586"/>
                  <a:pt x="67153" y="193940"/>
                </a:cubicBezTo>
                <a:cubicBezTo>
                  <a:pt x="67682" y="191294"/>
                  <a:pt x="61861" y="133086"/>
                  <a:pt x="67153" y="159015"/>
                </a:cubicBezTo>
                <a:cubicBezTo>
                  <a:pt x="72445" y="184944"/>
                  <a:pt x="93611" y="327819"/>
                  <a:pt x="98903" y="349515"/>
                </a:cubicBezTo>
                <a:cubicBezTo>
                  <a:pt x="104195" y="371211"/>
                  <a:pt x="102607" y="320940"/>
                  <a:pt x="98903" y="289190"/>
                </a:cubicBezTo>
                <a:cubicBezTo>
                  <a:pt x="95199" y="257440"/>
                  <a:pt x="76149" y="170657"/>
                  <a:pt x="76678" y="159015"/>
                </a:cubicBezTo>
                <a:cubicBezTo>
                  <a:pt x="77207" y="147373"/>
                  <a:pt x="112132" y="244740"/>
                  <a:pt x="102078" y="219340"/>
                </a:cubicBezTo>
                <a:cubicBezTo>
                  <a:pt x="92024" y="193940"/>
                  <a:pt x="6828" y="7673"/>
                  <a:pt x="478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29A867EA-BA51-5CF9-5D86-58828CB9F279}"/>
              </a:ext>
            </a:extLst>
          </p:cNvPr>
          <p:cNvSpPr/>
          <p:nvPr/>
        </p:nvSpPr>
        <p:spPr>
          <a:xfrm>
            <a:off x="3390491" y="4444974"/>
            <a:ext cx="44991" cy="196909"/>
          </a:xfrm>
          <a:custGeom>
            <a:avLst/>
            <a:gdLst>
              <a:gd name="connsiteX0" fmla="*/ 44859 w 44991"/>
              <a:gd name="connsiteY0" fmla="*/ 26 h 196909"/>
              <a:gd name="connsiteX1" fmla="*/ 16284 w 44991"/>
              <a:gd name="connsiteY1" fmla="*/ 101626 h 196909"/>
              <a:gd name="connsiteX2" fmla="*/ 3584 w 44991"/>
              <a:gd name="connsiteY2" fmla="*/ 196876 h 196909"/>
              <a:gd name="connsiteX3" fmla="*/ 3584 w 44991"/>
              <a:gd name="connsiteY3" fmla="*/ 111151 h 196909"/>
              <a:gd name="connsiteX4" fmla="*/ 44859 w 44991"/>
              <a:gd name="connsiteY4" fmla="*/ 26 h 1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91" h="196909">
                <a:moveTo>
                  <a:pt x="44859" y="26"/>
                </a:moveTo>
                <a:cubicBezTo>
                  <a:pt x="46976" y="-1562"/>
                  <a:pt x="23163" y="68818"/>
                  <a:pt x="16284" y="101626"/>
                </a:cubicBezTo>
                <a:cubicBezTo>
                  <a:pt x="9405" y="134434"/>
                  <a:pt x="5701" y="195288"/>
                  <a:pt x="3584" y="196876"/>
                </a:cubicBezTo>
                <a:cubicBezTo>
                  <a:pt x="1467" y="198464"/>
                  <a:pt x="-3295" y="142901"/>
                  <a:pt x="3584" y="111151"/>
                </a:cubicBezTo>
                <a:cubicBezTo>
                  <a:pt x="10463" y="79401"/>
                  <a:pt x="42742" y="1614"/>
                  <a:pt x="4485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789AEDB-43E9-1110-FB07-65B82651F64A}"/>
              </a:ext>
            </a:extLst>
          </p:cNvPr>
          <p:cNvSpPr/>
          <p:nvPr/>
        </p:nvSpPr>
        <p:spPr>
          <a:xfrm>
            <a:off x="3116318" y="3860791"/>
            <a:ext cx="157114" cy="256200"/>
          </a:xfrm>
          <a:custGeom>
            <a:avLst/>
            <a:gdLst>
              <a:gd name="connsiteX0" fmla="*/ 74557 w 157114"/>
              <a:gd name="connsiteY0" fmla="*/ 9 h 256200"/>
              <a:gd name="connsiteX1" fmla="*/ 17407 w 157114"/>
              <a:gd name="connsiteY1" fmla="*/ 127009 h 256200"/>
              <a:gd name="connsiteX2" fmla="*/ 11057 w 157114"/>
              <a:gd name="connsiteY2" fmla="*/ 250834 h 256200"/>
              <a:gd name="connsiteX3" fmla="*/ 11057 w 157114"/>
              <a:gd name="connsiteY3" fmla="*/ 228609 h 256200"/>
              <a:gd name="connsiteX4" fmla="*/ 157107 w 157114"/>
              <a:gd name="connsiteY4" fmla="*/ 180984 h 256200"/>
              <a:gd name="connsiteX5" fmla="*/ 17407 w 157114"/>
              <a:gd name="connsiteY5" fmla="*/ 215909 h 256200"/>
              <a:gd name="connsiteX6" fmla="*/ 11057 w 157114"/>
              <a:gd name="connsiteY6" fmla="*/ 161934 h 256200"/>
              <a:gd name="connsiteX7" fmla="*/ 39632 w 157114"/>
              <a:gd name="connsiteY7" fmla="*/ 142884 h 256200"/>
              <a:gd name="connsiteX8" fmla="*/ 7882 w 157114"/>
              <a:gd name="connsiteY8" fmla="*/ 123834 h 256200"/>
              <a:gd name="connsiteX9" fmla="*/ 14232 w 157114"/>
              <a:gd name="connsiteY9" fmla="*/ 73034 h 256200"/>
              <a:gd name="connsiteX10" fmla="*/ 4707 w 157114"/>
              <a:gd name="connsiteY10" fmla="*/ 133359 h 256200"/>
              <a:gd name="connsiteX11" fmla="*/ 74557 w 157114"/>
              <a:gd name="connsiteY11" fmla="*/ 9 h 2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114" h="256200">
                <a:moveTo>
                  <a:pt x="74557" y="9"/>
                </a:moveTo>
                <a:cubicBezTo>
                  <a:pt x="76674" y="-1049"/>
                  <a:pt x="27990" y="85205"/>
                  <a:pt x="17407" y="127009"/>
                </a:cubicBezTo>
                <a:cubicBezTo>
                  <a:pt x="6824" y="168813"/>
                  <a:pt x="12115" y="233901"/>
                  <a:pt x="11057" y="250834"/>
                </a:cubicBezTo>
                <a:cubicBezTo>
                  <a:pt x="9999" y="267767"/>
                  <a:pt x="-13285" y="240251"/>
                  <a:pt x="11057" y="228609"/>
                </a:cubicBezTo>
                <a:cubicBezTo>
                  <a:pt x="35399" y="216967"/>
                  <a:pt x="156049" y="183101"/>
                  <a:pt x="157107" y="180984"/>
                </a:cubicBezTo>
                <a:cubicBezTo>
                  <a:pt x="158165" y="178867"/>
                  <a:pt x="41749" y="219084"/>
                  <a:pt x="17407" y="215909"/>
                </a:cubicBezTo>
                <a:cubicBezTo>
                  <a:pt x="-6935" y="212734"/>
                  <a:pt x="7353" y="174105"/>
                  <a:pt x="11057" y="161934"/>
                </a:cubicBezTo>
                <a:cubicBezTo>
                  <a:pt x="14761" y="149763"/>
                  <a:pt x="40161" y="149234"/>
                  <a:pt x="39632" y="142884"/>
                </a:cubicBezTo>
                <a:cubicBezTo>
                  <a:pt x="39103" y="136534"/>
                  <a:pt x="12115" y="135476"/>
                  <a:pt x="7882" y="123834"/>
                </a:cubicBezTo>
                <a:cubicBezTo>
                  <a:pt x="3649" y="112192"/>
                  <a:pt x="14761" y="71447"/>
                  <a:pt x="14232" y="73034"/>
                </a:cubicBezTo>
                <a:cubicBezTo>
                  <a:pt x="13703" y="74621"/>
                  <a:pt x="-2701" y="141826"/>
                  <a:pt x="4707" y="133359"/>
                </a:cubicBezTo>
                <a:cubicBezTo>
                  <a:pt x="12115" y="124892"/>
                  <a:pt x="72440" y="1067"/>
                  <a:pt x="7455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E9371AF8-0359-364F-B83D-1DD0EFE3520F}"/>
              </a:ext>
            </a:extLst>
          </p:cNvPr>
          <p:cNvSpPr/>
          <p:nvPr/>
        </p:nvSpPr>
        <p:spPr>
          <a:xfrm>
            <a:off x="6432550" y="4292600"/>
            <a:ext cx="123825" cy="212995"/>
          </a:xfrm>
          <a:custGeom>
            <a:avLst/>
            <a:gdLst>
              <a:gd name="connsiteX0" fmla="*/ 123825 w 123825"/>
              <a:gd name="connsiteY0" fmla="*/ 0 h 212995"/>
              <a:gd name="connsiteX1" fmla="*/ 47625 w 123825"/>
              <a:gd name="connsiteY1" fmla="*/ 98425 h 212995"/>
              <a:gd name="connsiteX2" fmla="*/ 50800 w 123825"/>
              <a:gd name="connsiteY2" fmla="*/ 130175 h 212995"/>
              <a:gd name="connsiteX3" fmla="*/ 117475 w 123825"/>
              <a:gd name="connsiteY3" fmla="*/ 212725 h 212995"/>
              <a:gd name="connsiteX4" fmla="*/ 85725 w 123825"/>
              <a:gd name="connsiteY4" fmla="*/ 155575 h 212995"/>
              <a:gd name="connsiteX5" fmla="*/ 9525 w 123825"/>
              <a:gd name="connsiteY5" fmla="*/ 123825 h 212995"/>
              <a:gd name="connsiteX6" fmla="*/ 50800 w 123825"/>
              <a:gd name="connsiteY6" fmla="*/ 76200 h 212995"/>
              <a:gd name="connsiteX7" fmla="*/ 0 w 123825"/>
              <a:gd name="connsiteY7" fmla="*/ 139700 h 212995"/>
              <a:gd name="connsiteX8" fmla="*/ 123825 w 123825"/>
              <a:gd name="connsiteY8" fmla="*/ 0 h 21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5" h="212995">
                <a:moveTo>
                  <a:pt x="123825" y="0"/>
                </a:moveTo>
                <a:cubicBezTo>
                  <a:pt x="91810" y="38364"/>
                  <a:pt x="59796" y="76729"/>
                  <a:pt x="47625" y="98425"/>
                </a:cubicBezTo>
                <a:cubicBezTo>
                  <a:pt x="35454" y="120121"/>
                  <a:pt x="39158" y="111125"/>
                  <a:pt x="50800" y="130175"/>
                </a:cubicBezTo>
                <a:cubicBezTo>
                  <a:pt x="62442" y="149225"/>
                  <a:pt x="111654" y="208492"/>
                  <a:pt x="117475" y="212725"/>
                </a:cubicBezTo>
                <a:cubicBezTo>
                  <a:pt x="123296" y="216958"/>
                  <a:pt x="103717" y="170392"/>
                  <a:pt x="85725" y="155575"/>
                </a:cubicBezTo>
                <a:cubicBezTo>
                  <a:pt x="67733" y="140758"/>
                  <a:pt x="15346" y="137054"/>
                  <a:pt x="9525" y="123825"/>
                </a:cubicBezTo>
                <a:cubicBezTo>
                  <a:pt x="3704" y="110596"/>
                  <a:pt x="52387" y="73554"/>
                  <a:pt x="50800" y="76200"/>
                </a:cubicBezTo>
                <a:cubicBezTo>
                  <a:pt x="49212" y="78846"/>
                  <a:pt x="0" y="139700"/>
                  <a:pt x="0" y="139700"/>
                </a:cubicBezTo>
                <a:lnTo>
                  <a:pt x="12382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90DA9183-57DA-5D25-7EB6-386E421578F9}"/>
              </a:ext>
            </a:extLst>
          </p:cNvPr>
          <p:cNvSpPr/>
          <p:nvPr/>
        </p:nvSpPr>
        <p:spPr>
          <a:xfrm>
            <a:off x="6187956" y="4476720"/>
            <a:ext cx="83101" cy="172117"/>
          </a:xfrm>
          <a:custGeom>
            <a:avLst/>
            <a:gdLst>
              <a:gd name="connsiteX0" fmla="*/ 47744 w 83101"/>
              <a:gd name="connsiteY0" fmla="*/ 30 h 172117"/>
              <a:gd name="connsiteX1" fmla="*/ 50919 w 83101"/>
              <a:gd name="connsiteY1" fmla="*/ 82580 h 172117"/>
              <a:gd name="connsiteX2" fmla="*/ 119 w 83101"/>
              <a:gd name="connsiteY2" fmla="*/ 171480 h 172117"/>
              <a:gd name="connsiteX3" fmla="*/ 38219 w 83101"/>
              <a:gd name="connsiteY3" fmla="*/ 120680 h 172117"/>
              <a:gd name="connsiteX4" fmla="*/ 82669 w 83101"/>
              <a:gd name="connsiteY4" fmla="*/ 85755 h 172117"/>
              <a:gd name="connsiteX5" fmla="*/ 60444 w 83101"/>
              <a:gd name="connsiteY5" fmla="*/ 73055 h 172117"/>
              <a:gd name="connsiteX6" fmla="*/ 47744 w 83101"/>
              <a:gd name="connsiteY6" fmla="*/ 30 h 1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01" h="172117">
                <a:moveTo>
                  <a:pt x="47744" y="30"/>
                </a:moveTo>
                <a:cubicBezTo>
                  <a:pt x="46157" y="1617"/>
                  <a:pt x="58857" y="54005"/>
                  <a:pt x="50919" y="82580"/>
                </a:cubicBezTo>
                <a:cubicBezTo>
                  <a:pt x="42981" y="111155"/>
                  <a:pt x="2236" y="165130"/>
                  <a:pt x="119" y="171480"/>
                </a:cubicBezTo>
                <a:cubicBezTo>
                  <a:pt x="-1998" y="177830"/>
                  <a:pt x="24461" y="134968"/>
                  <a:pt x="38219" y="120680"/>
                </a:cubicBezTo>
                <a:cubicBezTo>
                  <a:pt x="51977" y="106392"/>
                  <a:pt x="78965" y="93692"/>
                  <a:pt x="82669" y="85755"/>
                </a:cubicBezTo>
                <a:cubicBezTo>
                  <a:pt x="86373" y="77818"/>
                  <a:pt x="65206" y="86284"/>
                  <a:pt x="60444" y="73055"/>
                </a:cubicBezTo>
                <a:cubicBezTo>
                  <a:pt x="55682" y="59826"/>
                  <a:pt x="49331" y="-1557"/>
                  <a:pt x="477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C3EE8409-DB4A-B9B7-777B-1AC6B632C479}"/>
              </a:ext>
            </a:extLst>
          </p:cNvPr>
          <p:cNvSpPr/>
          <p:nvPr/>
        </p:nvSpPr>
        <p:spPr>
          <a:xfrm>
            <a:off x="5384324" y="4574391"/>
            <a:ext cx="499478" cy="97117"/>
          </a:xfrm>
          <a:custGeom>
            <a:avLst/>
            <a:gdLst>
              <a:gd name="connsiteX0" fmla="*/ 476 w 499478"/>
              <a:gd name="connsiteY0" fmla="*/ 70634 h 97117"/>
              <a:gd name="connsiteX1" fmla="*/ 216376 w 499478"/>
              <a:gd name="connsiteY1" fmla="*/ 784 h 97117"/>
              <a:gd name="connsiteX2" fmla="*/ 152876 w 499478"/>
              <a:gd name="connsiteY2" fmla="*/ 35709 h 97117"/>
              <a:gd name="connsiteX3" fmla="*/ 260826 w 499478"/>
              <a:gd name="connsiteY3" fmla="*/ 76984 h 97117"/>
              <a:gd name="connsiteX4" fmla="*/ 495776 w 499478"/>
              <a:gd name="connsiteY4" fmla="*/ 96034 h 97117"/>
              <a:gd name="connsiteX5" fmla="*/ 387826 w 499478"/>
              <a:gd name="connsiteY5" fmla="*/ 92859 h 97117"/>
              <a:gd name="connsiteX6" fmla="*/ 165576 w 499478"/>
              <a:gd name="connsiteY6" fmla="*/ 76984 h 97117"/>
              <a:gd name="connsiteX7" fmla="*/ 200501 w 499478"/>
              <a:gd name="connsiteY7" fmla="*/ 67459 h 97117"/>
              <a:gd name="connsiteX8" fmla="*/ 159226 w 499478"/>
              <a:gd name="connsiteY8" fmla="*/ 16659 h 97117"/>
              <a:gd name="connsiteX9" fmla="*/ 476 w 499478"/>
              <a:gd name="connsiteY9" fmla="*/ 70634 h 9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" h="97117">
                <a:moveTo>
                  <a:pt x="476" y="70634"/>
                </a:moveTo>
                <a:cubicBezTo>
                  <a:pt x="10001" y="67988"/>
                  <a:pt x="190976" y="6605"/>
                  <a:pt x="216376" y="784"/>
                </a:cubicBezTo>
                <a:cubicBezTo>
                  <a:pt x="241776" y="-5037"/>
                  <a:pt x="145468" y="23009"/>
                  <a:pt x="152876" y="35709"/>
                </a:cubicBezTo>
                <a:cubicBezTo>
                  <a:pt x="160284" y="48409"/>
                  <a:pt x="203676" y="66930"/>
                  <a:pt x="260826" y="76984"/>
                </a:cubicBezTo>
                <a:cubicBezTo>
                  <a:pt x="317976" y="87038"/>
                  <a:pt x="474609" y="93388"/>
                  <a:pt x="495776" y="96034"/>
                </a:cubicBezTo>
                <a:cubicBezTo>
                  <a:pt x="516943" y="98680"/>
                  <a:pt x="442859" y="96034"/>
                  <a:pt x="387826" y="92859"/>
                </a:cubicBezTo>
                <a:cubicBezTo>
                  <a:pt x="332793" y="89684"/>
                  <a:pt x="196797" y="81217"/>
                  <a:pt x="165576" y="76984"/>
                </a:cubicBezTo>
                <a:cubicBezTo>
                  <a:pt x="134355" y="72751"/>
                  <a:pt x="201559" y="77513"/>
                  <a:pt x="200501" y="67459"/>
                </a:cubicBezTo>
                <a:cubicBezTo>
                  <a:pt x="199443" y="57405"/>
                  <a:pt x="191505" y="18246"/>
                  <a:pt x="159226" y="16659"/>
                </a:cubicBezTo>
                <a:cubicBezTo>
                  <a:pt x="126947" y="15072"/>
                  <a:pt x="-9049" y="73280"/>
                  <a:pt x="476" y="70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57B9BB57-520A-B93B-E202-9B597A5C698C}"/>
              </a:ext>
            </a:extLst>
          </p:cNvPr>
          <p:cNvSpPr/>
          <p:nvPr/>
        </p:nvSpPr>
        <p:spPr>
          <a:xfrm>
            <a:off x="3234971" y="6528376"/>
            <a:ext cx="378186" cy="2029514"/>
          </a:xfrm>
          <a:custGeom>
            <a:avLst/>
            <a:gdLst>
              <a:gd name="connsiteX0" fmla="*/ 248694 w 378186"/>
              <a:gd name="connsiteY0" fmla="*/ 6602 h 2029514"/>
              <a:gd name="connsiteX1" fmla="*/ 139364 w 378186"/>
              <a:gd name="connsiteY1" fmla="*/ 712281 h 2029514"/>
              <a:gd name="connsiteX2" fmla="*/ 194029 w 378186"/>
              <a:gd name="connsiteY2" fmla="*/ 667554 h 2029514"/>
              <a:gd name="connsiteX3" fmla="*/ 164212 w 378186"/>
              <a:gd name="connsiteY3" fmla="*/ 1268872 h 2029514"/>
              <a:gd name="connsiteX4" fmla="*/ 213907 w 378186"/>
              <a:gd name="connsiteY4" fmla="*/ 1060150 h 2029514"/>
              <a:gd name="connsiteX5" fmla="*/ 79729 w 378186"/>
              <a:gd name="connsiteY5" fmla="*/ 1726072 h 2029514"/>
              <a:gd name="connsiteX6" fmla="*/ 114516 w 378186"/>
              <a:gd name="connsiteY6" fmla="*/ 1631650 h 2029514"/>
              <a:gd name="connsiteX7" fmla="*/ 216 w 378186"/>
              <a:gd name="connsiteY7" fmla="*/ 2029215 h 2029514"/>
              <a:gd name="connsiteX8" fmla="*/ 94638 w 378186"/>
              <a:gd name="connsiteY8" fmla="*/ 1686315 h 2029514"/>
              <a:gd name="connsiteX9" fmla="*/ 377903 w 378186"/>
              <a:gd name="connsiteY9" fmla="*/ 1119785 h 2029514"/>
              <a:gd name="connsiteX10" fmla="*/ 149303 w 378186"/>
              <a:gd name="connsiteY10" fmla="*/ 1482563 h 2029514"/>
              <a:gd name="connsiteX11" fmla="*/ 233786 w 378186"/>
              <a:gd name="connsiteY11" fmla="*/ 1089967 h 2029514"/>
              <a:gd name="connsiteX12" fmla="*/ 338146 w 378186"/>
              <a:gd name="connsiteY12" fmla="*/ 384289 h 2029514"/>
              <a:gd name="connsiteX13" fmla="*/ 179120 w 378186"/>
              <a:gd name="connsiteY13" fmla="*/ 1099907 h 2029514"/>
              <a:gd name="connsiteX14" fmla="*/ 208938 w 378186"/>
              <a:gd name="connsiteY14" fmla="*/ 712281 h 2029514"/>
              <a:gd name="connsiteX15" fmla="*/ 94638 w 378186"/>
              <a:gd name="connsiteY15" fmla="*/ 155689 h 2029514"/>
              <a:gd name="connsiteX16" fmla="*/ 109546 w 378186"/>
              <a:gd name="connsiteY16" fmla="*/ 299807 h 2029514"/>
              <a:gd name="connsiteX17" fmla="*/ 129425 w 378186"/>
              <a:gd name="connsiteY17" fmla="*/ 354472 h 2029514"/>
              <a:gd name="connsiteX18" fmla="*/ 248694 w 378186"/>
              <a:gd name="connsiteY18" fmla="*/ 6602 h 20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186" h="2029514">
                <a:moveTo>
                  <a:pt x="248694" y="6602"/>
                </a:moveTo>
                <a:cubicBezTo>
                  <a:pt x="250350" y="66237"/>
                  <a:pt x="148475" y="602122"/>
                  <a:pt x="139364" y="712281"/>
                </a:cubicBezTo>
                <a:cubicBezTo>
                  <a:pt x="130253" y="822440"/>
                  <a:pt x="189888" y="574789"/>
                  <a:pt x="194029" y="667554"/>
                </a:cubicBezTo>
                <a:cubicBezTo>
                  <a:pt x="198170" y="760319"/>
                  <a:pt x="160899" y="1203439"/>
                  <a:pt x="164212" y="1268872"/>
                </a:cubicBezTo>
                <a:cubicBezTo>
                  <a:pt x="167525" y="1334305"/>
                  <a:pt x="227987" y="983950"/>
                  <a:pt x="213907" y="1060150"/>
                </a:cubicBezTo>
                <a:cubicBezTo>
                  <a:pt x="199827" y="1136350"/>
                  <a:pt x="96294" y="1630822"/>
                  <a:pt x="79729" y="1726072"/>
                </a:cubicBezTo>
                <a:cubicBezTo>
                  <a:pt x="63164" y="1821322"/>
                  <a:pt x="127768" y="1581126"/>
                  <a:pt x="114516" y="1631650"/>
                </a:cubicBezTo>
                <a:cubicBezTo>
                  <a:pt x="101264" y="1682174"/>
                  <a:pt x="3529" y="2020104"/>
                  <a:pt x="216" y="2029215"/>
                </a:cubicBezTo>
                <a:cubicBezTo>
                  <a:pt x="-3097" y="2038326"/>
                  <a:pt x="31690" y="1837886"/>
                  <a:pt x="94638" y="1686315"/>
                </a:cubicBezTo>
                <a:cubicBezTo>
                  <a:pt x="157586" y="1534744"/>
                  <a:pt x="368792" y="1153744"/>
                  <a:pt x="377903" y="1119785"/>
                </a:cubicBezTo>
                <a:cubicBezTo>
                  <a:pt x="387014" y="1085826"/>
                  <a:pt x="173322" y="1487533"/>
                  <a:pt x="149303" y="1482563"/>
                </a:cubicBezTo>
                <a:cubicBezTo>
                  <a:pt x="125283" y="1477593"/>
                  <a:pt x="202312" y="1273013"/>
                  <a:pt x="233786" y="1089967"/>
                </a:cubicBezTo>
                <a:cubicBezTo>
                  <a:pt x="265260" y="906921"/>
                  <a:pt x="347257" y="382632"/>
                  <a:pt x="338146" y="384289"/>
                </a:cubicBezTo>
                <a:cubicBezTo>
                  <a:pt x="329035" y="385946"/>
                  <a:pt x="200655" y="1045242"/>
                  <a:pt x="179120" y="1099907"/>
                </a:cubicBezTo>
                <a:cubicBezTo>
                  <a:pt x="157585" y="1154572"/>
                  <a:pt x="223018" y="869651"/>
                  <a:pt x="208938" y="712281"/>
                </a:cubicBezTo>
                <a:cubicBezTo>
                  <a:pt x="194858" y="554911"/>
                  <a:pt x="111203" y="224435"/>
                  <a:pt x="94638" y="155689"/>
                </a:cubicBezTo>
                <a:cubicBezTo>
                  <a:pt x="78073" y="86943"/>
                  <a:pt x="103748" y="266676"/>
                  <a:pt x="109546" y="299807"/>
                </a:cubicBezTo>
                <a:cubicBezTo>
                  <a:pt x="115344" y="332938"/>
                  <a:pt x="106234" y="399198"/>
                  <a:pt x="129425" y="354472"/>
                </a:cubicBezTo>
                <a:cubicBezTo>
                  <a:pt x="152616" y="309746"/>
                  <a:pt x="247038" y="-53033"/>
                  <a:pt x="248694" y="6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E366BCCA-CE7B-7B30-60B1-108226459D4B}"/>
              </a:ext>
            </a:extLst>
          </p:cNvPr>
          <p:cNvSpPr/>
          <p:nvPr/>
        </p:nvSpPr>
        <p:spPr>
          <a:xfrm>
            <a:off x="2956672" y="6338538"/>
            <a:ext cx="315011" cy="1009264"/>
          </a:xfrm>
          <a:custGeom>
            <a:avLst/>
            <a:gdLst>
              <a:gd name="connsiteX0" fmla="*/ 134398 w 315011"/>
              <a:gd name="connsiteY0" fmla="*/ 12566 h 1009264"/>
              <a:gd name="connsiteX1" fmla="*/ 293424 w 315011"/>
              <a:gd name="connsiteY1" fmla="*/ 365405 h 1009264"/>
              <a:gd name="connsiteX2" fmla="*/ 149306 w 315011"/>
              <a:gd name="connsiteY2" fmla="*/ 802727 h 1009264"/>
              <a:gd name="connsiteX3" fmla="*/ 243728 w 315011"/>
              <a:gd name="connsiteY3" fmla="*/ 628792 h 1009264"/>
              <a:gd name="connsiteX4" fmla="*/ 94641 w 315011"/>
              <a:gd name="connsiteY4" fmla="*/ 1006479 h 1009264"/>
              <a:gd name="connsiteX5" fmla="*/ 94641 w 315011"/>
              <a:gd name="connsiteY5" fmla="*/ 762971 h 1009264"/>
              <a:gd name="connsiteX6" fmla="*/ 219 w 315011"/>
              <a:gd name="connsiteY6" fmla="*/ 102019 h 1009264"/>
              <a:gd name="connsiteX7" fmla="*/ 69793 w 315011"/>
              <a:gd name="connsiteY7" fmla="*/ 708305 h 1009264"/>
              <a:gd name="connsiteX8" fmla="*/ 109550 w 315011"/>
              <a:gd name="connsiteY8" fmla="*/ 921997 h 1009264"/>
              <a:gd name="connsiteX9" fmla="*/ 199002 w 315011"/>
              <a:gd name="connsiteY9" fmla="*/ 723214 h 1009264"/>
              <a:gd name="connsiteX10" fmla="*/ 144337 w 315011"/>
              <a:gd name="connsiteY10" fmla="*/ 231227 h 1009264"/>
              <a:gd name="connsiteX11" fmla="*/ 174154 w 315011"/>
              <a:gd name="connsiteY11" fmla="*/ 762971 h 1009264"/>
              <a:gd name="connsiteX12" fmla="*/ 303363 w 315011"/>
              <a:gd name="connsiteY12" fmla="*/ 479705 h 1009264"/>
              <a:gd name="connsiteX13" fmla="*/ 308332 w 315011"/>
              <a:gd name="connsiteY13" fmla="*/ 2627 h 1009264"/>
              <a:gd name="connsiteX14" fmla="*/ 298393 w 315011"/>
              <a:gd name="connsiteY14" fmla="*/ 280923 h 1009264"/>
              <a:gd name="connsiteX15" fmla="*/ 243728 w 315011"/>
              <a:gd name="connsiteY15" fmla="*/ 126866 h 1009264"/>
              <a:gd name="connsiteX16" fmla="*/ 134398 w 315011"/>
              <a:gd name="connsiteY16" fmla="*/ 12566 h 100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011" h="1009264">
                <a:moveTo>
                  <a:pt x="134398" y="12566"/>
                </a:moveTo>
                <a:cubicBezTo>
                  <a:pt x="142681" y="52323"/>
                  <a:pt x="290939" y="233712"/>
                  <a:pt x="293424" y="365405"/>
                </a:cubicBezTo>
                <a:cubicBezTo>
                  <a:pt x="295909" y="497098"/>
                  <a:pt x="157589" y="758829"/>
                  <a:pt x="149306" y="802727"/>
                </a:cubicBezTo>
                <a:cubicBezTo>
                  <a:pt x="141023" y="846625"/>
                  <a:pt x="252839" y="594833"/>
                  <a:pt x="243728" y="628792"/>
                </a:cubicBezTo>
                <a:cubicBezTo>
                  <a:pt x="234617" y="662751"/>
                  <a:pt x="119489" y="984116"/>
                  <a:pt x="94641" y="1006479"/>
                </a:cubicBezTo>
                <a:cubicBezTo>
                  <a:pt x="69793" y="1028842"/>
                  <a:pt x="110378" y="913714"/>
                  <a:pt x="94641" y="762971"/>
                </a:cubicBezTo>
                <a:cubicBezTo>
                  <a:pt x="78904" y="612228"/>
                  <a:pt x="4360" y="111130"/>
                  <a:pt x="219" y="102019"/>
                </a:cubicBezTo>
                <a:cubicBezTo>
                  <a:pt x="-3922" y="92908"/>
                  <a:pt x="51571" y="571642"/>
                  <a:pt x="69793" y="708305"/>
                </a:cubicBezTo>
                <a:cubicBezTo>
                  <a:pt x="88015" y="844968"/>
                  <a:pt x="88015" y="919512"/>
                  <a:pt x="109550" y="921997"/>
                </a:cubicBezTo>
                <a:cubicBezTo>
                  <a:pt x="131085" y="924482"/>
                  <a:pt x="193204" y="838342"/>
                  <a:pt x="199002" y="723214"/>
                </a:cubicBezTo>
                <a:cubicBezTo>
                  <a:pt x="204800" y="608086"/>
                  <a:pt x="148478" y="224601"/>
                  <a:pt x="144337" y="231227"/>
                </a:cubicBezTo>
                <a:cubicBezTo>
                  <a:pt x="140196" y="237853"/>
                  <a:pt x="147650" y="721558"/>
                  <a:pt x="174154" y="762971"/>
                </a:cubicBezTo>
                <a:cubicBezTo>
                  <a:pt x="200658" y="804384"/>
                  <a:pt x="281000" y="606429"/>
                  <a:pt x="303363" y="479705"/>
                </a:cubicBezTo>
                <a:cubicBezTo>
                  <a:pt x="325726" y="352981"/>
                  <a:pt x="309160" y="35757"/>
                  <a:pt x="308332" y="2627"/>
                </a:cubicBezTo>
                <a:cubicBezTo>
                  <a:pt x="307504" y="-30503"/>
                  <a:pt x="309160" y="260217"/>
                  <a:pt x="298393" y="280923"/>
                </a:cubicBezTo>
                <a:cubicBezTo>
                  <a:pt x="287626" y="301629"/>
                  <a:pt x="266091" y="166622"/>
                  <a:pt x="243728" y="126866"/>
                </a:cubicBezTo>
                <a:cubicBezTo>
                  <a:pt x="221365" y="87110"/>
                  <a:pt x="126115" y="-27191"/>
                  <a:pt x="134398" y="12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313A22F-F841-D29F-6F3B-4FAF3E639998}"/>
              </a:ext>
            </a:extLst>
          </p:cNvPr>
          <p:cNvSpPr/>
          <p:nvPr/>
        </p:nvSpPr>
        <p:spPr>
          <a:xfrm>
            <a:off x="2499889" y="7134088"/>
            <a:ext cx="372155" cy="2182920"/>
          </a:xfrm>
          <a:custGeom>
            <a:avLst/>
            <a:gdLst>
              <a:gd name="connsiteX0" fmla="*/ 223433 w 372155"/>
              <a:gd name="connsiteY0" fmla="*/ 2208 h 2182920"/>
              <a:gd name="connsiteX1" fmla="*/ 347672 w 372155"/>
              <a:gd name="connsiteY1" fmla="*/ 558799 h 2182920"/>
              <a:gd name="connsiteX2" fmla="*/ 198585 w 372155"/>
              <a:gd name="connsiteY2" fmla="*/ 1130299 h 2182920"/>
              <a:gd name="connsiteX3" fmla="*/ 317854 w 372155"/>
              <a:gd name="connsiteY3" fmla="*/ 861942 h 2182920"/>
              <a:gd name="connsiteX4" fmla="*/ 9741 w 372155"/>
              <a:gd name="connsiteY4" fmla="*/ 1816099 h 2182920"/>
              <a:gd name="connsiteX5" fmla="*/ 94224 w 372155"/>
              <a:gd name="connsiteY5" fmla="*/ 1522895 h 2182920"/>
              <a:gd name="connsiteX6" fmla="*/ 268159 w 372155"/>
              <a:gd name="connsiteY6" fmla="*/ 1135269 h 2182920"/>
              <a:gd name="connsiteX7" fmla="*/ 297976 w 372155"/>
              <a:gd name="connsiteY7" fmla="*/ 1199873 h 2182920"/>
              <a:gd name="connsiteX8" fmla="*/ 367550 w 372155"/>
              <a:gd name="connsiteY8" fmla="*/ 2178877 h 2182920"/>
              <a:gd name="connsiteX9" fmla="*/ 357611 w 372155"/>
              <a:gd name="connsiteY9" fmla="*/ 1527864 h 2182920"/>
              <a:gd name="connsiteX10" fmla="*/ 293007 w 372155"/>
              <a:gd name="connsiteY10" fmla="*/ 1030908 h 2182920"/>
              <a:gd name="connsiteX11" fmla="*/ 153859 w 372155"/>
              <a:gd name="connsiteY11" fmla="*/ 1438412 h 2182920"/>
              <a:gd name="connsiteX12" fmla="*/ 288037 w 372155"/>
              <a:gd name="connsiteY12" fmla="*/ 822186 h 2182920"/>
              <a:gd name="connsiteX13" fmla="*/ 268159 w 372155"/>
              <a:gd name="connsiteY13" fmla="*/ 479286 h 2182920"/>
              <a:gd name="connsiteX14" fmla="*/ 367550 w 372155"/>
              <a:gd name="connsiteY14" fmla="*/ 772490 h 2182920"/>
              <a:gd name="connsiteX15" fmla="*/ 223433 w 372155"/>
              <a:gd name="connsiteY15" fmla="*/ 2208 h 218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2155" h="2182920">
                <a:moveTo>
                  <a:pt x="223433" y="2208"/>
                </a:moveTo>
                <a:cubicBezTo>
                  <a:pt x="220120" y="-33407"/>
                  <a:pt x="351813" y="370784"/>
                  <a:pt x="347672" y="558799"/>
                </a:cubicBezTo>
                <a:cubicBezTo>
                  <a:pt x="343531" y="746814"/>
                  <a:pt x="203555" y="1079775"/>
                  <a:pt x="198585" y="1130299"/>
                </a:cubicBezTo>
                <a:cubicBezTo>
                  <a:pt x="193615" y="1180823"/>
                  <a:pt x="349328" y="747642"/>
                  <a:pt x="317854" y="861942"/>
                </a:cubicBezTo>
                <a:cubicBezTo>
                  <a:pt x="286380" y="976242"/>
                  <a:pt x="47013" y="1705940"/>
                  <a:pt x="9741" y="1816099"/>
                </a:cubicBezTo>
                <a:cubicBezTo>
                  <a:pt x="-27531" y="1926258"/>
                  <a:pt x="51154" y="1636367"/>
                  <a:pt x="94224" y="1522895"/>
                </a:cubicBezTo>
                <a:cubicBezTo>
                  <a:pt x="137294" y="1409423"/>
                  <a:pt x="234200" y="1189106"/>
                  <a:pt x="268159" y="1135269"/>
                </a:cubicBezTo>
                <a:cubicBezTo>
                  <a:pt x="302118" y="1081432"/>
                  <a:pt x="281411" y="1025938"/>
                  <a:pt x="297976" y="1199873"/>
                </a:cubicBezTo>
                <a:cubicBezTo>
                  <a:pt x="314541" y="1373808"/>
                  <a:pt x="357611" y="2124212"/>
                  <a:pt x="367550" y="2178877"/>
                </a:cubicBezTo>
                <a:cubicBezTo>
                  <a:pt x="377489" y="2233542"/>
                  <a:pt x="370035" y="1719192"/>
                  <a:pt x="357611" y="1527864"/>
                </a:cubicBezTo>
                <a:cubicBezTo>
                  <a:pt x="345187" y="1336536"/>
                  <a:pt x="326966" y="1045817"/>
                  <a:pt x="293007" y="1030908"/>
                </a:cubicBezTo>
                <a:cubicBezTo>
                  <a:pt x="259048" y="1015999"/>
                  <a:pt x="154687" y="1473199"/>
                  <a:pt x="153859" y="1438412"/>
                </a:cubicBezTo>
                <a:cubicBezTo>
                  <a:pt x="153031" y="1403625"/>
                  <a:pt x="268987" y="982040"/>
                  <a:pt x="288037" y="822186"/>
                </a:cubicBezTo>
                <a:cubicBezTo>
                  <a:pt x="307087" y="662332"/>
                  <a:pt x="254907" y="487569"/>
                  <a:pt x="268159" y="479286"/>
                </a:cubicBezTo>
                <a:cubicBezTo>
                  <a:pt x="281411" y="471003"/>
                  <a:pt x="367550" y="852831"/>
                  <a:pt x="367550" y="772490"/>
                </a:cubicBezTo>
                <a:cubicBezTo>
                  <a:pt x="367550" y="692149"/>
                  <a:pt x="226746" y="37823"/>
                  <a:pt x="223433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953E738-A891-E59F-0FAA-F51A6661C890}"/>
              </a:ext>
            </a:extLst>
          </p:cNvPr>
          <p:cNvSpPr/>
          <p:nvPr/>
        </p:nvSpPr>
        <p:spPr>
          <a:xfrm>
            <a:off x="2368736" y="7277466"/>
            <a:ext cx="485119" cy="1914341"/>
          </a:xfrm>
          <a:custGeom>
            <a:avLst/>
            <a:gdLst>
              <a:gd name="connsiteX0" fmla="*/ 478825 w 485119"/>
              <a:gd name="connsiteY0" fmla="*/ 32764 h 1914341"/>
              <a:gd name="connsiteX1" fmla="*/ 1747 w 485119"/>
              <a:gd name="connsiteY1" fmla="*/ 1911260 h 1914341"/>
              <a:gd name="connsiteX2" fmla="*/ 309860 w 485119"/>
              <a:gd name="connsiteY2" fmla="*/ 499904 h 1914341"/>
              <a:gd name="connsiteX3" fmla="*/ 91199 w 485119"/>
              <a:gd name="connsiteY3" fmla="*/ 1513695 h 1914341"/>
              <a:gd name="connsiteX4" fmla="*/ 329738 w 485119"/>
              <a:gd name="connsiteY4" fmla="*/ 499904 h 1914341"/>
              <a:gd name="connsiteX5" fmla="*/ 280042 w 485119"/>
              <a:gd name="connsiteY5" fmla="*/ 698686 h 1914341"/>
              <a:gd name="connsiteX6" fmla="*/ 478825 w 485119"/>
              <a:gd name="connsiteY6" fmla="*/ 32764 h 19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119" h="1914341">
                <a:moveTo>
                  <a:pt x="478825" y="32764"/>
                </a:moveTo>
                <a:cubicBezTo>
                  <a:pt x="432443" y="234860"/>
                  <a:pt x="29908" y="1833403"/>
                  <a:pt x="1747" y="1911260"/>
                </a:cubicBezTo>
                <a:cubicBezTo>
                  <a:pt x="-26414" y="1989117"/>
                  <a:pt x="294951" y="566165"/>
                  <a:pt x="309860" y="499904"/>
                </a:cubicBezTo>
                <a:cubicBezTo>
                  <a:pt x="324769" y="433643"/>
                  <a:pt x="87886" y="1513695"/>
                  <a:pt x="91199" y="1513695"/>
                </a:cubicBezTo>
                <a:cubicBezTo>
                  <a:pt x="94512" y="1513695"/>
                  <a:pt x="298264" y="635739"/>
                  <a:pt x="329738" y="499904"/>
                </a:cubicBezTo>
                <a:cubicBezTo>
                  <a:pt x="361212" y="364069"/>
                  <a:pt x="259335" y="770745"/>
                  <a:pt x="280042" y="698686"/>
                </a:cubicBezTo>
                <a:cubicBezTo>
                  <a:pt x="300748" y="626627"/>
                  <a:pt x="525207" y="-169332"/>
                  <a:pt x="478825" y="3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D777EA2-A0DE-18E9-8596-EFD707E23152}"/>
              </a:ext>
            </a:extLst>
          </p:cNvPr>
          <p:cNvSpPr/>
          <p:nvPr/>
        </p:nvSpPr>
        <p:spPr>
          <a:xfrm>
            <a:off x="7280536" y="4428780"/>
            <a:ext cx="303792" cy="1690802"/>
          </a:xfrm>
          <a:custGeom>
            <a:avLst/>
            <a:gdLst>
              <a:gd name="connsiteX0" fmla="*/ 101744 w 303792"/>
              <a:gd name="connsiteY0" fmla="*/ 30244 h 1690802"/>
              <a:gd name="connsiteX1" fmla="*/ 271208 w 303792"/>
              <a:gd name="connsiteY1" fmla="*/ 1322408 h 1690802"/>
              <a:gd name="connsiteX2" fmla="*/ 257086 w 303792"/>
              <a:gd name="connsiteY2" fmla="*/ 1174127 h 1690802"/>
              <a:gd name="connsiteX3" fmla="*/ 302982 w 303792"/>
              <a:gd name="connsiteY3" fmla="*/ 1689580 h 1690802"/>
              <a:gd name="connsiteX4" fmla="*/ 274738 w 303792"/>
              <a:gd name="connsiteY4" fmla="*/ 1290633 h 1690802"/>
              <a:gd name="connsiteX5" fmla="*/ 140579 w 303792"/>
              <a:gd name="connsiteY5" fmla="*/ 471557 h 1690802"/>
              <a:gd name="connsiteX6" fmla="*/ 140579 w 303792"/>
              <a:gd name="connsiteY6" fmla="*/ 849320 h 1690802"/>
              <a:gd name="connsiteX7" fmla="*/ 48786 w 303792"/>
              <a:gd name="connsiteY7" fmla="*/ 369172 h 1690802"/>
              <a:gd name="connsiteX8" fmla="*/ 48786 w 303792"/>
              <a:gd name="connsiteY8" fmla="*/ 796363 h 1690802"/>
              <a:gd name="connsiteX9" fmla="*/ 2889 w 303792"/>
              <a:gd name="connsiteY9" fmla="*/ 528045 h 1690802"/>
              <a:gd name="connsiteX10" fmla="*/ 9950 w 303792"/>
              <a:gd name="connsiteY10" fmla="*/ 736344 h 1690802"/>
              <a:gd name="connsiteX11" fmla="*/ 52317 w 303792"/>
              <a:gd name="connsiteY11" fmla="*/ 203239 h 1690802"/>
              <a:gd name="connsiteX12" fmla="*/ 133518 w 303792"/>
              <a:gd name="connsiteY12" fmla="*/ 676326 h 1690802"/>
              <a:gd name="connsiteX13" fmla="*/ 133518 w 303792"/>
              <a:gd name="connsiteY13" fmla="*/ 429191 h 1690802"/>
              <a:gd name="connsiteX14" fmla="*/ 101744 w 303792"/>
              <a:gd name="connsiteY14" fmla="*/ 30244 h 169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792" h="1690802">
                <a:moveTo>
                  <a:pt x="101744" y="30244"/>
                </a:moveTo>
                <a:cubicBezTo>
                  <a:pt x="124692" y="179114"/>
                  <a:pt x="245318" y="1131761"/>
                  <a:pt x="271208" y="1322408"/>
                </a:cubicBezTo>
                <a:cubicBezTo>
                  <a:pt x="297098" y="1513055"/>
                  <a:pt x="251790" y="1112932"/>
                  <a:pt x="257086" y="1174127"/>
                </a:cubicBezTo>
                <a:cubicBezTo>
                  <a:pt x="262382" y="1235322"/>
                  <a:pt x="300040" y="1670162"/>
                  <a:pt x="302982" y="1689580"/>
                </a:cubicBezTo>
                <a:cubicBezTo>
                  <a:pt x="305924" y="1708998"/>
                  <a:pt x="301805" y="1493637"/>
                  <a:pt x="274738" y="1290633"/>
                </a:cubicBezTo>
                <a:cubicBezTo>
                  <a:pt x="247671" y="1087629"/>
                  <a:pt x="162939" y="545109"/>
                  <a:pt x="140579" y="471557"/>
                </a:cubicBezTo>
                <a:cubicBezTo>
                  <a:pt x="118219" y="398005"/>
                  <a:pt x="155878" y="866384"/>
                  <a:pt x="140579" y="849320"/>
                </a:cubicBezTo>
                <a:cubicBezTo>
                  <a:pt x="125280" y="832256"/>
                  <a:pt x="64085" y="377998"/>
                  <a:pt x="48786" y="369172"/>
                </a:cubicBezTo>
                <a:cubicBezTo>
                  <a:pt x="33487" y="360346"/>
                  <a:pt x="56435" y="769884"/>
                  <a:pt x="48786" y="796363"/>
                </a:cubicBezTo>
                <a:cubicBezTo>
                  <a:pt x="41137" y="822842"/>
                  <a:pt x="9362" y="538048"/>
                  <a:pt x="2889" y="528045"/>
                </a:cubicBezTo>
                <a:cubicBezTo>
                  <a:pt x="-3584" y="518042"/>
                  <a:pt x="1712" y="790478"/>
                  <a:pt x="9950" y="736344"/>
                </a:cubicBezTo>
                <a:cubicBezTo>
                  <a:pt x="18188" y="682210"/>
                  <a:pt x="31722" y="213242"/>
                  <a:pt x="52317" y="203239"/>
                </a:cubicBezTo>
                <a:cubicBezTo>
                  <a:pt x="72912" y="193236"/>
                  <a:pt x="119985" y="638667"/>
                  <a:pt x="133518" y="676326"/>
                </a:cubicBezTo>
                <a:cubicBezTo>
                  <a:pt x="147051" y="713985"/>
                  <a:pt x="138225" y="533341"/>
                  <a:pt x="133518" y="429191"/>
                </a:cubicBezTo>
                <a:cubicBezTo>
                  <a:pt x="128811" y="325041"/>
                  <a:pt x="78796" y="-118626"/>
                  <a:pt x="101744" y="30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74F341E2-B269-155D-E21E-E1341E86C820}"/>
              </a:ext>
            </a:extLst>
          </p:cNvPr>
          <p:cNvSpPr/>
          <p:nvPr/>
        </p:nvSpPr>
        <p:spPr>
          <a:xfrm>
            <a:off x="7256677" y="5863430"/>
            <a:ext cx="338640" cy="1577669"/>
          </a:xfrm>
          <a:custGeom>
            <a:avLst/>
            <a:gdLst>
              <a:gd name="connsiteX0" fmla="*/ 217396 w 338640"/>
              <a:gd name="connsiteY0" fmla="*/ 734 h 1577669"/>
              <a:gd name="connsiteX1" fmla="*/ 231518 w 338640"/>
              <a:gd name="connsiteY1" fmla="*/ 378497 h 1577669"/>
              <a:gd name="connsiteX2" fmla="*/ 337433 w 338640"/>
              <a:gd name="connsiteY2" fmla="*/ 777444 h 1577669"/>
              <a:gd name="connsiteX3" fmla="*/ 284475 w 338640"/>
              <a:gd name="connsiteY3" fmla="*/ 607980 h 1577669"/>
              <a:gd name="connsiteX4" fmla="*/ 217396 w 338640"/>
              <a:gd name="connsiteY4" fmla="*/ 477351 h 1577669"/>
              <a:gd name="connsiteX5" fmla="*/ 192682 w 338640"/>
              <a:gd name="connsiteY5" fmla="*/ 713895 h 1577669"/>
              <a:gd name="connsiteX6" fmla="*/ 5565 w 338640"/>
              <a:gd name="connsiteY6" fmla="*/ 1568277 h 1577669"/>
              <a:gd name="connsiteX7" fmla="*/ 58523 w 338640"/>
              <a:gd name="connsiteY7" fmla="*/ 1144616 h 1577669"/>
              <a:gd name="connsiteX8" fmla="*/ 153847 w 338640"/>
              <a:gd name="connsiteY8" fmla="*/ 749200 h 1577669"/>
              <a:gd name="connsiteX9" fmla="*/ 143255 w 338640"/>
              <a:gd name="connsiteY9" fmla="*/ 318479 h 1577669"/>
              <a:gd name="connsiteX10" fmla="*/ 185621 w 338640"/>
              <a:gd name="connsiteY10" fmla="*/ 717426 h 1577669"/>
              <a:gd name="connsiteX11" fmla="*/ 196213 w 338640"/>
              <a:gd name="connsiteY11" fmla="*/ 134893 h 1577669"/>
              <a:gd name="connsiteX12" fmla="*/ 249170 w 338640"/>
              <a:gd name="connsiteY12" fmla="*/ 477351 h 1577669"/>
              <a:gd name="connsiteX13" fmla="*/ 217396 w 338640"/>
              <a:gd name="connsiteY13" fmla="*/ 734 h 157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40" h="1577669">
                <a:moveTo>
                  <a:pt x="217396" y="734"/>
                </a:moveTo>
                <a:cubicBezTo>
                  <a:pt x="214454" y="-15742"/>
                  <a:pt x="211512" y="249045"/>
                  <a:pt x="231518" y="378497"/>
                </a:cubicBezTo>
                <a:cubicBezTo>
                  <a:pt x="251524" y="507949"/>
                  <a:pt x="328607" y="739197"/>
                  <a:pt x="337433" y="777444"/>
                </a:cubicBezTo>
                <a:cubicBezTo>
                  <a:pt x="346259" y="815691"/>
                  <a:pt x="304481" y="657995"/>
                  <a:pt x="284475" y="607980"/>
                </a:cubicBezTo>
                <a:cubicBezTo>
                  <a:pt x="264469" y="557965"/>
                  <a:pt x="232695" y="459699"/>
                  <a:pt x="217396" y="477351"/>
                </a:cubicBezTo>
                <a:cubicBezTo>
                  <a:pt x="202097" y="495003"/>
                  <a:pt x="227987" y="532074"/>
                  <a:pt x="192682" y="713895"/>
                </a:cubicBezTo>
                <a:cubicBezTo>
                  <a:pt x="157377" y="895716"/>
                  <a:pt x="27925" y="1496490"/>
                  <a:pt x="5565" y="1568277"/>
                </a:cubicBezTo>
                <a:cubicBezTo>
                  <a:pt x="-16795" y="1640064"/>
                  <a:pt x="33809" y="1281129"/>
                  <a:pt x="58523" y="1144616"/>
                </a:cubicBezTo>
                <a:cubicBezTo>
                  <a:pt x="83237" y="1008103"/>
                  <a:pt x="139725" y="886889"/>
                  <a:pt x="153847" y="749200"/>
                </a:cubicBezTo>
                <a:cubicBezTo>
                  <a:pt x="167969" y="611511"/>
                  <a:pt x="137959" y="323775"/>
                  <a:pt x="143255" y="318479"/>
                </a:cubicBezTo>
                <a:cubicBezTo>
                  <a:pt x="148551" y="313183"/>
                  <a:pt x="176795" y="748024"/>
                  <a:pt x="185621" y="717426"/>
                </a:cubicBezTo>
                <a:cubicBezTo>
                  <a:pt x="194447" y="686828"/>
                  <a:pt x="185621" y="174906"/>
                  <a:pt x="196213" y="134893"/>
                </a:cubicBezTo>
                <a:cubicBezTo>
                  <a:pt x="206804" y="94881"/>
                  <a:pt x="245640" y="497945"/>
                  <a:pt x="249170" y="477351"/>
                </a:cubicBezTo>
                <a:cubicBezTo>
                  <a:pt x="252700" y="456757"/>
                  <a:pt x="220338" y="17210"/>
                  <a:pt x="217396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C6F9BCCC-39FF-7388-CE7E-E108DE6E522B}"/>
              </a:ext>
            </a:extLst>
          </p:cNvPr>
          <p:cNvSpPr/>
          <p:nvPr/>
        </p:nvSpPr>
        <p:spPr>
          <a:xfrm>
            <a:off x="7884514" y="5933653"/>
            <a:ext cx="573805" cy="1669812"/>
          </a:xfrm>
          <a:custGeom>
            <a:avLst/>
            <a:gdLst>
              <a:gd name="connsiteX0" fmla="*/ 2186 w 573805"/>
              <a:gd name="connsiteY0" fmla="*/ 8 h 1669812"/>
              <a:gd name="connsiteX1" fmla="*/ 27034 w 573805"/>
              <a:gd name="connsiteY1" fmla="*/ 775260 h 1669812"/>
              <a:gd name="connsiteX2" fmla="*/ 121456 w 573805"/>
              <a:gd name="connsiteY2" fmla="*/ 1247369 h 1669812"/>
              <a:gd name="connsiteX3" fmla="*/ 91638 w 573805"/>
              <a:gd name="connsiteY3" fmla="*/ 1182764 h 1669812"/>
              <a:gd name="connsiteX4" fmla="*/ 131395 w 573805"/>
              <a:gd name="connsiteY4" fmla="*/ 1669782 h 1669812"/>
              <a:gd name="connsiteX5" fmla="*/ 56851 w 573805"/>
              <a:gd name="connsiteY5" fmla="*/ 1157917 h 1669812"/>
              <a:gd name="connsiteX6" fmla="*/ 200969 w 573805"/>
              <a:gd name="connsiteY6" fmla="*/ 1192704 h 1669812"/>
              <a:gd name="connsiteX7" fmla="*/ 573686 w 573805"/>
              <a:gd name="connsiteY7" fmla="*/ 1346760 h 1669812"/>
              <a:gd name="connsiteX8" fmla="*/ 240725 w 573805"/>
              <a:gd name="connsiteY8" fmla="*/ 1182764 h 1669812"/>
              <a:gd name="connsiteX9" fmla="*/ 161212 w 573805"/>
              <a:gd name="connsiteY9" fmla="*/ 94430 h 1669812"/>
              <a:gd name="connsiteX10" fmla="*/ 41943 w 573805"/>
              <a:gd name="connsiteY10" fmla="*/ 1297064 h 1669812"/>
              <a:gd name="connsiteX11" fmla="*/ 71760 w 573805"/>
              <a:gd name="connsiteY11" fmla="*/ 760351 h 1669812"/>
              <a:gd name="connsiteX12" fmla="*/ 2186 w 573805"/>
              <a:gd name="connsiteY12" fmla="*/ 8 h 166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3805" h="1669812">
                <a:moveTo>
                  <a:pt x="2186" y="8"/>
                </a:moveTo>
                <a:cubicBezTo>
                  <a:pt x="-5268" y="2493"/>
                  <a:pt x="7156" y="567367"/>
                  <a:pt x="27034" y="775260"/>
                </a:cubicBezTo>
                <a:cubicBezTo>
                  <a:pt x="46912" y="983154"/>
                  <a:pt x="110689" y="1179452"/>
                  <a:pt x="121456" y="1247369"/>
                </a:cubicBezTo>
                <a:cubicBezTo>
                  <a:pt x="132223" y="1315286"/>
                  <a:pt x="89982" y="1112362"/>
                  <a:pt x="91638" y="1182764"/>
                </a:cubicBezTo>
                <a:cubicBezTo>
                  <a:pt x="93294" y="1253166"/>
                  <a:pt x="137193" y="1673923"/>
                  <a:pt x="131395" y="1669782"/>
                </a:cubicBezTo>
                <a:cubicBezTo>
                  <a:pt x="125597" y="1665641"/>
                  <a:pt x="45255" y="1237430"/>
                  <a:pt x="56851" y="1157917"/>
                </a:cubicBezTo>
                <a:cubicBezTo>
                  <a:pt x="68447" y="1078404"/>
                  <a:pt x="114830" y="1161230"/>
                  <a:pt x="200969" y="1192704"/>
                </a:cubicBezTo>
                <a:cubicBezTo>
                  <a:pt x="287108" y="1224178"/>
                  <a:pt x="567060" y="1348417"/>
                  <a:pt x="573686" y="1346760"/>
                </a:cubicBezTo>
                <a:cubicBezTo>
                  <a:pt x="580312" y="1345103"/>
                  <a:pt x="309471" y="1391486"/>
                  <a:pt x="240725" y="1182764"/>
                </a:cubicBezTo>
                <a:cubicBezTo>
                  <a:pt x="171979" y="974042"/>
                  <a:pt x="194342" y="75380"/>
                  <a:pt x="161212" y="94430"/>
                </a:cubicBezTo>
                <a:cubicBezTo>
                  <a:pt x="128082" y="113480"/>
                  <a:pt x="56852" y="1186077"/>
                  <a:pt x="41943" y="1297064"/>
                </a:cubicBezTo>
                <a:cubicBezTo>
                  <a:pt x="27034" y="1408051"/>
                  <a:pt x="78386" y="971557"/>
                  <a:pt x="71760" y="760351"/>
                </a:cubicBezTo>
                <a:cubicBezTo>
                  <a:pt x="65134" y="549145"/>
                  <a:pt x="9640" y="-2477"/>
                  <a:pt x="218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319237A1-9F5E-FD25-DFA9-DACC8773CBEE}"/>
              </a:ext>
            </a:extLst>
          </p:cNvPr>
          <p:cNvSpPr/>
          <p:nvPr/>
        </p:nvSpPr>
        <p:spPr>
          <a:xfrm>
            <a:off x="6689722" y="6054874"/>
            <a:ext cx="759916" cy="1784593"/>
          </a:xfrm>
          <a:custGeom>
            <a:avLst/>
            <a:gdLst>
              <a:gd name="connsiteX0" fmla="*/ 759656 w 759916"/>
              <a:gd name="connsiteY0" fmla="*/ 3026 h 1784593"/>
              <a:gd name="connsiteX1" fmla="*/ 4282 w 759916"/>
              <a:gd name="connsiteY1" fmla="*/ 1777161 h 1784593"/>
              <a:gd name="connsiteX2" fmla="*/ 436635 w 759916"/>
              <a:gd name="connsiteY2" fmla="*/ 663978 h 1784593"/>
              <a:gd name="connsiteX3" fmla="*/ 93735 w 759916"/>
              <a:gd name="connsiteY3" fmla="*/ 1334869 h 1784593"/>
              <a:gd name="connsiteX4" fmla="*/ 759656 w 759916"/>
              <a:gd name="connsiteY4" fmla="*/ 3026 h 178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916" h="1784593">
                <a:moveTo>
                  <a:pt x="759656" y="3026"/>
                </a:moveTo>
                <a:cubicBezTo>
                  <a:pt x="744747" y="76741"/>
                  <a:pt x="58119" y="1667002"/>
                  <a:pt x="4282" y="1777161"/>
                </a:cubicBezTo>
                <a:cubicBezTo>
                  <a:pt x="-49555" y="1887320"/>
                  <a:pt x="421726" y="737693"/>
                  <a:pt x="436635" y="663978"/>
                </a:cubicBezTo>
                <a:cubicBezTo>
                  <a:pt x="451544" y="590263"/>
                  <a:pt x="43211" y="1444199"/>
                  <a:pt x="93735" y="1334869"/>
                </a:cubicBezTo>
                <a:cubicBezTo>
                  <a:pt x="144259" y="1225539"/>
                  <a:pt x="774565" y="-70689"/>
                  <a:pt x="759656" y="3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BFEC2B0B-3418-EF23-B6D3-74C292B3B6C1}"/>
              </a:ext>
            </a:extLst>
          </p:cNvPr>
          <p:cNvSpPr/>
          <p:nvPr/>
        </p:nvSpPr>
        <p:spPr>
          <a:xfrm>
            <a:off x="7546711" y="7121386"/>
            <a:ext cx="970454" cy="867349"/>
          </a:xfrm>
          <a:custGeom>
            <a:avLst/>
            <a:gdLst>
              <a:gd name="connsiteX0" fmla="*/ 161085 w 970454"/>
              <a:gd name="connsiteY0" fmla="*/ 1 h 867349"/>
              <a:gd name="connsiteX1" fmla="*/ 101450 w 970454"/>
              <a:gd name="connsiteY1" fmla="*/ 477079 h 867349"/>
              <a:gd name="connsiteX2" fmla="*/ 335019 w 970454"/>
              <a:gd name="connsiteY2" fmla="*/ 710649 h 867349"/>
              <a:gd name="connsiteX3" fmla="*/ 106419 w 970454"/>
              <a:gd name="connsiteY3" fmla="*/ 626166 h 867349"/>
              <a:gd name="connsiteX4" fmla="*/ 961185 w 970454"/>
              <a:gd name="connsiteY4" fmla="*/ 864705 h 867349"/>
              <a:gd name="connsiteX5" fmla="*/ 538772 w 970454"/>
              <a:gd name="connsiteY5" fmla="*/ 750405 h 867349"/>
              <a:gd name="connsiteX6" fmla="*/ 200841 w 970454"/>
              <a:gd name="connsiteY6" fmla="*/ 695740 h 867349"/>
              <a:gd name="connsiteX7" fmla="*/ 235628 w 970454"/>
              <a:gd name="connsiteY7" fmla="*/ 651014 h 867349"/>
              <a:gd name="connsiteX8" fmla="*/ 230659 w 970454"/>
              <a:gd name="connsiteY8" fmla="*/ 482049 h 867349"/>
              <a:gd name="connsiteX9" fmla="*/ 240598 w 970454"/>
              <a:gd name="connsiteY9" fmla="*/ 268357 h 867349"/>
              <a:gd name="connsiteX10" fmla="*/ 190902 w 970454"/>
              <a:gd name="connsiteY10" fmla="*/ 621197 h 867349"/>
              <a:gd name="connsiteX11" fmla="*/ 61693 w 970454"/>
              <a:gd name="connsiteY11" fmla="*/ 337931 h 867349"/>
              <a:gd name="connsiteX12" fmla="*/ 2059 w 970454"/>
              <a:gd name="connsiteY12" fmla="*/ 482049 h 867349"/>
              <a:gd name="connsiteX13" fmla="*/ 161085 w 970454"/>
              <a:gd name="connsiteY13" fmla="*/ 1 h 86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454" h="867349">
                <a:moveTo>
                  <a:pt x="161085" y="1"/>
                </a:moveTo>
                <a:cubicBezTo>
                  <a:pt x="177650" y="-827"/>
                  <a:pt x="72461" y="358638"/>
                  <a:pt x="101450" y="477079"/>
                </a:cubicBezTo>
                <a:cubicBezTo>
                  <a:pt x="130439" y="595520"/>
                  <a:pt x="334191" y="685801"/>
                  <a:pt x="335019" y="710649"/>
                </a:cubicBezTo>
                <a:cubicBezTo>
                  <a:pt x="335847" y="735497"/>
                  <a:pt x="2058" y="600490"/>
                  <a:pt x="106419" y="626166"/>
                </a:cubicBezTo>
                <a:cubicBezTo>
                  <a:pt x="210780" y="651842"/>
                  <a:pt x="889126" y="843999"/>
                  <a:pt x="961185" y="864705"/>
                </a:cubicBezTo>
                <a:cubicBezTo>
                  <a:pt x="1033244" y="885412"/>
                  <a:pt x="665496" y="778566"/>
                  <a:pt x="538772" y="750405"/>
                </a:cubicBezTo>
                <a:cubicBezTo>
                  <a:pt x="412048" y="722244"/>
                  <a:pt x="251365" y="712305"/>
                  <a:pt x="200841" y="695740"/>
                </a:cubicBezTo>
                <a:cubicBezTo>
                  <a:pt x="150317" y="679175"/>
                  <a:pt x="230658" y="686629"/>
                  <a:pt x="235628" y="651014"/>
                </a:cubicBezTo>
                <a:cubicBezTo>
                  <a:pt x="240598" y="615399"/>
                  <a:pt x="229831" y="545825"/>
                  <a:pt x="230659" y="482049"/>
                </a:cubicBezTo>
                <a:cubicBezTo>
                  <a:pt x="231487" y="418273"/>
                  <a:pt x="247224" y="245166"/>
                  <a:pt x="240598" y="268357"/>
                </a:cubicBezTo>
                <a:cubicBezTo>
                  <a:pt x="233972" y="291548"/>
                  <a:pt x="220719" y="609601"/>
                  <a:pt x="190902" y="621197"/>
                </a:cubicBezTo>
                <a:cubicBezTo>
                  <a:pt x="161085" y="632793"/>
                  <a:pt x="93167" y="361122"/>
                  <a:pt x="61693" y="337931"/>
                </a:cubicBezTo>
                <a:cubicBezTo>
                  <a:pt x="30219" y="314740"/>
                  <a:pt x="-9537" y="540027"/>
                  <a:pt x="2059" y="482049"/>
                </a:cubicBezTo>
                <a:cubicBezTo>
                  <a:pt x="13655" y="424071"/>
                  <a:pt x="144520" y="829"/>
                  <a:pt x="16108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A0FF116C-41BD-823D-BAD6-0998355C3EB5}"/>
              </a:ext>
            </a:extLst>
          </p:cNvPr>
          <p:cNvSpPr/>
          <p:nvPr/>
        </p:nvSpPr>
        <p:spPr>
          <a:xfrm>
            <a:off x="7568648" y="7737613"/>
            <a:ext cx="875480" cy="382911"/>
          </a:xfrm>
          <a:custGeom>
            <a:avLst/>
            <a:gdLst>
              <a:gd name="connsiteX0" fmla="*/ 0 w 875480"/>
              <a:gd name="connsiteY0" fmla="*/ 0 h 382911"/>
              <a:gd name="connsiteX1" fmla="*/ 382656 w 875480"/>
              <a:gd name="connsiteY1" fmla="*/ 298174 h 382911"/>
              <a:gd name="connsiteX2" fmla="*/ 874643 w 875480"/>
              <a:gd name="connsiteY2" fmla="*/ 308113 h 382911"/>
              <a:gd name="connsiteX3" fmla="*/ 496956 w 875480"/>
              <a:gd name="connsiteY3" fmla="*/ 352839 h 382911"/>
              <a:gd name="connsiteX4" fmla="*/ 362778 w 875480"/>
              <a:gd name="connsiteY4" fmla="*/ 377687 h 382911"/>
              <a:gd name="connsiteX5" fmla="*/ 323022 w 875480"/>
              <a:gd name="connsiteY5" fmla="*/ 248478 h 382911"/>
              <a:gd name="connsiteX6" fmla="*/ 462169 w 875480"/>
              <a:gd name="connsiteY6" fmla="*/ 352839 h 382911"/>
              <a:gd name="connsiteX7" fmla="*/ 0 w 875480"/>
              <a:gd name="connsiteY7" fmla="*/ 0 h 3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480" h="382911">
                <a:moveTo>
                  <a:pt x="0" y="0"/>
                </a:moveTo>
                <a:cubicBezTo>
                  <a:pt x="118441" y="123411"/>
                  <a:pt x="236882" y="246822"/>
                  <a:pt x="382656" y="298174"/>
                </a:cubicBezTo>
                <a:cubicBezTo>
                  <a:pt x="528430" y="349526"/>
                  <a:pt x="855593" y="299002"/>
                  <a:pt x="874643" y="308113"/>
                </a:cubicBezTo>
                <a:cubicBezTo>
                  <a:pt x="893693" y="317224"/>
                  <a:pt x="582267" y="341243"/>
                  <a:pt x="496956" y="352839"/>
                </a:cubicBezTo>
                <a:cubicBezTo>
                  <a:pt x="411645" y="364435"/>
                  <a:pt x="391767" y="395081"/>
                  <a:pt x="362778" y="377687"/>
                </a:cubicBezTo>
                <a:cubicBezTo>
                  <a:pt x="333789" y="360294"/>
                  <a:pt x="306457" y="252619"/>
                  <a:pt x="323022" y="248478"/>
                </a:cubicBezTo>
                <a:cubicBezTo>
                  <a:pt x="339587" y="244337"/>
                  <a:pt x="462169" y="352839"/>
                  <a:pt x="462169" y="3528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07F19190-B7D9-F1B7-3809-CE0A5410DC96}"/>
              </a:ext>
            </a:extLst>
          </p:cNvPr>
          <p:cNvSpPr/>
          <p:nvPr/>
        </p:nvSpPr>
        <p:spPr>
          <a:xfrm>
            <a:off x="6642620" y="2359043"/>
            <a:ext cx="1252203" cy="320367"/>
          </a:xfrm>
          <a:custGeom>
            <a:avLst/>
            <a:gdLst>
              <a:gd name="connsiteX0" fmla="*/ 1689 w 1252203"/>
              <a:gd name="connsiteY0" fmla="*/ 1500 h 320367"/>
              <a:gd name="connsiteX1" fmla="*/ 1005541 w 1252203"/>
              <a:gd name="connsiteY1" fmla="*/ 170466 h 320367"/>
              <a:gd name="connsiteX2" fmla="*/ 1249050 w 1252203"/>
              <a:gd name="connsiteY2" fmla="*/ 319553 h 320367"/>
              <a:gd name="connsiteX3" fmla="*/ 1144689 w 1252203"/>
              <a:gd name="connsiteY3" fmla="*/ 225131 h 320367"/>
              <a:gd name="connsiteX4" fmla="*/ 1154628 w 1252203"/>
              <a:gd name="connsiteY4" fmla="*/ 115800 h 320367"/>
              <a:gd name="connsiteX5" fmla="*/ 1199354 w 1252203"/>
              <a:gd name="connsiteY5" fmla="*/ 90953 h 320367"/>
              <a:gd name="connsiteX6" fmla="*/ 1134750 w 1252203"/>
              <a:gd name="connsiteY6" fmla="*/ 180405 h 320367"/>
              <a:gd name="connsiteX7" fmla="*/ 558280 w 1252203"/>
              <a:gd name="connsiteY7" fmla="*/ 1500 h 320367"/>
              <a:gd name="connsiteX8" fmla="*/ 762032 w 1252203"/>
              <a:gd name="connsiteY8" fmla="*/ 90953 h 320367"/>
              <a:gd name="connsiteX9" fmla="*/ 1689 w 1252203"/>
              <a:gd name="connsiteY9" fmla="*/ 1500 h 32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2203" h="320367">
                <a:moveTo>
                  <a:pt x="1689" y="1500"/>
                </a:moveTo>
                <a:cubicBezTo>
                  <a:pt x="42274" y="14752"/>
                  <a:pt x="797648" y="117457"/>
                  <a:pt x="1005541" y="170466"/>
                </a:cubicBezTo>
                <a:cubicBezTo>
                  <a:pt x="1213435" y="223475"/>
                  <a:pt x="1225859" y="310442"/>
                  <a:pt x="1249050" y="319553"/>
                </a:cubicBezTo>
                <a:cubicBezTo>
                  <a:pt x="1272241" y="328664"/>
                  <a:pt x="1160426" y="259090"/>
                  <a:pt x="1144689" y="225131"/>
                </a:cubicBezTo>
                <a:cubicBezTo>
                  <a:pt x="1128952" y="191172"/>
                  <a:pt x="1145517" y="138163"/>
                  <a:pt x="1154628" y="115800"/>
                </a:cubicBezTo>
                <a:cubicBezTo>
                  <a:pt x="1163739" y="93437"/>
                  <a:pt x="1202667" y="80185"/>
                  <a:pt x="1199354" y="90953"/>
                </a:cubicBezTo>
                <a:cubicBezTo>
                  <a:pt x="1196041" y="101721"/>
                  <a:pt x="1241596" y="195314"/>
                  <a:pt x="1134750" y="180405"/>
                </a:cubicBezTo>
                <a:cubicBezTo>
                  <a:pt x="1027904" y="165496"/>
                  <a:pt x="620400" y="16409"/>
                  <a:pt x="558280" y="1500"/>
                </a:cubicBezTo>
                <a:cubicBezTo>
                  <a:pt x="496160" y="-13409"/>
                  <a:pt x="859767" y="87640"/>
                  <a:pt x="762032" y="90953"/>
                </a:cubicBezTo>
                <a:cubicBezTo>
                  <a:pt x="664297" y="94266"/>
                  <a:pt x="-38896" y="-11752"/>
                  <a:pt x="1689" y="1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311E37A5-1AEA-16D8-ECF9-68ABFC2E2972}"/>
              </a:ext>
            </a:extLst>
          </p:cNvPr>
          <p:cNvSpPr/>
          <p:nvPr/>
        </p:nvSpPr>
        <p:spPr>
          <a:xfrm>
            <a:off x="5903438" y="2171699"/>
            <a:ext cx="711226" cy="979188"/>
          </a:xfrm>
          <a:custGeom>
            <a:avLst/>
            <a:gdLst>
              <a:gd name="connsiteX0" fmla="*/ 405 w 711226"/>
              <a:gd name="connsiteY0" fmla="*/ 1 h 979188"/>
              <a:gd name="connsiteX1" fmla="*/ 318458 w 711226"/>
              <a:gd name="connsiteY1" fmla="*/ 417444 h 979188"/>
              <a:gd name="connsiteX2" fmla="*/ 427788 w 711226"/>
              <a:gd name="connsiteY2" fmla="*/ 725558 h 979188"/>
              <a:gd name="connsiteX3" fmla="*/ 348275 w 711226"/>
              <a:gd name="connsiteY3" fmla="*/ 467140 h 979188"/>
              <a:gd name="connsiteX4" fmla="*/ 522210 w 711226"/>
              <a:gd name="connsiteY4" fmla="*/ 725558 h 979188"/>
              <a:gd name="connsiteX5" fmla="*/ 711053 w 711226"/>
              <a:gd name="connsiteY5" fmla="*/ 979005 h 979188"/>
              <a:gd name="connsiteX6" fmla="*/ 547058 w 711226"/>
              <a:gd name="connsiteY6" fmla="*/ 685801 h 979188"/>
              <a:gd name="connsiteX7" fmla="*/ 124645 w 711226"/>
              <a:gd name="connsiteY7" fmla="*/ 183875 h 979188"/>
              <a:gd name="connsiteX8" fmla="*/ 248884 w 711226"/>
              <a:gd name="connsiteY8" fmla="*/ 422414 h 979188"/>
              <a:gd name="connsiteX9" fmla="*/ 405 w 711226"/>
              <a:gd name="connsiteY9" fmla="*/ 1 h 97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226" h="979188">
                <a:moveTo>
                  <a:pt x="405" y="1"/>
                </a:moveTo>
                <a:cubicBezTo>
                  <a:pt x="12001" y="-827"/>
                  <a:pt x="247228" y="296518"/>
                  <a:pt x="318458" y="417444"/>
                </a:cubicBezTo>
                <a:cubicBezTo>
                  <a:pt x="389688" y="538370"/>
                  <a:pt x="422819" y="717276"/>
                  <a:pt x="427788" y="725558"/>
                </a:cubicBezTo>
                <a:cubicBezTo>
                  <a:pt x="432757" y="733840"/>
                  <a:pt x="332538" y="467140"/>
                  <a:pt x="348275" y="467140"/>
                </a:cubicBezTo>
                <a:cubicBezTo>
                  <a:pt x="364012" y="467140"/>
                  <a:pt x="461747" y="640247"/>
                  <a:pt x="522210" y="725558"/>
                </a:cubicBezTo>
                <a:cubicBezTo>
                  <a:pt x="582673" y="810869"/>
                  <a:pt x="706912" y="985631"/>
                  <a:pt x="711053" y="979005"/>
                </a:cubicBezTo>
                <a:cubicBezTo>
                  <a:pt x="715194" y="972379"/>
                  <a:pt x="644793" y="818323"/>
                  <a:pt x="547058" y="685801"/>
                </a:cubicBezTo>
                <a:cubicBezTo>
                  <a:pt x="449323" y="553279"/>
                  <a:pt x="174341" y="227773"/>
                  <a:pt x="124645" y="183875"/>
                </a:cubicBezTo>
                <a:cubicBezTo>
                  <a:pt x="74949" y="139977"/>
                  <a:pt x="267934" y="448918"/>
                  <a:pt x="248884" y="422414"/>
                </a:cubicBezTo>
                <a:cubicBezTo>
                  <a:pt x="229834" y="395910"/>
                  <a:pt x="-11191" y="829"/>
                  <a:pt x="40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7A03EB23-0D1E-7C2C-32FD-ED5D98450251}"/>
              </a:ext>
            </a:extLst>
          </p:cNvPr>
          <p:cNvSpPr/>
          <p:nvPr/>
        </p:nvSpPr>
        <p:spPr>
          <a:xfrm>
            <a:off x="5635465" y="2499688"/>
            <a:ext cx="241204" cy="377695"/>
          </a:xfrm>
          <a:custGeom>
            <a:avLst/>
            <a:gdLst>
              <a:gd name="connsiteX0" fmla="*/ 149109 w 241204"/>
              <a:gd name="connsiteY0" fmla="*/ 3 h 377695"/>
              <a:gd name="connsiteX1" fmla="*/ 223652 w 241204"/>
              <a:gd name="connsiteY1" fmla="*/ 223634 h 377695"/>
              <a:gd name="connsiteX2" fmla="*/ 22 w 241204"/>
              <a:gd name="connsiteY2" fmla="*/ 377690 h 377695"/>
              <a:gd name="connsiteX3" fmla="*/ 238561 w 241204"/>
              <a:gd name="connsiteY3" fmla="*/ 228603 h 377695"/>
              <a:gd name="connsiteX4" fmla="*/ 149109 w 241204"/>
              <a:gd name="connsiteY4" fmla="*/ 3 h 37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04" h="377695">
                <a:moveTo>
                  <a:pt x="149109" y="3"/>
                </a:moveTo>
                <a:cubicBezTo>
                  <a:pt x="146624" y="-825"/>
                  <a:pt x="248500" y="160686"/>
                  <a:pt x="223652" y="223634"/>
                </a:cubicBezTo>
                <a:cubicBezTo>
                  <a:pt x="198804" y="286582"/>
                  <a:pt x="-2463" y="376862"/>
                  <a:pt x="22" y="377690"/>
                </a:cubicBezTo>
                <a:cubicBezTo>
                  <a:pt x="2507" y="378518"/>
                  <a:pt x="217855" y="289894"/>
                  <a:pt x="238561" y="228603"/>
                </a:cubicBezTo>
                <a:cubicBezTo>
                  <a:pt x="259267" y="167312"/>
                  <a:pt x="151594" y="831"/>
                  <a:pt x="14910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E9122262-2457-1C54-2077-136C44804DD3}"/>
              </a:ext>
            </a:extLst>
          </p:cNvPr>
          <p:cNvSpPr/>
          <p:nvPr/>
        </p:nvSpPr>
        <p:spPr>
          <a:xfrm>
            <a:off x="3935896" y="2796536"/>
            <a:ext cx="485484" cy="83045"/>
          </a:xfrm>
          <a:custGeom>
            <a:avLst/>
            <a:gdLst>
              <a:gd name="connsiteX0" fmla="*/ 0 w 485484"/>
              <a:gd name="connsiteY0" fmla="*/ 75873 h 83045"/>
              <a:gd name="connsiteX1" fmla="*/ 84482 w 485484"/>
              <a:gd name="connsiteY1" fmla="*/ 75873 h 83045"/>
              <a:gd name="connsiteX2" fmla="*/ 477078 w 485484"/>
              <a:gd name="connsiteY2" fmla="*/ 1329 h 83045"/>
              <a:gd name="connsiteX3" fmla="*/ 362778 w 485484"/>
              <a:gd name="connsiteY3" fmla="*/ 26177 h 83045"/>
              <a:gd name="connsiteX4" fmla="*/ 0 w 485484"/>
              <a:gd name="connsiteY4" fmla="*/ 75873 h 8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84" h="83045">
                <a:moveTo>
                  <a:pt x="0" y="75873"/>
                </a:moveTo>
                <a:cubicBezTo>
                  <a:pt x="2484" y="82085"/>
                  <a:pt x="4969" y="88297"/>
                  <a:pt x="84482" y="75873"/>
                </a:cubicBezTo>
                <a:cubicBezTo>
                  <a:pt x="163995" y="63449"/>
                  <a:pt x="430695" y="9612"/>
                  <a:pt x="477078" y="1329"/>
                </a:cubicBezTo>
                <a:cubicBezTo>
                  <a:pt x="523461" y="-6954"/>
                  <a:pt x="362778" y="26177"/>
                  <a:pt x="362778" y="26177"/>
                </a:cubicBezTo>
                <a:lnTo>
                  <a:pt x="0" y="758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FD75F763-3C0D-A914-93B9-7002F403E1B9}"/>
              </a:ext>
            </a:extLst>
          </p:cNvPr>
          <p:cNvSpPr/>
          <p:nvPr/>
        </p:nvSpPr>
        <p:spPr>
          <a:xfrm>
            <a:off x="3086076" y="3350434"/>
            <a:ext cx="155097" cy="760424"/>
          </a:xfrm>
          <a:custGeom>
            <a:avLst/>
            <a:gdLst>
              <a:gd name="connsiteX0" fmla="*/ 154517 w 155097"/>
              <a:gd name="connsiteY0" fmla="*/ 5715 h 760424"/>
              <a:gd name="connsiteX1" fmla="*/ 3792 w 155097"/>
              <a:gd name="connsiteY1" fmla="*/ 749293 h 760424"/>
              <a:gd name="connsiteX2" fmla="*/ 54034 w 155097"/>
              <a:gd name="connsiteY2" fmla="*/ 422722 h 760424"/>
              <a:gd name="connsiteX3" fmla="*/ 154517 w 155097"/>
              <a:gd name="connsiteY3" fmla="*/ 5715 h 76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97" h="760424">
                <a:moveTo>
                  <a:pt x="154517" y="5715"/>
                </a:moveTo>
                <a:cubicBezTo>
                  <a:pt x="146143" y="60143"/>
                  <a:pt x="20539" y="679792"/>
                  <a:pt x="3792" y="749293"/>
                </a:cubicBezTo>
                <a:cubicBezTo>
                  <a:pt x="-12955" y="818794"/>
                  <a:pt x="29751" y="544977"/>
                  <a:pt x="54034" y="422722"/>
                </a:cubicBezTo>
                <a:cubicBezTo>
                  <a:pt x="78317" y="300467"/>
                  <a:pt x="162891" y="-48713"/>
                  <a:pt x="154517" y="5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BDFB8597-C695-F9A1-7798-E867C36A3E60}"/>
              </a:ext>
            </a:extLst>
          </p:cNvPr>
          <p:cNvSpPr/>
          <p:nvPr/>
        </p:nvSpPr>
        <p:spPr>
          <a:xfrm>
            <a:off x="2834989" y="4212959"/>
            <a:ext cx="345674" cy="1167633"/>
          </a:xfrm>
          <a:custGeom>
            <a:avLst/>
            <a:gdLst>
              <a:gd name="connsiteX0" fmla="*/ 2996 w 345674"/>
              <a:gd name="connsiteY0" fmla="*/ 7778 h 1167633"/>
              <a:gd name="connsiteX1" fmla="*/ 326382 w 345674"/>
              <a:gd name="connsiteY1" fmla="*/ 1106173 h 1167633"/>
              <a:gd name="connsiteX2" fmla="*/ 281777 w 345674"/>
              <a:gd name="connsiteY2" fmla="*/ 961207 h 1167633"/>
              <a:gd name="connsiteX3" fmla="*/ 58752 w 345674"/>
              <a:gd name="connsiteY3" fmla="*/ 398070 h 1167633"/>
              <a:gd name="connsiteX4" fmla="*/ 153538 w 345674"/>
              <a:gd name="connsiteY4" fmla="*/ 648973 h 1167633"/>
              <a:gd name="connsiteX5" fmla="*/ 47601 w 345674"/>
              <a:gd name="connsiteY5" fmla="*/ 308861 h 1167633"/>
              <a:gd name="connsiteX6" fmla="*/ 159113 w 345674"/>
              <a:gd name="connsiteY6" fmla="*/ 598792 h 1167633"/>
              <a:gd name="connsiteX7" fmla="*/ 2996 w 345674"/>
              <a:gd name="connsiteY7" fmla="*/ 7778 h 11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74" h="1167633">
                <a:moveTo>
                  <a:pt x="2996" y="7778"/>
                </a:moveTo>
                <a:cubicBezTo>
                  <a:pt x="30874" y="92342"/>
                  <a:pt x="279919" y="947268"/>
                  <a:pt x="326382" y="1106173"/>
                </a:cubicBezTo>
                <a:cubicBezTo>
                  <a:pt x="372845" y="1265078"/>
                  <a:pt x="326382" y="1079224"/>
                  <a:pt x="281777" y="961207"/>
                </a:cubicBezTo>
                <a:cubicBezTo>
                  <a:pt x="237172" y="843190"/>
                  <a:pt x="80125" y="450109"/>
                  <a:pt x="58752" y="398070"/>
                </a:cubicBezTo>
                <a:cubicBezTo>
                  <a:pt x="37379" y="346031"/>
                  <a:pt x="155396" y="663841"/>
                  <a:pt x="153538" y="648973"/>
                </a:cubicBezTo>
                <a:cubicBezTo>
                  <a:pt x="151680" y="634105"/>
                  <a:pt x="46672" y="317225"/>
                  <a:pt x="47601" y="308861"/>
                </a:cubicBezTo>
                <a:cubicBezTo>
                  <a:pt x="48530" y="300498"/>
                  <a:pt x="167476" y="642468"/>
                  <a:pt x="159113" y="598792"/>
                </a:cubicBezTo>
                <a:cubicBezTo>
                  <a:pt x="150750" y="555116"/>
                  <a:pt x="-24882" y="-76786"/>
                  <a:pt x="2996" y="7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C544E934-2A12-26D9-4C2C-BAAC0D9740D4}"/>
              </a:ext>
            </a:extLst>
          </p:cNvPr>
          <p:cNvSpPr/>
          <p:nvPr/>
        </p:nvSpPr>
        <p:spPr>
          <a:xfrm>
            <a:off x="3860097" y="3032189"/>
            <a:ext cx="255411" cy="682892"/>
          </a:xfrm>
          <a:custGeom>
            <a:avLst/>
            <a:gdLst>
              <a:gd name="connsiteX0" fmla="*/ 60 w 255411"/>
              <a:gd name="connsiteY0" fmla="*/ 378 h 682892"/>
              <a:gd name="connsiteX1" fmla="*/ 237341 w 255411"/>
              <a:gd name="connsiteY1" fmla="*/ 642773 h 682892"/>
              <a:gd name="connsiteX2" fmla="*/ 214192 w 255411"/>
              <a:gd name="connsiteY2" fmla="*/ 550176 h 682892"/>
              <a:gd name="connsiteX3" fmla="*/ 60 w 255411"/>
              <a:gd name="connsiteY3" fmla="*/ 378 h 68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11" h="682892">
                <a:moveTo>
                  <a:pt x="60" y="378"/>
                </a:moveTo>
                <a:cubicBezTo>
                  <a:pt x="3918" y="15811"/>
                  <a:pt x="201652" y="551140"/>
                  <a:pt x="237341" y="642773"/>
                </a:cubicBezTo>
                <a:cubicBezTo>
                  <a:pt x="273030" y="734406"/>
                  <a:pt x="250845" y="654348"/>
                  <a:pt x="214192" y="550176"/>
                </a:cubicBezTo>
                <a:cubicBezTo>
                  <a:pt x="177539" y="446004"/>
                  <a:pt x="-3798" y="-15055"/>
                  <a:pt x="6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D0631498-34E6-DD8D-DC5B-B3EBB955B698}"/>
              </a:ext>
            </a:extLst>
          </p:cNvPr>
          <p:cNvSpPr/>
          <p:nvPr/>
        </p:nvSpPr>
        <p:spPr>
          <a:xfrm>
            <a:off x="3732835" y="3014609"/>
            <a:ext cx="6066" cy="453869"/>
          </a:xfrm>
          <a:custGeom>
            <a:avLst/>
            <a:gdLst>
              <a:gd name="connsiteX0" fmla="*/ 0 w 6066"/>
              <a:gd name="connsiteY0" fmla="*/ 596 h 453869"/>
              <a:gd name="connsiteX1" fmla="*/ 5788 w 6066"/>
              <a:gd name="connsiteY1" fmla="*/ 434647 h 453869"/>
              <a:gd name="connsiteX2" fmla="*/ 5788 w 6066"/>
              <a:gd name="connsiteY2" fmla="*/ 342049 h 453869"/>
              <a:gd name="connsiteX3" fmla="*/ 0 w 6066"/>
              <a:gd name="connsiteY3" fmla="*/ 596 h 45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6" h="453869">
                <a:moveTo>
                  <a:pt x="0" y="596"/>
                </a:moveTo>
                <a:cubicBezTo>
                  <a:pt x="0" y="16029"/>
                  <a:pt x="4823" y="377738"/>
                  <a:pt x="5788" y="434647"/>
                </a:cubicBezTo>
                <a:cubicBezTo>
                  <a:pt x="6753" y="491556"/>
                  <a:pt x="4824" y="410533"/>
                  <a:pt x="5788" y="342049"/>
                </a:cubicBezTo>
                <a:cubicBezTo>
                  <a:pt x="6752" y="273565"/>
                  <a:pt x="0" y="-14837"/>
                  <a:pt x="0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9934C7AB-BF6B-1338-BB18-6FFCCE0970D8}"/>
              </a:ext>
            </a:extLst>
          </p:cNvPr>
          <p:cNvSpPr/>
          <p:nvPr/>
        </p:nvSpPr>
        <p:spPr>
          <a:xfrm>
            <a:off x="4537103" y="3345082"/>
            <a:ext cx="127514" cy="573035"/>
          </a:xfrm>
          <a:custGeom>
            <a:avLst/>
            <a:gdLst>
              <a:gd name="connsiteX0" fmla="*/ 127494 w 127514"/>
              <a:gd name="connsiteY0" fmla="*/ 2 h 573035"/>
              <a:gd name="connsiteX1" fmla="*/ 81196 w 127514"/>
              <a:gd name="connsiteY1" fmla="*/ 428265 h 573035"/>
              <a:gd name="connsiteX2" fmla="*/ 104345 w 127514"/>
              <a:gd name="connsiteY2" fmla="*/ 572948 h 573035"/>
              <a:gd name="connsiteX3" fmla="*/ 75408 w 127514"/>
              <a:gd name="connsiteY3" fmla="*/ 451414 h 573035"/>
              <a:gd name="connsiteX4" fmla="*/ 173 w 127514"/>
              <a:gd name="connsiteY4" fmla="*/ 567161 h 573035"/>
              <a:gd name="connsiteX5" fmla="*/ 98558 w 127514"/>
              <a:gd name="connsiteY5" fmla="*/ 416690 h 573035"/>
              <a:gd name="connsiteX6" fmla="*/ 86983 w 127514"/>
              <a:gd name="connsiteY6" fmla="*/ 434052 h 573035"/>
              <a:gd name="connsiteX7" fmla="*/ 127494 w 127514"/>
              <a:gd name="connsiteY7" fmla="*/ 2 h 57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514" h="573035">
                <a:moveTo>
                  <a:pt x="127494" y="2"/>
                </a:moveTo>
                <a:cubicBezTo>
                  <a:pt x="126530" y="-962"/>
                  <a:pt x="85054" y="332774"/>
                  <a:pt x="81196" y="428265"/>
                </a:cubicBezTo>
                <a:cubicBezTo>
                  <a:pt x="77338" y="523756"/>
                  <a:pt x="105310" y="569090"/>
                  <a:pt x="104345" y="572948"/>
                </a:cubicBezTo>
                <a:cubicBezTo>
                  <a:pt x="103380" y="576806"/>
                  <a:pt x="92770" y="452379"/>
                  <a:pt x="75408" y="451414"/>
                </a:cubicBezTo>
                <a:cubicBezTo>
                  <a:pt x="58046" y="450450"/>
                  <a:pt x="-3685" y="572948"/>
                  <a:pt x="173" y="567161"/>
                </a:cubicBezTo>
                <a:cubicBezTo>
                  <a:pt x="4031" y="561374"/>
                  <a:pt x="98558" y="416690"/>
                  <a:pt x="98558" y="416690"/>
                </a:cubicBezTo>
                <a:cubicBezTo>
                  <a:pt x="113026" y="394505"/>
                  <a:pt x="79267" y="500606"/>
                  <a:pt x="86983" y="434052"/>
                </a:cubicBezTo>
                <a:cubicBezTo>
                  <a:pt x="94699" y="367498"/>
                  <a:pt x="128458" y="966"/>
                  <a:pt x="12749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43E337CD-B469-0530-B22B-4F8783EDBCDD}"/>
              </a:ext>
            </a:extLst>
          </p:cNvPr>
          <p:cNvSpPr/>
          <p:nvPr/>
        </p:nvSpPr>
        <p:spPr>
          <a:xfrm>
            <a:off x="5321181" y="3625272"/>
            <a:ext cx="247466" cy="78869"/>
          </a:xfrm>
          <a:custGeom>
            <a:avLst/>
            <a:gdLst>
              <a:gd name="connsiteX0" fmla="*/ 3173 w 247466"/>
              <a:gd name="connsiteY0" fmla="*/ 78627 h 78869"/>
              <a:gd name="connsiteX1" fmla="*/ 113133 w 247466"/>
              <a:gd name="connsiteY1" fmla="*/ 32328 h 78869"/>
              <a:gd name="connsiteX2" fmla="*/ 246242 w 247466"/>
              <a:gd name="connsiteY2" fmla="*/ 38115 h 78869"/>
              <a:gd name="connsiteX3" fmla="*/ 182581 w 247466"/>
              <a:gd name="connsiteY3" fmla="*/ 3391 h 78869"/>
              <a:gd name="connsiteX4" fmla="*/ 240454 w 247466"/>
              <a:gd name="connsiteY4" fmla="*/ 9179 h 78869"/>
              <a:gd name="connsiteX5" fmla="*/ 3173 w 247466"/>
              <a:gd name="connsiteY5" fmla="*/ 78627 h 7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466" h="78869">
                <a:moveTo>
                  <a:pt x="3173" y="78627"/>
                </a:moveTo>
                <a:cubicBezTo>
                  <a:pt x="-18047" y="82485"/>
                  <a:pt x="72621" y="39080"/>
                  <a:pt x="113133" y="32328"/>
                </a:cubicBezTo>
                <a:cubicBezTo>
                  <a:pt x="153645" y="25576"/>
                  <a:pt x="234667" y="42938"/>
                  <a:pt x="246242" y="38115"/>
                </a:cubicBezTo>
                <a:cubicBezTo>
                  <a:pt x="257817" y="33292"/>
                  <a:pt x="183546" y="8214"/>
                  <a:pt x="182581" y="3391"/>
                </a:cubicBezTo>
                <a:cubicBezTo>
                  <a:pt x="181616" y="-1432"/>
                  <a:pt x="272284" y="-2396"/>
                  <a:pt x="240454" y="9179"/>
                </a:cubicBezTo>
                <a:cubicBezTo>
                  <a:pt x="208624" y="20754"/>
                  <a:pt x="24393" y="74769"/>
                  <a:pt x="3173" y="78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57D499F8-2E25-82A7-33A9-D49F46218D99}"/>
              </a:ext>
            </a:extLst>
          </p:cNvPr>
          <p:cNvSpPr/>
          <p:nvPr/>
        </p:nvSpPr>
        <p:spPr>
          <a:xfrm>
            <a:off x="5001542" y="2737343"/>
            <a:ext cx="45043" cy="324439"/>
          </a:xfrm>
          <a:custGeom>
            <a:avLst/>
            <a:gdLst>
              <a:gd name="connsiteX0" fmla="*/ 45020 w 45043"/>
              <a:gd name="connsiteY0" fmla="*/ 70 h 324439"/>
              <a:gd name="connsiteX1" fmla="*/ 10296 w 45043"/>
              <a:gd name="connsiteY1" fmla="*/ 237351 h 324439"/>
              <a:gd name="connsiteX2" fmla="*/ 4509 w 45043"/>
              <a:gd name="connsiteY2" fmla="*/ 324161 h 324439"/>
              <a:gd name="connsiteX3" fmla="*/ 4509 w 45043"/>
              <a:gd name="connsiteY3" fmla="*/ 214201 h 324439"/>
              <a:gd name="connsiteX4" fmla="*/ 45020 w 45043"/>
              <a:gd name="connsiteY4" fmla="*/ 70 h 3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3" h="324439">
                <a:moveTo>
                  <a:pt x="45020" y="70"/>
                </a:moveTo>
                <a:cubicBezTo>
                  <a:pt x="45984" y="3928"/>
                  <a:pt x="17048" y="183336"/>
                  <a:pt x="10296" y="237351"/>
                </a:cubicBezTo>
                <a:cubicBezTo>
                  <a:pt x="3544" y="291366"/>
                  <a:pt x="5473" y="328019"/>
                  <a:pt x="4509" y="324161"/>
                </a:cubicBezTo>
                <a:cubicBezTo>
                  <a:pt x="3545" y="320303"/>
                  <a:pt x="-5137" y="275933"/>
                  <a:pt x="4509" y="214201"/>
                </a:cubicBezTo>
                <a:cubicBezTo>
                  <a:pt x="14155" y="152469"/>
                  <a:pt x="44056" y="-3788"/>
                  <a:pt x="4502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13C1F7D9-11C0-D5B6-4343-0BC553316667}"/>
              </a:ext>
            </a:extLst>
          </p:cNvPr>
          <p:cNvSpPr/>
          <p:nvPr/>
        </p:nvSpPr>
        <p:spPr>
          <a:xfrm>
            <a:off x="4750067" y="2696533"/>
            <a:ext cx="122949" cy="346777"/>
          </a:xfrm>
          <a:custGeom>
            <a:avLst/>
            <a:gdLst>
              <a:gd name="connsiteX0" fmla="*/ 122875 w 122949"/>
              <a:gd name="connsiteY0" fmla="*/ 368 h 346777"/>
              <a:gd name="connsiteX1" fmla="*/ 7128 w 122949"/>
              <a:gd name="connsiteY1" fmla="*/ 330247 h 346777"/>
              <a:gd name="connsiteX2" fmla="*/ 24490 w 122949"/>
              <a:gd name="connsiteY2" fmla="*/ 266586 h 346777"/>
              <a:gd name="connsiteX3" fmla="*/ 122875 w 122949"/>
              <a:gd name="connsiteY3" fmla="*/ 368 h 3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49" h="346777">
                <a:moveTo>
                  <a:pt x="122875" y="368"/>
                </a:moveTo>
                <a:cubicBezTo>
                  <a:pt x="119981" y="10978"/>
                  <a:pt x="23525" y="285877"/>
                  <a:pt x="7128" y="330247"/>
                </a:cubicBezTo>
                <a:cubicBezTo>
                  <a:pt x="-9270" y="374617"/>
                  <a:pt x="5199" y="321566"/>
                  <a:pt x="24490" y="266586"/>
                </a:cubicBezTo>
                <a:cubicBezTo>
                  <a:pt x="43781" y="211606"/>
                  <a:pt x="125769" y="-10242"/>
                  <a:pt x="122875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6CD48888-6C47-0B2D-F29A-DFBDAB94D1B6}"/>
              </a:ext>
            </a:extLst>
          </p:cNvPr>
          <p:cNvSpPr/>
          <p:nvPr/>
        </p:nvSpPr>
        <p:spPr>
          <a:xfrm>
            <a:off x="3184519" y="4011634"/>
            <a:ext cx="286479" cy="218085"/>
          </a:xfrm>
          <a:custGeom>
            <a:avLst/>
            <a:gdLst>
              <a:gd name="connsiteX0" fmla="*/ 6 w 286479"/>
              <a:gd name="connsiteY0" fmla="*/ 122216 h 218085"/>
              <a:gd name="connsiteX1" fmla="*/ 184156 w 286479"/>
              <a:gd name="connsiteY1" fmla="*/ 99991 h 218085"/>
              <a:gd name="connsiteX2" fmla="*/ 282581 w 286479"/>
              <a:gd name="connsiteY2" fmla="*/ 214291 h 218085"/>
              <a:gd name="connsiteX3" fmla="*/ 257181 w 286479"/>
              <a:gd name="connsiteY3" fmla="*/ 173016 h 218085"/>
              <a:gd name="connsiteX4" fmla="*/ 168281 w 286479"/>
              <a:gd name="connsiteY4" fmla="*/ 1566 h 218085"/>
              <a:gd name="connsiteX5" fmla="*/ 215906 w 286479"/>
              <a:gd name="connsiteY5" fmla="*/ 87291 h 218085"/>
              <a:gd name="connsiteX6" fmla="*/ 190506 w 286479"/>
              <a:gd name="connsiteY6" fmla="*/ 74591 h 218085"/>
              <a:gd name="connsiteX7" fmla="*/ 6 w 286479"/>
              <a:gd name="connsiteY7" fmla="*/ 122216 h 21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479" h="218085">
                <a:moveTo>
                  <a:pt x="6" y="122216"/>
                </a:moveTo>
                <a:cubicBezTo>
                  <a:pt x="-1052" y="126449"/>
                  <a:pt x="137060" y="84645"/>
                  <a:pt x="184156" y="99991"/>
                </a:cubicBezTo>
                <a:cubicBezTo>
                  <a:pt x="231252" y="115337"/>
                  <a:pt x="270410" y="202120"/>
                  <a:pt x="282581" y="214291"/>
                </a:cubicBezTo>
                <a:cubicBezTo>
                  <a:pt x="294752" y="226462"/>
                  <a:pt x="276231" y="208470"/>
                  <a:pt x="257181" y="173016"/>
                </a:cubicBezTo>
                <a:cubicBezTo>
                  <a:pt x="238131" y="137562"/>
                  <a:pt x="175160" y="15853"/>
                  <a:pt x="168281" y="1566"/>
                </a:cubicBezTo>
                <a:cubicBezTo>
                  <a:pt x="161402" y="-12722"/>
                  <a:pt x="212202" y="75120"/>
                  <a:pt x="215906" y="87291"/>
                </a:cubicBezTo>
                <a:cubicBezTo>
                  <a:pt x="219610" y="99462"/>
                  <a:pt x="219081" y="71945"/>
                  <a:pt x="190506" y="74591"/>
                </a:cubicBezTo>
                <a:cubicBezTo>
                  <a:pt x="161931" y="77237"/>
                  <a:pt x="1064" y="117983"/>
                  <a:pt x="6" y="122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005640D3-8B9C-1E90-D66D-363B1A0BF443}"/>
              </a:ext>
            </a:extLst>
          </p:cNvPr>
          <p:cNvSpPr/>
          <p:nvPr/>
        </p:nvSpPr>
        <p:spPr>
          <a:xfrm>
            <a:off x="6316110" y="4009763"/>
            <a:ext cx="177205" cy="299135"/>
          </a:xfrm>
          <a:custGeom>
            <a:avLst/>
            <a:gdLst>
              <a:gd name="connsiteX0" fmla="*/ 164065 w 177205"/>
              <a:gd name="connsiteY0" fmla="*/ 262 h 299135"/>
              <a:gd name="connsiteX1" fmla="*/ 78340 w 177205"/>
              <a:gd name="connsiteY1" fmla="*/ 117737 h 299135"/>
              <a:gd name="connsiteX2" fmla="*/ 97390 w 177205"/>
              <a:gd name="connsiteY2" fmla="*/ 184412 h 299135"/>
              <a:gd name="connsiteX3" fmla="*/ 176765 w 177205"/>
              <a:gd name="connsiteY3" fmla="*/ 298712 h 299135"/>
              <a:gd name="connsiteX4" fmla="*/ 125965 w 177205"/>
              <a:gd name="connsiteY4" fmla="*/ 219337 h 299135"/>
              <a:gd name="connsiteX5" fmla="*/ 52940 w 177205"/>
              <a:gd name="connsiteY5" fmla="*/ 120912 h 299135"/>
              <a:gd name="connsiteX6" fmla="*/ 62465 w 177205"/>
              <a:gd name="connsiteY6" fmla="*/ 85987 h 299135"/>
              <a:gd name="connsiteX7" fmla="*/ 2140 w 177205"/>
              <a:gd name="connsiteY7" fmla="*/ 152662 h 299135"/>
              <a:gd name="connsiteX8" fmla="*/ 164065 w 177205"/>
              <a:gd name="connsiteY8" fmla="*/ 262 h 2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05" h="299135">
                <a:moveTo>
                  <a:pt x="164065" y="262"/>
                </a:moveTo>
                <a:cubicBezTo>
                  <a:pt x="176765" y="-5559"/>
                  <a:pt x="89452" y="87045"/>
                  <a:pt x="78340" y="117737"/>
                </a:cubicBezTo>
                <a:cubicBezTo>
                  <a:pt x="67227" y="148429"/>
                  <a:pt x="80986" y="154250"/>
                  <a:pt x="97390" y="184412"/>
                </a:cubicBezTo>
                <a:cubicBezTo>
                  <a:pt x="113794" y="214574"/>
                  <a:pt x="172003" y="292891"/>
                  <a:pt x="176765" y="298712"/>
                </a:cubicBezTo>
                <a:cubicBezTo>
                  <a:pt x="181527" y="304533"/>
                  <a:pt x="146602" y="248970"/>
                  <a:pt x="125965" y="219337"/>
                </a:cubicBezTo>
                <a:cubicBezTo>
                  <a:pt x="105328" y="189704"/>
                  <a:pt x="63523" y="143137"/>
                  <a:pt x="52940" y="120912"/>
                </a:cubicBezTo>
                <a:cubicBezTo>
                  <a:pt x="42357" y="98687"/>
                  <a:pt x="70932" y="80695"/>
                  <a:pt x="62465" y="85987"/>
                </a:cubicBezTo>
                <a:cubicBezTo>
                  <a:pt x="53998" y="91279"/>
                  <a:pt x="-12677" y="164833"/>
                  <a:pt x="2140" y="152662"/>
                </a:cubicBezTo>
                <a:cubicBezTo>
                  <a:pt x="16957" y="140491"/>
                  <a:pt x="151365" y="6083"/>
                  <a:pt x="164065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B223657E-EACC-9E3B-83B0-204417B60F8D}"/>
              </a:ext>
            </a:extLst>
          </p:cNvPr>
          <p:cNvSpPr/>
          <p:nvPr/>
        </p:nvSpPr>
        <p:spPr>
          <a:xfrm>
            <a:off x="6041827" y="3935083"/>
            <a:ext cx="376649" cy="52722"/>
          </a:xfrm>
          <a:custGeom>
            <a:avLst/>
            <a:gdLst>
              <a:gd name="connsiteX0" fmla="*/ 198 w 376649"/>
              <a:gd name="connsiteY0" fmla="*/ 52717 h 52722"/>
              <a:gd name="connsiteX1" fmla="*/ 257373 w 376649"/>
              <a:gd name="connsiteY1" fmla="*/ 5092 h 52722"/>
              <a:gd name="connsiteX2" fmla="*/ 374848 w 376649"/>
              <a:gd name="connsiteY2" fmla="*/ 11442 h 52722"/>
              <a:gd name="connsiteX3" fmla="*/ 301823 w 376649"/>
              <a:gd name="connsiteY3" fmla="*/ 1917 h 52722"/>
              <a:gd name="connsiteX4" fmla="*/ 198 w 376649"/>
              <a:gd name="connsiteY4" fmla="*/ 52717 h 5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649" h="52722">
                <a:moveTo>
                  <a:pt x="198" y="52717"/>
                </a:moveTo>
                <a:cubicBezTo>
                  <a:pt x="-7210" y="53246"/>
                  <a:pt x="194931" y="11971"/>
                  <a:pt x="257373" y="5092"/>
                </a:cubicBezTo>
                <a:cubicBezTo>
                  <a:pt x="319815" y="-1787"/>
                  <a:pt x="367440" y="11971"/>
                  <a:pt x="374848" y="11442"/>
                </a:cubicBezTo>
                <a:cubicBezTo>
                  <a:pt x="382256" y="10913"/>
                  <a:pt x="368498" y="-5491"/>
                  <a:pt x="301823" y="1917"/>
                </a:cubicBezTo>
                <a:cubicBezTo>
                  <a:pt x="235148" y="9325"/>
                  <a:pt x="7606" y="52188"/>
                  <a:pt x="198" y="5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F8B9E771-94F0-F32C-9D37-401C6A1A05F6}"/>
              </a:ext>
            </a:extLst>
          </p:cNvPr>
          <p:cNvSpPr/>
          <p:nvPr/>
        </p:nvSpPr>
        <p:spPr>
          <a:xfrm>
            <a:off x="3301870" y="3975036"/>
            <a:ext cx="443514" cy="73214"/>
          </a:xfrm>
          <a:custGeom>
            <a:avLst/>
            <a:gdLst>
              <a:gd name="connsiteX0" fmla="*/ 130 w 443514"/>
              <a:gd name="connsiteY0" fmla="*/ 64 h 73214"/>
              <a:gd name="connsiteX1" fmla="*/ 412880 w 443514"/>
              <a:gd name="connsiteY1" fmla="*/ 69914 h 73214"/>
              <a:gd name="connsiteX2" fmla="*/ 368430 w 443514"/>
              <a:gd name="connsiteY2" fmla="*/ 57214 h 73214"/>
              <a:gd name="connsiteX3" fmla="*/ 130 w 443514"/>
              <a:gd name="connsiteY3" fmla="*/ 64 h 7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514" h="73214">
                <a:moveTo>
                  <a:pt x="130" y="64"/>
                </a:moveTo>
                <a:cubicBezTo>
                  <a:pt x="7538" y="2181"/>
                  <a:pt x="351497" y="60389"/>
                  <a:pt x="412880" y="69914"/>
                </a:cubicBezTo>
                <a:cubicBezTo>
                  <a:pt x="474263" y="79439"/>
                  <a:pt x="435105" y="66210"/>
                  <a:pt x="368430" y="57214"/>
                </a:cubicBezTo>
                <a:cubicBezTo>
                  <a:pt x="301755" y="48218"/>
                  <a:pt x="-7278" y="-2053"/>
                  <a:pt x="13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75" name="図 1574">
            <a:extLst>
              <a:ext uri="{FF2B5EF4-FFF2-40B4-BE49-F238E27FC236}">
                <a16:creationId xmlns:a16="http://schemas.microsoft.com/office/drawing/2014/main" id="{EEF8885A-1587-FBE7-3A3F-91984607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58036">
            <a:off x="4049043" y="11236327"/>
            <a:ext cx="939800" cy="939800"/>
          </a:xfrm>
          <a:prstGeom prst="rect">
            <a:avLst/>
          </a:prstGeom>
        </p:spPr>
      </p:pic>
      <p:grpSp>
        <p:nvGrpSpPr>
          <p:cNvPr id="1617" name="グループ化 1616">
            <a:extLst>
              <a:ext uri="{FF2B5EF4-FFF2-40B4-BE49-F238E27FC236}">
                <a16:creationId xmlns:a16="http://schemas.microsoft.com/office/drawing/2014/main" id="{2801B7D1-B6A3-2E86-3D04-148EF6B6AF8E}"/>
              </a:ext>
            </a:extLst>
          </p:cNvPr>
          <p:cNvGrpSpPr/>
          <p:nvPr/>
        </p:nvGrpSpPr>
        <p:grpSpPr>
          <a:xfrm rot="20297886">
            <a:off x="6823204" y="8418418"/>
            <a:ext cx="2238766" cy="883464"/>
            <a:chOff x="3460991" y="8876005"/>
            <a:chExt cx="5998116" cy="2366982"/>
          </a:xfrm>
          <a:solidFill>
            <a:srgbClr val="FF6600">
              <a:alpha val="50000"/>
            </a:srgbClr>
          </a:solidFill>
        </p:grpSpPr>
        <p:sp>
          <p:nvSpPr>
            <p:cNvPr id="1618" name="フリーフォーム: 図形 1053">
              <a:extLst>
                <a:ext uri="{FF2B5EF4-FFF2-40B4-BE49-F238E27FC236}">
                  <a16:creationId xmlns:a16="http://schemas.microsoft.com/office/drawing/2014/main" id="{F54CAD7E-59B5-3585-4278-2355402F5B27}"/>
                </a:ext>
              </a:extLst>
            </p:cNvPr>
            <p:cNvSpPr/>
            <p:nvPr/>
          </p:nvSpPr>
          <p:spPr>
            <a:xfrm>
              <a:off x="3460991" y="9806305"/>
              <a:ext cx="699000" cy="909466"/>
            </a:xfrm>
            <a:custGeom>
              <a:avLst/>
              <a:gdLst>
                <a:gd name="connsiteX0" fmla="*/ 321069 w 699000"/>
                <a:gd name="connsiteY0" fmla="*/ 9525 h 909466"/>
                <a:gd name="connsiteX1" fmla="*/ 361709 w 699000"/>
                <a:gd name="connsiteY1" fmla="*/ 40005 h 909466"/>
                <a:gd name="connsiteX2" fmla="*/ 509029 w 699000"/>
                <a:gd name="connsiteY2" fmla="*/ 390525 h 909466"/>
                <a:gd name="connsiteX3" fmla="*/ 371869 w 699000"/>
                <a:gd name="connsiteY3" fmla="*/ 761365 h 909466"/>
                <a:gd name="connsiteX4" fmla="*/ 346469 w 699000"/>
                <a:gd name="connsiteY4" fmla="*/ 634365 h 909466"/>
                <a:gd name="connsiteX5" fmla="*/ 128029 w 699000"/>
                <a:gd name="connsiteY5" fmla="*/ 466725 h 909466"/>
                <a:gd name="connsiteX6" fmla="*/ 6109 w 699000"/>
                <a:gd name="connsiteY6" fmla="*/ 603885 h 909466"/>
                <a:gd name="connsiteX7" fmla="*/ 315989 w 699000"/>
                <a:gd name="connsiteY7" fmla="*/ 888365 h 909466"/>
                <a:gd name="connsiteX8" fmla="*/ 529349 w 699000"/>
                <a:gd name="connsiteY8" fmla="*/ 862965 h 909466"/>
                <a:gd name="connsiteX9" fmla="*/ 691909 w 699000"/>
                <a:gd name="connsiteY9" fmla="*/ 659765 h 909466"/>
                <a:gd name="connsiteX10" fmla="*/ 656349 w 699000"/>
                <a:gd name="connsiteY10" fmla="*/ 207645 h 909466"/>
                <a:gd name="connsiteX11" fmla="*/ 534429 w 699000"/>
                <a:gd name="connsiteY11" fmla="*/ 55245 h 909466"/>
                <a:gd name="connsiteX12" fmla="*/ 321069 w 699000"/>
                <a:gd name="connsiteY12" fmla="*/ 9525 h 90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000" h="909466">
                  <a:moveTo>
                    <a:pt x="321069" y="9525"/>
                  </a:moveTo>
                  <a:cubicBezTo>
                    <a:pt x="292282" y="6985"/>
                    <a:pt x="330382" y="-23495"/>
                    <a:pt x="361709" y="40005"/>
                  </a:cubicBezTo>
                  <a:cubicBezTo>
                    <a:pt x="393036" y="103505"/>
                    <a:pt x="507336" y="270298"/>
                    <a:pt x="509029" y="390525"/>
                  </a:cubicBezTo>
                  <a:cubicBezTo>
                    <a:pt x="510722" y="510752"/>
                    <a:pt x="398962" y="720725"/>
                    <a:pt x="371869" y="761365"/>
                  </a:cubicBezTo>
                  <a:cubicBezTo>
                    <a:pt x="344776" y="802005"/>
                    <a:pt x="387109" y="683472"/>
                    <a:pt x="346469" y="634365"/>
                  </a:cubicBezTo>
                  <a:cubicBezTo>
                    <a:pt x="305829" y="585258"/>
                    <a:pt x="184756" y="471805"/>
                    <a:pt x="128029" y="466725"/>
                  </a:cubicBezTo>
                  <a:cubicBezTo>
                    <a:pt x="71302" y="461645"/>
                    <a:pt x="-25218" y="533612"/>
                    <a:pt x="6109" y="603885"/>
                  </a:cubicBezTo>
                  <a:cubicBezTo>
                    <a:pt x="37436" y="674158"/>
                    <a:pt x="228782" y="845185"/>
                    <a:pt x="315989" y="888365"/>
                  </a:cubicBezTo>
                  <a:cubicBezTo>
                    <a:pt x="403196" y="931545"/>
                    <a:pt x="466696" y="901065"/>
                    <a:pt x="529349" y="862965"/>
                  </a:cubicBezTo>
                  <a:cubicBezTo>
                    <a:pt x="592002" y="824865"/>
                    <a:pt x="670742" y="768985"/>
                    <a:pt x="691909" y="659765"/>
                  </a:cubicBezTo>
                  <a:cubicBezTo>
                    <a:pt x="713076" y="550545"/>
                    <a:pt x="682596" y="308398"/>
                    <a:pt x="656349" y="207645"/>
                  </a:cubicBezTo>
                  <a:cubicBezTo>
                    <a:pt x="630102" y="106892"/>
                    <a:pt x="591156" y="88265"/>
                    <a:pt x="534429" y="55245"/>
                  </a:cubicBezTo>
                  <a:cubicBezTo>
                    <a:pt x="477702" y="22225"/>
                    <a:pt x="349856" y="12065"/>
                    <a:pt x="321069" y="95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: 図形 1054">
              <a:extLst>
                <a:ext uri="{FF2B5EF4-FFF2-40B4-BE49-F238E27FC236}">
                  <a16:creationId xmlns:a16="http://schemas.microsoft.com/office/drawing/2014/main" id="{380CCEEC-CF13-279D-56E2-FE46924849A9}"/>
                </a:ext>
              </a:extLst>
            </p:cNvPr>
            <p:cNvSpPr/>
            <p:nvPr/>
          </p:nvSpPr>
          <p:spPr>
            <a:xfrm>
              <a:off x="4109932" y="10099846"/>
              <a:ext cx="766868" cy="960302"/>
            </a:xfrm>
            <a:custGeom>
              <a:avLst/>
              <a:gdLst>
                <a:gd name="connsiteX0" fmla="*/ 14345 w 766868"/>
                <a:gd name="connsiteY0" fmla="*/ 464 h 960302"/>
                <a:gd name="connsiteX1" fmla="*/ 54985 w 766868"/>
                <a:gd name="connsiteY1" fmla="*/ 223984 h 960302"/>
                <a:gd name="connsiteX2" fmla="*/ 85465 w 766868"/>
                <a:gd name="connsiteY2" fmla="*/ 371304 h 960302"/>
                <a:gd name="connsiteX3" fmla="*/ 105785 w 766868"/>
                <a:gd name="connsiteY3" fmla="*/ 742144 h 960302"/>
                <a:gd name="connsiteX4" fmla="*/ 486785 w 766868"/>
                <a:gd name="connsiteY4" fmla="*/ 955504 h 960302"/>
                <a:gd name="connsiteX5" fmla="*/ 674745 w 766868"/>
                <a:gd name="connsiteY5" fmla="*/ 869144 h 960302"/>
                <a:gd name="connsiteX6" fmla="*/ 740785 w 766868"/>
                <a:gd name="connsiteY6" fmla="*/ 625304 h 960302"/>
                <a:gd name="connsiteX7" fmla="*/ 756025 w 766868"/>
                <a:gd name="connsiteY7" fmla="*/ 132544 h 960302"/>
                <a:gd name="connsiteX8" fmla="*/ 583305 w 766868"/>
                <a:gd name="connsiteY8" fmla="*/ 30944 h 960302"/>
                <a:gd name="connsiteX9" fmla="*/ 578225 w 766868"/>
                <a:gd name="connsiteY9" fmla="*/ 295104 h 960302"/>
                <a:gd name="connsiteX10" fmla="*/ 466465 w 766868"/>
                <a:gd name="connsiteY10" fmla="*/ 792944 h 960302"/>
                <a:gd name="connsiteX11" fmla="*/ 359785 w 766868"/>
                <a:gd name="connsiteY11" fmla="*/ 615144 h 960302"/>
                <a:gd name="connsiteX12" fmla="*/ 324225 w 766868"/>
                <a:gd name="connsiteY12" fmla="*/ 178264 h 960302"/>
                <a:gd name="connsiteX13" fmla="*/ 14345 w 766868"/>
                <a:gd name="connsiteY13" fmla="*/ 464 h 96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868" h="960302">
                  <a:moveTo>
                    <a:pt x="14345" y="464"/>
                  </a:moveTo>
                  <a:cubicBezTo>
                    <a:pt x="-30528" y="8084"/>
                    <a:pt x="43132" y="162177"/>
                    <a:pt x="54985" y="223984"/>
                  </a:cubicBezTo>
                  <a:cubicBezTo>
                    <a:pt x="66838" y="285791"/>
                    <a:pt x="76998" y="284944"/>
                    <a:pt x="85465" y="371304"/>
                  </a:cubicBezTo>
                  <a:cubicBezTo>
                    <a:pt x="93932" y="457664"/>
                    <a:pt x="38898" y="644777"/>
                    <a:pt x="105785" y="742144"/>
                  </a:cubicBezTo>
                  <a:cubicBezTo>
                    <a:pt x="172672" y="839511"/>
                    <a:pt x="391958" y="934337"/>
                    <a:pt x="486785" y="955504"/>
                  </a:cubicBezTo>
                  <a:cubicBezTo>
                    <a:pt x="581612" y="976671"/>
                    <a:pt x="632412" y="924177"/>
                    <a:pt x="674745" y="869144"/>
                  </a:cubicBezTo>
                  <a:cubicBezTo>
                    <a:pt x="717078" y="814111"/>
                    <a:pt x="727238" y="748071"/>
                    <a:pt x="740785" y="625304"/>
                  </a:cubicBezTo>
                  <a:cubicBezTo>
                    <a:pt x="754332" y="502537"/>
                    <a:pt x="782272" y="231604"/>
                    <a:pt x="756025" y="132544"/>
                  </a:cubicBezTo>
                  <a:cubicBezTo>
                    <a:pt x="729778" y="33484"/>
                    <a:pt x="612938" y="3851"/>
                    <a:pt x="583305" y="30944"/>
                  </a:cubicBezTo>
                  <a:cubicBezTo>
                    <a:pt x="553672" y="58037"/>
                    <a:pt x="597698" y="168104"/>
                    <a:pt x="578225" y="295104"/>
                  </a:cubicBezTo>
                  <a:cubicBezTo>
                    <a:pt x="558752" y="422104"/>
                    <a:pt x="502872" y="739604"/>
                    <a:pt x="466465" y="792944"/>
                  </a:cubicBezTo>
                  <a:cubicBezTo>
                    <a:pt x="430058" y="846284"/>
                    <a:pt x="383492" y="717591"/>
                    <a:pt x="359785" y="615144"/>
                  </a:cubicBezTo>
                  <a:cubicBezTo>
                    <a:pt x="336078" y="512697"/>
                    <a:pt x="382645" y="276477"/>
                    <a:pt x="324225" y="178264"/>
                  </a:cubicBezTo>
                  <a:cubicBezTo>
                    <a:pt x="265805" y="80051"/>
                    <a:pt x="59218" y="-7156"/>
                    <a:pt x="14345" y="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: 図形 1055">
              <a:extLst>
                <a:ext uri="{FF2B5EF4-FFF2-40B4-BE49-F238E27FC236}">
                  <a16:creationId xmlns:a16="http://schemas.microsoft.com/office/drawing/2014/main" id="{D3EA7AA4-48FD-CFC1-34D9-608B1E36AC5A}"/>
                </a:ext>
              </a:extLst>
            </p:cNvPr>
            <p:cNvSpPr/>
            <p:nvPr/>
          </p:nvSpPr>
          <p:spPr>
            <a:xfrm>
              <a:off x="4800600" y="10171158"/>
              <a:ext cx="790611" cy="938279"/>
            </a:xfrm>
            <a:custGeom>
              <a:avLst/>
              <a:gdLst>
                <a:gd name="connsiteX0" fmla="*/ 738850 w 790611"/>
                <a:gd name="connsiteY0" fmla="*/ 377462 h 938279"/>
                <a:gd name="connsiteX1" fmla="*/ 357850 w 790611"/>
                <a:gd name="connsiteY1" fmla="*/ 164102 h 938279"/>
                <a:gd name="connsiteX2" fmla="*/ 291810 w 790611"/>
                <a:gd name="connsiteY2" fmla="*/ 321582 h 938279"/>
                <a:gd name="connsiteX3" fmla="*/ 703290 w 790611"/>
                <a:gd name="connsiteY3" fmla="*/ 453662 h 938279"/>
                <a:gd name="connsiteX4" fmla="*/ 784570 w 790611"/>
                <a:gd name="connsiteY4" fmla="*/ 712742 h 938279"/>
                <a:gd name="connsiteX5" fmla="*/ 601690 w 790611"/>
                <a:gd name="connsiteY5" fmla="*/ 915942 h 938279"/>
                <a:gd name="connsiteX6" fmla="*/ 225770 w 790611"/>
                <a:gd name="connsiteY6" fmla="*/ 915942 h 938279"/>
                <a:gd name="connsiteX7" fmla="*/ 37810 w 790611"/>
                <a:gd name="connsiteY7" fmla="*/ 763542 h 938279"/>
                <a:gd name="connsiteX8" fmla="*/ 68290 w 790611"/>
                <a:gd name="connsiteY8" fmla="*/ 545102 h 938279"/>
                <a:gd name="connsiteX9" fmla="*/ 312130 w 790611"/>
                <a:gd name="connsiteY9" fmla="*/ 707662 h 938279"/>
                <a:gd name="connsiteX10" fmla="*/ 591530 w 790611"/>
                <a:gd name="connsiteY10" fmla="*/ 687342 h 938279"/>
                <a:gd name="connsiteX11" fmla="*/ 357850 w 790611"/>
                <a:gd name="connsiteY11" fmla="*/ 570502 h 938279"/>
                <a:gd name="connsiteX12" fmla="*/ 12410 w 790611"/>
                <a:gd name="connsiteY12" fmla="*/ 352062 h 938279"/>
                <a:gd name="connsiteX13" fmla="*/ 108930 w 790611"/>
                <a:gd name="connsiteY13" fmla="*/ 67582 h 938279"/>
                <a:gd name="connsiteX14" fmla="*/ 418810 w 790611"/>
                <a:gd name="connsiteY14" fmla="*/ 1542 h 938279"/>
                <a:gd name="connsiteX15" fmla="*/ 657570 w 790611"/>
                <a:gd name="connsiteY15" fmla="*/ 108222 h 938279"/>
                <a:gd name="connsiteX16" fmla="*/ 738850 w 790611"/>
                <a:gd name="connsiteY16" fmla="*/ 377462 h 9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0611" h="938279">
                  <a:moveTo>
                    <a:pt x="738850" y="377462"/>
                  </a:moveTo>
                  <a:cubicBezTo>
                    <a:pt x="688897" y="386775"/>
                    <a:pt x="432357" y="173415"/>
                    <a:pt x="357850" y="164102"/>
                  </a:cubicBezTo>
                  <a:cubicBezTo>
                    <a:pt x="283343" y="154789"/>
                    <a:pt x="234237" y="273322"/>
                    <a:pt x="291810" y="321582"/>
                  </a:cubicBezTo>
                  <a:cubicBezTo>
                    <a:pt x="349383" y="369842"/>
                    <a:pt x="621163" y="388469"/>
                    <a:pt x="703290" y="453662"/>
                  </a:cubicBezTo>
                  <a:cubicBezTo>
                    <a:pt x="785417" y="518855"/>
                    <a:pt x="801503" y="635695"/>
                    <a:pt x="784570" y="712742"/>
                  </a:cubicBezTo>
                  <a:cubicBezTo>
                    <a:pt x="767637" y="789789"/>
                    <a:pt x="694823" y="882075"/>
                    <a:pt x="601690" y="915942"/>
                  </a:cubicBezTo>
                  <a:cubicBezTo>
                    <a:pt x="508557" y="949809"/>
                    <a:pt x="319750" y="941342"/>
                    <a:pt x="225770" y="915942"/>
                  </a:cubicBezTo>
                  <a:cubicBezTo>
                    <a:pt x="131790" y="890542"/>
                    <a:pt x="64057" y="825349"/>
                    <a:pt x="37810" y="763542"/>
                  </a:cubicBezTo>
                  <a:cubicBezTo>
                    <a:pt x="11563" y="701735"/>
                    <a:pt x="22570" y="554415"/>
                    <a:pt x="68290" y="545102"/>
                  </a:cubicBezTo>
                  <a:cubicBezTo>
                    <a:pt x="114010" y="535789"/>
                    <a:pt x="224923" y="683955"/>
                    <a:pt x="312130" y="707662"/>
                  </a:cubicBezTo>
                  <a:cubicBezTo>
                    <a:pt x="399337" y="731369"/>
                    <a:pt x="583910" y="710202"/>
                    <a:pt x="591530" y="687342"/>
                  </a:cubicBezTo>
                  <a:cubicBezTo>
                    <a:pt x="599150" y="664482"/>
                    <a:pt x="454370" y="626382"/>
                    <a:pt x="357850" y="570502"/>
                  </a:cubicBezTo>
                  <a:cubicBezTo>
                    <a:pt x="261330" y="514622"/>
                    <a:pt x="53897" y="435882"/>
                    <a:pt x="12410" y="352062"/>
                  </a:cubicBezTo>
                  <a:cubicBezTo>
                    <a:pt x="-29077" y="268242"/>
                    <a:pt x="41197" y="126002"/>
                    <a:pt x="108930" y="67582"/>
                  </a:cubicBezTo>
                  <a:cubicBezTo>
                    <a:pt x="176663" y="9162"/>
                    <a:pt x="327370" y="-5231"/>
                    <a:pt x="418810" y="1542"/>
                  </a:cubicBezTo>
                  <a:cubicBezTo>
                    <a:pt x="510250" y="8315"/>
                    <a:pt x="599150" y="46415"/>
                    <a:pt x="657570" y="108222"/>
                  </a:cubicBezTo>
                  <a:cubicBezTo>
                    <a:pt x="715990" y="170029"/>
                    <a:pt x="788803" y="368149"/>
                    <a:pt x="738850" y="3774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: 図形 1056">
              <a:extLst>
                <a:ext uri="{FF2B5EF4-FFF2-40B4-BE49-F238E27FC236}">
                  <a16:creationId xmlns:a16="http://schemas.microsoft.com/office/drawing/2014/main" id="{AE0D47AD-51E8-53B9-46FD-1DB0C8E8DADC}"/>
                </a:ext>
              </a:extLst>
            </p:cNvPr>
            <p:cNvSpPr/>
            <p:nvPr/>
          </p:nvSpPr>
          <p:spPr>
            <a:xfrm>
              <a:off x="5345329" y="9992588"/>
              <a:ext cx="855705" cy="929834"/>
            </a:xfrm>
            <a:custGeom>
              <a:avLst/>
              <a:gdLst>
                <a:gd name="connsiteX0" fmla="*/ 31851 w 855705"/>
                <a:gd name="connsiteY0" fmla="*/ 72162 h 929834"/>
                <a:gd name="connsiteX1" fmla="*/ 712571 w 855705"/>
                <a:gd name="connsiteY1" fmla="*/ 1042 h 929834"/>
                <a:gd name="connsiteX2" fmla="*/ 849731 w 855705"/>
                <a:gd name="connsiteY2" fmla="*/ 122962 h 929834"/>
                <a:gd name="connsiteX3" fmla="*/ 600811 w 855705"/>
                <a:gd name="connsiteY3" fmla="*/ 163602 h 929834"/>
                <a:gd name="connsiteX4" fmla="*/ 590651 w 855705"/>
                <a:gd name="connsiteY4" fmla="*/ 244882 h 929834"/>
                <a:gd name="connsiteX5" fmla="*/ 550011 w 855705"/>
                <a:gd name="connsiteY5" fmla="*/ 895122 h 929834"/>
                <a:gd name="connsiteX6" fmla="*/ 529691 w 855705"/>
                <a:gd name="connsiteY6" fmla="*/ 829082 h 929834"/>
                <a:gd name="connsiteX7" fmla="*/ 316331 w 855705"/>
                <a:gd name="connsiteY7" fmla="*/ 727482 h 929834"/>
                <a:gd name="connsiteX8" fmla="*/ 356971 w 855705"/>
                <a:gd name="connsiteY8" fmla="*/ 468402 h 929834"/>
                <a:gd name="connsiteX9" fmla="*/ 311251 w 855705"/>
                <a:gd name="connsiteY9" fmla="*/ 300762 h 929834"/>
                <a:gd name="connsiteX10" fmla="*/ 133451 w 855705"/>
                <a:gd name="connsiteY10" fmla="*/ 209322 h 929834"/>
                <a:gd name="connsiteX11" fmla="*/ 31851 w 855705"/>
                <a:gd name="connsiteY11" fmla="*/ 72162 h 92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5705" h="929834">
                  <a:moveTo>
                    <a:pt x="31851" y="72162"/>
                  </a:moveTo>
                  <a:cubicBezTo>
                    <a:pt x="128371" y="37449"/>
                    <a:pt x="576258" y="-7425"/>
                    <a:pt x="712571" y="1042"/>
                  </a:cubicBezTo>
                  <a:cubicBezTo>
                    <a:pt x="848884" y="9509"/>
                    <a:pt x="868358" y="95869"/>
                    <a:pt x="849731" y="122962"/>
                  </a:cubicBezTo>
                  <a:cubicBezTo>
                    <a:pt x="831104" y="150055"/>
                    <a:pt x="643991" y="143282"/>
                    <a:pt x="600811" y="163602"/>
                  </a:cubicBezTo>
                  <a:cubicBezTo>
                    <a:pt x="557631" y="183922"/>
                    <a:pt x="599118" y="122962"/>
                    <a:pt x="590651" y="244882"/>
                  </a:cubicBezTo>
                  <a:cubicBezTo>
                    <a:pt x="582184" y="366802"/>
                    <a:pt x="560171" y="797755"/>
                    <a:pt x="550011" y="895122"/>
                  </a:cubicBezTo>
                  <a:cubicBezTo>
                    <a:pt x="539851" y="992489"/>
                    <a:pt x="568638" y="857022"/>
                    <a:pt x="529691" y="829082"/>
                  </a:cubicBezTo>
                  <a:cubicBezTo>
                    <a:pt x="490744" y="801142"/>
                    <a:pt x="345118" y="787595"/>
                    <a:pt x="316331" y="727482"/>
                  </a:cubicBezTo>
                  <a:cubicBezTo>
                    <a:pt x="287544" y="667369"/>
                    <a:pt x="357818" y="539522"/>
                    <a:pt x="356971" y="468402"/>
                  </a:cubicBezTo>
                  <a:cubicBezTo>
                    <a:pt x="356124" y="397282"/>
                    <a:pt x="348504" y="343942"/>
                    <a:pt x="311251" y="300762"/>
                  </a:cubicBezTo>
                  <a:cubicBezTo>
                    <a:pt x="273998" y="257582"/>
                    <a:pt x="182558" y="245729"/>
                    <a:pt x="133451" y="209322"/>
                  </a:cubicBezTo>
                  <a:cubicBezTo>
                    <a:pt x="84344" y="172915"/>
                    <a:pt x="-64669" y="106875"/>
                    <a:pt x="31851" y="721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22" name="グループ化 1621">
              <a:extLst>
                <a:ext uri="{FF2B5EF4-FFF2-40B4-BE49-F238E27FC236}">
                  <a16:creationId xmlns:a16="http://schemas.microsoft.com/office/drawing/2014/main" id="{4396C899-5521-C068-7EE0-C393C2EB5E91}"/>
                </a:ext>
              </a:extLst>
            </p:cNvPr>
            <p:cNvGrpSpPr/>
            <p:nvPr/>
          </p:nvGrpSpPr>
          <p:grpSpPr>
            <a:xfrm rot="900000">
              <a:off x="6257910" y="8876005"/>
              <a:ext cx="1666889" cy="2129498"/>
              <a:chOff x="5743561" y="3055529"/>
              <a:chExt cx="805050" cy="1028474"/>
            </a:xfrm>
            <a:grpFill/>
          </p:grpSpPr>
          <p:sp>
            <p:nvSpPr>
              <p:cNvPr id="1633" name="フリーフォーム: 図形 1058">
                <a:extLst>
                  <a:ext uri="{FF2B5EF4-FFF2-40B4-BE49-F238E27FC236}">
                    <a16:creationId xmlns:a16="http://schemas.microsoft.com/office/drawing/2014/main" id="{825BCD1E-78C8-1471-881C-A1117670D693}"/>
                  </a:ext>
                </a:extLst>
              </p:cNvPr>
              <p:cNvSpPr/>
              <p:nvPr/>
            </p:nvSpPr>
            <p:spPr>
              <a:xfrm>
                <a:off x="5743561" y="3055529"/>
                <a:ext cx="400162" cy="1028474"/>
              </a:xfrm>
              <a:custGeom>
                <a:avLst/>
                <a:gdLst>
                  <a:gd name="connsiteX0" fmla="*/ 1919 w 400162"/>
                  <a:gd name="connsiteY0" fmla="*/ 7711 h 1028474"/>
                  <a:gd name="connsiteX1" fmla="*/ 118759 w 400162"/>
                  <a:gd name="connsiteY1" fmla="*/ 383631 h 1028474"/>
                  <a:gd name="connsiteX2" fmla="*/ 78119 w 400162"/>
                  <a:gd name="connsiteY2" fmla="*/ 764631 h 1028474"/>
                  <a:gd name="connsiteX3" fmla="*/ 174639 w 400162"/>
                  <a:gd name="connsiteY3" fmla="*/ 1023711 h 1028474"/>
                  <a:gd name="connsiteX4" fmla="*/ 347359 w 400162"/>
                  <a:gd name="connsiteY4" fmla="*/ 911951 h 1028474"/>
                  <a:gd name="connsiteX5" fmla="*/ 306719 w 400162"/>
                  <a:gd name="connsiteY5" fmla="*/ 657951 h 1028474"/>
                  <a:gd name="connsiteX6" fmla="*/ 321959 w 400162"/>
                  <a:gd name="connsiteY6" fmla="*/ 403951 h 1028474"/>
                  <a:gd name="connsiteX7" fmla="*/ 398159 w 400162"/>
                  <a:gd name="connsiteY7" fmla="*/ 266791 h 1028474"/>
                  <a:gd name="connsiteX8" fmla="*/ 230519 w 400162"/>
                  <a:gd name="connsiteY8" fmla="*/ 139791 h 1028474"/>
                  <a:gd name="connsiteX9" fmla="*/ 1919 w 400162"/>
                  <a:gd name="connsiteY9" fmla="*/ 7711 h 102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162" h="1028474">
                    <a:moveTo>
                      <a:pt x="1919" y="7711"/>
                    </a:moveTo>
                    <a:cubicBezTo>
                      <a:pt x="-16708" y="48351"/>
                      <a:pt x="106059" y="257478"/>
                      <a:pt x="118759" y="383631"/>
                    </a:cubicBezTo>
                    <a:cubicBezTo>
                      <a:pt x="131459" y="509784"/>
                      <a:pt x="68806" y="657951"/>
                      <a:pt x="78119" y="764631"/>
                    </a:cubicBezTo>
                    <a:cubicBezTo>
                      <a:pt x="87432" y="871311"/>
                      <a:pt x="129766" y="999158"/>
                      <a:pt x="174639" y="1023711"/>
                    </a:cubicBezTo>
                    <a:cubicBezTo>
                      <a:pt x="219512" y="1048264"/>
                      <a:pt x="325346" y="972911"/>
                      <a:pt x="347359" y="911951"/>
                    </a:cubicBezTo>
                    <a:cubicBezTo>
                      <a:pt x="369372" y="850991"/>
                      <a:pt x="310952" y="742618"/>
                      <a:pt x="306719" y="657951"/>
                    </a:cubicBezTo>
                    <a:cubicBezTo>
                      <a:pt x="302486" y="573284"/>
                      <a:pt x="306719" y="469144"/>
                      <a:pt x="321959" y="403951"/>
                    </a:cubicBezTo>
                    <a:cubicBezTo>
                      <a:pt x="337199" y="338758"/>
                      <a:pt x="413399" y="310818"/>
                      <a:pt x="398159" y="266791"/>
                    </a:cubicBezTo>
                    <a:cubicBezTo>
                      <a:pt x="382919" y="222764"/>
                      <a:pt x="298252" y="181278"/>
                      <a:pt x="230519" y="139791"/>
                    </a:cubicBezTo>
                    <a:cubicBezTo>
                      <a:pt x="162786" y="98304"/>
                      <a:pt x="20546" y="-32929"/>
                      <a:pt x="1919" y="77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4" name="フリーフォーム: 図形 1059">
                <a:extLst>
                  <a:ext uri="{FF2B5EF4-FFF2-40B4-BE49-F238E27FC236}">
                    <a16:creationId xmlns:a16="http://schemas.microsoft.com/office/drawing/2014/main" id="{BB09ED61-7D80-1AFE-AE57-40B320B95647}"/>
                  </a:ext>
                </a:extLst>
              </p:cNvPr>
              <p:cNvSpPr/>
              <p:nvPr/>
            </p:nvSpPr>
            <p:spPr>
              <a:xfrm>
                <a:off x="5908465" y="3122155"/>
                <a:ext cx="640146" cy="949356"/>
              </a:xfrm>
              <a:custGeom>
                <a:avLst/>
                <a:gdLst>
                  <a:gd name="connsiteX0" fmla="*/ 14815 w 640146"/>
                  <a:gd name="connsiteY0" fmla="*/ 73165 h 949356"/>
                  <a:gd name="connsiteX1" fmla="*/ 441535 w 640146"/>
                  <a:gd name="connsiteY1" fmla="*/ 17285 h 949356"/>
                  <a:gd name="connsiteX2" fmla="*/ 639655 w 640146"/>
                  <a:gd name="connsiteY2" fmla="*/ 347485 h 949356"/>
                  <a:gd name="connsiteX3" fmla="*/ 390735 w 640146"/>
                  <a:gd name="connsiteY3" fmla="*/ 916445 h 949356"/>
                  <a:gd name="connsiteX4" fmla="*/ 157055 w 640146"/>
                  <a:gd name="connsiteY4" fmla="*/ 865645 h 949356"/>
                  <a:gd name="connsiteX5" fmla="*/ 121495 w 640146"/>
                  <a:gd name="connsiteY5" fmla="*/ 738645 h 949356"/>
                  <a:gd name="connsiteX6" fmla="*/ 309455 w 640146"/>
                  <a:gd name="connsiteY6" fmla="*/ 723405 h 949356"/>
                  <a:gd name="connsiteX7" fmla="*/ 446615 w 640146"/>
                  <a:gd name="connsiteY7" fmla="*/ 454165 h 949356"/>
                  <a:gd name="connsiteX8" fmla="*/ 299295 w 640146"/>
                  <a:gd name="connsiteY8" fmla="*/ 230645 h 949356"/>
                  <a:gd name="connsiteX9" fmla="*/ 116415 w 640146"/>
                  <a:gd name="connsiteY9" fmla="*/ 301765 h 949356"/>
                  <a:gd name="connsiteX10" fmla="*/ 14815 w 640146"/>
                  <a:gd name="connsiteY10" fmla="*/ 73165 h 949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0146" h="949356">
                    <a:moveTo>
                      <a:pt x="14815" y="73165"/>
                    </a:moveTo>
                    <a:cubicBezTo>
                      <a:pt x="69002" y="25752"/>
                      <a:pt x="337395" y="-28435"/>
                      <a:pt x="441535" y="17285"/>
                    </a:cubicBezTo>
                    <a:cubicBezTo>
                      <a:pt x="545675" y="63005"/>
                      <a:pt x="648122" y="197625"/>
                      <a:pt x="639655" y="347485"/>
                    </a:cubicBezTo>
                    <a:cubicBezTo>
                      <a:pt x="631188" y="497345"/>
                      <a:pt x="471168" y="830085"/>
                      <a:pt x="390735" y="916445"/>
                    </a:cubicBezTo>
                    <a:cubicBezTo>
                      <a:pt x="310302" y="1002805"/>
                      <a:pt x="201928" y="895278"/>
                      <a:pt x="157055" y="865645"/>
                    </a:cubicBezTo>
                    <a:cubicBezTo>
                      <a:pt x="112182" y="836012"/>
                      <a:pt x="96095" y="762352"/>
                      <a:pt x="121495" y="738645"/>
                    </a:cubicBezTo>
                    <a:cubicBezTo>
                      <a:pt x="146895" y="714938"/>
                      <a:pt x="255268" y="770818"/>
                      <a:pt x="309455" y="723405"/>
                    </a:cubicBezTo>
                    <a:cubicBezTo>
                      <a:pt x="363642" y="675992"/>
                      <a:pt x="448308" y="536292"/>
                      <a:pt x="446615" y="454165"/>
                    </a:cubicBezTo>
                    <a:cubicBezTo>
                      <a:pt x="444922" y="372038"/>
                      <a:pt x="354328" y="256045"/>
                      <a:pt x="299295" y="230645"/>
                    </a:cubicBezTo>
                    <a:cubicBezTo>
                      <a:pt x="244262" y="205245"/>
                      <a:pt x="163828" y="326318"/>
                      <a:pt x="116415" y="301765"/>
                    </a:cubicBezTo>
                    <a:cubicBezTo>
                      <a:pt x="69002" y="277212"/>
                      <a:pt x="-39372" y="120578"/>
                      <a:pt x="14815" y="73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23" name="グループ化 1622">
              <a:extLst>
                <a:ext uri="{FF2B5EF4-FFF2-40B4-BE49-F238E27FC236}">
                  <a16:creationId xmlns:a16="http://schemas.microsoft.com/office/drawing/2014/main" id="{F2DBD7A6-DFAD-672F-3898-DD2099AD4889}"/>
                </a:ext>
              </a:extLst>
            </p:cNvPr>
            <p:cNvGrpSpPr/>
            <p:nvPr/>
          </p:nvGrpSpPr>
          <p:grpSpPr>
            <a:xfrm rot="2616749">
              <a:off x="7353215" y="10272840"/>
              <a:ext cx="824762" cy="970147"/>
              <a:chOff x="8191415" y="9796591"/>
              <a:chExt cx="824762" cy="970147"/>
            </a:xfrm>
            <a:grpFill/>
          </p:grpSpPr>
          <p:sp>
            <p:nvSpPr>
              <p:cNvPr id="1631" name="フリーフォーム: 図形 1060">
                <a:extLst>
                  <a:ext uri="{FF2B5EF4-FFF2-40B4-BE49-F238E27FC236}">
                    <a16:creationId xmlns:a16="http://schemas.microsoft.com/office/drawing/2014/main" id="{47675356-6C50-7923-DE15-A69F166E751E}"/>
                  </a:ext>
                </a:extLst>
              </p:cNvPr>
              <p:cNvSpPr/>
              <p:nvPr/>
            </p:nvSpPr>
            <p:spPr>
              <a:xfrm>
                <a:off x="8191415" y="9796591"/>
                <a:ext cx="819636" cy="953139"/>
              </a:xfrm>
              <a:custGeom>
                <a:avLst/>
                <a:gdLst>
                  <a:gd name="connsiteX0" fmla="*/ 630005 w 819636"/>
                  <a:gd name="connsiteY0" fmla="*/ 410399 h 953139"/>
                  <a:gd name="connsiteX1" fmla="*/ 360765 w 819636"/>
                  <a:gd name="connsiteY1" fmla="*/ 222439 h 953139"/>
                  <a:gd name="connsiteX2" fmla="*/ 182965 w 819636"/>
                  <a:gd name="connsiteY2" fmla="*/ 435799 h 953139"/>
                  <a:gd name="connsiteX3" fmla="*/ 228685 w 819636"/>
                  <a:gd name="connsiteY3" fmla="*/ 710119 h 953139"/>
                  <a:gd name="connsiteX4" fmla="*/ 487765 w 819636"/>
                  <a:gd name="connsiteY4" fmla="*/ 705039 h 953139"/>
                  <a:gd name="connsiteX5" fmla="*/ 604605 w 819636"/>
                  <a:gd name="connsiteY5" fmla="*/ 649159 h 953139"/>
                  <a:gd name="connsiteX6" fmla="*/ 482685 w 819636"/>
                  <a:gd name="connsiteY6" fmla="*/ 892999 h 953139"/>
                  <a:gd name="connsiteX7" fmla="*/ 254085 w 819636"/>
                  <a:gd name="connsiteY7" fmla="*/ 943799 h 953139"/>
                  <a:gd name="connsiteX8" fmla="*/ 40725 w 819636"/>
                  <a:gd name="connsiteY8" fmla="*/ 745679 h 953139"/>
                  <a:gd name="connsiteX9" fmla="*/ 30565 w 819636"/>
                  <a:gd name="connsiteY9" fmla="*/ 217359 h 953139"/>
                  <a:gd name="connsiteX10" fmla="*/ 365845 w 819636"/>
                  <a:gd name="connsiteY10" fmla="*/ 19239 h 953139"/>
                  <a:gd name="connsiteX11" fmla="*/ 558885 w 819636"/>
                  <a:gd name="connsiteY11" fmla="*/ 24319 h 953139"/>
                  <a:gd name="connsiteX12" fmla="*/ 716365 w 819636"/>
                  <a:gd name="connsiteY12" fmla="*/ 166559 h 953139"/>
                  <a:gd name="connsiteX13" fmla="*/ 817965 w 819636"/>
                  <a:gd name="connsiteY13" fmla="*/ 552639 h 953139"/>
                  <a:gd name="connsiteX14" fmla="*/ 630005 w 819636"/>
                  <a:gd name="connsiteY14" fmla="*/ 410399 h 95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9636" h="953139">
                    <a:moveTo>
                      <a:pt x="630005" y="410399"/>
                    </a:moveTo>
                    <a:cubicBezTo>
                      <a:pt x="553805" y="355366"/>
                      <a:pt x="435272" y="218206"/>
                      <a:pt x="360765" y="222439"/>
                    </a:cubicBezTo>
                    <a:cubicBezTo>
                      <a:pt x="286258" y="226672"/>
                      <a:pt x="204978" y="354519"/>
                      <a:pt x="182965" y="435799"/>
                    </a:cubicBezTo>
                    <a:cubicBezTo>
                      <a:pt x="160952" y="517079"/>
                      <a:pt x="177885" y="665246"/>
                      <a:pt x="228685" y="710119"/>
                    </a:cubicBezTo>
                    <a:cubicBezTo>
                      <a:pt x="279485" y="754992"/>
                      <a:pt x="425112" y="715199"/>
                      <a:pt x="487765" y="705039"/>
                    </a:cubicBezTo>
                    <a:cubicBezTo>
                      <a:pt x="550418" y="694879"/>
                      <a:pt x="605452" y="617832"/>
                      <a:pt x="604605" y="649159"/>
                    </a:cubicBezTo>
                    <a:cubicBezTo>
                      <a:pt x="603758" y="680486"/>
                      <a:pt x="541105" y="843892"/>
                      <a:pt x="482685" y="892999"/>
                    </a:cubicBezTo>
                    <a:cubicBezTo>
                      <a:pt x="424265" y="942106"/>
                      <a:pt x="327745" y="968352"/>
                      <a:pt x="254085" y="943799"/>
                    </a:cubicBezTo>
                    <a:cubicBezTo>
                      <a:pt x="180425" y="919246"/>
                      <a:pt x="77978" y="866752"/>
                      <a:pt x="40725" y="745679"/>
                    </a:cubicBezTo>
                    <a:cubicBezTo>
                      <a:pt x="3472" y="624606"/>
                      <a:pt x="-23622" y="338432"/>
                      <a:pt x="30565" y="217359"/>
                    </a:cubicBezTo>
                    <a:cubicBezTo>
                      <a:pt x="84752" y="96286"/>
                      <a:pt x="277792" y="51412"/>
                      <a:pt x="365845" y="19239"/>
                    </a:cubicBezTo>
                    <a:cubicBezTo>
                      <a:pt x="453898" y="-12934"/>
                      <a:pt x="500465" y="-234"/>
                      <a:pt x="558885" y="24319"/>
                    </a:cubicBezTo>
                    <a:cubicBezTo>
                      <a:pt x="617305" y="48872"/>
                      <a:pt x="673185" y="78506"/>
                      <a:pt x="716365" y="166559"/>
                    </a:cubicBezTo>
                    <a:cubicBezTo>
                      <a:pt x="759545" y="254612"/>
                      <a:pt x="831512" y="508612"/>
                      <a:pt x="817965" y="552639"/>
                    </a:cubicBezTo>
                    <a:cubicBezTo>
                      <a:pt x="804418" y="596666"/>
                      <a:pt x="706205" y="465432"/>
                      <a:pt x="630005" y="4103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2" name="フリーフォーム: 図形 1061">
                <a:extLst>
                  <a:ext uri="{FF2B5EF4-FFF2-40B4-BE49-F238E27FC236}">
                    <a16:creationId xmlns:a16="http://schemas.microsoft.com/office/drawing/2014/main" id="{D79EAC7E-1B2D-41F5-1297-2226A7770A41}"/>
                  </a:ext>
                </a:extLst>
              </p:cNvPr>
              <p:cNvSpPr/>
              <p:nvPr/>
            </p:nvSpPr>
            <p:spPr>
              <a:xfrm>
                <a:off x="8463870" y="9922201"/>
                <a:ext cx="552307" cy="844537"/>
              </a:xfrm>
              <a:custGeom>
                <a:avLst/>
                <a:gdLst>
                  <a:gd name="connsiteX0" fmla="*/ 210230 w 552307"/>
                  <a:gd name="connsiteY0" fmla="*/ 309 h 844537"/>
                  <a:gd name="connsiteX1" fmla="*/ 332150 w 552307"/>
                  <a:gd name="connsiteY1" fmla="*/ 371149 h 844537"/>
                  <a:gd name="connsiteX2" fmla="*/ 306750 w 552307"/>
                  <a:gd name="connsiteY2" fmla="*/ 498149 h 844537"/>
                  <a:gd name="connsiteX3" fmla="*/ 159430 w 552307"/>
                  <a:gd name="connsiteY3" fmla="*/ 650549 h 844537"/>
                  <a:gd name="connsiteX4" fmla="*/ 281350 w 552307"/>
                  <a:gd name="connsiteY4" fmla="*/ 640389 h 844537"/>
                  <a:gd name="connsiteX5" fmla="*/ 1950 w 552307"/>
                  <a:gd name="connsiteY5" fmla="*/ 843589 h 844537"/>
                  <a:gd name="connsiteX6" fmla="*/ 448990 w 552307"/>
                  <a:gd name="connsiteY6" fmla="*/ 706429 h 844537"/>
                  <a:gd name="connsiteX7" fmla="*/ 550590 w 552307"/>
                  <a:gd name="connsiteY7" fmla="*/ 477829 h 844537"/>
                  <a:gd name="connsiteX8" fmla="*/ 489630 w 552307"/>
                  <a:gd name="connsiteY8" fmla="*/ 310189 h 844537"/>
                  <a:gd name="connsiteX9" fmla="*/ 210230 w 552307"/>
                  <a:gd name="connsiteY9" fmla="*/ 309 h 844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2307" h="844537">
                    <a:moveTo>
                      <a:pt x="210230" y="309"/>
                    </a:moveTo>
                    <a:cubicBezTo>
                      <a:pt x="183983" y="10469"/>
                      <a:pt x="316063" y="288176"/>
                      <a:pt x="332150" y="371149"/>
                    </a:cubicBezTo>
                    <a:cubicBezTo>
                      <a:pt x="348237" y="454122"/>
                      <a:pt x="335537" y="451582"/>
                      <a:pt x="306750" y="498149"/>
                    </a:cubicBezTo>
                    <a:cubicBezTo>
                      <a:pt x="277963" y="544716"/>
                      <a:pt x="163663" y="626842"/>
                      <a:pt x="159430" y="650549"/>
                    </a:cubicBezTo>
                    <a:cubicBezTo>
                      <a:pt x="155197" y="674256"/>
                      <a:pt x="307597" y="608216"/>
                      <a:pt x="281350" y="640389"/>
                    </a:cubicBezTo>
                    <a:cubicBezTo>
                      <a:pt x="255103" y="672562"/>
                      <a:pt x="-25990" y="832582"/>
                      <a:pt x="1950" y="843589"/>
                    </a:cubicBezTo>
                    <a:cubicBezTo>
                      <a:pt x="29890" y="854596"/>
                      <a:pt x="357550" y="767389"/>
                      <a:pt x="448990" y="706429"/>
                    </a:cubicBezTo>
                    <a:cubicBezTo>
                      <a:pt x="540430" y="645469"/>
                      <a:pt x="543817" y="543869"/>
                      <a:pt x="550590" y="477829"/>
                    </a:cubicBezTo>
                    <a:cubicBezTo>
                      <a:pt x="557363" y="411789"/>
                      <a:pt x="545510" y="387236"/>
                      <a:pt x="489630" y="310189"/>
                    </a:cubicBezTo>
                    <a:cubicBezTo>
                      <a:pt x="433750" y="233142"/>
                      <a:pt x="236477" y="-9851"/>
                      <a:pt x="210230" y="3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24" name="フリーフォーム: 図形 1062">
              <a:extLst>
                <a:ext uri="{FF2B5EF4-FFF2-40B4-BE49-F238E27FC236}">
                  <a16:creationId xmlns:a16="http://schemas.microsoft.com/office/drawing/2014/main" id="{1F969E3E-E02D-98AF-425F-4031FC769A43}"/>
                </a:ext>
              </a:extLst>
            </p:cNvPr>
            <p:cNvSpPr/>
            <p:nvPr/>
          </p:nvSpPr>
          <p:spPr>
            <a:xfrm rot="20285733">
              <a:off x="8281665" y="9558525"/>
              <a:ext cx="370221" cy="977315"/>
            </a:xfrm>
            <a:custGeom>
              <a:avLst/>
              <a:gdLst>
                <a:gd name="connsiteX0" fmla="*/ 6 w 370221"/>
                <a:gd name="connsiteY0" fmla="*/ 27435 h 977315"/>
                <a:gd name="connsiteX1" fmla="*/ 116846 w 370221"/>
                <a:gd name="connsiteY1" fmla="*/ 662435 h 977315"/>
                <a:gd name="connsiteX2" fmla="*/ 172726 w 370221"/>
                <a:gd name="connsiteY2" fmla="*/ 946915 h 977315"/>
                <a:gd name="connsiteX3" fmla="*/ 345446 w 370221"/>
                <a:gd name="connsiteY3" fmla="*/ 946915 h 977315"/>
                <a:gd name="connsiteX4" fmla="*/ 365766 w 370221"/>
                <a:gd name="connsiteY4" fmla="*/ 748795 h 977315"/>
                <a:gd name="connsiteX5" fmla="*/ 355606 w 370221"/>
                <a:gd name="connsiteY5" fmla="*/ 301755 h 977315"/>
                <a:gd name="connsiteX6" fmla="*/ 223526 w 370221"/>
                <a:gd name="connsiteY6" fmla="*/ 296675 h 977315"/>
                <a:gd name="connsiteX7" fmla="*/ 355606 w 370221"/>
                <a:gd name="connsiteY7" fmla="*/ 220475 h 977315"/>
                <a:gd name="connsiteX8" fmla="*/ 121926 w 370221"/>
                <a:gd name="connsiteY8" fmla="*/ 123955 h 977315"/>
                <a:gd name="connsiteX9" fmla="*/ 6 w 370221"/>
                <a:gd name="connsiteY9" fmla="*/ 27435 h 97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221" h="977315">
                  <a:moveTo>
                    <a:pt x="6" y="27435"/>
                  </a:moveTo>
                  <a:cubicBezTo>
                    <a:pt x="-841" y="117182"/>
                    <a:pt x="88059" y="509188"/>
                    <a:pt x="116846" y="662435"/>
                  </a:cubicBezTo>
                  <a:cubicBezTo>
                    <a:pt x="145633" y="815682"/>
                    <a:pt x="134626" y="899502"/>
                    <a:pt x="172726" y="946915"/>
                  </a:cubicBezTo>
                  <a:cubicBezTo>
                    <a:pt x="210826" y="994328"/>
                    <a:pt x="313273" y="979935"/>
                    <a:pt x="345446" y="946915"/>
                  </a:cubicBezTo>
                  <a:cubicBezTo>
                    <a:pt x="377619" y="913895"/>
                    <a:pt x="364073" y="856322"/>
                    <a:pt x="365766" y="748795"/>
                  </a:cubicBezTo>
                  <a:cubicBezTo>
                    <a:pt x="367459" y="641268"/>
                    <a:pt x="379313" y="377108"/>
                    <a:pt x="355606" y="301755"/>
                  </a:cubicBezTo>
                  <a:cubicBezTo>
                    <a:pt x="331899" y="226402"/>
                    <a:pt x="223526" y="310222"/>
                    <a:pt x="223526" y="296675"/>
                  </a:cubicBezTo>
                  <a:cubicBezTo>
                    <a:pt x="223526" y="283128"/>
                    <a:pt x="372539" y="249262"/>
                    <a:pt x="355606" y="220475"/>
                  </a:cubicBezTo>
                  <a:cubicBezTo>
                    <a:pt x="338673" y="191688"/>
                    <a:pt x="178653" y="153588"/>
                    <a:pt x="121926" y="123955"/>
                  </a:cubicBezTo>
                  <a:cubicBezTo>
                    <a:pt x="65199" y="94322"/>
                    <a:pt x="853" y="-62312"/>
                    <a:pt x="6" y="27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: 図形 1063">
              <a:extLst>
                <a:ext uri="{FF2B5EF4-FFF2-40B4-BE49-F238E27FC236}">
                  <a16:creationId xmlns:a16="http://schemas.microsoft.com/office/drawing/2014/main" id="{A059E148-D1C0-58EC-E649-12856C3E0429}"/>
                </a:ext>
              </a:extLst>
            </p:cNvPr>
            <p:cNvSpPr/>
            <p:nvPr/>
          </p:nvSpPr>
          <p:spPr>
            <a:xfrm rot="20285733">
              <a:off x="8406904" y="9363193"/>
              <a:ext cx="944842" cy="940057"/>
            </a:xfrm>
            <a:custGeom>
              <a:avLst/>
              <a:gdLst>
                <a:gd name="connsiteX0" fmla="*/ 45839 w 1010329"/>
                <a:gd name="connsiteY0" fmla="*/ 3542 h 940057"/>
                <a:gd name="connsiteX1" fmla="*/ 939919 w 1010329"/>
                <a:gd name="connsiteY1" fmla="*/ 74662 h 940057"/>
                <a:gd name="connsiteX2" fmla="*/ 924679 w 1010329"/>
                <a:gd name="connsiteY2" fmla="*/ 150862 h 940057"/>
                <a:gd name="connsiteX3" fmla="*/ 696079 w 1010329"/>
                <a:gd name="connsiteY3" fmla="*/ 150862 h 940057"/>
                <a:gd name="connsiteX4" fmla="*/ 665599 w 1010329"/>
                <a:gd name="connsiteY4" fmla="*/ 262622 h 940057"/>
                <a:gd name="connsiteX5" fmla="*/ 599559 w 1010329"/>
                <a:gd name="connsiteY5" fmla="*/ 770622 h 940057"/>
                <a:gd name="connsiteX6" fmla="*/ 518279 w 1010329"/>
                <a:gd name="connsiteY6" fmla="*/ 938262 h 940057"/>
                <a:gd name="connsiteX7" fmla="*/ 360799 w 1010329"/>
                <a:gd name="connsiteY7" fmla="*/ 826502 h 940057"/>
                <a:gd name="connsiteX8" fmla="*/ 355719 w 1010329"/>
                <a:gd name="connsiteY8" fmla="*/ 364222 h 940057"/>
                <a:gd name="connsiteX9" fmla="*/ 152519 w 1010329"/>
                <a:gd name="connsiteY9" fmla="*/ 191502 h 940057"/>
                <a:gd name="connsiteX10" fmla="*/ 45839 w 1010329"/>
                <a:gd name="connsiteY10" fmla="*/ 3542 h 9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329" h="940057">
                  <a:moveTo>
                    <a:pt x="45839" y="3542"/>
                  </a:moveTo>
                  <a:cubicBezTo>
                    <a:pt x="177072" y="-15931"/>
                    <a:pt x="793446" y="50109"/>
                    <a:pt x="939919" y="74662"/>
                  </a:cubicBezTo>
                  <a:cubicBezTo>
                    <a:pt x="1086392" y="99215"/>
                    <a:pt x="965319" y="138162"/>
                    <a:pt x="924679" y="150862"/>
                  </a:cubicBezTo>
                  <a:cubicBezTo>
                    <a:pt x="884039" y="163562"/>
                    <a:pt x="739259" y="132235"/>
                    <a:pt x="696079" y="150862"/>
                  </a:cubicBezTo>
                  <a:cubicBezTo>
                    <a:pt x="652899" y="169489"/>
                    <a:pt x="681686" y="159329"/>
                    <a:pt x="665599" y="262622"/>
                  </a:cubicBezTo>
                  <a:cubicBezTo>
                    <a:pt x="649512" y="365915"/>
                    <a:pt x="624112" y="658015"/>
                    <a:pt x="599559" y="770622"/>
                  </a:cubicBezTo>
                  <a:cubicBezTo>
                    <a:pt x="575006" y="883229"/>
                    <a:pt x="558072" y="928949"/>
                    <a:pt x="518279" y="938262"/>
                  </a:cubicBezTo>
                  <a:cubicBezTo>
                    <a:pt x="478486" y="947575"/>
                    <a:pt x="387892" y="922175"/>
                    <a:pt x="360799" y="826502"/>
                  </a:cubicBezTo>
                  <a:cubicBezTo>
                    <a:pt x="333706" y="730829"/>
                    <a:pt x="390432" y="470055"/>
                    <a:pt x="355719" y="364222"/>
                  </a:cubicBezTo>
                  <a:cubicBezTo>
                    <a:pt x="321006" y="258389"/>
                    <a:pt x="203319" y="252462"/>
                    <a:pt x="152519" y="191502"/>
                  </a:cubicBezTo>
                  <a:cubicBezTo>
                    <a:pt x="101719" y="130542"/>
                    <a:pt x="-85394" y="23015"/>
                    <a:pt x="45839" y="35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: 図形 1064">
              <a:extLst>
                <a:ext uri="{FF2B5EF4-FFF2-40B4-BE49-F238E27FC236}">
                  <a16:creationId xmlns:a16="http://schemas.microsoft.com/office/drawing/2014/main" id="{7C7E78EB-94CD-C9CA-8136-DA9BD397D408}"/>
                </a:ext>
              </a:extLst>
            </p:cNvPr>
            <p:cNvSpPr/>
            <p:nvPr/>
          </p:nvSpPr>
          <p:spPr>
            <a:xfrm rot="20285733">
              <a:off x="9103514" y="9873709"/>
              <a:ext cx="355593" cy="299295"/>
            </a:xfrm>
            <a:custGeom>
              <a:avLst/>
              <a:gdLst>
                <a:gd name="connsiteX0" fmla="*/ 166217 w 355593"/>
                <a:gd name="connsiteY0" fmla="*/ 291372 h 299295"/>
                <a:gd name="connsiteX1" fmla="*/ 3657 w 355593"/>
                <a:gd name="connsiteY1" fmla="*/ 42452 h 299295"/>
                <a:gd name="connsiteX2" fmla="*/ 333857 w 355593"/>
                <a:gd name="connsiteY2" fmla="*/ 17052 h 299295"/>
                <a:gd name="connsiteX3" fmla="*/ 308457 w 355593"/>
                <a:gd name="connsiteY3" fmla="*/ 220252 h 299295"/>
                <a:gd name="connsiteX4" fmla="*/ 166217 w 355593"/>
                <a:gd name="connsiteY4" fmla="*/ 291372 h 29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593" h="299295">
                  <a:moveTo>
                    <a:pt x="166217" y="291372"/>
                  </a:moveTo>
                  <a:cubicBezTo>
                    <a:pt x="115417" y="261739"/>
                    <a:pt x="-24283" y="88172"/>
                    <a:pt x="3657" y="42452"/>
                  </a:cubicBezTo>
                  <a:cubicBezTo>
                    <a:pt x="31597" y="-3268"/>
                    <a:pt x="283057" y="-12581"/>
                    <a:pt x="333857" y="17052"/>
                  </a:cubicBezTo>
                  <a:cubicBezTo>
                    <a:pt x="384657" y="46685"/>
                    <a:pt x="333857" y="179612"/>
                    <a:pt x="308457" y="220252"/>
                  </a:cubicBezTo>
                  <a:cubicBezTo>
                    <a:pt x="283057" y="260892"/>
                    <a:pt x="217017" y="321005"/>
                    <a:pt x="166217" y="2913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: 図形 1066">
              <a:extLst>
                <a:ext uri="{FF2B5EF4-FFF2-40B4-BE49-F238E27FC236}">
                  <a16:creationId xmlns:a16="http://schemas.microsoft.com/office/drawing/2014/main" id="{20891BD9-5134-8D3D-5712-500E6433090C}"/>
                </a:ext>
              </a:extLst>
            </p:cNvPr>
            <p:cNvSpPr/>
            <p:nvPr/>
          </p:nvSpPr>
          <p:spPr>
            <a:xfrm>
              <a:off x="6924952" y="9226247"/>
              <a:ext cx="864509" cy="866965"/>
            </a:xfrm>
            <a:custGeom>
              <a:avLst/>
              <a:gdLst>
                <a:gd name="connsiteX0" fmla="*/ 781 w 864509"/>
                <a:gd name="connsiteY0" fmla="*/ 104020 h 866965"/>
                <a:gd name="connsiteX1" fmla="*/ 661181 w 864509"/>
                <a:gd name="connsiteY1" fmla="*/ 87086 h 866965"/>
                <a:gd name="connsiteX2" fmla="*/ 762781 w 864509"/>
                <a:gd name="connsiteY2" fmla="*/ 501953 h 866965"/>
                <a:gd name="connsiteX3" fmla="*/ 762781 w 864509"/>
                <a:gd name="connsiteY3" fmla="*/ 866020 h 866965"/>
                <a:gd name="connsiteX4" fmla="*/ 771248 w 864509"/>
                <a:gd name="connsiteY4" fmla="*/ 595086 h 866965"/>
                <a:gd name="connsiteX5" fmla="*/ 855915 w 864509"/>
                <a:gd name="connsiteY5" fmla="*/ 222553 h 866965"/>
                <a:gd name="connsiteX6" fmla="*/ 534181 w 864509"/>
                <a:gd name="connsiteY6" fmla="*/ 2420 h 866965"/>
                <a:gd name="connsiteX7" fmla="*/ 781 w 864509"/>
                <a:gd name="connsiteY7" fmla="*/ 104020 h 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509" h="866965">
                  <a:moveTo>
                    <a:pt x="781" y="104020"/>
                  </a:moveTo>
                  <a:cubicBezTo>
                    <a:pt x="21948" y="118131"/>
                    <a:pt x="534181" y="20764"/>
                    <a:pt x="661181" y="87086"/>
                  </a:cubicBezTo>
                  <a:cubicBezTo>
                    <a:pt x="788181" y="153408"/>
                    <a:pt x="745848" y="372131"/>
                    <a:pt x="762781" y="501953"/>
                  </a:cubicBezTo>
                  <a:cubicBezTo>
                    <a:pt x="779714" y="631775"/>
                    <a:pt x="761370" y="850498"/>
                    <a:pt x="762781" y="866020"/>
                  </a:cubicBezTo>
                  <a:cubicBezTo>
                    <a:pt x="764192" y="881542"/>
                    <a:pt x="755726" y="702331"/>
                    <a:pt x="771248" y="595086"/>
                  </a:cubicBezTo>
                  <a:cubicBezTo>
                    <a:pt x="786770" y="487842"/>
                    <a:pt x="895426" y="321331"/>
                    <a:pt x="855915" y="222553"/>
                  </a:cubicBezTo>
                  <a:cubicBezTo>
                    <a:pt x="816404" y="123775"/>
                    <a:pt x="673881" y="22175"/>
                    <a:pt x="534181" y="2420"/>
                  </a:cubicBezTo>
                  <a:cubicBezTo>
                    <a:pt x="394481" y="-17335"/>
                    <a:pt x="-20386" y="89909"/>
                    <a:pt x="781" y="1040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: 図形 1067">
              <a:extLst>
                <a:ext uri="{FF2B5EF4-FFF2-40B4-BE49-F238E27FC236}">
                  <a16:creationId xmlns:a16="http://schemas.microsoft.com/office/drawing/2014/main" id="{2CAEAE31-AEDA-B82F-983A-EE70470B0C66}"/>
                </a:ext>
              </a:extLst>
            </p:cNvPr>
            <p:cNvSpPr/>
            <p:nvPr/>
          </p:nvSpPr>
          <p:spPr>
            <a:xfrm>
              <a:off x="4908477" y="10205720"/>
              <a:ext cx="325616" cy="303036"/>
            </a:xfrm>
            <a:custGeom>
              <a:avLst/>
              <a:gdLst>
                <a:gd name="connsiteX0" fmla="*/ 264165 w 378266"/>
                <a:gd name="connsiteY0" fmla="*/ 37952 h 352035"/>
                <a:gd name="connsiteX1" fmla="*/ 103298 w 378266"/>
                <a:gd name="connsiteY1" fmla="*/ 266552 h 352035"/>
                <a:gd name="connsiteX2" fmla="*/ 187965 w 378266"/>
                <a:gd name="connsiteY2" fmla="*/ 351218 h 352035"/>
                <a:gd name="connsiteX3" fmla="*/ 1698 w 378266"/>
                <a:gd name="connsiteY3" fmla="*/ 224218 h 352035"/>
                <a:gd name="connsiteX4" fmla="*/ 111765 w 378266"/>
                <a:gd name="connsiteY4" fmla="*/ 97218 h 352035"/>
                <a:gd name="connsiteX5" fmla="*/ 374231 w 378266"/>
                <a:gd name="connsiteY5" fmla="*/ 4085 h 352035"/>
                <a:gd name="connsiteX6" fmla="*/ 264165 w 378266"/>
                <a:gd name="connsiteY6" fmla="*/ 37952 h 35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266" h="352035">
                  <a:moveTo>
                    <a:pt x="264165" y="37952"/>
                  </a:moveTo>
                  <a:cubicBezTo>
                    <a:pt x="219010" y="81696"/>
                    <a:pt x="115998" y="214341"/>
                    <a:pt x="103298" y="266552"/>
                  </a:cubicBezTo>
                  <a:cubicBezTo>
                    <a:pt x="90598" y="318763"/>
                    <a:pt x="204898" y="358274"/>
                    <a:pt x="187965" y="351218"/>
                  </a:cubicBezTo>
                  <a:cubicBezTo>
                    <a:pt x="171032" y="344162"/>
                    <a:pt x="14398" y="266551"/>
                    <a:pt x="1698" y="224218"/>
                  </a:cubicBezTo>
                  <a:cubicBezTo>
                    <a:pt x="-11002" y="181885"/>
                    <a:pt x="49676" y="133907"/>
                    <a:pt x="111765" y="97218"/>
                  </a:cubicBezTo>
                  <a:cubicBezTo>
                    <a:pt x="173854" y="60529"/>
                    <a:pt x="350242" y="11140"/>
                    <a:pt x="374231" y="4085"/>
                  </a:cubicBezTo>
                  <a:cubicBezTo>
                    <a:pt x="398220" y="-2970"/>
                    <a:pt x="309320" y="-5792"/>
                    <a:pt x="264165" y="379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: 図形 1068">
              <a:extLst>
                <a:ext uri="{FF2B5EF4-FFF2-40B4-BE49-F238E27FC236}">
                  <a16:creationId xmlns:a16="http://schemas.microsoft.com/office/drawing/2014/main" id="{51A13E28-D076-F896-04E1-A73A1EED584A}"/>
                </a:ext>
              </a:extLst>
            </p:cNvPr>
            <p:cNvSpPr/>
            <p:nvPr/>
          </p:nvSpPr>
          <p:spPr>
            <a:xfrm>
              <a:off x="5105099" y="10733966"/>
              <a:ext cx="385617" cy="274417"/>
            </a:xfrm>
            <a:custGeom>
              <a:avLst/>
              <a:gdLst>
                <a:gd name="connsiteX0" fmla="*/ 301 w 385617"/>
                <a:gd name="connsiteY0" fmla="*/ 238834 h 274417"/>
                <a:gd name="connsiteX1" fmla="*/ 350821 w 385617"/>
                <a:gd name="connsiteY1" fmla="*/ 188034 h 274417"/>
                <a:gd name="connsiteX2" fmla="*/ 366061 w 385617"/>
                <a:gd name="connsiteY2" fmla="*/ 91514 h 274417"/>
                <a:gd name="connsiteX3" fmla="*/ 289861 w 385617"/>
                <a:gd name="connsiteY3" fmla="*/ 74 h 274417"/>
                <a:gd name="connsiteX4" fmla="*/ 371141 w 385617"/>
                <a:gd name="connsiteY4" fmla="*/ 106754 h 274417"/>
                <a:gd name="connsiteX5" fmla="*/ 320341 w 385617"/>
                <a:gd name="connsiteY5" fmla="*/ 228674 h 274417"/>
                <a:gd name="connsiteX6" fmla="*/ 289861 w 385617"/>
                <a:gd name="connsiteY6" fmla="*/ 274394 h 274417"/>
                <a:gd name="connsiteX7" fmla="*/ 301 w 385617"/>
                <a:gd name="connsiteY7" fmla="*/ 238834 h 2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617" h="274417">
                  <a:moveTo>
                    <a:pt x="301" y="238834"/>
                  </a:moveTo>
                  <a:cubicBezTo>
                    <a:pt x="10461" y="224441"/>
                    <a:pt x="289861" y="212587"/>
                    <a:pt x="350821" y="188034"/>
                  </a:cubicBezTo>
                  <a:cubicBezTo>
                    <a:pt x="411781" y="163481"/>
                    <a:pt x="376221" y="122841"/>
                    <a:pt x="366061" y="91514"/>
                  </a:cubicBezTo>
                  <a:cubicBezTo>
                    <a:pt x="355901" y="60187"/>
                    <a:pt x="289014" y="-2466"/>
                    <a:pt x="289861" y="74"/>
                  </a:cubicBezTo>
                  <a:cubicBezTo>
                    <a:pt x="290708" y="2614"/>
                    <a:pt x="366061" y="68654"/>
                    <a:pt x="371141" y="106754"/>
                  </a:cubicBezTo>
                  <a:cubicBezTo>
                    <a:pt x="376221" y="144854"/>
                    <a:pt x="333888" y="200734"/>
                    <a:pt x="320341" y="228674"/>
                  </a:cubicBezTo>
                  <a:cubicBezTo>
                    <a:pt x="306794" y="256614"/>
                    <a:pt x="339814" y="273547"/>
                    <a:pt x="289861" y="274394"/>
                  </a:cubicBezTo>
                  <a:cubicBezTo>
                    <a:pt x="239908" y="275241"/>
                    <a:pt x="-9859" y="253227"/>
                    <a:pt x="301" y="2388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: 図形 1073">
              <a:extLst>
                <a:ext uri="{FF2B5EF4-FFF2-40B4-BE49-F238E27FC236}">
                  <a16:creationId xmlns:a16="http://schemas.microsoft.com/office/drawing/2014/main" id="{D7F184F3-6639-2BE6-CDE4-E2F5141E5515}"/>
                </a:ext>
              </a:extLst>
            </p:cNvPr>
            <p:cNvSpPr/>
            <p:nvPr/>
          </p:nvSpPr>
          <p:spPr>
            <a:xfrm>
              <a:off x="8406645" y="9507572"/>
              <a:ext cx="524020" cy="530752"/>
            </a:xfrm>
            <a:custGeom>
              <a:avLst/>
              <a:gdLst>
                <a:gd name="connsiteX0" fmla="*/ 21075 w 524020"/>
                <a:gd name="connsiteY0" fmla="*/ 58068 h 530752"/>
                <a:gd name="connsiteX1" fmla="*/ 92195 w 524020"/>
                <a:gd name="connsiteY1" fmla="*/ 58068 h 530752"/>
                <a:gd name="connsiteX2" fmla="*/ 371595 w 524020"/>
                <a:gd name="connsiteY2" fmla="*/ 32668 h 530752"/>
                <a:gd name="connsiteX3" fmla="*/ 351275 w 524020"/>
                <a:gd name="connsiteY3" fmla="*/ 47908 h 530752"/>
                <a:gd name="connsiteX4" fmla="*/ 442715 w 524020"/>
                <a:gd name="connsiteY4" fmla="*/ 149508 h 530752"/>
                <a:gd name="connsiteX5" fmla="*/ 468115 w 524020"/>
                <a:gd name="connsiteY5" fmla="*/ 301908 h 530752"/>
                <a:gd name="connsiteX6" fmla="*/ 523995 w 524020"/>
                <a:gd name="connsiteY6" fmla="*/ 530508 h 530752"/>
                <a:gd name="connsiteX7" fmla="*/ 473195 w 524020"/>
                <a:gd name="connsiteY7" fmla="*/ 342548 h 530752"/>
                <a:gd name="connsiteX8" fmla="*/ 336035 w 524020"/>
                <a:gd name="connsiteY8" fmla="*/ 174908 h 530752"/>
                <a:gd name="connsiteX9" fmla="*/ 280155 w 524020"/>
                <a:gd name="connsiteY9" fmla="*/ 139348 h 530752"/>
                <a:gd name="connsiteX10" fmla="*/ 432555 w 524020"/>
                <a:gd name="connsiteY10" fmla="*/ 2188 h 530752"/>
                <a:gd name="connsiteX11" fmla="*/ 21075 w 524020"/>
                <a:gd name="connsiteY11" fmla="*/ 58068 h 53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020" h="530752">
                  <a:moveTo>
                    <a:pt x="21075" y="58068"/>
                  </a:moveTo>
                  <a:cubicBezTo>
                    <a:pt x="-35652" y="67381"/>
                    <a:pt x="33775" y="62301"/>
                    <a:pt x="92195" y="58068"/>
                  </a:cubicBezTo>
                  <a:cubicBezTo>
                    <a:pt x="150615" y="53835"/>
                    <a:pt x="328415" y="34361"/>
                    <a:pt x="371595" y="32668"/>
                  </a:cubicBezTo>
                  <a:cubicBezTo>
                    <a:pt x="414775" y="30975"/>
                    <a:pt x="339422" y="28435"/>
                    <a:pt x="351275" y="47908"/>
                  </a:cubicBezTo>
                  <a:cubicBezTo>
                    <a:pt x="363128" y="67381"/>
                    <a:pt x="423242" y="107175"/>
                    <a:pt x="442715" y="149508"/>
                  </a:cubicBezTo>
                  <a:cubicBezTo>
                    <a:pt x="462188" y="191841"/>
                    <a:pt x="454568" y="238408"/>
                    <a:pt x="468115" y="301908"/>
                  </a:cubicBezTo>
                  <a:cubicBezTo>
                    <a:pt x="481662" y="365408"/>
                    <a:pt x="523148" y="523735"/>
                    <a:pt x="523995" y="530508"/>
                  </a:cubicBezTo>
                  <a:cubicBezTo>
                    <a:pt x="524842" y="537281"/>
                    <a:pt x="504522" y="401815"/>
                    <a:pt x="473195" y="342548"/>
                  </a:cubicBezTo>
                  <a:cubicBezTo>
                    <a:pt x="441868" y="283281"/>
                    <a:pt x="368208" y="208775"/>
                    <a:pt x="336035" y="174908"/>
                  </a:cubicBezTo>
                  <a:cubicBezTo>
                    <a:pt x="303862" y="141041"/>
                    <a:pt x="264068" y="168135"/>
                    <a:pt x="280155" y="139348"/>
                  </a:cubicBezTo>
                  <a:cubicBezTo>
                    <a:pt x="296242" y="110561"/>
                    <a:pt x="474888" y="16581"/>
                    <a:pt x="432555" y="2188"/>
                  </a:cubicBezTo>
                  <a:cubicBezTo>
                    <a:pt x="390222" y="-12205"/>
                    <a:pt x="77802" y="48755"/>
                    <a:pt x="21075" y="580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01010743-748F-A39C-06F3-2C6C22BB140C}"/>
              </a:ext>
            </a:extLst>
          </p:cNvPr>
          <p:cNvSpPr/>
          <p:nvPr/>
        </p:nvSpPr>
        <p:spPr>
          <a:xfrm>
            <a:off x="1142553" y="7894069"/>
            <a:ext cx="364253" cy="2126463"/>
          </a:xfrm>
          <a:custGeom>
            <a:avLst/>
            <a:gdLst>
              <a:gd name="connsiteX0" fmla="*/ 222223 w 364253"/>
              <a:gd name="connsiteY0" fmla="*/ 35280 h 2126463"/>
              <a:gd name="connsiteX1" fmla="*/ 358701 w 364253"/>
              <a:gd name="connsiteY1" fmla="*/ 1986910 h 2126463"/>
              <a:gd name="connsiteX2" fmla="*/ 304110 w 364253"/>
              <a:gd name="connsiteY2" fmla="*/ 1768546 h 2126463"/>
              <a:gd name="connsiteX3" fmla="*/ 3859 w 364253"/>
              <a:gd name="connsiteY3" fmla="*/ 158110 h 2126463"/>
              <a:gd name="connsiteX4" fmla="*/ 140337 w 364253"/>
              <a:gd name="connsiteY4" fmla="*/ 690373 h 2126463"/>
              <a:gd name="connsiteX5" fmla="*/ 222223 w 364253"/>
              <a:gd name="connsiteY5" fmla="*/ 35280 h 21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253" h="2126463">
                <a:moveTo>
                  <a:pt x="222223" y="35280"/>
                </a:moveTo>
                <a:cubicBezTo>
                  <a:pt x="258617" y="251369"/>
                  <a:pt x="345053" y="1698032"/>
                  <a:pt x="358701" y="1986910"/>
                </a:cubicBezTo>
                <a:cubicBezTo>
                  <a:pt x="372349" y="2275788"/>
                  <a:pt x="363250" y="2073346"/>
                  <a:pt x="304110" y="1768546"/>
                </a:cubicBezTo>
                <a:cubicBezTo>
                  <a:pt x="244970" y="1463746"/>
                  <a:pt x="31154" y="337806"/>
                  <a:pt x="3859" y="158110"/>
                </a:cubicBezTo>
                <a:cubicBezTo>
                  <a:pt x="-23437" y="-21586"/>
                  <a:pt x="101668" y="715394"/>
                  <a:pt x="140337" y="690373"/>
                </a:cubicBezTo>
                <a:cubicBezTo>
                  <a:pt x="179006" y="665352"/>
                  <a:pt x="185829" y="-180809"/>
                  <a:pt x="222223" y="3528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55BA5498-D4A2-0288-12CD-6D1A6288FF69}"/>
              </a:ext>
            </a:extLst>
          </p:cNvPr>
          <p:cNvSpPr/>
          <p:nvPr/>
        </p:nvSpPr>
        <p:spPr>
          <a:xfrm>
            <a:off x="6696661" y="7123668"/>
            <a:ext cx="1496735" cy="4159644"/>
          </a:xfrm>
          <a:custGeom>
            <a:avLst/>
            <a:gdLst>
              <a:gd name="connsiteX0" fmla="*/ 1478348 w 1496735"/>
              <a:gd name="connsiteY0" fmla="*/ 14111 h 4159644"/>
              <a:gd name="connsiteX1" fmla="*/ 891494 w 1496735"/>
              <a:gd name="connsiteY1" fmla="*/ 1788320 h 4159644"/>
              <a:gd name="connsiteX2" fmla="*/ 918790 w 1496735"/>
              <a:gd name="connsiteY2" fmla="*/ 1911150 h 4159644"/>
              <a:gd name="connsiteX3" fmla="*/ 536652 w 1496735"/>
              <a:gd name="connsiteY3" fmla="*/ 3426051 h 4159644"/>
              <a:gd name="connsiteX4" fmla="*/ 509357 w 1496735"/>
              <a:gd name="connsiteY4" fmla="*/ 3275926 h 4159644"/>
              <a:gd name="connsiteX5" fmla="*/ 4390 w 1496735"/>
              <a:gd name="connsiteY5" fmla="*/ 4149383 h 4159644"/>
              <a:gd name="connsiteX6" fmla="*/ 836903 w 1496735"/>
              <a:gd name="connsiteY6" fmla="*/ 2593538 h 4159644"/>
              <a:gd name="connsiteX7" fmla="*/ 782312 w 1496735"/>
              <a:gd name="connsiteY7" fmla="*/ 2675425 h 4159644"/>
              <a:gd name="connsiteX8" fmla="*/ 1451052 w 1496735"/>
              <a:gd name="connsiteY8" fmla="*/ 655556 h 4159644"/>
              <a:gd name="connsiteX9" fmla="*/ 1355518 w 1496735"/>
              <a:gd name="connsiteY9" fmla="*/ 942159 h 4159644"/>
              <a:gd name="connsiteX10" fmla="*/ 1478348 w 1496735"/>
              <a:gd name="connsiteY10" fmla="*/ 14111 h 415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735" h="4159644">
                <a:moveTo>
                  <a:pt x="1478348" y="14111"/>
                </a:moveTo>
                <a:cubicBezTo>
                  <a:pt x="1401011" y="155138"/>
                  <a:pt x="984754" y="1472147"/>
                  <a:pt x="891494" y="1788320"/>
                </a:cubicBezTo>
                <a:cubicBezTo>
                  <a:pt x="798234" y="2104493"/>
                  <a:pt x="977930" y="1638195"/>
                  <a:pt x="918790" y="1911150"/>
                </a:cubicBezTo>
                <a:cubicBezTo>
                  <a:pt x="859650" y="2184105"/>
                  <a:pt x="604891" y="3198588"/>
                  <a:pt x="536652" y="3426051"/>
                </a:cubicBezTo>
                <a:cubicBezTo>
                  <a:pt x="468413" y="3653514"/>
                  <a:pt x="598067" y="3155371"/>
                  <a:pt x="509357" y="3275926"/>
                </a:cubicBezTo>
                <a:cubicBezTo>
                  <a:pt x="420647" y="3396481"/>
                  <a:pt x="-50201" y="4263114"/>
                  <a:pt x="4390" y="4149383"/>
                </a:cubicBezTo>
                <a:cubicBezTo>
                  <a:pt x="58981" y="4035652"/>
                  <a:pt x="707249" y="2839198"/>
                  <a:pt x="836903" y="2593538"/>
                </a:cubicBezTo>
                <a:cubicBezTo>
                  <a:pt x="966557" y="2347878"/>
                  <a:pt x="679954" y="2998422"/>
                  <a:pt x="782312" y="2675425"/>
                </a:cubicBezTo>
                <a:cubicBezTo>
                  <a:pt x="884670" y="2352428"/>
                  <a:pt x="1355518" y="944434"/>
                  <a:pt x="1451052" y="655556"/>
                </a:cubicBezTo>
                <a:cubicBezTo>
                  <a:pt x="1546586" y="366678"/>
                  <a:pt x="1346419" y="1051341"/>
                  <a:pt x="1355518" y="942159"/>
                </a:cubicBezTo>
                <a:cubicBezTo>
                  <a:pt x="1364617" y="832977"/>
                  <a:pt x="1555685" y="-126916"/>
                  <a:pt x="1478348" y="14111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C325CB53-FA15-D41C-F688-9D4214EFEA52}"/>
              </a:ext>
            </a:extLst>
          </p:cNvPr>
          <p:cNvSpPr/>
          <p:nvPr/>
        </p:nvSpPr>
        <p:spPr>
          <a:xfrm>
            <a:off x="6114197" y="10483973"/>
            <a:ext cx="2005228" cy="2140206"/>
          </a:xfrm>
          <a:custGeom>
            <a:avLst/>
            <a:gdLst>
              <a:gd name="connsiteX0" fmla="*/ 0 w 2005228"/>
              <a:gd name="connsiteY0" fmla="*/ 2140206 h 2140206"/>
              <a:gd name="connsiteX1" fmla="*/ 968991 w 2005228"/>
              <a:gd name="connsiteY1" fmla="*/ 38451 h 2140206"/>
              <a:gd name="connsiteX2" fmla="*/ 818866 w 2005228"/>
              <a:gd name="connsiteY2" fmla="*/ 748134 h 2140206"/>
              <a:gd name="connsiteX3" fmla="*/ 1228299 w 2005228"/>
              <a:gd name="connsiteY3" fmla="*/ 338702 h 2140206"/>
              <a:gd name="connsiteX4" fmla="*/ 1978925 w 2005228"/>
              <a:gd name="connsiteY4" fmla="*/ 1457818 h 2140206"/>
              <a:gd name="connsiteX5" fmla="*/ 1924334 w 2005228"/>
              <a:gd name="connsiteY5" fmla="*/ 1171215 h 21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228" h="2140206">
                <a:moveTo>
                  <a:pt x="0" y="2140206"/>
                </a:moveTo>
                <a:cubicBezTo>
                  <a:pt x="416256" y="1205334"/>
                  <a:pt x="832513" y="270463"/>
                  <a:pt x="968991" y="38451"/>
                </a:cubicBezTo>
                <a:cubicBezTo>
                  <a:pt x="1105469" y="-193561"/>
                  <a:pt x="775648" y="698092"/>
                  <a:pt x="818866" y="748134"/>
                </a:cubicBezTo>
                <a:cubicBezTo>
                  <a:pt x="862084" y="798176"/>
                  <a:pt x="1034956" y="220421"/>
                  <a:pt x="1228299" y="338702"/>
                </a:cubicBezTo>
                <a:cubicBezTo>
                  <a:pt x="1421642" y="456983"/>
                  <a:pt x="1862919" y="1319066"/>
                  <a:pt x="1978925" y="1457818"/>
                </a:cubicBezTo>
                <a:cubicBezTo>
                  <a:pt x="2094931" y="1596570"/>
                  <a:pt x="1781033" y="1025639"/>
                  <a:pt x="1924334" y="117121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63572C0F-5F6D-92B8-FC75-9727932C3F78}"/>
              </a:ext>
            </a:extLst>
          </p:cNvPr>
          <p:cNvSpPr/>
          <p:nvPr/>
        </p:nvSpPr>
        <p:spPr>
          <a:xfrm>
            <a:off x="4538061" y="10699677"/>
            <a:ext cx="4114156" cy="1965093"/>
          </a:xfrm>
          <a:custGeom>
            <a:avLst/>
            <a:gdLst>
              <a:gd name="connsiteX0" fmla="*/ 1262238 w 4114156"/>
              <a:gd name="connsiteY0" fmla="*/ 1828968 h 1965093"/>
              <a:gd name="connsiteX1" fmla="*/ 1930978 w 4114156"/>
              <a:gd name="connsiteY1" fmla="*/ 395953 h 1965093"/>
              <a:gd name="connsiteX2" fmla="*/ 1958273 w 4114156"/>
              <a:gd name="connsiteY2" fmla="*/ 928216 h 1965093"/>
              <a:gd name="connsiteX3" fmla="*/ 2640661 w 4114156"/>
              <a:gd name="connsiteY3" fmla="*/ 168 h 1965093"/>
              <a:gd name="connsiteX4" fmla="*/ 3268458 w 4114156"/>
              <a:gd name="connsiteY4" fmla="*/ 859977 h 1965093"/>
              <a:gd name="connsiteX5" fmla="*/ 4032733 w 4114156"/>
              <a:gd name="connsiteY5" fmla="*/ 1828968 h 1965093"/>
              <a:gd name="connsiteX6" fmla="*/ 3377640 w 4114156"/>
              <a:gd name="connsiteY6" fmla="*/ 1706138 h 1965093"/>
              <a:gd name="connsiteX7" fmla="*/ 4087324 w 4114156"/>
              <a:gd name="connsiteY7" fmla="*/ 1801672 h 1965093"/>
              <a:gd name="connsiteX8" fmla="*/ 2231229 w 4114156"/>
              <a:gd name="connsiteY8" fmla="*/ 1842616 h 1965093"/>
              <a:gd name="connsiteX9" fmla="*/ 2736196 w 4114156"/>
              <a:gd name="connsiteY9" fmla="*/ 1842616 h 1965093"/>
              <a:gd name="connsiteX10" fmla="*/ 33939 w 4114156"/>
              <a:gd name="connsiteY10" fmla="*/ 1910854 h 1965093"/>
              <a:gd name="connsiteX11" fmla="*/ 1262238 w 4114156"/>
              <a:gd name="connsiteY11" fmla="*/ 1828968 h 19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4156" h="1965093">
                <a:moveTo>
                  <a:pt x="1262238" y="1828968"/>
                </a:moveTo>
                <a:cubicBezTo>
                  <a:pt x="1578411" y="1576484"/>
                  <a:pt x="1814972" y="546078"/>
                  <a:pt x="1930978" y="395953"/>
                </a:cubicBezTo>
                <a:cubicBezTo>
                  <a:pt x="2046984" y="245828"/>
                  <a:pt x="1839993" y="994180"/>
                  <a:pt x="1958273" y="928216"/>
                </a:cubicBezTo>
                <a:cubicBezTo>
                  <a:pt x="2076553" y="862252"/>
                  <a:pt x="2422297" y="11541"/>
                  <a:pt x="2640661" y="168"/>
                </a:cubicBezTo>
                <a:cubicBezTo>
                  <a:pt x="2859025" y="-11205"/>
                  <a:pt x="3036446" y="555177"/>
                  <a:pt x="3268458" y="859977"/>
                </a:cubicBezTo>
                <a:cubicBezTo>
                  <a:pt x="3500470" y="1164777"/>
                  <a:pt x="4014536" y="1687941"/>
                  <a:pt x="4032733" y="1828968"/>
                </a:cubicBezTo>
                <a:cubicBezTo>
                  <a:pt x="4050930" y="1969995"/>
                  <a:pt x="3368542" y="1710687"/>
                  <a:pt x="3377640" y="1706138"/>
                </a:cubicBezTo>
                <a:cubicBezTo>
                  <a:pt x="3386739" y="1701589"/>
                  <a:pt x="4278392" y="1778926"/>
                  <a:pt x="4087324" y="1801672"/>
                </a:cubicBezTo>
                <a:cubicBezTo>
                  <a:pt x="3896256" y="1824418"/>
                  <a:pt x="2456417" y="1835792"/>
                  <a:pt x="2231229" y="1842616"/>
                </a:cubicBezTo>
                <a:cubicBezTo>
                  <a:pt x="2006041" y="1849440"/>
                  <a:pt x="2736196" y="1842616"/>
                  <a:pt x="2736196" y="1842616"/>
                </a:cubicBezTo>
                <a:lnTo>
                  <a:pt x="33939" y="1910854"/>
                </a:lnTo>
                <a:cubicBezTo>
                  <a:pt x="-211721" y="1904030"/>
                  <a:pt x="946065" y="2081452"/>
                  <a:pt x="1262238" y="1828968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67B64093-F0C7-CF09-86B4-152D7EF41FE8}"/>
              </a:ext>
            </a:extLst>
          </p:cNvPr>
          <p:cNvSpPr/>
          <p:nvPr/>
        </p:nvSpPr>
        <p:spPr>
          <a:xfrm>
            <a:off x="2402683" y="5082139"/>
            <a:ext cx="872463" cy="1193580"/>
          </a:xfrm>
          <a:custGeom>
            <a:avLst/>
            <a:gdLst>
              <a:gd name="connsiteX0" fmla="*/ 581149 w 872463"/>
              <a:gd name="connsiteY0" fmla="*/ 0 h 1193580"/>
              <a:gd name="connsiteX1" fmla="*/ 71010 w 872463"/>
              <a:gd name="connsiteY1" fmla="*/ 490888 h 1193580"/>
              <a:gd name="connsiteX2" fmla="*/ 282765 w 872463"/>
              <a:gd name="connsiteY2" fmla="*/ 481263 h 1193580"/>
              <a:gd name="connsiteX3" fmla="*/ 148012 w 872463"/>
              <a:gd name="connsiteY3" fmla="*/ 683394 h 1193580"/>
              <a:gd name="connsiteX4" fmla="*/ 176888 w 872463"/>
              <a:gd name="connsiteY4" fmla="*/ 904775 h 1193580"/>
              <a:gd name="connsiteX5" fmla="*/ 398269 w 872463"/>
              <a:gd name="connsiteY5" fmla="*/ 1145406 h 1193580"/>
              <a:gd name="connsiteX6" fmla="*/ 869906 w 872463"/>
              <a:gd name="connsiteY6" fmla="*/ 1029903 h 1193580"/>
              <a:gd name="connsiteX7" fmla="*/ 571523 w 872463"/>
              <a:gd name="connsiteY7" fmla="*/ 1193533 h 1193580"/>
              <a:gd name="connsiteX8" fmla="*/ 244264 w 872463"/>
              <a:gd name="connsiteY8" fmla="*/ 1010653 h 1193580"/>
              <a:gd name="connsiteX9" fmla="*/ 3633 w 872463"/>
              <a:gd name="connsiteY9" fmla="*/ 673768 h 1193580"/>
              <a:gd name="connsiteX10" fmla="*/ 99885 w 872463"/>
              <a:gd name="connsiteY10" fmla="*/ 288758 h 1193580"/>
              <a:gd name="connsiteX11" fmla="*/ 109511 w 872463"/>
              <a:gd name="connsiteY11" fmla="*/ 279133 h 1193580"/>
              <a:gd name="connsiteX12" fmla="*/ 581149 w 872463"/>
              <a:gd name="connsiteY12" fmla="*/ 0 h 119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2463" h="1193580">
                <a:moveTo>
                  <a:pt x="581149" y="0"/>
                </a:moveTo>
                <a:cubicBezTo>
                  <a:pt x="350945" y="205339"/>
                  <a:pt x="120741" y="410678"/>
                  <a:pt x="71010" y="490888"/>
                </a:cubicBezTo>
                <a:cubicBezTo>
                  <a:pt x="21279" y="571098"/>
                  <a:pt x="269931" y="449179"/>
                  <a:pt x="282765" y="481263"/>
                </a:cubicBezTo>
                <a:cubicBezTo>
                  <a:pt x="295599" y="513347"/>
                  <a:pt x="165658" y="612809"/>
                  <a:pt x="148012" y="683394"/>
                </a:cubicBezTo>
                <a:cubicBezTo>
                  <a:pt x="130366" y="753979"/>
                  <a:pt x="135179" y="827773"/>
                  <a:pt x="176888" y="904775"/>
                </a:cubicBezTo>
                <a:cubicBezTo>
                  <a:pt x="218597" y="981777"/>
                  <a:pt x="282766" y="1124551"/>
                  <a:pt x="398269" y="1145406"/>
                </a:cubicBezTo>
                <a:cubicBezTo>
                  <a:pt x="513772" y="1166261"/>
                  <a:pt x="841030" y="1021882"/>
                  <a:pt x="869906" y="1029903"/>
                </a:cubicBezTo>
                <a:cubicBezTo>
                  <a:pt x="898782" y="1037924"/>
                  <a:pt x="675797" y="1196741"/>
                  <a:pt x="571523" y="1193533"/>
                </a:cubicBezTo>
                <a:cubicBezTo>
                  <a:pt x="467249" y="1190325"/>
                  <a:pt x="338912" y="1097280"/>
                  <a:pt x="244264" y="1010653"/>
                </a:cubicBezTo>
                <a:cubicBezTo>
                  <a:pt x="149616" y="924026"/>
                  <a:pt x="27696" y="794084"/>
                  <a:pt x="3633" y="673768"/>
                </a:cubicBezTo>
                <a:cubicBezTo>
                  <a:pt x="-20430" y="553452"/>
                  <a:pt x="82239" y="354531"/>
                  <a:pt x="99885" y="288758"/>
                </a:cubicBezTo>
                <a:cubicBezTo>
                  <a:pt x="117531" y="222986"/>
                  <a:pt x="109511" y="279133"/>
                  <a:pt x="109511" y="279133"/>
                </a:cubicBezTo>
                <a:lnTo>
                  <a:pt x="581149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817D8944-200D-BDEC-CD79-B25830812A45}"/>
              </a:ext>
            </a:extLst>
          </p:cNvPr>
          <p:cNvSpPr/>
          <p:nvPr/>
        </p:nvSpPr>
        <p:spPr>
          <a:xfrm>
            <a:off x="6506444" y="5071639"/>
            <a:ext cx="1013570" cy="1240149"/>
          </a:xfrm>
          <a:custGeom>
            <a:avLst/>
            <a:gdLst>
              <a:gd name="connsiteX0" fmla="*/ 452621 w 1013570"/>
              <a:gd name="connsiteY0" fmla="*/ 875 h 1240149"/>
              <a:gd name="connsiteX1" fmla="*/ 837632 w 1013570"/>
              <a:gd name="connsiteY1" fmla="*/ 434012 h 1240149"/>
              <a:gd name="connsiteX2" fmla="*/ 895383 w 1013570"/>
              <a:gd name="connsiteY2" fmla="*/ 896024 h 1240149"/>
              <a:gd name="connsiteX3" fmla="*/ 991636 w 1013570"/>
              <a:gd name="connsiteY3" fmla="*/ 693894 h 1240149"/>
              <a:gd name="connsiteX4" fmla="*/ 751004 w 1013570"/>
              <a:gd name="connsiteY4" fmla="*/ 1155906 h 1240149"/>
              <a:gd name="connsiteX5" fmla="*/ 404495 w 1013570"/>
              <a:gd name="connsiteY5" fmla="*/ 1213658 h 1240149"/>
              <a:gd name="connsiteX6" fmla="*/ 9859 w 1013570"/>
              <a:gd name="connsiteY6" fmla="*/ 857523 h 1240149"/>
              <a:gd name="connsiteX7" fmla="*/ 125362 w 1013570"/>
              <a:gd name="connsiteY7" fmla="*/ 1069279 h 1240149"/>
              <a:gd name="connsiteX8" fmla="*/ 192739 w 1013570"/>
              <a:gd name="connsiteY8" fmla="*/ 1204033 h 1240149"/>
              <a:gd name="connsiteX9" fmla="*/ 760630 w 1013570"/>
              <a:gd name="connsiteY9" fmla="*/ 1204033 h 1240149"/>
              <a:gd name="connsiteX10" fmla="*/ 933884 w 1013570"/>
              <a:gd name="connsiteY10" fmla="*/ 1078904 h 1240149"/>
              <a:gd name="connsiteX11" fmla="*/ 856882 w 1013570"/>
              <a:gd name="connsiteY11" fmla="*/ 1030778 h 1240149"/>
              <a:gd name="connsiteX12" fmla="*/ 1001261 w 1013570"/>
              <a:gd name="connsiteY12" fmla="*/ 549515 h 1240149"/>
              <a:gd name="connsiteX13" fmla="*/ 452621 w 1013570"/>
              <a:gd name="connsiteY13" fmla="*/ 875 h 124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3570" h="1240149">
                <a:moveTo>
                  <a:pt x="452621" y="875"/>
                </a:moveTo>
                <a:cubicBezTo>
                  <a:pt x="425349" y="-18376"/>
                  <a:pt x="763838" y="284821"/>
                  <a:pt x="837632" y="434012"/>
                </a:cubicBezTo>
                <a:cubicBezTo>
                  <a:pt x="911426" y="583203"/>
                  <a:pt x="869716" y="852710"/>
                  <a:pt x="895383" y="896024"/>
                </a:cubicBezTo>
                <a:cubicBezTo>
                  <a:pt x="921050" y="939338"/>
                  <a:pt x="1015699" y="650580"/>
                  <a:pt x="991636" y="693894"/>
                </a:cubicBezTo>
                <a:cubicBezTo>
                  <a:pt x="967573" y="737208"/>
                  <a:pt x="848861" y="1069279"/>
                  <a:pt x="751004" y="1155906"/>
                </a:cubicBezTo>
                <a:cubicBezTo>
                  <a:pt x="653147" y="1242533"/>
                  <a:pt x="528019" y="1263388"/>
                  <a:pt x="404495" y="1213658"/>
                </a:cubicBezTo>
                <a:cubicBezTo>
                  <a:pt x="280971" y="1163928"/>
                  <a:pt x="56381" y="881586"/>
                  <a:pt x="9859" y="857523"/>
                </a:cubicBezTo>
                <a:cubicBezTo>
                  <a:pt x="-36663" y="833460"/>
                  <a:pt x="94882" y="1011527"/>
                  <a:pt x="125362" y="1069279"/>
                </a:cubicBezTo>
                <a:cubicBezTo>
                  <a:pt x="155842" y="1127031"/>
                  <a:pt x="86861" y="1181574"/>
                  <a:pt x="192739" y="1204033"/>
                </a:cubicBezTo>
                <a:cubicBezTo>
                  <a:pt x="298617" y="1226492"/>
                  <a:pt x="637106" y="1224888"/>
                  <a:pt x="760630" y="1204033"/>
                </a:cubicBezTo>
                <a:cubicBezTo>
                  <a:pt x="884154" y="1183178"/>
                  <a:pt x="917842" y="1107780"/>
                  <a:pt x="933884" y="1078904"/>
                </a:cubicBezTo>
                <a:cubicBezTo>
                  <a:pt x="949926" y="1050028"/>
                  <a:pt x="845653" y="1119009"/>
                  <a:pt x="856882" y="1030778"/>
                </a:cubicBezTo>
                <a:cubicBezTo>
                  <a:pt x="868111" y="942547"/>
                  <a:pt x="1063825" y="725978"/>
                  <a:pt x="1001261" y="549515"/>
                </a:cubicBezTo>
                <a:cubicBezTo>
                  <a:pt x="938697" y="373052"/>
                  <a:pt x="479893" y="20126"/>
                  <a:pt x="452621" y="875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4050F23A-3C4E-EA3A-EBDC-CAEDC0DE1FD1}"/>
              </a:ext>
            </a:extLst>
          </p:cNvPr>
          <p:cNvSpPr/>
          <p:nvPr/>
        </p:nvSpPr>
        <p:spPr>
          <a:xfrm>
            <a:off x="2438580" y="4750937"/>
            <a:ext cx="702345" cy="502316"/>
          </a:xfrm>
          <a:custGeom>
            <a:avLst/>
            <a:gdLst>
              <a:gd name="connsiteX0" fmla="*/ 131365 w 702345"/>
              <a:gd name="connsiteY0" fmla="*/ 3943 h 502316"/>
              <a:gd name="connsiteX1" fmla="*/ 304620 w 702345"/>
              <a:gd name="connsiteY1" fmla="*/ 90570 h 502316"/>
              <a:gd name="connsiteX2" fmla="*/ 699256 w 702345"/>
              <a:gd name="connsiteY2" fmla="*/ 417829 h 502316"/>
              <a:gd name="connsiteX3" fmla="*/ 477875 w 702345"/>
              <a:gd name="connsiteY3" fmla="*/ 398579 h 502316"/>
              <a:gd name="connsiteX4" fmla="*/ 285369 w 702345"/>
              <a:gd name="connsiteY4" fmla="*/ 494831 h 502316"/>
              <a:gd name="connsiteX5" fmla="*/ 179492 w 702345"/>
              <a:gd name="connsiteY5" fmla="*/ 167572 h 502316"/>
              <a:gd name="connsiteX6" fmla="*/ 439374 w 702345"/>
              <a:gd name="connsiteY6" fmla="*/ 292701 h 502316"/>
              <a:gd name="connsiteX7" fmla="*/ 6237 w 702345"/>
              <a:gd name="connsiteY7" fmla="*/ 465956 h 502316"/>
              <a:gd name="connsiteX8" fmla="*/ 179492 w 702345"/>
              <a:gd name="connsiteY8" fmla="*/ 186823 h 502316"/>
              <a:gd name="connsiteX9" fmla="*/ 131365 w 702345"/>
              <a:gd name="connsiteY9" fmla="*/ 3943 h 5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345" h="502316">
                <a:moveTo>
                  <a:pt x="131365" y="3943"/>
                </a:moveTo>
                <a:cubicBezTo>
                  <a:pt x="152220" y="-12099"/>
                  <a:pt x="209972" y="21589"/>
                  <a:pt x="304620" y="90570"/>
                </a:cubicBezTo>
                <a:cubicBezTo>
                  <a:pt x="399269" y="159551"/>
                  <a:pt x="670380" y="366494"/>
                  <a:pt x="699256" y="417829"/>
                </a:cubicBezTo>
                <a:cubicBezTo>
                  <a:pt x="728132" y="469164"/>
                  <a:pt x="546856" y="385745"/>
                  <a:pt x="477875" y="398579"/>
                </a:cubicBezTo>
                <a:cubicBezTo>
                  <a:pt x="408894" y="411413"/>
                  <a:pt x="335100" y="533332"/>
                  <a:pt x="285369" y="494831"/>
                </a:cubicBezTo>
                <a:cubicBezTo>
                  <a:pt x="235639" y="456330"/>
                  <a:pt x="153825" y="201260"/>
                  <a:pt x="179492" y="167572"/>
                </a:cubicBezTo>
                <a:cubicBezTo>
                  <a:pt x="205159" y="133884"/>
                  <a:pt x="468250" y="242970"/>
                  <a:pt x="439374" y="292701"/>
                </a:cubicBezTo>
                <a:cubicBezTo>
                  <a:pt x="410498" y="342432"/>
                  <a:pt x="49551" y="483602"/>
                  <a:pt x="6237" y="465956"/>
                </a:cubicBezTo>
                <a:cubicBezTo>
                  <a:pt x="-37077" y="448310"/>
                  <a:pt x="158637" y="259013"/>
                  <a:pt x="179492" y="186823"/>
                </a:cubicBezTo>
                <a:cubicBezTo>
                  <a:pt x="200347" y="114634"/>
                  <a:pt x="110510" y="19985"/>
                  <a:pt x="131365" y="3943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48E343EC-37C4-BFC3-9093-FCBE4BDD7F41}"/>
              </a:ext>
            </a:extLst>
          </p:cNvPr>
          <p:cNvSpPr/>
          <p:nvPr/>
        </p:nvSpPr>
        <p:spPr>
          <a:xfrm>
            <a:off x="6803295" y="4774131"/>
            <a:ext cx="517979" cy="587223"/>
          </a:xfrm>
          <a:custGeom>
            <a:avLst/>
            <a:gdLst>
              <a:gd name="connsiteX0" fmla="*/ 146145 w 517979"/>
              <a:gd name="connsiteY0" fmla="*/ 9625 h 587223"/>
              <a:gd name="connsiteX1" fmla="*/ 502280 w 517979"/>
              <a:gd name="connsiteY1" fmla="*/ 19250 h 587223"/>
              <a:gd name="connsiteX2" fmla="*/ 319400 w 517979"/>
              <a:gd name="connsiteY2" fmla="*/ 182880 h 587223"/>
              <a:gd name="connsiteX3" fmla="*/ 338650 w 517979"/>
              <a:gd name="connsiteY3" fmla="*/ 125128 h 587223"/>
              <a:gd name="connsiteX4" fmla="*/ 396402 w 517979"/>
              <a:gd name="connsiteY4" fmla="*/ 346509 h 587223"/>
              <a:gd name="connsiteX5" fmla="*/ 203897 w 517979"/>
              <a:gd name="connsiteY5" fmla="*/ 298383 h 587223"/>
              <a:gd name="connsiteX6" fmla="*/ 329025 w 517979"/>
              <a:gd name="connsiteY6" fmla="*/ 288757 h 587223"/>
              <a:gd name="connsiteX7" fmla="*/ 98019 w 517979"/>
              <a:gd name="connsiteY7" fmla="*/ 481263 h 587223"/>
              <a:gd name="connsiteX8" fmla="*/ 223147 w 517979"/>
              <a:gd name="connsiteY8" fmla="*/ 365760 h 587223"/>
              <a:gd name="connsiteX9" fmla="*/ 1766 w 517979"/>
              <a:gd name="connsiteY9" fmla="*/ 587141 h 587223"/>
              <a:gd name="connsiteX10" fmla="*/ 367526 w 517979"/>
              <a:gd name="connsiteY10" fmla="*/ 336884 h 587223"/>
              <a:gd name="connsiteX11" fmla="*/ 511905 w 517979"/>
              <a:gd name="connsiteY11" fmla="*/ 77002 h 587223"/>
              <a:gd name="connsiteX12" fmla="*/ 146145 w 517979"/>
              <a:gd name="connsiteY12" fmla="*/ 9625 h 58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979" h="587223">
                <a:moveTo>
                  <a:pt x="146145" y="9625"/>
                </a:moveTo>
                <a:cubicBezTo>
                  <a:pt x="144541" y="0"/>
                  <a:pt x="473404" y="-9626"/>
                  <a:pt x="502280" y="19250"/>
                </a:cubicBezTo>
                <a:cubicBezTo>
                  <a:pt x="531156" y="48126"/>
                  <a:pt x="346672" y="165234"/>
                  <a:pt x="319400" y="182880"/>
                </a:cubicBezTo>
                <a:cubicBezTo>
                  <a:pt x="292128" y="200526"/>
                  <a:pt x="325816" y="97857"/>
                  <a:pt x="338650" y="125128"/>
                </a:cubicBezTo>
                <a:cubicBezTo>
                  <a:pt x="351484" y="152400"/>
                  <a:pt x="418861" y="317633"/>
                  <a:pt x="396402" y="346509"/>
                </a:cubicBezTo>
                <a:cubicBezTo>
                  <a:pt x="373943" y="375385"/>
                  <a:pt x="215126" y="308008"/>
                  <a:pt x="203897" y="298383"/>
                </a:cubicBezTo>
                <a:cubicBezTo>
                  <a:pt x="192668" y="288758"/>
                  <a:pt x="346671" y="258277"/>
                  <a:pt x="329025" y="288757"/>
                </a:cubicBezTo>
                <a:cubicBezTo>
                  <a:pt x="311379" y="319237"/>
                  <a:pt x="115665" y="468429"/>
                  <a:pt x="98019" y="481263"/>
                </a:cubicBezTo>
                <a:cubicBezTo>
                  <a:pt x="80373" y="494097"/>
                  <a:pt x="239189" y="348114"/>
                  <a:pt x="223147" y="365760"/>
                </a:cubicBezTo>
                <a:cubicBezTo>
                  <a:pt x="207105" y="383406"/>
                  <a:pt x="-22297" y="591954"/>
                  <a:pt x="1766" y="587141"/>
                </a:cubicBezTo>
                <a:cubicBezTo>
                  <a:pt x="25829" y="582328"/>
                  <a:pt x="282503" y="421907"/>
                  <a:pt x="367526" y="336884"/>
                </a:cubicBezTo>
                <a:cubicBezTo>
                  <a:pt x="452549" y="251861"/>
                  <a:pt x="542385" y="133149"/>
                  <a:pt x="511905" y="77002"/>
                </a:cubicBezTo>
                <a:cubicBezTo>
                  <a:pt x="481425" y="20855"/>
                  <a:pt x="147749" y="19250"/>
                  <a:pt x="146145" y="9625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91702217-68B7-A844-859B-11519EE4426E}"/>
              </a:ext>
            </a:extLst>
          </p:cNvPr>
          <p:cNvSpPr/>
          <p:nvPr/>
        </p:nvSpPr>
        <p:spPr>
          <a:xfrm>
            <a:off x="3951639" y="6135794"/>
            <a:ext cx="1625022" cy="253663"/>
          </a:xfrm>
          <a:custGeom>
            <a:avLst/>
            <a:gdLst>
              <a:gd name="connsiteX0" fmla="*/ 3988 w 1625022"/>
              <a:gd name="connsiteY0" fmla="*/ 102446 h 253663"/>
              <a:gd name="connsiteX1" fmla="*/ 1033534 w 1625022"/>
              <a:gd name="connsiteY1" fmla="*/ 21166 h 253663"/>
              <a:gd name="connsiteX2" fmla="*/ 803241 w 1625022"/>
              <a:gd name="connsiteY2" fmla="*/ 846 h 253663"/>
              <a:gd name="connsiteX3" fmla="*/ 1616041 w 1625022"/>
              <a:gd name="connsiteY3" fmla="*/ 41486 h 253663"/>
              <a:gd name="connsiteX4" fmla="*/ 1257054 w 1625022"/>
              <a:gd name="connsiteY4" fmla="*/ 68579 h 253663"/>
              <a:gd name="connsiteX5" fmla="*/ 1568628 w 1625022"/>
              <a:gd name="connsiteY5" fmla="*/ 251459 h 253663"/>
              <a:gd name="connsiteX6" fmla="*/ 1114814 w 1625022"/>
              <a:gd name="connsiteY6" fmla="*/ 170179 h 253663"/>
              <a:gd name="connsiteX7" fmla="*/ 430708 w 1625022"/>
              <a:gd name="connsiteY7" fmla="*/ 176953 h 253663"/>
              <a:gd name="connsiteX8" fmla="*/ 667774 w 1625022"/>
              <a:gd name="connsiteY8" fmla="*/ 136313 h 253663"/>
              <a:gd name="connsiteX9" fmla="*/ 3988 w 1625022"/>
              <a:gd name="connsiteY9" fmla="*/ 102446 h 25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022" h="253663">
                <a:moveTo>
                  <a:pt x="3988" y="102446"/>
                </a:moveTo>
                <a:cubicBezTo>
                  <a:pt x="64948" y="83255"/>
                  <a:pt x="900325" y="38099"/>
                  <a:pt x="1033534" y="21166"/>
                </a:cubicBezTo>
                <a:cubicBezTo>
                  <a:pt x="1166743" y="4233"/>
                  <a:pt x="706157" y="-2541"/>
                  <a:pt x="803241" y="846"/>
                </a:cubicBezTo>
                <a:cubicBezTo>
                  <a:pt x="900325" y="4233"/>
                  <a:pt x="1540405" y="30197"/>
                  <a:pt x="1616041" y="41486"/>
                </a:cubicBezTo>
                <a:cubicBezTo>
                  <a:pt x="1691677" y="52775"/>
                  <a:pt x="1264956" y="33584"/>
                  <a:pt x="1257054" y="68579"/>
                </a:cubicBezTo>
                <a:cubicBezTo>
                  <a:pt x="1249152" y="103574"/>
                  <a:pt x="1592335" y="234526"/>
                  <a:pt x="1568628" y="251459"/>
                </a:cubicBezTo>
                <a:cubicBezTo>
                  <a:pt x="1544921" y="268392"/>
                  <a:pt x="1304467" y="182597"/>
                  <a:pt x="1114814" y="170179"/>
                </a:cubicBezTo>
                <a:cubicBezTo>
                  <a:pt x="925161" y="157761"/>
                  <a:pt x="505215" y="182597"/>
                  <a:pt x="430708" y="176953"/>
                </a:cubicBezTo>
                <a:cubicBezTo>
                  <a:pt x="356201" y="171309"/>
                  <a:pt x="735507" y="150989"/>
                  <a:pt x="667774" y="136313"/>
                </a:cubicBezTo>
                <a:cubicBezTo>
                  <a:pt x="600041" y="121637"/>
                  <a:pt x="-56972" y="121637"/>
                  <a:pt x="3988" y="10244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4729A45A-FCC5-12BC-3A22-666E812C2517}"/>
              </a:ext>
            </a:extLst>
          </p:cNvPr>
          <p:cNvSpPr/>
          <p:nvPr/>
        </p:nvSpPr>
        <p:spPr>
          <a:xfrm>
            <a:off x="4018673" y="6203675"/>
            <a:ext cx="1732524" cy="343307"/>
          </a:xfrm>
          <a:custGeom>
            <a:avLst/>
            <a:gdLst>
              <a:gd name="connsiteX0" fmla="*/ 65647 w 1732524"/>
              <a:gd name="connsiteY0" fmla="*/ 21018 h 343307"/>
              <a:gd name="connsiteX1" fmla="*/ 1305167 w 1732524"/>
              <a:gd name="connsiteY1" fmla="*/ 81978 h 343307"/>
              <a:gd name="connsiteX2" fmla="*/ 1433860 w 1732524"/>
              <a:gd name="connsiteY2" fmla="*/ 129392 h 343307"/>
              <a:gd name="connsiteX3" fmla="*/ 1549007 w 1732524"/>
              <a:gd name="connsiteY3" fmla="*/ 48112 h 343307"/>
              <a:gd name="connsiteX4" fmla="*/ 1508367 w 1732524"/>
              <a:gd name="connsiteY4" fmla="*/ 102298 h 343307"/>
              <a:gd name="connsiteX5" fmla="*/ 1731887 w 1732524"/>
              <a:gd name="connsiteY5" fmla="*/ 698 h 343307"/>
              <a:gd name="connsiteX6" fmla="*/ 1427087 w 1732524"/>
              <a:gd name="connsiteY6" fmla="*/ 163258 h 343307"/>
              <a:gd name="connsiteX7" fmla="*/ 756527 w 1732524"/>
              <a:gd name="connsiteY7" fmla="*/ 339365 h 343307"/>
              <a:gd name="connsiteX8" fmla="*/ 1291620 w 1732524"/>
              <a:gd name="connsiteY8" fmla="*/ 285178 h 343307"/>
              <a:gd name="connsiteX9" fmla="*/ 736207 w 1732524"/>
              <a:gd name="connsiteY9" fmla="*/ 278405 h 343307"/>
              <a:gd name="connsiteX10" fmla="*/ 248527 w 1732524"/>
              <a:gd name="connsiteY10" fmla="*/ 197125 h 343307"/>
              <a:gd name="connsiteX11" fmla="*/ 519460 w 1732524"/>
              <a:gd name="connsiteY11" fmla="*/ 224218 h 343307"/>
              <a:gd name="connsiteX12" fmla="*/ 356900 w 1732524"/>
              <a:gd name="connsiteY12" fmla="*/ 122618 h 343307"/>
              <a:gd name="connsiteX13" fmla="*/ 194340 w 1732524"/>
              <a:gd name="connsiteY13" fmla="*/ 61658 h 343307"/>
              <a:gd name="connsiteX14" fmla="*/ 65647 w 1732524"/>
              <a:gd name="connsiteY14" fmla="*/ 21018 h 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2524" h="343307">
                <a:moveTo>
                  <a:pt x="65647" y="21018"/>
                </a:moveTo>
                <a:cubicBezTo>
                  <a:pt x="250785" y="24405"/>
                  <a:pt x="1077132" y="63916"/>
                  <a:pt x="1305167" y="81978"/>
                </a:cubicBezTo>
                <a:cubicBezTo>
                  <a:pt x="1533202" y="100040"/>
                  <a:pt x="1393220" y="135036"/>
                  <a:pt x="1433860" y="129392"/>
                </a:cubicBezTo>
                <a:cubicBezTo>
                  <a:pt x="1474500" y="123748"/>
                  <a:pt x="1536589" y="52628"/>
                  <a:pt x="1549007" y="48112"/>
                </a:cubicBezTo>
                <a:cubicBezTo>
                  <a:pt x="1561425" y="43596"/>
                  <a:pt x="1477887" y="110200"/>
                  <a:pt x="1508367" y="102298"/>
                </a:cubicBezTo>
                <a:cubicBezTo>
                  <a:pt x="1538847" y="94396"/>
                  <a:pt x="1745434" y="-9462"/>
                  <a:pt x="1731887" y="698"/>
                </a:cubicBezTo>
                <a:cubicBezTo>
                  <a:pt x="1718340" y="10858"/>
                  <a:pt x="1589647" y="106814"/>
                  <a:pt x="1427087" y="163258"/>
                </a:cubicBezTo>
                <a:cubicBezTo>
                  <a:pt x="1264527" y="219702"/>
                  <a:pt x="779105" y="319045"/>
                  <a:pt x="756527" y="339365"/>
                </a:cubicBezTo>
                <a:cubicBezTo>
                  <a:pt x="733949" y="359685"/>
                  <a:pt x="1295007" y="295338"/>
                  <a:pt x="1291620" y="285178"/>
                </a:cubicBezTo>
                <a:cubicBezTo>
                  <a:pt x="1288233" y="275018"/>
                  <a:pt x="910056" y="293081"/>
                  <a:pt x="736207" y="278405"/>
                </a:cubicBezTo>
                <a:cubicBezTo>
                  <a:pt x="562358" y="263730"/>
                  <a:pt x="284651" y="206156"/>
                  <a:pt x="248527" y="197125"/>
                </a:cubicBezTo>
                <a:cubicBezTo>
                  <a:pt x="212403" y="188094"/>
                  <a:pt x="501398" y="236636"/>
                  <a:pt x="519460" y="224218"/>
                </a:cubicBezTo>
                <a:cubicBezTo>
                  <a:pt x="537522" y="211800"/>
                  <a:pt x="411087" y="149711"/>
                  <a:pt x="356900" y="122618"/>
                </a:cubicBezTo>
                <a:cubicBezTo>
                  <a:pt x="302713" y="95525"/>
                  <a:pt x="248527" y="77462"/>
                  <a:pt x="194340" y="61658"/>
                </a:cubicBezTo>
                <a:cubicBezTo>
                  <a:pt x="140153" y="45854"/>
                  <a:pt x="-119491" y="17631"/>
                  <a:pt x="65647" y="2101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2ECD76EC-7882-29BD-A262-CD82323D8770}"/>
              </a:ext>
            </a:extLst>
          </p:cNvPr>
          <p:cNvSpPr/>
          <p:nvPr/>
        </p:nvSpPr>
        <p:spPr>
          <a:xfrm>
            <a:off x="3110978" y="2189639"/>
            <a:ext cx="3782060" cy="1450710"/>
          </a:xfrm>
          <a:custGeom>
            <a:avLst/>
            <a:gdLst>
              <a:gd name="connsiteX0" fmla="*/ 25922 w 3782060"/>
              <a:gd name="connsiteY0" fmla="*/ 756761 h 1450710"/>
              <a:gd name="connsiteX1" fmla="*/ 2159522 w 3782060"/>
              <a:gd name="connsiteY1" fmla="*/ 274161 h 1450710"/>
              <a:gd name="connsiteX2" fmla="*/ 2019822 w 3782060"/>
              <a:gd name="connsiteY2" fmla="*/ 388461 h 1450710"/>
              <a:gd name="connsiteX3" fmla="*/ 2769122 w 3782060"/>
              <a:gd name="connsiteY3" fmla="*/ 439261 h 1450710"/>
              <a:gd name="connsiteX4" fmla="*/ 3327922 w 3782060"/>
              <a:gd name="connsiteY4" fmla="*/ 693261 h 1450710"/>
              <a:gd name="connsiteX5" fmla="*/ 3048522 w 3782060"/>
              <a:gd name="connsiteY5" fmla="*/ 515461 h 1450710"/>
              <a:gd name="connsiteX6" fmla="*/ 3759722 w 3782060"/>
              <a:gd name="connsiteY6" fmla="*/ 1442561 h 1450710"/>
              <a:gd name="connsiteX7" fmla="*/ 3543822 w 3782060"/>
              <a:gd name="connsiteY7" fmla="*/ 921861 h 1450710"/>
              <a:gd name="connsiteX8" fmla="*/ 2946922 w 3782060"/>
              <a:gd name="connsiteY8" fmla="*/ 134461 h 1450710"/>
              <a:gd name="connsiteX9" fmla="*/ 2261122 w 3782060"/>
              <a:gd name="connsiteY9" fmla="*/ 70961 h 1450710"/>
              <a:gd name="connsiteX10" fmla="*/ 1727722 w 3782060"/>
              <a:gd name="connsiteY10" fmla="*/ 210661 h 1450710"/>
              <a:gd name="connsiteX11" fmla="*/ 2172222 w 3782060"/>
              <a:gd name="connsiteY11" fmla="*/ 7461 h 1450710"/>
              <a:gd name="connsiteX12" fmla="*/ 432322 w 3782060"/>
              <a:gd name="connsiteY12" fmla="*/ 528161 h 1450710"/>
              <a:gd name="connsiteX13" fmla="*/ 940322 w 3782060"/>
              <a:gd name="connsiteY13" fmla="*/ 172561 h 1450710"/>
              <a:gd name="connsiteX14" fmla="*/ 25922 w 3782060"/>
              <a:gd name="connsiteY14" fmla="*/ 756761 h 145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82060" h="1450710">
                <a:moveTo>
                  <a:pt x="25922" y="756761"/>
                </a:moveTo>
                <a:cubicBezTo>
                  <a:pt x="229122" y="773694"/>
                  <a:pt x="1827205" y="335544"/>
                  <a:pt x="2159522" y="274161"/>
                </a:cubicBezTo>
                <a:cubicBezTo>
                  <a:pt x="2491839" y="212778"/>
                  <a:pt x="1918222" y="360944"/>
                  <a:pt x="2019822" y="388461"/>
                </a:cubicBezTo>
                <a:cubicBezTo>
                  <a:pt x="2121422" y="415978"/>
                  <a:pt x="2551105" y="388461"/>
                  <a:pt x="2769122" y="439261"/>
                </a:cubicBezTo>
                <a:cubicBezTo>
                  <a:pt x="2987139" y="490061"/>
                  <a:pt x="3281355" y="680561"/>
                  <a:pt x="3327922" y="693261"/>
                </a:cubicBezTo>
                <a:cubicBezTo>
                  <a:pt x="3374489" y="705961"/>
                  <a:pt x="2976555" y="390578"/>
                  <a:pt x="3048522" y="515461"/>
                </a:cubicBezTo>
                <a:cubicBezTo>
                  <a:pt x="3120489" y="640344"/>
                  <a:pt x="3677172" y="1374828"/>
                  <a:pt x="3759722" y="1442561"/>
                </a:cubicBezTo>
                <a:cubicBezTo>
                  <a:pt x="3842272" y="1510294"/>
                  <a:pt x="3679289" y="1139878"/>
                  <a:pt x="3543822" y="921861"/>
                </a:cubicBezTo>
                <a:cubicBezTo>
                  <a:pt x="3408355" y="703844"/>
                  <a:pt x="3160705" y="276278"/>
                  <a:pt x="2946922" y="134461"/>
                </a:cubicBezTo>
                <a:cubicBezTo>
                  <a:pt x="2733139" y="-7356"/>
                  <a:pt x="2464322" y="58261"/>
                  <a:pt x="2261122" y="70961"/>
                </a:cubicBezTo>
                <a:cubicBezTo>
                  <a:pt x="2057922" y="83661"/>
                  <a:pt x="1742539" y="221244"/>
                  <a:pt x="1727722" y="210661"/>
                </a:cubicBezTo>
                <a:cubicBezTo>
                  <a:pt x="1712905" y="200078"/>
                  <a:pt x="2388122" y="-45456"/>
                  <a:pt x="2172222" y="7461"/>
                </a:cubicBezTo>
                <a:cubicBezTo>
                  <a:pt x="1956322" y="60378"/>
                  <a:pt x="637639" y="500644"/>
                  <a:pt x="432322" y="528161"/>
                </a:cubicBezTo>
                <a:cubicBezTo>
                  <a:pt x="227005" y="555678"/>
                  <a:pt x="1001705" y="138694"/>
                  <a:pt x="940322" y="172561"/>
                </a:cubicBezTo>
                <a:cubicBezTo>
                  <a:pt x="878939" y="206428"/>
                  <a:pt x="-177278" y="739828"/>
                  <a:pt x="25922" y="75676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星 5 1663">
            <a:extLst>
              <a:ext uri="{FF2B5EF4-FFF2-40B4-BE49-F238E27FC236}">
                <a16:creationId xmlns:a16="http://schemas.microsoft.com/office/drawing/2014/main" id="{5036CEDB-2A32-1039-7129-6B79096EFCA6}"/>
              </a:ext>
            </a:extLst>
          </p:cNvPr>
          <p:cNvSpPr/>
          <p:nvPr/>
        </p:nvSpPr>
        <p:spPr>
          <a:xfrm rot="20784967">
            <a:off x="8203964" y="7854694"/>
            <a:ext cx="314634" cy="314634"/>
          </a:xfrm>
          <a:prstGeom prst="star5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星 5 1664">
            <a:extLst>
              <a:ext uri="{FF2B5EF4-FFF2-40B4-BE49-F238E27FC236}">
                <a16:creationId xmlns:a16="http://schemas.microsoft.com/office/drawing/2014/main" id="{49A37799-017E-76D0-1113-66BEC6E3572B}"/>
              </a:ext>
            </a:extLst>
          </p:cNvPr>
          <p:cNvSpPr/>
          <p:nvPr/>
        </p:nvSpPr>
        <p:spPr>
          <a:xfrm rot="20784967">
            <a:off x="8474071" y="7692228"/>
            <a:ext cx="314634" cy="314634"/>
          </a:xfrm>
          <a:prstGeom prst="star5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904E535A-D666-C0A4-E0C1-D1A7EC216978}"/>
              </a:ext>
            </a:extLst>
          </p:cNvPr>
          <p:cNvSpPr/>
          <p:nvPr/>
        </p:nvSpPr>
        <p:spPr>
          <a:xfrm>
            <a:off x="1407314" y="8123434"/>
            <a:ext cx="2891602" cy="1176391"/>
          </a:xfrm>
          <a:custGeom>
            <a:avLst/>
            <a:gdLst>
              <a:gd name="connsiteX0" fmla="*/ 46732 w 2891602"/>
              <a:gd name="connsiteY0" fmla="*/ 196107 h 1176391"/>
              <a:gd name="connsiteX1" fmla="*/ 2355217 w 2891602"/>
              <a:gd name="connsiteY1" fmla="*/ 1080527 h 1176391"/>
              <a:gd name="connsiteX2" fmla="*/ 2280266 w 2891602"/>
              <a:gd name="connsiteY2" fmla="*/ 1020566 h 1176391"/>
              <a:gd name="connsiteX3" fmla="*/ 2834902 w 2891602"/>
              <a:gd name="connsiteY3" fmla="*/ 1170468 h 1176391"/>
              <a:gd name="connsiteX4" fmla="*/ 2565079 w 2891602"/>
              <a:gd name="connsiteY4" fmla="*/ 780723 h 1176391"/>
              <a:gd name="connsiteX5" fmla="*/ 2415178 w 2891602"/>
              <a:gd name="connsiteY5" fmla="*/ 1235 h 1176391"/>
              <a:gd name="connsiteX6" fmla="*/ 2759952 w 2891602"/>
              <a:gd name="connsiteY6" fmla="*/ 975596 h 1176391"/>
              <a:gd name="connsiteX7" fmla="*/ 2819912 w 2891602"/>
              <a:gd name="connsiteY7" fmla="*/ 1110507 h 1176391"/>
              <a:gd name="connsiteX8" fmla="*/ 1785591 w 2891602"/>
              <a:gd name="connsiteY8" fmla="*/ 1095517 h 1176391"/>
              <a:gd name="connsiteX9" fmla="*/ 496437 w 2891602"/>
              <a:gd name="connsiteY9" fmla="*/ 585851 h 1176391"/>
              <a:gd name="connsiteX10" fmla="*/ 781250 w 2891602"/>
              <a:gd name="connsiteY10" fmla="*/ 675792 h 1176391"/>
              <a:gd name="connsiteX11" fmla="*/ 46732 w 2891602"/>
              <a:gd name="connsiteY11" fmla="*/ 196107 h 117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1602" h="1176391">
                <a:moveTo>
                  <a:pt x="46732" y="196107"/>
                </a:moveTo>
                <a:cubicBezTo>
                  <a:pt x="309060" y="263563"/>
                  <a:pt x="2355217" y="1080527"/>
                  <a:pt x="2355217" y="1080527"/>
                </a:cubicBezTo>
                <a:cubicBezTo>
                  <a:pt x="2727473" y="1217937"/>
                  <a:pt x="2200318" y="1005576"/>
                  <a:pt x="2280266" y="1020566"/>
                </a:cubicBezTo>
                <a:cubicBezTo>
                  <a:pt x="2360214" y="1035556"/>
                  <a:pt x="2787433" y="1210442"/>
                  <a:pt x="2834902" y="1170468"/>
                </a:cubicBezTo>
                <a:cubicBezTo>
                  <a:pt x="2882371" y="1130494"/>
                  <a:pt x="2635033" y="975595"/>
                  <a:pt x="2565079" y="780723"/>
                </a:cubicBezTo>
                <a:cubicBezTo>
                  <a:pt x="2495125" y="585851"/>
                  <a:pt x="2382699" y="-31244"/>
                  <a:pt x="2415178" y="1235"/>
                </a:cubicBezTo>
                <a:cubicBezTo>
                  <a:pt x="2447657" y="33714"/>
                  <a:pt x="2692496" y="790717"/>
                  <a:pt x="2759952" y="975596"/>
                </a:cubicBezTo>
                <a:cubicBezTo>
                  <a:pt x="2827408" y="1160475"/>
                  <a:pt x="2982305" y="1090520"/>
                  <a:pt x="2819912" y="1110507"/>
                </a:cubicBezTo>
                <a:cubicBezTo>
                  <a:pt x="2657519" y="1130494"/>
                  <a:pt x="2172837" y="1182960"/>
                  <a:pt x="1785591" y="1095517"/>
                </a:cubicBezTo>
                <a:cubicBezTo>
                  <a:pt x="1398345" y="1008074"/>
                  <a:pt x="663827" y="655805"/>
                  <a:pt x="496437" y="585851"/>
                </a:cubicBezTo>
                <a:cubicBezTo>
                  <a:pt x="329047" y="515897"/>
                  <a:pt x="853702" y="738251"/>
                  <a:pt x="781250" y="675792"/>
                </a:cubicBezTo>
                <a:cubicBezTo>
                  <a:pt x="708798" y="613333"/>
                  <a:pt x="-215596" y="128651"/>
                  <a:pt x="46732" y="196107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6890E0A2-3261-C407-C2A2-65923E15DF32}"/>
              </a:ext>
            </a:extLst>
          </p:cNvPr>
          <p:cNvSpPr/>
          <p:nvPr/>
        </p:nvSpPr>
        <p:spPr>
          <a:xfrm>
            <a:off x="1856574" y="9000149"/>
            <a:ext cx="2874734" cy="2450024"/>
          </a:xfrm>
          <a:custGeom>
            <a:avLst/>
            <a:gdLst>
              <a:gd name="connsiteX0" fmla="*/ 227059 w 2874734"/>
              <a:gd name="connsiteY0" fmla="*/ 8940 h 2450024"/>
              <a:gd name="connsiteX1" fmla="*/ 2595505 w 2874734"/>
              <a:gd name="connsiteY1" fmla="*/ 1028271 h 2450024"/>
              <a:gd name="connsiteX2" fmla="*/ 2445603 w 2874734"/>
              <a:gd name="connsiteY2" fmla="*/ 1013281 h 2450024"/>
              <a:gd name="connsiteX3" fmla="*/ 2865328 w 2874734"/>
              <a:gd name="connsiteY3" fmla="*/ 1447995 h 2450024"/>
              <a:gd name="connsiteX4" fmla="*/ 1965918 w 2874734"/>
              <a:gd name="connsiteY4" fmla="*/ 2437346 h 2450024"/>
              <a:gd name="connsiteX5" fmla="*/ 2220751 w 2874734"/>
              <a:gd name="connsiteY5" fmla="*/ 1957661 h 2450024"/>
              <a:gd name="connsiteX6" fmla="*/ 1531203 w 2874734"/>
              <a:gd name="connsiteY6" fmla="*/ 1223143 h 2450024"/>
              <a:gd name="connsiteX7" fmla="*/ 2070849 w 2874734"/>
              <a:gd name="connsiteY7" fmla="*/ 1477976 h 2450024"/>
              <a:gd name="connsiteX8" fmla="*/ 586823 w 2874734"/>
              <a:gd name="connsiteY8" fmla="*/ 593556 h 2450024"/>
              <a:gd name="connsiteX9" fmla="*/ 1860987 w 2874734"/>
              <a:gd name="connsiteY9" fmla="*/ 1148192 h 2450024"/>
              <a:gd name="connsiteX10" fmla="*/ 17196 w 2874734"/>
              <a:gd name="connsiteY10" fmla="*/ 308743 h 2450024"/>
              <a:gd name="connsiteX11" fmla="*/ 901616 w 2874734"/>
              <a:gd name="connsiteY11" fmla="*/ 518605 h 2450024"/>
              <a:gd name="connsiteX12" fmla="*/ 227059 w 2874734"/>
              <a:gd name="connsiteY12" fmla="*/ 8940 h 245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4734" h="2450024">
                <a:moveTo>
                  <a:pt x="227059" y="8940"/>
                </a:moveTo>
                <a:cubicBezTo>
                  <a:pt x="509374" y="93884"/>
                  <a:pt x="2225748" y="860881"/>
                  <a:pt x="2595505" y="1028271"/>
                </a:cubicBezTo>
                <a:cubicBezTo>
                  <a:pt x="2965262" y="1195661"/>
                  <a:pt x="2400633" y="943327"/>
                  <a:pt x="2445603" y="1013281"/>
                </a:cubicBezTo>
                <a:cubicBezTo>
                  <a:pt x="2490573" y="1083235"/>
                  <a:pt x="2945276" y="1210651"/>
                  <a:pt x="2865328" y="1447995"/>
                </a:cubicBezTo>
                <a:cubicBezTo>
                  <a:pt x="2785381" y="1685339"/>
                  <a:pt x="2073347" y="2352402"/>
                  <a:pt x="1965918" y="2437346"/>
                </a:cubicBezTo>
                <a:cubicBezTo>
                  <a:pt x="1858489" y="2522290"/>
                  <a:pt x="2293204" y="2160028"/>
                  <a:pt x="2220751" y="1957661"/>
                </a:cubicBezTo>
                <a:cubicBezTo>
                  <a:pt x="2148299" y="1755294"/>
                  <a:pt x="1556187" y="1303091"/>
                  <a:pt x="1531203" y="1223143"/>
                </a:cubicBezTo>
                <a:cubicBezTo>
                  <a:pt x="1506219" y="1143195"/>
                  <a:pt x="2228246" y="1582907"/>
                  <a:pt x="2070849" y="1477976"/>
                </a:cubicBezTo>
                <a:cubicBezTo>
                  <a:pt x="1913452" y="1373045"/>
                  <a:pt x="621800" y="648520"/>
                  <a:pt x="586823" y="593556"/>
                </a:cubicBezTo>
                <a:cubicBezTo>
                  <a:pt x="551846" y="538592"/>
                  <a:pt x="1955925" y="1195661"/>
                  <a:pt x="1860987" y="1148192"/>
                </a:cubicBezTo>
                <a:cubicBezTo>
                  <a:pt x="1766049" y="1100723"/>
                  <a:pt x="177091" y="413674"/>
                  <a:pt x="17196" y="308743"/>
                </a:cubicBezTo>
                <a:cubicBezTo>
                  <a:pt x="-142699" y="203812"/>
                  <a:pt x="864140" y="566074"/>
                  <a:pt x="901616" y="518605"/>
                </a:cubicBezTo>
                <a:cubicBezTo>
                  <a:pt x="939092" y="471136"/>
                  <a:pt x="-55256" y="-76004"/>
                  <a:pt x="227059" y="8940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B3BDEDA3-3CA0-9D77-9DA6-A26CF43D1BAA}"/>
              </a:ext>
            </a:extLst>
          </p:cNvPr>
          <p:cNvSpPr/>
          <p:nvPr/>
        </p:nvSpPr>
        <p:spPr>
          <a:xfrm>
            <a:off x="3192280" y="3261590"/>
            <a:ext cx="481242" cy="2587331"/>
          </a:xfrm>
          <a:custGeom>
            <a:avLst/>
            <a:gdLst>
              <a:gd name="connsiteX0" fmla="*/ 150429 w 481242"/>
              <a:gd name="connsiteY0" fmla="*/ 81462 h 2587331"/>
              <a:gd name="connsiteX1" fmla="*/ 150429 w 481242"/>
              <a:gd name="connsiteY1" fmla="*/ 141422 h 2587331"/>
              <a:gd name="connsiteX2" fmla="*/ 45498 w 481242"/>
              <a:gd name="connsiteY2" fmla="*/ 980872 h 2587331"/>
              <a:gd name="connsiteX3" fmla="*/ 270350 w 481242"/>
              <a:gd name="connsiteY3" fmla="*/ 2015193 h 2587331"/>
              <a:gd name="connsiteX4" fmla="*/ 480212 w 481242"/>
              <a:gd name="connsiteY4" fmla="*/ 2584819 h 2587331"/>
              <a:gd name="connsiteX5" fmla="*/ 180409 w 481242"/>
              <a:gd name="connsiteY5" fmla="*/ 1805331 h 2587331"/>
              <a:gd name="connsiteX6" fmla="*/ 527 w 481242"/>
              <a:gd name="connsiteY6" fmla="*/ 965881 h 2587331"/>
              <a:gd name="connsiteX7" fmla="*/ 150429 w 481242"/>
              <a:gd name="connsiteY7" fmla="*/ 81462 h 258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242" h="2587331">
                <a:moveTo>
                  <a:pt x="150429" y="81462"/>
                </a:moveTo>
                <a:cubicBezTo>
                  <a:pt x="175413" y="-55948"/>
                  <a:pt x="167917" y="-8480"/>
                  <a:pt x="150429" y="141422"/>
                </a:cubicBezTo>
                <a:cubicBezTo>
                  <a:pt x="132941" y="291324"/>
                  <a:pt x="25511" y="668577"/>
                  <a:pt x="45498" y="980872"/>
                </a:cubicBezTo>
                <a:cubicBezTo>
                  <a:pt x="65485" y="1293167"/>
                  <a:pt x="197898" y="1747868"/>
                  <a:pt x="270350" y="2015193"/>
                </a:cubicBezTo>
                <a:cubicBezTo>
                  <a:pt x="342802" y="2282518"/>
                  <a:pt x="495202" y="2619796"/>
                  <a:pt x="480212" y="2584819"/>
                </a:cubicBezTo>
                <a:cubicBezTo>
                  <a:pt x="465222" y="2549842"/>
                  <a:pt x="260357" y="2075154"/>
                  <a:pt x="180409" y="1805331"/>
                </a:cubicBezTo>
                <a:cubicBezTo>
                  <a:pt x="100461" y="1535508"/>
                  <a:pt x="10520" y="1248196"/>
                  <a:pt x="527" y="965881"/>
                </a:cubicBezTo>
                <a:cubicBezTo>
                  <a:pt x="-9466" y="683566"/>
                  <a:pt x="125445" y="218872"/>
                  <a:pt x="150429" y="8146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43181C0A-64F2-CBDD-E719-9D059E9AFA3E}"/>
              </a:ext>
            </a:extLst>
          </p:cNvPr>
          <p:cNvSpPr/>
          <p:nvPr/>
        </p:nvSpPr>
        <p:spPr>
          <a:xfrm>
            <a:off x="4583193" y="6794944"/>
            <a:ext cx="63979" cy="257254"/>
          </a:xfrm>
          <a:custGeom>
            <a:avLst/>
            <a:gdLst>
              <a:gd name="connsiteX0" fmla="*/ 63963 w 63979"/>
              <a:gd name="connsiteY0" fmla="*/ 426 h 257254"/>
              <a:gd name="connsiteX1" fmla="*/ 1333 w 63979"/>
              <a:gd name="connsiteY1" fmla="*/ 150738 h 257254"/>
              <a:gd name="connsiteX2" fmla="*/ 20122 w 63979"/>
              <a:gd name="connsiteY2" fmla="*/ 257209 h 257254"/>
              <a:gd name="connsiteX3" fmla="*/ 7596 w 63979"/>
              <a:gd name="connsiteY3" fmla="*/ 163264 h 257254"/>
              <a:gd name="connsiteX4" fmla="*/ 7596 w 63979"/>
              <a:gd name="connsiteY4" fmla="*/ 106897 h 257254"/>
              <a:gd name="connsiteX5" fmla="*/ 63963 w 63979"/>
              <a:gd name="connsiteY5" fmla="*/ 426 h 25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79" h="257254">
                <a:moveTo>
                  <a:pt x="63963" y="426"/>
                </a:moveTo>
                <a:cubicBezTo>
                  <a:pt x="62919" y="7733"/>
                  <a:pt x="8640" y="107941"/>
                  <a:pt x="1333" y="150738"/>
                </a:cubicBezTo>
                <a:cubicBezTo>
                  <a:pt x="-5974" y="193535"/>
                  <a:pt x="19078" y="255121"/>
                  <a:pt x="20122" y="257209"/>
                </a:cubicBezTo>
                <a:cubicBezTo>
                  <a:pt x="21166" y="259297"/>
                  <a:pt x="9684" y="188316"/>
                  <a:pt x="7596" y="163264"/>
                </a:cubicBezTo>
                <a:cubicBezTo>
                  <a:pt x="5508" y="138212"/>
                  <a:pt x="-755" y="131949"/>
                  <a:pt x="7596" y="106897"/>
                </a:cubicBezTo>
                <a:cubicBezTo>
                  <a:pt x="15947" y="81845"/>
                  <a:pt x="65007" y="-6881"/>
                  <a:pt x="63963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250E9666-CA71-276D-2D0A-0D01C3D7B36C}"/>
              </a:ext>
            </a:extLst>
          </p:cNvPr>
          <p:cNvSpPr/>
          <p:nvPr/>
        </p:nvSpPr>
        <p:spPr>
          <a:xfrm>
            <a:off x="4571964" y="6908097"/>
            <a:ext cx="836395" cy="363345"/>
          </a:xfrm>
          <a:custGeom>
            <a:avLst/>
            <a:gdLst>
              <a:gd name="connsiteX0" fmla="*/ 36 w 836395"/>
              <a:gd name="connsiteY0" fmla="*/ 363262 h 363345"/>
              <a:gd name="connsiteX1" fmla="*/ 488551 w 836395"/>
              <a:gd name="connsiteY1" fmla="*/ 181635 h 363345"/>
              <a:gd name="connsiteX2" fmla="*/ 826754 w 836395"/>
              <a:gd name="connsiteY2" fmla="*/ 169108 h 363345"/>
              <a:gd name="connsiteX3" fmla="*/ 732809 w 836395"/>
              <a:gd name="connsiteY3" fmla="*/ 150319 h 363345"/>
              <a:gd name="connsiteX4" fmla="*/ 613811 w 836395"/>
              <a:gd name="connsiteY4" fmla="*/ 144056 h 363345"/>
              <a:gd name="connsiteX5" fmla="*/ 482288 w 836395"/>
              <a:gd name="connsiteY5" fmla="*/ 7 h 363345"/>
              <a:gd name="connsiteX6" fmla="*/ 569970 w 836395"/>
              <a:gd name="connsiteY6" fmla="*/ 137793 h 363345"/>
              <a:gd name="connsiteX7" fmla="*/ 476025 w 836395"/>
              <a:gd name="connsiteY7" fmla="*/ 156582 h 363345"/>
              <a:gd name="connsiteX8" fmla="*/ 119033 w 836395"/>
              <a:gd name="connsiteY8" fmla="*/ 156582 h 363345"/>
              <a:gd name="connsiteX9" fmla="*/ 513603 w 836395"/>
              <a:gd name="connsiteY9" fmla="*/ 156582 h 363345"/>
              <a:gd name="connsiteX10" fmla="*/ 36 w 836395"/>
              <a:gd name="connsiteY10" fmla="*/ 363262 h 36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6395" h="363345">
                <a:moveTo>
                  <a:pt x="36" y="363262"/>
                </a:moveTo>
                <a:cubicBezTo>
                  <a:pt x="-4139" y="367437"/>
                  <a:pt x="350765" y="213994"/>
                  <a:pt x="488551" y="181635"/>
                </a:cubicBezTo>
                <a:cubicBezTo>
                  <a:pt x="626337" y="149276"/>
                  <a:pt x="786044" y="174327"/>
                  <a:pt x="826754" y="169108"/>
                </a:cubicBezTo>
                <a:cubicBezTo>
                  <a:pt x="867464" y="163889"/>
                  <a:pt x="768299" y="154494"/>
                  <a:pt x="732809" y="150319"/>
                </a:cubicBezTo>
                <a:cubicBezTo>
                  <a:pt x="697319" y="146144"/>
                  <a:pt x="655564" y="169108"/>
                  <a:pt x="613811" y="144056"/>
                </a:cubicBezTo>
                <a:cubicBezTo>
                  <a:pt x="572058" y="119004"/>
                  <a:pt x="489595" y="1051"/>
                  <a:pt x="482288" y="7"/>
                </a:cubicBezTo>
                <a:cubicBezTo>
                  <a:pt x="474981" y="-1037"/>
                  <a:pt x="571014" y="111697"/>
                  <a:pt x="569970" y="137793"/>
                </a:cubicBezTo>
                <a:cubicBezTo>
                  <a:pt x="568926" y="163889"/>
                  <a:pt x="551181" y="153451"/>
                  <a:pt x="476025" y="156582"/>
                </a:cubicBezTo>
                <a:cubicBezTo>
                  <a:pt x="400869" y="159713"/>
                  <a:pt x="119033" y="156582"/>
                  <a:pt x="119033" y="156582"/>
                </a:cubicBezTo>
                <a:cubicBezTo>
                  <a:pt x="125296" y="156582"/>
                  <a:pt x="533436" y="123179"/>
                  <a:pt x="513603" y="156582"/>
                </a:cubicBezTo>
                <a:cubicBezTo>
                  <a:pt x="493770" y="189985"/>
                  <a:pt x="4211" y="359087"/>
                  <a:pt x="36" y="363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1D64123E-4292-6BE1-7E82-7AB7732A3874}"/>
              </a:ext>
            </a:extLst>
          </p:cNvPr>
          <p:cNvSpPr/>
          <p:nvPr/>
        </p:nvSpPr>
        <p:spPr>
          <a:xfrm>
            <a:off x="4302666" y="6688553"/>
            <a:ext cx="190469" cy="301209"/>
          </a:xfrm>
          <a:custGeom>
            <a:avLst/>
            <a:gdLst>
              <a:gd name="connsiteX0" fmla="*/ 24 w 190469"/>
              <a:gd name="connsiteY0" fmla="*/ 346 h 301209"/>
              <a:gd name="connsiteX1" fmla="*/ 162863 w 190469"/>
              <a:gd name="connsiteY1" fmla="*/ 150658 h 301209"/>
              <a:gd name="connsiteX2" fmla="*/ 187915 w 190469"/>
              <a:gd name="connsiteY2" fmla="*/ 300970 h 301209"/>
              <a:gd name="connsiteX3" fmla="*/ 169126 w 190469"/>
              <a:gd name="connsiteY3" fmla="*/ 181973 h 301209"/>
              <a:gd name="connsiteX4" fmla="*/ 175389 w 190469"/>
              <a:gd name="connsiteY4" fmla="*/ 44187 h 301209"/>
              <a:gd name="connsiteX5" fmla="*/ 175389 w 190469"/>
              <a:gd name="connsiteY5" fmla="*/ 106817 h 301209"/>
              <a:gd name="connsiteX6" fmla="*/ 24 w 190469"/>
              <a:gd name="connsiteY6" fmla="*/ 346 h 30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69" h="301209">
                <a:moveTo>
                  <a:pt x="24" y="346"/>
                </a:moveTo>
                <a:cubicBezTo>
                  <a:pt x="-2064" y="7653"/>
                  <a:pt x="131548" y="100554"/>
                  <a:pt x="162863" y="150658"/>
                </a:cubicBezTo>
                <a:cubicBezTo>
                  <a:pt x="194178" y="200762"/>
                  <a:pt x="186871" y="295751"/>
                  <a:pt x="187915" y="300970"/>
                </a:cubicBezTo>
                <a:cubicBezTo>
                  <a:pt x="188959" y="306189"/>
                  <a:pt x="171214" y="224770"/>
                  <a:pt x="169126" y="181973"/>
                </a:cubicBezTo>
                <a:cubicBezTo>
                  <a:pt x="167038" y="139176"/>
                  <a:pt x="174345" y="56713"/>
                  <a:pt x="175389" y="44187"/>
                </a:cubicBezTo>
                <a:cubicBezTo>
                  <a:pt x="176433" y="31661"/>
                  <a:pt x="208792" y="109949"/>
                  <a:pt x="175389" y="106817"/>
                </a:cubicBezTo>
                <a:cubicBezTo>
                  <a:pt x="141986" y="103685"/>
                  <a:pt x="2112" y="-6961"/>
                  <a:pt x="24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44CA61FE-B3D7-03B7-38C7-6DF875F2233D}"/>
              </a:ext>
            </a:extLst>
          </p:cNvPr>
          <p:cNvSpPr/>
          <p:nvPr/>
        </p:nvSpPr>
        <p:spPr>
          <a:xfrm>
            <a:off x="3949438" y="6039609"/>
            <a:ext cx="245158" cy="425660"/>
          </a:xfrm>
          <a:custGeom>
            <a:avLst/>
            <a:gdLst>
              <a:gd name="connsiteX0" fmla="*/ 521 w 245158"/>
              <a:gd name="connsiteY0" fmla="*/ 407 h 425660"/>
              <a:gd name="connsiteX1" fmla="*/ 236897 w 245158"/>
              <a:gd name="connsiteY1" fmla="*/ 404734 h 425660"/>
              <a:gd name="connsiteX2" fmla="*/ 174693 w 245158"/>
              <a:gd name="connsiteY2" fmla="*/ 330089 h 425660"/>
              <a:gd name="connsiteX3" fmla="*/ 521 w 245158"/>
              <a:gd name="connsiteY3" fmla="*/ 407 h 42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58" h="425660">
                <a:moveTo>
                  <a:pt x="521" y="407"/>
                </a:moveTo>
                <a:cubicBezTo>
                  <a:pt x="10888" y="12848"/>
                  <a:pt x="207868" y="349787"/>
                  <a:pt x="236897" y="404734"/>
                </a:cubicBezTo>
                <a:cubicBezTo>
                  <a:pt x="265926" y="459681"/>
                  <a:pt x="212016" y="396440"/>
                  <a:pt x="174693" y="330089"/>
                </a:cubicBezTo>
                <a:cubicBezTo>
                  <a:pt x="137371" y="263738"/>
                  <a:pt x="-9846" y="-12034"/>
                  <a:pt x="521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A8D50ED0-9A21-15D4-132E-EC9512687E03}"/>
              </a:ext>
            </a:extLst>
          </p:cNvPr>
          <p:cNvSpPr/>
          <p:nvPr/>
        </p:nvSpPr>
        <p:spPr>
          <a:xfrm>
            <a:off x="3105738" y="3907235"/>
            <a:ext cx="121614" cy="1236978"/>
          </a:xfrm>
          <a:custGeom>
            <a:avLst/>
            <a:gdLst>
              <a:gd name="connsiteX0" fmla="*/ 94662 w 121614"/>
              <a:gd name="connsiteY0" fmla="*/ 59647 h 1236978"/>
              <a:gd name="connsiteX1" fmla="*/ 81215 w 121614"/>
              <a:gd name="connsiteY1" fmla="*/ 113436 h 1236978"/>
              <a:gd name="connsiteX2" fmla="*/ 27427 w 121614"/>
              <a:gd name="connsiteY2" fmla="*/ 637871 h 1236978"/>
              <a:gd name="connsiteX3" fmla="*/ 121556 w 121614"/>
              <a:gd name="connsiteY3" fmla="*/ 1229541 h 1236978"/>
              <a:gd name="connsiteX4" fmla="*/ 40874 w 121614"/>
              <a:gd name="connsiteY4" fmla="*/ 960600 h 1236978"/>
              <a:gd name="connsiteX5" fmla="*/ 533 w 121614"/>
              <a:gd name="connsiteY5" fmla="*/ 812683 h 1236978"/>
              <a:gd name="connsiteX6" fmla="*/ 94662 w 121614"/>
              <a:gd name="connsiteY6" fmla="*/ 59647 h 123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14" h="1236978">
                <a:moveTo>
                  <a:pt x="94662" y="59647"/>
                </a:moveTo>
                <a:cubicBezTo>
                  <a:pt x="108109" y="-56894"/>
                  <a:pt x="92421" y="17066"/>
                  <a:pt x="81215" y="113436"/>
                </a:cubicBezTo>
                <a:cubicBezTo>
                  <a:pt x="70009" y="209806"/>
                  <a:pt x="20704" y="451854"/>
                  <a:pt x="27427" y="637871"/>
                </a:cubicBezTo>
                <a:cubicBezTo>
                  <a:pt x="34150" y="823888"/>
                  <a:pt x="119315" y="1175753"/>
                  <a:pt x="121556" y="1229541"/>
                </a:cubicBezTo>
                <a:cubicBezTo>
                  <a:pt x="123797" y="1283329"/>
                  <a:pt x="61044" y="1030076"/>
                  <a:pt x="40874" y="960600"/>
                </a:cubicBezTo>
                <a:cubicBezTo>
                  <a:pt x="20704" y="891124"/>
                  <a:pt x="-3949" y="965083"/>
                  <a:pt x="533" y="812683"/>
                </a:cubicBezTo>
                <a:cubicBezTo>
                  <a:pt x="5015" y="660283"/>
                  <a:pt x="81215" y="176188"/>
                  <a:pt x="94662" y="59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2CE6AA0C-CC3E-EE1D-94F5-06620761300C}"/>
              </a:ext>
            </a:extLst>
          </p:cNvPr>
          <p:cNvSpPr/>
          <p:nvPr/>
        </p:nvSpPr>
        <p:spPr>
          <a:xfrm>
            <a:off x="2793160" y="2811215"/>
            <a:ext cx="968789" cy="3576839"/>
          </a:xfrm>
          <a:custGeom>
            <a:avLst/>
            <a:gdLst>
              <a:gd name="connsiteX0" fmla="*/ 595499 w 968789"/>
              <a:gd name="connsiteY0" fmla="*/ 106797 h 3576839"/>
              <a:gd name="connsiteX1" fmla="*/ 582052 w 968789"/>
              <a:gd name="connsiteY1" fmla="*/ 174032 h 3576839"/>
              <a:gd name="connsiteX2" fmla="*/ 380346 w 968789"/>
              <a:gd name="connsiteY2" fmla="*/ 1585973 h 3576839"/>
              <a:gd name="connsiteX3" fmla="*/ 904781 w 968789"/>
              <a:gd name="connsiteY3" fmla="*/ 3401326 h 3576839"/>
              <a:gd name="connsiteX4" fmla="*/ 864440 w 968789"/>
              <a:gd name="connsiteY4" fmla="*/ 3266856 h 3576839"/>
              <a:gd name="connsiteX5" fmla="*/ 44169 w 968789"/>
              <a:gd name="connsiteY5" fmla="*/ 1290138 h 3576839"/>
              <a:gd name="connsiteX6" fmla="*/ 124852 w 968789"/>
              <a:gd name="connsiteY6" fmla="*/ 1518738 h 3576839"/>
              <a:gd name="connsiteX7" fmla="*/ 245875 w 968789"/>
              <a:gd name="connsiteY7" fmla="*/ 550550 h 3576839"/>
              <a:gd name="connsiteX8" fmla="*/ 205534 w 968789"/>
              <a:gd name="connsiteY8" fmla="*/ 940514 h 3576839"/>
              <a:gd name="connsiteX9" fmla="*/ 595499 w 968789"/>
              <a:gd name="connsiteY9" fmla="*/ 106797 h 35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8789" h="3576839">
                <a:moveTo>
                  <a:pt x="595499" y="106797"/>
                </a:moveTo>
                <a:cubicBezTo>
                  <a:pt x="658252" y="-20950"/>
                  <a:pt x="617911" y="-72497"/>
                  <a:pt x="582052" y="174032"/>
                </a:cubicBezTo>
                <a:cubicBezTo>
                  <a:pt x="546193" y="420561"/>
                  <a:pt x="326558" y="1048091"/>
                  <a:pt x="380346" y="1585973"/>
                </a:cubicBezTo>
                <a:cubicBezTo>
                  <a:pt x="434134" y="2123855"/>
                  <a:pt x="824099" y="3121179"/>
                  <a:pt x="904781" y="3401326"/>
                </a:cubicBezTo>
                <a:cubicBezTo>
                  <a:pt x="985463" y="3681473"/>
                  <a:pt x="1007875" y="3618721"/>
                  <a:pt x="864440" y="3266856"/>
                </a:cubicBezTo>
                <a:cubicBezTo>
                  <a:pt x="721005" y="2914991"/>
                  <a:pt x="167434" y="1581491"/>
                  <a:pt x="44169" y="1290138"/>
                </a:cubicBezTo>
                <a:cubicBezTo>
                  <a:pt x="-79096" y="998785"/>
                  <a:pt x="91234" y="1642003"/>
                  <a:pt x="124852" y="1518738"/>
                </a:cubicBezTo>
                <a:cubicBezTo>
                  <a:pt x="158470" y="1395473"/>
                  <a:pt x="232428" y="646920"/>
                  <a:pt x="245875" y="550550"/>
                </a:cubicBezTo>
                <a:cubicBezTo>
                  <a:pt x="259322" y="454180"/>
                  <a:pt x="149504" y="1021196"/>
                  <a:pt x="205534" y="940514"/>
                </a:cubicBezTo>
                <a:cubicBezTo>
                  <a:pt x="261563" y="859832"/>
                  <a:pt x="532746" y="234544"/>
                  <a:pt x="595499" y="106797"/>
                </a:cubicBezTo>
                <a:close/>
              </a:path>
            </a:pathLst>
          </a:cu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D33449F-CC4C-9928-2357-00D2A4A90B1D}"/>
              </a:ext>
            </a:extLst>
          </p:cNvPr>
          <p:cNvSpPr/>
          <p:nvPr/>
        </p:nvSpPr>
        <p:spPr>
          <a:xfrm>
            <a:off x="2931911" y="4629411"/>
            <a:ext cx="1162894" cy="2324379"/>
          </a:xfrm>
          <a:custGeom>
            <a:avLst/>
            <a:gdLst>
              <a:gd name="connsiteX0" fmla="*/ 483642 w 1162894"/>
              <a:gd name="connsiteY0" fmla="*/ 493918 h 2324379"/>
              <a:gd name="connsiteX1" fmla="*/ 483642 w 1162894"/>
              <a:gd name="connsiteY1" fmla="*/ 574601 h 2324379"/>
              <a:gd name="connsiteX2" fmla="*/ 1088760 w 1162894"/>
              <a:gd name="connsiteY2" fmla="*/ 2174801 h 2324379"/>
              <a:gd name="connsiteX3" fmla="*/ 1034971 w 1162894"/>
              <a:gd name="connsiteY3" fmla="*/ 2013436 h 2324379"/>
              <a:gd name="connsiteX4" fmla="*/ 26442 w 1162894"/>
              <a:gd name="connsiteY4" fmla="*/ 36718 h 2324379"/>
              <a:gd name="connsiteX5" fmla="*/ 308830 w 1162894"/>
              <a:gd name="connsiteY5" fmla="*/ 709071 h 2324379"/>
              <a:gd name="connsiteX6" fmla="*/ 483642 w 1162894"/>
              <a:gd name="connsiteY6" fmla="*/ 493918 h 23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894" h="2324379">
                <a:moveTo>
                  <a:pt x="483642" y="493918"/>
                </a:moveTo>
                <a:cubicBezTo>
                  <a:pt x="512777" y="471506"/>
                  <a:pt x="382789" y="294454"/>
                  <a:pt x="483642" y="574601"/>
                </a:cubicBezTo>
                <a:cubicBezTo>
                  <a:pt x="584495" y="854748"/>
                  <a:pt x="1088760" y="2174801"/>
                  <a:pt x="1088760" y="2174801"/>
                </a:cubicBezTo>
                <a:cubicBezTo>
                  <a:pt x="1180648" y="2414607"/>
                  <a:pt x="1212024" y="2369783"/>
                  <a:pt x="1034971" y="2013436"/>
                </a:cubicBezTo>
                <a:cubicBezTo>
                  <a:pt x="857918" y="1657089"/>
                  <a:pt x="147465" y="254112"/>
                  <a:pt x="26442" y="36718"/>
                </a:cubicBezTo>
                <a:cubicBezTo>
                  <a:pt x="-94581" y="-180676"/>
                  <a:pt x="234871" y="635112"/>
                  <a:pt x="308830" y="709071"/>
                </a:cubicBezTo>
                <a:cubicBezTo>
                  <a:pt x="382789" y="783030"/>
                  <a:pt x="454507" y="516330"/>
                  <a:pt x="483642" y="493918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BFE3B4C3-EA01-9273-26A4-EC37CA36F442}"/>
              </a:ext>
            </a:extLst>
          </p:cNvPr>
          <p:cNvSpPr/>
          <p:nvPr/>
        </p:nvSpPr>
        <p:spPr>
          <a:xfrm>
            <a:off x="4107822" y="6902985"/>
            <a:ext cx="1908953" cy="592163"/>
          </a:xfrm>
          <a:custGeom>
            <a:avLst/>
            <a:gdLst>
              <a:gd name="connsiteX0" fmla="*/ 101107 w 1908953"/>
              <a:gd name="connsiteY0" fmla="*/ 546686 h 592163"/>
              <a:gd name="connsiteX1" fmla="*/ 1889566 w 1908953"/>
              <a:gd name="connsiteY1" fmla="*/ 8803 h 592163"/>
              <a:gd name="connsiteX2" fmla="*/ 1096190 w 1908953"/>
              <a:gd name="connsiteY2" fmla="*/ 210509 h 592163"/>
              <a:gd name="connsiteX3" fmla="*/ 1849225 w 1908953"/>
              <a:gd name="connsiteY3" fmla="*/ 183615 h 592163"/>
              <a:gd name="connsiteX4" fmla="*/ 396943 w 1908953"/>
              <a:gd name="connsiteY4" fmla="*/ 519791 h 592163"/>
              <a:gd name="connsiteX5" fmla="*/ 101107 w 1908953"/>
              <a:gd name="connsiteY5" fmla="*/ 546686 h 5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953" h="592163">
                <a:moveTo>
                  <a:pt x="101107" y="546686"/>
                </a:moveTo>
                <a:cubicBezTo>
                  <a:pt x="349878" y="461521"/>
                  <a:pt x="1723719" y="64833"/>
                  <a:pt x="1889566" y="8803"/>
                </a:cubicBezTo>
                <a:cubicBezTo>
                  <a:pt x="2055413" y="-47227"/>
                  <a:pt x="1102914" y="181374"/>
                  <a:pt x="1096190" y="210509"/>
                </a:cubicBezTo>
                <a:cubicBezTo>
                  <a:pt x="1089467" y="239644"/>
                  <a:pt x="1965766" y="132068"/>
                  <a:pt x="1849225" y="183615"/>
                </a:cubicBezTo>
                <a:cubicBezTo>
                  <a:pt x="1732684" y="235162"/>
                  <a:pt x="688296" y="457038"/>
                  <a:pt x="396943" y="519791"/>
                </a:cubicBezTo>
                <a:cubicBezTo>
                  <a:pt x="105590" y="582544"/>
                  <a:pt x="-147664" y="631851"/>
                  <a:pt x="101107" y="54668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6731E4BC-78AA-A8AC-63B1-68EAA3B25108}"/>
              </a:ext>
            </a:extLst>
          </p:cNvPr>
          <p:cNvSpPr/>
          <p:nvPr/>
        </p:nvSpPr>
        <p:spPr>
          <a:xfrm>
            <a:off x="2849674" y="2782859"/>
            <a:ext cx="1634238" cy="1061001"/>
          </a:xfrm>
          <a:custGeom>
            <a:avLst/>
            <a:gdLst>
              <a:gd name="connsiteX0" fmla="*/ 1615448 w 1634238"/>
              <a:gd name="connsiteY0" fmla="*/ 7842 h 1061001"/>
              <a:gd name="connsiteX1" fmla="*/ 974181 w 1634238"/>
              <a:gd name="connsiteY1" fmla="*/ 613484 h 1061001"/>
              <a:gd name="connsiteX2" fmla="*/ 1187936 w 1634238"/>
              <a:gd name="connsiteY2" fmla="*/ 530357 h 1061001"/>
              <a:gd name="connsiteX3" fmla="*/ 1009807 w 1634238"/>
              <a:gd name="connsiteY3" fmla="*/ 672860 h 1061001"/>
              <a:gd name="connsiteX4" fmla="*/ 1116684 w 1634238"/>
              <a:gd name="connsiteY4" fmla="*/ 554107 h 1061001"/>
              <a:gd name="connsiteX5" fmla="*/ 1354191 w 1634238"/>
              <a:gd name="connsiteY5" fmla="*/ 1052871 h 1061001"/>
              <a:gd name="connsiteX6" fmla="*/ 1271064 w 1634238"/>
              <a:gd name="connsiteY6" fmla="*/ 850990 h 1061001"/>
              <a:gd name="connsiteX7" fmla="*/ 665422 w 1634238"/>
              <a:gd name="connsiteY7" fmla="*/ 684736 h 1061001"/>
              <a:gd name="connsiteX8" fmla="*/ 831677 w 1634238"/>
              <a:gd name="connsiteY8" fmla="*/ 542232 h 1061001"/>
              <a:gd name="connsiteX9" fmla="*/ 404 w 1634238"/>
              <a:gd name="connsiteY9" fmla="*/ 755988 h 1061001"/>
              <a:gd name="connsiteX10" fmla="*/ 712923 w 1634238"/>
              <a:gd name="connsiteY10" fmla="*/ 114720 h 1061001"/>
              <a:gd name="connsiteX11" fmla="*/ 119157 w 1634238"/>
              <a:gd name="connsiteY11" fmla="*/ 257224 h 1061001"/>
              <a:gd name="connsiteX12" fmla="*/ 1615448 w 1634238"/>
              <a:gd name="connsiteY12" fmla="*/ 7842 h 106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238" h="1061001">
                <a:moveTo>
                  <a:pt x="1615448" y="7842"/>
                </a:moveTo>
                <a:cubicBezTo>
                  <a:pt x="1757952" y="67219"/>
                  <a:pt x="1045433" y="526398"/>
                  <a:pt x="974181" y="613484"/>
                </a:cubicBezTo>
                <a:cubicBezTo>
                  <a:pt x="902929" y="700570"/>
                  <a:pt x="1181998" y="520461"/>
                  <a:pt x="1187936" y="530357"/>
                </a:cubicBezTo>
                <a:cubicBezTo>
                  <a:pt x="1193874" y="540253"/>
                  <a:pt x="1021682" y="668902"/>
                  <a:pt x="1009807" y="672860"/>
                </a:cubicBezTo>
                <a:cubicBezTo>
                  <a:pt x="997932" y="676818"/>
                  <a:pt x="1059287" y="490772"/>
                  <a:pt x="1116684" y="554107"/>
                </a:cubicBezTo>
                <a:cubicBezTo>
                  <a:pt x="1174081" y="617442"/>
                  <a:pt x="1328461" y="1003391"/>
                  <a:pt x="1354191" y="1052871"/>
                </a:cubicBezTo>
                <a:cubicBezTo>
                  <a:pt x="1379921" y="1102351"/>
                  <a:pt x="1385859" y="912346"/>
                  <a:pt x="1271064" y="850990"/>
                </a:cubicBezTo>
                <a:cubicBezTo>
                  <a:pt x="1156269" y="789634"/>
                  <a:pt x="738653" y="736196"/>
                  <a:pt x="665422" y="684736"/>
                </a:cubicBezTo>
                <a:cubicBezTo>
                  <a:pt x="592191" y="633276"/>
                  <a:pt x="942513" y="530357"/>
                  <a:pt x="831677" y="542232"/>
                </a:cubicBezTo>
                <a:cubicBezTo>
                  <a:pt x="720841" y="554107"/>
                  <a:pt x="20196" y="827240"/>
                  <a:pt x="404" y="755988"/>
                </a:cubicBezTo>
                <a:cubicBezTo>
                  <a:pt x="-19388" y="684736"/>
                  <a:pt x="693131" y="197847"/>
                  <a:pt x="712923" y="114720"/>
                </a:cubicBezTo>
                <a:cubicBezTo>
                  <a:pt x="732715" y="31593"/>
                  <a:pt x="-27305" y="269099"/>
                  <a:pt x="119157" y="257224"/>
                </a:cubicBezTo>
                <a:cubicBezTo>
                  <a:pt x="265619" y="245349"/>
                  <a:pt x="1472944" y="-51535"/>
                  <a:pt x="1615448" y="7842"/>
                </a:cubicBezTo>
                <a:close/>
              </a:path>
            </a:pathLst>
          </a:cu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A07C8077-FBC5-2AAF-001B-A6A8AF2C9A8D}"/>
              </a:ext>
            </a:extLst>
          </p:cNvPr>
          <p:cNvSpPr/>
          <p:nvPr/>
        </p:nvSpPr>
        <p:spPr>
          <a:xfrm>
            <a:off x="4577169" y="2715214"/>
            <a:ext cx="2463756" cy="1564392"/>
          </a:xfrm>
          <a:custGeom>
            <a:avLst/>
            <a:gdLst>
              <a:gd name="connsiteX0" fmla="*/ 398592 w 2463756"/>
              <a:gd name="connsiteY0" fmla="*/ 728630 h 1564392"/>
              <a:gd name="connsiteX1" fmla="*/ 1538623 w 2463756"/>
              <a:gd name="connsiteY1" fmla="*/ 194241 h 1564392"/>
              <a:gd name="connsiteX2" fmla="*/ 1122987 w 2463756"/>
              <a:gd name="connsiteY2" fmla="*/ 4235 h 1564392"/>
              <a:gd name="connsiteX3" fmla="*/ 1942384 w 2463756"/>
              <a:gd name="connsiteY3" fmla="*/ 348620 h 1564392"/>
              <a:gd name="connsiteX4" fmla="*/ 2453023 w 2463756"/>
              <a:gd name="connsiteY4" fmla="*/ 1548028 h 1564392"/>
              <a:gd name="connsiteX5" fmla="*/ 2251143 w 2463756"/>
              <a:gd name="connsiteY5" fmla="*/ 1025513 h 1564392"/>
              <a:gd name="connsiteX6" fmla="*/ 1799880 w 2463756"/>
              <a:gd name="connsiteY6" fmla="*/ 752381 h 1564392"/>
              <a:gd name="connsiteX7" fmla="*/ 612348 w 2463756"/>
              <a:gd name="connsiteY7" fmla="*/ 978012 h 1564392"/>
              <a:gd name="connsiteX8" fmla="*/ 956732 w 2463756"/>
              <a:gd name="connsiteY8" fmla="*/ 704880 h 1564392"/>
              <a:gd name="connsiteX9" fmla="*/ 6706 w 2463756"/>
              <a:gd name="connsiteY9" fmla="*/ 930511 h 1564392"/>
              <a:gd name="connsiteX10" fmla="*/ 1526748 w 2463756"/>
              <a:gd name="connsiteY10" fmla="*/ 538625 h 1564392"/>
              <a:gd name="connsiteX11" fmla="*/ 398592 w 2463756"/>
              <a:gd name="connsiteY11" fmla="*/ 728630 h 156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3756" h="1564392">
                <a:moveTo>
                  <a:pt x="398592" y="728630"/>
                </a:moveTo>
                <a:cubicBezTo>
                  <a:pt x="400571" y="671233"/>
                  <a:pt x="1417891" y="314973"/>
                  <a:pt x="1538623" y="194241"/>
                </a:cubicBezTo>
                <a:cubicBezTo>
                  <a:pt x="1659355" y="73509"/>
                  <a:pt x="1055694" y="-21495"/>
                  <a:pt x="1122987" y="4235"/>
                </a:cubicBezTo>
                <a:cubicBezTo>
                  <a:pt x="1190280" y="29965"/>
                  <a:pt x="1720711" y="91321"/>
                  <a:pt x="1942384" y="348620"/>
                </a:cubicBezTo>
                <a:cubicBezTo>
                  <a:pt x="2164057" y="605919"/>
                  <a:pt x="2401563" y="1435213"/>
                  <a:pt x="2453023" y="1548028"/>
                </a:cubicBezTo>
                <a:cubicBezTo>
                  <a:pt x="2504483" y="1660843"/>
                  <a:pt x="2360000" y="1158121"/>
                  <a:pt x="2251143" y="1025513"/>
                </a:cubicBezTo>
                <a:cubicBezTo>
                  <a:pt x="2142286" y="892905"/>
                  <a:pt x="2073012" y="760298"/>
                  <a:pt x="1799880" y="752381"/>
                </a:cubicBezTo>
                <a:cubicBezTo>
                  <a:pt x="1526748" y="744464"/>
                  <a:pt x="752873" y="985929"/>
                  <a:pt x="612348" y="978012"/>
                </a:cubicBezTo>
                <a:cubicBezTo>
                  <a:pt x="471823" y="970095"/>
                  <a:pt x="1057672" y="712797"/>
                  <a:pt x="956732" y="704880"/>
                </a:cubicBezTo>
                <a:cubicBezTo>
                  <a:pt x="855792" y="696963"/>
                  <a:pt x="-88297" y="958220"/>
                  <a:pt x="6706" y="930511"/>
                </a:cubicBezTo>
                <a:cubicBezTo>
                  <a:pt x="101709" y="902802"/>
                  <a:pt x="1467371" y="574251"/>
                  <a:pt x="1526748" y="538625"/>
                </a:cubicBezTo>
                <a:cubicBezTo>
                  <a:pt x="1586125" y="502999"/>
                  <a:pt x="396613" y="786027"/>
                  <a:pt x="398592" y="728630"/>
                </a:cubicBezTo>
                <a:close/>
              </a:path>
            </a:pathLst>
          </a:cu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星 5 1684">
            <a:extLst>
              <a:ext uri="{FF2B5EF4-FFF2-40B4-BE49-F238E27FC236}">
                <a16:creationId xmlns:a16="http://schemas.microsoft.com/office/drawing/2014/main" id="{BC7AF8A3-16D6-2477-8D07-CE877DA79341}"/>
              </a:ext>
            </a:extLst>
          </p:cNvPr>
          <p:cNvSpPr/>
          <p:nvPr/>
        </p:nvSpPr>
        <p:spPr>
          <a:xfrm rot="20345246">
            <a:off x="3649846" y="4886610"/>
            <a:ext cx="628970" cy="628970"/>
          </a:xfrm>
          <a:prstGeom prst="star5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星 5 1685">
            <a:extLst>
              <a:ext uri="{FF2B5EF4-FFF2-40B4-BE49-F238E27FC236}">
                <a16:creationId xmlns:a16="http://schemas.microsoft.com/office/drawing/2014/main" id="{2A86FC88-799F-EAD7-9173-72230095D153}"/>
              </a:ext>
            </a:extLst>
          </p:cNvPr>
          <p:cNvSpPr/>
          <p:nvPr/>
        </p:nvSpPr>
        <p:spPr>
          <a:xfrm rot="1155437">
            <a:off x="5427857" y="4792458"/>
            <a:ext cx="767775" cy="767775"/>
          </a:xfrm>
          <a:prstGeom prst="star5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9E57E1FA-D6A9-571B-032A-98C062AFB452}"/>
              </a:ext>
            </a:extLst>
          </p:cNvPr>
          <p:cNvSpPr/>
          <p:nvPr/>
        </p:nvSpPr>
        <p:spPr>
          <a:xfrm>
            <a:off x="4124837" y="2824869"/>
            <a:ext cx="605596" cy="1523704"/>
          </a:xfrm>
          <a:custGeom>
            <a:avLst/>
            <a:gdLst>
              <a:gd name="connsiteX0" fmla="*/ 601542 w 605596"/>
              <a:gd name="connsiteY0" fmla="*/ 1458 h 1523704"/>
              <a:gd name="connsiteX1" fmla="*/ 470914 w 605596"/>
              <a:gd name="connsiteY1" fmla="*/ 571474 h 1523704"/>
              <a:gd name="connsiteX2" fmla="*/ 494664 w 605596"/>
              <a:gd name="connsiteY2" fmla="*/ 1010861 h 1523704"/>
              <a:gd name="connsiteX3" fmla="*/ 375911 w 605596"/>
              <a:gd name="connsiteY3" fmla="*/ 939609 h 1523704"/>
              <a:gd name="connsiteX4" fmla="*/ 589667 w 605596"/>
              <a:gd name="connsiteY4" fmla="*/ 1509625 h 1523704"/>
              <a:gd name="connsiteX5" fmla="*/ 7776 w 605596"/>
              <a:gd name="connsiteY5" fmla="*/ 262715 h 1523704"/>
              <a:gd name="connsiteX6" fmla="*/ 257158 w 605596"/>
              <a:gd name="connsiteY6" fmla="*/ 642726 h 1523704"/>
              <a:gd name="connsiteX7" fmla="*/ 292784 w 605596"/>
              <a:gd name="connsiteY7" fmla="*/ 452721 h 1523704"/>
              <a:gd name="connsiteX8" fmla="*/ 292784 w 605596"/>
              <a:gd name="connsiteY8" fmla="*/ 749604 h 1523704"/>
              <a:gd name="connsiteX9" fmla="*/ 601542 w 605596"/>
              <a:gd name="connsiteY9" fmla="*/ 1458 h 152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596" h="1523704">
                <a:moveTo>
                  <a:pt x="601542" y="1458"/>
                </a:moveTo>
                <a:cubicBezTo>
                  <a:pt x="631230" y="-28230"/>
                  <a:pt x="488727" y="403240"/>
                  <a:pt x="470914" y="571474"/>
                </a:cubicBezTo>
                <a:cubicBezTo>
                  <a:pt x="453101" y="739708"/>
                  <a:pt x="510498" y="949505"/>
                  <a:pt x="494664" y="1010861"/>
                </a:cubicBezTo>
                <a:cubicBezTo>
                  <a:pt x="478830" y="1072217"/>
                  <a:pt x="360077" y="856482"/>
                  <a:pt x="375911" y="939609"/>
                </a:cubicBezTo>
                <a:cubicBezTo>
                  <a:pt x="391745" y="1022736"/>
                  <a:pt x="651023" y="1622441"/>
                  <a:pt x="589667" y="1509625"/>
                </a:cubicBezTo>
                <a:cubicBezTo>
                  <a:pt x="528311" y="1396809"/>
                  <a:pt x="63194" y="407198"/>
                  <a:pt x="7776" y="262715"/>
                </a:cubicBezTo>
                <a:cubicBezTo>
                  <a:pt x="-47642" y="118232"/>
                  <a:pt x="209657" y="611058"/>
                  <a:pt x="257158" y="642726"/>
                </a:cubicBezTo>
                <a:cubicBezTo>
                  <a:pt x="304659" y="674394"/>
                  <a:pt x="286846" y="434908"/>
                  <a:pt x="292784" y="452721"/>
                </a:cubicBezTo>
                <a:cubicBezTo>
                  <a:pt x="298722" y="470534"/>
                  <a:pt x="245283" y="822835"/>
                  <a:pt x="292784" y="749604"/>
                </a:cubicBezTo>
                <a:cubicBezTo>
                  <a:pt x="340285" y="676373"/>
                  <a:pt x="571854" y="31146"/>
                  <a:pt x="601542" y="145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29B2D2F5-914C-CBE8-A832-471867AA2BD2}"/>
              </a:ext>
            </a:extLst>
          </p:cNvPr>
          <p:cNvSpPr/>
          <p:nvPr/>
        </p:nvSpPr>
        <p:spPr>
          <a:xfrm>
            <a:off x="5762570" y="5844681"/>
            <a:ext cx="104842" cy="483237"/>
          </a:xfrm>
          <a:custGeom>
            <a:avLst/>
            <a:gdLst>
              <a:gd name="connsiteX0" fmla="*/ 55 w 104842"/>
              <a:gd name="connsiteY0" fmla="*/ 494 h 483237"/>
              <a:gd name="connsiteX1" fmla="*/ 69905 w 104842"/>
              <a:gd name="connsiteY1" fmla="*/ 156069 h 483237"/>
              <a:gd name="connsiteX2" fmla="*/ 79430 w 104842"/>
              <a:gd name="connsiteY2" fmla="*/ 371969 h 483237"/>
              <a:gd name="connsiteX3" fmla="*/ 88955 w 104842"/>
              <a:gd name="connsiteY3" fmla="*/ 483094 h 483237"/>
              <a:gd name="connsiteX4" fmla="*/ 85780 w 104842"/>
              <a:gd name="connsiteY4" fmla="*/ 391019 h 483237"/>
              <a:gd name="connsiteX5" fmla="*/ 104830 w 104842"/>
              <a:gd name="connsiteY5" fmla="*/ 213219 h 483237"/>
              <a:gd name="connsiteX6" fmla="*/ 82605 w 104842"/>
              <a:gd name="connsiteY6" fmla="*/ 254494 h 483237"/>
              <a:gd name="connsiteX7" fmla="*/ 82605 w 104842"/>
              <a:gd name="connsiteY7" fmla="*/ 206869 h 483237"/>
              <a:gd name="connsiteX8" fmla="*/ 55 w 104842"/>
              <a:gd name="connsiteY8" fmla="*/ 494 h 48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42" h="483237">
                <a:moveTo>
                  <a:pt x="55" y="494"/>
                </a:moveTo>
                <a:cubicBezTo>
                  <a:pt x="-2062" y="-7973"/>
                  <a:pt x="56676" y="94157"/>
                  <a:pt x="69905" y="156069"/>
                </a:cubicBezTo>
                <a:cubicBezTo>
                  <a:pt x="83134" y="217981"/>
                  <a:pt x="76255" y="317465"/>
                  <a:pt x="79430" y="371969"/>
                </a:cubicBezTo>
                <a:cubicBezTo>
                  <a:pt x="82605" y="426473"/>
                  <a:pt x="87897" y="479919"/>
                  <a:pt x="88955" y="483094"/>
                </a:cubicBezTo>
                <a:cubicBezTo>
                  <a:pt x="90013" y="486269"/>
                  <a:pt x="83134" y="435998"/>
                  <a:pt x="85780" y="391019"/>
                </a:cubicBezTo>
                <a:cubicBezTo>
                  <a:pt x="88426" y="346040"/>
                  <a:pt x="105359" y="235973"/>
                  <a:pt x="104830" y="213219"/>
                </a:cubicBezTo>
                <a:cubicBezTo>
                  <a:pt x="104301" y="190465"/>
                  <a:pt x="86309" y="255552"/>
                  <a:pt x="82605" y="254494"/>
                </a:cubicBezTo>
                <a:cubicBezTo>
                  <a:pt x="78901" y="253436"/>
                  <a:pt x="93718" y="247086"/>
                  <a:pt x="82605" y="206869"/>
                </a:cubicBezTo>
                <a:cubicBezTo>
                  <a:pt x="71493" y="166652"/>
                  <a:pt x="2172" y="8961"/>
                  <a:pt x="55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E41152E3-31CC-FF68-8F05-56216394D4B0}"/>
              </a:ext>
            </a:extLst>
          </p:cNvPr>
          <p:cNvSpPr/>
          <p:nvPr/>
        </p:nvSpPr>
        <p:spPr>
          <a:xfrm>
            <a:off x="4014040" y="6080113"/>
            <a:ext cx="126466" cy="172236"/>
          </a:xfrm>
          <a:custGeom>
            <a:avLst/>
            <a:gdLst>
              <a:gd name="connsiteX0" fmla="*/ 81710 w 126466"/>
              <a:gd name="connsiteY0" fmla="*/ 12 h 172236"/>
              <a:gd name="connsiteX1" fmla="*/ 56310 w 126466"/>
              <a:gd name="connsiteY1" fmla="*/ 79387 h 172236"/>
              <a:gd name="connsiteX2" fmla="*/ 126160 w 126466"/>
              <a:gd name="connsiteY2" fmla="*/ 171462 h 172236"/>
              <a:gd name="connsiteX3" fmla="*/ 78535 w 126466"/>
              <a:gd name="connsiteY3" fmla="*/ 120662 h 172236"/>
              <a:gd name="connsiteX4" fmla="*/ 2335 w 126466"/>
              <a:gd name="connsiteY4" fmla="*/ 69862 h 172236"/>
              <a:gd name="connsiteX5" fmla="*/ 24560 w 126466"/>
              <a:gd name="connsiteY5" fmla="*/ 73037 h 172236"/>
              <a:gd name="connsiteX6" fmla="*/ 81710 w 126466"/>
              <a:gd name="connsiteY6" fmla="*/ 12 h 1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66" h="172236">
                <a:moveTo>
                  <a:pt x="81710" y="12"/>
                </a:moveTo>
                <a:cubicBezTo>
                  <a:pt x="87001" y="1070"/>
                  <a:pt x="48902" y="50812"/>
                  <a:pt x="56310" y="79387"/>
                </a:cubicBezTo>
                <a:cubicBezTo>
                  <a:pt x="63718" y="107962"/>
                  <a:pt x="122456" y="164583"/>
                  <a:pt x="126160" y="171462"/>
                </a:cubicBezTo>
                <a:cubicBezTo>
                  <a:pt x="129864" y="178341"/>
                  <a:pt x="99173" y="137595"/>
                  <a:pt x="78535" y="120662"/>
                </a:cubicBezTo>
                <a:cubicBezTo>
                  <a:pt x="57897" y="103729"/>
                  <a:pt x="11331" y="77800"/>
                  <a:pt x="2335" y="69862"/>
                </a:cubicBezTo>
                <a:cubicBezTo>
                  <a:pt x="-6661" y="61925"/>
                  <a:pt x="12389" y="83091"/>
                  <a:pt x="24560" y="73037"/>
                </a:cubicBezTo>
                <a:cubicBezTo>
                  <a:pt x="36731" y="62983"/>
                  <a:pt x="76419" y="-1046"/>
                  <a:pt x="8171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BAA9C923-9497-03EB-FC96-F03361D271F7}"/>
              </a:ext>
            </a:extLst>
          </p:cNvPr>
          <p:cNvSpPr/>
          <p:nvPr/>
        </p:nvSpPr>
        <p:spPr>
          <a:xfrm>
            <a:off x="4324830" y="5485437"/>
            <a:ext cx="857927" cy="464614"/>
          </a:xfrm>
          <a:custGeom>
            <a:avLst/>
            <a:gdLst>
              <a:gd name="connsiteX0" fmla="*/ 2695 w 857927"/>
              <a:gd name="connsiteY0" fmla="*/ 963 h 464614"/>
              <a:gd name="connsiteX1" fmla="*/ 164620 w 857927"/>
              <a:gd name="connsiteY1" fmla="*/ 185113 h 464614"/>
              <a:gd name="connsiteX2" fmla="*/ 307495 w 857927"/>
              <a:gd name="connsiteY2" fmla="*/ 207338 h 464614"/>
              <a:gd name="connsiteX3" fmla="*/ 288445 w 857927"/>
              <a:gd name="connsiteY3" fmla="*/ 197813 h 464614"/>
              <a:gd name="connsiteX4" fmla="*/ 444020 w 857927"/>
              <a:gd name="connsiteY4" fmla="*/ 318463 h 464614"/>
              <a:gd name="connsiteX5" fmla="*/ 542445 w 857927"/>
              <a:gd name="connsiteY5" fmla="*/ 318463 h 464614"/>
              <a:gd name="connsiteX6" fmla="*/ 637695 w 857927"/>
              <a:gd name="connsiteY6" fmla="*/ 293063 h 464614"/>
              <a:gd name="connsiteX7" fmla="*/ 621820 w 857927"/>
              <a:gd name="connsiteY7" fmla="*/ 305763 h 464614"/>
              <a:gd name="connsiteX8" fmla="*/ 840895 w 857927"/>
              <a:gd name="connsiteY8" fmla="*/ 102563 h 464614"/>
              <a:gd name="connsiteX9" fmla="*/ 818670 w 857927"/>
              <a:gd name="connsiteY9" fmla="*/ 140663 h 464614"/>
              <a:gd name="connsiteX10" fmla="*/ 621820 w 857927"/>
              <a:gd name="connsiteY10" fmla="*/ 385138 h 464614"/>
              <a:gd name="connsiteX11" fmla="*/ 517045 w 857927"/>
              <a:gd name="connsiteY11" fmla="*/ 404188 h 464614"/>
              <a:gd name="connsiteX12" fmla="*/ 497995 w 857927"/>
              <a:gd name="connsiteY12" fmla="*/ 464513 h 464614"/>
              <a:gd name="connsiteX13" fmla="*/ 485295 w 857927"/>
              <a:gd name="connsiteY13" fmla="*/ 413713 h 464614"/>
              <a:gd name="connsiteX14" fmla="*/ 304320 w 857927"/>
              <a:gd name="connsiteY14" fmla="*/ 251788 h 464614"/>
              <a:gd name="connsiteX15" fmla="*/ 94770 w 857927"/>
              <a:gd name="connsiteY15" fmla="*/ 232738 h 464614"/>
              <a:gd name="connsiteX16" fmla="*/ 145570 w 857927"/>
              <a:gd name="connsiteY16" fmla="*/ 232738 h 464614"/>
              <a:gd name="connsiteX17" fmla="*/ 21745 w 857927"/>
              <a:gd name="connsiteY17" fmla="*/ 99388 h 464614"/>
              <a:gd name="connsiteX18" fmla="*/ 59845 w 857927"/>
              <a:gd name="connsiteY18" fmla="*/ 112088 h 464614"/>
              <a:gd name="connsiteX19" fmla="*/ 2695 w 857927"/>
              <a:gd name="connsiteY19" fmla="*/ 963 h 46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7927" h="464614">
                <a:moveTo>
                  <a:pt x="2695" y="963"/>
                </a:moveTo>
                <a:cubicBezTo>
                  <a:pt x="20157" y="13134"/>
                  <a:pt x="113820" y="150717"/>
                  <a:pt x="164620" y="185113"/>
                </a:cubicBezTo>
                <a:cubicBezTo>
                  <a:pt x="215420" y="219509"/>
                  <a:pt x="307495" y="207338"/>
                  <a:pt x="307495" y="207338"/>
                </a:cubicBezTo>
                <a:cubicBezTo>
                  <a:pt x="328132" y="209455"/>
                  <a:pt x="265691" y="179292"/>
                  <a:pt x="288445" y="197813"/>
                </a:cubicBezTo>
                <a:cubicBezTo>
                  <a:pt x="311199" y="216334"/>
                  <a:pt x="401687" y="298355"/>
                  <a:pt x="444020" y="318463"/>
                </a:cubicBezTo>
                <a:cubicBezTo>
                  <a:pt x="486353" y="338571"/>
                  <a:pt x="510166" y="322696"/>
                  <a:pt x="542445" y="318463"/>
                </a:cubicBezTo>
                <a:cubicBezTo>
                  <a:pt x="574724" y="314230"/>
                  <a:pt x="624466" y="295180"/>
                  <a:pt x="637695" y="293063"/>
                </a:cubicBezTo>
                <a:cubicBezTo>
                  <a:pt x="650924" y="290946"/>
                  <a:pt x="621820" y="305763"/>
                  <a:pt x="621820" y="305763"/>
                </a:cubicBezTo>
                <a:lnTo>
                  <a:pt x="840895" y="102563"/>
                </a:lnTo>
                <a:cubicBezTo>
                  <a:pt x="873703" y="75046"/>
                  <a:pt x="855183" y="93567"/>
                  <a:pt x="818670" y="140663"/>
                </a:cubicBezTo>
                <a:cubicBezTo>
                  <a:pt x="782158" y="187759"/>
                  <a:pt x="672091" y="341217"/>
                  <a:pt x="621820" y="385138"/>
                </a:cubicBezTo>
                <a:cubicBezTo>
                  <a:pt x="571549" y="429059"/>
                  <a:pt x="537683" y="390959"/>
                  <a:pt x="517045" y="404188"/>
                </a:cubicBezTo>
                <a:cubicBezTo>
                  <a:pt x="496407" y="417417"/>
                  <a:pt x="503287" y="462926"/>
                  <a:pt x="497995" y="464513"/>
                </a:cubicBezTo>
                <a:cubicBezTo>
                  <a:pt x="492703" y="466100"/>
                  <a:pt x="517574" y="449167"/>
                  <a:pt x="485295" y="413713"/>
                </a:cubicBezTo>
                <a:cubicBezTo>
                  <a:pt x="453016" y="378259"/>
                  <a:pt x="369407" y="281950"/>
                  <a:pt x="304320" y="251788"/>
                </a:cubicBezTo>
                <a:cubicBezTo>
                  <a:pt x="239233" y="221626"/>
                  <a:pt x="121228" y="235913"/>
                  <a:pt x="94770" y="232738"/>
                </a:cubicBezTo>
                <a:cubicBezTo>
                  <a:pt x="68312" y="229563"/>
                  <a:pt x="157741" y="254963"/>
                  <a:pt x="145570" y="232738"/>
                </a:cubicBezTo>
                <a:cubicBezTo>
                  <a:pt x="133399" y="210513"/>
                  <a:pt x="36032" y="119496"/>
                  <a:pt x="21745" y="99388"/>
                </a:cubicBezTo>
                <a:cubicBezTo>
                  <a:pt x="7458" y="79280"/>
                  <a:pt x="61432" y="128492"/>
                  <a:pt x="59845" y="112088"/>
                </a:cubicBezTo>
                <a:cubicBezTo>
                  <a:pt x="58258" y="95684"/>
                  <a:pt x="-14767" y="-11208"/>
                  <a:pt x="2695" y="963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61ACF05-B1BC-8C73-3134-89B46229EC9C}"/>
              </a:ext>
            </a:extLst>
          </p:cNvPr>
          <p:cNvSpPr/>
          <p:nvPr/>
        </p:nvSpPr>
        <p:spPr>
          <a:xfrm>
            <a:off x="2792666" y="2272920"/>
            <a:ext cx="612696" cy="2801460"/>
          </a:xfrm>
          <a:custGeom>
            <a:avLst/>
            <a:gdLst>
              <a:gd name="connsiteX0" fmla="*/ 612271 w 612696"/>
              <a:gd name="connsiteY0" fmla="*/ 446217 h 2801460"/>
              <a:gd name="connsiteX1" fmla="*/ 335545 w 612696"/>
              <a:gd name="connsiteY1" fmla="*/ 2250954 h 2801460"/>
              <a:gd name="connsiteX2" fmla="*/ 359608 w 612696"/>
              <a:gd name="connsiteY2" fmla="*/ 2082512 h 2801460"/>
              <a:gd name="connsiteX3" fmla="*/ 287418 w 612696"/>
              <a:gd name="connsiteY3" fmla="*/ 2768312 h 2801460"/>
              <a:gd name="connsiteX4" fmla="*/ 227260 w 612696"/>
              <a:gd name="connsiteY4" fmla="*/ 2527680 h 2801460"/>
              <a:gd name="connsiteX5" fmla="*/ 46787 w 612696"/>
              <a:gd name="connsiteY5" fmla="*/ 1107954 h 2801460"/>
              <a:gd name="connsiteX6" fmla="*/ 46787 w 612696"/>
              <a:gd name="connsiteY6" fmla="*/ 1529059 h 2801460"/>
              <a:gd name="connsiteX7" fmla="*/ 576176 w 612696"/>
              <a:gd name="connsiteY7" fmla="*/ 1048 h 2801460"/>
              <a:gd name="connsiteX8" fmla="*/ 215229 w 612696"/>
              <a:gd name="connsiteY8" fmla="*/ 1288427 h 2801460"/>
              <a:gd name="connsiteX9" fmla="*/ 263355 w 612696"/>
              <a:gd name="connsiteY9" fmla="*/ 1228269 h 2801460"/>
              <a:gd name="connsiteX10" fmla="*/ 612271 w 612696"/>
              <a:gd name="connsiteY10" fmla="*/ 446217 h 28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2696" h="2801460">
                <a:moveTo>
                  <a:pt x="612271" y="446217"/>
                </a:moveTo>
                <a:cubicBezTo>
                  <a:pt x="624303" y="616664"/>
                  <a:pt x="377655" y="1978238"/>
                  <a:pt x="335545" y="2250954"/>
                </a:cubicBezTo>
                <a:cubicBezTo>
                  <a:pt x="293435" y="2523670"/>
                  <a:pt x="367629" y="1996286"/>
                  <a:pt x="359608" y="2082512"/>
                </a:cubicBezTo>
                <a:cubicBezTo>
                  <a:pt x="351587" y="2168738"/>
                  <a:pt x="309476" y="2694117"/>
                  <a:pt x="287418" y="2768312"/>
                </a:cubicBezTo>
                <a:cubicBezTo>
                  <a:pt x="265360" y="2842507"/>
                  <a:pt x="267365" y="2804406"/>
                  <a:pt x="227260" y="2527680"/>
                </a:cubicBezTo>
                <a:cubicBezTo>
                  <a:pt x="187155" y="2250954"/>
                  <a:pt x="76866" y="1274391"/>
                  <a:pt x="46787" y="1107954"/>
                </a:cubicBezTo>
                <a:cubicBezTo>
                  <a:pt x="16708" y="941517"/>
                  <a:pt x="-41444" y="1713543"/>
                  <a:pt x="46787" y="1529059"/>
                </a:cubicBezTo>
                <a:cubicBezTo>
                  <a:pt x="135018" y="1344575"/>
                  <a:pt x="548102" y="41153"/>
                  <a:pt x="576176" y="1048"/>
                </a:cubicBezTo>
                <a:cubicBezTo>
                  <a:pt x="604250" y="-39057"/>
                  <a:pt x="267366" y="1083890"/>
                  <a:pt x="215229" y="1288427"/>
                </a:cubicBezTo>
                <a:cubicBezTo>
                  <a:pt x="163092" y="1492964"/>
                  <a:pt x="195176" y="1362622"/>
                  <a:pt x="263355" y="1228269"/>
                </a:cubicBezTo>
                <a:cubicBezTo>
                  <a:pt x="331534" y="1093917"/>
                  <a:pt x="600239" y="275770"/>
                  <a:pt x="612271" y="446217"/>
                </a:cubicBezTo>
                <a:close/>
              </a:path>
            </a:pathLst>
          </a:cu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EFB3572F-7AA8-B037-28C5-023E1FB3B2ED}"/>
              </a:ext>
            </a:extLst>
          </p:cNvPr>
          <p:cNvSpPr/>
          <p:nvPr/>
        </p:nvSpPr>
        <p:spPr>
          <a:xfrm>
            <a:off x="2867590" y="4320607"/>
            <a:ext cx="1910113" cy="3118726"/>
          </a:xfrm>
          <a:custGeom>
            <a:avLst/>
            <a:gdLst>
              <a:gd name="connsiteX0" fmla="*/ 200463 w 1910113"/>
              <a:gd name="connsiteY0" fmla="*/ 155140 h 3118726"/>
              <a:gd name="connsiteX1" fmla="*/ 248589 w 1910113"/>
              <a:gd name="connsiteY1" fmla="*/ 263425 h 3118726"/>
              <a:gd name="connsiteX2" fmla="*/ 1090799 w 1910113"/>
              <a:gd name="connsiteY2" fmla="*/ 2248635 h 3118726"/>
              <a:gd name="connsiteX3" fmla="*/ 1126894 w 1910113"/>
              <a:gd name="connsiteY3" fmla="*/ 1899719 h 3118726"/>
              <a:gd name="connsiteX4" fmla="*/ 1908947 w 1910113"/>
              <a:gd name="connsiteY4" fmla="*/ 3090846 h 3118726"/>
              <a:gd name="connsiteX5" fmla="*/ 1271273 w 1910113"/>
              <a:gd name="connsiteY5" fmla="*/ 2609582 h 3118726"/>
              <a:gd name="connsiteX6" fmla="*/ 56084 w 1910113"/>
              <a:gd name="connsiteY6" fmla="*/ 1153761 h 3118726"/>
              <a:gd name="connsiteX7" fmla="*/ 188431 w 1910113"/>
              <a:gd name="connsiteY7" fmla="*/ 1322204 h 3118726"/>
              <a:gd name="connsiteX8" fmla="*/ 56084 w 1910113"/>
              <a:gd name="connsiteY8" fmla="*/ 10761 h 3118726"/>
              <a:gd name="connsiteX9" fmla="*/ 200463 w 1910113"/>
              <a:gd name="connsiteY9" fmla="*/ 672498 h 3118726"/>
              <a:gd name="connsiteX10" fmla="*/ 200463 w 1910113"/>
              <a:gd name="connsiteY10" fmla="*/ 155140 h 311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0113" h="3118726">
                <a:moveTo>
                  <a:pt x="200463" y="155140"/>
                </a:moveTo>
                <a:cubicBezTo>
                  <a:pt x="208484" y="86961"/>
                  <a:pt x="248589" y="263425"/>
                  <a:pt x="248589" y="263425"/>
                </a:cubicBezTo>
                <a:cubicBezTo>
                  <a:pt x="396978" y="612341"/>
                  <a:pt x="944415" y="1975919"/>
                  <a:pt x="1090799" y="2248635"/>
                </a:cubicBezTo>
                <a:cubicBezTo>
                  <a:pt x="1237183" y="2521351"/>
                  <a:pt x="990536" y="1759351"/>
                  <a:pt x="1126894" y="1899719"/>
                </a:cubicBezTo>
                <a:cubicBezTo>
                  <a:pt x="1263252" y="2040087"/>
                  <a:pt x="1884884" y="2972536"/>
                  <a:pt x="1908947" y="3090846"/>
                </a:cubicBezTo>
                <a:cubicBezTo>
                  <a:pt x="1933010" y="3209156"/>
                  <a:pt x="1580083" y="2932429"/>
                  <a:pt x="1271273" y="2609582"/>
                </a:cubicBezTo>
                <a:cubicBezTo>
                  <a:pt x="962463" y="2286735"/>
                  <a:pt x="236558" y="1368324"/>
                  <a:pt x="56084" y="1153761"/>
                </a:cubicBezTo>
                <a:cubicBezTo>
                  <a:pt x="-124390" y="939198"/>
                  <a:pt x="188431" y="1512704"/>
                  <a:pt x="188431" y="1322204"/>
                </a:cubicBezTo>
                <a:cubicBezTo>
                  <a:pt x="188431" y="1131704"/>
                  <a:pt x="54079" y="119045"/>
                  <a:pt x="56084" y="10761"/>
                </a:cubicBezTo>
                <a:cubicBezTo>
                  <a:pt x="58089" y="-97523"/>
                  <a:pt x="176400" y="646430"/>
                  <a:pt x="200463" y="672498"/>
                </a:cubicBezTo>
                <a:cubicBezTo>
                  <a:pt x="224526" y="698566"/>
                  <a:pt x="192442" y="223319"/>
                  <a:pt x="200463" y="155140"/>
                </a:cubicBezTo>
                <a:close/>
              </a:path>
            </a:pathLst>
          </a:custGeom>
          <a:solidFill>
            <a:srgbClr val="00B0F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745928A3-DFCB-38D1-18D0-9A06A6F61D62}"/>
              </a:ext>
            </a:extLst>
          </p:cNvPr>
          <p:cNvSpPr/>
          <p:nvPr/>
        </p:nvSpPr>
        <p:spPr>
          <a:xfrm>
            <a:off x="3433753" y="4355419"/>
            <a:ext cx="1078215" cy="458359"/>
          </a:xfrm>
          <a:custGeom>
            <a:avLst/>
            <a:gdLst>
              <a:gd name="connsiteX0" fmla="*/ 19310 w 1078215"/>
              <a:gd name="connsiteY0" fmla="*/ 13 h 458359"/>
              <a:gd name="connsiteX1" fmla="*/ 1017931 w 1078215"/>
              <a:gd name="connsiteY1" fmla="*/ 252676 h 458359"/>
              <a:gd name="connsiteX2" fmla="*/ 909647 w 1078215"/>
              <a:gd name="connsiteY2" fmla="*/ 240644 h 458359"/>
              <a:gd name="connsiteX3" fmla="*/ 440415 w 1078215"/>
              <a:gd name="connsiteY3" fmla="*/ 457213 h 458359"/>
              <a:gd name="connsiteX4" fmla="*/ 151658 w 1078215"/>
              <a:gd name="connsiteY4" fmla="*/ 132360 h 458359"/>
              <a:gd name="connsiteX5" fmla="*/ 344163 w 1078215"/>
              <a:gd name="connsiteY5" fmla="*/ 240644 h 458359"/>
              <a:gd name="connsiteX6" fmla="*/ 19310 w 1078215"/>
              <a:gd name="connsiteY6" fmla="*/ 13 h 45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215" h="458359">
                <a:moveTo>
                  <a:pt x="19310" y="13"/>
                </a:moveTo>
                <a:cubicBezTo>
                  <a:pt x="131605" y="2018"/>
                  <a:pt x="869542" y="212571"/>
                  <a:pt x="1017931" y="252676"/>
                </a:cubicBezTo>
                <a:cubicBezTo>
                  <a:pt x="1166321" y="292781"/>
                  <a:pt x="1005900" y="206555"/>
                  <a:pt x="909647" y="240644"/>
                </a:cubicBezTo>
                <a:cubicBezTo>
                  <a:pt x="813394" y="274734"/>
                  <a:pt x="566747" y="475260"/>
                  <a:pt x="440415" y="457213"/>
                </a:cubicBezTo>
                <a:cubicBezTo>
                  <a:pt x="314084" y="439166"/>
                  <a:pt x="167700" y="168455"/>
                  <a:pt x="151658" y="132360"/>
                </a:cubicBezTo>
                <a:cubicBezTo>
                  <a:pt x="135616" y="96265"/>
                  <a:pt x="368226" y="264707"/>
                  <a:pt x="344163" y="240644"/>
                </a:cubicBezTo>
                <a:cubicBezTo>
                  <a:pt x="320100" y="216581"/>
                  <a:pt x="-92985" y="-1992"/>
                  <a:pt x="19310" y="13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42052208-054B-31D1-9442-EE518BB8DD21}"/>
              </a:ext>
            </a:extLst>
          </p:cNvPr>
          <p:cNvSpPr/>
          <p:nvPr/>
        </p:nvSpPr>
        <p:spPr>
          <a:xfrm>
            <a:off x="5304101" y="4447666"/>
            <a:ext cx="1032771" cy="234039"/>
          </a:xfrm>
          <a:custGeom>
            <a:avLst/>
            <a:gdLst>
              <a:gd name="connsiteX0" fmla="*/ 1825 w 1032771"/>
              <a:gd name="connsiteY0" fmla="*/ 136366 h 234039"/>
              <a:gd name="connsiteX1" fmla="*/ 555278 w 1032771"/>
              <a:gd name="connsiteY1" fmla="*/ 4018 h 234039"/>
              <a:gd name="connsiteX2" fmla="*/ 1024510 w 1032771"/>
              <a:gd name="connsiteY2" fmla="*/ 40113 h 234039"/>
              <a:gd name="connsiteX3" fmla="*/ 832004 w 1032771"/>
              <a:gd name="connsiteY3" fmla="*/ 100271 h 234039"/>
              <a:gd name="connsiteX4" fmla="*/ 543246 w 1032771"/>
              <a:gd name="connsiteY4" fmla="*/ 232618 h 234039"/>
              <a:gd name="connsiteX5" fmla="*/ 326678 w 1032771"/>
              <a:gd name="connsiteY5" fmla="*/ 172460 h 234039"/>
              <a:gd name="connsiteX6" fmla="*/ 374804 w 1032771"/>
              <a:gd name="connsiteY6" fmla="*/ 208555 h 234039"/>
              <a:gd name="connsiteX7" fmla="*/ 1825 w 1032771"/>
              <a:gd name="connsiteY7" fmla="*/ 136366 h 23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771" h="234039">
                <a:moveTo>
                  <a:pt x="1825" y="136366"/>
                </a:moveTo>
                <a:cubicBezTo>
                  <a:pt x="31904" y="102277"/>
                  <a:pt x="384831" y="20060"/>
                  <a:pt x="555278" y="4018"/>
                </a:cubicBezTo>
                <a:cubicBezTo>
                  <a:pt x="725725" y="-12024"/>
                  <a:pt x="978389" y="24071"/>
                  <a:pt x="1024510" y="40113"/>
                </a:cubicBezTo>
                <a:cubicBezTo>
                  <a:pt x="1070631" y="56155"/>
                  <a:pt x="912215" y="68187"/>
                  <a:pt x="832004" y="100271"/>
                </a:cubicBezTo>
                <a:cubicBezTo>
                  <a:pt x="751793" y="132355"/>
                  <a:pt x="627467" y="220587"/>
                  <a:pt x="543246" y="232618"/>
                </a:cubicBezTo>
                <a:cubicBezTo>
                  <a:pt x="459025" y="244650"/>
                  <a:pt x="354752" y="176470"/>
                  <a:pt x="326678" y="172460"/>
                </a:cubicBezTo>
                <a:cubicBezTo>
                  <a:pt x="298604" y="168450"/>
                  <a:pt x="426941" y="218581"/>
                  <a:pt x="374804" y="208555"/>
                </a:cubicBezTo>
                <a:cubicBezTo>
                  <a:pt x="322667" y="198529"/>
                  <a:pt x="-28254" y="170455"/>
                  <a:pt x="1825" y="136366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円/楕円 1696">
            <a:extLst>
              <a:ext uri="{FF2B5EF4-FFF2-40B4-BE49-F238E27FC236}">
                <a16:creationId xmlns:a16="http://schemas.microsoft.com/office/drawing/2014/main" id="{62A4A584-5CD1-8908-F46B-C31E223AF440}"/>
              </a:ext>
            </a:extLst>
          </p:cNvPr>
          <p:cNvSpPr/>
          <p:nvPr/>
        </p:nvSpPr>
        <p:spPr>
          <a:xfrm>
            <a:off x="3852083" y="4286250"/>
            <a:ext cx="115688" cy="115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円/楕円 1697">
            <a:extLst>
              <a:ext uri="{FF2B5EF4-FFF2-40B4-BE49-F238E27FC236}">
                <a16:creationId xmlns:a16="http://schemas.microsoft.com/office/drawing/2014/main" id="{4ECC0BED-6BA7-8748-300B-F8286BF7ED52}"/>
              </a:ext>
            </a:extLst>
          </p:cNvPr>
          <p:cNvSpPr/>
          <p:nvPr/>
        </p:nvSpPr>
        <p:spPr>
          <a:xfrm>
            <a:off x="5671110" y="4266549"/>
            <a:ext cx="144860" cy="1448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2570AFFC-F86C-3D6F-FC05-ED8D64E27651}"/>
              </a:ext>
            </a:extLst>
          </p:cNvPr>
          <p:cNvSpPr/>
          <p:nvPr/>
        </p:nvSpPr>
        <p:spPr>
          <a:xfrm>
            <a:off x="5156757" y="6394338"/>
            <a:ext cx="422200" cy="188863"/>
          </a:xfrm>
          <a:custGeom>
            <a:avLst/>
            <a:gdLst>
              <a:gd name="connsiteX0" fmla="*/ 4665 w 422200"/>
              <a:gd name="connsiteY0" fmla="*/ 184882 h 188863"/>
              <a:gd name="connsiteX1" fmla="*/ 351945 w 422200"/>
              <a:gd name="connsiteY1" fmla="*/ 22392 h 188863"/>
              <a:gd name="connsiteX2" fmla="*/ 288224 w 422200"/>
              <a:gd name="connsiteY2" fmla="*/ 82928 h 188863"/>
              <a:gd name="connsiteX3" fmla="*/ 422039 w 422200"/>
              <a:gd name="connsiteY3" fmla="*/ 90 h 188863"/>
              <a:gd name="connsiteX4" fmla="*/ 256364 w 422200"/>
              <a:gd name="connsiteY4" fmla="*/ 102044 h 188863"/>
              <a:gd name="connsiteX5" fmla="*/ 179898 w 422200"/>
              <a:gd name="connsiteY5" fmla="*/ 153021 h 188863"/>
              <a:gd name="connsiteX6" fmla="*/ 249991 w 422200"/>
              <a:gd name="connsiteY6" fmla="*/ 79741 h 188863"/>
              <a:gd name="connsiteX7" fmla="*/ 157596 w 422200"/>
              <a:gd name="connsiteY7" fmla="*/ 133905 h 188863"/>
              <a:gd name="connsiteX8" fmla="*/ 4665 w 422200"/>
              <a:gd name="connsiteY8" fmla="*/ 184882 h 18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00" h="188863">
                <a:moveTo>
                  <a:pt x="4665" y="184882"/>
                </a:moveTo>
                <a:cubicBezTo>
                  <a:pt x="37057" y="166296"/>
                  <a:pt x="304685" y="39384"/>
                  <a:pt x="351945" y="22392"/>
                </a:cubicBezTo>
                <a:cubicBezTo>
                  <a:pt x="399205" y="5400"/>
                  <a:pt x="276542" y="86645"/>
                  <a:pt x="288224" y="82928"/>
                </a:cubicBezTo>
                <a:cubicBezTo>
                  <a:pt x="299906" y="79211"/>
                  <a:pt x="427349" y="-3096"/>
                  <a:pt x="422039" y="90"/>
                </a:cubicBezTo>
                <a:cubicBezTo>
                  <a:pt x="416729" y="3276"/>
                  <a:pt x="296721" y="76556"/>
                  <a:pt x="256364" y="102044"/>
                </a:cubicBezTo>
                <a:cubicBezTo>
                  <a:pt x="216007" y="127532"/>
                  <a:pt x="180960" y="156738"/>
                  <a:pt x="179898" y="153021"/>
                </a:cubicBezTo>
                <a:cubicBezTo>
                  <a:pt x="178836" y="149304"/>
                  <a:pt x="253708" y="82927"/>
                  <a:pt x="249991" y="79741"/>
                </a:cubicBezTo>
                <a:cubicBezTo>
                  <a:pt x="246274" y="76555"/>
                  <a:pt x="197422" y="115850"/>
                  <a:pt x="157596" y="133905"/>
                </a:cubicBezTo>
                <a:cubicBezTo>
                  <a:pt x="117770" y="151960"/>
                  <a:pt x="-27727" y="203468"/>
                  <a:pt x="4665" y="1848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CF6C6618-B102-D770-A114-4B03D7BA6220}"/>
              </a:ext>
            </a:extLst>
          </p:cNvPr>
          <p:cNvSpPr/>
          <p:nvPr/>
        </p:nvSpPr>
        <p:spPr>
          <a:xfrm>
            <a:off x="3290362" y="1913508"/>
            <a:ext cx="2964151" cy="792657"/>
          </a:xfrm>
          <a:custGeom>
            <a:avLst/>
            <a:gdLst>
              <a:gd name="connsiteX0" fmla="*/ 146012 w 2964151"/>
              <a:gd name="connsiteY0" fmla="*/ 755950 h 792657"/>
              <a:gd name="connsiteX1" fmla="*/ 337741 w 2964151"/>
              <a:gd name="connsiteY1" fmla="*/ 696957 h 792657"/>
              <a:gd name="connsiteX2" fmla="*/ 2491006 w 2964151"/>
              <a:gd name="connsiteY2" fmla="*/ 593718 h 792657"/>
              <a:gd name="connsiteX3" fmla="*/ 2933457 w 2964151"/>
              <a:gd name="connsiteY3" fmla="*/ 770698 h 792657"/>
              <a:gd name="connsiteX4" fmla="*/ 1945315 w 2964151"/>
              <a:gd name="connsiteY4" fmla="*/ 3782 h 792657"/>
              <a:gd name="connsiteX5" fmla="*/ 2476257 w 2964151"/>
              <a:gd name="connsiteY5" fmla="*/ 475731 h 792657"/>
              <a:gd name="connsiteX6" fmla="*/ 1488115 w 2964151"/>
              <a:gd name="connsiteY6" fmla="*/ 460982 h 792657"/>
              <a:gd name="connsiteX7" fmla="*/ 1738838 w 2964151"/>
              <a:gd name="connsiteY7" fmla="*/ 475731 h 792657"/>
              <a:gd name="connsiteX8" fmla="*/ 146012 w 2964151"/>
              <a:gd name="connsiteY8" fmla="*/ 755950 h 79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151" h="792657">
                <a:moveTo>
                  <a:pt x="146012" y="755950"/>
                </a:moveTo>
                <a:cubicBezTo>
                  <a:pt x="-87504" y="792821"/>
                  <a:pt x="-53091" y="723996"/>
                  <a:pt x="337741" y="696957"/>
                </a:cubicBezTo>
                <a:cubicBezTo>
                  <a:pt x="728573" y="669918"/>
                  <a:pt x="2058387" y="581428"/>
                  <a:pt x="2491006" y="593718"/>
                </a:cubicBezTo>
                <a:cubicBezTo>
                  <a:pt x="2923625" y="606008"/>
                  <a:pt x="3024405" y="869021"/>
                  <a:pt x="2933457" y="770698"/>
                </a:cubicBezTo>
                <a:cubicBezTo>
                  <a:pt x="2842509" y="672375"/>
                  <a:pt x="2021515" y="52943"/>
                  <a:pt x="1945315" y="3782"/>
                </a:cubicBezTo>
                <a:cubicBezTo>
                  <a:pt x="1869115" y="-45379"/>
                  <a:pt x="2552457" y="399531"/>
                  <a:pt x="2476257" y="475731"/>
                </a:cubicBezTo>
                <a:cubicBezTo>
                  <a:pt x="2400057" y="551931"/>
                  <a:pt x="1611018" y="460982"/>
                  <a:pt x="1488115" y="460982"/>
                </a:cubicBezTo>
                <a:cubicBezTo>
                  <a:pt x="1365212" y="460982"/>
                  <a:pt x="1962522" y="433944"/>
                  <a:pt x="1738838" y="475731"/>
                </a:cubicBezTo>
                <a:cubicBezTo>
                  <a:pt x="1515154" y="517518"/>
                  <a:pt x="379528" y="719079"/>
                  <a:pt x="146012" y="755950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1E4394F9-86F7-9D89-FB3F-E9EB17DEA8DF}"/>
              </a:ext>
            </a:extLst>
          </p:cNvPr>
          <p:cNvSpPr/>
          <p:nvPr/>
        </p:nvSpPr>
        <p:spPr>
          <a:xfrm>
            <a:off x="6466064" y="2619744"/>
            <a:ext cx="330885" cy="2433999"/>
          </a:xfrm>
          <a:custGeom>
            <a:avLst/>
            <a:gdLst>
              <a:gd name="connsiteX0" fmla="*/ 8478 w 330885"/>
              <a:gd name="connsiteY0" fmla="*/ 34966 h 2433999"/>
              <a:gd name="connsiteX1" fmla="*/ 96968 w 330885"/>
              <a:gd name="connsiteY1" fmla="*/ 1922759 h 2433999"/>
              <a:gd name="connsiteX2" fmla="*/ 200207 w 330885"/>
              <a:gd name="connsiteY2" fmla="*/ 1804772 h 2433999"/>
              <a:gd name="connsiteX3" fmla="*/ 244452 w 330885"/>
              <a:gd name="connsiteY3" fmla="*/ 2394708 h 2433999"/>
              <a:gd name="connsiteX4" fmla="*/ 273949 w 330885"/>
              <a:gd name="connsiteY4" fmla="*/ 521662 h 2433999"/>
              <a:gd name="connsiteX5" fmla="*/ 318194 w 330885"/>
              <a:gd name="connsiteY5" fmla="*/ 683895 h 2433999"/>
              <a:gd name="connsiteX6" fmla="*/ 8478 w 330885"/>
              <a:gd name="connsiteY6" fmla="*/ 34966 h 24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885" h="2433999">
                <a:moveTo>
                  <a:pt x="8478" y="34966"/>
                </a:moveTo>
                <a:cubicBezTo>
                  <a:pt x="-28393" y="241443"/>
                  <a:pt x="65013" y="1627791"/>
                  <a:pt x="96968" y="1922759"/>
                </a:cubicBezTo>
                <a:cubicBezTo>
                  <a:pt x="128923" y="2217727"/>
                  <a:pt x="175626" y="1726114"/>
                  <a:pt x="200207" y="1804772"/>
                </a:cubicBezTo>
                <a:cubicBezTo>
                  <a:pt x="224788" y="1883430"/>
                  <a:pt x="232162" y="2608560"/>
                  <a:pt x="244452" y="2394708"/>
                </a:cubicBezTo>
                <a:cubicBezTo>
                  <a:pt x="256742" y="2180856"/>
                  <a:pt x="261659" y="806798"/>
                  <a:pt x="273949" y="521662"/>
                </a:cubicBezTo>
                <a:cubicBezTo>
                  <a:pt x="286239" y="236527"/>
                  <a:pt x="359981" y="767469"/>
                  <a:pt x="318194" y="683895"/>
                </a:cubicBezTo>
                <a:cubicBezTo>
                  <a:pt x="276407" y="600321"/>
                  <a:pt x="45349" y="-171511"/>
                  <a:pt x="8478" y="3496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86FB43C1-1DB8-AC85-D50B-9D5A530A9486}"/>
              </a:ext>
            </a:extLst>
          </p:cNvPr>
          <p:cNvSpPr/>
          <p:nvPr/>
        </p:nvSpPr>
        <p:spPr>
          <a:xfrm>
            <a:off x="5609173" y="5347895"/>
            <a:ext cx="1085349" cy="1477600"/>
          </a:xfrm>
          <a:custGeom>
            <a:avLst/>
            <a:gdLst>
              <a:gd name="connsiteX0" fmla="*/ 1071846 w 1085349"/>
              <a:gd name="connsiteY0" fmla="*/ 20518 h 1477600"/>
              <a:gd name="connsiteX1" fmla="*/ 9962 w 1085349"/>
              <a:gd name="connsiteY1" fmla="*/ 1465860 h 1477600"/>
              <a:gd name="connsiteX2" fmla="*/ 570401 w 1085349"/>
              <a:gd name="connsiteY2" fmla="*/ 669447 h 1477600"/>
              <a:gd name="connsiteX3" fmla="*/ 1071846 w 1085349"/>
              <a:gd name="connsiteY3" fmla="*/ 20518 h 14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349" h="1477600">
                <a:moveTo>
                  <a:pt x="1071846" y="20518"/>
                </a:moveTo>
                <a:cubicBezTo>
                  <a:pt x="978440" y="153253"/>
                  <a:pt x="93536" y="1357705"/>
                  <a:pt x="9962" y="1465860"/>
                </a:cubicBezTo>
                <a:cubicBezTo>
                  <a:pt x="-73612" y="1574015"/>
                  <a:pt x="390962" y="905421"/>
                  <a:pt x="570401" y="669447"/>
                </a:cubicBezTo>
                <a:cubicBezTo>
                  <a:pt x="749840" y="433473"/>
                  <a:pt x="1165252" y="-112217"/>
                  <a:pt x="1071846" y="205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1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E71E3-805F-E237-DA3D-98E3E2937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イケル・ジャクソン長女パリス、乳がん闘病中の母とは絶縁状態？｜最新の映画ニュースならMOVIE WALKER PRESS">
            <a:extLst>
              <a:ext uri="{FF2B5EF4-FFF2-40B4-BE49-F238E27FC236}">
                <a16:creationId xmlns:a16="http://schemas.microsoft.com/office/drawing/2014/main" id="{B3E8D50F-3289-1D8C-E733-BC1316E3E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790" y="0"/>
            <a:ext cx="8389620" cy="125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0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C047A-D998-8A09-8437-F390C1810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マイケル・ジャクソン長女パリス、乳がん闘病中の母とは絶縁状態？｜最新の映画ニュースならMOVIE WALKER PRESS" hidden="1">
            <a:extLst>
              <a:ext uri="{FF2B5EF4-FFF2-40B4-BE49-F238E27FC236}">
                <a16:creationId xmlns:a16="http://schemas.microsoft.com/office/drawing/2014/main" id="{F4950C09-7D49-1281-A64F-F7F50717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0"/>
            <a:ext cx="8389620" cy="125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9F525701-CD58-E559-F405-02CD09A20E8A}"/>
              </a:ext>
            </a:extLst>
          </p:cNvPr>
          <p:cNvSpPr/>
          <p:nvPr/>
        </p:nvSpPr>
        <p:spPr>
          <a:xfrm>
            <a:off x="4071880" y="4115348"/>
            <a:ext cx="346868" cy="352090"/>
          </a:xfrm>
          <a:custGeom>
            <a:avLst/>
            <a:gdLst>
              <a:gd name="connsiteX0" fmla="*/ 1645 w 346868"/>
              <a:gd name="connsiteY0" fmla="*/ 2627 h 352090"/>
              <a:gd name="connsiteX1" fmla="*/ 338195 w 346868"/>
              <a:gd name="connsiteY1" fmla="*/ 342352 h 352090"/>
              <a:gd name="connsiteX2" fmla="*/ 230245 w 346868"/>
              <a:gd name="connsiteY2" fmla="*/ 247102 h 352090"/>
              <a:gd name="connsiteX3" fmla="*/ 42920 w 346868"/>
              <a:gd name="connsiteY3" fmla="*/ 113752 h 352090"/>
              <a:gd name="connsiteX4" fmla="*/ 201670 w 346868"/>
              <a:gd name="connsiteY4" fmla="*/ 180427 h 352090"/>
              <a:gd name="connsiteX5" fmla="*/ 1645 w 346868"/>
              <a:gd name="connsiteY5" fmla="*/ 2627 h 3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68" h="352090">
                <a:moveTo>
                  <a:pt x="1645" y="2627"/>
                </a:moveTo>
                <a:cubicBezTo>
                  <a:pt x="24399" y="29615"/>
                  <a:pt x="300095" y="301606"/>
                  <a:pt x="338195" y="342352"/>
                </a:cubicBezTo>
                <a:cubicBezTo>
                  <a:pt x="376295" y="383098"/>
                  <a:pt x="279458" y="285202"/>
                  <a:pt x="230245" y="247102"/>
                </a:cubicBezTo>
                <a:cubicBezTo>
                  <a:pt x="181033" y="209002"/>
                  <a:pt x="47682" y="124864"/>
                  <a:pt x="42920" y="113752"/>
                </a:cubicBezTo>
                <a:cubicBezTo>
                  <a:pt x="38158" y="102640"/>
                  <a:pt x="203787" y="195773"/>
                  <a:pt x="201670" y="180427"/>
                </a:cubicBezTo>
                <a:cubicBezTo>
                  <a:pt x="199553" y="165081"/>
                  <a:pt x="-21109" y="-24361"/>
                  <a:pt x="1645" y="2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B5AA053-336D-713A-DFE8-A635541C1BFF}"/>
              </a:ext>
            </a:extLst>
          </p:cNvPr>
          <p:cNvSpPr/>
          <p:nvPr/>
        </p:nvSpPr>
        <p:spPr>
          <a:xfrm>
            <a:off x="3384509" y="4028991"/>
            <a:ext cx="781932" cy="327869"/>
          </a:xfrm>
          <a:custGeom>
            <a:avLst/>
            <a:gdLst>
              <a:gd name="connsiteX0" fmla="*/ 107991 w 781932"/>
              <a:gd name="connsiteY0" fmla="*/ 327109 h 327869"/>
              <a:gd name="connsiteX1" fmla="*/ 520741 w 781932"/>
              <a:gd name="connsiteY1" fmla="*/ 158834 h 327869"/>
              <a:gd name="connsiteX2" fmla="*/ 311191 w 781932"/>
              <a:gd name="connsiteY2" fmla="*/ 196934 h 327869"/>
              <a:gd name="connsiteX3" fmla="*/ 584241 w 781932"/>
              <a:gd name="connsiteY3" fmla="*/ 187409 h 327869"/>
              <a:gd name="connsiteX4" fmla="*/ 765216 w 781932"/>
              <a:gd name="connsiteY4" fmla="*/ 225509 h 327869"/>
              <a:gd name="connsiteX5" fmla="*/ 730291 w 781932"/>
              <a:gd name="connsiteY5" fmla="*/ 228684 h 327869"/>
              <a:gd name="connsiteX6" fmla="*/ 771566 w 781932"/>
              <a:gd name="connsiteY6" fmla="*/ 174709 h 327869"/>
              <a:gd name="connsiteX7" fmla="*/ 781091 w 781932"/>
              <a:gd name="connsiteY7" fmla="*/ 98509 h 327869"/>
              <a:gd name="connsiteX8" fmla="*/ 755691 w 781932"/>
              <a:gd name="connsiteY8" fmla="*/ 142959 h 327869"/>
              <a:gd name="connsiteX9" fmla="*/ 666791 w 781932"/>
              <a:gd name="connsiteY9" fmla="*/ 162009 h 327869"/>
              <a:gd name="connsiteX10" fmla="*/ 704891 w 781932"/>
              <a:gd name="connsiteY10" fmla="*/ 92159 h 327869"/>
              <a:gd name="connsiteX11" fmla="*/ 701716 w 781932"/>
              <a:gd name="connsiteY11" fmla="*/ 84 h 327869"/>
              <a:gd name="connsiteX12" fmla="*/ 695366 w 781932"/>
              <a:gd name="connsiteY12" fmla="*/ 76284 h 327869"/>
              <a:gd name="connsiteX13" fmla="*/ 647741 w 781932"/>
              <a:gd name="connsiteY13" fmla="*/ 111209 h 327869"/>
              <a:gd name="connsiteX14" fmla="*/ 568366 w 781932"/>
              <a:gd name="connsiteY14" fmla="*/ 162009 h 327869"/>
              <a:gd name="connsiteX15" fmla="*/ 590591 w 781932"/>
              <a:gd name="connsiteY15" fmla="*/ 28659 h 327869"/>
              <a:gd name="connsiteX16" fmla="*/ 539791 w 781932"/>
              <a:gd name="connsiteY16" fmla="*/ 136609 h 327869"/>
              <a:gd name="connsiteX17" fmla="*/ 476291 w 781932"/>
              <a:gd name="connsiteY17" fmla="*/ 12784 h 327869"/>
              <a:gd name="connsiteX18" fmla="*/ 444541 w 781932"/>
              <a:gd name="connsiteY18" fmla="*/ 136609 h 327869"/>
              <a:gd name="connsiteX19" fmla="*/ 406441 w 781932"/>
              <a:gd name="connsiteY19" fmla="*/ 76284 h 327869"/>
              <a:gd name="connsiteX20" fmla="*/ 276266 w 781932"/>
              <a:gd name="connsiteY20" fmla="*/ 38184 h 327869"/>
              <a:gd name="connsiteX21" fmla="*/ 384216 w 781932"/>
              <a:gd name="connsiteY21" fmla="*/ 82634 h 327869"/>
              <a:gd name="connsiteX22" fmla="*/ 412791 w 781932"/>
              <a:gd name="connsiteY22" fmla="*/ 146134 h 327869"/>
              <a:gd name="connsiteX23" fmla="*/ 346116 w 781932"/>
              <a:gd name="connsiteY23" fmla="*/ 85809 h 327869"/>
              <a:gd name="connsiteX24" fmla="*/ 314366 w 781932"/>
              <a:gd name="connsiteY24" fmla="*/ 57234 h 327869"/>
              <a:gd name="connsiteX25" fmla="*/ 234991 w 781932"/>
              <a:gd name="connsiteY25" fmla="*/ 85809 h 327869"/>
              <a:gd name="connsiteX26" fmla="*/ 292141 w 781932"/>
              <a:gd name="connsiteY26" fmla="*/ 54059 h 327869"/>
              <a:gd name="connsiteX27" fmla="*/ 336591 w 781932"/>
              <a:gd name="connsiteY27" fmla="*/ 136609 h 327869"/>
              <a:gd name="connsiteX28" fmla="*/ 228641 w 781932"/>
              <a:gd name="connsiteY28" fmla="*/ 152484 h 327869"/>
              <a:gd name="connsiteX29" fmla="*/ 206416 w 781932"/>
              <a:gd name="connsiteY29" fmla="*/ 79459 h 327869"/>
              <a:gd name="connsiteX30" fmla="*/ 219116 w 781932"/>
              <a:gd name="connsiteY30" fmla="*/ 177884 h 327869"/>
              <a:gd name="connsiteX31" fmla="*/ 203241 w 781932"/>
              <a:gd name="connsiteY31" fmla="*/ 181059 h 327869"/>
              <a:gd name="connsiteX32" fmla="*/ 104816 w 781932"/>
              <a:gd name="connsiteY32" fmla="*/ 98509 h 327869"/>
              <a:gd name="connsiteX33" fmla="*/ 196891 w 781932"/>
              <a:gd name="connsiteY33" fmla="*/ 190584 h 327869"/>
              <a:gd name="connsiteX34" fmla="*/ 111166 w 781932"/>
              <a:gd name="connsiteY34" fmla="*/ 215984 h 327869"/>
              <a:gd name="connsiteX35" fmla="*/ 41 w 781932"/>
              <a:gd name="connsiteY35" fmla="*/ 200109 h 327869"/>
              <a:gd name="connsiteX36" fmla="*/ 98466 w 781932"/>
              <a:gd name="connsiteY36" fmla="*/ 215984 h 327869"/>
              <a:gd name="connsiteX37" fmla="*/ 127041 w 781932"/>
              <a:gd name="connsiteY37" fmla="*/ 235034 h 327869"/>
              <a:gd name="connsiteX38" fmla="*/ 54016 w 781932"/>
              <a:gd name="connsiteY38" fmla="*/ 228684 h 327869"/>
              <a:gd name="connsiteX39" fmla="*/ 95291 w 781932"/>
              <a:gd name="connsiteY39" fmla="*/ 260434 h 327869"/>
              <a:gd name="connsiteX40" fmla="*/ 130216 w 781932"/>
              <a:gd name="connsiteY40" fmla="*/ 269959 h 327869"/>
              <a:gd name="connsiteX41" fmla="*/ 142916 w 781932"/>
              <a:gd name="connsiteY41" fmla="*/ 260434 h 327869"/>
              <a:gd name="connsiteX42" fmla="*/ 285791 w 781932"/>
              <a:gd name="connsiteY42" fmla="*/ 222334 h 327869"/>
              <a:gd name="connsiteX43" fmla="*/ 107991 w 781932"/>
              <a:gd name="connsiteY43" fmla="*/ 327109 h 32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932" h="327869">
                <a:moveTo>
                  <a:pt x="107991" y="327109"/>
                </a:moveTo>
                <a:cubicBezTo>
                  <a:pt x="147149" y="316526"/>
                  <a:pt x="486874" y="180530"/>
                  <a:pt x="520741" y="158834"/>
                </a:cubicBezTo>
                <a:cubicBezTo>
                  <a:pt x="554608" y="137138"/>
                  <a:pt x="300608" y="192171"/>
                  <a:pt x="311191" y="196934"/>
                </a:cubicBezTo>
                <a:cubicBezTo>
                  <a:pt x="321774" y="201696"/>
                  <a:pt x="508570" y="182647"/>
                  <a:pt x="584241" y="187409"/>
                </a:cubicBezTo>
                <a:cubicBezTo>
                  <a:pt x="659912" y="192171"/>
                  <a:pt x="740874" y="218630"/>
                  <a:pt x="765216" y="225509"/>
                </a:cubicBezTo>
                <a:cubicBezTo>
                  <a:pt x="789558" y="232388"/>
                  <a:pt x="729233" y="237151"/>
                  <a:pt x="730291" y="228684"/>
                </a:cubicBezTo>
                <a:cubicBezTo>
                  <a:pt x="731349" y="220217"/>
                  <a:pt x="763099" y="196405"/>
                  <a:pt x="771566" y="174709"/>
                </a:cubicBezTo>
                <a:cubicBezTo>
                  <a:pt x="780033" y="153013"/>
                  <a:pt x="783737" y="103801"/>
                  <a:pt x="781091" y="98509"/>
                </a:cubicBezTo>
                <a:cubicBezTo>
                  <a:pt x="778445" y="93217"/>
                  <a:pt x="774741" y="132376"/>
                  <a:pt x="755691" y="142959"/>
                </a:cubicBezTo>
                <a:cubicBezTo>
                  <a:pt x="736641" y="153542"/>
                  <a:pt x="675258" y="170476"/>
                  <a:pt x="666791" y="162009"/>
                </a:cubicBezTo>
                <a:cubicBezTo>
                  <a:pt x="658324" y="153542"/>
                  <a:pt x="699070" y="119147"/>
                  <a:pt x="704891" y="92159"/>
                </a:cubicBezTo>
                <a:cubicBezTo>
                  <a:pt x="710712" y="65171"/>
                  <a:pt x="703304" y="2730"/>
                  <a:pt x="701716" y="84"/>
                </a:cubicBezTo>
                <a:cubicBezTo>
                  <a:pt x="700129" y="-2562"/>
                  <a:pt x="704362" y="57763"/>
                  <a:pt x="695366" y="76284"/>
                </a:cubicBezTo>
                <a:cubicBezTo>
                  <a:pt x="686370" y="94805"/>
                  <a:pt x="668908" y="96921"/>
                  <a:pt x="647741" y="111209"/>
                </a:cubicBezTo>
                <a:cubicBezTo>
                  <a:pt x="626574" y="125496"/>
                  <a:pt x="577891" y="175767"/>
                  <a:pt x="568366" y="162009"/>
                </a:cubicBezTo>
                <a:cubicBezTo>
                  <a:pt x="558841" y="148251"/>
                  <a:pt x="595353" y="32892"/>
                  <a:pt x="590591" y="28659"/>
                </a:cubicBezTo>
                <a:cubicBezTo>
                  <a:pt x="585829" y="24426"/>
                  <a:pt x="558841" y="139255"/>
                  <a:pt x="539791" y="136609"/>
                </a:cubicBezTo>
                <a:cubicBezTo>
                  <a:pt x="520741" y="133963"/>
                  <a:pt x="492166" y="12784"/>
                  <a:pt x="476291" y="12784"/>
                </a:cubicBezTo>
                <a:cubicBezTo>
                  <a:pt x="460416" y="12784"/>
                  <a:pt x="456183" y="126026"/>
                  <a:pt x="444541" y="136609"/>
                </a:cubicBezTo>
                <a:cubicBezTo>
                  <a:pt x="432899" y="147192"/>
                  <a:pt x="434487" y="92688"/>
                  <a:pt x="406441" y="76284"/>
                </a:cubicBezTo>
                <a:cubicBezTo>
                  <a:pt x="378395" y="59880"/>
                  <a:pt x="279970" y="37126"/>
                  <a:pt x="276266" y="38184"/>
                </a:cubicBezTo>
                <a:cubicBezTo>
                  <a:pt x="272562" y="39242"/>
                  <a:pt x="361462" y="64642"/>
                  <a:pt x="384216" y="82634"/>
                </a:cubicBezTo>
                <a:cubicBezTo>
                  <a:pt x="406970" y="100626"/>
                  <a:pt x="419141" y="145605"/>
                  <a:pt x="412791" y="146134"/>
                </a:cubicBezTo>
                <a:cubicBezTo>
                  <a:pt x="406441" y="146663"/>
                  <a:pt x="346116" y="85809"/>
                  <a:pt x="346116" y="85809"/>
                </a:cubicBezTo>
                <a:cubicBezTo>
                  <a:pt x="329712" y="70992"/>
                  <a:pt x="332887" y="57234"/>
                  <a:pt x="314366" y="57234"/>
                </a:cubicBezTo>
                <a:cubicBezTo>
                  <a:pt x="295845" y="57234"/>
                  <a:pt x="238695" y="86338"/>
                  <a:pt x="234991" y="85809"/>
                </a:cubicBezTo>
                <a:cubicBezTo>
                  <a:pt x="231287" y="85280"/>
                  <a:pt x="275208" y="45592"/>
                  <a:pt x="292141" y="54059"/>
                </a:cubicBezTo>
                <a:cubicBezTo>
                  <a:pt x="309074" y="62526"/>
                  <a:pt x="347174" y="120205"/>
                  <a:pt x="336591" y="136609"/>
                </a:cubicBezTo>
                <a:cubicBezTo>
                  <a:pt x="326008" y="153013"/>
                  <a:pt x="250337" y="162009"/>
                  <a:pt x="228641" y="152484"/>
                </a:cubicBezTo>
                <a:cubicBezTo>
                  <a:pt x="206945" y="142959"/>
                  <a:pt x="208003" y="75226"/>
                  <a:pt x="206416" y="79459"/>
                </a:cubicBezTo>
                <a:cubicBezTo>
                  <a:pt x="204829" y="83692"/>
                  <a:pt x="219645" y="160951"/>
                  <a:pt x="219116" y="177884"/>
                </a:cubicBezTo>
                <a:cubicBezTo>
                  <a:pt x="218587" y="194817"/>
                  <a:pt x="222291" y="194288"/>
                  <a:pt x="203241" y="181059"/>
                </a:cubicBezTo>
                <a:cubicBezTo>
                  <a:pt x="184191" y="167830"/>
                  <a:pt x="105874" y="96921"/>
                  <a:pt x="104816" y="98509"/>
                </a:cubicBezTo>
                <a:cubicBezTo>
                  <a:pt x="103758" y="100097"/>
                  <a:pt x="195833" y="171005"/>
                  <a:pt x="196891" y="190584"/>
                </a:cubicBezTo>
                <a:cubicBezTo>
                  <a:pt x="197949" y="210163"/>
                  <a:pt x="143974" y="214396"/>
                  <a:pt x="111166" y="215984"/>
                </a:cubicBezTo>
                <a:cubicBezTo>
                  <a:pt x="78358" y="217571"/>
                  <a:pt x="2158" y="200109"/>
                  <a:pt x="41" y="200109"/>
                </a:cubicBezTo>
                <a:cubicBezTo>
                  <a:pt x="-2076" y="200109"/>
                  <a:pt x="77299" y="210163"/>
                  <a:pt x="98466" y="215984"/>
                </a:cubicBezTo>
                <a:cubicBezTo>
                  <a:pt x="119633" y="221805"/>
                  <a:pt x="134449" y="232917"/>
                  <a:pt x="127041" y="235034"/>
                </a:cubicBezTo>
                <a:cubicBezTo>
                  <a:pt x="119633" y="237151"/>
                  <a:pt x="59308" y="224451"/>
                  <a:pt x="54016" y="228684"/>
                </a:cubicBezTo>
                <a:cubicBezTo>
                  <a:pt x="48724" y="232917"/>
                  <a:pt x="82591" y="253555"/>
                  <a:pt x="95291" y="260434"/>
                </a:cubicBezTo>
                <a:cubicBezTo>
                  <a:pt x="107991" y="267313"/>
                  <a:pt x="122279" y="269959"/>
                  <a:pt x="130216" y="269959"/>
                </a:cubicBezTo>
                <a:cubicBezTo>
                  <a:pt x="138153" y="269959"/>
                  <a:pt x="116987" y="268371"/>
                  <a:pt x="142916" y="260434"/>
                </a:cubicBezTo>
                <a:cubicBezTo>
                  <a:pt x="168845" y="252497"/>
                  <a:pt x="295845" y="210163"/>
                  <a:pt x="285791" y="222334"/>
                </a:cubicBezTo>
                <a:cubicBezTo>
                  <a:pt x="275737" y="234505"/>
                  <a:pt x="68833" y="337692"/>
                  <a:pt x="107991" y="327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92F4768-CF83-0D2F-57D9-B3E557209BB7}"/>
              </a:ext>
            </a:extLst>
          </p:cNvPr>
          <p:cNvSpPr/>
          <p:nvPr/>
        </p:nvSpPr>
        <p:spPr>
          <a:xfrm>
            <a:off x="3700667" y="4154978"/>
            <a:ext cx="506591" cy="236141"/>
          </a:xfrm>
          <a:custGeom>
            <a:avLst/>
            <a:gdLst>
              <a:gd name="connsiteX0" fmla="*/ 1383 w 506591"/>
              <a:gd name="connsiteY0" fmla="*/ 70947 h 236141"/>
              <a:gd name="connsiteX1" fmla="*/ 242683 w 506591"/>
              <a:gd name="connsiteY1" fmla="*/ 67772 h 236141"/>
              <a:gd name="connsiteX2" fmla="*/ 420483 w 506591"/>
              <a:gd name="connsiteY2" fmla="*/ 105872 h 236141"/>
              <a:gd name="connsiteX3" fmla="*/ 410958 w 506591"/>
              <a:gd name="connsiteY3" fmla="*/ 86822 h 236141"/>
              <a:gd name="connsiteX4" fmla="*/ 468108 w 506591"/>
              <a:gd name="connsiteY4" fmla="*/ 147147 h 236141"/>
              <a:gd name="connsiteX5" fmla="*/ 506208 w 506591"/>
              <a:gd name="connsiteY5" fmla="*/ 236047 h 236141"/>
              <a:gd name="connsiteX6" fmla="*/ 487158 w 506591"/>
              <a:gd name="connsiteY6" fmla="*/ 163022 h 236141"/>
              <a:gd name="connsiteX7" fmla="*/ 477633 w 506591"/>
              <a:gd name="connsiteY7" fmla="*/ 102697 h 236141"/>
              <a:gd name="connsiteX8" fmla="*/ 487158 w 506591"/>
              <a:gd name="connsiteY8" fmla="*/ 137622 h 236141"/>
              <a:gd name="connsiteX9" fmla="*/ 395083 w 506591"/>
              <a:gd name="connsiteY9" fmla="*/ 67772 h 236141"/>
              <a:gd name="connsiteX10" fmla="*/ 115683 w 506591"/>
              <a:gd name="connsiteY10" fmla="*/ 1097 h 236141"/>
              <a:gd name="connsiteX11" fmla="*/ 144258 w 506591"/>
              <a:gd name="connsiteY11" fmla="*/ 29672 h 236141"/>
              <a:gd name="connsiteX12" fmla="*/ 1383 w 506591"/>
              <a:gd name="connsiteY12" fmla="*/ 70947 h 23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591" h="236141">
                <a:moveTo>
                  <a:pt x="1383" y="70947"/>
                </a:moveTo>
                <a:cubicBezTo>
                  <a:pt x="17787" y="77297"/>
                  <a:pt x="172833" y="61951"/>
                  <a:pt x="242683" y="67772"/>
                </a:cubicBezTo>
                <a:cubicBezTo>
                  <a:pt x="312533" y="73593"/>
                  <a:pt x="420483" y="105872"/>
                  <a:pt x="420483" y="105872"/>
                </a:cubicBezTo>
                <a:cubicBezTo>
                  <a:pt x="448529" y="109047"/>
                  <a:pt x="403020" y="79943"/>
                  <a:pt x="410958" y="86822"/>
                </a:cubicBezTo>
                <a:cubicBezTo>
                  <a:pt x="418896" y="93701"/>
                  <a:pt x="452233" y="122276"/>
                  <a:pt x="468108" y="147147"/>
                </a:cubicBezTo>
                <a:cubicBezTo>
                  <a:pt x="483983" y="172018"/>
                  <a:pt x="503033" y="233401"/>
                  <a:pt x="506208" y="236047"/>
                </a:cubicBezTo>
                <a:cubicBezTo>
                  <a:pt x="509383" y="238693"/>
                  <a:pt x="491921" y="185247"/>
                  <a:pt x="487158" y="163022"/>
                </a:cubicBezTo>
                <a:cubicBezTo>
                  <a:pt x="482396" y="140797"/>
                  <a:pt x="477633" y="106930"/>
                  <a:pt x="477633" y="102697"/>
                </a:cubicBezTo>
                <a:cubicBezTo>
                  <a:pt x="477633" y="98464"/>
                  <a:pt x="500916" y="143443"/>
                  <a:pt x="487158" y="137622"/>
                </a:cubicBezTo>
                <a:cubicBezTo>
                  <a:pt x="473400" y="131801"/>
                  <a:pt x="456996" y="90526"/>
                  <a:pt x="395083" y="67772"/>
                </a:cubicBezTo>
                <a:cubicBezTo>
                  <a:pt x="333171" y="45018"/>
                  <a:pt x="157487" y="7447"/>
                  <a:pt x="115683" y="1097"/>
                </a:cubicBezTo>
                <a:cubicBezTo>
                  <a:pt x="73879" y="-5253"/>
                  <a:pt x="169129" y="17501"/>
                  <a:pt x="144258" y="29672"/>
                </a:cubicBezTo>
                <a:cubicBezTo>
                  <a:pt x="119387" y="41843"/>
                  <a:pt x="-15021" y="64597"/>
                  <a:pt x="1383" y="70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F7051E4-55DD-F1CB-A8A8-DBF9ABB3B689}"/>
              </a:ext>
            </a:extLst>
          </p:cNvPr>
          <p:cNvSpPr/>
          <p:nvPr/>
        </p:nvSpPr>
        <p:spPr>
          <a:xfrm>
            <a:off x="4111084" y="4218717"/>
            <a:ext cx="241964" cy="274422"/>
          </a:xfrm>
          <a:custGeom>
            <a:avLst/>
            <a:gdLst>
              <a:gd name="connsiteX0" fmla="*/ 541 w 241964"/>
              <a:gd name="connsiteY0" fmla="*/ 858 h 274422"/>
              <a:gd name="connsiteX1" fmla="*/ 175166 w 241964"/>
              <a:gd name="connsiteY1" fmla="*/ 181833 h 274422"/>
              <a:gd name="connsiteX2" fmla="*/ 98966 w 241964"/>
              <a:gd name="connsiteY2" fmla="*/ 156433 h 274422"/>
              <a:gd name="connsiteX3" fmla="*/ 197391 w 241964"/>
              <a:gd name="connsiteY3" fmla="*/ 210408 h 274422"/>
              <a:gd name="connsiteX4" fmla="*/ 146591 w 241964"/>
              <a:gd name="connsiteY4" fmla="*/ 200883 h 274422"/>
              <a:gd name="connsiteX5" fmla="*/ 19591 w 241964"/>
              <a:gd name="connsiteY5" fmla="*/ 273908 h 274422"/>
              <a:gd name="connsiteX6" fmla="*/ 57691 w 241964"/>
              <a:gd name="connsiteY6" fmla="*/ 232633 h 274422"/>
              <a:gd name="connsiteX7" fmla="*/ 118016 w 241964"/>
              <a:gd name="connsiteY7" fmla="*/ 216758 h 274422"/>
              <a:gd name="connsiteX8" fmla="*/ 241841 w 241964"/>
              <a:gd name="connsiteY8" fmla="*/ 216758 h 274422"/>
              <a:gd name="connsiteX9" fmla="*/ 140241 w 241964"/>
              <a:gd name="connsiteY9" fmla="*/ 197708 h 274422"/>
              <a:gd name="connsiteX10" fmla="*/ 92616 w 241964"/>
              <a:gd name="connsiteY10" fmla="*/ 134208 h 274422"/>
              <a:gd name="connsiteX11" fmla="*/ 83091 w 241964"/>
              <a:gd name="connsiteY11" fmla="*/ 124683 h 274422"/>
              <a:gd name="connsiteX12" fmla="*/ 159291 w 241964"/>
              <a:gd name="connsiteY12" fmla="*/ 178658 h 274422"/>
              <a:gd name="connsiteX13" fmla="*/ 121191 w 241964"/>
              <a:gd name="connsiteY13" fmla="*/ 115158 h 274422"/>
              <a:gd name="connsiteX14" fmla="*/ 541 w 241964"/>
              <a:gd name="connsiteY14" fmla="*/ 858 h 2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964" h="274422">
                <a:moveTo>
                  <a:pt x="541" y="858"/>
                </a:moveTo>
                <a:cubicBezTo>
                  <a:pt x="9537" y="11970"/>
                  <a:pt x="158762" y="155904"/>
                  <a:pt x="175166" y="181833"/>
                </a:cubicBezTo>
                <a:cubicBezTo>
                  <a:pt x="191570" y="207762"/>
                  <a:pt x="95262" y="151671"/>
                  <a:pt x="98966" y="156433"/>
                </a:cubicBezTo>
                <a:cubicBezTo>
                  <a:pt x="102670" y="161195"/>
                  <a:pt x="189454" y="203000"/>
                  <a:pt x="197391" y="210408"/>
                </a:cubicBezTo>
                <a:cubicBezTo>
                  <a:pt x="205329" y="217816"/>
                  <a:pt x="176224" y="190300"/>
                  <a:pt x="146591" y="200883"/>
                </a:cubicBezTo>
                <a:cubicBezTo>
                  <a:pt x="116958" y="211466"/>
                  <a:pt x="34408" y="268616"/>
                  <a:pt x="19591" y="273908"/>
                </a:cubicBezTo>
                <a:cubicBezTo>
                  <a:pt x="4774" y="279200"/>
                  <a:pt x="41287" y="242158"/>
                  <a:pt x="57691" y="232633"/>
                </a:cubicBezTo>
                <a:cubicBezTo>
                  <a:pt x="74095" y="223108"/>
                  <a:pt x="87324" y="219404"/>
                  <a:pt x="118016" y="216758"/>
                </a:cubicBezTo>
                <a:cubicBezTo>
                  <a:pt x="148708" y="214112"/>
                  <a:pt x="238137" y="219933"/>
                  <a:pt x="241841" y="216758"/>
                </a:cubicBezTo>
                <a:cubicBezTo>
                  <a:pt x="245545" y="213583"/>
                  <a:pt x="165112" y="211466"/>
                  <a:pt x="140241" y="197708"/>
                </a:cubicBezTo>
                <a:cubicBezTo>
                  <a:pt x="115370" y="183950"/>
                  <a:pt x="102141" y="146379"/>
                  <a:pt x="92616" y="134208"/>
                </a:cubicBezTo>
                <a:cubicBezTo>
                  <a:pt x="83091" y="122037"/>
                  <a:pt x="71979" y="117275"/>
                  <a:pt x="83091" y="124683"/>
                </a:cubicBezTo>
                <a:cubicBezTo>
                  <a:pt x="94204" y="132091"/>
                  <a:pt x="152941" y="180246"/>
                  <a:pt x="159291" y="178658"/>
                </a:cubicBezTo>
                <a:cubicBezTo>
                  <a:pt x="165641" y="177071"/>
                  <a:pt x="145004" y="140558"/>
                  <a:pt x="121191" y="115158"/>
                </a:cubicBezTo>
                <a:cubicBezTo>
                  <a:pt x="97379" y="89758"/>
                  <a:pt x="-8455" y="-10254"/>
                  <a:pt x="541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C244FAD-EE12-55F9-74BB-2D11D843A6BC}"/>
              </a:ext>
            </a:extLst>
          </p:cNvPr>
          <p:cNvSpPr/>
          <p:nvPr/>
        </p:nvSpPr>
        <p:spPr>
          <a:xfrm>
            <a:off x="4035943" y="4444680"/>
            <a:ext cx="342825" cy="95988"/>
          </a:xfrm>
          <a:custGeom>
            <a:avLst/>
            <a:gdLst>
              <a:gd name="connsiteX0" fmla="*/ 310632 w 342825"/>
              <a:gd name="connsiteY0" fmla="*/ 6670 h 95988"/>
              <a:gd name="connsiteX1" fmla="*/ 161407 w 342825"/>
              <a:gd name="connsiteY1" fmla="*/ 38420 h 95988"/>
              <a:gd name="connsiteX2" fmla="*/ 2657 w 342825"/>
              <a:gd name="connsiteY2" fmla="*/ 95570 h 95988"/>
              <a:gd name="connsiteX3" fmla="*/ 75682 w 342825"/>
              <a:gd name="connsiteY3" fmla="*/ 63820 h 95988"/>
              <a:gd name="connsiteX4" fmla="*/ 250307 w 342825"/>
              <a:gd name="connsiteY4" fmla="*/ 54295 h 95988"/>
              <a:gd name="connsiteX5" fmla="*/ 342382 w 342825"/>
              <a:gd name="connsiteY5" fmla="*/ 89220 h 95988"/>
              <a:gd name="connsiteX6" fmla="*/ 278882 w 342825"/>
              <a:gd name="connsiteY6" fmla="*/ 70170 h 95988"/>
              <a:gd name="connsiteX7" fmla="*/ 139182 w 342825"/>
              <a:gd name="connsiteY7" fmla="*/ 60645 h 95988"/>
              <a:gd name="connsiteX8" fmla="*/ 209032 w 342825"/>
              <a:gd name="connsiteY8" fmla="*/ 320 h 95988"/>
              <a:gd name="connsiteX9" fmla="*/ 113782 w 342825"/>
              <a:gd name="connsiteY9" fmla="*/ 35245 h 95988"/>
              <a:gd name="connsiteX10" fmla="*/ 218557 w 342825"/>
              <a:gd name="connsiteY10" fmla="*/ 320 h 95988"/>
              <a:gd name="connsiteX11" fmla="*/ 180457 w 342825"/>
              <a:gd name="connsiteY11" fmla="*/ 22545 h 95988"/>
              <a:gd name="connsiteX12" fmla="*/ 310632 w 342825"/>
              <a:gd name="connsiteY12" fmla="*/ 6670 h 9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825" h="95988">
                <a:moveTo>
                  <a:pt x="310632" y="6670"/>
                </a:moveTo>
                <a:cubicBezTo>
                  <a:pt x="307457" y="9316"/>
                  <a:pt x="212736" y="23603"/>
                  <a:pt x="161407" y="38420"/>
                </a:cubicBezTo>
                <a:cubicBezTo>
                  <a:pt x="110078" y="53237"/>
                  <a:pt x="16944" y="91337"/>
                  <a:pt x="2657" y="95570"/>
                </a:cubicBezTo>
                <a:cubicBezTo>
                  <a:pt x="-11630" y="99803"/>
                  <a:pt x="34407" y="70699"/>
                  <a:pt x="75682" y="63820"/>
                </a:cubicBezTo>
                <a:cubicBezTo>
                  <a:pt x="116957" y="56941"/>
                  <a:pt x="205857" y="50062"/>
                  <a:pt x="250307" y="54295"/>
                </a:cubicBezTo>
                <a:cubicBezTo>
                  <a:pt x="294757" y="58528"/>
                  <a:pt x="337620" y="86574"/>
                  <a:pt x="342382" y="89220"/>
                </a:cubicBezTo>
                <a:cubicBezTo>
                  <a:pt x="347144" y="91866"/>
                  <a:pt x="312749" y="74932"/>
                  <a:pt x="278882" y="70170"/>
                </a:cubicBezTo>
                <a:cubicBezTo>
                  <a:pt x="245015" y="65408"/>
                  <a:pt x="150824" y="72287"/>
                  <a:pt x="139182" y="60645"/>
                </a:cubicBezTo>
                <a:cubicBezTo>
                  <a:pt x="127540" y="49003"/>
                  <a:pt x="213265" y="4553"/>
                  <a:pt x="209032" y="320"/>
                </a:cubicBezTo>
                <a:cubicBezTo>
                  <a:pt x="204799" y="-3913"/>
                  <a:pt x="112195" y="35245"/>
                  <a:pt x="113782" y="35245"/>
                </a:cubicBezTo>
                <a:cubicBezTo>
                  <a:pt x="115369" y="35245"/>
                  <a:pt x="207445" y="2437"/>
                  <a:pt x="218557" y="320"/>
                </a:cubicBezTo>
                <a:cubicBezTo>
                  <a:pt x="229669" y="-1797"/>
                  <a:pt x="167228" y="20958"/>
                  <a:pt x="180457" y="22545"/>
                </a:cubicBezTo>
                <a:cubicBezTo>
                  <a:pt x="193686" y="24132"/>
                  <a:pt x="313807" y="4024"/>
                  <a:pt x="310632" y="6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2641C17-8DEA-045B-EF9B-FE46FF928AC1}"/>
              </a:ext>
            </a:extLst>
          </p:cNvPr>
          <p:cNvSpPr/>
          <p:nvPr/>
        </p:nvSpPr>
        <p:spPr>
          <a:xfrm>
            <a:off x="3528575" y="4254343"/>
            <a:ext cx="154938" cy="292491"/>
          </a:xfrm>
          <a:custGeom>
            <a:avLst/>
            <a:gdLst>
              <a:gd name="connsiteX0" fmla="*/ 154425 w 154938"/>
              <a:gd name="connsiteY0" fmla="*/ 157 h 292491"/>
              <a:gd name="connsiteX1" fmla="*/ 52825 w 154938"/>
              <a:gd name="connsiteY1" fmla="*/ 114457 h 292491"/>
              <a:gd name="connsiteX2" fmla="*/ 87750 w 154938"/>
              <a:gd name="connsiteY2" fmla="*/ 85882 h 292491"/>
              <a:gd name="connsiteX3" fmla="*/ 106800 w 154938"/>
              <a:gd name="connsiteY3" fmla="*/ 108107 h 292491"/>
              <a:gd name="connsiteX4" fmla="*/ 87750 w 154938"/>
              <a:gd name="connsiteY4" fmla="*/ 155732 h 292491"/>
              <a:gd name="connsiteX5" fmla="*/ 116325 w 154938"/>
              <a:gd name="connsiteY5" fmla="*/ 127157 h 292491"/>
              <a:gd name="connsiteX6" fmla="*/ 106800 w 154938"/>
              <a:gd name="connsiteY6" fmla="*/ 212882 h 292491"/>
              <a:gd name="connsiteX7" fmla="*/ 119500 w 154938"/>
              <a:gd name="connsiteY7" fmla="*/ 123982 h 292491"/>
              <a:gd name="connsiteX8" fmla="*/ 68700 w 154938"/>
              <a:gd name="connsiteY8" fmla="*/ 292257 h 292491"/>
              <a:gd name="connsiteX9" fmla="*/ 106800 w 154938"/>
              <a:gd name="connsiteY9" fmla="*/ 158907 h 292491"/>
              <a:gd name="connsiteX10" fmla="*/ 103625 w 154938"/>
              <a:gd name="connsiteY10" fmla="*/ 82707 h 292491"/>
              <a:gd name="connsiteX11" fmla="*/ 21075 w 154938"/>
              <a:gd name="connsiteY11" fmla="*/ 146207 h 292491"/>
              <a:gd name="connsiteX12" fmla="*/ 71875 w 154938"/>
              <a:gd name="connsiteY12" fmla="*/ 76357 h 292491"/>
              <a:gd name="connsiteX13" fmla="*/ 2025 w 154938"/>
              <a:gd name="connsiteY13" fmla="*/ 143032 h 292491"/>
              <a:gd name="connsiteX14" fmla="*/ 154425 w 154938"/>
              <a:gd name="connsiteY14" fmla="*/ 157 h 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938" h="292491">
                <a:moveTo>
                  <a:pt x="154425" y="157"/>
                </a:moveTo>
                <a:cubicBezTo>
                  <a:pt x="162892" y="-4606"/>
                  <a:pt x="63937" y="100170"/>
                  <a:pt x="52825" y="114457"/>
                </a:cubicBezTo>
                <a:cubicBezTo>
                  <a:pt x="41712" y="128745"/>
                  <a:pt x="78754" y="86940"/>
                  <a:pt x="87750" y="85882"/>
                </a:cubicBezTo>
                <a:cubicBezTo>
                  <a:pt x="96746" y="84824"/>
                  <a:pt x="106800" y="96465"/>
                  <a:pt x="106800" y="108107"/>
                </a:cubicBezTo>
                <a:cubicBezTo>
                  <a:pt x="106800" y="119749"/>
                  <a:pt x="86163" y="152557"/>
                  <a:pt x="87750" y="155732"/>
                </a:cubicBezTo>
                <a:cubicBezTo>
                  <a:pt x="89337" y="158907"/>
                  <a:pt x="113150" y="117632"/>
                  <a:pt x="116325" y="127157"/>
                </a:cubicBezTo>
                <a:cubicBezTo>
                  <a:pt x="119500" y="136682"/>
                  <a:pt x="106271" y="213411"/>
                  <a:pt x="106800" y="212882"/>
                </a:cubicBezTo>
                <a:cubicBezTo>
                  <a:pt x="107329" y="212353"/>
                  <a:pt x="125850" y="110753"/>
                  <a:pt x="119500" y="123982"/>
                </a:cubicBezTo>
                <a:cubicBezTo>
                  <a:pt x="113150" y="137211"/>
                  <a:pt x="70817" y="286436"/>
                  <a:pt x="68700" y="292257"/>
                </a:cubicBezTo>
                <a:cubicBezTo>
                  <a:pt x="66583" y="298078"/>
                  <a:pt x="100979" y="193832"/>
                  <a:pt x="106800" y="158907"/>
                </a:cubicBezTo>
                <a:cubicBezTo>
                  <a:pt x="112621" y="123982"/>
                  <a:pt x="117912" y="84824"/>
                  <a:pt x="103625" y="82707"/>
                </a:cubicBezTo>
                <a:cubicBezTo>
                  <a:pt x="89337" y="80590"/>
                  <a:pt x="26366" y="147265"/>
                  <a:pt x="21075" y="146207"/>
                </a:cubicBezTo>
                <a:cubicBezTo>
                  <a:pt x="15784" y="145149"/>
                  <a:pt x="75050" y="76886"/>
                  <a:pt x="71875" y="76357"/>
                </a:cubicBezTo>
                <a:cubicBezTo>
                  <a:pt x="68700" y="75828"/>
                  <a:pt x="-13850" y="156790"/>
                  <a:pt x="2025" y="143032"/>
                </a:cubicBezTo>
                <a:cubicBezTo>
                  <a:pt x="17900" y="129274"/>
                  <a:pt x="145958" y="4920"/>
                  <a:pt x="154425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B50CC90-CC69-45AA-C3D6-7FF6CCA793C4}"/>
              </a:ext>
            </a:extLst>
          </p:cNvPr>
          <p:cNvSpPr/>
          <p:nvPr/>
        </p:nvSpPr>
        <p:spPr>
          <a:xfrm>
            <a:off x="3582811" y="4444933"/>
            <a:ext cx="678049" cy="165336"/>
          </a:xfrm>
          <a:custGeom>
            <a:avLst/>
            <a:gdLst>
              <a:gd name="connsiteX0" fmla="*/ 1764 w 678049"/>
              <a:gd name="connsiteY0" fmla="*/ 67 h 165336"/>
              <a:gd name="connsiteX1" fmla="*/ 224014 w 678049"/>
              <a:gd name="connsiteY1" fmla="*/ 69917 h 165336"/>
              <a:gd name="connsiteX2" fmla="*/ 204964 w 678049"/>
              <a:gd name="connsiteY2" fmla="*/ 47692 h 165336"/>
              <a:gd name="connsiteX3" fmla="*/ 281164 w 678049"/>
              <a:gd name="connsiteY3" fmla="*/ 98492 h 165336"/>
              <a:gd name="connsiteX4" fmla="*/ 449439 w 678049"/>
              <a:gd name="connsiteY4" fmla="*/ 76267 h 165336"/>
              <a:gd name="connsiteX5" fmla="*/ 436739 w 678049"/>
              <a:gd name="connsiteY5" fmla="*/ 63567 h 165336"/>
              <a:gd name="connsiteX6" fmla="*/ 551039 w 678049"/>
              <a:gd name="connsiteY6" fmla="*/ 47692 h 165336"/>
              <a:gd name="connsiteX7" fmla="*/ 481189 w 678049"/>
              <a:gd name="connsiteY7" fmla="*/ 57217 h 165336"/>
              <a:gd name="connsiteX8" fmla="*/ 566914 w 678049"/>
              <a:gd name="connsiteY8" fmla="*/ 57217 h 165336"/>
              <a:gd name="connsiteX9" fmla="*/ 678039 w 678049"/>
              <a:gd name="connsiteY9" fmla="*/ 82617 h 165336"/>
              <a:gd name="connsiteX10" fmla="*/ 560564 w 678049"/>
              <a:gd name="connsiteY10" fmla="*/ 60392 h 165336"/>
              <a:gd name="connsiteX11" fmla="*/ 503414 w 678049"/>
              <a:gd name="connsiteY11" fmla="*/ 69917 h 165336"/>
              <a:gd name="connsiteX12" fmla="*/ 478014 w 678049"/>
              <a:gd name="connsiteY12" fmla="*/ 88967 h 165336"/>
              <a:gd name="connsiteX13" fmla="*/ 528814 w 678049"/>
              <a:gd name="connsiteY13" fmla="*/ 133417 h 165336"/>
              <a:gd name="connsiteX14" fmla="*/ 449439 w 678049"/>
              <a:gd name="connsiteY14" fmla="*/ 95317 h 165336"/>
              <a:gd name="connsiteX15" fmla="*/ 408164 w 678049"/>
              <a:gd name="connsiteY15" fmla="*/ 111192 h 165336"/>
              <a:gd name="connsiteX16" fmla="*/ 420864 w 678049"/>
              <a:gd name="connsiteY16" fmla="*/ 120717 h 165336"/>
              <a:gd name="connsiteX17" fmla="*/ 392289 w 678049"/>
              <a:gd name="connsiteY17" fmla="*/ 95317 h 165336"/>
              <a:gd name="connsiteX18" fmla="*/ 290689 w 678049"/>
              <a:gd name="connsiteY18" fmla="*/ 114367 h 165336"/>
              <a:gd name="connsiteX19" fmla="*/ 262114 w 678049"/>
              <a:gd name="connsiteY19" fmla="*/ 165167 h 165336"/>
              <a:gd name="connsiteX20" fmla="*/ 255764 w 678049"/>
              <a:gd name="connsiteY20" fmla="*/ 95317 h 165336"/>
              <a:gd name="connsiteX21" fmla="*/ 227189 w 678049"/>
              <a:gd name="connsiteY21" fmla="*/ 76267 h 165336"/>
              <a:gd name="connsiteX22" fmla="*/ 144639 w 678049"/>
              <a:gd name="connsiteY22" fmla="*/ 79442 h 165336"/>
              <a:gd name="connsiteX23" fmla="*/ 49389 w 678049"/>
              <a:gd name="connsiteY23" fmla="*/ 123892 h 165336"/>
              <a:gd name="connsiteX24" fmla="*/ 128764 w 678049"/>
              <a:gd name="connsiteY24" fmla="*/ 73092 h 165336"/>
              <a:gd name="connsiteX25" fmla="*/ 119239 w 678049"/>
              <a:gd name="connsiteY25" fmla="*/ 57217 h 165336"/>
              <a:gd name="connsiteX26" fmla="*/ 1764 w 678049"/>
              <a:gd name="connsiteY26" fmla="*/ 67 h 16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8049" h="165336">
                <a:moveTo>
                  <a:pt x="1764" y="67"/>
                </a:moveTo>
                <a:cubicBezTo>
                  <a:pt x="19226" y="2184"/>
                  <a:pt x="190147" y="61980"/>
                  <a:pt x="224014" y="69917"/>
                </a:cubicBezTo>
                <a:cubicBezTo>
                  <a:pt x="257881" y="77855"/>
                  <a:pt x="195439" y="42929"/>
                  <a:pt x="204964" y="47692"/>
                </a:cubicBezTo>
                <a:cubicBezTo>
                  <a:pt x="214489" y="52455"/>
                  <a:pt x="240418" y="93730"/>
                  <a:pt x="281164" y="98492"/>
                </a:cubicBezTo>
                <a:cubicBezTo>
                  <a:pt x="321910" y="103254"/>
                  <a:pt x="449439" y="76267"/>
                  <a:pt x="449439" y="76267"/>
                </a:cubicBezTo>
                <a:cubicBezTo>
                  <a:pt x="475368" y="70446"/>
                  <a:pt x="419806" y="68329"/>
                  <a:pt x="436739" y="63567"/>
                </a:cubicBezTo>
                <a:cubicBezTo>
                  <a:pt x="453672" y="58805"/>
                  <a:pt x="551039" y="47692"/>
                  <a:pt x="551039" y="47692"/>
                </a:cubicBezTo>
                <a:cubicBezTo>
                  <a:pt x="558447" y="46634"/>
                  <a:pt x="478543" y="55630"/>
                  <a:pt x="481189" y="57217"/>
                </a:cubicBezTo>
                <a:cubicBezTo>
                  <a:pt x="483835" y="58805"/>
                  <a:pt x="534106" y="52984"/>
                  <a:pt x="566914" y="57217"/>
                </a:cubicBezTo>
                <a:cubicBezTo>
                  <a:pt x="599722" y="61450"/>
                  <a:pt x="679097" y="82088"/>
                  <a:pt x="678039" y="82617"/>
                </a:cubicBezTo>
                <a:cubicBezTo>
                  <a:pt x="676981" y="83146"/>
                  <a:pt x="589668" y="62509"/>
                  <a:pt x="560564" y="60392"/>
                </a:cubicBezTo>
                <a:cubicBezTo>
                  <a:pt x="531460" y="58275"/>
                  <a:pt x="517172" y="65155"/>
                  <a:pt x="503414" y="69917"/>
                </a:cubicBezTo>
                <a:cubicBezTo>
                  <a:pt x="489656" y="74679"/>
                  <a:pt x="473781" y="78384"/>
                  <a:pt x="478014" y="88967"/>
                </a:cubicBezTo>
                <a:cubicBezTo>
                  <a:pt x="482247" y="99550"/>
                  <a:pt x="533576" y="132359"/>
                  <a:pt x="528814" y="133417"/>
                </a:cubicBezTo>
                <a:cubicBezTo>
                  <a:pt x="524052" y="134475"/>
                  <a:pt x="469547" y="99021"/>
                  <a:pt x="449439" y="95317"/>
                </a:cubicBezTo>
                <a:cubicBezTo>
                  <a:pt x="429331" y="91613"/>
                  <a:pt x="412926" y="106959"/>
                  <a:pt x="408164" y="111192"/>
                </a:cubicBezTo>
                <a:cubicBezTo>
                  <a:pt x="403402" y="115425"/>
                  <a:pt x="423510" y="123363"/>
                  <a:pt x="420864" y="120717"/>
                </a:cubicBezTo>
                <a:cubicBezTo>
                  <a:pt x="418218" y="118071"/>
                  <a:pt x="413985" y="96375"/>
                  <a:pt x="392289" y="95317"/>
                </a:cubicBezTo>
                <a:cubicBezTo>
                  <a:pt x="370593" y="94259"/>
                  <a:pt x="312385" y="102725"/>
                  <a:pt x="290689" y="114367"/>
                </a:cubicBezTo>
                <a:cubicBezTo>
                  <a:pt x="268993" y="126009"/>
                  <a:pt x="267935" y="168342"/>
                  <a:pt x="262114" y="165167"/>
                </a:cubicBezTo>
                <a:cubicBezTo>
                  <a:pt x="256293" y="161992"/>
                  <a:pt x="261585" y="110134"/>
                  <a:pt x="255764" y="95317"/>
                </a:cubicBezTo>
                <a:cubicBezTo>
                  <a:pt x="249943" y="80500"/>
                  <a:pt x="245710" y="78913"/>
                  <a:pt x="227189" y="76267"/>
                </a:cubicBezTo>
                <a:cubicBezTo>
                  <a:pt x="208668" y="73621"/>
                  <a:pt x="174272" y="71505"/>
                  <a:pt x="144639" y="79442"/>
                </a:cubicBezTo>
                <a:cubicBezTo>
                  <a:pt x="115006" y="87379"/>
                  <a:pt x="52035" y="124950"/>
                  <a:pt x="49389" y="123892"/>
                </a:cubicBezTo>
                <a:cubicBezTo>
                  <a:pt x="46743" y="122834"/>
                  <a:pt x="128764" y="73092"/>
                  <a:pt x="128764" y="73092"/>
                </a:cubicBezTo>
                <a:cubicBezTo>
                  <a:pt x="140406" y="61980"/>
                  <a:pt x="136701" y="68329"/>
                  <a:pt x="119239" y="57217"/>
                </a:cubicBezTo>
                <a:cubicBezTo>
                  <a:pt x="101777" y="46105"/>
                  <a:pt x="-15698" y="-2050"/>
                  <a:pt x="176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BE9F0E0-D248-555D-8611-84018D3658E7}"/>
              </a:ext>
            </a:extLst>
          </p:cNvPr>
          <p:cNvSpPr/>
          <p:nvPr/>
        </p:nvSpPr>
        <p:spPr>
          <a:xfrm>
            <a:off x="3320501" y="4101713"/>
            <a:ext cx="382675" cy="252006"/>
          </a:xfrm>
          <a:custGeom>
            <a:avLst/>
            <a:gdLst>
              <a:gd name="connsiteX0" fmla="*/ 381549 w 382675"/>
              <a:gd name="connsiteY0" fmla="*/ 124212 h 252006"/>
              <a:gd name="connsiteX1" fmla="*/ 279949 w 382675"/>
              <a:gd name="connsiteY1" fmla="*/ 76587 h 252006"/>
              <a:gd name="connsiteX2" fmla="*/ 238674 w 382675"/>
              <a:gd name="connsiteY2" fmla="*/ 387 h 252006"/>
              <a:gd name="connsiteX3" fmla="*/ 289474 w 382675"/>
              <a:gd name="connsiteY3" fmla="*/ 111512 h 252006"/>
              <a:gd name="connsiteX4" fmla="*/ 245024 w 382675"/>
              <a:gd name="connsiteY4" fmla="*/ 108337 h 252006"/>
              <a:gd name="connsiteX5" fmla="*/ 102149 w 382675"/>
              <a:gd name="connsiteY5" fmla="*/ 41662 h 252006"/>
              <a:gd name="connsiteX6" fmla="*/ 181524 w 382675"/>
              <a:gd name="connsiteY6" fmla="*/ 95637 h 252006"/>
              <a:gd name="connsiteX7" fmla="*/ 165649 w 382675"/>
              <a:gd name="connsiteY7" fmla="*/ 143262 h 252006"/>
              <a:gd name="connsiteX8" fmla="*/ 3724 w 382675"/>
              <a:gd name="connsiteY8" fmla="*/ 140087 h 252006"/>
              <a:gd name="connsiteX9" fmla="*/ 60874 w 382675"/>
              <a:gd name="connsiteY9" fmla="*/ 136912 h 252006"/>
              <a:gd name="connsiteX10" fmla="*/ 162474 w 382675"/>
              <a:gd name="connsiteY10" fmla="*/ 228987 h 252006"/>
              <a:gd name="connsiteX11" fmla="*/ 289474 w 382675"/>
              <a:gd name="connsiteY11" fmla="*/ 194062 h 252006"/>
              <a:gd name="connsiteX12" fmla="*/ 206924 w 382675"/>
              <a:gd name="connsiteY12" fmla="*/ 251212 h 252006"/>
              <a:gd name="connsiteX13" fmla="*/ 381549 w 382675"/>
              <a:gd name="connsiteY13" fmla="*/ 124212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2675" h="252006">
                <a:moveTo>
                  <a:pt x="381549" y="124212"/>
                </a:moveTo>
                <a:cubicBezTo>
                  <a:pt x="393720" y="95108"/>
                  <a:pt x="303761" y="97224"/>
                  <a:pt x="279949" y="76587"/>
                </a:cubicBezTo>
                <a:cubicBezTo>
                  <a:pt x="256137" y="55950"/>
                  <a:pt x="237086" y="-5434"/>
                  <a:pt x="238674" y="387"/>
                </a:cubicBezTo>
                <a:cubicBezTo>
                  <a:pt x="240261" y="6208"/>
                  <a:pt x="288416" y="93521"/>
                  <a:pt x="289474" y="111512"/>
                </a:cubicBezTo>
                <a:cubicBezTo>
                  <a:pt x="290532" y="129503"/>
                  <a:pt x="276245" y="119979"/>
                  <a:pt x="245024" y="108337"/>
                </a:cubicBezTo>
                <a:cubicBezTo>
                  <a:pt x="213803" y="96695"/>
                  <a:pt x="112732" y="43779"/>
                  <a:pt x="102149" y="41662"/>
                </a:cubicBezTo>
                <a:cubicBezTo>
                  <a:pt x="91566" y="39545"/>
                  <a:pt x="170941" y="78704"/>
                  <a:pt x="181524" y="95637"/>
                </a:cubicBezTo>
                <a:cubicBezTo>
                  <a:pt x="192107" y="112570"/>
                  <a:pt x="195282" y="135854"/>
                  <a:pt x="165649" y="143262"/>
                </a:cubicBezTo>
                <a:cubicBezTo>
                  <a:pt x="136016" y="150670"/>
                  <a:pt x="21186" y="141145"/>
                  <a:pt x="3724" y="140087"/>
                </a:cubicBezTo>
                <a:cubicBezTo>
                  <a:pt x="-13738" y="139029"/>
                  <a:pt x="34416" y="122095"/>
                  <a:pt x="60874" y="136912"/>
                </a:cubicBezTo>
                <a:cubicBezTo>
                  <a:pt x="87332" y="151729"/>
                  <a:pt x="124374" y="219462"/>
                  <a:pt x="162474" y="228987"/>
                </a:cubicBezTo>
                <a:cubicBezTo>
                  <a:pt x="200574" y="238512"/>
                  <a:pt x="282066" y="190358"/>
                  <a:pt x="289474" y="194062"/>
                </a:cubicBezTo>
                <a:cubicBezTo>
                  <a:pt x="296882" y="197766"/>
                  <a:pt x="195812" y="259679"/>
                  <a:pt x="206924" y="251212"/>
                </a:cubicBezTo>
                <a:cubicBezTo>
                  <a:pt x="218036" y="242745"/>
                  <a:pt x="369378" y="153316"/>
                  <a:pt x="381549" y="12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A39B5E0-E82F-795B-5CDE-BBE6C134DB84}"/>
              </a:ext>
            </a:extLst>
          </p:cNvPr>
          <p:cNvSpPr/>
          <p:nvPr/>
        </p:nvSpPr>
        <p:spPr>
          <a:xfrm>
            <a:off x="3751774" y="4188486"/>
            <a:ext cx="357266" cy="327005"/>
          </a:xfrm>
          <a:custGeom>
            <a:avLst/>
            <a:gdLst>
              <a:gd name="connsiteX0" fmla="*/ 58226 w 357266"/>
              <a:gd name="connsiteY0" fmla="*/ 8864 h 327005"/>
              <a:gd name="connsiteX1" fmla="*/ 7426 w 357266"/>
              <a:gd name="connsiteY1" fmla="*/ 119989 h 327005"/>
              <a:gd name="connsiteX2" fmla="*/ 4251 w 357266"/>
              <a:gd name="connsiteY2" fmla="*/ 215239 h 327005"/>
              <a:gd name="connsiteX3" fmla="*/ 45526 w 357266"/>
              <a:gd name="connsiteY3" fmla="*/ 288264 h 327005"/>
              <a:gd name="connsiteX4" fmla="*/ 140776 w 357266"/>
              <a:gd name="connsiteY4" fmla="*/ 323189 h 327005"/>
              <a:gd name="connsiteX5" fmla="*/ 245551 w 357266"/>
              <a:gd name="connsiteY5" fmla="*/ 320014 h 327005"/>
              <a:gd name="connsiteX6" fmla="*/ 302701 w 357266"/>
              <a:gd name="connsiteY6" fmla="*/ 269214 h 327005"/>
              <a:gd name="connsiteX7" fmla="*/ 353501 w 357266"/>
              <a:gd name="connsiteY7" fmla="*/ 215239 h 327005"/>
              <a:gd name="connsiteX8" fmla="*/ 350326 w 357266"/>
              <a:gd name="connsiteY8" fmla="*/ 148564 h 327005"/>
              <a:gd name="connsiteX9" fmla="*/ 324926 w 357266"/>
              <a:gd name="connsiteY9" fmla="*/ 81889 h 327005"/>
              <a:gd name="connsiteX10" fmla="*/ 340801 w 357266"/>
              <a:gd name="connsiteY10" fmla="*/ 46964 h 327005"/>
              <a:gd name="connsiteX11" fmla="*/ 229676 w 357266"/>
              <a:gd name="connsiteY11" fmla="*/ 12039 h 327005"/>
              <a:gd name="connsiteX12" fmla="*/ 58226 w 357266"/>
              <a:gd name="connsiteY12" fmla="*/ 8864 h 32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266" h="327005">
                <a:moveTo>
                  <a:pt x="58226" y="8864"/>
                </a:moveTo>
                <a:cubicBezTo>
                  <a:pt x="21184" y="26856"/>
                  <a:pt x="16422" y="85593"/>
                  <a:pt x="7426" y="119989"/>
                </a:cubicBezTo>
                <a:cubicBezTo>
                  <a:pt x="-1570" y="154385"/>
                  <a:pt x="-2099" y="187193"/>
                  <a:pt x="4251" y="215239"/>
                </a:cubicBezTo>
                <a:cubicBezTo>
                  <a:pt x="10601" y="243285"/>
                  <a:pt x="22772" y="270272"/>
                  <a:pt x="45526" y="288264"/>
                </a:cubicBezTo>
                <a:cubicBezTo>
                  <a:pt x="68280" y="306256"/>
                  <a:pt x="107439" y="317897"/>
                  <a:pt x="140776" y="323189"/>
                </a:cubicBezTo>
                <a:cubicBezTo>
                  <a:pt x="174113" y="328481"/>
                  <a:pt x="218564" y="329010"/>
                  <a:pt x="245551" y="320014"/>
                </a:cubicBezTo>
                <a:cubicBezTo>
                  <a:pt x="272538" y="311018"/>
                  <a:pt x="284709" y="286676"/>
                  <a:pt x="302701" y="269214"/>
                </a:cubicBezTo>
                <a:cubicBezTo>
                  <a:pt x="320693" y="251752"/>
                  <a:pt x="345564" y="235347"/>
                  <a:pt x="353501" y="215239"/>
                </a:cubicBezTo>
                <a:cubicBezTo>
                  <a:pt x="361438" y="195131"/>
                  <a:pt x="355089" y="170789"/>
                  <a:pt x="350326" y="148564"/>
                </a:cubicBezTo>
                <a:cubicBezTo>
                  <a:pt x="345564" y="126339"/>
                  <a:pt x="326514" y="98822"/>
                  <a:pt x="324926" y="81889"/>
                </a:cubicBezTo>
                <a:cubicBezTo>
                  <a:pt x="323339" y="64956"/>
                  <a:pt x="356676" y="58606"/>
                  <a:pt x="340801" y="46964"/>
                </a:cubicBezTo>
                <a:cubicBezTo>
                  <a:pt x="324926" y="35322"/>
                  <a:pt x="277301" y="19447"/>
                  <a:pt x="229676" y="12039"/>
                </a:cubicBezTo>
                <a:cubicBezTo>
                  <a:pt x="182051" y="4631"/>
                  <a:pt x="95268" y="-9128"/>
                  <a:pt x="58226" y="8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53C3B2C-F890-ABDE-5D27-CD1189FBDFC7}"/>
              </a:ext>
            </a:extLst>
          </p:cNvPr>
          <p:cNvSpPr/>
          <p:nvPr/>
        </p:nvSpPr>
        <p:spPr>
          <a:xfrm>
            <a:off x="3883025" y="4029075"/>
            <a:ext cx="570484" cy="420439"/>
          </a:xfrm>
          <a:custGeom>
            <a:avLst/>
            <a:gdLst>
              <a:gd name="connsiteX0" fmla="*/ 0 w 570484"/>
              <a:gd name="connsiteY0" fmla="*/ 0 h 420439"/>
              <a:gd name="connsiteX1" fmla="*/ 381000 w 570484"/>
              <a:gd name="connsiteY1" fmla="*/ 187325 h 420439"/>
              <a:gd name="connsiteX2" fmla="*/ 371475 w 570484"/>
              <a:gd name="connsiteY2" fmla="*/ 155575 h 420439"/>
              <a:gd name="connsiteX3" fmla="*/ 508000 w 570484"/>
              <a:gd name="connsiteY3" fmla="*/ 295275 h 420439"/>
              <a:gd name="connsiteX4" fmla="*/ 463550 w 570484"/>
              <a:gd name="connsiteY4" fmla="*/ 244475 h 420439"/>
              <a:gd name="connsiteX5" fmla="*/ 561975 w 570484"/>
              <a:gd name="connsiteY5" fmla="*/ 412750 h 420439"/>
              <a:gd name="connsiteX6" fmla="*/ 536575 w 570484"/>
              <a:gd name="connsiteY6" fmla="*/ 371475 h 420439"/>
              <a:gd name="connsiteX7" fmla="*/ 307975 w 570484"/>
              <a:gd name="connsiteY7" fmla="*/ 190500 h 420439"/>
              <a:gd name="connsiteX8" fmla="*/ 381000 w 570484"/>
              <a:gd name="connsiteY8" fmla="*/ 241300 h 420439"/>
              <a:gd name="connsiteX9" fmla="*/ 482600 w 570484"/>
              <a:gd name="connsiteY9" fmla="*/ 307975 h 420439"/>
              <a:gd name="connsiteX10" fmla="*/ 501650 w 570484"/>
              <a:gd name="connsiteY10" fmla="*/ 333375 h 420439"/>
              <a:gd name="connsiteX11" fmla="*/ 450850 w 570484"/>
              <a:gd name="connsiteY11" fmla="*/ 247650 h 420439"/>
              <a:gd name="connsiteX12" fmla="*/ 298450 w 570484"/>
              <a:gd name="connsiteY12" fmla="*/ 155575 h 420439"/>
              <a:gd name="connsiteX13" fmla="*/ 333375 w 570484"/>
              <a:gd name="connsiteY13" fmla="*/ 174625 h 420439"/>
              <a:gd name="connsiteX14" fmla="*/ 0 w 570484"/>
              <a:gd name="connsiteY14" fmla="*/ 0 h 42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484" h="420439">
                <a:moveTo>
                  <a:pt x="0" y="0"/>
                </a:moveTo>
                <a:cubicBezTo>
                  <a:pt x="159544" y="80698"/>
                  <a:pt x="319088" y="161396"/>
                  <a:pt x="381000" y="187325"/>
                </a:cubicBezTo>
                <a:cubicBezTo>
                  <a:pt x="442912" y="213254"/>
                  <a:pt x="350308" y="137583"/>
                  <a:pt x="371475" y="155575"/>
                </a:cubicBezTo>
                <a:cubicBezTo>
                  <a:pt x="392642" y="173567"/>
                  <a:pt x="492654" y="280458"/>
                  <a:pt x="508000" y="295275"/>
                </a:cubicBezTo>
                <a:cubicBezTo>
                  <a:pt x="523346" y="310092"/>
                  <a:pt x="454554" y="224896"/>
                  <a:pt x="463550" y="244475"/>
                </a:cubicBezTo>
                <a:cubicBezTo>
                  <a:pt x="472546" y="264054"/>
                  <a:pt x="549804" y="391583"/>
                  <a:pt x="561975" y="412750"/>
                </a:cubicBezTo>
                <a:cubicBezTo>
                  <a:pt x="574146" y="433917"/>
                  <a:pt x="578908" y="408517"/>
                  <a:pt x="536575" y="371475"/>
                </a:cubicBezTo>
                <a:cubicBezTo>
                  <a:pt x="494242" y="334433"/>
                  <a:pt x="333904" y="212196"/>
                  <a:pt x="307975" y="190500"/>
                </a:cubicBezTo>
                <a:cubicBezTo>
                  <a:pt x="282046" y="168804"/>
                  <a:pt x="351896" y="221721"/>
                  <a:pt x="381000" y="241300"/>
                </a:cubicBezTo>
                <a:cubicBezTo>
                  <a:pt x="410104" y="260879"/>
                  <a:pt x="462492" y="292629"/>
                  <a:pt x="482600" y="307975"/>
                </a:cubicBezTo>
                <a:cubicBezTo>
                  <a:pt x="502708" y="323321"/>
                  <a:pt x="506942" y="343429"/>
                  <a:pt x="501650" y="333375"/>
                </a:cubicBezTo>
                <a:cubicBezTo>
                  <a:pt x="496358" y="323321"/>
                  <a:pt x="484717" y="277283"/>
                  <a:pt x="450850" y="247650"/>
                </a:cubicBezTo>
                <a:cubicBezTo>
                  <a:pt x="416983" y="218017"/>
                  <a:pt x="318029" y="167746"/>
                  <a:pt x="298450" y="155575"/>
                </a:cubicBezTo>
                <a:cubicBezTo>
                  <a:pt x="278871" y="143404"/>
                  <a:pt x="333375" y="174625"/>
                  <a:pt x="333375" y="174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A179F6F-BA8B-516E-D129-14E28CCA7708}"/>
              </a:ext>
            </a:extLst>
          </p:cNvPr>
          <p:cNvSpPr/>
          <p:nvPr/>
        </p:nvSpPr>
        <p:spPr>
          <a:xfrm>
            <a:off x="4365620" y="4416348"/>
            <a:ext cx="85741" cy="147670"/>
          </a:xfrm>
          <a:custGeom>
            <a:avLst/>
            <a:gdLst>
              <a:gd name="connsiteX0" fmla="*/ 5 w 85741"/>
              <a:gd name="connsiteY0" fmla="*/ 77 h 147670"/>
              <a:gd name="connsiteX1" fmla="*/ 57155 w 85741"/>
              <a:gd name="connsiteY1" fmla="*/ 130252 h 147670"/>
              <a:gd name="connsiteX2" fmla="*/ 44455 w 85741"/>
              <a:gd name="connsiteY2" fmla="*/ 92152 h 147670"/>
              <a:gd name="connsiteX3" fmla="*/ 50805 w 85741"/>
              <a:gd name="connsiteY3" fmla="*/ 63577 h 147670"/>
              <a:gd name="connsiteX4" fmla="*/ 85730 w 85741"/>
              <a:gd name="connsiteY4" fmla="*/ 146127 h 147670"/>
              <a:gd name="connsiteX5" fmla="*/ 53980 w 85741"/>
              <a:gd name="connsiteY5" fmla="*/ 111202 h 147670"/>
              <a:gd name="connsiteX6" fmla="*/ 5 w 85741"/>
              <a:gd name="connsiteY6" fmla="*/ 77 h 1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41" h="147670">
                <a:moveTo>
                  <a:pt x="5" y="77"/>
                </a:moveTo>
                <a:cubicBezTo>
                  <a:pt x="534" y="3252"/>
                  <a:pt x="49747" y="114906"/>
                  <a:pt x="57155" y="130252"/>
                </a:cubicBezTo>
                <a:cubicBezTo>
                  <a:pt x="64563" y="145598"/>
                  <a:pt x="45513" y="103264"/>
                  <a:pt x="44455" y="92152"/>
                </a:cubicBezTo>
                <a:cubicBezTo>
                  <a:pt x="43397" y="81040"/>
                  <a:pt x="43926" y="54581"/>
                  <a:pt x="50805" y="63577"/>
                </a:cubicBezTo>
                <a:cubicBezTo>
                  <a:pt x="57684" y="72573"/>
                  <a:pt x="85201" y="138190"/>
                  <a:pt x="85730" y="146127"/>
                </a:cubicBezTo>
                <a:cubicBezTo>
                  <a:pt x="86259" y="154065"/>
                  <a:pt x="67738" y="129723"/>
                  <a:pt x="53980" y="111202"/>
                </a:cubicBezTo>
                <a:cubicBezTo>
                  <a:pt x="40222" y="92681"/>
                  <a:pt x="-524" y="-3098"/>
                  <a:pt x="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993ECCE-144D-B067-A442-FD74B5556E35}"/>
              </a:ext>
            </a:extLst>
          </p:cNvPr>
          <p:cNvSpPr/>
          <p:nvPr/>
        </p:nvSpPr>
        <p:spPr>
          <a:xfrm>
            <a:off x="3473051" y="4327501"/>
            <a:ext cx="165815" cy="301682"/>
          </a:xfrm>
          <a:custGeom>
            <a:avLst/>
            <a:gdLst>
              <a:gd name="connsiteX0" fmla="*/ 101999 w 165815"/>
              <a:gd name="connsiteY0" fmla="*/ 24 h 301682"/>
              <a:gd name="connsiteX1" fmla="*/ 60724 w 165815"/>
              <a:gd name="connsiteY1" fmla="*/ 88924 h 301682"/>
              <a:gd name="connsiteX2" fmla="*/ 399 w 165815"/>
              <a:gd name="connsiteY2" fmla="*/ 95274 h 301682"/>
              <a:gd name="connsiteX3" fmla="*/ 92474 w 165815"/>
              <a:gd name="connsiteY3" fmla="*/ 120674 h 301682"/>
              <a:gd name="connsiteX4" fmla="*/ 140099 w 165815"/>
              <a:gd name="connsiteY4" fmla="*/ 215924 h 301682"/>
              <a:gd name="connsiteX5" fmla="*/ 140099 w 165815"/>
              <a:gd name="connsiteY5" fmla="*/ 177824 h 301682"/>
              <a:gd name="connsiteX6" fmla="*/ 140099 w 165815"/>
              <a:gd name="connsiteY6" fmla="*/ 301649 h 301682"/>
              <a:gd name="connsiteX7" fmla="*/ 165499 w 165815"/>
              <a:gd name="connsiteY7" fmla="*/ 190524 h 301682"/>
              <a:gd name="connsiteX8" fmla="*/ 152799 w 165815"/>
              <a:gd name="connsiteY8" fmla="*/ 215924 h 301682"/>
              <a:gd name="connsiteX9" fmla="*/ 130574 w 165815"/>
              <a:gd name="connsiteY9" fmla="*/ 165124 h 301682"/>
              <a:gd name="connsiteX10" fmla="*/ 63899 w 165815"/>
              <a:gd name="connsiteY10" fmla="*/ 111149 h 301682"/>
              <a:gd name="connsiteX11" fmla="*/ 54374 w 165815"/>
              <a:gd name="connsiteY11" fmla="*/ 98449 h 301682"/>
              <a:gd name="connsiteX12" fmla="*/ 101999 w 165815"/>
              <a:gd name="connsiteY12" fmla="*/ 24 h 30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815" h="301682">
                <a:moveTo>
                  <a:pt x="101999" y="24"/>
                </a:moveTo>
                <a:cubicBezTo>
                  <a:pt x="103057" y="-1564"/>
                  <a:pt x="77657" y="73049"/>
                  <a:pt x="60724" y="88924"/>
                </a:cubicBezTo>
                <a:cubicBezTo>
                  <a:pt x="43791" y="104799"/>
                  <a:pt x="-4893" y="89982"/>
                  <a:pt x="399" y="95274"/>
                </a:cubicBezTo>
                <a:cubicBezTo>
                  <a:pt x="5691" y="100566"/>
                  <a:pt x="69191" y="100566"/>
                  <a:pt x="92474" y="120674"/>
                </a:cubicBezTo>
                <a:cubicBezTo>
                  <a:pt x="115757" y="140782"/>
                  <a:pt x="132162" y="206399"/>
                  <a:pt x="140099" y="215924"/>
                </a:cubicBezTo>
                <a:cubicBezTo>
                  <a:pt x="148036" y="225449"/>
                  <a:pt x="140099" y="177824"/>
                  <a:pt x="140099" y="177824"/>
                </a:cubicBezTo>
                <a:cubicBezTo>
                  <a:pt x="140099" y="192111"/>
                  <a:pt x="135866" y="299532"/>
                  <a:pt x="140099" y="301649"/>
                </a:cubicBezTo>
                <a:cubicBezTo>
                  <a:pt x="144332" y="303766"/>
                  <a:pt x="163382" y="204812"/>
                  <a:pt x="165499" y="190524"/>
                </a:cubicBezTo>
                <a:cubicBezTo>
                  <a:pt x="167616" y="176237"/>
                  <a:pt x="158620" y="220157"/>
                  <a:pt x="152799" y="215924"/>
                </a:cubicBezTo>
                <a:cubicBezTo>
                  <a:pt x="146978" y="211691"/>
                  <a:pt x="145391" y="182586"/>
                  <a:pt x="130574" y="165124"/>
                </a:cubicBezTo>
                <a:cubicBezTo>
                  <a:pt x="115757" y="147662"/>
                  <a:pt x="63899" y="111149"/>
                  <a:pt x="63899" y="111149"/>
                </a:cubicBezTo>
                <a:cubicBezTo>
                  <a:pt x="51199" y="100037"/>
                  <a:pt x="49082" y="115911"/>
                  <a:pt x="54374" y="98449"/>
                </a:cubicBezTo>
                <a:cubicBezTo>
                  <a:pt x="59666" y="80987"/>
                  <a:pt x="100941" y="1612"/>
                  <a:pt x="10199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138FCA7-80B8-C8C9-A608-028B97B67FBD}"/>
              </a:ext>
            </a:extLst>
          </p:cNvPr>
          <p:cNvSpPr/>
          <p:nvPr/>
        </p:nvSpPr>
        <p:spPr>
          <a:xfrm>
            <a:off x="4022725" y="4517987"/>
            <a:ext cx="381972" cy="89216"/>
          </a:xfrm>
          <a:custGeom>
            <a:avLst/>
            <a:gdLst>
              <a:gd name="connsiteX0" fmla="*/ 381000 w 381972"/>
              <a:gd name="connsiteY0" fmla="*/ 82588 h 89216"/>
              <a:gd name="connsiteX1" fmla="*/ 228600 w 381972"/>
              <a:gd name="connsiteY1" fmla="*/ 15913 h 89216"/>
              <a:gd name="connsiteX2" fmla="*/ 139700 w 381972"/>
              <a:gd name="connsiteY2" fmla="*/ 69888 h 89216"/>
              <a:gd name="connsiteX3" fmla="*/ 165100 w 381972"/>
              <a:gd name="connsiteY3" fmla="*/ 44488 h 89216"/>
              <a:gd name="connsiteX4" fmla="*/ 127000 w 381972"/>
              <a:gd name="connsiteY4" fmla="*/ 85763 h 89216"/>
              <a:gd name="connsiteX5" fmla="*/ 0 w 381972"/>
              <a:gd name="connsiteY5" fmla="*/ 28613 h 89216"/>
              <a:gd name="connsiteX6" fmla="*/ 127000 w 381972"/>
              <a:gd name="connsiteY6" fmla="*/ 88938 h 89216"/>
              <a:gd name="connsiteX7" fmla="*/ 149225 w 381972"/>
              <a:gd name="connsiteY7" fmla="*/ 50838 h 89216"/>
              <a:gd name="connsiteX8" fmla="*/ 273050 w 381972"/>
              <a:gd name="connsiteY8" fmla="*/ 44488 h 89216"/>
              <a:gd name="connsiteX9" fmla="*/ 158750 w 381972"/>
              <a:gd name="connsiteY9" fmla="*/ 44488 h 89216"/>
              <a:gd name="connsiteX10" fmla="*/ 219075 w 381972"/>
              <a:gd name="connsiteY10" fmla="*/ 28613 h 89216"/>
              <a:gd name="connsiteX11" fmla="*/ 327025 w 381972"/>
              <a:gd name="connsiteY11" fmla="*/ 50838 h 89216"/>
              <a:gd name="connsiteX12" fmla="*/ 149225 w 381972"/>
              <a:gd name="connsiteY12" fmla="*/ 38 h 89216"/>
              <a:gd name="connsiteX13" fmla="*/ 381000 w 381972"/>
              <a:gd name="connsiteY13" fmla="*/ 82588 h 8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972" h="89216">
                <a:moveTo>
                  <a:pt x="381000" y="82588"/>
                </a:moveTo>
                <a:cubicBezTo>
                  <a:pt x="394229" y="85234"/>
                  <a:pt x="268817" y="18030"/>
                  <a:pt x="228600" y="15913"/>
                </a:cubicBezTo>
                <a:cubicBezTo>
                  <a:pt x="188383" y="13796"/>
                  <a:pt x="150283" y="65125"/>
                  <a:pt x="139700" y="69888"/>
                </a:cubicBezTo>
                <a:cubicBezTo>
                  <a:pt x="129117" y="74650"/>
                  <a:pt x="167217" y="41842"/>
                  <a:pt x="165100" y="44488"/>
                </a:cubicBezTo>
                <a:cubicBezTo>
                  <a:pt x="162983" y="47134"/>
                  <a:pt x="154517" y="88409"/>
                  <a:pt x="127000" y="85763"/>
                </a:cubicBezTo>
                <a:cubicBezTo>
                  <a:pt x="99483" y="83117"/>
                  <a:pt x="0" y="28084"/>
                  <a:pt x="0" y="28613"/>
                </a:cubicBezTo>
                <a:cubicBezTo>
                  <a:pt x="0" y="29142"/>
                  <a:pt x="102129" y="85234"/>
                  <a:pt x="127000" y="88938"/>
                </a:cubicBezTo>
                <a:cubicBezTo>
                  <a:pt x="151871" y="92642"/>
                  <a:pt x="124883" y="58246"/>
                  <a:pt x="149225" y="50838"/>
                </a:cubicBezTo>
                <a:cubicBezTo>
                  <a:pt x="173567" y="43430"/>
                  <a:pt x="271462" y="45546"/>
                  <a:pt x="273050" y="44488"/>
                </a:cubicBezTo>
                <a:cubicBezTo>
                  <a:pt x="274638" y="43430"/>
                  <a:pt x="167746" y="47134"/>
                  <a:pt x="158750" y="44488"/>
                </a:cubicBezTo>
                <a:cubicBezTo>
                  <a:pt x="149754" y="41842"/>
                  <a:pt x="191029" y="27555"/>
                  <a:pt x="219075" y="28613"/>
                </a:cubicBezTo>
                <a:cubicBezTo>
                  <a:pt x="247121" y="29671"/>
                  <a:pt x="338667" y="55600"/>
                  <a:pt x="327025" y="50838"/>
                </a:cubicBezTo>
                <a:cubicBezTo>
                  <a:pt x="315383" y="46076"/>
                  <a:pt x="142875" y="-1550"/>
                  <a:pt x="149225" y="38"/>
                </a:cubicBezTo>
                <a:cubicBezTo>
                  <a:pt x="155575" y="1625"/>
                  <a:pt x="367771" y="79942"/>
                  <a:pt x="381000" y="82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6ADC93B-C306-DE2D-C584-68598DE996EB}"/>
              </a:ext>
            </a:extLst>
          </p:cNvPr>
          <p:cNvSpPr/>
          <p:nvPr/>
        </p:nvSpPr>
        <p:spPr>
          <a:xfrm>
            <a:off x="4231763" y="3850282"/>
            <a:ext cx="197593" cy="295037"/>
          </a:xfrm>
          <a:custGeom>
            <a:avLst/>
            <a:gdLst>
              <a:gd name="connsiteX0" fmla="*/ 197362 w 197593"/>
              <a:gd name="connsiteY0" fmla="*/ 293093 h 295037"/>
              <a:gd name="connsiteX1" fmla="*/ 146562 w 197593"/>
              <a:gd name="connsiteY1" fmla="*/ 191493 h 295037"/>
              <a:gd name="connsiteX2" fmla="*/ 121162 w 197593"/>
              <a:gd name="connsiteY2" fmla="*/ 67668 h 295037"/>
              <a:gd name="connsiteX3" fmla="*/ 102112 w 197593"/>
              <a:gd name="connsiteY3" fmla="*/ 156568 h 295037"/>
              <a:gd name="connsiteX4" fmla="*/ 64012 w 197593"/>
              <a:gd name="connsiteY4" fmla="*/ 166093 h 295037"/>
              <a:gd name="connsiteX5" fmla="*/ 16387 w 197593"/>
              <a:gd name="connsiteY5" fmla="*/ 80368 h 295037"/>
              <a:gd name="connsiteX6" fmla="*/ 512 w 197593"/>
              <a:gd name="connsiteY6" fmla="*/ 993 h 295037"/>
              <a:gd name="connsiteX7" fmla="*/ 32262 w 197593"/>
              <a:gd name="connsiteY7" fmla="*/ 137518 h 295037"/>
              <a:gd name="connsiteX8" fmla="*/ 48137 w 197593"/>
              <a:gd name="connsiteY8" fmla="*/ 156568 h 295037"/>
              <a:gd name="connsiteX9" fmla="*/ 64012 w 197593"/>
              <a:gd name="connsiteY9" fmla="*/ 61318 h 295037"/>
              <a:gd name="connsiteX10" fmla="*/ 57662 w 197593"/>
              <a:gd name="connsiteY10" fmla="*/ 178793 h 295037"/>
              <a:gd name="connsiteX11" fmla="*/ 95762 w 197593"/>
              <a:gd name="connsiteY11" fmla="*/ 147043 h 295037"/>
              <a:gd name="connsiteX12" fmla="*/ 105287 w 197593"/>
              <a:gd name="connsiteY12" fmla="*/ 112118 h 295037"/>
              <a:gd name="connsiteX13" fmla="*/ 121162 w 197593"/>
              <a:gd name="connsiteY13" fmla="*/ 169268 h 295037"/>
              <a:gd name="connsiteX14" fmla="*/ 124337 w 197593"/>
              <a:gd name="connsiteY14" fmla="*/ 99418 h 295037"/>
              <a:gd name="connsiteX15" fmla="*/ 197362 w 197593"/>
              <a:gd name="connsiteY15" fmla="*/ 293093 h 2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593" h="295037">
                <a:moveTo>
                  <a:pt x="197362" y="293093"/>
                </a:moveTo>
                <a:cubicBezTo>
                  <a:pt x="201066" y="308439"/>
                  <a:pt x="159262" y="229064"/>
                  <a:pt x="146562" y="191493"/>
                </a:cubicBezTo>
                <a:cubicBezTo>
                  <a:pt x="133862" y="153922"/>
                  <a:pt x="128570" y="73489"/>
                  <a:pt x="121162" y="67668"/>
                </a:cubicBezTo>
                <a:cubicBezTo>
                  <a:pt x="113754" y="61847"/>
                  <a:pt x="111637" y="140164"/>
                  <a:pt x="102112" y="156568"/>
                </a:cubicBezTo>
                <a:cubicBezTo>
                  <a:pt x="92587" y="172972"/>
                  <a:pt x="78299" y="178793"/>
                  <a:pt x="64012" y="166093"/>
                </a:cubicBezTo>
                <a:cubicBezTo>
                  <a:pt x="49724" y="153393"/>
                  <a:pt x="26970" y="107885"/>
                  <a:pt x="16387" y="80368"/>
                </a:cubicBezTo>
                <a:cubicBezTo>
                  <a:pt x="5804" y="52851"/>
                  <a:pt x="-2134" y="-8532"/>
                  <a:pt x="512" y="993"/>
                </a:cubicBezTo>
                <a:cubicBezTo>
                  <a:pt x="3158" y="10518"/>
                  <a:pt x="24325" y="111589"/>
                  <a:pt x="32262" y="137518"/>
                </a:cubicBezTo>
                <a:cubicBezTo>
                  <a:pt x="40199" y="163447"/>
                  <a:pt x="42845" y="169268"/>
                  <a:pt x="48137" y="156568"/>
                </a:cubicBezTo>
                <a:cubicBezTo>
                  <a:pt x="53429" y="143868"/>
                  <a:pt x="62425" y="57614"/>
                  <a:pt x="64012" y="61318"/>
                </a:cubicBezTo>
                <a:cubicBezTo>
                  <a:pt x="65599" y="65022"/>
                  <a:pt x="52370" y="164506"/>
                  <a:pt x="57662" y="178793"/>
                </a:cubicBezTo>
                <a:cubicBezTo>
                  <a:pt x="62954" y="193080"/>
                  <a:pt x="87824" y="158155"/>
                  <a:pt x="95762" y="147043"/>
                </a:cubicBezTo>
                <a:cubicBezTo>
                  <a:pt x="103699" y="135930"/>
                  <a:pt x="101054" y="108414"/>
                  <a:pt x="105287" y="112118"/>
                </a:cubicBezTo>
                <a:cubicBezTo>
                  <a:pt x="109520" y="115822"/>
                  <a:pt x="117987" y="171385"/>
                  <a:pt x="121162" y="169268"/>
                </a:cubicBezTo>
                <a:cubicBezTo>
                  <a:pt x="124337" y="167151"/>
                  <a:pt x="114812" y="78781"/>
                  <a:pt x="124337" y="99418"/>
                </a:cubicBezTo>
                <a:cubicBezTo>
                  <a:pt x="133862" y="120055"/>
                  <a:pt x="193658" y="277747"/>
                  <a:pt x="197362" y="293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C09B89A-A351-4739-6704-6BBCF04001D7}"/>
              </a:ext>
            </a:extLst>
          </p:cNvPr>
          <p:cNvSpPr/>
          <p:nvPr/>
        </p:nvSpPr>
        <p:spPr>
          <a:xfrm>
            <a:off x="3983275" y="3794050"/>
            <a:ext cx="239538" cy="212914"/>
          </a:xfrm>
          <a:custGeom>
            <a:avLst/>
            <a:gdLst>
              <a:gd name="connsiteX0" fmla="*/ 233125 w 239538"/>
              <a:gd name="connsiteY0" fmla="*/ 212800 h 212914"/>
              <a:gd name="connsiteX1" fmla="*/ 204550 w 239538"/>
              <a:gd name="connsiteY1" fmla="*/ 133425 h 212914"/>
              <a:gd name="connsiteX2" fmla="*/ 10875 w 239538"/>
              <a:gd name="connsiteY2" fmla="*/ 19125 h 212914"/>
              <a:gd name="connsiteX3" fmla="*/ 96600 w 239538"/>
              <a:gd name="connsiteY3" fmla="*/ 41350 h 212914"/>
              <a:gd name="connsiteX4" fmla="*/ 1350 w 239538"/>
              <a:gd name="connsiteY4" fmla="*/ 75 h 212914"/>
              <a:gd name="connsiteX5" fmla="*/ 45800 w 239538"/>
              <a:gd name="connsiteY5" fmla="*/ 31825 h 212914"/>
              <a:gd name="connsiteX6" fmla="*/ 118825 w 239538"/>
              <a:gd name="connsiteY6" fmla="*/ 57225 h 212914"/>
              <a:gd name="connsiteX7" fmla="*/ 52150 w 239538"/>
              <a:gd name="connsiteY7" fmla="*/ 50875 h 212914"/>
              <a:gd name="connsiteX8" fmla="*/ 144225 w 239538"/>
              <a:gd name="connsiteY8" fmla="*/ 98500 h 212914"/>
              <a:gd name="connsiteX9" fmla="*/ 239475 w 239538"/>
              <a:gd name="connsiteY9" fmla="*/ 146125 h 212914"/>
              <a:gd name="connsiteX10" fmla="*/ 160100 w 239538"/>
              <a:gd name="connsiteY10" fmla="*/ 19125 h 212914"/>
              <a:gd name="connsiteX11" fmla="*/ 229950 w 239538"/>
              <a:gd name="connsiteY11" fmla="*/ 111200 h 212914"/>
              <a:gd name="connsiteX12" fmla="*/ 236300 w 239538"/>
              <a:gd name="connsiteY12" fmla="*/ 149300 h 212914"/>
              <a:gd name="connsiteX13" fmla="*/ 233125 w 239538"/>
              <a:gd name="connsiteY13" fmla="*/ 212800 h 21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538" h="212914">
                <a:moveTo>
                  <a:pt x="233125" y="212800"/>
                </a:moveTo>
                <a:cubicBezTo>
                  <a:pt x="227833" y="210154"/>
                  <a:pt x="241592" y="165704"/>
                  <a:pt x="204550" y="133425"/>
                </a:cubicBezTo>
                <a:cubicBezTo>
                  <a:pt x="167508" y="101146"/>
                  <a:pt x="28867" y="34471"/>
                  <a:pt x="10875" y="19125"/>
                </a:cubicBezTo>
                <a:cubicBezTo>
                  <a:pt x="-7117" y="3779"/>
                  <a:pt x="98187" y="44525"/>
                  <a:pt x="96600" y="41350"/>
                </a:cubicBezTo>
                <a:cubicBezTo>
                  <a:pt x="95013" y="38175"/>
                  <a:pt x="9817" y="1662"/>
                  <a:pt x="1350" y="75"/>
                </a:cubicBezTo>
                <a:cubicBezTo>
                  <a:pt x="-7117" y="-1512"/>
                  <a:pt x="26221" y="22300"/>
                  <a:pt x="45800" y="31825"/>
                </a:cubicBezTo>
                <a:cubicBezTo>
                  <a:pt x="65379" y="41350"/>
                  <a:pt x="117767" y="54050"/>
                  <a:pt x="118825" y="57225"/>
                </a:cubicBezTo>
                <a:cubicBezTo>
                  <a:pt x="119883" y="60400"/>
                  <a:pt x="47917" y="43996"/>
                  <a:pt x="52150" y="50875"/>
                </a:cubicBezTo>
                <a:cubicBezTo>
                  <a:pt x="56383" y="57754"/>
                  <a:pt x="144225" y="98500"/>
                  <a:pt x="144225" y="98500"/>
                </a:cubicBezTo>
                <a:cubicBezTo>
                  <a:pt x="175446" y="114375"/>
                  <a:pt x="236829" y="159354"/>
                  <a:pt x="239475" y="146125"/>
                </a:cubicBezTo>
                <a:cubicBezTo>
                  <a:pt x="242121" y="132896"/>
                  <a:pt x="161687" y="24946"/>
                  <a:pt x="160100" y="19125"/>
                </a:cubicBezTo>
                <a:cubicBezTo>
                  <a:pt x="158512" y="13304"/>
                  <a:pt x="217250" y="89504"/>
                  <a:pt x="229950" y="111200"/>
                </a:cubicBezTo>
                <a:cubicBezTo>
                  <a:pt x="242650" y="132896"/>
                  <a:pt x="235242" y="127075"/>
                  <a:pt x="236300" y="149300"/>
                </a:cubicBezTo>
                <a:cubicBezTo>
                  <a:pt x="237358" y="171525"/>
                  <a:pt x="238417" y="215446"/>
                  <a:pt x="233125" y="212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E66C53E-3357-56CA-6DCB-E036479736F7}"/>
              </a:ext>
            </a:extLst>
          </p:cNvPr>
          <p:cNvSpPr/>
          <p:nvPr/>
        </p:nvSpPr>
        <p:spPr>
          <a:xfrm>
            <a:off x="3994150" y="3851074"/>
            <a:ext cx="266700" cy="178001"/>
          </a:xfrm>
          <a:custGeom>
            <a:avLst/>
            <a:gdLst>
              <a:gd name="connsiteX0" fmla="*/ 266700 w 266700"/>
              <a:gd name="connsiteY0" fmla="*/ 178001 h 178001"/>
              <a:gd name="connsiteX1" fmla="*/ 19050 w 266700"/>
              <a:gd name="connsiteY1" fmla="*/ 95451 h 178001"/>
              <a:gd name="connsiteX2" fmla="*/ 101600 w 266700"/>
              <a:gd name="connsiteY2" fmla="*/ 127201 h 178001"/>
              <a:gd name="connsiteX3" fmla="*/ 120650 w 266700"/>
              <a:gd name="connsiteY3" fmla="*/ 158951 h 178001"/>
              <a:gd name="connsiteX4" fmla="*/ 127000 w 266700"/>
              <a:gd name="connsiteY4" fmla="*/ 85926 h 178001"/>
              <a:gd name="connsiteX5" fmla="*/ 120650 w 266700"/>
              <a:gd name="connsiteY5" fmla="*/ 201 h 178001"/>
              <a:gd name="connsiteX6" fmla="*/ 120650 w 266700"/>
              <a:gd name="connsiteY6" fmla="*/ 111326 h 178001"/>
              <a:gd name="connsiteX7" fmla="*/ 76200 w 266700"/>
              <a:gd name="connsiteY7" fmla="*/ 108151 h 178001"/>
              <a:gd name="connsiteX8" fmla="*/ 15875 w 266700"/>
              <a:gd name="connsiteY8" fmla="*/ 95451 h 178001"/>
              <a:gd name="connsiteX9" fmla="*/ 0 w 266700"/>
              <a:gd name="connsiteY9" fmla="*/ 89101 h 178001"/>
              <a:gd name="connsiteX10" fmla="*/ 266700 w 266700"/>
              <a:gd name="connsiteY10" fmla="*/ 178001 h 17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" h="178001">
                <a:moveTo>
                  <a:pt x="266700" y="178001"/>
                </a:moveTo>
                <a:lnTo>
                  <a:pt x="19050" y="95451"/>
                </a:lnTo>
                <a:cubicBezTo>
                  <a:pt x="-8467" y="86984"/>
                  <a:pt x="84667" y="116618"/>
                  <a:pt x="101600" y="127201"/>
                </a:cubicBezTo>
                <a:cubicBezTo>
                  <a:pt x="118533" y="137784"/>
                  <a:pt x="116417" y="165830"/>
                  <a:pt x="120650" y="158951"/>
                </a:cubicBezTo>
                <a:cubicBezTo>
                  <a:pt x="124883" y="152072"/>
                  <a:pt x="127000" y="112384"/>
                  <a:pt x="127000" y="85926"/>
                </a:cubicBezTo>
                <a:cubicBezTo>
                  <a:pt x="127000" y="59468"/>
                  <a:pt x="121708" y="-4032"/>
                  <a:pt x="120650" y="201"/>
                </a:cubicBezTo>
                <a:cubicBezTo>
                  <a:pt x="119592" y="4434"/>
                  <a:pt x="128058" y="93334"/>
                  <a:pt x="120650" y="111326"/>
                </a:cubicBezTo>
                <a:cubicBezTo>
                  <a:pt x="113242" y="129318"/>
                  <a:pt x="93663" y="110797"/>
                  <a:pt x="76200" y="108151"/>
                </a:cubicBezTo>
                <a:cubicBezTo>
                  <a:pt x="58737" y="105505"/>
                  <a:pt x="28575" y="98626"/>
                  <a:pt x="15875" y="95451"/>
                </a:cubicBezTo>
                <a:cubicBezTo>
                  <a:pt x="3175" y="92276"/>
                  <a:pt x="0" y="89101"/>
                  <a:pt x="0" y="89101"/>
                </a:cubicBezTo>
                <a:lnTo>
                  <a:pt x="266700" y="17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0E6EF30-3DDC-9352-DD8A-D44AD5605CFE}"/>
              </a:ext>
            </a:extLst>
          </p:cNvPr>
          <p:cNvSpPr/>
          <p:nvPr/>
        </p:nvSpPr>
        <p:spPr>
          <a:xfrm>
            <a:off x="4082912" y="3947913"/>
            <a:ext cx="138695" cy="55762"/>
          </a:xfrm>
          <a:custGeom>
            <a:avLst/>
            <a:gdLst>
              <a:gd name="connsiteX0" fmla="*/ 138 w 138695"/>
              <a:gd name="connsiteY0" fmla="*/ 39887 h 55762"/>
              <a:gd name="connsiteX1" fmla="*/ 133488 w 138695"/>
              <a:gd name="connsiteY1" fmla="*/ 1787 h 55762"/>
              <a:gd name="connsiteX2" fmla="*/ 111263 w 138695"/>
              <a:gd name="connsiteY2" fmla="*/ 11312 h 55762"/>
              <a:gd name="connsiteX3" fmla="*/ 108088 w 138695"/>
              <a:gd name="connsiteY3" fmla="*/ 55762 h 55762"/>
              <a:gd name="connsiteX4" fmla="*/ 108088 w 138695"/>
              <a:gd name="connsiteY4" fmla="*/ 11312 h 55762"/>
              <a:gd name="connsiteX5" fmla="*/ 138 w 138695"/>
              <a:gd name="connsiteY5" fmla="*/ 39887 h 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95" h="55762">
                <a:moveTo>
                  <a:pt x="138" y="39887"/>
                </a:moveTo>
                <a:cubicBezTo>
                  <a:pt x="4371" y="38300"/>
                  <a:pt x="133488" y="1787"/>
                  <a:pt x="133488" y="1787"/>
                </a:cubicBezTo>
                <a:cubicBezTo>
                  <a:pt x="152009" y="-2976"/>
                  <a:pt x="115496" y="2316"/>
                  <a:pt x="111263" y="11312"/>
                </a:cubicBezTo>
                <a:cubicBezTo>
                  <a:pt x="107030" y="20308"/>
                  <a:pt x="108617" y="55762"/>
                  <a:pt x="108088" y="55762"/>
                </a:cubicBezTo>
                <a:cubicBezTo>
                  <a:pt x="107559" y="55762"/>
                  <a:pt x="126080" y="12899"/>
                  <a:pt x="108088" y="11312"/>
                </a:cubicBezTo>
                <a:cubicBezTo>
                  <a:pt x="90096" y="9724"/>
                  <a:pt x="-4095" y="41474"/>
                  <a:pt x="138" y="3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8D85971-7A8C-0937-A059-1608AEFE857F}"/>
              </a:ext>
            </a:extLst>
          </p:cNvPr>
          <p:cNvSpPr/>
          <p:nvPr/>
        </p:nvSpPr>
        <p:spPr>
          <a:xfrm>
            <a:off x="3800362" y="3715639"/>
            <a:ext cx="265441" cy="277266"/>
          </a:xfrm>
          <a:custGeom>
            <a:avLst/>
            <a:gdLst>
              <a:gd name="connsiteX0" fmla="*/ 260463 w 265441"/>
              <a:gd name="connsiteY0" fmla="*/ 275336 h 277266"/>
              <a:gd name="connsiteX1" fmla="*/ 216013 w 265441"/>
              <a:gd name="connsiteY1" fmla="*/ 148336 h 277266"/>
              <a:gd name="connsiteX2" fmla="*/ 3288 w 265441"/>
              <a:gd name="connsiteY2" fmla="*/ 2286 h 277266"/>
              <a:gd name="connsiteX3" fmla="*/ 95363 w 265441"/>
              <a:gd name="connsiteY3" fmla="*/ 62611 h 277266"/>
              <a:gd name="connsiteX4" fmla="*/ 212838 w 265441"/>
              <a:gd name="connsiteY4" fmla="*/ 110236 h 277266"/>
              <a:gd name="connsiteX5" fmla="*/ 193788 w 265441"/>
              <a:gd name="connsiteY5" fmla="*/ 100711 h 277266"/>
              <a:gd name="connsiteX6" fmla="*/ 225538 w 265441"/>
              <a:gd name="connsiteY6" fmla="*/ 154686 h 277266"/>
              <a:gd name="connsiteX7" fmla="*/ 260463 w 265441"/>
              <a:gd name="connsiteY7" fmla="*/ 221361 h 277266"/>
              <a:gd name="connsiteX8" fmla="*/ 260463 w 265441"/>
              <a:gd name="connsiteY8" fmla="*/ 275336 h 2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41" h="277266">
                <a:moveTo>
                  <a:pt x="260463" y="275336"/>
                </a:moveTo>
                <a:cubicBezTo>
                  <a:pt x="253055" y="263165"/>
                  <a:pt x="258875" y="193844"/>
                  <a:pt x="216013" y="148336"/>
                </a:cubicBezTo>
                <a:cubicBezTo>
                  <a:pt x="173150" y="102828"/>
                  <a:pt x="23396" y="16573"/>
                  <a:pt x="3288" y="2286"/>
                </a:cubicBezTo>
                <a:cubicBezTo>
                  <a:pt x="-16820" y="-12001"/>
                  <a:pt x="60438" y="44619"/>
                  <a:pt x="95363" y="62611"/>
                </a:cubicBezTo>
                <a:cubicBezTo>
                  <a:pt x="130288" y="80603"/>
                  <a:pt x="212838" y="110236"/>
                  <a:pt x="212838" y="110236"/>
                </a:cubicBezTo>
                <a:cubicBezTo>
                  <a:pt x="229242" y="116586"/>
                  <a:pt x="191671" y="93303"/>
                  <a:pt x="193788" y="100711"/>
                </a:cubicBezTo>
                <a:cubicBezTo>
                  <a:pt x="195905" y="108119"/>
                  <a:pt x="214426" y="134578"/>
                  <a:pt x="225538" y="154686"/>
                </a:cubicBezTo>
                <a:cubicBezTo>
                  <a:pt x="236650" y="174794"/>
                  <a:pt x="254642" y="203899"/>
                  <a:pt x="260463" y="221361"/>
                </a:cubicBezTo>
                <a:cubicBezTo>
                  <a:pt x="266284" y="238823"/>
                  <a:pt x="267871" y="287507"/>
                  <a:pt x="260463" y="275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AEB9345D-869E-5D84-F049-489F5CD1FD6D}"/>
              </a:ext>
            </a:extLst>
          </p:cNvPr>
          <p:cNvSpPr/>
          <p:nvPr/>
        </p:nvSpPr>
        <p:spPr>
          <a:xfrm>
            <a:off x="3572203" y="3670888"/>
            <a:ext cx="439719" cy="280841"/>
          </a:xfrm>
          <a:custGeom>
            <a:avLst/>
            <a:gdLst>
              <a:gd name="connsiteX0" fmla="*/ 2847 w 439719"/>
              <a:gd name="connsiteY0" fmla="*/ 2587 h 280841"/>
              <a:gd name="connsiteX1" fmla="*/ 307647 w 439719"/>
              <a:gd name="connsiteY1" fmla="*/ 158162 h 280841"/>
              <a:gd name="connsiteX2" fmla="*/ 133022 w 439719"/>
              <a:gd name="connsiteY2" fmla="*/ 170862 h 280841"/>
              <a:gd name="connsiteX3" fmla="*/ 434647 w 439719"/>
              <a:gd name="connsiteY3" fmla="*/ 129587 h 280841"/>
              <a:gd name="connsiteX4" fmla="*/ 329872 w 439719"/>
              <a:gd name="connsiteY4" fmla="*/ 142287 h 280841"/>
              <a:gd name="connsiteX5" fmla="*/ 431472 w 439719"/>
              <a:gd name="connsiteY5" fmla="*/ 275637 h 280841"/>
              <a:gd name="connsiteX6" fmla="*/ 399722 w 439719"/>
              <a:gd name="connsiteY6" fmla="*/ 243887 h 280841"/>
              <a:gd name="connsiteX7" fmla="*/ 320347 w 439719"/>
              <a:gd name="connsiteY7" fmla="*/ 151812 h 280841"/>
              <a:gd name="connsiteX8" fmla="*/ 237797 w 439719"/>
              <a:gd name="connsiteY8" fmla="*/ 69262 h 280841"/>
              <a:gd name="connsiteX9" fmla="*/ 240972 w 439719"/>
              <a:gd name="connsiteY9" fmla="*/ 47037 h 280841"/>
              <a:gd name="connsiteX10" fmla="*/ 256847 w 439719"/>
              <a:gd name="connsiteY10" fmla="*/ 97837 h 280841"/>
              <a:gd name="connsiteX11" fmla="*/ 221922 w 439719"/>
              <a:gd name="connsiteY11" fmla="*/ 94662 h 280841"/>
              <a:gd name="connsiteX12" fmla="*/ 148897 w 439719"/>
              <a:gd name="connsiteY12" fmla="*/ 47037 h 280841"/>
              <a:gd name="connsiteX13" fmla="*/ 221922 w 439719"/>
              <a:gd name="connsiteY13" fmla="*/ 12112 h 280841"/>
              <a:gd name="connsiteX14" fmla="*/ 101272 w 439719"/>
              <a:gd name="connsiteY14" fmla="*/ 53387 h 280841"/>
              <a:gd name="connsiteX15" fmla="*/ 152072 w 439719"/>
              <a:gd name="connsiteY15" fmla="*/ 59737 h 280841"/>
              <a:gd name="connsiteX16" fmla="*/ 2847 w 439719"/>
              <a:gd name="connsiteY16" fmla="*/ 2587 h 28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719" h="280841">
                <a:moveTo>
                  <a:pt x="2847" y="2587"/>
                </a:moveTo>
                <a:cubicBezTo>
                  <a:pt x="28776" y="18991"/>
                  <a:pt x="285951" y="130116"/>
                  <a:pt x="307647" y="158162"/>
                </a:cubicBezTo>
                <a:cubicBezTo>
                  <a:pt x="329343" y="186208"/>
                  <a:pt x="111855" y="175624"/>
                  <a:pt x="133022" y="170862"/>
                </a:cubicBezTo>
                <a:cubicBezTo>
                  <a:pt x="154189" y="166100"/>
                  <a:pt x="401839" y="134350"/>
                  <a:pt x="434647" y="129587"/>
                </a:cubicBezTo>
                <a:cubicBezTo>
                  <a:pt x="467455" y="124824"/>
                  <a:pt x="330401" y="117945"/>
                  <a:pt x="329872" y="142287"/>
                </a:cubicBezTo>
                <a:cubicBezTo>
                  <a:pt x="329343" y="166629"/>
                  <a:pt x="419830" y="258704"/>
                  <a:pt x="431472" y="275637"/>
                </a:cubicBezTo>
                <a:cubicBezTo>
                  <a:pt x="443114" y="292570"/>
                  <a:pt x="418243" y="264524"/>
                  <a:pt x="399722" y="243887"/>
                </a:cubicBezTo>
                <a:cubicBezTo>
                  <a:pt x="381201" y="223250"/>
                  <a:pt x="347335" y="180916"/>
                  <a:pt x="320347" y="151812"/>
                </a:cubicBezTo>
                <a:cubicBezTo>
                  <a:pt x="293360" y="122708"/>
                  <a:pt x="251026" y="86725"/>
                  <a:pt x="237797" y="69262"/>
                </a:cubicBezTo>
                <a:cubicBezTo>
                  <a:pt x="224568" y="51800"/>
                  <a:pt x="237797" y="42275"/>
                  <a:pt x="240972" y="47037"/>
                </a:cubicBezTo>
                <a:cubicBezTo>
                  <a:pt x="244147" y="51799"/>
                  <a:pt x="260022" y="89899"/>
                  <a:pt x="256847" y="97837"/>
                </a:cubicBezTo>
                <a:cubicBezTo>
                  <a:pt x="253672" y="105775"/>
                  <a:pt x="239914" y="103129"/>
                  <a:pt x="221922" y="94662"/>
                </a:cubicBezTo>
                <a:cubicBezTo>
                  <a:pt x="203930" y="86195"/>
                  <a:pt x="148897" y="60795"/>
                  <a:pt x="148897" y="47037"/>
                </a:cubicBezTo>
                <a:cubicBezTo>
                  <a:pt x="148897" y="33279"/>
                  <a:pt x="229859" y="11054"/>
                  <a:pt x="221922" y="12112"/>
                </a:cubicBezTo>
                <a:cubicBezTo>
                  <a:pt x="213985" y="13170"/>
                  <a:pt x="112914" y="45450"/>
                  <a:pt x="101272" y="53387"/>
                </a:cubicBezTo>
                <a:cubicBezTo>
                  <a:pt x="89630" y="61325"/>
                  <a:pt x="167947" y="66616"/>
                  <a:pt x="152072" y="59737"/>
                </a:cubicBezTo>
                <a:cubicBezTo>
                  <a:pt x="136197" y="52858"/>
                  <a:pt x="-23082" y="-13817"/>
                  <a:pt x="2847" y="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893900D-DB78-3B6E-2376-D420B3046093}"/>
              </a:ext>
            </a:extLst>
          </p:cNvPr>
          <p:cNvSpPr/>
          <p:nvPr/>
        </p:nvSpPr>
        <p:spPr>
          <a:xfrm>
            <a:off x="3410057" y="3647736"/>
            <a:ext cx="599968" cy="288735"/>
          </a:xfrm>
          <a:custGeom>
            <a:avLst/>
            <a:gdLst>
              <a:gd name="connsiteX0" fmla="*/ 542818 w 599968"/>
              <a:gd name="connsiteY0" fmla="*/ 286089 h 288735"/>
              <a:gd name="connsiteX1" fmla="*/ 228493 w 599968"/>
              <a:gd name="connsiteY1" fmla="*/ 117814 h 288735"/>
              <a:gd name="connsiteX2" fmla="*/ 301518 w 599968"/>
              <a:gd name="connsiteY2" fmla="*/ 155914 h 288735"/>
              <a:gd name="connsiteX3" fmla="*/ 149118 w 599968"/>
              <a:gd name="connsiteY3" fmla="*/ 76539 h 288735"/>
              <a:gd name="connsiteX4" fmla="*/ 79268 w 599968"/>
              <a:gd name="connsiteY4" fmla="*/ 89239 h 288735"/>
              <a:gd name="connsiteX5" fmla="*/ 3068 w 599968"/>
              <a:gd name="connsiteY5" fmla="*/ 130514 h 288735"/>
              <a:gd name="connsiteX6" fmla="*/ 190393 w 599968"/>
              <a:gd name="connsiteY6" fmla="*/ 339 h 288735"/>
              <a:gd name="connsiteX7" fmla="*/ 66568 w 599968"/>
              <a:gd name="connsiteY7" fmla="*/ 92414 h 288735"/>
              <a:gd name="connsiteX8" fmla="*/ 133243 w 599968"/>
              <a:gd name="connsiteY8" fmla="*/ 82889 h 288735"/>
              <a:gd name="connsiteX9" fmla="*/ 212618 w 599968"/>
              <a:gd name="connsiteY9" fmla="*/ 98764 h 288735"/>
              <a:gd name="connsiteX10" fmla="*/ 291993 w 599968"/>
              <a:gd name="connsiteY10" fmla="*/ 44789 h 288735"/>
              <a:gd name="connsiteX11" fmla="*/ 238018 w 599968"/>
              <a:gd name="connsiteY11" fmla="*/ 95589 h 288735"/>
              <a:gd name="connsiteX12" fmla="*/ 276118 w 599968"/>
              <a:gd name="connsiteY12" fmla="*/ 159089 h 288735"/>
              <a:gd name="connsiteX13" fmla="*/ 425343 w 599968"/>
              <a:gd name="connsiteY13" fmla="*/ 57489 h 288735"/>
              <a:gd name="connsiteX14" fmla="*/ 317393 w 599968"/>
              <a:gd name="connsiteY14" fmla="*/ 152739 h 288735"/>
              <a:gd name="connsiteX15" fmla="*/ 342793 w 599968"/>
              <a:gd name="connsiteY15" fmla="*/ 171789 h 288735"/>
              <a:gd name="connsiteX16" fmla="*/ 488843 w 599968"/>
              <a:gd name="connsiteY16" fmla="*/ 247989 h 288735"/>
              <a:gd name="connsiteX17" fmla="*/ 438043 w 599968"/>
              <a:gd name="connsiteY17" fmla="*/ 213064 h 288735"/>
              <a:gd name="connsiteX18" fmla="*/ 599968 w 599968"/>
              <a:gd name="connsiteY18" fmla="*/ 184489 h 288735"/>
              <a:gd name="connsiteX19" fmla="*/ 403118 w 599968"/>
              <a:gd name="connsiteY19" fmla="*/ 219414 h 288735"/>
              <a:gd name="connsiteX20" fmla="*/ 542818 w 599968"/>
              <a:gd name="connsiteY20" fmla="*/ 286089 h 28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968" h="288735">
                <a:moveTo>
                  <a:pt x="542818" y="286089"/>
                </a:moveTo>
                <a:cubicBezTo>
                  <a:pt x="513714" y="269156"/>
                  <a:pt x="268709" y="139510"/>
                  <a:pt x="228493" y="117814"/>
                </a:cubicBezTo>
                <a:cubicBezTo>
                  <a:pt x="188277" y="96118"/>
                  <a:pt x="301518" y="155914"/>
                  <a:pt x="301518" y="155914"/>
                </a:cubicBezTo>
                <a:cubicBezTo>
                  <a:pt x="288289" y="149035"/>
                  <a:pt x="186160" y="87651"/>
                  <a:pt x="149118" y="76539"/>
                </a:cubicBezTo>
                <a:cubicBezTo>
                  <a:pt x="112076" y="65427"/>
                  <a:pt x="103610" y="80243"/>
                  <a:pt x="79268" y="89239"/>
                </a:cubicBezTo>
                <a:cubicBezTo>
                  <a:pt x="54926" y="98235"/>
                  <a:pt x="-15453" y="145331"/>
                  <a:pt x="3068" y="130514"/>
                </a:cubicBezTo>
                <a:cubicBezTo>
                  <a:pt x="21589" y="115697"/>
                  <a:pt x="179810" y="6689"/>
                  <a:pt x="190393" y="339"/>
                </a:cubicBezTo>
                <a:cubicBezTo>
                  <a:pt x="200976" y="-6011"/>
                  <a:pt x="76093" y="78656"/>
                  <a:pt x="66568" y="92414"/>
                </a:cubicBezTo>
                <a:cubicBezTo>
                  <a:pt x="57043" y="106172"/>
                  <a:pt x="108901" y="81831"/>
                  <a:pt x="133243" y="82889"/>
                </a:cubicBezTo>
                <a:cubicBezTo>
                  <a:pt x="157585" y="83947"/>
                  <a:pt x="186160" y="105114"/>
                  <a:pt x="212618" y="98764"/>
                </a:cubicBezTo>
                <a:cubicBezTo>
                  <a:pt x="239076" y="92414"/>
                  <a:pt x="287760" y="45318"/>
                  <a:pt x="291993" y="44789"/>
                </a:cubicBezTo>
                <a:cubicBezTo>
                  <a:pt x="296226" y="44260"/>
                  <a:pt x="240664" y="76539"/>
                  <a:pt x="238018" y="95589"/>
                </a:cubicBezTo>
                <a:cubicBezTo>
                  <a:pt x="235372" y="114639"/>
                  <a:pt x="244897" y="165439"/>
                  <a:pt x="276118" y="159089"/>
                </a:cubicBezTo>
                <a:cubicBezTo>
                  <a:pt x="307339" y="152739"/>
                  <a:pt x="418464" y="58547"/>
                  <a:pt x="425343" y="57489"/>
                </a:cubicBezTo>
                <a:cubicBezTo>
                  <a:pt x="432222" y="56431"/>
                  <a:pt x="317393" y="152739"/>
                  <a:pt x="317393" y="152739"/>
                </a:cubicBezTo>
                <a:cubicBezTo>
                  <a:pt x="303635" y="171789"/>
                  <a:pt x="314218" y="155914"/>
                  <a:pt x="342793" y="171789"/>
                </a:cubicBezTo>
                <a:cubicBezTo>
                  <a:pt x="371368" y="187664"/>
                  <a:pt x="472968" y="241110"/>
                  <a:pt x="488843" y="247989"/>
                </a:cubicBezTo>
                <a:cubicBezTo>
                  <a:pt x="504718" y="254868"/>
                  <a:pt x="419522" y="223647"/>
                  <a:pt x="438043" y="213064"/>
                </a:cubicBezTo>
                <a:cubicBezTo>
                  <a:pt x="456564" y="202481"/>
                  <a:pt x="599968" y="184489"/>
                  <a:pt x="599968" y="184489"/>
                </a:cubicBezTo>
                <a:cubicBezTo>
                  <a:pt x="594147" y="185547"/>
                  <a:pt x="412643" y="205127"/>
                  <a:pt x="403118" y="219414"/>
                </a:cubicBezTo>
                <a:cubicBezTo>
                  <a:pt x="393593" y="233701"/>
                  <a:pt x="571922" y="303022"/>
                  <a:pt x="542818" y="286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B031286E-0D23-260B-B029-9C463FB30FEC}"/>
              </a:ext>
            </a:extLst>
          </p:cNvPr>
          <p:cNvSpPr/>
          <p:nvPr/>
        </p:nvSpPr>
        <p:spPr>
          <a:xfrm>
            <a:off x="3299578" y="3644117"/>
            <a:ext cx="399747" cy="216496"/>
          </a:xfrm>
          <a:custGeom>
            <a:avLst/>
            <a:gdLst>
              <a:gd name="connsiteX0" fmla="*/ 399297 w 399747"/>
              <a:gd name="connsiteY0" fmla="*/ 200808 h 216496"/>
              <a:gd name="connsiteX1" fmla="*/ 319922 w 399747"/>
              <a:gd name="connsiteY1" fmla="*/ 121433 h 216496"/>
              <a:gd name="connsiteX2" fmla="*/ 199272 w 399747"/>
              <a:gd name="connsiteY2" fmla="*/ 105558 h 216496"/>
              <a:gd name="connsiteX3" fmla="*/ 34172 w 399747"/>
              <a:gd name="connsiteY3" fmla="*/ 159533 h 216496"/>
              <a:gd name="connsiteX4" fmla="*/ 84972 w 399747"/>
              <a:gd name="connsiteY4" fmla="*/ 127783 h 216496"/>
              <a:gd name="connsiteX5" fmla="*/ 5597 w 399747"/>
              <a:gd name="connsiteY5" fmla="*/ 213508 h 216496"/>
              <a:gd name="connsiteX6" fmla="*/ 269122 w 399747"/>
              <a:gd name="connsiteY6" fmla="*/ 783 h 216496"/>
              <a:gd name="connsiteX7" fmla="*/ 104022 w 399747"/>
              <a:gd name="connsiteY7" fmla="*/ 140483 h 216496"/>
              <a:gd name="connsiteX8" fmla="*/ 253247 w 399747"/>
              <a:gd name="connsiteY8" fmla="*/ 111908 h 216496"/>
              <a:gd name="connsiteX9" fmla="*/ 196097 w 399747"/>
              <a:gd name="connsiteY9" fmla="*/ 181758 h 216496"/>
              <a:gd name="connsiteX10" fmla="*/ 284997 w 399747"/>
              <a:gd name="connsiteY10" fmla="*/ 92858 h 216496"/>
              <a:gd name="connsiteX11" fmla="*/ 399297 w 399747"/>
              <a:gd name="connsiteY11" fmla="*/ 200808 h 2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747" h="216496">
                <a:moveTo>
                  <a:pt x="399297" y="200808"/>
                </a:moveTo>
                <a:cubicBezTo>
                  <a:pt x="405118" y="205570"/>
                  <a:pt x="353259" y="137308"/>
                  <a:pt x="319922" y="121433"/>
                </a:cubicBezTo>
                <a:cubicBezTo>
                  <a:pt x="286585" y="105558"/>
                  <a:pt x="246897" y="99208"/>
                  <a:pt x="199272" y="105558"/>
                </a:cubicBezTo>
                <a:cubicBezTo>
                  <a:pt x="151647" y="111908"/>
                  <a:pt x="53222" y="155829"/>
                  <a:pt x="34172" y="159533"/>
                </a:cubicBezTo>
                <a:cubicBezTo>
                  <a:pt x="15122" y="163237"/>
                  <a:pt x="89734" y="118787"/>
                  <a:pt x="84972" y="127783"/>
                </a:cubicBezTo>
                <a:cubicBezTo>
                  <a:pt x="80210" y="136779"/>
                  <a:pt x="-25095" y="234675"/>
                  <a:pt x="5597" y="213508"/>
                </a:cubicBezTo>
                <a:cubicBezTo>
                  <a:pt x="36289" y="192341"/>
                  <a:pt x="252718" y="12954"/>
                  <a:pt x="269122" y="783"/>
                </a:cubicBezTo>
                <a:cubicBezTo>
                  <a:pt x="285526" y="-11388"/>
                  <a:pt x="106668" y="121962"/>
                  <a:pt x="104022" y="140483"/>
                </a:cubicBezTo>
                <a:cubicBezTo>
                  <a:pt x="101376" y="159004"/>
                  <a:pt x="237901" y="105029"/>
                  <a:pt x="253247" y="111908"/>
                </a:cubicBezTo>
                <a:cubicBezTo>
                  <a:pt x="268593" y="118787"/>
                  <a:pt x="190805" y="184933"/>
                  <a:pt x="196097" y="181758"/>
                </a:cubicBezTo>
                <a:cubicBezTo>
                  <a:pt x="201389" y="178583"/>
                  <a:pt x="251130" y="89154"/>
                  <a:pt x="284997" y="92858"/>
                </a:cubicBezTo>
                <a:cubicBezTo>
                  <a:pt x="318864" y="96562"/>
                  <a:pt x="393476" y="196046"/>
                  <a:pt x="399297" y="200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EF9BD66-E3CE-AF33-CBC1-0243F8F44EA6}"/>
              </a:ext>
            </a:extLst>
          </p:cNvPr>
          <p:cNvSpPr/>
          <p:nvPr/>
        </p:nvSpPr>
        <p:spPr>
          <a:xfrm>
            <a:off x="3282766" y="3755726"/>
            <a:ext cx="429663" cy="213025"/>
          </a:xfrm>
          <a:custGeom>
            <a:avLst/>
            <a:gdLst>
              <a:gd name="connsiteX0" fmla="*/ 400234 w 429663"/>
              <a:gd name="connsiteY0" fmla="*/ 95549 h 213025"/>
              <a:gd name="connsiteX1" fmla="*/ 92259 w 429663"/>
              <a:gd name="connsiteY1" fmla="*/ 76499 h 213025"/>
              <a:gd name="connsiteX2" fmla="*/ 162109 w 429663"/>
              <a:gd name="connsiteY2" fmla="*/ 54274 h 213025"/>
              <a:gd name="connsiteX3" fmla="*/ 200209 w 429663"/>
              <a:gd name="connsiteY3" fmla="*/ 63799 h 213025"/>
              <a:gd name="connsiteX4" fmla="*/ 98609 w 429663"/>
              <a:gd name="connsiteY4" fmla="*/ 70149 h 213025"/>
              <a:gd name="connsiteX5" fmla="*/ 95434 w 429663"/>
              <a:gd name="connsiteY5" fmla="*/ 89199 h 213025"/>
              <a:gd name="connsiteX6" fmla="*/ 114484 w 429663"/>
              <a:gd name="connsiteY6" fmla="*/ 105074 h 213025"/>
              <a:gd name="connsiteX7" fmla="*/ 85909 w 429663"/>
              <a:gd name="connsiteY7" fmla="*/ 162224 h 213025"/>
              <a:gd name="connsiteX8" fmla="*/ 98609 w 429663"/>
              <a:gd name="connsiteY8" fmla="*/ 117774 h 213025"/>
              <a:gd name="connsiteX9" fmla="*/ 79559 w 429663"/>
              <a:gd name="connsiteY9" fmla="*/ 127299 h 213025"/>
              <a:gd name="connsiteX10" fmla="*/ 50984 w 429663"/>
              <a:gd name="connsiteY10" fmla="*/ 92374 h 213025"/>
              <a:gd name="connsiteX11" fmla="*/ 184 w 429663"/>
              <a:gd name="connsiteY11" fmla="*/ 213024 h 213025"/>
              <a:gd name="connsiteX12" fmla="*/ 35109 w 429663"/>
              <a:gd name="connsiteY12" fmla="*/ 89199 h 213025"/>
              <a:gd name="connsiteX13" fmla="*/ 66859 w 429663"/>
              <a:gd name="connsiteY13" fmla="*/ 111424 h 213025"/>
              <a:gd name="connsiteX14" fmla="*/ 139884 w 429663"/>
              <a:gd name="connsiteY14" fmla="*/ 82849 h 213025"/>
              <a:gd name="connsiteX15" fmla="*/ 152584 w 429663"/>
              <a:gd name="connsiteY15" fmla="*/ 60624 h 213025"/>
              <a:gd name="connsiteX16" fmla="*/ 231959 w 429663"/>
              <a:gd name="connsiteY16" fmla="*/ 76499 h 213025"/>
              <a:gd name="connsiteX17" fmla="*/ 428809 w 429663"/>
              <a:gd name="connsiteY17" fmla="*/ 299 h 213025"/>
              <a:gd name="connsiteX18" fmla="*/ 304984 w 429663"/>
              <a:gd name="connsiteY18" fmla="*/ 51099 h 213025"/>
              <a:gd name="connsiteX19" fmla="*/ 343084 w 429663"/>
              <a:gd name="connsiteY19" fmla="*/ 79674 h 213025"/>
              <a:gd name="connsiteX20" fmla="*/ 400234 w 429663"/>
              <a:gd name="connsiteY20" fmla="*/ 95549 h 2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63" h="213025">
                <a:moveTo>
                  <a:pt x="400234" y="95549"/>
                </a:moveTo>
                <a:cubicBezTo>
                  <a:pt x="358430" y="95020"/>
                  <a:pt x="131946" y="83378"/>
                  <a:pt x="92259" y="76499"/>
                </a:cubicBezTo>
                <a:cubicBezTo>
                  <a:pt x="52572" y="69620"/>
                  <a:pt x="144117" y="56391"/>
                  <a:pt x="162109" y="54274"/>
                </a:cubicBezTo>
                <a:cubicBezTo>
                  <a:pt x="180101" y="52157"/>
                  <a:pt x="210792" y="61153"/>
                  <a:pt x="200209" y="63799"/>
                </a:cubicBezTo>
                <a:cubicBezTo>
                  <a:pt x="189626" y="66445"/>
                  <a:pt x="116071" y="65916"/>
                  <a:pt x="98609" y="70149"/>
                </a:cubicBezTo>
                <a:cubicBezTo>
                  <a:pt x="81147" y="74382"/>
                  <a:pt x="92788" y="83378"/>
                  <a:pt x="95434" y="89199"/>
                </a:cubicBezTo>
                <a:cubicBezTo>
                  <a:pt x="98080" y="95020"/>
                  <a:pt x="116071" y="92903"/>
                  <a:pt x="114484" y="105074"/>
                </a:cubicBezTo>
                <a:cubicBezTo>
                  <a:pt x="112897" y="117245"/>
                  <a:pt x="88555" y="160107"/>
                  <a:pt x="85909" y="162224"/>
                </a:cubicBezTo>
                <a:cubicBezTo>
                  <a:pt x="83263" y="164341"/>
                  <a:pt x="99667" y="123595"/>
                  <a:pt x="98609" y="117774"/>
                </a:cubicBezTo>
                <a:cubicBezTo>
                  <a:pt x="97551" y="111953"/>
                  <a:pt x="87496" y="131532"/>
                  <a:pt x="79559" y="127299"/>
                </a:cubicBezTo>
                <a:cubicBezTo>
                  <a:pt x="71622" y="123066"/>
                  <a:pt x="64213" y="78086"/>
                  <a:pt x="50984" y="92374"/>
                </a:cubicBezTo>
                <a:cubicBezTo>
                  <a:pt x="37755" y="106662"/>
                  <a:pt x="2830" y="213553"/>
                  <a:pt x="184" y="213024"/>
                </a:cubicBezTo>
                <a:cubicBezTo>
                  <a:pt x="-2462" y="212495"/>
                  <a:pt x="23997" y="106132"/>
                  <a:pt x="35109" y="89199"/>
                </a:cubicBezTo>
                <a:cubicBezTo>
                  <a:pt x="46221" y="72266"/>
                  <a:pt x="49397" y="112482"/>
                  <a:pt x="66859" y="111424"/>
                </a:cubicBezTo>
                <a:cubicBezTo>
                  <a:pt x="84321" y="110366"/>
                  <a:pt x="125596" y="91316"/>
                  <a:pt x="139884" y="82849"/>
                </a:cubicBezTo>
                <a:cubicBezTo>
                  <a:pt x="154172" y="74382"/>
                  <a:pt x="137238" y="61682"/>
                  <a:pt x="152584" y="60624"/>
                </a:cubicBezTo>
                <a:cubicBezTo>
                  <a:pt x="167930" y="59566"/>
                  <a:pt x="185921" y="86553"/>
                  <a:pt x="231959" y="76499"/>
                </a:cubicBezTo>
                <a:cubicBezTo>
                  <a:pt x="277996" y="66445"/>
                  <a:pt x="416638" y="4532"/>
                  <a:pt x="428809" y="299"/>
                </a:cubicBezTo>
                <a:cubicBezTo>
                  <a:pt x="440980" y="-3934"/>
                  <a:pt x="319271" y="37870"/>
                  <a:pt x="304984" y="51099"/>
                </a:cubicBezTo>
                <a:cubicBezTo>
                  <a:pt x="290696" y="64328"/>
                  <a:pt x="330913" y="71207"/>
                  <a:pt x="343084" y="79674"/>
                </a:cubicBezTo>
                <a:cubicBezTo>
                  <a:pt x="355255" y="88141"/>
                  <a:pt x="442038" y="96078"/>
                  <a:pt x="400234" y="95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0172DBF-50B3-26E4-AF31-27AC04D9E2D9}"/>
              </a:ext>
            </a:extLst>
          </p:cNvPr>
          <p:cNvSpPr/>
          <p:nvPr/>
        </p:nvSpPr>
        <p:spPr>
          <a:xfrm>
            <a:off x="4184619" y="3885980"/>
            <a:ext cx="205825" cy="289243"/>
          </a:xfrm>
          <a:custGeom>
            <a:avLst/>
            <a:gdLst>
              <a:gd name="connsiteX0" fmla="*/ 31 w 205825"/>
              <a:gd name="connsiteY0" fmla="*/ 220 h 289243"/>
              <a:gd name="connsiteX1" fmla="*/ 133381 w 205825"/>
              <a:gd name="connsiteY1" fmla="*/ 162145 h 289243"/>
              <a:gd name="connsiteX2" fmla="*/ 114331 w 205825"/>
              <a:gd name="connsiteY2" fmla="*/ 104995 h 289243"/>
              <a:gd name="connsiteX3" fmla="*/ 196881 w 205825"/>
              <a:gd name="connsiteY3" fmla="*/ 206595 h 289243"/>
              <a:gd name="connsiteX4" fmla="*/ 203231 w 205825"/>
              <a:gd name="connsiteY4" fmla="*/ 289145 h 289243"/>
              <a:gd name="connsiteX5" fmla="*/ 193706 w 205825"/>
              <a:gd name="connsiteY5" fmla="*/ 222470 h 289243"/>
              <a:gd name="connsiteX6" fmla="*/ 158781 w 205825"/>
              <a:gd name="connsiteY6" fmla="*/ 181195 h 289243"/>
              <a:gd name="connsiteX7" fmla="*/ 31781 w 205825"/>
              <a:gd name="connsiteY7" fmla="*/ 104995 h 289243"/>
              <a:gd name="connsiteX8" fmla="*/ 107981 w 205825"/>
              <a:gd name="connsiteY8" fmla="*/ 139920 h 289243"/>
              <a:gd name="connsiteX9" fmla="*/ 120681 w 205825"/>
              <a:gd name="connsiteY9" fmla="*/ 127220 h 289243"/>
              <a:gd name="connsiteX10" fmla="*/ 31 w 205825"/>
              <a:gd name="connsiteY10" fmla="*/ 220 h 2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825" h="289243">
                <a:moveTo>
                  <a:pt x="31" y="220"/>
                </a:moveTo>
                <a:cubicBezTo>
                  <a:pt x="2148" y="6041"/>
                  <a:pt x="114331" y="144683"/>
                  <a:pt x="133381" y="162145"/>
                </a:cubicBezTo>
                <a:cubicBezTo>
                  <a:pt x="152431" y="179607"/>
                  <a:pt x="103748" y="97587"/>
                  <a:pt x="114331" y="104995"/>
                </a:cubicBezTo>
                <a:cubicBezTo>
                  <a:pt x="124914" y="112403"/>
                  <a:pt x="182064" y="175903"/>
                  <a:pt x="196881" y="206595"/>
                </a:cubicBezTo>
                <a:cubicBezTo>
                  <a:pt x="211698" y="237287"/>
                  <a:pt x="203760" y="286499"/>
                  <a:pt x="203231" y="289145"/>
                </a:cubicBezTo>
                <a:cubicBezTo>
                  <a:pt x="202702" y="291791"/>
                  <a:pt x="201114" y="240462"/>
                  <a:pt x="193706" y="222470"/>
                </a:cubicBezTo>
                <a:cubicBezTo>
                  <a:pt x="186298" y="204478"/>
                  <a:pt x="185768" y="200774"/>
                  <a:pt x="158781" y="181195"/>
                </a:cubicBezTo>
                <a:cubicBezTo>
                  <a:pt x="131794" y="161616"/>
                  <a:pt x="40248" y="111874"/>
                  <a:pt x="31781" y="104995"/>
                </a:cubicBezTo>
                <a:cubicBezTo>
                  <a:pt x="23314" y="98116"/>
                  <a:pt x="107981" y="139920"/>
                  <a:pt x="107981" y="139920"/>
                </a:cubicBezTo>
                <a:cubicBezTo>
                  <a:pt x="122798" y="143624"/>
                  <a:pt x="138143" y="148916"/>
                  <a:pt x="120681" y="127220"/>
                </a:cubicBezTo>
                <a:cubicBezTo>
                  <a:pt x="103219" y="105524"/>
                  <a:pt x="-2086" y="-5601"/>
                  <a:pt x="31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6A04C81-593A-4A9F-24AE-EC7F60ECDEC1}"/>
              </a:ext>
            </a:extLst>
          </p:cNvPr>
          <p:cNvSpPr/>
          <p:nvPr/>
        </p:nvSpPr>
        <p:spPr>
          <a:xfrm>
            <a:off x="3574855" y="4079869"/>
            <a:ext cx="172855" cy="143635"/>
          </a:xfrm>
          <a:custGeom>
            <a:avLst/>
            <a:gdLst>
              <a:gd name="connsiteX0" fmla="*/ 195 w 172855"/>
              <a:gd name="connsiteY0" fmla="*/ 6 h 143635"/>
              <a:gd name="connsiteX1" fmla="*/ 98620 w 172855"/>
              <a:gd name="connsiteY1" fmla="*/ 50806 h 143635"/>
              <a:gd name="connsiteX2" fmla="*/ 117670 w 172855"/>
              <a:gd name="connsiteY2" fmla="*/ 117481 h 143635"/>
              <a:gd name="connsiteX3" fmla="*/ 82745 w 172855"/>
              <a:gd name="connsiteY3" fmla="*/ 142881 h 143635"/>
              <a:gd name="connsiteX4" fmla="*/ 171645 w 172855"/>
              <a:gd name="connsiteY4" fmla="*/ 92081 h 143635"/>
              <a:gd name="connsiteX5" fmla="*/ 127195 w 172855"/>
              <a:gd name="connsiteY5" fmla="*/ 47631 h 143635"/>
              <a:gd name="connsiteX6" fmla="*/ 195 w 172855"/>
              <a:gd name="connsiteY6" fmla="*/ 6 h 14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5" h="143635">
                <a:moveTo>
                  <a:pt x="195" y="6"/>
                </a:moveTo>
                <a:cubicBezTo>
                  <a:pt x="-4568" y="535"/>
                  <a:pt x="79041" y="31227"/>
                  <a:pt x="98620" y="50806"/>
                </a:cubicBezTo>
                <a:cubicBezTo>
                  <a:pt x="118199" y="70385"/>
                  <a:pt x="120316" y="102135"/>
                  <a:pt x="117670" y="117481"/>
                </a:cubicBezTo>
                <a:cubicBezTo>
                  <a:pt x="115024" y="132827"/>
                  <a:pt x="73749" y="147114"/>
                  <a:pt x="82745" y="142881"/>
                </a:cubicBezTo>
                <a:cubicBezTo>
                  <a:pt x="91741" y="138648"/>
                  <a:pt x="164237" y="107956"/>
                  <a:pt x="171645" y="92081"/>
                </a:cubicBezTo>
                <a:cubicBezTo>
                  <a:pt x="179053" y="76206"/>
                  <a:pt x="151007" y="61918"/>
                  <a:pt x="127195" y="47631"/>
                </a:cubicBezTo>
                <a:cubicBezTo>
                  <a:pt x="103383" y="33344"/>
                  <a:pt x="4958" y="-523"/>
                  <a:pt x="19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640EC4C-3977-455F-F67E-1EB7E8F91474}"/>
              </a:ext>
            </a:extLst>
          </p:cNvPr>
          <p:cNvSpPr/>
          <p:nvPr/>
        </p:nvSpPr>
        <p:spPr>
          <a:xfrm>
            <a:off x="3456632" y="4101688"/>
            <a:ext cx="167807" cy="158862"/>
          </a:xfrm>
          <a:custGeom>
            <a:avLst/>
            <a:gdLst>
              <a:gd name="connsiteX0" fmla="*/ 943 w 167807"/>
              <a:gd name="connsiteY0" fmla="*/ 32162 h 158862"/>
              <a:gd name="connsiteX1" fmla="*/ 156518 w 167807"/>
              <a:gd name="connsiteY1" fmla="*/ 155987 h 158862"/>
              <a:gd name="connsiteX2" fmla="*/ 153343 w 167807"/>
              <a:gd name="connsiteY2" fmla="*/ 111537 h 158862"/>
              <a:gd name="connsiteX3" fmla="*/ 134293 w 167807"/>
              <a:gd name="connsiteY3" fmla="*/ 22637 h 158862"/>
              <a:gd name="connsiteX4" fmla="*/ 96193 w 167807"/>
              <a:gd name="connsiteY4" fmla="*/ 412 h 158862"/>
              <a:gd name="connsiteX5" fmla="*/ 118418 w 167807"/>
              <a:gd name="connsiteY5" fmla="*/ 35337 h 158862"/>
              <a:gd name="connsiteX6" fmla="*/ 121593 w 167807"/>
              <a:gd name="connsiteY6" fmla="*/ 124237 h 158862"/>
              <a:gd name="connsiteX7" fmla="*/ 93018 w 167807"/>
              <a:gd name="connsiteY7" fmla="*/ 92487 h 158862"/>
              <a:gd name="connsiteX8" fmla="*/ 943 w 167807"/>
              <a:gd name="connsiteY8" fmla="*/ 32162 h 15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07" h="158862">
                <a:moveTo>
                  <a:pt x="943" y="32162"/>
                </a:moveTo>
                <a:cubicBezTo>
                  <a:pt x="11526" y="42745"/>
                  <a:pt x="131118" y="142758"/>
                  <a:pt x="156518" y="155987"/>
                </a:cubicBezTo>
                <a:cubicBezTo>
                  <a:pt x="181918" y="169216"/>
                  <a:pt x="157047" y="133762"/>
                  <a:pt x="153343" y="111537"/>
                </a:cubicBezTo>
                <a:cubicBezTo>
                  <a:pt x="149639" y="89312"/>
                  <a:pt x="143818" y="41158"/>
                  <a:pt x="134293" y="22637"/>
                </a:cubicBezTo>
                <a:cubicBezTo>
                  <a:pt x="124768" y="4116"/>
                  <a:pt x="98839" y="-1705"/>
                  <a:pt x="96193" y="412"/>
                </a:cubicBezTo>
                <a:cubicBezTo>
                  <a:pt x="93547" y="2529"/>
                  <a:pt x="114185" y="14700"/>
                  <a:pt x="118418" y="35337"/>
                </a:cubicBezTo>
                <a:cubicBezTo>
                  <a:pt x="122651" y="55974"/>
                  <a:pt x="125826" y="114712"/>
                  <a:pt x="121593" y="124237"/>
                </a:cubicBezTo>
                <a:cubicBezTo>
                  <a:pt x="117360" y="133762"/>
                  <a:pt x="114185" y="105716"/>
                  <a:pt x="93018" y="92487"/>
                </a:cubicBezTo>
                <a:cubicBezTo>
                  <a:pt x="71851" y="79258"/>
                  <a:pt x="-9640" y="21579"/>
                  <a:pt x="943" y="32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62DFA08-A067-DE32-84A3-F3B863591557}"/>
              </a:ext>
            </a:extLst>
          </p:cNvPr>
          <p:cNvSpPr/>
          <p:nvPr/>
        </p:nvSpPr>
        <p:spPr>
          <a:xfrm>
            <a:off x="3494455" y="3615164"/>
            <a:ext cx="465607" cy="164340"/>
          </a:xfrm>
          <a:custGeom>
            <a:avLst/>
            <a:gdLst>
              <a:gd name="connsiteX0" fmla="*/ 1220 w 465607"/>
              <a:gd name="connsiteY0" fmla="*/ 86886 h 164340"/>
              <a:gd name="connsiteX1" fmla="*/ 185370 w 465607"/>
              <a:gd name="connsiteY1" fmla="*/ 1161 h 164340"/>
              <a:gd name="connsiteX2" fmla="*/ 150445 w 465607"/>
              <a:gd name="connsiteY2" fmla="*/ 39261 h 164340"/>
              <a:gd name="connsiteX3" fmla="*/ 220295 w 465607"/>
              <a:gd name="connsiteY3" fmla="*/ 67836 h 164340"/>
              <a:gd name="connsiteX4" fmla="*/ 439370 w 465607"/>
              <a:gd name="connsiteY4" fmla="*/ 153561 h 164340"/>
              <a:gd name="connsiteX5" fmla="*/ 461595 w 465607"/>
              <a:gd name="connsiteY5" fmla="*/ 163086 h 164340"/>
              <a:gd name="connsiteX6" fmla="*/ 175845 w 465607"/>
              <a:gd name="connsiteY6" fmla="*/ 45611 h 164340"/>
              <a:gd name="connsiteX7" fmla="*/ 45670 w 465607"/>
              <a:gd name="connsiteY7" fmla="*/ 1161 h 164340"/>
              <a:gd name="connsiteX8" fmla="*/ 102820 w 465607"/>
              <a:gd name="connsiteY8" fmla="*/ 29736 h 164340"/>
              <a:gd name="connsiteX9" fmla="*/ 1220 w 465607"/>
              <a:gd name="connsiteY9" fmla="*/ 86886 h 1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607" h="164340">
                <a:moveTo>
                  <a:pt x="1220" y="86886"/>
                </a:moveTo>
                <a:cubicBezTo>
                  <a:pt x="14978" y="82124"/>
                  <a:pt x="160499" y="9098"/>
                  <a:pt x="185370" y="1161"/>
                </a:cubicBezTo>
                <a:cubicBezTo>
                  <a:pt x="210241" y="-6776"/>
                  <a:pt x="144624" y="28149"/>
                  <a:pt x="150445" y="39261"/>
                </a:cubicBezTo>
                <a:cubicBezTo>
                  <a:pt x="156266" y="50373"/>
                  <a:pt x="220295" y="67836"/>
                  <a:pt x="220295" y="67836"/>
                </a:cubicBezTo>
                <a:lnTo>
                  <a:pt x="439370" y="153561"/>
                </a:lnTo>
                <a:cubicBezTo>
                  <a:pt x="479587" y="169436"/>
                  <a:pt x="461595" y="163086"/>
                  <a:pt x="461595" y="163086"/>
                </a:cubicBezTo>
                <a:lnTo>
                  <a:pt x="175845" y="45611"/>
                </a:lnTo>
                <a:cubicBezTo>
                  <a:pt x="106524" y="18624"/>
                  <a:pt x="57841" y="3807"/>
                  <a:pt x="45670" y="1161"/>
                </a:cubicBezTo>
                <a:cubicBezTo>
                  <a:pt x="33499" y="-1485"/>
                  <a:pt x="111287" y="10686"/>
                  <a:pt x="102820" y="29736"/>
                </a:cubicBezTo>
                <a:cubicBezTo>
                  <a:pt x="94353" y="48786"/>
                  <a:pt x="-12538" y="91648"/>
                  <a:pt x="1220" y="86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1EAC6A8-17C8-4EBF-33DE-673E7855D940}"/>
              </a:ext>
            </a:extLst>
          </p:cNvPr>
          <p:cNvSpPr/>
          <p:nvPr/>
        </p:nvSpPr>
        <p:spPr>
          <a:xfrm>
            <a:off x="5291637" y="4246422"/>
            <a:ext cx="218039" cy="236887"/>
          </a:xfrm>
          <a:custGeom>
            <a:avLst/>
            <a:gdLst>
              <a:gd name="connsiteX0" fmla="*/ 216988 w 218039"/>
              <a:gd name="connsiteY0" fmla="*/ 1728 h 236887"/>
              <a:gd name="connsiteX1" fmla="*/ 4263 w 218039"/>
              <a:gd name="connsiteY1" fmla="*/ 233503 h 236887"/>
              <a:gd name="connsiteX2" fmla="*/ 83638 w 218039"/>
              <a:gd name="connsiteY2" fmla="*/ 131903 h 236887"/>
              <a:gd name="connsiteX3" fmla="*/ 216988 w 218039"/>
              <a:gd name="connsiteY3" fmla="*/ 1728 h 23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39" h="236887">
                <a:moveTo>
                  <a:pt x="216988" y="1728"/>
                </a:moveTo>
                <a:cubicBezTo>
                  <a:pt x="203759" y="18661"/>
                  <a:pt x="26488" y="211807"/>
                  <a:pt x="4263" y="233503"/>
                </a:cubicBezTo>
                <a:cubicBezTo>
                  <a:pt x="-17962" y="255199"/>
                  <a:pt x="52417" y="166828"/>
                  <a:pt x="83638" y="131903"/>
                </a:cubicBezTo>
                <a:cubicBezTo>
                  <a:pt x="114859" y="96978"/>
                  <a:pt x="230217" y="-15205"/>
                  <a:pt x="216988" y="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B1F9A0C-2B2F-2993-B5CE-8867DBFE82EA}"/>
              </a:ext>
            </a:extLst>
          </p:cNvPr>
          <p:cNvSpPr/>
          <p:nvPr/>
        </p:nvSpPr>
        <p:spPr>
          <a:xfrm>
            <a:off x="5314944" y="4257556"/>
            <a:ext cx="238153" cy="222440"/>
          </a:xfrm>
          <a:custGeom>
            <a:avLst/>
            <a:gdLst>
              <a:gd name="connsiteX0" fmla="*/ 238131 w 238153"/>
              <a:gd name="connsiteY0" fmla="*/ 119 h 222440"/>
              <a:gd name="connsiteX1" fmla="*/ 73031 w 238153"/>
              <a:gd name="connsiteY1" fmla="*/ 162044 h 222440"/>
              <a:gd name="connsiteX2" fmla="*/ 6 w 238153"/>
              <a:gd name="connsiteY2" fmla="*/ 222369 h 222440"/>
              <a:gd name="connsiteX3" fmla="*/ 76206 w 238153"/>
              <a:gd name="connsiteY3" fmla="*/ 152519 h 222440"/>
              <a:gd name="connsiteX4" fmla="*/ 165106 w 238153"/>
              <a:gd name="connsiteY4" fmla="*/ 28694 h 222440"/>
              <a:gd name="connsiteX5" fmla="*/ 85731 w 238153"/>
              <a:gd name="connsiteY5" fmla="*/ 133469 h 222440"/>
              <a:gd name="connsiteX6" fmla="*/ 238131 w 238153"/>
              <a:gd name="connsiteY6" fmla="*/ 119 h 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53" h="222440">
                <a:moveTo>
                  <a:pt x="238131" y="119"/>
                </a:moveTo>
                <a:cubicBezTo>
                  <a:pt x="236014" y="4881"/>
                  <a:pt x="112718" y="125002"/>
                  <a:pt x="73031" y="162044"/>
                </a:cubicBezTo>
                <a:cubicBezTo>
                  <a:pt x="33343" y="199086"/>
                  <a:pt x="-523" y="223956"/>
                  <a:pt x="6" y="222369"/>
                </a:cubicBezTo>
                <a:cubicBezTo>
                  <a:pt x="535" y="220782"/>
                  <a:pt x="48689" y="184798"/>
                  <a:pt x="76206" y="152519"/>
                </a:cubicBezTo>
                <a:cubicBezTo>
                  <a:pt x="103723" y="120240"/>
                  <a:pt x="163519" y="31869"/>
                  <a:pt x="165106" y="28694"/>
                </a:cubicBezTo>
                <a:cubicBezTo>
                  <a:pt x="166693" y="25519"/>
                  <a:pt x="77794" y="132411"/>
                  <a:pt x="85731" y="133469"/>
                </a:cubicBezTo>
                <a:cubicBezTo>
                  <a:pt x="93668" y="134527"/>
                  <a:pt x="240248" y="-4643"/>
                  <a:pt x="23813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FC8D3D1-04DA-7D57-1981-FD25BAF3DC43}"/>
              </a:ext>
            </a:extLst>
          </p:cNvPr>
          <p:cNvSpPr/>
          <p:nvPr/>
        </p:nvSpPr>
        <p:spPr>
          <a:xfrm>
            <a:off x="5339975" y="4412904"/>
            <a:ext cx="249174" cy="102753"/>
          </a:xfrm>
          <a:custGeom>
            <a:avLst/>
            <a:gdLst>
              <a:gd name="connsiteX0" fmla="*/ 25775 w 249174"/>
              <a:gd name="connsiteY0" fmla="*/ 346 h 102753"/>
              <a:gd name="connsiteX1" fmla="*/ 117850 w 249174"/>
              <a:gd name="connsiteY1" fmla="*/ 35271 h 102753"/>
              <a:gd name="connsiteX2" fmla="*/ 375 w 249174"/>
              <a:gd name="connsiteY2" fmla="*/ 70196 h 102753"/>
              <a:gd name="connsiteX3" fmla="*/ 82925 w 249174"/>
              <a:gd name="connsiteY3" fmla="*/ 57496 h 102753"/>
              <a:gd name="connsiteX4" fmla="*/ 149600 w 249174"/>
              <a:gd name="connsiteY4" fmla="*/ 51146 h 102753"/>
              <a:gd name="connsiteX5" fmla="*/ 248025 w 249174"/>
              <a:gd name="connsiteY5" fmla="*/ 101946 h 102753"/>
              <a:gd name="connsiteX6" fmla="*/ 197225 w 249174"/>
              <a:gd name="connsiteY6" fmla="*/ 79721 h 102753"/>
              <a:gd name="connsiteX7" fmla="*/ 105150 w 249174"/>
              <a:gd name="connsiteY7" fmla="*/ 44796 h 102753"/>
              <a:gd name="connsiteX8" fmla="*/ 133725 w 249174"/>
              <a:gd name="connsiteY8" fmla="*/ 57496 h 102753"/>
              <a:gd name="connsiteX9" fmla="*/ 25775 w 249174"/>
              <a:gd name="connsiteY9" fmla="*/ 346 h 10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174" h="102753">
                <a:moveTo>
                  <a:pt x="25775" y="346"/>
                </a:moveTo>
                <a:cubicBezTo>
                  <a:pt x="23129" y="-3358"/>
                  <a:pt x="122083" y="23629"/>
                  <a:pt x="117850" y="35271"/>
                </a:cubicBezTo>
                <a:cubicBezTo>
                  <a:pt x="113617" y="46913"/>
                  <a:pt x="6196" y="66492"/>
                  <a:pt x="375" y="70196"/>
                </a:cubicBezTo>
                <a:cubicBezTo>
                  <a:pt x="-5446" y="73900"/>
                  <a:pt x="58054" y="60671"/>
                  <a:pt x="82925" y="57496"/>
                </a:cubicBezTo>
                <a:cubicBezTo>
                  <a:pt x="107796" y="54321"/>
                  <a:pt x="122083" y="43738"/>
                  <a:pt x="149600" y="51146"/>
                </a:cubicBezTo>
                <a:cubicBezTo>
                  <a:pt x="177117" y="58554"/>
                  <a:pt x="240088" y="97184"/>
                  <a:pt x="248025" y="101946"/>
                </a:cubicBezTo>
                <a:cubicBezTo>
                  <a:pt x="255963" y="106709"/>
                  <a:pt x="221038" y="89246"/>
                  <a:pt x="197225" y="79721"/>
                </a:cubicBezTo>
                <a:cubicBezTo>
                  <a:pt x="173413" y="70196"/>
                  <a:pt x="115733" y="48500"/>
                  <a:pt x="105150" y="44796"/>
                </a:cubicBezTo>
                <a:cubicBezTo>
                  <a:pt x="94567" y="41092"/>
                  <a:pt x="146954" y="64904"/>
                  <a:pt x="133725" y="57496"/>
                </a:cubicBezTo>
                <a:cubicBezTo>
                  <a:pt x="120496" y="50088"/>
                  <a:pt x="28421" y="4050"/>
                  <a:pt x="2577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28997DE-2F75-B3AA-BB6B-D38E9080A941}"/>
              </a:ext>
            </a:extLst>
          </p:cNvPr>
          <p:cNvSpPr/>
          <p:nvPr/>
        </p:nvSpPr>
        <p:spPr>
          <a:xfrm>
            <a:off x="5475352" y="3997301"/>
            <a:ext cx="836559" cy="390676"/>
          </a:xfrm>
          <a:custGeom>
            <a:avLst/>
            <a:gdLst>
              <a:gd name="connsiteX0" fmla="*/ 1523 w 836559"/>
              <a:gd name="connsiteY0" fmla="*/ 327049 h 390676"/>
              <a:gd name="connsiteX1" fmla="*/ 274573 w 836559"/>
              <a:gd name="connsiteY1" fmla="*/ 209574 h 390676"/>
              <a:gd name="connsiteX2" fmla="*/ 506348 w 836559"/>
              <a:gd name="connsiteY2" fmla="*/ 244499 h 390676"/>
              <a:gd name="connsiteX3" fmla="*/ 306323 w 836559"/>
              <a:gd name="connsiteY3" fmla="*/ 215924 h 390676"/>
              <a:gd name="connsiteX4" fmla="*/ 515873 w 836559"/>
              <a:gd name="connsiteY4" fmla="*/ 263549 h 390676"/>
              <a:gd name="connsiteX5" fmla="*/ 642873 w 836559"/>
              <a:gd name="connsiteY5" fmla="*/ 311174 h 390676"/>
              <a:gd name="connsiteX6" fmla="*/ 569848 w 836559"/>
              <a:gd name="connsiteY6" fmla="*/ 295299 h 390676"/>
              <a:gd name="connsiteX7" fmla="*/ 665098 w 836559"/>
              <a:gd name="connsiteY7" fmla="*/ 346099 h 390676"/>
              <a:gd name="connsiteX8" fmla="*/ 620648 w 836559"/>
              <a:gd name="connsiteY8" fmla="*/ 390549 h 390676"/>
              <a:gd name="connsiteX9" fmla="*/ 734948 w 836559"/>
              <a:gd name="connsiteY9" fmla="*/ 358799 h 390676"/>
              <a:gd name="connsiteX10" fmla="*/ 779398 w 836559"/>
              <a:gd name="connsiteY10" fmla="*/ 336574 h 390676"/>
              <a:gd name="connsiteX11" fmla="*/ 782573 w 836559"/>
              <a:gd name="connsiteY11" fmla="*/ 311174 h 390676"/>
              <a:gd name="connsiteX12" fmla="*/ 744473 w 836559"/>
              <a:gd name="connsiteY12" fmla="*/ 311174 h 390676"/>
              <a:gd name="connsiteX13" fmla="*/ 836548 w 836559"/>
              <a:gd name="connsiteY13" fmla="*/ 292124 h 390676"/>
              <a:gd name="connsiteX14" fmla="*/ 750823 w 836559"/>
              <a:gd name="connsiteY14" fmla="*/ 307999 h 390676"/>
              <a:gd name="connsiteX15" fmla="*/ 738123 w 836559"/>
              <a:gd name="connsiteY15" fmla="*/ 282599 h 390676"/>
              <a:gd name="connsiteX16" fmla="*/ 804798 w 836559"/>
              <a:gd name="connsiteY16" fmla="*/ 263549 h 390676"/>
              <a:gd name="connsiteX17" fmla="*/ 766698 w 836559"/>
              <a:gd name="connsiteY17" fmla="*/ 206399 h 390676"/>
              <a:gd name="connsiteX18" fmla="*/ 773048 w 836559"/>
              <a:gd name="connsiteY18" fmla="*/ 250849 h 390676"/>
              <a:gd name="connsiteX19" fmla="*/ 636523 w 836559"/>
              <a:gd name="connsiteY19" fmla="*/ 260374 h 390676"/>
              <a:gd name="connsiteX20" fmla="*/ 690498 w 836559"/>
              <a:gd name="connsiteY20" fmla="*/ 212749 h 390676"/>
              <a:gd name="connsiteX21" fmla="*/ 693673 w 836559"/>
              <a:gd name="connsiteY21" fmla="*/ 92099 h 390676"/>
              <a:gd name="connsiteX22" fmla="*/ 677798 w 836559"/>
              <a:gd name="connsiteY22" fmla="*/ 187349 h 390676"/>
              <a:gd name="connsiteX23" fmla="*/ 598423 w 836559"/>
              <a:gd name="connsiteY23" fmla="*/ 206399 h 390676"/>
              <a:gd name="connsiteX24" fmla="*/ 560323 w 836559"/>
              <a:gd name="connsiteY24" fmla="*/ 158774 h 390676"/>
              <a:gd name="connsiteX25" fmla="*/ 573023 w 836559"/>
              <a:gd name="connsiteY25" fmla="*/ 47649 h 390676"/>
              <a:gd name="connsiteX26" fmla="*/ 566673 w 836559"/>
              <a:gd name="connsiteY26" fmla="*/ 158774 h 390676"/>
              <a:gd name="connsiteX27" fmla="*/ 493648 w 836559"/>
              <a:gd name="connsiteY27" fmla="*/ 152424 h 390676"/>
              <a:gd name="connsiteX28" fmla="*/ 534923 w 836559"/>
              <a:gd name="connsiteY28" fmla="*/ 107974 h 390676"/>
              <a:gd name="connsiteX29" fmla="*/ 515873 w 836559"/>
              <a:gd name="connsiteY29" fmla="*/ 73049 h 390676"/>
              <a:gd name="connsiteX30" fmla="*/ 525398 w 836559"/>
              <a:gd name="connsiteY30" fmla="*/ 107974 h 390676"/>
              <a:gd name="connsiteX31" fmla="*/ 414273 w 836559"/>
              <a:gd name="connsiteY31" fmla="*/ 168299 h 390676"/>
              <a:gd name="connsiteX32" fmla="*/ 388873 w 836559"/>
              <a:gd name="connsiteY32" fmla="*/ 107974 h 390676"/>
              <a:gd name="connsiteX33" fmla="*/ 417448 w 836559"/>
              <a:gd name="connsiteY33" fmla="*/ 24 h 390676"/>
              <a:gd name="connsiteX34" fmla="*/ 385698 w 836559"/>
              <a:gd name="connsiteY34" fmla="*/ 98449 h 390676"/>
              <a:gd name="connsiteX35" fmla="*/ 363473 w 836559"/>
              <a:gd name="connsiteY35" fmla="*/ 146074 h 390676"/>
              <a:gd name="connsiteX36" fmla="*/ 338073 w 836559"/>
              <a:gd name="connsiteY36" fmla="*/ 161949 h 390676"/>
              <a:gd name="connsiteX37" fmla="*/ 179323 w 836559"/>
              <a:gd name="connsiteY37" fmla="*/ 146074 h 390676"/>
              <a:gd name="connsiteX38" fmla="*/ 96773 w 836559"/>
              <a:gd name="connsiteY38" fmla="*/ 66699 h 390676"/>
              <a:gd name="connsiteX39" fmla="*/ 179323 w 836559"/>
              <a:gd name="connsiteY39" fmla="*/ 177824 h 390676"/>
              <a:gd name="connsiteX40" fmla="*/ 169798 w 836559"/>
              <a:gd name="connsiteY40" fmla="*/ 187349 h 390676"/>
              <a:gd name="connsiteX41" fmla="*/ 84073 w 836559"/>
              <a:gd name="connsiteY41" fmla="*/ 238149 h 390676"/>
              <a:gd name="connsiteX42" fmla="*/ 160273 w 836559"/>
              <a:gd name="connsiteY42" fmla="*/ 177824 h 390676"/>
              <a:gd name="connsiteX43" fmla="*/ 1523 w 836559"/>
              <a:gd name="connsiteY43" fmla="*/ 327049 h 39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6559" h="390676">
                <a:moveTo>
                  <a:pt x="1523" y="327049"/>
                </a:moveTo>
                <a:cubicBezTo>
                  <a:pt x="20573" y="332341"/>
                  <a:pt x="190436" y="223332"/>
                  <a:pt x="274573" y="209574"/>
                </a:cubicBezTo>
                <a:cubicBezTo>
                  <a:pt x="358710" y="195816"/>
                  <a:pt x="501057" y="243441"/>
                  <a:pt x="506348" y="244499"/>
                </a:cubicBezTo>
                <a:cubicBezTo>
                  <a:pt x="511639" y="245557"/>
                  <a:pt x="304736" y="212749"/>
                  <a:pt x="306323" y="215924"/>
                </a:cubicBezTo>
                <a:cubicBezTo>
                  <a:pt x="307910" y="219099"/>
                  <a:pt x="459781" y="247674"/>
                  <a:pt x="515873" y="263549"/>
                </a:cubicBezTo>
                <a:cubicBezTo>
                  <a:pt x="571965" y="279424"/>
                  <a:pt x="633877" y="305882"/>
                  <a:pt x="642873" y="311174"/>
                </a:cubicBezTo>
                <a:cubicBezTo>
                  <a:pt x="651869" y="316466"/>
                  <a:pt x="566144" y="289478"/>
                  <a:pt x="569848" y="295299"/>
                </a:cubicBezTo>
                <a:cubicBezTo>
                  <a:pt x="573552" y="301120"/>
                  <a:pt x="656631" y="330224"/>
                  <a:pt x="665098" y="346099"/>
                </a:cubicBezTo>
                <a:cubicBezTo>
                  <a:pt x="673565" y="361974"/>
                  <a:pt x="609006" y="388432"/>
                  <a:pt x="620648" y="390549"/>
                </a:cubicBezTo>
                <a:cubicBezTo>
                  <a:pt x="632290" y="392666"/>
                  <a:pt x="708490" y="367795"/>
                  <a:pt x="734948" y="358799"/>
                </a:cubicBezTo>
                <a:cubicBezTo>
                  <a:pt x="761406" y="349803"/>
                  <a:pt x="771461" y="344511"/>
                  <a:pt x="779398" y="336574"/>
                </a:cubicBezTo>
                <a:cubicBezTo>
                  <a:pt x="787335" y="328637"/>
                  <a:pt x="788394" y="315407"/>
                  <a:pt x="782573" y="311174"/>
                </a:cubicBezTo>
                <a:cubicBezTo>
                  <a:pt x="776752" y="306941"/>
                  <a:pt x="735477" y="314349"/>
                  <a:pt x="744473" y="311174"/>
                </a:cubicBezTo>
                <a:cubicBezTo>
                  <a:pt x="753469" y="307999"/>
                  <a:pt x="835490" y="292653"/>
                  <a:pt x="836548" y="292124"/>
                </a:cubicBezTo>
                <a:cubicBezTo>
                  <a:pt x="837606" y="291595"/>
                  <a:pt x="767227" y="309586"/>
                  <a:pt x="750823" y="307999"/>
                </a:cubicBezTo>
                <a:cubicBezTo>
                  <a:pt x="734419" y="306412"/>
                  <a:pt x="729127" y="290007"/>
                  <a:pt x="738123" y="282599"/>
                </a:cubicBezTo>
                <a:cubicBezTo>
                  <a:pt x="747119" y="275191"/>
                  <a:pt x="800035" y="276249"/>
                  <a:pt x="804798" y="263549"/>
                </a:cubicBezTo>
                <a:cubicBezTo>
                  <a:pt x="809561" y="250849"/>
                  <a:pt x="771990" y="208516"/>
                  <a:pt x="766698" y="206399"/>
                </a:cubicBezTo>
                <a:cubicBezTo>
                  <a:pt x="761406" y="204282"/>
                  <a:pt x="794744" y="241853"/>
                  <a:pt x="773048" y="250849"/>
                </a:cubicBezTo>
                <a:cubicBezTo>
                  <a:pt x="751352" y="259845"/>
                  <a:pt x="650281" y="266724"/>
                  <a:pt x="636523" y="260374"/>
                </a:cubicBezTo>
                <a:cubicBezTo>
                  <a:pt x="622765" y="254024"/>
                  <a:pt x="680973" y="240795"/>
                  <a:pt x="690498" y="212749"/>
                </a:cubicBezTo>
                <a:cubicBezTo>
                  <a:pt x="700023" y="184703"/>
                  <a:pt x="695790" y="96332"/>
                  <a:pt x="693673" y="92099"/>
                </a:cubicBezTo>
                <a:cubicBezTo>
                  <a:pt x="691556" y="87866"/>
                  <a:pt x="693673" y="168299"/>
                  <a:pt x="677798" y="187349"/>
                </a:cubicBezTo>
                <a:cubicBezTo>
                  <a:pt x="661923" y="206399"/>
                  <a:pt x="618002" y="211161"/>
                  <a:pt x="598423" y="206399"/>
                </a:cubicBezTo>
                <a:cubicBezTo>
                  <a:pt x="578844" y="201637"/>
                  <a:pt x="564556" y="185232"/>
                  <a:pt x="560323" y="158774"/>
                </a:cubicBezTo>
                <a:cubicBezTo>
                  <a:pt x="556090" y="132316"/>
                  <a:pt x="571965" y="47649"/>
                  <a:pt x="573023" y="47649"/>
                </a:cubicBezTo>
                <a:cubicBezTo>
                  <a:pt x="574081" y="47649"/>
                  <a:pt x="579902" y="141311"/>
                  <a:pt x="566673" y="158774"/>
                </a:cubicBezTo>
                <a:cubicBezTo>
                  <a:pt x="553444" y="176236"/>
                  <a:pt x="498940" y="160891"/>
                  <a:pt x="493648" y="152424"/>
                </a:cubicBezTo>
                <a:cubicBezTo>
                  <a:pt x="488356" y="143957"/>
                  <a:pt x="531219" y="121203"/>
                  <a:pt x="534923" y="107974"/>
                </a:cubicBezTo>
                <a:cubicBezTo>
                  <a:pt x="538627" y="94745"/>
                  <a:pt x="517460" y="73049"/>
                  <a:pt x="515873" y="73049"/>
                </a:cubicBezTo>
                <a:cubicBezTo>
                  <a:pt x="514286" y="73049"/>
                  <a:pt x="542331" y="92099"/>
                  <a:pt x="525398" y="107974"/>
                </a:cubicBezTo>
                <a:cubicBezTo>
                  <a:pt x="508465" y="123849"/>
                  <a:pt x="437027" y="168299"/>
                  <a:pt x="414273" y="168299"/>
                </a:cubicBezTo>
                <a:cubicBezTo>
                  <a:pt x="391519" y="168299"/>
                  <a:pt x="388344" y="136020"/>
                  <a:pt x="388873" y="107974"/>
                </a:cubicBezTo>
                <a:cubicBezTo>
                  <a:pt x="389402" y="79928"/>
                  <a:pt x="417977" y="1611"/>
                  <a:pt x="417448" y="24"/>
                </a:cubicBezTo>
                <a:cubicBezTo>
                  <a:pt x="416919" y="-1563"/>
                  <a:pt x="394694" y="74107"/>
                  <a:pt x="385698" y="98449"/>
                </a:cubicBezTo>
                <a:cubicBezTo>
                  <a:pt x="376702" y="122791"/>
                  <a:pt x="371410" y="135491"/>
                  <a:pt x="363473" y="146074"/>
                </a:cubicBezTo>
                <a:cubicBezTo>
                  <a:pt x="355536" y="156657"/>
                  <a:pt x="368765" y="161949"/>
                  <a:pt x="338073" y="161949"/>
                </a:cubicBezTo>
                <a:cubicBezTo>
                  <a:pt x="307381" y="161949"/>
                  <a:pt x="219540" y="161949"/>
                  <a:pt x="179323" y="146074"/>
                </a:cubicBezTo>
                <a:cubicBezTo>
                  <a:pt x="139106" y="130199"/>
                  <a:pt x="96773" y="61407"/>
                  <a:pt x="96773" y="66699"/>
                </a:cubicBezTo>
                <a:cubicBezTo>
                  <a:pt x="96773" y="71991"/>
                  <a:pt x="167152" y="157716"/>
                  <a:pt x="179323" y="177824"/>
                </a:cubicBezTo>
                <a:cubicBezTo>
                  <a:pt x="191494" y="197932"/>
                  <a:pt x="185673" y="177295"/>
                  <a:pt x="169798" y="187349"/>
                </a:cubicBezTo>
                <a:cubicBezTo>
                  <a:pt x="153923" y="197403"/>
                  <a:pt x="85660" y="239736"/>
                  <a:pt x="84073" y="238149"/>
                </a:cubicBezTo>
                <a:cubicBezTo>
                  <a:pt x="82486" y="236562"/>
                  <a:pt x="172444" y="164595"/>
                  <a:pt x="160273" y="177824"/>
                </a:cubicBezTo>
                <a:cubicBezTo>
                  <a:pt x="148102" y="191053"/>
                  <a:pt x="-17527" y="321757"/>
                  <a:pt x="1523" y="32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635AC62-1475-5F98-2D8C-258BCCA64757}"/>
              </a:ext>
            </a:extLst>
          </p:cNvPr>
          <p:cNvSpPr/>
          <p:nvPr/>
        </p:nvSpPr>
        <p:spPr>
          <a:xfrm>
            <a:off x="5416100" y="4102004"/>
            <a:ext cx="280546" cy="206696"/>
          </a:xfrm>
          <a:custGeom>
            <a:avLst/>
            <a:gdLst>
              <a:gd name="connsiteX0" fmla="*/ 276675 w 280546"/>
              <a:gd name="connsiteY0" fmla="*/ 63596 h 206696"/>
              <a:gd name="connsiteX1" fmla="*/ 67125 w 280546"/>
              <a:gd name="connsiteY1" fmla="*/ 200121 h 206696"/>
              <a:gd name="connsiteX2" fmla="*/ 79825 w 280546"/>
              <a:gd name="connsiteY2" fmla="*/ 177896 h 206696"/>
              <a:gd name="connsiteX3" fmla="*/ 450 w 280546"/>
              <a:gd name="connsiteY3" fmla="*/ 114396 h 206696"/>
              <a:gd name="connsiteX4" fmla="*/ 48075 w 280546"/>
              <a:gd name="connsiteY4" fmla="*/ 155671 h 206696"/>
              <a:gd name="connsiteX5" fmla="*/ 60775 w 280546"/>
              <a:gd name="connsiteY5" fmla="*/ 136621 h 206696"/>
              <a:gd name="connsiteX6" fmla="*/ 48075 w 280546"/>
              <a:gd name="connsiteY6" fmla="*/ 60421 h 206696"/>
              <a:gd name="connsiteX7" fmla="*/ 60775 w 280546"/>
              <a:gd name="connsiteY7" fmla="*/ 155671 h 206696"/>
              <a:gd name="connsiteX8" fmla="*/ 140150 w 280546"/>
              <a:gd name="connsiteY8" fmla="*/ 108046 h 206696"/>
              <a:gd name="connsiteX9" fmla="*/ 190950 w 280546"/>
              <a:gd name="connsiteY9" fmla="*/ 96 h 206696"/>
              <a:gd name="connsiteX10" fmla="*/ 146500 w 280546"/>
              <a:gd name="connsiteY10" fmla="*/ 88996 h 206696"/>
              <a:gd name="connsiteX11" fmla="*/ 200475 w 280546"/>
              <a:gd name="connsiteY11" fmla="*/ 95346 h 206696"/>
              <a:gd name="connsiteX12" fmla="*/ 276675 w 280546"/>
              <a:gd name="connsiteY12" fmla="*/ 63596 h 2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546" h="206696">
                <a:moveTo>
                  <a:pt x="276675" y="63596"/>
                </a:moveTo>
                <a:cubicBezTo>
                  <a:pt x="254450" y="81058"/>
                  <a:pt x="99933" y="181071"/>
                  <a:pt x="67125" y="200121"/>
                </a:cubicBezTo>
                <a:cubicBezTo>
                  <a:pt x="34317" y="219171"/>
                  <a:pt x="90937" y="192184"/>
                  <a:pt x="79825" y="177896"/>
                </a:cubicBezTo>
                <a:cubicBezTo>
                  <a:pt x="68712" y="163609"/>
                  <a:pt x="5742" y="118100"/>
                  <a:pt x="450" y="114396"/>
                </a:cubicBezTo>
                <a:cubicBezTo>
                  <a:pt x="-4842" y="110692"/>
                  <a:pt x="38021" y="151967"/>
                  <a:pt x="48075" y="155671"/>
                </a:cubicBezTo>
                <a:cubicBezTo>
                  <a:pt x="58129" y="159375"/>
                  <a:pt x="60775" y="152496"/>
                  <a:pt x="60775" y="136621"/>
                </a:cubicBezTo>
                <a:cubicBezTo>
                  <a:pt x="60775" y="120746"/>
                  <a:pt x="48075" y="57246"/>
                  <a:pt x="48075" y="60421"/>
                </a:cubicBezTo>
                <a:cubicBezTo>
                  <a:pt x="48075" y="63596"/>
                  <a:pt x="45429" y="147734"/>
                  <a:pt x="60775" y="155671"/>
                </a:cubicBezTo>
                <a:cubicBezTo>
                  <a:pt x="76121" y="163608"/>
                  <a:pt x="118454" y="133975"/>
                  <a:pt x="140150" y="108046"/>
                </a:cubicBezTo>
                <a:cubicBezTo>
                  <a:pt x="161846" y="82117"/>
                  <a:pt x="189892" y="3271"/>
                  <a:pt x="190950" y="96"/>
                </a:cubicBezTo>
                <a:cubicBezTo>
                  <a:pt x="192008" y="-3079"/>
                  <a:pt x="144912" y="73121"/>
                  <a:pt x="146500" y="88996"/>
                </a:cubicBezTo>
                <a:cubicBezTo>
                  <a:pt x="148087" y="104871"/>
                  <a:pt x="181954" y="97992"/>
                  <a:pt x="200475" y="95346"/>
                </a:cubicBezTo>
                <a:cubicBezTo>
                  <a:pt x="218996" y="92700"/>
                  <a:pt x="298900" y="46134"/>
                  <a:pt x="276675" y="63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CBC90775-D6A9-C5EF-B8BD-A46D15DA85C8}"/>
              </a:ext>
            </a:extLst>
          </p:cNvPr>
          <p:cNvSpPr/>
          <p:nvPr/>
        </p:nvSpPr>
        <p:spPr>
          <a:xfrm>
            <a:off x="5788015" y="4009556"/>
            <a:ext cx="219390" cy="175721"/>
          </a:xfrm>
          <a:custGeom>
            <a:avLst/>
            <a:gdLst>
              <a:gd name="connsiteX0" fmla="*/ 111135 w 219390"/>
              <a:gd name="connsiteY0" fmla="*/ 469 h 175721"/>
              <a:gd name="connsiteX1" fmla="*/ 12710 w 219390"/>
              <a:gd name="connsiteY1" fmla="*/ 133819 h 175721"/>
              <a:gd name="connsiteX2" fmla="*/ 34935 w 219390"/>
              <a:gd name="connsiteY2" fmla="*/ 114769 h 175721"/>
              <a:gd name="connsiteX3" fmla="*/ 10 w 219390"/>
              <a:gd name="connsiteY3" fmla="*/ 165569 h 175721"/>
              <a:gd name="connsiteX4" fmla="*/ 31760 w 219390"/>
              <a:gd name="connsiteY4" fmla="*/ 159219 h 175721"/>
              <a:gd name="connsiteX5" fmla="*/ 76210 w 219390"/>
              <a:gd name="connsiteY5" fmla="*/ 175094 h 175721"/>
              <a:gd name="connsiteX6" fmla="*/ 158760 w 219390"/>
              <a:gd name="connsiteY6" fmla="*/ 133819 h 175721"/>
              <a:gd name="connsiteX7" fmla="*/ 219085 w 219390"/>
              <a:gd name="connsiteY7" fmla="*/ 73494 h 175721"/>
              <a:gd name="connsiteX8" fmla="*/ 133360 w 219390"/>
              <a:gd name="connsiteY8" fmla="*/ 136994 h 175721"/>
              <a:gd name="connsiteX9" fmla="*/ 53985 w 219390"/>
              <a:gd name="connsiteY9" fmla="*/ 124294 h 175721"/>
              <a:gd name="connsiteX10" fmla="*/ 82560 w 219390"/>
              <a:gd name="connsiteY10" fmla="*/ 92544 h 175721"/>
              <a:gd name="connsiteX11" fmla="*/ 76210 w 219390"/>
              <a:gd name="connsiteY11" fmla="*/ 89369 h 175721"/>
              <a:gd name="connsiteX12" fmla="*/ 111135 w 219390"/>
              <a:gd name="connsiteY12" fmla="*/ 469 h 17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390" h="175721">
                <a:moveTo>
                  <a:pt x="111135" y="469"/>
                </a:moveTo>
                <a:cubicBezTo>
                  <a:pt x="100552" y="7877"/>
                  <a:pt x="25410" y="114769"/>
                  <a:pt x="12710" y="133819"/>
                </a:cubicBezTo>
                <a:cubicBezTo>
                  <a:pt x="10" y="152869"/>
                  <a:pt x="37052" y="109477"/>
                  <a:pt x="34935" y="114769"/>
                </a:cubicBezTo>
                <a:cubicBezTo>
                  <a:pt x="32818" y="120061"/>
                  <a:pt x="539" y="158161"/>
                  <a:pt x="10" y="165569"/>
                </a:cubicBezTo>
                <a:cubicBezTo>
                  <a:pt x="-519" y="172977"/>
                  <a:pt x="19060" y="157632"/>
                  <a:pt x="31760" y="159219"/>
                </a:cubicBezTo>
                <a:cubicBezTo>
                  <a:pt x="44460" y="160806"/>
                  <a:pt x="55043" y="179327"/>
                  <a:pt x="76210" y="175094"/>
                </a:cubicBezTo>
                <a:cubicBezTo>
                  <a:pt x="97377" y="170861"/>
                  <a:pt x="134948" y="150752"/>
                  <a:pt x="158760" y="133819"/>
                </a:cubicBezTo>
                <a:cubicBezTo>
                  <a:pt x="182573" y="116886"/>
                  <a:pt x="223318" y="72965"/>
                  <a:pt x="219085" y="73494"/>
                </a:cubicBezTo>
                <a:cubicBezTo>
                  <a:pt x="214852" y="74023"/>
                  <a:pt x="160877" y="128527"/>
                  <a:pt x="133360" y="136994"/>
                </a:cubicBezTo>
                <a:cubicBezTo>
                  <a:pt x="105843" y="145461"/>
                  <a:pt x="62452" y="131702"/>
                  <a:pt x="53985" y="124294"/>
                </a:cubicBezTo>
                <a:cubicBezTo>
                  <a:pt x="45518" y="116886"/>
                  <a:pt x="78856" y="98365"/>
                  <a:pt x="82560" y="92544"/>
                </a:cubicBezTo>
                <a:cubicBezTo>
                  <a:pt x="86264" y="86723"/>
                  <a:pt x="70918" y="103127"/>
                  <a:pt x="76210" y="89369"/>
                </a:cubicBezTo>
                <a:cubicBezTo>
                  <a:pt x="81502" y="75611"/>
                  <a:pt x="121718" y="-6939"/>
                  <a:pt x="111135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744A483-F465-C58C-F19D-4A7B3727FDF4}"/>
              </a:ext>
            </a:extLst>
          </p:cNvPr>
          <p:cNvSpPr/>
          <p:nvPr/>
        </p:nvSpPr>
        <p:spPr>
          <a:xfrm>
            <a:off x="5848230" y="4349252"/>
            <a:ext cx="400406" cy="178444"/>
          </a:xfrm>
          <a:custGeom>
            <a:avLst/>
            <a:gdLst>
              <a:gd name="connsiteX0" fmla="*/ 400170 w 400406"/>
              <a:gd name="connsiteY0" fmla="*/ 498 h 178444"/>
              <a:gd name="connsiteX1" fmla="*/ 142995 w 400406"/>
              <a:gd name="connsiteY1" fmla="*/ 76698 h 178444"/>
              <a:gd name="connsiteX2" fmla="*/ 187445 w 400406"/>
              <a:gd name="connsiteY2" fmla="*/ 60823 h 178444"/>
              <a:gd name="connsiteX3" fmla="*/ 120 w 400406"/>
              <a:gd name="connsiteY3" fmla="*/ 178298 h 178444"/>
              <a:gd name="connsiteX4" fmla="*/ 158870 w 400406"/>
              <a:gd name="connsiteY4" fmla="*/ 86223 h 178444"/>
              <a:gd name="connsiteX5" fmla="*/ 155695 w 400406"/>
              <a:gd name="connsiteY5" fmla="*/ 133848 h 178444"/>
              <a:gd name="connsiteX6" fmla="*/ 196970 w 400406"/>
              <a:gd name="connsiteY6" fmla="*/ 32248 h 178444"/>
              <a:gd name="connsiteX7" fmla="*/ 181095 w 400406"/>
              <a:gd name="connsiteY7" fmla="*/ 57648 h 178444"/>
              <a:gd name="connsiteX8" fmla="*/ 254120 w 400406"/>
              <a:gd name="connsiteY8" fmla="*/ 25898 h 178444"/>
              <a:gd name="connsiteX9" fmla="*/ 190620 w 400406"/>
              <a:gd name="connsiteY9" fmla="*/ 41773 h 178444"/>
              <a:gd name="connsiteX10" fmla="*/ 400170 w 400406"/>
              <a:gd name="connsiteY10" fmla="*/ 498 h 17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406" h="178444">
                <a:moveTo>
                  <a:pt x="400170" y="498"/>
                </a:moveTo>
                <a:cubicBezTo>
                  <a:pt x="392233" y="6319"/>
                  <a:pt x="178449" y="66644"/>
                  <a:pt x="142995" y="76698"/>
                </a:cubicBezTo>
                <a:cubicBezTo>
                  <a:pt x="107541" y="86752"/>
                  <a:pt x="211257" y="43890"/>
                  <a:pt x="187445" y="60823"/>
                </a:cubicBezTo>
                <a:cubicBezTo>
                  <a:pt x="163632" y="77756"/>
                  <a:pt x="4882" y="174065"/>
                  <a:pt x="120" y="178298"/>
                </a:cubicBezTo>
                <a:cubicBezTo>
                  <a:pt x="-4642" y="182531"/>
                  <a:pt x="132941" y="93631"/>
                  <a:pt x="158870" y="86223"/>
                </a:cubicBezTo>
                <a:cubicBezTo>
                  <a:pt x="184799" y="78815"/>
                  <a:pt x="149345" y="142844"/>
                  <a:pt x="155695" y="133848"/>
                </a:cubicBezTo>
                <a:cubicBezTo>
                  <a:pt x="162045" y="124852"/>
                  <a:pt x="192737" y="44948"/>
                  <a:pt x="196970" y="32248"/>
                </a:cubicBezTo>
                <a:cubicBezTo>
                  <a:pt x="201203" y="19548"/>
                  <a:pt x="171570" y="58706"/>
                  <a:pt x="181095" y="57648"/>
                </a:cubicBezTo>
                <a:cubicBezTo>
                  <a:pt x="190620" y="56590"/>
                  <a:pt x="252532" y="28544"/>
                  <a:pt x="254120" y="25898"/>
                </a:cubicBezTo>
                <a:cubicBezTo>
                  <a:pt x="255707" y="23252"/>
                  <a:pt x="167337" y="41773"/>
                  <a:pt x="190620" y="41773"/>
                </a:cubicBezTo>
                <a:cubicBezTo>
                  <a:pt x="213903" y="41773"/>
                  <a:pt x="408107" y="-5323"/>
                  <a:pt x="400170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E1CD5A3-8F16-769F-C7E0-AC114B973370}"/>
              </a:ext>
            </a:extLst>
          </p:cNvPr>
          <p:cNvSpPr/>
          <p:nvPr/>
        </p:nvSpPr>
        <p:spPr>
          <a:xfrm>
            <a:off x="5435600" y="4438650"/>
            <a:ext cx="468060" cy="90903"/>
          </a:xfrm>
          <a:custGeom>
            <a:avLst/>
            <a:gdLst>
              <a:gd name="connsiteX0" fmla="*/ 0 w 468060"/>
              <a:gd name="connsiteY0" fmla="*/ 0 h 90903"/>
              <a:gd name="connsiteX1" fmla="*/ 238125 w 468060"/>
              <a:gd name="connsiteY1" fmla="*/ 66675 h 90903"/>
              <a:gd name="connsiteX2" fmla="*/ 463550 w 468060"/>
              <a:gd name="connsiteY2" fmla="*/ 66675 h 90903"/>
              <a:gd name="connsiteX3" fmla="*/ 371475 w 468060"/>
              <a:gd name="connsiteY3" fmla="*/ 69850 h 90903"/>
              <a:gd name="connsiteX4" fmla="*/ 165100 w 468060"/>
              <a:gd name="connsiteY4" fmla="*/ 88900 h 90903"/>
              <a:gd name="connsiteX5" fmla="*/ 260350 w 468060"/>
              <a:gd name="connsiteY5" fmla="*/ 88900 h 90903"/>
              <a:gd name="connsiteX6" fmla="*/ 215900 w 468060"/>
              <a:gd name="connsiteY6" fmla="*/ 76200 h 90903"/>
              <a:gd name="connsiteX7" fmla="*/ 0 w 468060"/>
              <a:gd name="connsiteY7" fmla="*/ 0 h 9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60" h="90903">
                <a:moveTo>
                  <a:pt x="0" y="0"/>
                </a:moveTo>
                <a:cubicBezTo>
                  <a:pt x="80433" y="27781"/>
                  <a:pt x="160867" y="55563"/>
                  <a:pt x="238125" y="66675"/>
                </a:cubicBezTo>
                <a:cubicBezTo>
                  <a:pt x="315383" y="77787"/>
                  <a:pt x="441325" y="66146"/>
                  <a:pt x="463550" y="66675"/>
                </a:cubicBezTo>
                <a:cubicBezTo>
                  <a:pt x="485775" y="67204"/>
                  <a:pt x="421217" y="66146"/>
                  <a:pt x="371475" y="69850"/>
                </a:cubicBezTo>
                <a:cubicBezTo>
                  <a:pt x="321733" y="73554"/>
                  <a:pt x="183621" y="85725"/>
                  <a:pt x="165100" y="88900"/>
                </a:cubicBezTo>
                <a:cubicBezTo>
                  <a:pt x="146579" y="92075"/>
                  <a:pt x="251883" y="91017"/>
                  <a:pt x="260350" y="88900"/>
                </a:cubicBezTo>
                <a:cubicBezTo>
                  <a:pt x="268817" y="86783"/>
                  <a:pt x="215900" y="76200"/>
                  <a:pt x="215900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275B07C-38FF-3C71-DDCF-58ACABDD2D6D}"/>
              </a:ext>
            </a:extLst>
          </p:cNvPr>
          <p:cNvSpPr/>
          <p:nvPr/>
        </p:nvSpPr>
        <p:spPr>
          <a:xfrm>
            <a:off x="5216869" y="4454042"/>
            <a:ext cx="88731" cy="140422"/>
          </a:xfrm>
          <a:custGeom>
            <a:avLst/>
            <a:gdLst>
              <a:gd name="connsiteX0" fmla="*/ 88556 w 88731"/>
              <a:gd name="connsiteY0" fmla="*/ 483 h 140422"/>
              <a:gd name="connsiteX1" fmla="*/ 2831 w 88731"/>
              <a:gd name="connsiteY1" fmla="*/ 137008 h 140422"/>
              <a:gd name="connsiteX2" fmla="*/ 25056 w 88731"/>
              <a:gd name="connsiteY2" fmla="*/ 92558 h 140422"/>
              <a:gd name="connsiteX3" fmla="*/ 88556 w 88731"/>
              <a:gd name="connsiteY3" fmla="*/ 483 h 14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31" h="140422">
                <a:moveTo>
                  <a:pt x="88556" y="483"/>
                </a:moveTo>
                <a:cubicBezTo>
                  <a:pt x="84852" y="7891"/>
                  <a:pt x="13414" y="121662"/>
                  <a:pt x="2831" y="137008"/>
                </a:cubicBezTo>
                <a:cubicBezTo>
                  <a:pt x="-7752" y="152354"/>
                  <a:pt x="13944" y="112137"/>
                  <a:pt x="25056" y="92558"/>
                </a:cubicBezTo>
                <a:cubicBezTo>
                  <a:pt x="36168" y="72979"/>
                  <a:pt x="92260" y="-6925"/>
                  <a:pt x="88556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FA2B8C1-93D1-34B3-E661-71F4C84247CF}"/>
              </a:ext>
            </a:extLst>
          </p:cNvPr>
          <p:cNvSpPr/>
          <p:nvPr/>
        </p:nvSpPr>
        <p:spPr>
          <a:xfrm>
            <a:off x="5294958" y="4431942"/>
            <a:ext cx="768240" cy="108801"/>
          </a:xfrm>
          <a:custGeom>
            <a:avLst/>
            <a:gdLst>
              <a:gd name="connsiteX0" fmla="*/ 942 w 768240"/>
              <a:gd name="connsiteY0" fmla="*/ 82908 h 108801"/>
              <a:gd name="connsiteX1" fmla="*/ 283517 w 768240"/>
              <a:gd name="connsiteY1" fmla="*/ 79733 h 108801"/>
              <a:gd name="connsiteX2" fmla="*/ 267642 w 768240"/>
              <a:gd name="connsiteY2" fmla="*/ 95608 h 108801"/>
              <a:gd name="connsiteX3" fmla="*/ 461317 w 768240"/>
              <a:gd name="connsiteY3" fmla="*/ 79733 h 108801"/>
              <a:gd name="connsiteX4" fmla="*/ 445442 w 768240"/>
              <a:gd name="connsiteY4" fmla="*/ 108308 h 108801"/>
              <a:gd name="connsiteX5" fmla="*/ 670867 w 768240"/>
              <a:gd name="connsiteY5" fmla="*/ 51158 h 108801"/>
              <a:gd name="connsiteX6" fmla="*/ 664517 w 768240"/>
              <a:gd name="connsiteY6" fmla="*/ 57508 h 108801"/>
              <a:gd name="connsiteX7" fmla="*/ 747067 w 768240"/>
              <a:gd name="connsiteY7" fmla="*/ 358 h 108801"/>
              <a:gd name="connsiteX8" fmla="*/ 718492 w 768240"/>
              <a:gd name="connsiteY8" fmla="*/ 35283 h 108801"/>
              <a:gd name="connsiteX9" fmla="*/ 766117 w 768240"/>
              <a:gd name="connsiteY9" fmla="*/ 76558 h 108801"/>
              <a:gd name="connsiteX10" fmla="*/ 734367 w 768240"/>
              <a:gd name="connsiteY10" fmla="*/ 47983 h 108801"/>
              <a:gd name="connsiteX11" fmla="*/ 518467 w 768240"/>
              <a:gd name="connsiteY11" fmla="*/ 95608 h 108801"/>
              <a:gd name="connsiteX12" fmla="*/ 248592 w 768240"/>
              <a:gd name="connsiteY12" fmla="*/ 105133 h 108801"/>
              <a:gd name="connsiteX13" fmla="*/ 254942 w 768240"/>
              <a:gd name="connsiteY13" fmla="*/ 89258 h 108801"/>
              <a:gd name="connsiteX14" fmla="*/ 86667 w 768240"/>
              <a:gd name="connsiteY14" fmla="*/ 3533 h 108801"/>
              <a:gd name="connsiteX15" fmla="*/ 181917 w 768240"/>
              <a:gd name="connsiteY15" fmla="*/ 60683 h 108801"/>
              <a:gd name="connsiteX16" fmla="*/ 191442 w 768240"/>
              <a:gd name="connsiteY16" fmla="*/ 67033 h 108801"/>
              <a:gd name="connsiteX17" fmla="*/ 942 w 768240"/>
              <a:gd name="connsiteY17" fmla="*/ 82908 h 1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8240" h="108801">
                <a:moveTo>
                  <a:pt x="942" y="82908"/>
                </a:moveTo>
                <a:cubicBezTo>
                  <a:pt x="16288" y="85025"/>
                  <a:pt x="283517" y="79733"/>
                  <a:pt x="283517" y="79733"/>
                </a:cubicBezTo>
                <a:cubicBezTo>
                  <a:pt x="327967" y="81850"/>
                  <a:pt x="238009" y="95608"/>
                  <a:pt x="267642" y="95608"/>
                </a:cubicBezTo>
                <a:cubicBezTo>
                  <a:pt x="297275" y="95608"/>
                  <a:pt x="431684" y="77616"/>
                  <a:pt x="461317" y="79733"/>
                </a:cubicBezTo>
                <a:cubicBezTo>
                  <a:pt x="490950" y="81850"/>
                  <a:pt x="410517" y="113071"/>
                  <a:pt x="445442" y="108308"/>
                </a:cubicBezTo>
                <a:cubicBezTo>
                  <a:pt x="480367" y="103546"/>
                  <a:pt x="670867" y="51158"/>
                  <a:pt x="670867" y="51158"/>
                </a:cubicBezTo>
                <a:cubicBezTo>
                  <a:pt x="707380" y="42691"/>
                  <a:pt x="651817" y="65975"/>
                  <a:pt x="664517" y="57508"/>
                </a:cubicBezTo>
                <a:cubicBezTo>
                  <a:pt x="677217" y="49041"/>
                  <a:pt x="738071" y="4062"/>
                  <a:pt x="747067" y="358"/>
                </a:cubicBezTo>
                <a:cubicBezTo>
                  <a:pt x="756063" y="-3346"/>
                  <a:pt x="715317" y="22583"/>
                  <a:pt x="718492" y="35283"/>
                </a:cubicBezTo>
                <a:cubicBezTo>
                  <a:pt x="721667" y="47983"/>
                  <a:pt x="763471" y="74441"/>
                  <a:pt x="766117" y="76558"/>
                </a:cubicBezTo>
                <a:cubicBezTo>
                  <a:pt x="768763" y="78675"/>
                  <a:pt x="775642" y="44808"/>
                  <a:pt x="734367" y="47983"/>
                </a:cubicBezTo>
                <a:cubicBezTo>
                  <a:pt x="693092" y="51158"/>
                  <a:pt x="599429" y="86083"/>
                  <a:pt x="518467" y="95608"/>
                </a:cubicBezTo>
                <a:cubicBezTo>
                  <a:pt x="437505" y="105133"/>
                  <a:pt x="248592" y="105133"/>
                  <a:pt x="248592" y="105133"/>
                </a:cubicBezTo>
                <a:cubicBezTo>
                  <a:pt x="204671" y="104075"/>
                  <a:pt x="281930" y="106191"/>
                  <a:pt x="254942" y="89258"/>
                </a:cubicBezTo>
                <a:cubicBezTo>
                  <a:pt x="227955" y="72325"/>
                  <a:pt x="98838" y="8295"/>
                  <a:pt x="86667" y="3533"/>
                </a:cubicBezTo>
                <a:cubicBezTo>
                  <a:pt x="74496" y="-1229"/>
                  <a:pt x="181917" y="60683"/>
                  <a:pt x="181917" y="60683"/>
                </a:cubicBezTo>
                <a:cubicBezTo>
                  <a:pt x="199380" y="71266"/>
                  <a:pt x="220546" y="65975"/>
                  <a:pt x="191442" y="67033"/>
                </a:cubicBezTo>
                <a:cubicBezTo>
                  <a:pt x="162338" y="68091"/>
                  <a:pt x="-14404" y="80791"/>
                  <a:pt x="942" y="8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FE7A489-071B-C446-1B47-361B7C3944C9}"/>
              </a:ext>
            </a:extLst>
          </p:cNvPr>
          <p:cNvSpPr/>
          <p:nvPr/>
        </p:nvSpPr>
        <p:spPr>
          <a:xfrm>
            <a:off x="5551207" y="4485824"/>
            <a:ext cx="509872" cy="140151"/>
          </a:xfrm>
          <a:custGeom>
            <a:avLst/>
            <a:gdLst>
              <a:gd name="connsiteX0" fmla="*/ 17743 w 509872"/>
              <a:gd name="connsiteY0" fmla="*/ 60776 h 140151"/>
              <a:gd name="connsiteX1" fmla="*/ 449543 w 509872"/>
              <a:gd name="connsiteY1" fmla="*/ 451 h 140151"/>
              <a:gd name="connsiteX2" fmla="*/ 500343 w 509872"/>
              <a:gd name="connsiteY2" fmla="*/ 32201 h 140151"/>
              <a:gd name="connsiteX3" fmla="*/ 443193 w 509872"/>
              <a:gd name="connsiteY3" fmla="*/ 13151 h 140151"/>
              <a:gd name="connsiteX4" fmla="*/ 433668 w 509872"/>
              <a:gd name="connsiteY4" fmla="*/ 29026 h 140151"/>
              <a:gd name="connsiteX5" fmla="*/ 509868 w 509872"/>
              <a:gd name="connsiteY5" fmla="*/ 136976 h 140151"/>
              <a:gd name="connsiteX6" fmla="*/ 436843 w 509872"/>
              <a:gd name="connsiteY6" fmla="*/ 60776 h 140151"/>
              <a:gd name="connsiteX7" fmla="*/ 347943 w 509872"/>
              <a:gd name="connsiteY7" fmla="*/ 38551 h 140151"/>
              <a:gd name="connsiteX8" fmla="*/ 379693 w 509872"/>
              <a:gd name="connsiteY8" fmla="*/ 70301 h 140151"/>
              <a:gd name="connsiteX9" fmla="*/ 335243 w 509872"/>
              <a:gd name="connsiteY9" fmla="*/ 32201 h 140151"/>
              <a:gd name="connsiteX10" fmla="*/ 236818 w 509872"/>
              <a:gd name="connsiteY10" fmla="*/ 70301 h 140151"/>
              <a:gd name="connsiteX11" fmla="*/ 230468 w 509872"/>
              <a:gd name="connsiteY11" fmla="*/ 136976 h 140151"/>
              <a:gd name="connsiteX12" fmla="*/ 182843 w 509872"/>
              <a:gd name="connsiteY12" fmla="*/ 51251 h 140151"/>
              <a:gd name="connsiteX13" fmla="*/ 144743 w 509872"/>
              <a:gd name="connsiteY13" fmla="*/ 95701 h 140151"/>
              <a:gd name="connsiteX14" fmla="*/ 154268 w 509872"/>
              <a:gd name="connsiteY14" fmla="*/ 140151 h 140151"/>
              <a:gd name="connsiteX15" fmla="*/ 147918 w 509872"/>
              <a:gd name="connsiteY15" fmla="*/ 95701 h 140151"/>
              <a:gd name="connsiteX16" fmla="*/ 93943 w 509872"/>
              <a:gd name="connsiteY16" fmla="*/ 48076 h 140151"/>
              <a:gd name="connsiteX17" fmla="*/ 90768 w 509872"/>
              <a:gd name="connsiteY17" fmla="*/ 121101 h 140151"/>
              <a:gd name="connsiteX18" fmla="*/ 81243 w 509872"/>
              <a:gd name="connsiteY18" fmla="*/ 60776 h 140151"/>
              <a:gd name="connsiteX19" fmla="*/ 17743 w 509872"/>
              <a:gd name="connsiteY19" fmla="*/ 60776 h 1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872" h="140151">
                <a:moveTo>
                  <a:pt x="17743" y="60776"/>
                </a:moveTo>
                <a:cubicBezTo>
                  <a:pt x="79126" y="50722"/>
                  <a:pt x="369110" y="5213"/>
                  <a:pt x="449543" y="451"/>
                </a:cubicBezTo>
                <a:cubicBezTo>
                  <a:pt x="529976" y="-4311"/>
                  <a:pt x="501401" y="30084"/>
                  <a:pt x="500343" y="32201"/>
                </a:cubicBezTo>
                <a:cubicBezTo>
                  <a:pt x="499285" y="34318"/>
                  <a:pt x="454305" y="13680"/>
                  <a:pt x="443193" y="13151"/>
                </a:cubicBezTo>
                <a:cubicBezTo>
                  <a:pt x="432081" y="12622"/>
                  <a:pt x="422556" y="8389"/>
                  <a:pt x="433668" y="29026"/>
                </a:cubicBezTo>
                <a:cubicBezTo>
                  <a:pt x="444780" y="49663"/>
                  <a:pt x="509339" y="131684"/>
                  <a:pt x="509868" y="136976"/>
                </a:cubicBezTo>
                <a:cubicBezTo>
                  <a:pt x="510397" y="142268"/>
                  <a:pt x="463830" y="77180"/>
                  <a:pt x="436843" y="60776"/>
                </a:cubicBezTo>
                <a:cubicBezTo>
                  <a:pt x="409856" y="44372"/>
                  <a:pt x="357468" y="36963"/>
                  <a:pt x="347943" y="38551"/>
                </a:cubicBezTo>
                <a:cubicBezTo>
                  <a:pt x="338418" y="40138"/>
                  <a:pt x="381810" y="71359"/>
                  <a:pt x="379693" y="70301"/>
                </a:cubicBezTo>
                <a:cubicBezTo>
                  <a:pt x="377576" y="69243"/>
                  <a:pt x="359055" y="32201"/>
                  <a:pt x="335243" y="32201"/>
                </a:cubicBezTo>
                <a:cubicBezTo>
                  <a:pt x="311431" y="32201"/>
                  <a:pt x="254280" y="52839"/>
                  <a:pt x="236818" y="70301"/>
                </a:cubicBezTo>
                <a:cubicBezTo>
                  <a:pt x="219356" y="87763"/>
                  <a:pt x="239464" y="140151"/>
                  <a:pt x="230468" y="136976"/>
                </a:cubicBezTo>
                <a:cubicBezTo>
                  <a:pt x="221472" y="133801"/>
                  <a:pt x="197131" y="58130"/>
                  <a:pt x="182843" y="51251"/>
                </a:cubicBezTo>
                <a:cubicBezTo>
                  <a:pt x="168556" y="44372"/>
                  <a:pt x="149506" y="80884"/>
                  <a:pt x="144743" y="95701"/>
                </a:cubicBezTo>
                <a:cubicBezTo>
                  <a:pt x="139980" y="110518"/>
                  <a:pt x="153739" y="140151"/>
                  <a:pt x="154268" y="140151"/>
                </a:cubicBezTo>
                <a:cubicBezTo>
                  <a:pt x="154797" y="140151"/>
                  <a:pt x="157972" y="111047"/>
                  <a:pt x="147918" y="95701"/>
                </a:cubicBezTo>
                <a:cubicBezTo>
                  <a:pt x="137864" y="80355"/>
                  <a:pt x="103468" y="43843"/>
                  <a:pt x="93943" y="48076"/>
                </a:cubicBezTo>
                <a:cubicBezTo>
                  <a:pt x="84418" y="52309"/>
                  <a:pt x="92885" y="118984"/>
                  <a:pt x="90768" y="121101"/>
                </a:cubicBezTo>
                <a:cubicBezTo>
                  <a:pt x="88651" y="123218"/>
                  <a:pt x="89180" y="70830"/>
                  <a:pt x="81243" y="60776"/>
                </a:cubicBezTo>
                <a:cubicBezTo>
                  <a:pt x="73306" y="50722"/>
                  <a:pt x="-43640" y="70830"/>
                  <a:pt x="17743" y="60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D068F61-4E3A-4A25-3496-F745968B5F3B}"/>
              </a:ext>
            </a:extLst>
          </p:cNvPr>
          <p:cNvSpPr/>
          <p:nvPr/>
        </p:nvSpPr>
        <p:spPr>
          <a:xfrm>
            <a:off x="5608662" y="4025258"/>
            <a:ext cx="229017" cy="151721"/>
          </a:xfrm>
          <a:custGeom>
            <a:avLst/>
            <a:gdLst>
              <a:gd name="connsiteX0" fmla="*/ 4738 w 229017"/>
              <a:gd name="connsiteY0" fmla="*/ 140342 h 151721"/>
              <a:gd name="connsiteX1" fmla="*/ 223813 w 229017"/>
              <a:gd name="connsiteY1" fmla="*/ 92717 h 151721"/>
              <a:gd name="connsiteX2" fmla="*/ 160313 w 229017"/>
              <a:gd name="connsiteY2" fmla="*/ 67317 h 151721"/>
              <a:gd name="connsiteX3" fmla="*/ 160313 w 229017"/>
              <a:gd name="connsiteY3" fmla="*/ 642 h 151721"/>
              <a:gd name="connsiteX4" fmla="*/ 153963 w 229017"/>
              <a:gd name="connsiteY4" fmla="*/ 111767 h 151721"/>
              <a:gd name="connsiteX5" fmla="*/ 119038 w 229017"/>
              <a:gd name="connsiteY5" fmla="*/ 99067 h 151721"/>
              <a:gd name="connsiteX6" fmla="*/ 74588 w 229017"/>
              <a:gd name="connsiteY6" fmla="*/ 3817 h 151721"/>
              <a:gd name="connsiteX7" fmla="*/ 99988 w 229017"/>
              <a:gd name="connsiteY7" fmla="*/ 133992 h 151721"/>
              <a:gd name="connsiteX8" fmla="*/ 71413 w 229017"/>
              <a:gd name="connsiteY8" fmla="*/ 130817 h 151721"/>
              <a:gd name="connsiteX9" fmla="*/ 26963 w 229017"/>
              <a:gd name="connsiteY9" fmla="*/ 48267 h 151721"/>
              <a:gd name="connsiteX10" fmla="*/ 68238 w 229017"/>
              <a:gd name="connsiteY10" fmla="*/ 143517 h 151721"/>
              <a:gd name="connsiteX11" fmla="*/ 4738 w 229017"/>
              <a:gd name="connsiteY11" fmla="*/ 140342 h 1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017" h="151721">
                <a:moveTo>
                  <a:pt x="4738" y="140342"/>
                </a:moveTo>
                <a:cubicBezTo>
                  <a:pt x="30667" y="131875"/>
                  <a:pt x="197884" y="104888"/>
                  <a:pt x="223813" y="92717"/>
                </a:cubicBezTo>
                <a:cubicBezTo>
                  <a:pt x="249742" y="80546"/>
                  <a:pt x="170896" y="82663"/>
                  <a:pt x="160313" y="67317"/>
                </a:cubicBezTo>
                <a:cubicBezTo>
                  <a:pt x="149730" y="51971"/>
                  <a:pt x="161371" y="-6766"/>
                  <a:pt x="160313" y="642"/>
                </a:cubicBezTo>
                <a:cubicBezTo>
                  <a:pt x="159255" y="8050"/>
                  <a:pt x="160842" y="95363"/>
                  <a:pt x="153963" y="111767"/>
                </a:cubicBezTo>
                <a:cubicBezTo>
                  <a:pt x="147084" y="128171"/>
                  <a:pt x="132267" y="117059"/>
                  <a:pt x="119038" y="99067"/>
                </a:cubicBezTo>
                <a:cubicBezTo>
                  <a:pt x="105809" y="81075"/>
                  <a:pt x="77763" y="-2004"/>
                  <a:pt x="74588" y="3817"/>
                </a:cubicBezTo>
                <a:cubicBezTo>
                  <a:pt x="71413" y="9638"/>
                  <a:pt x="100517" y="112825"/>
                  <a:pt x="99988" y="133992"/>
                </a:cubicBezTo>
                <a:cubicBezTo>
                  <a:pt x="99459" y="155159"/>
                  <a:pt x="83584" y="145104"/>
                  <a:pt x="71413" y="130817"/>
                </a:cubicBezTo>
                <a:cubicBezTo>
                  <a:pt x="59242" y="116530"/>
                  <a:pt x="27492" y="46150"/>
                  <a:pt x="26963" y="48267"/>
                </a:cubicBezTo>
                <a:cubicBezTo>
                  <a:pt x="26434" y="50384"/>
                  <a:pt x="68767" y="127642"/>
                  <a:pt x="68238" y="143517"/>
                </a:cubicBezTo>
                <a:cubicBezTo>
                  <a:pt x="67709" y="159392"/>
                  <a:pt x="-21191" y="148809"/>
                  <a:pt x="4738" y="140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7C587FF-A142-A0B8-DD93-B843C6FC530F}"/>
              </a:ext>
            </a:extLst>
          </p:cNvPr>
          <p:cNvSpPr/>
          <p:nvPr/>
        </p:nvSpPr>
        <p:spPr>
          <a:xfrm>
            <a:off x="5289550" y="4117885"/>
            <a:ext cx="275735" cy="295365"/>
          </a:xfrm>
          <a:custGeom>
            <a:avLst/>
            <a:gdLst>
              <a:gd name="connsiteX0" fmla="*/ 0 w 275735"/>
              <a:gd name="connsiteY0" fmla="*/ 295365 h 295365"/>
              <a:gd name="connsiteX1" fmla="*/ 269875 w 275735"/>
              <a:gd name="connsiteY1" fmla="*/ 31840 h 295365"/>
              <a:gd name="connsiteX2" fmla="*/ 187325 w 275735"/>
              <a:gd name="connsiteY2" fmla="*/ 117565 h 295365"/>
              <a:gd name="connsiteX3" fmla="*/ 206375 w 275735"/>
              <a:gd name="connsiteY3" fmla="*/ 73115 h 295365"/>
              <a:gd name="connsiteX4" fmla="*/ 193675 w 275735"/>
              <a:gd name="connsiteY4" fmla="*/ 90 h 295365"/>
              <a:gd name="connsiteX5" fmla="*/ 190500 w 275735"/>
              <a:gd name="connsiteY5" fmla="*/ 88990 h 295365"/>
              <a:gd name="connsiteX6" fmla="*/ 168275 w 275735"/>
              <a:gd name="connsiteY6" fmla="*/ 108040 h 295365"/>
              <a:gd name="connsiteX7" fmla="*/ 123825 w 275735"/>
              <a:gd name="connsiteY7" fmla="*/ 76290 h 295365"/>
              <a:gd name="connsiteX8" fmla="*/ 142875 w 275735"/>
              <a:gd name="connsiteY8" fmla="*/ 98515 h 295365"/>
              <a:gd name="connsiteX9" fmla="*/ 82550 w 275735"/>
              <a:gd name="connsiteY9" fmla="*/ 171540 h 295365"/>
              <a:gd name="connsiteX10" fmla="*/ 111125 w 275735"/>
              <a:gd name="connsiteY10" fmla="*/ 117565 h 295365"/>
              <a:gd name="connsiteX11" fmla="*/ 0 w 275735"/>
              <a:gd name="connsiteY11" fmla="*/ 295365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735" h="295365">
                <a:moveTo>
                  <a:pt x="0" y="295365"/>
                </a:moveTo>
                <a:lnTo>
                  <a:pt x="269875" y="31840"/>
                </a:lnTo>
                <a:cubicBezTo>
                  <a:pt x="301096" y="2207"/>
                  <a:pt x="197908" y="110686"/>
                  <a:pt x="187325" y="117565"/>
                </a:cubicBezTo>
                <a:cubicBezTo>
                  <a:pt x="176742" y="124444"/>
                  <a:pt x="205317" y="92694"/>
                  <a:pt x="206375" y="73115"/>
                </a:cubicBezTo>
                <a:cubicBezTo>
                  <a:pt x="207433" y="53536"/>
                  <a:pt x="196321" y="-2556"/>
                  <a:pt x="193675" y="90"/>
                </a:cubicBezTo>
                <a:cubicBezTo>
                  <a:pt x="191029" y="2736"/>
                  <a:pt x="194733" y="70998"/>
                  <a:pt x="190500" y="88990"/>
                </a:cubicBezTo>
                <a:cubicBezTo>
                  <a:pt x="186267" y="106982"/>
                  <a:pt x="179387" y="110157"/>
                  <a:pt x="168275" y="108040"/>
                </a:cubicBezTo>
                <a:cubicBezTo>
                  <a:pt x="157163" y="105923"/>
                  <a:pt x="128058" y="77877"/>
                  <a:pt x="123825" y="76290"/>
                </a:cubicBezTo>
                <a:cubicBezTo>
                  <a:pt x="119592" y="74703"/>
                  <a:pt x="149754" y="82640"/>
                  <a:pt x="142875" y="98515"/>
                </a:cubicBezTo>
                <a:cubicBezTo>
                  <a:pt x="135996" y="114390"/>
                  <a:pt x="87842" y="168365"/>
                  <a:pt x="82550" y="171540"/>
                </a:cubicBezTo>
                <a:cubicBezTo>
                  <a:pt x="77258" y="174715"/>
                  <a:pt x="111125" y="117565"/>
                  <a:pt x="111125" y="117565"/>
                </a:cubicBezTo>
                <a:lnTo>
                  <a:pt x="0" y="2953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E0A16CD-E270-FAB9-4067-97D0FF28E0A6}"/>
              </a:ext>
            </a:extLst>
          </p:cNvPr>
          <p:cNvSpPr/>
          <p:nvPr/>
        </p:nvSpPr>
        <p:spPr>
          <a:xfrm>
            <a:off x="5546997" y="4083334"/>
            <a:ext cx="809305" cy="222575"/>
          </a:xfrm>
          <a:custGeom>
            <a:avLst/>
            <a:gdLst>
              <a:gd name="connsiteX0" fmla="*/ 2903 w 809305"/>
              <a:gd name="connsiteY0" fmla="*/ 60041 h 222575"/>
              <a:gd name="connsiteX1" fmla="*/ 431528 w 809305"/>
              <a:gd name="connsiteY1" fmla="*/ 18766 h 222575"/>
              <a:gd name="connsiteX2" fmla="*/ 644253 w 809305"/>
              <a:gd name="connsiteY2" fmla="*/ 114016 h 222575"/>
              <a:gd name="connsiteX3" fmla="*/ 526778 w 809305"/>
              <a:gd name="connsiteY3" fmla="*/ 63216 h 222575"/>
              <a:gd name="connsiteX4" fmla="*/ 806178 w 809305"/>
              <a:gd name="connsiteY4" fmla="*/ 221966 h 222575"/>
              <a:gd name="connsiteX5" fmla="*/ 663303 w 809305"/>
              <a:gd name="connsiteY5" fmla="*/ 114016 h 222575"/>
              <a:gd name="connsiteX6" fmla="*/ 453753 w 809305"/>
              <a:gd name="connsiteY6" fmla="*/ 15591 h 222575"/>
              <a:gd name="connsiteX7" fmla="*/ 269603 w 809305"/>
              <a:gd name="connsiteY7" fmla="*/ 6066 h 222575"/>
              <a:gd name="connsiteX8" fmla="*/ 123553 w 809305"/>
              <a:gd name="connsiteY8" fmla="*/ 9241 h 222575"/>
              <a:gd name="connsiteX9" fmla="*/ 237853 w 809305"/>
              <a:gd name="connsiteY9" fmla="*/ 2891 h 222575"/>
              <a:gd name="connsiteX10" fmla="*/ 2903 w 809305"/>
              <a:gd name="connsiteY10" fmla="*/ 60041 h 22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305" h="222575">
                <a:moveTo>
                  <a:pt x="2903" y="60041"/>
                </a:moveTo>
                <a:cubicBezTo>
                  <a:pt x="35182" y="62687"/>
                  <a:pt x="324636" y="9770"/>
                  <a:pt x="431528" y="18766"/>
                </a:cubicBezTo>
                <a:cubicBezTo>
                  <a:pt x="538420" y="27762"/>
                  <a:pt x="628378" y="106608"/>
                  <a:pt x="644253" y="114016"/>
                </a:cubicBezTo>
                <a:cubicBezTo>
                  <a:pt x="660128" y="121424"/>
                  <a:pt x="499791" y="45224"/>
                  <a:pt x="526778" y="63216"/>
                </a:cubicBezTo>
                <a:cubicBezTo>
                  <a:pt x="553765" y="81208"/>
                  <a:pt x="783424" y="213499"/>
                  <a:pt x="806178" y="221966"/>
                </a:cubicBezTo>
                <a:cubicBezTo>
                  <a:pt x="828932" y="230433"/>
                  <a:pt x="722040" y="148412"/>
                  <a:pt x="663303" y="114016"/>
                </a:cubicBezTo>
                <a:cubicBezTo>
                  <a:pt x="604566" y="79620"/>
                  <a:pt x="519370" y="33583"/>
                  <a:pt x="453753" y="15591"/>
                </a:cubicBezTo>
                <a:cubicBezTo>
                  <a:pt x="388136" y="-2401"/>
                  <a:pt x="324636" y="7124"/>
                  <a:pt x="269603" y="6066"/>
                </a:cubicBezTo>
                <a:lnTo>
                  <a:pt x="123553" y="9241"/>
                </a:lnTo>
                <a:cubicBezTo>
                  <a:pt x="118261" y="8712"/>
                  <a:pt x="257961" y="-6105"/>
                  <a:pt x="237853" y="2891"/>
                </a:cubicBezTo>
                <a:cubicBezTo>
                  <a:pt x="217745" y="11887"/>
                  <a:pt x="-29376" y="57395"/>
                  <a:pt x="2903" y="6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A40C664-41E2-6566-E01F-FEA051B7EFBC}"/>
              </a:ext>
            </a:extLst>
          </p:cNvPr>
          <p:cNvSpPr/>
          <p:nvPr/>
        </p:nvSpPr>
        <p:spPr>
          <a:xfrm>
            <a:off x="5545449" y="4187445"/>
            <a:ext cx="391844" cy="320071"/>
          </a:xfrm>
          <a:custGeom>
            <a:avLst/>
            <a:gdLst>
              <a:gd name="connsiteX0" fmla="*/ 26676 w 391844"/>
              <a:gd name="connsiteY0" fmla="*/ 63880 h 320071"/>
              <a:gd name="connsiteX1" fmla="*/ 7626 w 391844"/>
              <a:gd name="connsiteY1" fmla="*/ 206755 h 320071"/>
              <a:gd name="connsiteX2" fmla="*/ 67951 w 391844"/>
              <a:gd name="connsiteY2" fmla="*/ 308355 h 320071"/>
              <a:gd name="connsiteX3" fmla="*/ 267976 w 391844"/>
              <a:gd name="connsiteY3" fmla="*/ 311530 h 320071"/>
              <a:gd name="connsiteX4" fmla="*/ 353701 w 391844"/>
              <a:gd name="connsiteY4" fmla="*/ 251205 h 320071"/>
              <a:gd name="connsiteX5" fmla="*/ 391801 w 391844"/>
              <a:gd name="connsiteY5" fmla="*/ 171830 h 320071"/>
              <a:gd name="connsiteX6" fmla="*/ 347351 w 391844"/>
              <a:gd name="connsiteY6" fmla="*/ 63880 h 320071"/>
              <a:gd name="connsiteX7" fmla="*/ 375926 w 391844"/>
              <a:gd name="connsiteY7" fmla="*/ 48005 h 320071"/>
              <a:gd name="connsiteX8" fmla="*/ 366401 w 391844"/>
              <a:gd name="connsiteY8" fmla="*/ 28955 h 320071"/>
              <a:gd name="connsiteX9" fmla="*/ 239401 w 391844"/>
              <a:gd name="connsiteY9" fmla="*/ 380 h 320071"/>
              <a:gd name="connsiteX10" fmla="*/ 26676 w 391844"/>
              <a:gd name="connsiteY10" fmla="*/ 63880 h 32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844" h="320071">
                <a:moveTo>
                  <a:pt x="26676" y="63880"/>
                </a:moveTo>
                <a:cubicBezTo>
                  <a:pt x="-11953" y="98276"/>
                  <a:pt x="747" y="166009"/>
                  <a:pt x="7626" y="206755"/>
                </a:cubicBezTo>
                <a:cubicBezTo>
                  <a:pt x="14505" y="247501"/>
                  <a:pt x="24559" y="290893"/>
                  <a:pt x="67951" y="308355"/>
                </a:cubicBezTo>
                <a:cubicBezTo>
                  <a:pt x="111343" y="325817"/>
                  <a:pt x="220351" y="321055"/>
                  <a:pt x="267976" y="311530"/>
                </a:cubicBezTo>
                <a:cubicBezTo>
                  <a:pt x="315601" y="302005"/>
                  <a:pt x="333064" y="274488"/>
                  <a:pt x="353701" y="251205"/>
                </a:cubicBezTo>
                <a:cubicBezTo>
                  <a:pt x="374338" y="227922"/>
                  <a:pt x="392859" y="203051"/>
                  <a:pt x="391801" y="171830"/>
                </a:cubicBezTo>
                <a:cubicBezTo>
                  <a:pt x="390743" y="140609"/>
                  <a:pt x="349997" y="84517"/>
                  <a:pt x="347351" y="63880"/>
                </a:cubicBezTo>
                <a:cubicBezTo>
                  <a:pt x="344705" y="43243"/>
                  <a:pt x="375926" y="48005"/>
                  <a:pt x="375926" y="48005"/>
                </a:cubicBezTo>
                <a:cubicBezTo>
                  <a:pt x="379101" y="42184"/>
                  <a:pt x="389155" y="36892"/>
                  <a:pt x="366401" y="28955"/>
                </a:cubicBezTo>
                <a:cubicBezTo>
                  <a:pt x="343647" y="21017"/>
                  <a:pt x="293376" y="-3324"/>
                  <a:pt x="239401" y="380"/>
                </a:cubicBezTo>
                <a:cubicBezTo>
                  <a:pt x="185426" y="4084"/>
                  <a:pt x="65305" y="29484"/>
                  <a:pt x="26676" y="63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63834C7C-61B8-E302-406F-CDC3AF36E75E}"/>
              </a:ext>
            </a:extLst>
          </p:cNvPr>
          <p:cNvSpPr/>
          <p:nvPr/>
        </p:nvSpPr>
        <p:spPr>
          <a:xfrm>
            <a:off x="5231922" y="3987733"/>
            <a:ext cx="495914" cy="447815"/>
          </a:xfrm>
          <a:custGeom>
            <a:avLst/>
            <a:gdLst>
              <a:gd name="connsiteX0" fmla="*/ 478 w 495914"/>
              <a:gd name="connsiteY0" fmla="*/ 447742 h 447815"/>
              <a:gd name="connsiteX1" fmla="*/ 232253 w 495914"/>
              <a:gd name="connsiteY1" fmla="*/ 111192 h 447815"/>
              <a:gd name="connsiteX2" fmla="*/ 203678 w 495914"/>
              <a:gd name="connsiteY2" fmla="*/ 196917 h 447815"/>
              <a:gd name="connsiteX3" fmla="*/ 495778 w 495914"/>
              <a:gd name="connsiteY3" fmla="*/ 67 h 447815"/>
              <a:gd name="connsiteX4" fmla="*/ 241778 w 495914"/>
              <a:gd name="connsiteY4" fmla="*/ 174692 h 447815"/>
              <a:gd name="connsiteX5" fmla="*/ 232253 w 495914"/>
              <a:gd name="connsiteY5" fmla="*/ 168342 h 447815"/>
              <a:gd name="connsiteX6" fmla="*/ 213203 w 495914"/>
              <a:gd name="connsiteY6" fmla="*/ 187392 h 447815"/>
              <a:gd name="connsiteX7" fmla="*/ 213203 w 495914"/>
              <a:gd name="connsiteY7" fmla="*/ 139767 h 447815"/>
              <a:gd name="connsiteX8" fmla="*/ 156053 w 495914"/>
              <a:gd name="connsiteY8" fmla="*/ 203267 h 447815"/>
              <a:gd name="connsiteX9" fmla="*/ 130653 w 495914"/>
              <a:gd name="connsiteY9" fmla="*/ 181042 h 447815"/>
              <a:gd name="connsiteX10" fmla="*/ 76678 w 495914"/>
              <a:gd name="connsiteY10" fmla="*/ 254067 h 447815"/>
              <a:gd name="connsiteX11" fmla="*/ 168753 w 495914"/>
              <a:gd name="connsiteY11" fmla="*/ 142942 h 447815"/>
              <a:gd name="connsiteX12" fmla="*/ 478 w 495914"/>
              <a:gd name="connsiteY12" fmla="*/ 447742 h 4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914" h="447815">
                <a:moveTo>
                  <a:pt x="478" y="447742"/>
                </a:moveTo>
                <a:cubicBezTo>
                  <a:pt x="11061" y="442450"/>
                  <a:pt x="198386" y="152996"/>
                  <a:pt x="232253" y="111192"/>
                </a:cubicBezTo>
                <a:cubicBezTo>
                  <a:pt x="266120" y="69388"/>
                  <a:pt x="159757" y="215438"/>
                  <a:pt x="203678" y="196917"/>
                </a:cubicBezTo>
                <a:cubicBezTo>
                  <a:pt x="247599" y="178396"/>
                  <a:pt x="489428" y="3771"/>
                  <a:pt x="495778" y="67"/>
                </a:cubicBezTo>
                <a:cubicBezTo>
                  <a:pt x="502128" y="-3637"/>
                  <a:pt x="285699" y="146646"/>
                  <a:pt x="241778" y="174692"/>
                </a:cubicBezTo>
                <a:cubicBezTo>
                  <a:pt x="197857" y="202738"/>
                  <a:pt x="237015" y="166225"/>
                  <a:pt x="232253" y="168342"/>
                </a:cubicBezTo>
                <a:cubicBezTo>
                  <a:pt x="227491" y="170459"/>
                  <a:pt x="216378" y="192154"/>
                  <a:pt x="213203" y="187392"/>
                </a:cubicBezTo>
                <a:cubicBezTo>
                  <a:pt x="210028" y="182630"/>
                  <a:pt x="222728" y="137121"/>
                  <a:pt x="213203" y="139767"/>
                </a:cubicBezTo>
                <a:cubicBezTo>
                  <a:pt x="203678" y="142413"/>
                  <a:pt x="169811" y="196388"/>
                  <a:pt x="156053" y="203267"/>
                </a:cubicBezTo>
                <a:cubicBezTo>
                  <a:pt x="142295" y="210146"/>
                  <a:pt x="143882" y="172575"/>
                  <a:pt x="130653" y="181042"/>
                </a:cubicBezTo>
                <a:cubicBezTo>
                  <a:pt x="117424" y="189509"/>
                  <a:pt x="70328" y="260417"/>
                  <a:pt x="76678" y="254067"/>
                </a:cubicBezTo>
                <a:cubicBezTo>
                  <a:pt x="83028" y="247717"/>
                  <a:pt x="179336" y="113838"/>
                  <a:pt x="168753" y="142942"/>
                </a:cubicBezTo>
                <a:cubicBezTo>
                  <a:pt x="158170" y="172046"/>
                  <a:pt x="-10105" y="453034"/>
                  <a:pt x="478" y="44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C3C5581-7C8F-8E76-720C-AB937C5EBA36}"/>
              </a:ext>
            </a:extLst>
          </p:cNvPr>
          <p:cNvSpPr/>
          <p:nvPr/>
        </p:nvSpPr>
        <p:spPr>
          <a:xfrm>
            <a:off x="5238266" y="3841734"/>
            <a:ext cx="254529" cy="264099"/>
          </a:xfrm>
          <a:custGeom>
            <a:avLst/>
            <a:gdLst>
              <a:gd name="connsiteX0" fmla="*/ 484 w 254529"/>
              <a:gd name="connsiteY0" fmla="*/ 263541 h 264099"/>
              <a:gd name="connsiteX1" fmla="*/ 124309 w 254529"/>
              <a:gd name="connsiteY1" fmla="*/ 28591 h 264099"/>
              <a:gd name="connsiteX2" fmla="*/ 114784 w 254529"/>
              <a:gd name="connsiteY2" fmla="*/ 92091 h 264099"/>
              <a:gd name="connsiteX3" fmla="*/ 105259 w 254529"/>
              <a:gd name="connsiteY3" fmla="*/ 136541 h 264099"/>
              <a:gd name="connsiteX4" fmla="*/ 254484 w 254529"/>
              <a:gd name="connsiteY4" fmla="*/ 16 h 264099"/>
              <a:gd name="connsiteX5" fmla="*/ 121134 w 254529"/>
              <a:gd name="connsiteY5" fmla="*/ 127016 h 264099"/>
              <a:gd name="connsiteX6" fmla="*/ 121134 w 254529"/>
              <a:gd name="connsiteY6" fmla="*/ 82566 h 264099"/>
              <a:gd name="connsiteX7" fmla="*/ 57634 w 254529"/>
              <a:gd name="connsiteY7" fmla="*/ 123841 h 264099"/>
              <a:gd name="connsiteX8" fmla="*/ 79859 w 254529"/>
              <a:gd name="connsiteY8" fmla="*/ 95266 h 264099"/>
              <a:gd name="connsiteX9" fmla="*/ 484 w 254529"/>
              <a:gd name="connsiteY9" fmla="*/ 263541 h 2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529" h="264099">
                <a:moveTo>
                  <a:pt x="484" y="263541"/>
                </a:moveTo>
                <a:cubicBezTo>
                  <a:pt x="7892" y="252428"/>
                  <a:pt x="105259" y="57166"/>
                  <a:pt x="124309" y="28591"/>
                </a:cubicBezTo>
                <a:cubicBezTo>
                  <a:pt x="143359" y="16"/>
                  <a:pt x="117959" y="74099"/>
                  <a:pt x="114784" y="92091"/>
                </a:cubicBezTo>
                <a:cubicBezTo>
                  <a:pt x="111609" y="110083"/>
                  <a:pt x="81976" y="151887"/>
                  <a:pt x="105259" y="136541"/>
                </a:cubicBezTo>
                <a:cubicBezTo>
                  <a:pt x="128542" y="121195"/>
                  <a:pt x="251838" y="1603"/>
                  <a:pt x="254484" y="16"/>
                </a:cubicBezTo>
                <a:cubicBezTo>
                  <a:pt x="257130" y="-1572"/>
                  <a:pt x="143359" y="113258"/>
                  <a:pt x="121134" y="127016"/>
                </a:cubicBezTo>
                <a:cubicBezTo>
                  <a:pt x="98909" y="140774"/>
                  <a:pt x="131717" y="83095"/>
                  <a:pt x="121134" y="82566"/>
                </a:cubicBezTo>
                <a:cubicBezTo>
                  <a:pt x="110551" y="82037"/>
                  <a:pt x="64513" y="121724"/>
                  <a:pt x="57634" y="123841"/>
                </a:cubicBezTo>
                <a:cubicBezTo>
                  <a:pt x="50755" y="125958"/>
                  <a:pt x="86738" y="74100"/>
                  <a:pt x="79859" y="95266"/>
                </a:cubicBezTo>
                <a:cubicBezTo>
                  <a:pt x="72980" y="116432"/>
                  <a:pt x="-6924" y="274654"/>
                  <a:pt x="484" y="263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3F6E1FC-E773-AD3D-A88D-2FFAA6D8FE3A}"/>
              </a:ext>
            </a:extLst>
          </p:cNvPr>
          <p:cNvSpPr/>
          <p:nvPr/>
        </p:nvSpPr>
        <p:spPr>
          <a:xfrm>
            <a:off x="5389012" y="3745282"/>
            <a:ext cx="309100" cy="266395"/>
          </a:xfrm>
          <a:custGeom>
            <a:avLst/>
            <a:gdLst>
              <a:gd name="connsiteX0" fmla="*/ 2138 w 309100"/>
              <a:gd name="connsiteY0" fmla="*/ 264743 h 266395"/>
              <a:gd name="connsiteX1" fmla="*/ 297413 w 309100"/>
              <a:gd name="connsiteY1" fmla="*/ 10743 h 266395"/>
              <a:gd name="connsiteX2" fmla="*/ 246613 w 309100"/>
              <a:gd name="connsiteY2" fmla="*/ 52018 h 266395"/>
              <a:gd name="connsiteX3" fmla="*/ 214863 w 309100"/>
              <a:gd name="connsiteY3" fmla="*/ 96468 h 266395"/>
              <a:gd name="connsiteX4" fmla="*/ 186288 w 309100"/>
              <a:gd name="connsiteY4" fmla="*/ 166318 h 266395"/>
              <a:gd name="connsiteX5" fmla="*/ 214863 w 309100"/>
              <a:gd name="connsiteY5" fmla="*/ 115518 h 266395"/>
              <a:gd name="connsiteX6" fmla="*/ 160888 w 309100"/>
              <a:gd name="connsiteY6" fmla="*/ 150443 h 266395"/>
              <a:gd name="connsiteX7" fmla="*/ 164063 w 309100"/>
              <a:gd name="connsiteY7" fmla="*/ 121868 h 266395"/>
              <a:gd name="connsiteX8" fmla="*/ 2138 w 309100"/>
              <a:gd name="connsiteY8" fmla="*/ 264743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00" h="266395">
                <a:moveTo>
                  <a:pt x="2138" y="264743"/>
                </a:moveTo>
                <a:cubicBezTo>
                  <a:pt x="24363" y="246222"/>
                  <a:pt x="256667" y="46197"/>
                  <a:pt x="297413" y="10743"/>
                </a:cubicBezTo>
                <a:cubicBezTo>
                  <a:pt x="338159" y="-24711"/>
                  <a:pt x="260371" y="37730"/>
                  <a:pt x="246613" y="52018"/>
                </a:cubicBezTo>
                <a:cubicBezTo>
                  <a:pt x="232855" y="66306"/>
                  <a:pt x="224917" y="77418"/>
                  <a:pt x="214863" y="96468"/>
                </a:cubicBezTo>
                <a:cubicBezTo>
                  <a:pt x="204809" y="115518"/>
                  <a:pt x="186288" y="163143"/>
                  <a:pt x="186288" y="166318"/>
                </a:cubicBezTo>
                <a:cubicBezTo>
                  <a:pt x="186288" y="169493"/>
                  <a:pt x="219096" y="118164"/>
                  <a:pt x="214863" y="115518"/>
                </a:cubicBezTo>
                <a:cubicBezTo>
                  <a:pt x="210630" y="112872"/>
                  <a:pt x="169355" y="149385"/>
                  <a:pt x="160888" y="150443"/>
                </a:cubicBezTo>
                <a:cubicBezTo>
                  <a:pt x="152421" y="151501"/>
                  <a:pt x="190521" y="103347"/>
                  <a:pt x="164063" y="121868"/>
                </a:cubicBezTo>
                <a:cubicBezTo>
                  <a:pt x="137605" y="140389"/>
                  <a:pt x="-20087" y="283264"/>
                  <a:pt x="2138" y="264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B66B039-55E2-AC9D-E245-E940AD178BCD}"/>
              </a:ext>
            </a:extLst>
          </p:cNvPr>
          <p:cNvSpPr/>
          <p:nvPr/>
        </p:nvSpPr>
        <p:spPr>
          <a:xfrm>
            <a:off x="5498629" y="3735539"/>
            <a:ext cx="180604" cy="123833"/>
          </a:xfrm>
          <a:custGeom>
            <a:avLst/>
            <a:gdLst>
              <a:gd name="connsiteX0" fmla="*/ 3646 w 180604"/>
              <a:gd name="connsiteY0" fmla="*/ 109386 h 123833"/>
              <a:gd name="connsiteX1" fmla="*/ 178271 w 180604"/>
              <a:gd name="connsiteY1" fmla="*/ 1436 h 123833"/>
              <a:gd name="connsiteX2" fmla="*/ 108421 w 180604"/>
              <a:gd name="connsiteY2" fmla="*/ 52236 h 123833"/>
              <a:gd name="connsiteX3" fmla="*/ 171921 w 180604"/>
              <a:gd name="connsiteY3" fmla="*/ 122086 h 123833"/>
              <a:gd name="connsiteX4" fmla="*/ 130646 w 180604"/>
              <a:gd name="connsiteY4" fmla="*/ 99861 h 123833"/>
              <a:gd name="connsiteX5" fmla="*/ 102071 w 180604"/>
              <a:gd name="connsiteY5" fmla="*/ 68111 h 123833"/>
              <a:gd name="connsiteX6" fmla="*/ 60796 w 180604"/>
              <a:gd name="connsiteY6" fmla="*/ 74461 h 123833"/>
              <a:gd name="connsiteX7" fmla="*/ 3646 w 180604"/>
              <a:gd name="connsiteY7" fmla="*/ 109386 h 1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604" h="123833">
                <a:moveTo>
                  <a:pt x="3646" y="109386"/>
                </a:moveTo>
                <a:lnTo>
                  <a:pt x="178271" y="1436"/>
                </a:lnTo>
                <a:cubicBezTo>
                  <a:pt x="195734" y="-8089"/>
                  <a:pt x="109479" y="32128"/>
                  <a:pt x="108421" y="52236"/>
                </a:cubicBezTo>
                <a:cubicBezTo>
                  <a:pt x="107363" y="72344"/>
                  <a:pt x="168217" y="114149"/>
                  <a:pt x="171921" y="122086"/>
                </a:cubicBezTo>
                <a:cubicBezTo>
                  <a:pt x="175625" y="130023"/>
                  <a:pt x="142288" y="108857"/>
                  <a:pt x="130646" y="99861"/>
                </a:cubicBezTo>
                <a:cubicBezTo>
                  <a:pt x="119004" y="90865"/>
                  <a:pt x="113713" y="72344"/>
                  <a:pt x="102071" y="68111"/>
                </a:cubicBezTo>
                <a:cubicBezTo>
                  <a:pt x="90429" y="63878"/>
                  <a:pt x="72438" y="70228"/>
                  <a:pt x="60796" y="74461"/>
                </a:cubicBezTo>
                <a:cubicBezTo>
                  <a:pt x="49154" y="78694"/>
                  <a:pt x="-15933" y="121557"/>
                  <a:pt x="3646" y="109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121244D-156D-922F-7B5D-F08DB46783B1}"/>
              </a:ext>
            </a:extLst>
          </p:cNvPr>
          <p:cNvSpPr/>
          <p:nvPr/>
        </p:nvSpPr>
        <p:spPr>
          <a:xfrm>
            <a:off x="5575291" y="3765491"/>
            <a:ext cx="545285" cy="178474"/>
          </a:xfrm>
          <a:custGeom>
            <a:avLst/>
            <a:gdLst>
              <a:gd name="connsiteX0" fmla="*/ 25409 w 545285"/>
              <a:gd name="connsiteY0" fmla="*/ 171509 h 178474"/>
              <a:gd name="connsiteX1" fmla="*/ 339734 w 545285"/>
              <a:gd name="connsiteY1" fmla="*/ 6409 h 178474"/>
              <a:gd name="connsiteX2" fmla="*/ 288934 w 545285"/>
              <a:gd name="connsiteY2" fmla="*/ 50859 h 178474"/>
              <a:gd name="connsiteX3" fmla="*/ 542934 w 545285"/>
              <a:gd name="connsiteY3" fmla="*/ 3234 h 178474"/>
              <a:gd name="connsiteX4" fmla="*/ 412759 w 545285"/>
              <a:gd name="connsiteY4" fmla="*/ 47684 h 178474"/>
              <a:gd name="connsiteX5" fmla="*/ 365134 w 545285"/>
              <a:gd name="connsiteY5" fmla="*/ 60384 h 178474"/>
              <a:gd name="connsiteX6" fmla="*/ 469909 w 545285"/>
              <a:gd name="connsiteY6" fmla="*/ 9584 h 178474"/>
              <a:gd name="connsiteX7" fmla="*/ 314334 w 545285"/>
              <a:gd name="connsiteY7" fmla="*/ 54034 h 178474"/>
              <a:gd name="connsiteX8" fmla="*/ 228609 w 545285"/>
              <a:gd name="connsiteY8" fmla="*/ 38159 h 178474"/>
              <a:gd name="connsiteX9" fmla="*/ 133359 w 545285"/>
              <a:gd name="connsiteY9" fmla="*/ 59 h 178474"/>
              <a:gd name="connsiteX10" fmla="*/ 222259 w 545285"/>
              <a:gd name="connsiteY10" fmla="*/ 47684 h 178474"/>
              <a:gd name="connsiteX11" fmla="*/ 9 w 545285"/>
              <a:gd name="connsiteY11" fmla="*/ 101659 h 178474"/>
              <a:gd name="connsiteX12" fmla="*/ 231784 w 545285"/>
              <a:gd name="connsiteY12" fmla="*/ 54034 h 178474"/>
              <a:gd name="connsiteX13" fmla="*/ 98434 w 545285"/>
              <a:gd name="connsiteY13" fmla="*/ 136584 h 178474"/>
              <a:gd name="connsiteX14" fmla="*/ 25409 w 545285"/>
              <a:gd name="connsiteY14" fmla="*/ 171509 h 1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5285" h="178474">
                <a:moveTo>
                  <a:pt x="25409" y="171509"/>
                </a:moveTo>
                <a:cubicBezTo>
                  <a:pt x="65625" y="149813"/>
                  <a:pt x="295813" y="26517"/>
                  <a:pt x="339734" y="6409"/>
                </a:cubicBezTo>
                <a:cubicBezTo>
                  <a:pt x="383655" y="-13699"/>
                  <a:pt x="255067" y="51388"/>
                  <a:pt x="288934" y="50859"/>
                </a:cubicBezTo>
                <a:cubicBezTo>
                  <a:pt x="322801" y="50330"/>
                  <a:pt x="522297" y="3763"/>
                  <a:pt x="542934" y="3234"/>
                </a:cubicBezTo>
                <a:cubicBezTo>
                  <a:pt x="563571" y="2705"/>
                  <a:pt x="442392" y="38159"/>
                  <a:pt x="412759" y="47684"/>
                </a:cubicBezTo>
                <a:cubicBezTo>
                  <a:pt x="383126" y="57209"/>
                  <a:pt x="355609" y="66734"/>
                  <a:pt x="365134" y="60384"/>
                </a:cubicBezTo>
                <a:cubicBezTo>
                  <a:pt x="374659" y="54034"/>
                  <a:pt x="478376" y="10642"/>
                  <a:pt x="469909" y="9584"/>
                </a:cubicBezTo>
                <a:cubicBezTo>
                  <a:pt x="461442" y="8526"/>
                  <a:pt x="354551" y="49271"/>
                  <a:pt x="314334" y="54034"/>
                </a:cubicBezTo>
                <a:cubicBezTo>
                  <a:pt x="274117" y="58796"/>
                  <a:pt x="258772" y="47155"/>
                  <a:pt x="228609" y="38159"/>
                </a:cubicBezTo>
                <a:cubicBezTo>
                  <a:pt x="198447" y="29163"/>
                  <a:pt x="134417" y="-1529"/>
                  <a:pt x="133359" y="59"/>
                </a:cubicBezTo>
                <a:cubicBezTo>
                  <a:pt x="132301" y="1647"/>
                  <a:pt x="244484" y="30751"/>
                  <a:pt x="222259" y="47684"/>
                </a:cubicBezTo>
                <a:cubicBezTo>
                  <a:pt x="200034" y="64617"/>
                  <a:pt x="-1579" y="100601"/>
                  <a:pt x="9" y="101659"/>
                </a:cubicBezTo>
                <a:cubicBezTo>
                  <a:pt x="1597" y="102717"/>
                  <a:pt x="215380" y="48213"/>
                  <a:pt x="231784" y="54034"/>
                </a:cubicBezTo>
                <a:cubicBezTo>
                  <a:pt x="248188" y="59855"/>
                  <a:pt x="132301" y="113830"/>
                  <a:pt x="98434" y="136584"/>
                </a:cubicBezTo>
                <a:cubicBezTo>
                  <a:pt x="64567" y="159338"/>
                  <a:pt x="-14807" y="193205"/>
                  <a:pt x="25409" y="17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C2AD558-0BF1-463A-EFC9-9E1ADB4EF3F4}"/>
              </a:ext>
            </a:extLst>
          </p:cNvPr>
          <p:cNvSpPr/>
          <p:nvPr/>
        </p:nvSpPr>
        <p:spPr>
          <a:xfrm>
            <a:off x="5631557" y="3651087"/>
            <a:ext cx="531250" cy="216652"/>
          </a:xfrm>
          <a:custGeom>
            <a:avLst/>
            <a:gdLst>
              <a:gd name="connsiteX0" fmla="*/ 893 w 531250"/>
              <a:gd name="connsiteY0" fmla="*/ 216063 h 216652"/>
              <a:gd name="connsiteX1" fmla="*/ 204093 w 531250"/>
              <a:gd name="connsiteY1" fmla="*/ 70013 h 216652"/>
              <a:gd name="connsiteX2" fmla="*/ 248543 w 531250"/>
              <a:gd name="connsiteY2" fmla="*/ 41438 h 216652"/>
              <a:gd name="connsiteX3" fmla="*/ 200918 w 531250"/>
              <a:gd name="connsiteY3" fmla="*/ 76363 h 216652"/>
              <a:gd name="connsiteX4" fmla="*/ 264418 w 531250"/>
              <a:gd name="connsiteY4" fmla="*/ 60488 h 216652"/>
              <a:gd name="connsiteX5" fmla="*/ 419993 w 531250"/>
              <a:gd name="connsiteY5" fmla="*/ 163 h 216652"/>
              <a:gd name="connsiteX6" fmla="*/ 331093 w 531250"/>
              <a:gd name="connsiteY6" fmla="*/ 44613 h 216652"/>
              <a:gd name="connsiteX7" fmla="*/ 531118 w 531250"/>
              <a:gd name="connsiteY7" fmla="*/ 101763 h 216652"/>
              <a:gd name="connsiteX8" fmla="*/ 296168 w 531250"/>
              <a:gd name="connsiteY8" fmla="*/ 54138 h 216652"/>
              <a:gd name="connsiteX9" fmla="*/ 162818 w 531250"/>
              <a:gd name="connsiteY9" fmla="*/ 63663 h 216652"/>
              <a:gd name="connsiteX10" fmla="*/ 191393 w 531250"/>
              <a:gd name="connsiteY10" fmla="*/ 73188 h 216652"/>
              <a:gd name="connsiteX11" fmla="*/ 146943 w 531250"/>
              <a:gd name="connsiteY11" fmla="*/ 89063 h 216652"/>
              <a:gd name="connsiteX12" fmla="*/ 200918 w 531250"/>
              <a:gd name="connsiteY12" fmla="*/ 82713 h 216652"/>
              <a:gd name="connsiteX13" fmla="*/ 23118 w 531250"/>
              <a:gd name="connsiteY13" fmla="*/ 168438 h 216652"/>
              <a:gd name="connsiteX14" fmla="*/ 124718 w 531250"/>
              <a:gd name="connsiteY14" fmla="*/ 123988 h 216652"/>
              <a:gd name="connsiteX15" fmla="*/ 893 w 531250"/>
              <a:gd name="connsiteY15" fmla="*/ 216063 h 21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250" h="216652">
                <a:moveTo>
                  <a:pt x="893" y="216063"/>
                </a:moveTo>
                <a:cubicBezTo>
                  <a:pt x="14122" y="207067"/>
                  <a:pt x="162818" y="99117"/>
                  <a:pt x="204093" y="70013"/>
                </a:cubicBezTo>
                <a:cubicBezTo>
                  <a:pt x="245368" y="40909"/>
                  <a:pt x="249072" y="40380"/>
                  <a:pt x="248543" y="41438"/>
                </a:cubicBezTo>
                <a:cubicBezTo>
                  <a:pt x="248014" y="42496"/>
                  <a:pt x="198272" y="73188"/>
                  <a:pt x="200918" y="76363"/>
                </a:cubicBezTo>
                <a:cubicBezTo>
                  <a:pt x="203564" y="79538"/>
                  <a:pt x="227906" y="73188"/>
                  <a:pt x="264418" y="60488"/>
                </a:cubicBezTo>
                <a:cubicBezTo>
                  <a:pt x="300931" y="47788"/>
                  <a:pt x="408880" y="2809"/>
                  <a:pt x="419993" y="163"/>
                </a:cubicBezTo>
                <a:cubicBezTo>
                  <a:pt x="431106" y="-2483"/>
                  <a:pt x="312572" y="27680"/>
                  <a:pt x="331093" y="44613"/>
                </a:cubicBezTo>
                <a:cubicBezTo>
                  <a:pt x="349614" y="61546"/>
                  <a:pt x="536939" y="100175"/>
                  <a:pt x="531118" y="101763"/>
                </a:cubicBezTo>
                <a:cubicBezTo>
                  <a:pt x="525297" y="103350"/>
                  <a:pt x="357551" y="60488"/>
                  <a:pt x="296168" y="54138"/>
                </a:cubicBezTo>
                <a:cubicBezTo>
                  <a:pt x="234785" y="47788"/>
                  <a:pt x="180281" y="60488"/>
                  <a:pt x="162818" y="63663"/>
                </a:cubicBezTo>
                <a:cubicBezTo>
                  <a:pt x="145356" y="66838"/>
                  <a:pt x="194039" y="68955"/>
                  <a:pt x="191393" y="73188"/>
                </a:cubicBezTo>
                <a:cubicBezTo>
                  <a:pt x="188747" y="77421"/>
                  <a:pt x="145356" y="87476"/>
                  <a:pt x="146943" y="89063"/>
                </a:cubicBezTo>
                <a:cubicBezTo>
                  <a:pt x="148530" y="90650"/>
                  <a:pt x="221556" y="69484"/>
                  <a:pt x="200918" y="82713"/>
                </a:cubicBezTo>
                <a:cubicBezTo>
                  <a:pt x="180280" y="95942"/>
                  <a:pt x="35818" y="161559"/>
                  <a:pt x="23118" y="168438"/>
                </a:cubicBezTo>
                <a:cubicBezTo>
                  <a:pt x="10418" y="175317"/>
                  <a:pt x="123660" y="119755"/>
                  <a:pt x="124718" y="123988"/>
                </a:cubicBezTo>
                <a:cubicBezTo>
                  <a:pt x="125776" y="128221"/>
                  <a:pt x="-12336" y="225059"/>
                  <a:pt x="893" y="216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EF8B80B-9DC8-BCB1-BF6C-3CB871B5634C}"/>
              </a:ext>
            </a:extLst>
          </p:cNvPr>
          <p:cNvSpPr/>
          <p:nvPr/>
        </p:nvSpPr>
        <p:spPr>
          <a:xfrm>
            <a:off x="5616572" y="3727450"/>
            <a:ext cx="377846" cy="123848"/>
          </a:xfrm>
          <a:custGeom>
            <a:avLst/>
            <a:gdLst>
              <a:gd name="connsiteX0" fmla="*/ 3 w 377846"/>
              <a:gd name="connsiteY0" fmla="*/ 123825 h 123848"/>
              <a:gd name="connsiteX1" fmla="*/ 130178 w 377846"/>
              <a:gd name="connsiteY1" fmla="*/ 31750 h 123848"/>
              <a:gd name="connsiteX2" fmla="*/ 377828 w 377846"/>
              <a:gd name="connsiteY2" fmla="*/ 34925 h 123848"/>
              <a:gd name="connsiteX3" fmla="*/ 142878 w 377846"/>
              <a:gd name="connsiteY3" fmla="*/ 22225 h 123848"/>
              <a:gd name="connsiteX4" fmla="*/ 63503 w 377846"/>
              <a:gd name="connsiteY4" fmla="*/ 0 h 123848"/>
              <a:gd name="connsiteX5" fmla="*/ 133353 w 377846"/>
              <a:gd name="connsiteY5" fmla="*/ 22225 h 123848"/>
              <a:gd name="connsiteX6" fmla="*/ 3 w 377846"/>
              <a:gd name="connsiteY6" fmla="*/ 123825 h 12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846" h="123848">
                <a:moveTo>
                  <a:pt x="3" y="123825"/>
                </a:moveTo>
                <a:cubicBezTo>
                  <a:pt x="-526" y="125412"/>
                  <a:pt x="67207" y="46567"/>
                  <a:pt x="130178" y="31750"/>
                </a:cubicBezTo>
                <a:cubicBezTo>
                  <a:pt x="193149" y="16933"/>
                  <a:pt x="375711" y="36513"/>
                  <a:pt x="377828" y="34925"/>
                </a:cubicBezTo>
                <a:cubicBezTo>
                  <a:pt x="379945" y="33337"/>
                  <a:pt x="195265" y="28046"/>
                  <a:pt x="142878" y="22225"/>
                </a:cubicBezTo>
                <a:cubicBezTo>
                  <a:pt x="90491" y="16404"/>
                  <a:pt x="65090" y="0"/>
                  <a:pt x="63503" y="0"/>
                </a:cubicBezTo>
                <a:cubicBezTo>
                  <a:pt x="61916" y="0"/>
                  <a:pt x="144995" y="6350"/>
                  <a:pt x="133353" y="22225"/>
                </a:cubicBezTo>
                <a:cubicBezTo>
                  <a:pt x="121711" y="38100"/>
                  <a:pt x="532" y="122238"/>
                  <a:pt x="3" y="123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657765F-8570-4F87-37A5-F947391424A8}"/>
              </a:ext>
            </a:extLst>
          </p:cNvPr>
          <p:cNvSpPr/>
          <p:nvPr/>
        </p:nvSpPr>
        <p:spPr>
          <a:xfrm>
            <a:off x="5942525" y="3622380"/>
            <a:ext cx="468015" cy="156599"/>
          </a:xfrm>
          <a:custGeom>
            <a:avLst/>
            <a:gdLst>
              <a:gd name="connsiteX0" fmla="*/ 1075 w 468015"/>
              <a:gd name="connsiteY0" fmla="*/ 114595 h 156599"/>
              <a:gd name="connsiteX1" fmla="*/ 232850 w 468015"/>
              <a:gd name="connsiteY1" fmla="*/ 38395 h 156599"/>
              <a:gd name="connsiteX2" fmla="*/ 124900 w 468015"/>
              <a:gd name="connsiteY2" fmla="*/ 70145 h 156599"/>
              <a:gd name="connsiteX3" fmla="*/ 353500 w 468015"/>
              <a:gd name="connsiteY3" fmla="*/ 98720 h 156599"/>
              <a:gd name="connsiteX4" fmla="*/ 267775 w 468015"/>
              <a:gd name="connsiteY4" fmla="*/ 111420 h 156599"/>
              <a:gd name="connsiteX5" fmla="*/ 359850 w 468015"/>
              <a:gd name="connsiteY5" fmla="*/ 155870 h 156599"/>
              <a:gd name="connsiteX6" fmla="*/ 378900 w 468015"/>
              <a:gd name="connsiteY6" fmla="*/ 139995 h 156599"/>
              <a:gd name="connsiteX7" fmla="*/ 467800 w 468015"/>
              <a:gd name="connsiteY7" fmla="*/ 152695 h 156599"/>
              <a:gd name="connsiteX8" fmla="*/ 350325 w 468015"/>
              <a:gd name="connsiteY8" fmla="*/ 149520 h 156599"/>
              <a:gd name="connsiteX9" fmla="*/ 223325 w 468015"/>
              <a:gd name="connsiteY9" fmla="*/ 79670 h 156599"/>
              <a:gd name="connsiteX10" fmla="*/ 93150 w 468015"/>
              <a:gd name="connsiteY10" fmla="*/ 295 h 156599"/>
              <a:gd name="connsiteX11" fmla="*/ 143950 w 468015"/>
              <a:gd name="connsiteY11" fmla="*/ 54270 h 156599"/>
              <a:gd name="connsiteX12" fmla="*/ 1075 w 468015"/>
              <a:gd name="connsiteY12" fmla="*/ 114595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015" h="156599">
                <a:moveTo>
                  <a:pt x="1075" y="114595"/>
                </a:moveTo>
                <a:cubicBezTo>
                  <a:pt x="15892" y="111949"/>
                  <a:pt x="212213" y="45803"/>
                  <a:pt x="232850" y="38395"/>
                </a:cubicBezTo>
                <a:cubicBezTo>
                  <a:pt x="253487" y="30987"/>
                  <a:pt x="104792" y="60091"/>
                  <a:pt x="124900" y="70145"/>
                </a:cubicBezTo>
                <a:cubicBezTo>
                  <a:pt x="145008" y="80199"/>
                  <a:pt x="329688" y="91841"/>
                  <a:pt x="353500" y="98720"/>
                </a:cubicBezTo>
                <a:cubicBezTo>
                  <a:pt x="377312" y="105599"/>
                  <a:pt x="266717" y="101895"/>
                  <a:pt x="267775" y="111420"/>
                </a:cubicBezTo>
                <a:cubicBezTo>
                  <a:pt x="268833" y="120945"/>
                  <a:pt x="341329" y="151107"/>
                  <a:pt x="359850" y="155870"/>
                </a:cubicBezTo>
                <a:cubicBezTo>
                  <a:pt x="378371" y="160633"/>
                  <a:pt x="360908" y="140524"/>
                  <a:pt x="378900" y="139995"/>
                </a:cubicBezTo>
                <a:cubicBezTo>
                  <a:pt x="396892" y="139466"/>
                  <a:pt x="472562" y="151108"/>
                  <a:pt x="467800" y="152695"/>
                </a:cubicBezTo>
                <a:cubicBezTo>
                  <a:pt x="463038" y="154282"/>
                  <a:pt x="391071" y="161691"/>
                  <a:pt x="350325" y="149520"/>
                </a:cubicBezTo>
                <a:cubicBezTo>
                  <a:pt x="309579" y="137349"/>
                  <a:pt x="266188" y="104541"/>
                  <a:pt x="223325" y="79670"/>
                </a:cubicBezTo>
                <a:cubicBezTo>
                  <a:pt x="180463" y="54799"/>
                  <a:pt x="106379" y="4528"/>
                  <a:pt x="93150" y="295"/>
                </a:cubicBezTo>
                <a:cubicBezTo>
                  <a:pt x="79921" y="-3938"/>
                  <a:pt x="158767" y="38395"/>
                  <a:pt x="143950" y="54270"/>
                </a:cubicBezTo>
                <a:cubicBezTo>
                  <a:pt x="129133" y="70145"/>
                  <a:pt x="-13742" y="117241"/>
                  <a:pt x="1075" y="11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F8E818A-37E7-49BD-2CD1-C01A3D345D85}"/>
              </a:ext>
            </a:extLst>
          </p:cNvPr>
          <p:cNvSpPr/>
          <p:nvPr/>
        </p:nvSpPr>
        <p:spPr>
          <a:xfrm>
            <a:off x="5659023" y="3764521"/>
            <a:ext cx="400734" cy="202083"/>
          </a:xfrm>
          <a:custGeom>
            <a:avLst/>
            <a:gdLst>
              <a:gd name="connsiteX0" fmla="*/ 2002 w 400734"/>
              <a:gd name="connsiteY0" fmla="*/ 201054 h 202083"/>
              <a:gd name="connsiteX1" fmla="*/ 392527 w 400734"/>
              <a:gd name="connsiteY1" fmla="*/ 4204 h 202083"/>
              <a:gd name="connsiteX2" fmla="*/ 259177 w 400734"/>
              <a:gd name="connsiteY2" fmla="*/ 64529 h 202083"/>
              <a:gd name="connsiteX3" fmla="*/ 157577 w 400734"/>
              <a:gd name="connsiteY3" fmla="*/ 42304 h 202083"/>
              <a:gd name="connsiteX4" fmla="*/ 236952 w 400734"/>
              <a:gd name="connsiteY4" fmla="*/ 80404 h 202083"/>
              <a:gd name="connsiteX5" fmla="*/ 2002 w 400734"/>
              <a:gd name="connsiteY5" fmla="*/ 201054 h 20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4" h="202083">
                <a:moveTo>
                  <a:pt x="2002" y="201054"/>
                </a:moveTo>
                <a:cubicBezTo>
                  <a:pt x="27931" y="188354"/>
                  <a:pt x="349665" y="26958"/>
                  <a:pt x="392527" y="4204"/>
                </a:cubicBezTo>
                <a:cubicBezTo>
                  <a:pt x="435389" y="-18550"/>
                  <a:pt x="298335" y="58179"/>
                  <a:pt x="259177" y="64529"/>
                </a:cubicBezTo>
                <a:cubicBezTo>
                  <a:pt x="220019" y="70879"/>
                  <a:pt x="161281" y="39658"/>
                  <a:pt x="157577" y="42304"/>
                </a:cubicBezTo>
                <a:cubicBezTo>
                  <a:pt x="153873" y="44950"/>
                  <a:pt x="263939" y="55533"/>
                  <a:pt x="236952" y="80404"/>
                </a:cubicBezTo>
                <a:cubicBezTo>
                  <a:pt x="209965" y="105275"/>
                  <a:pt x="-23927" y="213754"/>
                  <a:pt x="2002" y="20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4AD9E57-8713-B006-A78C-3640B7D7065F}"/>
              </a:ext>
            </a:extLst>
          </p:cNvPr>
          <p:cNvSpPr/>
          <p:nvPr/>
        </p:nvSpPr>
        <p:spPr>
          <a:xfrm>
            <a:off x="6089063" y="3717376"/>
            <a:ext cx="382129" cy="242134"/>
          </a:xfrm>
          <a:custGeom>
            <a:avLst/>
            <a:gdLst>
              <a:gd name="connsiteX0" fmla="*/ 3762 w 382129"/>
              <a:gd name="connsiteY0" fmla="*/ 67224 h 242134"/>
              <a:gd name="connsiteX1" fmla="*/ 292687 w 382129"/>
              <a:gd name="connsiteY1" fmla="*/ 41824 h 242134"/>
              <a:gd name="connsiteX2" fmla="*/ 238712 w 382129"/>
              <a:gd name="connsiteY2" fmla="*/ 64049 h 242134"/>
              <a:gd name="connsiteX3" fmla="*/ 321262 w 382129"/>
              <a:gd name="connsiteY3" fmla="*/ 168824 h 242134"/>
              <a:gd name="connsiteX4" fmla="*/ 273637 w 382129"/>
              <a:gd name="connsiteY4" fmla="*/ 108499 h 242134"/>
              <a:gd name="connsiteX5" fmla="*/ 381587 w 382129"/>
              <a:gd name="connsiteY5" fmla="*/ 241849 h 242134"/>
              <a:gd name="connsiteX6" fmla="*/ 318087 w 382129"/>
              <a:gd name="connsiteY6" fmla="*/ 146599 h 242134"/>
              <a:gd name="connsiteX7" fmla="*/ 337137 w 382129"/>
              <a:gd name="connsiteY7" fmla="*/ 146599 h 242134"/>
              <a:gd name="connsiteX8" fmla="*/ 206962 w 382129"/>
              <a:gd name="connsiteY8" fmla="*/ 19599 h 242134"/>
              <a:gd name="connsiteX9" fmla="*/ 264112 w 382129"/>
              <a:gd name="connsiteY9" fmla="*/ 73574 h 242134"/>
              <a:gd name="connsiteX10" fmla="*/ 54562 w 382129"/>
              <a:gd name="connsiteY10" fmla="*/ 549 h 242134"/>
              <a:gd name="connsiteX11" fmla="*/ 124412 w 382129"/>
              <a:gd name="connsiteY11" fmla="*/ 41824 h 242134"/>
              <a:gd name="connsiteX12" fmla="*/ 3762 w 382129"/>
              <a:gd name="connsiteY12" fmla="*/ 67224 h 2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129" h="242134">
                <a:moveTo>
                  <a:pt x="3762" y="67224"/>
                </a:moveTo>
                <a:cubicBezTo>
                  <a:pt x="31808" y="67224"/>
                  <a:pt x="253529" y="42353"/>
                  <a:pt x="292687" y="41824"/>
                </a:cubicBezTo>
                <a:cubicBezTo>
                  <a:pt x="331845" y="41295"/>
                  <a:pt x="233950" y="42882"/>
                  <a:pt x="238712" y="64049"/>
                </a:cubicBezTo>
                <a:cubicBezTo>
                  <a:pt x="243474" y="85216"/>
                  <a:pt x="321262" y="168824"/>
                  <a:pt x="321262" y="168824"/>
                </a:cubicBezTo>
                <a:lnTo>
                  <a:pt x="273637" y="108499"/>
                </a:lnTo>
                <a:cubicBezTo>
                  <a:pt x="283691" y="120670"/>
                  <a:pt x="374179" y="235499"/>
                  <a:pt x="381587" y="241849"/>
                </a:cubicBezTo>
                <a:cubicBezTo>
                  <a:pt x="388995" y="248199"/>
                  <a:pt x="318087" y="146599"/>
                  <a:pt x="318087" y="146599"/>
                </a:cubicBezTo>
                <a:cubicBezTo>
                  <a:pt x="310679" y="130724"/>
                  <a:pt x="355658" y="167766"/>
                  <a:pt x="337137" y="146599"/>
                </a:cubicBezTo>
                <a:cubicBezTo>
                  <a:pt x="318616" y="125432"/>
                  <a:pt x="219133" y="31770"/>
                  <a:pt x="206962" y="19599"/>
                </a:cubicBezTo>
                <a:cubicBezTo>
                  <a:pt x="194791" y="7428"/>
                  <a:pt x="289512" y="76749"/>
                  <a:pt x="264112" y="73574"/>
                </a:cubicBezTo>
                <a:cubicBezTo>
                  <a:pt x="238712" y="70399"/>
                  <a:pt x="77845" y="5841"/>
                  <a:pt x="54562" y="549"/>
                </a:cubicBezTo>
                <a:cubicBezTo>
                  <a:pt x="31279" y="-4743"/>
                  <a:pt x="135525" y="29653"/>
                  <a:pt x="124412" y="41824"/>
                </a:cubicBezTo>
                <a:cubicBezTo>
                  <a:pt x="113299" y="53995"/>
                  <a:pt x="-24284" y="67224"/>
                  <a:pt x="3762" y="67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2D26576-4983-0716-69B5-507845343FE6}"/>
              </a:ext>
            </a:extLst>
          </p:cNvPr>
          <p:cNvSpPr/>
          <p:nvPr/>
        </p:nvSpPr>
        <p:spPr>
          <a:xfrm>
            <a:off x="4957664" y="4177132"/>
            <a:ext cx="192373" cy="1074124"/>
          </a:xfrm>
          <a:custGeom>
            <a:avLst/>
            <a:gdLst>
              <a:gd name="connsiteX0" fmla="*/ 192186 w 192373"/>
              <a:gd name="connsiteY0" fmla="*/ 1168 h 1074124"/>
              <a:gd name="connsiteX1" fmla="*/ 4861 w 192373"/>
              <a:gd name="connsiteY1" fmla="*/ 382168 h 1074124"/>
              <a:gd name="connsiteX2" fmla="*/ 52486 w 192373"/>
              <a:gd name="connsiteY2" fmla="*/ 283743 h 1074124"/>
              <a:gd name="connsiteX3" fmla="*/ 23911 w 192373"/>
              <a:gd name="connsiteY3" fmla="*/ 426618 h 1074124"/>
              <a:gd name="connsiteX4" fmla="*/ 4861 w 192373"/>
              <a:gd name="connsiteY4" fmla="*/ 934618 h 1074124"/>
              <a:gd name="connsiteX5" fmla="*/ 4861 w 192373"/>
              <a:gd name="connsiteY5" fmla="*/ 896518 h 1074124"/>
              <a:gd name="connsiteX6" fmla="*/ 55661 w 192373"/>
              <a:gd name="connsiteY6" fmla="*/ 1071143 h 1074124"/>
              <a:gd name="connsiteX7" fmla="*/ 30261 w 192373"/>
              <a:gd name="connsiteY7" fmla="*/ 979068 h 1074124"/>
              <a:gd name="connsiteX8" fmla="*/ 23911 w 192373"/>
              <a:gd name="connsiteY8" fmla="*/ 642518 h 1074124"/>
              <a:gd name="connsiteX9" fmla="*/ 20736 w 192373"/>
              <a:gd name="connsiteY9" fmla="*/ 636168 h 1074124"/>
              <a:gd name="connsiteX10" fmla="*/ 27086 w 192373"/>
              <a:gd name="connsiteY10" fmla="*/ 74193 h 1074124"/>
              <a:gd name="connsiteX11" fmla="*/ 39786 w 192373"/>
              <a:gd name="connsiteY11" fmla="*/ 356768 h 1074124"/>
              <a:gd name="connsiteX12" fmla="*/ 36611 w 192373"/>
              <a:gd name="connsiteY12" fmla="*/ 277393 h 1074124"/>
              <a:gd name="connsiteX13" fmla="*/ 17561 w 192373"/>
              <a:gd name="connsiteY13" fmla="*/ 296443 h 1074124"/>
              <a:gd name="connsiteX14" fmla="*/ 39786 w 192373"/>
              <a:gd name="connsiteY14" fmla="*/ 232943 h 1074124"/>
              <a:gd name="connsiteX15" fmla="*/ 39786 w 192373"/>
              <a:gd name="connsiteY15" fmla="*/ 261518 h 1074124"/>
              <a:gd name="connsiteX16" fmla="*/ 192186 w 192373"/>
              <a:gd name="connsiteY16" fmla="*/ 1168 h 107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373" h="1074124">
                <a:moveTo>
                  <a:pt x="192186" y="1168"/>
                </a:moveTo>
                <a:cubicBezTo>
                  <a:pt x="186365" y="21276"/>
                  <a:pt x="28144" y="335072"/>
                  <a:pt x="4861" y="382168"/>
                </a:cubicBezTo>
                <a:cubicBezTo>
                  <a:pt x="-18422" y="429264"/>
                  <a:pt x="49311" y="276335"/>
                  <a:pt x="52486" y="283743"/>
                </a:cubicBezTo>
                <a:cubicBezTo>
                  <a:pt x="55661" y="291151"/>
                  <a:pt x="31848" y="318139"/>
                  <a:pt x="23911" y="426618"/>
                </a:cubicBezTo>
                <a:cubicBezTo>
                  <a:pt x="15974" y="535097"/>
                  <a:pt x="8036" y="856301"/>
                  <a:pt x="4861" y="934618"/>
                </a:cubicBezTo>
                <a:cubicBezTo>
                  <a:pt x="1686" y="1012935"/>
                  <a:pt x="-3606" y="873764"/>
                  <a:pt x="4861" y="896518"/>
                </a:cubicBezTo>
                <a:cubicBezTo>
                  <a:pt x="13328" y="919272"/>
                  <a:pt x="51428" y="1057385"/>
                  <a:pt x="55661" y="1071143"/>
                </a:cubicBezTo>
                <a:cubicBezTo>
                  <a:pt x="59894" y="1084901"/>
                  <a:pt x="35553" y="1050505"/>
                  <a:pt x="30261" y="979068"/>
                </a:cubicBezTo>
                <a:cubicBezTo>
                  <a:pt x="24969" y="907631"/>
                  <a:pt x="25498" y="699668"/>
                  <a:pt x="23911" y="642518"/>
                </a:cubicBezTo>
                <a:cubicBezTo>
                  <a:pt x="22323" y="585368"/>
                  <a:pt x="20207" y="730889"/>
                  <a:pt x="20736" y="636168"/>
                </a:cubicBezTo>
                <a:cubicBezTo>
                  <a:pt x="21265" y="541447"/>
                  <a:pt x="23911" y="120760"/>
                  <a:pt x="27086" y="74193"/>
                </a:cubicBezTo>
                <a:cubicBezTo>
                  <a:pt x="30261" y="27626"/>
                  <a:pt x="38199" y="322901"/>
                  <a:pt x="39786" y="356768"/>
                </a:cubicBezTo>
                <a:cubicBezTo>
                  <a:pt x="41373" y="390635"/>
                  <a:pt x="40315" y="287447"/>
                  <a:pt x="36611" y="277393"/>
                </a:cubicBezTo>
                <a:cubicBezTo>
                  <a:pt x="32907" y="267339"/>
                  <a:pt x="17032" y="303851"/>
                  <a:pt x="17561" y="296443"/>
                </a:cubicBezTo>
                <a:cubicBezTo>
                  <a:pt x="18090" y="289035"/>
                  <a:pt x="36082" y="238764"/>
                  <a:pt x="39786" y="232943"/>
                </a:cubicBezTo>
                <a:cubicBezTo>
                  <a:pt x="43490" y="227122"/>
                  <a:pt x="13328" y="296443"/>
                  <a:pt x="39786" y="261518"/>
                </a:cubicBezTo>
                <a:cubicBezTo>
                  <a:pt x="66244" y="226593"/>
                  <a:pt x="198007" y="-18940"/>
                  <a:pt x="192186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8D7023A-9A82-3377-75E5-98AFE27459E6}"/>
              </a:ext>
            </a:extLst>
          </p:cNvPr>
          <p:cNvSpPr/>
          <p:nvPr/>
        </p:nvSpPr>
        <p:spPr>
          <a:xfrm>
            <a:off x="4606291" y="4282377"/>
            <a:ext cx="238803" cy="806293"/>
          </a:xfrm>
          <a:custGeom>
            <a:avLst/>
            <a:gdLst>
              <a:gd name="connsiteX0" fmla="*/ 3809 w 238803"/>
              <a:gd name="connsiteY0" fmla="*/ 3873 h 806293"/>
              <a:gd name="connsiteX1" fmla="*/ 133984 w 238803"/>
              <a:gd name="connsiteY1" fmla="*/ 330898 h 806293"/>
              <a:gd name="connsiteX2" fmla="*/ 137159 w 238803"/>
              <a:gd name="connsiteY2" fmla="*/ 315023 h 806293"/>
              <a:gd name="connsiteX3" fmla="*/ 238759 w 238803"/>
              <a:gd name="connsiteY3" fmla="*/ 57848 h 806293"/>
              <a:gd name="connsiteX4" fmla="*/ 149859 w 238803"/>
              <a:gd name="connsiteY4" fmla="*/ 286448 h 806293"/>
              <a:gd name="connsiteX5" fmla="*/ 140334 w 238803"/>
              <a:gd name="connsiteY5" fmla="*/ 337248 h 806293"/>
              <a:gd name="connsiteX6" fmla="*/ 121284 w 238803"/>
              <a:gd name="connsiteY6" fmla="*/ 584898 h 806293"/>
              <a:gd name="connsiteX7" fmla="*/ 121284 w 238803"/>
              <a:gd name="connsiteY7" fmla="*/ 543623 h 806293"/>
              <a:gd name="connsiteX8" fmla="*/ 130809 w 238803"/>
              <a:gd name="connsiteY8" fmla="*/ 670623 h 806293"/>
              <a:gd name="connsiteX9" fmla="*/ 143509 w 238803"/>
              <a:gd name="connsiteY9" fmla="*/ 803973 h 806293"/>
              <a:gd name="connsiteX10" fmla="*/ 105409 w 238803"/>
              <a:gd name="connsiteY10" fmla="*/ 553148 h 806293"/>
              <a:gd name="connsiteX11" fmla="*/ 140334 w 238803"/>
              <a:gd name="connsiteY11" fmla="*/ 280098 h 806293"/>
              <a:gd name="connsiteX12" fmla="*/ 99059 w 238803"/>
              <a:gd name="connsiteY12" fmla="*/ 124523 h 806293"/>
              <a:gd name="connsiteX13" fmla="*/ 146684 w 238803"/>
              <a:gd name="connsiteY13" fmla="*/ 321373 h 806293"/>
              <a:gd name="connsiteX14" fmla="*/ 102234 w 238803"/>
              <a:gd name="connsiteY14" fmla="*/ 229298 h 806293"/>
              <a:gd name="connsiteX15" fmla="*/ 634 w 238803"/>
              <a:gd name="connsiteY15" fmla="*/ 76898 h 806293"/>
              <a:gd name="connsiteX16" fmla="*/ 57784 w 238803"/>
              <a:gd name="connsiteY16" fmla="*/ 146748 h 806293"/>
              <a:gd name="connsiteX17" fmla="*/ 3809 w 238803"/>
              <a:gd name="connsiteY17" fmla="*/ 3873 h 80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803" h="806293">
                <a:moveTo>
                  <a:pt x="3809" y="3873"/>
                </a:moveTo>
                <a:cubicBezTo>
                  <a:pt x="16509" y="34565"/>
                  <a:pt x="133984" y="330898"/>
                  <a:pt x="133984" y="330898"/>
                </a:cubicBezTo>
                <a:cubicBezTo>
                  <a:pt x="156209" y="382756"/>
                  <a:pt x="119697" y="360531"/>
                  <a:pt x="137159" y="315023"/>
                </a:cubicBezTo>
                <a:cubicBezTo>
                  <a:pt x="154621" y="269515"/>
                  <a:pt x="236642" y="62610"/>
                  <a:pt x="238759" y="57848"/>
                </a:cubicBezTo>
                <a:cubicBezTo>
                  <a:pt x="240876" y="53086"/>
                  <a:pt x="166263" y="239881"/>
                  <a:pt x="149859" y="286448"/>
                </a:cubicBezTo>
                <a:cubicBezTo>
                  <a:pt x="133455" y="333015"/>
                  <a:pt x="145096" y="287506"/>
                  <a:pt x="140334" y="337248"/>
                </a:cubicBezTo>
                <a:cubicBezTo>
                  <a:pt x="135572" y="386990"/>
                  <a:pt x="124459" y="550502"/>
                  <a:pt x="121284" y="584898"/>
                </a:cubicBezTo>
                <a:cubicBezTo>
                  <a:pt x="118109" y="619294"/>
                  <a:pt x="119697" y="529336"/>
                  <a:pt x="121284" y="543623"/>
                </a:cubicBezTo>
                <a:cubicBezTo>
                  <a:pt x="122871" y="557910"/>
                  <a:pt x="127105" y="627231"/>
                  <a:pt x="130809" y="670623"/>
                </a:cubicBezTo>
                <a:cubicBezTo>
                  <a:pt x="134513" y="714015"/>
                  <a:pt x="147742" y="823552"/>
                  <a:pt x="143509" y="803973"/>
                </a:cubicBezTo>
                <a:cubicBezTo>
                  <a:pt x="139276" y="784394"/>
                  <a:pt x="105938" y="640460"/>
                  <a:pt x="105409" y="553148"/>
                </a:cubicBezTo>
                <a:cubicBezTo>
                  <a:pt x="104880" y="465836"/>
                  <a:pt x="141392" y="351535"/>
                  <a:pt x="140334" y="280098"/>
                </a:cubicBezTo>
                <a:cubicBezTo>
                  <a:pt x="139276" y="208661"/>
                  <a:pt x="98001" y="117644"/>
                  <a:pt x="99059" y="124523"/>
                </a:cubicBezTo>
                <a:cubicBezTo>
                  <a:pt x="100117" y="131402"/>
                  <a:pt x="146155" y="303911"/>
                  <a:pt x="146684" y="321373"/>
                </a:cubicBezTo>
                <a:cubicBezTo>
                  <a:pt x="147213" y="338835"/>
                  <a:pt x="126576" y="270044"/>
                  <a:pt x="102234" y="229298"/>
                </a:cubicBezTo>
                <a:cubicBezTo>
                  <a:pt x="77892" y="188552"/>
                  <a:pt x="8042" y="90656"/>
                  <a:pt x="634" y="76898"/>
                </a:cubicBezTo>
                <a:cubicBezTo>
                  <a:pt x="-6774" y="63140"/>
                  <a:pt x="53022" y="158919"/>
                  <a:pt x="57784" y="146748"/>
                </a:cubicBezTo>
                <a:cubicBezTo>
                  <a:pt x="62546" y="134577"/>
                  <a:pt x="-8891" y="-26819"/>
                  <a:pt x="3809" y="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353F9CE-0F61-3CCB-7100-41F67E3AAF65}"/>
              </a:ext>
            </a:extLst>
          </p:cNvPr>
          <p:cNvSpPr/>
          <p:nvPr/>
        </p:nvSpPr>
        <p:spPr>
          <a:xfrm>
            <a:off x="4806944" y="4362420"/>
            <a:ext cx="89511" cy="695510"/>
          </a:xfrm>
          <a:custGeom>
            <a:avLst/>
            <a:gdLst>
              <a:gd name="connsiteX0" fmla="*/ 15881 w 89511"/>
              <a:gd name="connsiteY0" fmla="*/ 30 h 695510"/>
              <a:gd name="connsiteX1" fmla="*/ 31756 w 89511"/>
              <a:gd name="connsiteY1" fmla="*/ 352455 h 695510"/>
              <a:gd name="connsiteX2" fmla="*/ 63506 w 89511"/>
              <a:gd name="connsiteY2" fmla="*/ 682655 h 695510"/>
              <a:gd name="connsiteX3" fmla="*/ 63506 w 89511"/>
              <a:gd name="connsiteY3" fmla="*/ 631855 h 695510"/>
              <a:gd name="connsiteX4" fmla="*/ 53981 w 89511"/>
              <a:gd name="connsiteY4" fmla="*/ 666780 h 695510"/>
              <a:gd name="connsiteX5" fmla="*/ 76206 w 89511"/>
              <a:gd name="connsiteY5" fmla="*/ 450880 h 695510"/>
              <a:gd name="connsiteX6" fmla="*/ 88906 w 89511"/>
              <a:gd name="connsiteY6" fmla="*/ 244505 h 695510"/>
              <a:gd name="connsiteX7" fmla="*/ 57156 w 89511"/>
              <a:gd name="connsiteY7" fmla="*/ 581055 h 695510"/>
              <a:gd name="connsiteX8" fmla="*/ 38106 w 89511"/>
              <a:gd name="connsiteY8" fmla="*/ 431830 h 695510"/>
              <a:gd name="connsiteX9" fmla="*/ 6 w 89511"/>
              <a:gd name="connsiteY9" fmla="*/ 314355 h 695510"/>
              <a:gd name="connsiteX10" fmla="*/ 34931 w 89511"/>
              <a:gd name="connsiteY10" fmla="*/ 371505 h 695510"/>
              <a:gd name="connsiteX11" fmla="*/ 15881 w 89511"/>
              <a:gd name="connsiteY11" fmla="*/ 30 h 6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11" h="695510">
                <a:moveTo>
                  <a:pt x="15881" y="30"/>
                </a:moveTo>
                <a:cubicBezTo>
                  <a:pt x="15352" y="-3145"/>
                  <a:pt x="23819" y="238684"/>
                  <a:pt x="31756" y="352455"/>
                </a:cubicBezTo>
                <a:cubicBezTo>
                  <a:pt x="39693" y="466226"/>
                  <a:pt x="58214" y="636088"/>
                  <a:pt x="63506" y="682655"/>
                </a:cubicBezTo>
                <a:cubicBezTo>
                  <a:pt x="68798" y="729222"/>
                  <a:pt x="65094" y="634501"/>
                  <a:pt x="63506" y="631855"/>
                </a:cubicBezTo>
                <a:cubicBezTo>
                  <a:pt x="61919" y="629209"/>
                  <a:pt x="51864" y="696942"/>
                  <a:pt x="53981" y="666780"/>
                </a:cubicBezTo>
                <a:cubicBezTo>
                  <a:pt x="56098" y="636618"/>
                  <a:pt x="70385" y="521259"/>
                  <a:pt x="76206" y="450880"/>
                </a:cubicBezTo>
                <a:cubicBezTo>
                  <a:pt x="82027" y="380501"/>
                  <a:pt x="92081" y="222809"/>
                  <a:pt x="88906" y="244505"/>
                </a:cubicBezTo>
                <a:cubicBezTo>
                  <a:pt x="85731" y="266201"/>
                  <a:pt x="65623" y="549834"/>
                  <a:pt x="57156" y="581055"/>
                </a:cubicBezTo>
                <a:cubicBezTo>
                  <a:pt x="48689" y="612276"/>
                  <a:pt x="47631" y="476280"/>
                  <a:pt x="38106" y="431830"/>
                </a:cubicBezTo>
                <a:cubicBezTo>
                  <a:pt x="28581" y="387380"/>
                  <a:pt x="535" y="324409"/>
                  <a:pt x="6" y="314355"/>
                </a:cubicBezTo>
                <a:cubicBezTo>
                  <a:pt x="-523" y="304301"/>
                  <a:pt x="33344" y="428655"/>
                  <a:pt x="34931" y="371505"/>
                </a:cubicBezTo>
                <a:cubicBezTo>
                  <a:pt x="36519" y="314355"/>
                  <a:pt x="16410" y="3205"/>
                  <a:pt x="1588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9869674-710F-09B6-CC23-996B7F3EC1AD}"/>
              </a:ext>
            </a:extLst>
          </p:cNvPr>
          <p:cNvSpPr/>
          <p:nvPr/>
        </p:nvSpPr>
        <p:spPr>
          <a:xfrm>
            <a:off x="4835759" y="4643025"/>
            <a:ext cx="172021" cy="952435"/>
          </a:xfrm>
          <a:custGeom>
            <a:avLst/>
            <a:gdLst>
              <a:gd name="connsiteX0" fmla="*/ 91841 w 172021"/>
              <a:gd name="connsiteY0" fmla="*/ 2000 h 952435"/>
              <a:gd name="connsiteX1" fmla="*/ 85491 w 172021"/>
              <a:gd name="connsiteY1" fmla="*/ 589375 h 952435"/>
              <a:gd name="connsiteX2" fmla="*/ 85491 w 172021"/>
              <a:gd name="connsiteY2" fmla="*/ 573500 h 952435"/>
              <a:gd name="connsiteX3" fmla="*/ 91841 w 172021"/>
              <a:gd name="connsiteY3" fmla="*/ 741775 h 952435"/>
              <a:gd name="connsiteX4" fmla="*/ 171216 w 172021"/>
              <a:gd name="connsiteY4" fmla="*/ 948150 h 952435"/>
              <a:gd name="connsiteX5" fmla="*/ 129941 w 172021"/>
              <a:gd name="connsiteY5" fmla="*/ 871950 h 952435"/>
              <a:gd name="connsiteX6" fmla="*/ 82316 w 172021"/>
              <a:gd name="connsiteY6" fmla="*/ 757650 h 952435"/>
              <a:gd name="connsiteX7" fmla="*/ 110891 w 172021"/>
              <a:gd name="connsiteY7" fmla="*/ 821150 h 952435"/>
              <a:gd name="connsiteX8" fmla="*/ 88666 w 172021"/>
              <a:gd name="connsiteY8" fmla="*/ 735425 h 952435"/>
              <a:gd name="connsiteX9" fmla="*/ 126766 w 172021"/>
              <a:gd name="connsiteY9" fmla="*/ 627475 h 952435"/>
              <a:gd name="connsiteX10" fmla="*/ 95016 w 172021"/>
              <a:gd name="connsiteY10" fmla="*/ 697325 h 952435"/>
              <a:gd name="connsiteX11" fmla="*/ 88666 w 172021"/>
              <a:gd name="connsiteY11" fmla="*/ 643350 h 952435"/>
              <a:gd name="connsiteX12" fmla="*/ 6116 w 172021"/>
              <a:gd name="connsiteY12" fmla="*/ 554450 h 952435"/>
              <a:gd name="connsiteX13" fmla="*/ 9291 w 172021"/>
              <a:gd name="connsiteY13" fmla="*/ 548100 h 952435"/>
              <a:gd name="connsiteX14" fmla="*/ 34691 w 172021"/>
              <a:gd name="connsiteY14" fmla="*/ 589375 h 952435"/>
              <a:gd name="connsiteX15" fmla="*/ 72791 w 172021"/>
              <a:gd name="connsiteY15" fmla="*/ 598900 h 952435"/>
              <a:gd name="connsiteX16" fmla="*/ 72791 w 172021"/>
              <a:gd name="connsiteY16" fmla="*/ 424275 h 952435"/>
              <a:gd name="connsiteX17" fmla="*/ 28341 w 172021"/>
              <a:gd name="connsiteY17" fmla="*/ 370300 h 952435"/>
              <a:gd name="connsiteX18" fmla="*/ 75966 w 172021"/>
              <a:gd name="connsiteY18" fmla="*/ 395700 h 952435"/>
              <a:gd name="connsiteX19" fmla="*/ 91841 w 172021"/>
              <a:gd name="connsiteY19" fmla="*/ 2000 h 9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2021" h="952435">
                <a:moveTo>
                  <a:pt x="91841" y="2000"/>
                </a:moveTo>
                <a:cubicBezTo>
                  <a:pt x="93428" y="34279"/>
                  <a:pt x="86549" y="494125"/>
                  <a:pt x="85491" y="589375"/>
                </a:cubicBezTo>
                <a:cubicBezTo>
                  <a:pt x="84433" y="684625"/>
                  <a:pt x="84433" y="548100"/>
                  <a:pt x="85491" y="573500"/>
                </a:cubicBezTo>
                <a:cubicBezTo>
                  <a:pt x="86549" y="598900"/>
                  <a:pt x="77554" y="679333"/>
                  <a:pt x="91841" y="741775"/>
                </a:cubicBezTo>
                <a:cubicBezTo>
                  <a:pt x="106128" y="804217"/>
                  <a:pt x="164866" y="926454"/>
                  <a:pt x="171216" y="948150"/>
                </a:cubicBezTo>
                <a:cubicBezTo>
                  <a:pt x="177566" y="969846"/>
                  <a:pt x="144758" y="903700"/>
                  <a:pt x="129941" y="871950"/>
                </a:cubicBezTo>
                <a:cubicBezTo>
                  <a:pt x="115124" y="840200"/>
                  <a:pt x="85491" y="766117"/>
                  <a:pt x="82316" y="757650"/>
                </a:cubicBezTo>
                <a:cubicBezTo>
                  <a:pt x="79141" y="749183"/>
                  <a:pt x="109833" y="824854"/>
                  <a:pt x="110891" y="821150"/>
                </a:cubicBezTo>
                <a:cubicBezTo>
                  <a:pt x="111949" y="817446"/>
                  <a:pt x="86020" y="767704"/>
                  <a:pt x="88666" y="735425"/>
                </a:cubicBezTo>
                <a:cubicBezTo>
                  <a:pt x="91312" y="703146"/>
                  <a:pt x="125708" y="633825"/>
                  <a:pt x="126766" y="627475"/>
                </a:cubicBezTo>
                <a:cubicBezTo>
                  <a:pt x="127824" y="621125"/>
                  <a:pt x="101366" y="694679"/>
                  <a:pt x="95016" y="697325"/>
                </a:cubicBezTo>
                <a:cubicBezTo>
                  <a:pt x="88666" y="699971"/>
                  <a:pt x="103483" y="667162"/>
                  <a:pt x="88666" y="643350"/>
                </a:cubicBezTo>
                <a:cubicBezTo>
                  <a:pt x="73849" y="619538"/>
                  <a:pt x="19345" y="570325"/>
                  <a:pt x="6116" y="554450"/>
                </a:cubicBezTo>
                <a:cubicBezTo>
                  <a:pt x="-7113" y="538575"/>
                  <a:pt x="4529" y="542279"/>
                  <a:pt x="9291" y="548100"/>
                </a:cubicBezTo>
                <a:cubicBezTo>
                  <a:pt x="14053" y="553921"/>
                  <a:pt x="24108" y="580908"/>
                  <a:pt x="34691" y="589375"/>
                </a:cubicBezTo>
                <a:cubicBezTo>
                  <a:pt x="45274" y="597842"/>
                  <a:pt x="66441" y="626417"/>
                  <a:pt x="72791" y="598900"/>
                </a:cubicBezTo>
                <a:cubicBezTo>
                  <a:pt x="79141" y="571383"/>
                  <a:pt x="80199" y="462375"/>
                  <a:pt x="72791" y="424275"/>
                </a:cubicBezTo>
                <a:cubicBezTo>
                  <a:pt x="65383" y="386175"/>
                  <a:pt x="27812" y="375063"/>
                  <a:pt x="28341" y="370300"/>
                </a:cubicBezTo>
                <a:cubicBezTo>
                  <a:pt x="28870" y="365538"/>
                  <a:pt x="64324" y="453379"/>
                  <a:pt x="75966" y="395700"/>
                </a:cubicBezTo>
                <a:cubicBezTo>
                  <a:pt x="87608" y="338021"/>
                  <a:pt x="90254" y="-30279"/>
                  <a:pt x="91841" y="2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EB296C2-A8B6-4B52-79AD-76F05C9CD8B6}"/>
              </a:ext>
            </a:extLst>
          </p:cNvPr>
          <p:cNvSpPr/>
          <p:nvPr/>
        </p:nvSpPr>
        <p:spPr>
          <a:xfrm>
            <a:off x="4739907" y="4623913"/>
            <a:ext cx="108334" cy="828444"/>
          </a:xfrm>
          <a:custGeom>
            <a:avLst/>
            <a:gdLst>
              <a:gd name="connsiteX0" fmla="*/ 32118 w 108334"/>
              <a:gd name="connsiteY0" fmla="*/ 5237 h 828444"/>
              <a:gd name="connsiteX1" fmla="*/ 86093 w 108334"/>
              <a:gd name="connsiteY1" fmla="*/ 659287 h 828444"/>
              <a:gd name="connsiteX2" fmla="*/ 108318 w 108334"/>
              <a:gd name="connsiteY2" fmla="*/ 827562 h 828444"/>
              <a:gd name="connsiteX3" fmla="*/ 89268 w 108334"/>
              <a:gd name="connsiteY3" fmla="*/ 719612 h 828444"/>
              <a:gd name="connsiteX4" fmla="*/ 67043 w 108334"/>
              <a:gd name="connsiteY4" fmla="*/ 589437 h 828444"/>
              <a:gd name="connsiteX5" fmla="*/ 13068 w 108334"/>
              <a:gd name="connsiteY5" fmla="*/ 668812 h 828444"/>
              <a:gd name="connsiteX6" fmla="*/ 54343 w 108334"/>
              <a:gd name="connsiteY6" fmla="*/ 595787 h 828444"/>
              <a:gd name="connsiteX7" fmla="*/ 9893 w 108334"/>
              <a:gd name="connsiteY7" fmla="*/ 506887 h 828444"/>
              <a:gd name="connsiteX8" fmla="*/ 67043 w 108334"/>
              <a:gd name="connsiteY8" fmla="*/ 586262 h 828444"/>
              <a:gd name="connsiteX9" fmla="*/ 57518 w 108334"/>
              <a:gd name="connsiteY9" fmla="*/ 443387 h 828444"/>
              <a:gd name="connsiteX10" fmla="*/ 22593 w 108334"/>
              <a:gd name="connsiteY10" fmla="*/ 471962 h 828444"/>
              <a:gd name="connsiteX11" fmla="*/ 70218 w 108334"/>
              <a:gd name="connsiteY11" fmla="*/ 430687 h 828444"/>
              <a:gd name="connsiteX12" fmla="*/ 368 w 108334"/>
              <a:gd name="connsiteY12" fmla="*/ 306862 h 828444"/>
              <a:gd name="connsiteX13" fmla="*/ 41643 w 108334"/>
              <a:gd name="connsiteY13" fmla="*/ 348137 h 828444"/>
              <a:gd name="connsiteX14" fmla="*/ 32118 w 108334"/>
              <a:gd name="connsiteY14" fmla="*/ 5237 h 82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334" h="828444">
                <a:moveTo>
                  <a:pt x="32118" y="5237"/>
                </a:moveTo>
                <a:cubicBezTo>
                  <a:pt x="39526" y="57095"/>
                  <a:pt x="73393" y="522233"/>
                  <a:pt x="86093" y="659287"/>
                </a:cubicBezTo>
                <a:cubicBezTo>
                  <a:pt x="98793" y="796341"/>
                  <a:pt x="107789" y="817508"/>
                  <a:pt x="108318" y="827562"/>
                </a:cubicBezTo>
                <a:cubicBezTo>
                  <a:pt x="108847" y="837616"/>
                  <a:pt x="96147" y="759299"/>
                  <a:pt x="89268" y="719612"/>
                </a:cubicBezTo>
                <a:cubicBezTo>
                  <a:pt x="82389" y="679925"/>
                  <a:pt x="79743" y="597904"/>
                  <a:pt x="67043" y="589437"/>
                </a:cubicBezTo>
                <a:cubicBezTo>
                  <a:pt x="54343" y="580970"/>
                  <a:pt x="15185" y="667754"/>
                  <a:pt x="13068" y="668812"/>
                </a:cubicBezTo>
                <a:cubicBezTo>
                  <a:pt x="10951" y="669870"/>
                  <a:pt x="54872" y="622774"/>
                  <a:pt x="54343" y="595787"/>
                </a:cubicBezTo>
                <a:cubicBezTo>
                  <a:pt x="53814" y="568800"/>
                  <a:pt x="7776" y="508475"/>
                  <a:pt x="9893" y="506887"/>
                </a:cubicBezTo>
                <a:cubicBezTo>
                  <a:pt x="12010" y="505299"/>
                  <a:pt x="59106" y="596845"/>
                  <a:pt x="67043" y="586262"/>
                </a:cubicBezTo>
                <a:cubicBezTo>
                  <a:pt x="74980" y="575679"/>
                  <a:pt x="64926" y="462437"/>
                  <a:pt x="57518" y="443387"/>
                </a:cubicBezTo>
                <a:cubicBezTo>
                  <a:pt x="50110" y="424337"/>
                  <a:pt x="20476" y="474079"/>
                  <a:pt x="22593" y="471962"/>
                </a:cubicBezTo>
                <a:cubicBezTo>
                  <a:pt x="24710" y="469845"/>
                  <a:pt x="73922" y="458204"/>
                  <a:pt x="70218" y="430687"/>
                </a:cubicBezTo>
                <a:cubicBezTo>
                  <a:pt x="66514" y="403170"/>
                  <a:pt x="5130" y="320620"/>
                  <a:pt x="368" y="306862"/>
                </a:cubicBezTo>
                <a:cubicBezTo>
                  <a:pt x="-4394" y="293104"/>
                  <a:pt x="38468" y="393645"/>
                  <a:pt x="41643" y="348137"/>
                </a:cubicBezTo>
                <a:cubicBezTo>
                  <a:pt x="44818" y="302629"/>
                  <a:pt x="24710" y="-46621"/>
                  <a:pt x="32118" y="5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4DC58BC-6ECB-EC42-D97C-2CCB5FFA4917}"/>
              </a:ext>
            </a:extLst>
          </p:cNvPr>
          <p:cNvSpPr/>
          <p:nvPr/>
        </p:nvSpPr>
        <p:spPr>
          <a:xfrm>
            <a:off x="5232354" y="5241820"/>
            <a:ext cx="89748" cy="390673"/>
          </a:xfrm>
          <a:custGeom>
            <a:avLst/>
            <a:gdLst>
              <a:gd name="connsiteX0" fmla="*/ 46 w 89748"/>
              <a:gd name="connsiteY0" fmla="*/ 105 h 390673"/>
              <a:gd name="connsiteX1" fmla="*/ 47671 w 89748"/>
              <a:gd name="connsiteY1" fmla="*/ 196955 h 390673"/>
              <a:gd name="connsiteX2" fmla="*/ 60371 w 89748"/>
              <a:gd name="connsiteY2" fmla="*/ 133455 h 390673"/>
              <a:gd name="connsiteX3" fmla="*/ 88946 w 89748"/>
              <a:gd name="connsiteY3" fmla="*/ 314430 h 390673"/>
              <a:gd name="connsiteX4" fmla="*/ 79421 w 89748"/>
              <a:gd name="connsiteY4" fmla="*/ 276330 h 390673"/>
              <a:gd name="connsiteX5" fmla="*/ 54021 w 89748"/>
              <a:gd name="connsiteY5" fmla="*/ 381105 h 390673"/>
              <a:gd name="connsiteX6" fmla="*/ 66721 w 89748"/>
              <a:gd name="connsiteY6" fmla="*/ 314430 h 390673"/>
              <a:gd name="connsiteX7" fmla="*/ 38146 w 89748"/>
              <a:gd name="connsiteY7" fmla="*/ 390630 h 390673"/>
              <a:gd name="connsiteX8" fmla="*/ 63546 w 89748"/>
              <a:gd name="connsiteY8" fmla="*/ 323955 h 390673"/>
              <a:gd name="connsiteX9" fmla="*/ 47671 w 89748"/>
              <a:gd name="connsiteY9" fmla="*/ 235055 h 390673"/>
              <a:gd name="connsiteX10" fmla="*/ 28621 w 89748"/>
              <a:gd name="connsiteY10" fmla="*/ 308080 h 390673"/>
              <a:gd name="connsiteX11" fmla="*/ 41321 w 89748"/>
              <a:gd name="connsiteY11" fmla="*/ 209655 h 390673"/>
              <a:gd name="connsiteX12" fmla="*/ 60371 w 89748"/>
              <a:gd name="connsiteY12" fmla="*/ 269980 h 390673"/>
              <a:gd name="connsiteX13" fmla="*/ 69896 w 89748"/>
              <a:gd name="connsiteY13" fmla="*/ 219180 h 390673"/>
              <a:gd name="connsiteX14" fmla="*/ 54021 w 89748"/>
              <a:gd name="connsiteY14" fmla="*/ 98530 h 390673"/>
              <a:gd name="connsiteX15" fmla="*/ 57196 w 89748"/>
              <a:gd name="connsiteY15" fmla="*/ 168380 h 390673"/>
              <a:gd name="connsiteX16" fmla="*/ 46 w 89748"/>
              <a:gd name="connsiteY16" fmla="*/ 105 h 39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748" h="390673">
                <a:moveTo>
                  <a:pt x="46" y="105"/>
                </a:moveTo>
                <a:cubicBezTo>
                  <a:pt x="-1541" y="4867"/>
                  <a:pt x="37617" y="174730"/>
                  <a:pt x="47671" y="196955"/>
                </a:cubicBezTo>
                <a:cubicBezTo>
                  <a:pt x="57725" y="219180"/>
                  <a:pt x="53492" y="113876"/>
                  <a:pt x="60371" y="133455"/>
                </a:cubicBezTo>
                <a:cubicBezTo>
                  <a:pt x="67250" y="153034"/>
                  <a:pt x="85771" y="290618"/>
                  <a:pt x="88946" y="314430"/>
                </a:cubicBezTo>
                <a:cubicBezTo>
                  <a:pt x="92121" y="338243"/>
                  <a:pt x="85242" y="265218"/>
                  <a:pt x="79421" y="276330"/>
                </a:cubicBezTo>
                <a:cubicBezTo>
                  <a:pt x="73600" y="287442"/>
                  <a:pt x="56138" y="374755"/>
                  <a:pt x="54021" y="381105"/>
                </a:cubicBezTo>
                <a:cubicBezTo>
                  <a:pt x="51904" y="387455"/>
                  <a:pt x="69367" y="312843"/>
                  <a:pt x="66721" y="314430"/>
                </a:cubicBezTo>
                <a:cubicBezTo>
                  <a:pt x="64075" y="316018"/>
                  <a:pt x="38675" y="389043"/>
                  <a:pt x="38146" y="390630"/>
                </a:cubicBezTo>
                <a:cubicBezTo>
                  <a:pt x="37617" y="392217"/>
                  <a:pt x="61959" y="349884"/>
                  <a:pt x="63546" y="323955"/>
                </a:cubicBezTo>
                <a:cubicBezTo>
                  <a:pt x="65134" y="298026"/>
                  <a:pt x="53492" y="237701"/>
                  <a:pt x="47671" y="235055"/>
                </a:cubicBezTo>
                <a:cubicBezTo>
                  <a:pt x="41850" y="232409"/>
                  <a:pt x="29679" y="312313"/>
                  <a:pt x="28621" y="308080"/>
                </a:cubicBezTo>
                <a:cubicBezTo>
                  <a:pt x="27563" y="303847"/>
                  <a:pt x="36029" y="216005"/>
                  <a:pt x="41321" y="209655"/>
                </a:cubicBezTo>
                <a:cubicBezTo>
                  <a:pt x="46613" y="203305"/>
                  <a:pt x="55609" y="268393"/>
                  <a:pt x="60371" y="269980"/>
                </a:cubicBezTo>
                <a:cubicBezTo>
                  <a:pt x="65133" y="271567"/>
                  <a:pt x="70954" y="247755"/>
                  <a:pt x="69896" y="219180"/>
                </a:cubicBezTo>
                <a:cubicBezTo>
                  <a:pt x="68838" y="190605"/>
                  <a:pt x="56138" y="106997"/>
                  <a:pt x="54021" y="98530"/>
                </a:cubicBezTo>
                <a:cubicBezTo>
                  <a:pt x="51904" y="90063"/>
                  <a:pt x="65663" y="183726"/>
                  <a:pt x="57196" y="168380"/>
                </a:cubicBezTo>
                <a:cubicBezTo>
                  <a:pt x="48729" y="153034"/>
                  <a:pt x="1633" y="-4657"/>
                  <a:pt x="4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2C06CA7-A73C-884C-9447-D0A7E1E1DA6D}"/>
              </a:ext>
            </a:extLst>
          </p:cNvPr>
          <p:cNvSpPr/>
          <p:nvPr/>
        </p:nvSpPr>
        <p:spPr>
          <a:xfrm>
            <a:off x="4500012" y="5450317"/>
            <a:ext cx="229276" cy="219992"/>
          </a:xfrm>
          <a:custGeom>
            <a:avLst/>
            <a:gdLst>
              <a:gd name="connsiteX0" fmla="*/ 2138 w 229276"/>
              <a:gd name="connsiteY0" fmla="*/ 1158 h 219992"/>
              <a:gd name="connsiteX1" fmla="*/ 218038 w 229276"/>
              <a:gd name="connsiteY1" fmla="*/ 210708 h 219992"/>
              <a:gd name="connsiteX2" fmla="*/ 183113 w 229276"/>
              <a:gd name="connsiteY2" fmla="*/ 175783 h 219992"/>
              <a:gd name="connsiteX3" fmla="*/ 49763 w 229276"/>
              <a:gd name="connsiteY3" fmla="*/ 109108 h 219992"/>
              <a:gd name="connsiteX4" fmla="*/ 103738 w 229276"/>
              <a:gd name="connsiteY4" fmla="*/ 124983 h 219992"/>
              <a:gd name="connsiteX5" fmla="*/ 2138 w 229276"/>
              <a:gd name="connsiteY5" fmla="*/ 1158 h 2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276" h="219992">
                <a:moveTo>
                  <a:pt x="2138" y="1158"/>
                </a:moveTo>
                <a:cubicBezTo>
                  <a:pt x="21188" y="15446"/>
                  <a:pt x="187876" y="181604"/>
                  <a:pt x="218038" y="210708"/>
                </a:cubicBezTo>
                <a:cubicBezTo>
                  <a:pt x="248200" y="239812"/>
                  <a:pt x="211159" y="192716"/>
                  <a:pt x="183113" y="175783"/>
                </a:cubicBezTo>
                <a:cubicBezTo>
                  <a:pt x="155067" y="158850"/>
                  <a:pt x="62992" y="117575"/>
                  <a:pt x="49763" y="109108"/>
                </a:cubicBezTo>
                <a:cubicBezTo>
                  <a:pt x="36534" y="100641"/>
                  <a:pt x="110088" y="140858"/>
                  <a:pt x="103738" y="124983"/>
                </a:cubicBezTo>
                <a:cubicBezTo>
                  <a:pt x="97388" y="109108"/>
                  <a:pt x="-16912" y="-13130"/>
                  <a:pt x="2138" y="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DADBFF4-EA88-7EF9-5636-7E5411C6F2A5}"/>
              </a:ext>
            </a:extLst>
          </p:cNvPr>
          <p:cNvSpPr/>
          <p:nvPr/>
        </p:nvSpPr>
        <p:spPr>
          <a:xfrm>
            <a:off x="4956161" y="4271744"/>
            <a:ext cx="78567" cy="1017556"/>
          </a:xfrm>
          <a:custGeom>
            <a:avLst/>
            <a:gdLst>
              <a:gd name="connsiteX0" fmla="*/ 76214 w 78567"/>
              <a:gd name="connsiteY0" fmla="*/ 11331 h 1017556"/>
              <a:gd name="connsiteX1" fmla="*/ 69864 w 78567"/>
              <a:gd name="connsiteY1" fmla="*/ 979706 h 1017556"/>
              <a:gd name="connsiteX2" fmla="*/ 73039 w 78567"/>
              <a:gd name="connsiteY2" fmla="*/ 808256 h 1017556"/>
              <a:gd name="connsiteX3" fmla="*/ 73039 w 78567"/>
              <a:gd name="connsiteY3" fmla="*/ 687606 h 1017556"/>
              <a:gd name="connsiteX4" fmla="*/ 14 w 78567"/>
              <a:gd name="connsiteY4" fmla="*/ 271681 h 1017556"/>
              <a:gd name="connsiteX5" fmla="*/ 66689 w 78567"/>
              <a:gd name="connsiteY5" fmla="*/ 620931 h 1017556"/>
              <a:gd name="connsiteX6" fmla="*/ 63514 w 78567"/>
              <a:gd name="connsiteY6" fmla="*/ 357406 h 1017556"/>
              <a:gd name="connsiteX7" fmla="*/ 60339 w 78567"/>
              <a:gd name="connsiteY7" fmla="*/ 446306 h 1017556"/>
              <a:gd name="connsiteX8" fmla="*/ 76214 w 78567"/>
              <a:gd name="connsiteY8" fmla="*/ 11331 h 10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67" h="1017556">
                <a:moveTo>
                  <a:pt x="76214" y="11331"/>
                </a:moveTo>
                <a:cubicBezTo>
                  <a:pt x="77801" y="100231"/>
                  <a:pt x="70393" y="846885"/>
                  <a:pt x="69864" y="979706"/>
                </a:cubicBezTo>
                <a:cubicBezTo>
                  <a:pt x="69335" y="1112527"/>
                  <a:pt x="72510" y="856939"/>
                  <a:pt x="73039" y="808256"/>
                </a:cubicBezTo>
                <a:cubicBezTo>
                  <a:pt x="73568" y="759573"/>
                  <a:pt x="85210" y="777035"/>
                  <a:pt x="73039" y="687606"/>
                </a:cubicBezTo>
                <a:cubicBezTo>
                  <a:pt x="60868" y="598177"/>
                  <a:pt x="1072" y="282793"/>
                  <a:pt x="14" y="271681"/>
                </a:cubicBezTo>
                <a:cubicBezTo>
                  <a:pt x="-1044" y="260569"/>
                  <a:pt x="56106" y="606644"/>
                  <a:pt x="66689" y="620931"/>
                </a:cubicBezTo>
                <a:cubicBezTo>
                  <a:pt x="77272" y="635219"/>
                  <a:pt x="64572" y="386510"/>
                  <a:pt x="63514" y="357406"/>
                </a:cubicBezTo>
                <a:cubicBezTo>
                  <a:pt x="62456" y="328302"/>
                  <a:pt x="59810" y="508748"/>
                  <a:pt x="60339" y="446306"/>
                </a:cubicBezTo>
                <a:cubicBezTo>
                  <a:pt x="60868" y="383864"/>
                  <a:pt x="74627" y="-77569"/>
                  <a:pt x="76214" y="11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5006525-AFBB-8F00-0444-474A29067002}"/>
              </a:ext>
            </a:extLst>
          </p:cNvPr>
          <p:cNvSpPr/>
          <p:nvPr/>
        </p:nvSpPr>
        <p:spPr>
          <a:xfrm>
            <a:off x="4939719" y="5102123"/>
            <a:ext cx="121591" cy="435468"/>
          </a:xfrm>
          <a:custGeom>
            <a:avLst/>
            <a:gdLst>
              <a:gd name="connsiteX0" fmla="*/ 581 w 121591"/>
              <a:gd name="connsiteY0" fmla="*/ 44552 h 435468"/>
              <a:gd name="connsiteX1" fmla="*/ 105356 w 121591"/>
              <a:gd name="connsiteY1" fmla="*/ 412852 h 435468"/>
              <a:gd name="connsiteX2" fmla="*/ 108531 w 121591"/>
              <a:gd name="connsiteY2" fmla="*/ 352527 h 435468"/>
              <a:gd name="connsiteX3" fmla="*/ 121231 w 121591"/>
              <a:gd name="connsiteY3" fmla="*/ 102 h 435468"/>
              <a:gd name="connsiteX4" fmla="*/ 92656 w 121591"/>
              <a:gd name="connsiteY4" fmla="*/ 390627 h 435468"/>
              <a:gd name="connsiteX5" fmla="*/ 64081 w 121591"/>
              <a:gd name="connsiteY5" fmla="*/ 225527 h 435468"/>
              <a:gd name="connsiteX6" fmla="*/ 581 w 121591"/>
              <a:gd name="connsiteY6" fmla="*/ 44552 h 43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91" h="435468">
                <a:moveTo>
                  <a:pt x="581" y="44552"/>
                </a:moveTo>
                <a:cubicBezTo>
                  <a:pt x="7460" y="75773"/>
                  <a:pt x="87364" y="361523"/>
                  <a:pt x="105356" y="412852"/>
                </a:cubicBezTo>
                <a:cubicBezTo>
                  <a:pt x="123348" y="464181"/>
                  <a:pt x="105885" y="421319"/>
                  <a:pt x="108531" y="352527"/>
                </a:cubicBezTo>
                <a:cubicBezTo>
                  <a:pt x="111177" y="283735"/>
                  <a:pt x="123877" y="-6248"/>
                  <a:pt x="121231" y="102"/>
                </a:cubicBezTo>
                <a:cubicBezTo>
                  <a:pt x="118585" y="6452"/>
                  <a:pt x="102181" y="353056"/>
                  <a:pt x="92656" y="390627"/>
                </a:cubicBezTo>
                <a:cubicBezTo>
                  <a:pt x="83131" y="428198"/>
                  <a:pt x="78369" y="281619"/>
                  <a:pt x="64081" y="225527"/>
                </a:cubicBezTo>
                <a:cubicBezTo>
                  <a:pt x="49793" y="169435"/>
                  <a:pt x="-6298" y="13331"/>
                  <a:pt x="581" y="44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A91AA58-0F20-0FD3-A5E1-4F3848C30DFA}"/>
              </a:ext>
            </a:extLst>
          </p:cNvPr>
          <p:cNvSpPr/>
          <p:nvPr/>
        </p:nvSpPr>
        <p:spPr>
          <a:xfrm>
            <a:off x="4644918" y="4698086"/>
            <a:ext cx="117785" cy="768976"/>
          </a:xfrm>
          <a:custGeom>
            <a:avLst/>
            <a:gdLst>
              <a:gd name="connsiteX0" fmla="*/ 38207 w 117785"/>
              <a:gd name="connsiteY0" fmla="*/ 7264 h 768976"/>
              <a:gd name="connsiteX1" fmla="*/ 66782 w 117785"/>
              <a:gd name="connsiteY1" fmla="*/ 502564 h 768976"/>
              <a:gd name="connsiteX2" fmla="*/ 76307 w 117785"/>
              <a:gd name="connsiteY2" fmla="*/ 458114 h 768976"/>
              <a:gd name="connsiteX3" fmla="*/ 114407 w 117785"/>
              <a:gd name="connsiteY3" fmla="*/ 756564 h 768976"/>
              <a:gd name="connsiteX4" fmla="*/ 111232 w 117785"/>
              <a:gd name="connsiteY4" fmla="*/ 693064 h 768976"/>
              <a:gd name="connsiteX5" fmla="*/ 73132 w 117785"/>
              <a:gd name="connsiteY5" fmla="*/ 515264 h 768976"/>
              <a:gd name="connsiteX6" fmla="*/ 107 w 117785"/>
              <a:gd name="connsiteY6" fmla="*/ 385089 h 768976"/>
              <a:gd name="connsiteX7" fmla="*/ 63607 w 117785"/>
              <a:gd name="connsiteY7" fmla="*/ 483514 h 768976"/>
              <a:gd name="connsiteX8" fmla="*/ 38207 w 117785"/>
              <a:gd name="connsiteY8" fmla="*/ 388264 h 768976"/>
              <a:gd name="connsiteX9" fmla="*/ 107 w 117785"/>
              <a:gd name="connsiteY9" fmla="*/ 207289 h 768976"/>
              <a:gd name="connsiteX10" fmla="*/ 50907 w 117785"/>
              <a:gd name="connsiteY10" fmla="*/ 423189 h 768976"/>
              <a:gd name="connsiteX11" fmla="*/ 50907 w 117785"/>
              <a:gd name="connsiteY11" fmla="*/ 254914 h 768976"/>
              <a:gd name="connsiteX12" fmla="*/ 9632 w 117785"/>
              <a:gd name="connsiteY12" fmla="*/ 140614 h 768976"/>
              <a:gd name="connsiteX13" fmla="*/ 38207 w 117785"/>
              <a:gd name="connsiteY13" fmla="*/ 200939 h 768976"/>
              <a:gd name="connsiteX14" fmla="*/ 38207 w 117785"/>
              <a:gd name="connsiteY14" fmla="*/ 7264 h 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785" h="768976">
                <a:moveTo>
                  <a:pt x="38207" y="7264"/>
                </a:moveTo>
                <a:cubicBezTo>
                  <a:pt x="42969" y="57535"/>
                  <a:pt x="60432" y="427422"/>
                  <a:pt x="66782" y="502564"/>
                </a:cubicBezTo>
                <a:cubicBezTo>
                  <a:pt x="73132" y="577706"/>
                  <a:pt x="68370" y="415781"/>
                  <a:pt x="76307" y="458114"/>
                </a:cubicBezTo>
                <a:cubicBezTo>
                  <a:pt x="84244" y="500447"/>
                  <a:pt x="108586" y="717406"/>
                  <a:pt x="114407" y="756564"/>
                </a:cubicBezTo>
                <a:cubicBezTo>
                  <a:pt x="120228" y="795722"/>
                  <a:pt x="118111" y="733281"/>
                  <a:pt x="111232" y="693064"/>
                </a:cubicBezTo>
                <a:cubicBezTo>
                  <a:pt x="104353" y="652847"/>
                  <a:pt x="91653" y="566593"/>
                  <a:pt x="73132" y="515264"/>
                </a:cubicBezTo>
                <a:cubicBezTo>
                  <a:pt x="54611" y="463935"/>
                  <a:pt x="1694" y="390381"/>
                  <a:pt x="107" y="385089"/>
                </a:cubicBezTo>
                <a:cubicBezTo>
                  <a:pt x="-1480" y="379797"/>
                  <a:pt x="57257" y="482985"/>
                  <a:pt x="63607" y="483514"/>
                </a:cubicBezTo>
                <a:cubicBezTo>
                  <a:pt x="69957" y="484043"/>
                  <a:pt x="48790" y="434301"/>
                  <a:pt x="38207" y="388264"/>
                </a:cubicBezTo>
                <a:cubicBezTo>
                  <a:pt x="27624" y="342227"/>
                  <a:pt x="-2010" y="201468"/>
                  <a:pt x="107" y="207289"/>
                </a:cubicBezTo>
                <a:cubicBezTo>
                  <a:pt x="2224" y="213110"/>
                  <a:pt x="42440" y="415252"/>
                  <a:pt x="50907" y="423189"/>
                </a:cubicBezTo>
                <a:cubicBezTo>
                  <a:pt x="59374" y="431127"/>
                  <a:pt x="57786" y="302010"/>
                  <a:pt x="50907" y="254914"/>
                </a:cubicBezTo>
                <a:cubicBezTo>
                  <a:pt x="44028" y="207818"/>
                  <a:pt x="11749" y="149610"/>
                  <a:pt x="9632" y="140614"/>
                </a:cubicBezTo>
                <a:cubicBezTo>
                  <a:pt x="7515" y="131618"/>
                  <a:pt x="33444" y="218402"/>
                  <a:pt x="38207" y="200939"/>
                </a:cubicBezTo>
                <a:cubicBezTo>
                  <a:pt x="42970" y="183476"/>
                  <a:pt x="33445" y="-43007"/>
                  <a:pt x="38207" y="7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D600FD6-CA86-EE23-406A-40832F5CD178}"/>
              </a:ext>
            </a:extLst>
          </p:cNvPr>
          <p:cNvSpPr/>
          <p:nvPr/>
        </p:nvSpPr>
        <p:spPr>
          <a:xfrm>
            <a:off x="4778050" y="5521298"/>
            <a:ext cx="259131" cy="260456"/>
          </a:xfrm>
          <a:custGeom>
            <a:avLst/>
            <a:gdLst>
              <a:gd name="connsiteX0" fmla="*/ 257500 w 259131"/>
              <a:gd name="connsiteY0" fmla="*/ 95277 h 260456"/>
              <a:gd name="connsiteX1" fmla="*/ 95575 w 259131"/>
              <a:gd name="connsiteY1" fmla="*/ 155602 h 260456"/>
              <a:gd name="connsiteX2" fmla="*/ 325 w 259131"/>
              <a:gd name="connsiteY2" fmla="*/ 260377 h 260456"/>
              <a:gd name="connsiteX3" fmla="*/ 67000 w 259131"/>
              <a:gd name="connsiteY3" fmla="*/ 171477 h 260456"/>
              <a:gd name="connsiteX4" fmla="*/ 136850 w 259131"/>
              <a:gd name="connsiteY4" fmla="*/ 95277 h 260456"/>
              <a:gd name="connsiteX5" fmla="*/ 108275 w 259131"/>
              <a:gd name="connsiteY5" fmla="*/ 27 h 260456"/>
              <a:gd name="connsiteX6" fmla="*/ 130500 w 259131"/>
              <a:gd name="connsiteY6" fmla="*/ 85752 h 260456"/>
              <a:gd name="connsiteX7" fmla="*/ 130500 w 259131"/>
              <a:gd name="connsiteY7" fmla="*/ 111152 h 260456"/>
              <a:gd name="connsiteX8" fmla="*/ 44775 w 259131"/>
              <a:gd name="connsiteY8" fmla="*/ 152427 h 260456"/>
              <a:gd name="connsiteX9" fmla="*/ 171775 w 259131"/>
              <a:gd name="connsiteY9" fmla="*/ 111152 h 260456"/>
              <a:gd name="connsiteX10" fmla="*/ 257500 w 259131"/>
              <a:gd name="connsiteY10" fmla="*/ 95277 h 26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131" h="260456">
                <a:moveTo>
                  <a:pt x="257500" y="95277"/>
                </a:moveTo>
                <a:cubicBezTo>
                  <a:pt x="244800" y="102685"/>
                  <a:pt x="138437" y="128085"/>
                  <a:pt x="95575" y="155602"/>
                </a:cubicBezTo>
                <a:cubicBezTo>
                  <a:pt x="52713" y="183119"/>
                  <a:pt x="5087" y="257731"/>
                  <a:pt x="325" y="260377"/>
                </a:cubicBezTo>
                <a:cubicBezTo>
                  <a:pt x="-4437" y="263023"/>
                  <a:pt x="44246" y="198994"/>
                  <a:pt x="67000" y="171477"/>
                </a:cubicBezTo>
                <a:cubicBezTo>
                  <a:pt x="89754" y="143960"/>
                  <a:pt x="129971" y="123852"/>
                  <a:pt x="136850" y="95277"/>
                </a:cubicBezTo>
                <a:cubicBezTo>
                  <a:pt x="143729" y="66702"/>
                  <a:pt x="109333" y="1615"/>
                  <a:pt x="108275" y="27"/>
                </a:cubicBezTo>
                <a:cubicBezTo>
                  <a:pt x="107217" y="-1561"/>
                  <a:pt x="126796" y="67231"/>
                  <a:pt x="130500" y="85752"/>
                </a:cubicBezTo>
                <a:cubicBezTo>
                  <a:pt x="134204" y="104273"/>
                  <a:pt x="144787" y="100040"/>
                  <a:pt x="130500" y="111152"/>
                </a:cubicBezTo>
                <a:cubicBezTo>
                  <a:pt x="116212" y="122265"/>
                  <a:pt x="37896" y="152427"/>
                  <a:pt x="44775" y="152427"/>
                </a:cubicBezTo>
                <a:cubicBezTo>
                  <a:pt x="51654" y="152427"/>
                  <a:pt x="137908" y="121735"/>
                  <a:pt x="171775" y="111152"/>
                </a:cubicBezTo>
                <a:cubicBezTo>
                  <a:pt x="205642" y="100569"/>
                  <a:pt x="270200" y="87869"/>
                  <a:pt x="257500" y="95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29B3EAE5-BB13-DEFF-EBDC-63E2BE8EEA9D}"/>
              </a:ext>
            </a:extLst>
          </p:cNvPr>
          <p:cNvSpPr/>
          <p:nvPr/>
        </p:nvSpPr>
        <p:spPr>
          <a:xfrm>
            <a:off x="4768843" y="5475600"/>
            <a:ext cx="143575" cy="347967"/>
          </a:xfrm>
          <a:custGeom>
            <a:avLst/>
            <a:gdLst>
              <a:gd name="connsiteX0" fmla="*/ 34932 w 143575"/>
              <a:gd name="connsiteY0" fmla="*/ 1275 h 347967"/>
              <a:gd name="connsiteX1" fmla="*/ 142882 w 143575"/>
              <a:gd name="connsiteY1" fmla="*/ 147325 h 347967"/>
              <a:gd name="connsiteX2" fmla="*/ 79382 w 143575"/>
              <a:gd name="connsiteY2" fmla="*/ 150500 h 347967"/>
              <a:gd name="connsiteX3" fmla="*/ 41282 w 143575"/>
              <a:gd name="connsiteY3" fmla="*/ 207650 h 347967"/>
              <a:gd name="connsiteX4" fmla="*/ 101607 w 143575"/>
              <a:gd name="connsiteY4" fmla="*/ 347350 h 347967"/>
              <a:gd name="connsiteX5" fmla="*/ 47632 w 143575"/>
              <a:gd name="connsiteY5" fmla="*/ 252100 h 347967"/>
              <a:gd name="connsiteX6" fmla="*/ 7 w 143575"/>
              <a:gd name="connsiteY6" fmla="*/ 96525 h 347967"/>
              <a:gd name="connsiteX7" fmla="*/ 44457 w 143575"/>
              <a:gd name="connsiteY7" fmla="*/ 188600 h 347967"/>
              <a:gd name="connsiteX8" fmla="*/ 111132 w 143575"/>
              <a:gd name="connsiteY8" fmla="*/ 125100 h 347967"/>
              <a:gd name="connsiteX9" fmla="*/ 82557 w 143575"/>
              <a:gd name="connsiteY9" fmla="*/ 77475 h 347967"/>
              <a:gd name="connsiteX10" fmla="*/ 57157 w 143575"/>
              <a:gd name="connsiteY10" fmla="*/ 96525 h 347967"/>
              <a:gd name="connsiteX11" fmla="*/ 88907 w 143575"/>
              <a:gd name="connsiteY11" fmla="*/ 77475 h 347967"/>
              <a:gd name="connsiteX12" fmla="*/ 34932 w 143575"/>
              <a:gd name="connsiteY12" fmla="*/ 1275 h 34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575" h="347967">
                <a:moveTo>
                  <a:pt x="34932" y="1275"/>
                </a:moveTo>
                <a:cubicBezTo>
                  <a:pt x="43928" y="12917"/>
                  <a:pt x="135474" y="122454"/>
                  <a:pt x="142882" y="147325"/>
                </a:cubicBezTo>
                <a:cubicBezTo>
                  <a:pt x="150290" y="172196"/>
                  <a:pt x="96315" y="140446"/>
                  <a:pt x="79382" y="150500"/>
                </a:cubicBezTo>
                <a:cubicBezTo>
                  <a:pt x="62449" y="160554"/>
                  <a:pt x="37578" y="174842"/>
                  <a:pt x="41282" y="207650"/>
                </a:cubicBezTo>
                <a:cubicBezTo>
                  <a:pt x="44986" y="240458"/>
                  <a:pt x="100549" y="339942"/>
                  <a:pt x="101607" y="347350"/>
                </a:cubicBezTo>
                <a:cubicBezTo>
                  <a:pt x="102665" y="354758"/>
                  <a:pt x="64565" y="293904"/>
                  <a:pt x="47632" y="252100"/>
                </a:cubicBezTo>
                <a:cubicBezTo>
                  <a:pt x="30699" y="210296"/>
                  <a:pt x="536" y="107108"/>
                  <a:pt x="7" y="96525"/>
                </a:cubicBezTo>
                <a:cubicBezTo>
                  <a:pt x="-522" y="85942"/>
                  <a:pt x="25936" y="183837"/>
                  <a:pt x="44457" y="188600"/>
                </a:cubicBezTo>
                <a:cubicBezTo>
                  <a:pt x="62978" y="193363"/>
                  <a:pt x="104782" y="143621"/>
                  <a:pt x="111132" y="125100"/>
                </a:cubicBezTo>
                <a:cubicBezTo>
                  <a:pt x="117482" y="106579"/>
                  <a:pt x="91553" y="82237"/>
                  <a:pt x="82557" y="77475"/>
                </a:cubicBezTo>
                <a:cubicBezTo>
                  <a:pt x="73561" y="72713"/>
                  <a:pt x="56099" y="96525"/>
                  <a:pt x="57157" y="96525"/>
                </a:cubicBezTo>
                <a:cubicBezTo>
                  <a:pt x="58215" y="96525"/>
                  <a:pt x="92611" y="93879"/>
                  <a:pt x="88907" y="77475"/>
                </a:cubicBezTo>
                <a:cubicBezTo>
                  <a:pt x="85203" y="61071"/>
                  <a:pt x="25936" y="-10367"/>
                  <a:pt x="34932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22ED9A2-0784-134A-733A-810320A11460}"/>
              </a:ext>
            </a:extLst>
          </p:cNvPr>
          <p:cNvSpPr/>
          <p:nvPr/>
        </p:nvSpPr>
        <p:spPr>
          <a:xfrm>
            <a:off x="4606623" y="5038620"/>
            <a:ext cx="133755" cy="436071"/>
          </a:xfrm>
          <a:custGeom>
            <a:avLst/>
            <a:gdLst>
              <a:gd name="connsiteX0" fmla="*/ 79677 w 133755"/>
              <a:gd name="connsiteY0" fmla="*/ 105 h 436071"/>
              <a:gd name="connsiteX1" fmla="*/ 70152 w 133755"/>
              <a:gd name="connsiteY1" fmla="*/ 225530 h 436071"/>
              <a:gd name="connsiteX2" fmla="*/ 133652 w 133755"/>
              <a:gd name="connsiteY2" fmla="*/ 431905 h 436071"/>
              <a:gd name="connsiteX3" fmla="*/ 82852 w 133755"/>
              <a:gd name="connsiteY3" fmla="*/ 352530 h 436071"/>
              <a:gd name="connsiteX4" fmla="*/ 302 w 133755"/>
              <a:gd name="connsiteY4" fmla="*/ 216005 h 436071"/>
              <a:gd name="connsiteX5" fmla="*/ 114602 w 133755"/>
              <a:gd name="connsiteY5" fmla="*/ 377930 h 436071"/>
              <a:gd name="connsiteX6" fmla="*/ 82852 w 133755"/>
              <a:gd name="connsiteY6" fmla="*/ 292205 h 436071"/>
              <a:gd name="connsiteX7" fmla="*/ 35227 w 133755"/>
              <a:gd name="connsiteY7" fmla="*/ 142980 h 436071"/>
              <a:gd name="connsiteX8" fmla="*/ 66977 w 133755"/>
              <a:gd name="connsiteY8" fmla="*/ 254105 h 436071"/>
              <a:gd name="connsiteX9" fmla="*/ 79677 w 133755"/>
              <a:gd name="connsiteY9" fmla="*/ 105 h 4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755" h="436071">
                <a:moveTo>
                  <a:pt x="79677" y="105"/>
                </a:moveTo>
                <a:cubicBezTo>
                  <a:pt x="80206" y="-4658"/>
                  <a:pt x="61156" y="153563"/>
                  <a:pt x="70152" y="225530"/>
                </a:cubicBezTo>
                <a:cubicBezTo>
                  <a:pt x="79148" y="297497"/>
                  <a:pt x="131535" y="410738"/>
                  <a:pt x="133652" y="431905"/>
                </a:cubicBezTo>
                <a:cubicBezTo>
                  <a:pt x="135769" y="453072"/>
                  <a:pt x="105077" y="388513"/>
                  <a:pt x="82852" y="352530"/>
                </a:cubicBezTo>
                <a:cubicBezTo>
                  <a:pt x="60627" y="316547"/>
                  <a:pt x="-4990" y="211772"/>
                  <a:pt x="302" y="216005"/>
                </a:cubicBezTo>
                <a:cubicBezTo>
                  <a:pt x="5594" y="220238"/>
                  <a:pt x="100844" y="365230"/>
                  <a:pt x="114602" y="377930"/>
                </a:cubicBezTo>
                <a:cubicBezTo>
                  <a:pt x="128360" y="390630"/>
                  <a:pt x="96081" y="331363"/>
                  <a:pt x="82852" y="292205"/>
                </a:cubicBezTo>
                <a:cubicBezTo>
                  <a:pt x="69623" y="253047"/>
                  <a:pt x="37873" y="149330"/>
                  <a:pt x="35227" y="142980"/>
                </a:cubicBezTo>
                <a:cubicBezTo>
                  <a:pt x="32581" y="136630"/>
                  <a:pt x="60098" y="271038"/>
                  <a:pt x="66977" y="254105"/>
                </a:cubicBezTo>
                <a:cubicBezTo>
                  <a:pt x="73856" y="237172"/>
                  <a:pt x="79148" y="4868"/>
                  <a:pt x="7967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AE09A354-2029-5B29-197F-2DC6D1D6628D}"/>
              </a:ext>
            </a:extLst>
          </p:cNvPr>
          <p:cNvSpPr/>
          <p:nvPr/>
        </p:nvSpPr>
        <p:spPr>
          <a:xfrm>
            <a:off x="4851926" y="5027990"/>
            <a:ext cx="405919" cy="775391"/>
          </a:xfrm>
          <a:custGeom>
            <a:avLst/>
            <a:gdLst>
              <a:gd name="connsiteX0" fmla="*/ 218549 w 405919"/>
              <a:gd name="connsiteY0" fmla="*/ 7560 h 775391"/>
              <a:gd name="connsiteX1" fmla="*/ 278874 w 405919"/>
              <a:gd name="connsiteY1" fmla="*/ 439360 h 775391"/>
              <a:gd name="connsiteX2" fmla="*/ 278874 w 405919"/>
              <a:gd name="connsiteY2" fmla="*/ 407610 h 775391"/>
              <a:gd name="connsiteX3" fmla="*/ 278874 w 405919"/>
              <a:gd name="connsiteY3" fmla="*/ 467935 h 775391"/>
              <a:gd name="connsiteX4" fmla="*/ 142349 w 405919"/>
              <a:gd name="connsiteY4" fmla="*/ 613985 h 775391"/>
              <a:gd name="connsiteX5" fmla="*/ 186799 w 405919"/>
              <a:gd name="connsiteY5" fmla="*/ 591760 h 775391"/>
              <a:gd name="connsiteX6" fmla="*/ 2649 w 405919"/>
              <a:gd name="connsiteY6" fmla="*/ 772735 h 775391"/>
              <a:gd name="connsiteX7" fmla="*/ 91549 w 405919"/>
              <a:gd name="connsiteY7" fmla="*/ 690185 h 775391"/>
              <a:gd name="connsiteX8" fmla="*/ 278874 w 405919"/>
              <a:gd name="connsiteY8" fmla="*/ 560010 h 775391"/>
              <a:gd name="connsiteX9" fmla="*/ 205849 w 405919"/>
              <a:gd name="connsiteY9" fmla="*/ 607635 h 775391"/>
              <a:gd name="connsiteX10" fmla="*/ 405874 w 405919"/>
              <a:gd name="connsiteY10" fmla="*/ 525085 h 775391"/>
              <a:gd name="connsiteX11" fmla="*/ 224899 w 405919"/>
              <a:gd name="connsiteY11" fmla="*/ 588585 h 775391"/>
              <a:gd name="connsiteX12" fmla="*/ 282049 w 405919"/>
              <a:gd name="connsiteY12" fmla="*/ 512385 h 775391"/>
              <a:gd name="connsiteX13" fmla="*/ 355074 w 405919"/>
              <a:gd name="connsiteY13" fmla="*/ 445710 h 775391"/>
              <a:gd name="connsiteX14" fmla="*/ 256649 w 405919"/>
              <a:gd name="connsiteY14" fmla="*/ 521910 h 775391"/>
              <a:gd name="connsiteX15" fmla="*/ 278874 w 405919"/>
              <a:gd name="connsiteY15" fmla="*/ 483810 h 775391"/>
              <a:gd name="connsiteX16" fmla="*/ 196324 w 405919"/>
              <a:gd name="connsiteY16" fmla="*/ 385385 h 775391"/>
              <a:gd name="connsiteX17" fmla="*/ 269349 w 405919"/>
              <a:gd name="connsiteY17" fmla="*/ 439360 h 775391"/>
              <a:gd name="connsiteX18" fmla="*/ 247124 w 405919"/>
              <a:gd name="connsiteY18" fmla="*/ 359985 h 775391"/>
              <a:gd name="connsiteX19" fmla="*/ 161399 w 405919"/>
              <a:gd name="connsiteY19" fmla="*/ 204410 h 775391"/>
              <a:gd name="connsiteX20" fmla="*/ 250299 w 405919"/>
              <a:gd name="connsiteY20" fmla="*/ 340935 h 775391"/>
              <a:gd name="connsiteX21" fmla="*/ 240774 w 405919"/>
              <a:gd name="connsiteY21" fmla="*/ 210760 h 775391"/>
              <a:gd name="connsiteX22" fmla="*/ 320149 w 405919"/>
              <a:gd name="connsiteY22" fmla="*/ 220285 h 775391"/>
              <a:gd name="connsiteX23" fmla="*/ 266174 w 405919"/>
              <a:gd name="connsiteY23" fmla="*/ 255210 h 775391"/>
              <a:gd name="connsiteX24" fmla="*/ 278874 w 405919"/>
              <a:gd name="connsiteY24" fmla="*/ 213935 h 775391"/>
              <a:gd name="connsiteX25" fmla="*/ 247124 w 405919"/>
              <a:gd name="connsiteY25" fmla="*/ 204410 h 775391"/>
              <a:gd name="connsiteX26" fmla="*/ 247124 w 405919"/>
              <a:gd name="connsiteY26" fmla="*/ 169485 h 775391"/>
              <a:gd name="connsiteX27" fmla="*/ 218549 w 405919"/>
              <a:gd name="connsiteY27" fmla="*/ 7560 h 77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919" h="775391">
                <a:moveTo>
                  <a:pt x="218549" y="7560"/>
                </a:moveTo>
                <a:cubicBezTo>
                  <a:pt x="223841" y="52539"/>
                  <a:pt x="268820" y="372685"/>
                  <a:pt x="278874" y="439360"/>
                </a:cubicBezTo>
                <a:cubicBezTo>
                  <a:pt x="288928" y="506035"/>
                  <a:pt x="278874" y="407610"/>
                  <a:pt x="278874" y="407610"/>
                </a:cubicBezTo>
                <a:cubicBezTo>
                  <a:pt x="278874" y="412372"/>
                  <a:pt x="301628" y="433539"/>
                  <a:pt x="278874" y="467935"/>
                </a:cubicBezTo>
                <a:cubicBezTo>
                  <a:pt x="256120" y="502331"/>
                  <a:pt x="157695" y="593348"/>
                  <a:pt x="142349" y="613985"/>
                </a:cubicBezTo>
                <a:cubicBezTo>
                  <a:pt x="127003" y="634622"/>
                  <a:pt x="210082" y="565302"/>
                  <a:pt x="186799" y="591760"/>
                </a:cubicBezTo>
                <a:cubicBezTo>
                  <a:pt x="163516" y="618218"/>
                  <a:pt x="18524" y="756331"/>
                  <a:pt x="2649" y="772735"/>
                </a:cubicBezTo>
                <a:cubicBezTo>
                  <a:pt x="-13226" y="789139"/>
                  <a:pt x="45512" y="725639"/>
                  <a:pt x="91549" y="690185"/>
                </a:cubicBezTo>
                <a:cubicBezTo>
                  <a:pt x="137586" y="654731"/>
                  <a:pt x="259824" y="573768"/>
                  <a:pt x="278874" y="560010"/>
                </a:cubicBezTo>
                <a:cubicBezTo>
                  <a:pt x="297924" y="546252"/>
                  <a:pt x="184682" y="613456"/>
                  <a:pt x="205849" y="607635"/>
                </a:cubicBezTo>
                <a:cubicBezTo>
                  <a:pt x="227016" y="601814"/>
                  <a:pt x="402699" y="528260"/>
                  <a:pt x="405874" y="525085"/>
                </a:cubicBezTo>
                <a:cubicBezTo>
                  <a:pt x="409049" y="521910"/>
                  <a:pt x="245536" y="590702"/>
                  <a:pt x="224899" y="588585"/>
                </a:cubicBezTo>
                <a:cubicBezTo>
                  <a:pt x="204262" y="586468"/>
                  <a:pt x="260353" y="536198"/>
                  <a:pt x="282049" y="512385"/>
                </a:cubicBezTo>
                <a:cubicBezTo>
                  <a:pt x="303745" y="488572"/>
                  <a:pt x="359307" y="444123"/>
                  <a:pt x="355074" y="445710"/>
                </a:cubicBezTo>
                <a:cubicBezTo>
                  <a:pt x="350841" y="447297"/>
                  <a:pt x="269349" y="515560"/>
                  <a:pt x="256649" y="521910"/>
                </a:cubicBezTo>
                <a:cubicBezTo>
                  <a:pt x="243949" y="528260"/>
                  <a:pt x="288928" y="506564"/>
                  <a:pt x="278874" y="483810"/>
                </a:cubicBezTo>
                <a:cubicBezTo>
                  <a:pt x="268820" y="461056"/>
                  <a:pt x="197911" y="392793"/>
                  <a:pt x="196324" y="385385"/>
                </a:cubicBezTo>
                <a:cubicBezTo>
                  <a:pt x="194737" y="377977"/>
                  <a:pt x="260882" y="443593"/>
                  <a:pt x="269349" y="439360"/>
                </a:cubicBezTo>
                <a:cubicBezTo>
                  <a:pt x="277816" y="435127"/>
                  <a:pt x="265116" y="399143"/>
                  <a:pt x="247124" y="359985"/>
                </a:cubicBezTo>
                <a:cubicBezTo>
                  <a:pt x="229132" y="320827"/>
                  <a:pt x="160870" y="207585"/>
                  <a:pt x="161399" y="204410"/>
                </a:cubicBezTo>
                <a:cubicBezTo>
                  <a:pt x="161928" y="201235"/>
                  <a:pt x="237070" y="339877"/>
                  <a:pt x="250299" y="340935"/>
                </a:cubicBezTo>
                <a:cubicBezTo>
                  <a:pt x="263528" y="341993"/>
                  <a:pt x="229132" y="230868"/>
                  <a:pt x="240774" y="210760"/>
                </a:cubicBezTo>
                <a:cubicBezTo>
                  <a:pt x="252416" y="190652"/>
                  <a:pt x="315916" y="212877"/>
                  <a:pt x="320149" y="220285"/>
                </a:cubicBezTo>
                <a:cubicBezTo>
                  <a:pt x="324382" y="227693"/>
                  <a:pt x="273053" y="256268"/>
                  <a:pt x="266174" y="255210"/>
                </a:cubicBezTo>
                <a:cubicBezTo>
                  <a:pt x="259295" y="254152"/>
                  <a:pt x="282049" y="222402"/>
                  <a:pt x="278874" y="213935"/>
                </a:cubicBezTo>
                <a:cubicBezTo>
                  <a:pt x="275699" y="205468"/>
                  <a:pt x="252416" y="211818"/>
                  <a:pt x="247124" y="204410"/>
                </a:cubicBezTo>
                <a:cubicBezTo>
                  <a:pt x="241832" y="197002"/>
                  <a:pt x="250828" y="207585"/>
                  <a:pt x="247124" y="169485"/>
                </a:cubicBezTo>
                <a:cubicBezTo>
                  <a:pt x="243420" y="131385"/>
                  <a:pt x="213257" y="-37419"/>
                  <a:pt x="218549" y="7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E914354-6A83-3959-68F2-AD8FC132CA03}"/>
              </a:ext>
            </a:extLst>
          </p:cNvPr>
          <p:cNvSpPr/>
          <p:nvPr/>
        </p:nvSpPr>
        <p:spPr>
          <a:xfrm>
            <a:off x="4885674" y="5240770"/>
            <a:ext cx="368736" cy="620694"/>
          </a:xfrm>
          <a:custGeom>
            <a:avLst/>
            <a:gdLst>
              <a:gd name="connsiteX0" fmla="*/ 651 w 368736"/>
              <a:gd name="connsiteY0" fmla="*/ 620280 h 620694"/>
              <a:gd name="connsiteX1" fmla="*/ 207026 w 368736"/>
              <a:gd name="connsiteY1" fmla="*/ 388505 h 620694"/>
              <a:gd name="connsiteX2" fmla="*/ 156226 w 368736"/>
              <a:gd name="connsiteY2" fmla="*/ 445655 h 620694"/>
              <a:gd name="connsiteX3" fmla="*/ 245126 w 368736"/>
              <a:gd name="connsiteY3" fmla="*/ 369455 h 620694"/>
              <a:gd name="connsiteX4" fmla="*/ 334026 w 368736"/>
              <a:gd name="connsiteY4" fmla="*/ 404380 h 620694"/>
              <a:gd name="connsiteX5" fmla="*/ 334026 w 368736"/>
              <a:gd name="connsiteY5" fmla="*/ 369455 h 620694"/>
              <a:gd name="connsiteX6" fmla="*/ 359426 w 368736"/>
              <a:gd name="connsiteY6" fmla="*/ 382155 h 620694"/>
              <a:gd name="connsiteX7" fmla="*/ 346726 w 368736"/>
              <a:gd name="connsiteY7" fmla="*/ 325005 h 620694"/>
              <a:gd name="connsiteX8" fmla="*/ 343551 w 368736"/>
              <a:gd name="connsiteY8" fmla="*/ 150380 h 620694"/>
              <a:gd name="connsiteX9" fmla="*/ 334026 w 368736"/>
              <a:gd name="connsiteY9" fmla="*/ 239280 h 620694"/>
              <a:gd name="connsiteX10" fmla="*/ 340376 w 368736"/>
              <a:gd name="connsiteY10" fmla="*/ 210705 h 620694"/>
              <a:gd name="connsiteX11" fmla="*/ 321326 w 368736"/>
              <a:gd name="connsiteY11" fmla="*/ 144030 h 620694"/>
              <a:gd name="connsiteX12" fmla="*/ 264176 w 368736"/>
              <a:gd name="connsiteY12" fmla="*/ 1155 h 620694"/>
              <a:gd name="connsiteX13" fmla="*/ 334026 w 368736"/>
              <a:gd name="connsiteY13" fmla="*/ 229755 h 620694"/>
              <a:gd name="connsiteX14" fmla="*/ 264176 w 368736"/>
              <a:gd name="connsiteY14" fmla="*/ 178955 h 620694"/>
              <a:gd name="connsiteX15" fmla="*/ 343551 w 368736"/>
              <a:gd name="connsiteY15" fmla="*/ 271030 h 620694"/>
              <a:gd name="connsiteX16" fmla="*/ 248301 w 368736"/>
              <a:gd name="connsiteY16" fmla="*/ 363105 h 620694"/>
              <a:gd name="connsiteX17" fmla="*/ 362601 w 368736"/>
              <a:gd name="connsiteY17" fmla="*/ 309130 h 620694"/>
              <a:gd name="connsiteX18" fmla="*/ 349901 w 368736"/>
              <a:gd name="connsiteY18" fmla="*/ 350405 h 620694"/>
              <a:gd name="connsiteX19" fmla="*/ 321326 w 368736"/>
              <a:gd name="connsiteY19" fmla="*/ 369455 h 620694"/>
              <a:gd name="connsiteX20" fmla="*/ 235601 w 368736"/>
              <a:gd name="connsiteY20" fmla="*/ 369455 h 620694"/>
              <a:gd name="connsiteX21" fmla="*/ 51451 w 368736"/>
              <a:gd name="connsiteY21" fmla="*/ 445655 h 620694"/>
              <a:gd name="connsiteX22" fmla="*/ 99076 w 368736"/>
              <a:gd name="connsiteY22" fmla="*/ 480580 h 620694"/>
              <a:gd name="connsiteX23" fmla="*/ 95901 w 368736"/>
              <a:gd name="connsiteY23" fmla="*/ 404380 h 620694"/>
              <a:gd name="connsiteX24" fmla="*/ 245126 w 368736"/>
              <a:gd name="connsiteY24" fmla="*/ 328180 h 620694"/>
              <a:gd name="connsiteX25" fmla="*/ 102251 w 368736"/>
              <a:gd name="connsiteY25" fmla="*/ 445655 h 620694"/>
              <a:gd name="connsiteX26" fmla="*/ 140351 w 368736"/>
              <a:gd name="connsiteY26" fmla="*/ 445655 h 620694"/>
              <a:gd name="connsiteX27" fmla="*/ 651 w 368736"/>
              <a:gd name="connsiteY27" fmla="*/ 620280 h 62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8736" h="620694">
                <a:moveTo>
                  <a:pt x="651" y="620280"/>
                </a:moveTo>
                <a:cubicBezTo>
                  <a:pt x="11764" y="610755"/>
                  <a:pt x="207026" y="388505"/>
                  <a:pt x="207026" y="388505"/>
                </a:cubicBezTo>
                <a:cubicBezTo>
                  <a:pt x="232955" y="359401"/>
                  <a:pt x="149876" y="448830"/>
                  <a:pt x="156226" y="445655"/>
                </a:cubicBezTo>
                <a:cubicBezTo>
                  <a:pt x="162576" y="442480"/>
                  <a:pt x="215493" y="376334"/>
                  <a:pt x="245126" y="369455"/>
                </a:cubicBezTo>
                <a:cubicBezTo>
                  <a:pt x="274759" y="362576"/>
                  <a:pt x="319209" y="404380"/>
                  <a:pt x="334026" y="404380"/>
                </a:cubicBezTo>
                <a:cubicBezTo>
                  <a:pt x="348843" y="404380"/>
                  <a:pt x="329793" y="373159"/>
                  <a:pt x="334026" y="369455"/>
                </a:cubicBezTo>
                <a:cubicBezTo>
                  <a:pt x="338259" y="365751"/>
                  <a:pt x="357309" y="389563"/>
                  <a:pt x="359426" y="382155"/>
                </a:cubicBezTo>
                <a:cubicBezTo>
                  <a:pt x="361543" y="374747"/>
                  <a:pt x="349372" y="363634"/>
                  <a:pt x="346726" y="325005"/>
                </a:cubicBezTo>
                <a:cubicBezTo>
                  <a:pt x="344080" y="286376"/>
                  <a:pt x="345668" y="164667"/>
                  <a:pt x="343551" y="150380"/>
                </a:cubicBezTo>
                <a:cubicBezTo>
                  <a:pt x="341434" y="136092"/>
                  <a:pt x="334555" y="229226"/>
                  <a:pt x="334026" y="239280"/>
                </a:cubicBezTo>
                <a:cubicBezTo>
                  <a:pt x="333497" y="249334"/>
                  <a:pt x="342493" y="226580"/>
                  <a:pt x="340376" y="210705"/>
                </a:cubicBezTo>
                <a:cubicBezTo>
                  <a:pt x="338259" y="194830"/>
                  <a:pt x="334026" y="178955"/>
                  <a:pt x="321326" y="144030"/>
                </a:cubicBezTo>
                <a:cubicBezTo>
                  <a:pt x="308626" y="109105"/>
                  <a:pt x="262059" y="-13133"/>
                  <a:pt x="264176" y="1155"/>
                </a:cubicBezTo>
                <a:cubicBezTo>
                  <a:pt x="266293" y="15442"/>
                  <a:pt x="334026" y="200122"/>
                  <a:pt x="334026" y="229755"/>
                </a:cubicBezTo>
                <a:cubicBezTo>
                  <a:pt x="334026" y="259388"/>
                  <a:pt x="262589" y="172076"/>
                  <a:pt x="264176" y="178955"/>
                </a:cubicBezTo>
                <a:cubicBezTo>
                  <a:pt x="265763" y="185834"/>
                  <a:pt x="346197" y="240338"/>
                  <a:pt x="343551" y="271030"/>
                </a:cubicBezTo>
                <a:cubicBezTo>
                  <a:pt x="340905" y="301722"/>
                  <a:pt x="245126" y="356755"/>
                  <a:pt x="248301" y="363105"/>
                </a:cubicBezTo>
                <a:cubicBezTo>
                  <a:pt x="251476" y="369455"/>
                  <a:pt x="345668" y="311247"/>
                  <a:pt x="362601" y="309130"/>
                </a:cubicBezTo>
                <a:cubicBezTo>
                  <a:pt x="379534" y="307013"/>
                  <a:pt x="356780" y="340351"/>
                  <a:pt x="349901" y="350405"/>
                </a:cubicBezTo>
                <a:cubicBezTo>
                  <a:pt x="343022" y="360459"/>
                  <a:pt x="340376" y="366280"/>
                  <a:pt x="321326" y="369455"/>
                </a:cubicBezTo>
                <a:cubicBezTo>
                  <a:pt x="302276" y="372630"/>
                  <a:pt x="280580" y="356755"/>
                  <a:pt x="235601" y="369455"/>
                </a:cubicBezTo>
                <a:cubicBezTo>
                  <a:pt x="190622" y="382155"/>
                  <a:pt x="74205" y="427134"/>
                  <a:pt x="51451" y="445655"/>
                </a:cubicBezTo>
                <a:cubicBezTo>
                  <a:pt x="28697" y="464176"/>
                  <a:pt x="91668" y="487459"/>
                  <a:pt x="99076" y="480580"/>
                </a:cubicBezTo>
                <a:cubicBezTo>
                  <a:pt x="106484" y="473701"/>
                  <a:pt x="71559" y="429780"/>
                  <a:pt x="95901" y="404380"/>
                </a:cubicBezTo>
                <a:cubicBezTo>
                  <a:pt x="120243" y="378980"/>
                  <a:pt x="244068" y="321301"/>
                  <a:pt x="245126" y="328180"/>
                </a:cubicBezTo>
                <a:cubicBezTo>
                  <a:pt x="246184" y="335059"/>
                  <a:pt x="119713" y="426076"/>
                  <a:pt x="102251" y="445655"/>
                </a:cubicBezTo>
                <a:cubicBezTo>
                  <a:pt x="84789" y="465234"/>
                  <a:pt x="156755" y="419197"/>
                  <a:pt x="140351" y="445655"/>
                </a:cubicBezTo>
                <a:cubicBezTo>
                  <a:pt x="123947" y="472113"/>
                  <a:pt x="-10462" y="629805"/>
                  <a:pt x="651" y="620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317913C1-365F-4C77-7924-09FD3902A8EC}"/>
              </a:ext>
            </a:extLst>
          </p:cNvPr>
          <p:cNvSpPr/>
          <p:nvPr/>
        </p:nvSpPr>
        <p:spPr>
          <a:xfrm>
            <a:off x="4669967" y="5528913"/>
            <a:ext cx="178281" cy="316333"/>
          </a:xfrm>
          <a:custGeom>
            <a:avLst/>
            <a:gdLst>
              <a:gd name="connsiteX0" fmla="*/ 124283 w 178281"/>
              <a:gd name="connsiteY0" fmla="*/ 1937 h 316333"/>
              <a:gd name="connsiteX1" fmla="*/ 60783 w 178281"/>
              <a:gd name="connsiteY1" fmla="*/ 163862 h 316333"/>
              <a:gd name="connsiteX2" fmla="*/ 117933 w 178281"/>
              <a:gd name="connsiteY2" fmla="*/ 271812 h 316333"/>
              <a:gd name="connsiteX3" fmla="*/ 83008 w 178281"/>
              <a:gd name="connsiteY3" fmla="*/ 240062 h 316333"/>
              <a:gd name="connsiteX4" fmla="*/ 178258 w 178281"/>
              <a:gd name="connsiteY4" fmla="*/ 316262 h 316333"/>
              <a:gd name="connsiteX5" fmla="*/ 92533 w 178281"/>
              <a:gd name="connsiteY5" fmla="*/ 252762 h 316333"/>
              <a:gd name="connsiteX6" fmla="*/ 140158 w 178281"/>
              <a:gd name="connsiteY6" fmla="*/ 195612 h 316333"/>
              <a:gd name="connsiteX7" fmla="*/ 130633 w 178281"/>
              <a:gd name="connsiteY7" fmla="*/ 173387 h 316333"/>
              <a:gd name="connsiteX8" fmla="*/ 19508 w 178281"/>
              <a:gd name="connsiteY8" fmla="*/ 81312 h 316333"/>
              <a:gd name="connsiteX9" fmla="*/ 114758 w 178281"/>
              <a:gd name="connsiteY9" fmla="*/ 154337 h 316333"/>
              <a:gd name="connsiteX10" fmla="*/ 130633 w 178281"/>
              <a:gd name="connsiteY10" fmla="*/ 195612 h 316333"/>
              <a:gd name="connsiteX11" fmla="*/ 92533 w 178281"/>
              <a:gd name="connsiteY11" fmla="*/ 224187 h 316333"/>
              <a:gd name="connsiteX12" fmla="*/ 458 w 178281"/>
              <a:gd name="connsiteY12" fmla="*/ 106712 h 316333"/>
              <a:gd name="connsiteX13" fmla="*/ 57608 w 178281"/>
              <a:gd name="connsiteY13" fmla="*/ 170212 h 316333"/>
              <a:gd name="connsiteX14" fmla="*/ 70308 w 178281"/>
              <a:gd name="connsiteY14" fmla="*/ 100362 h 316333"/>
              <a:gd name="connsiteX15" fmla="*/ 70308 w 178281"/>
              <a:gd name="connsiteY15" fmla="*/ 74962 h 316333"/>
              <a:gd name="connsiteX16" fmla="*/ 124283 w 178281"/>
              <a:gd name="connsiteY16" fmla="*/ 1937 h 3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281" h="316333">
                <a:moveTo>
                  <a:pt x="124283" y="1937"/>
                </a:moveTo>
                <a:cubicBezTo>
                  <a:pt x="122696" y="16754"/>
                  <a:pt x="61841" y="118883"/>
                  <a:pt x="60783" y="163862"/>
                </a:cubicBezTo>
                <a:cubicBezTo>
                  <a:pt x="59725" y="208841"/>
                  <a:pt x="114229" y="259112"/>
                  <a:pt x="117933" y="271812"/>
                </a:cubicBezTo>
                <a:cubicBezTo>
                  <a:pt x="121637" y="284512"/>
                  <a:pt x="72954" y="232654"/>
                  <a:pt x="83008" y="240062"/>
                </a:cubicBezTo>
                <a:cubicBezTo>
                  <a:pt x="93062" y="247470"/>
                  <a:pt x="176670" y="314145"/>
                  <a:pt x="178258" y="316262"/>
                </a:cubicBezTo>
                <a:cubicBezTo>
                  <a:pt x="179846" y="318379"/>
                  <a:pt x="98883" y="272870"/>
                  <a:pt x="92533" y="252762"/>
                </a:cubicBezTo>
                <a:cubicBezTo>
                  <a:pt x="86183" y="232654"/>
                  <a:pt x="140158" y="195612"/>
                  <a:pt x="140158" y="195612"/>
                </a:cubicBezTo>
                <a:cubicBezTo>
                  <a:pt x="146508" y="182383"/>
                  <a:pt x="150741" y="192437"/>
                  <a:pt x="130633" y="173387"/>
                </a:cubicBezTo>
                <a:cubicBezTo>
                  <a:pt x="110525" y="154337"/>
                  <a:pt x="22154" y="84487"/>
                  <a:pt x="19508" y="81312"/>
                </a:cubicBezTo>
                <a:cubicBezTo>
                  <a:pt x="16862" y="78137"/>
                  <a:pt x="96237" y="135287"/>
                  <a:pt x="114758" y="154337"/>
                </a:cubicBezTo>
                <a:cubicBezTo>
                  <a:pt x="133279" y="173387"/>
                  <a:pt x="134337" y="183970"/>
                  <a:pt x="130633" y="195612"/>
                </a:cubicBezTo>
                <a:cubicBezTo>
                  <a:pt x="126929" y="207254"/>
                  <a:pt x="114229" y="239004"/>
                  <a:pt x="92533" y="224187"/>
                </a:cubicBezTo>
                <a:cubicBezTo>
                  <a:pt x="70837" y="209370"/>
                  <a:pt x="6279" y="115708"/>
                  <a:pt x="458" y="106712"/>
                </a:cubicBezTo>
                <a:cubicBezTo>
                  <a:pt x="-5363" y="97716"/>
                  <a:pt x="45966" y="171270"/>
                  <a:pt x="57608" y="170212"/>
                </a:cubicBezTo>
                <a:cubicBezTo>
                  <a:pt x="69250" y="169154"/>
                  <a:pt x="70308" y="100362"/>
                  <a:pt x="70308" y="100362"/>
                </a:cubicBezTo>
                <a:cubicBezTo>
                  <a:pt x="72425" y="84487"/>
                  <a:pt x="64487" y="88191"/>
                  <a:pt x="70308" y="74962"/>
                </a:cubicBezTo>
                <a:cubicBezTo>
                  <a:pt x="76129" y="61733"/>
                  <a:pt x="125870" y="-12880"/>
                  <a:pt x="124283" y="1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8380C70-F802-F3C2-D67C-434038EDA721}"/>
              </a:ext>
            </a:extLst>
          </p:cNvPr>
          <p:cNvSpPr/>
          <p:nvPr/>
        </p:nvSpPr>
        <p:spPr>
          <a:xfrm>
            <a:off x="4565543" y="5228608"/>
            <a:ext cx="217231" cy="353314"/>
          </a:xfrm>
          <a:custGeom>
            <a:avLst/>
            <a:gdLst>
              <a:gd name="connsiteX0" fmla="*/ 79482 w 217231"/>
              <a:gd name="connsiteY0" fmla="*/ 617 h 353314"/>
              <a:gd name="connsiteX1" fmla="*/ 47732 w 217231"/>
              <a:gd name="connsiteY1" fmla="*/ 206992 h 353314"/>
              <a:gd name="connsiteX2" fmla="*/ 60432 w 217231"/>
              <a:gd name="connsiteY2" fmla="*/ 260967 h 353314"/>
              <a:gd name="connsiteX3" fmla="*/ 108057 w 217231"/>
              <a:gd name="connsiteY3" fmla="*/ 248267 h 353314"/>
              <a:gd name="connsiteX4" fmla="*/ 216007 w 217231"/>
              <a:gd name="connsiteY4" fmla="*/ 353042 h 353314"/>
              <a:gd name="connsiteX5" fmla="*/ 162032 w 217231"/>
              <a:gd name="connsiteY5" fmla="*/ 280017 h 353314"/>
              <a:gd name="connsiteX6" fmla="*/ 95357 w 217231"/>
              <a:gd name="connsiteY6" fmla="*/ 324467 h 353314"/>
              <a:gd name="connsiteX7" fmla="*/ 139807 w 217231"/>
              <a:gd name="connsiteY7" fmla="*/ 270492 h 353314"/>
              <a:gd name="connsiteX8" fmla="*/ 66782 w 217231"/>
              <a:gd name="connsiteY8" fmla="*/ 254617 h 353314"/>
              <a:gd name="connsiteX9" fmla="*/ 107 w 217231"/>
              <a:gd name="connsiteY9" fmla="*/ 235567 h 353314"/>
              <a:gd name="connsiteX10" fmla="*/ 50907 w 217231"/>
              <a:gd name="connsiteY10" fmla="*/ 241917 h 353314"/>
              <a:gd name="connsiteX11" fmla="*/ 38207 w 217231"/>
              <a:gd name="connsiteY11" fmla="*/ 143492 h 353314"/>
              <a:gd name="connsiteX12" fmla="*/ 38207 w 217231"/>
              <a:gd name="connsiteY12" fmla="*/ 146667 h 353314"/>
              <a:gd name="connsiteX13" fmla="*/ 47732 w 217231"/>
              <a:gd name="connsiteY13" fmla="*/ 143492 h 353314"/>
              <a:gd name="connsiteX14" fmla="*/ 79482 w 217231"/>
              <a:gd name="connsiteY14" fmla="*/ 617 h 3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7231" h="353314">
                <a:moveTo>
                  <a:pt x="79482" y="617"/>
                </a:moveTo>
                <a:cubicBezTo>
                  <a:pt x="79482" y="11200"/>
                  <a:pt x="50907" y="163600"/>
                  <a:pt x="47732" y="206992"/>
                </a:cubicBezTo>
                <a:cubicBezTo>
                  <a:pt x="44557" y="250384"/>
                  <a:pt x="50378" y="254088"/>
                  <a:pt x="60432" y="260967"/>
                </a:cubicBezTo>
                <a:cubicBezTo>
                  <a:pt x="70486" y="267846"/>
                  <a:pt x="82128" y="232921"/>
                  <a:pt x="108057" y="248267"/>
                </a:cubicBezTo>
                <a:cubicBezTo>
                  <a:pt x="133986" y="263613"/>
                  <a:pt x="207011" y="347750"/>
                  <a:pt x="216007" y="353042"/>
                </a:cubicBezTo>
                <a:cubicBezTo>
                  <a:pt x="225003" y="358334"/>
                  <a:pt x="182140" y="284779"/>
                  <a:pt x="162032" y="280017"/>
                </a:cubicBezTo>
                <a:cubicBezTo>
                  <a:pt x="141924" y="275255"/>
                  <a:pt x="99061" y="326054"/>
                  <a:pt x="95357" y="324467"/>
                </a:cubicBezTo>
                <a:cubicBezTo>
                  <a:pt x="91653" y="322880"/>
                  <a:pt x="144569" y="282134"/>
                  <a:pt x="139807" y="270492"/>
                </a:cubicBezTo>
                <a:cubicBezTo>
                  <a:pt x="135045" y="258850"/>
                  <a:pt x="90065" y="260438"/>
                  <a:pt x="66782" y="254617"/>
                </a:cubicBezTo>
                <a:cubicBezTo>
                  <a:pt x="43499" y="248796"/>
                  <a:pt x="2753" y="237684"/>
                  <a:pt x="107" y="235567"/>
                </a:cubicBezTo>
                <a:cubicBezTo>
                  <a:pt x="-2539" y="233450"/>
                  <a:pt x="44557" y="257263"/>
                  <a:pt x="50907" y="241917"/>
                </a:cubicBezTo>
                <a:cubicBezTo>
                  <a:pt x="57257" y="226571"/>
                  <a:pt x="40324" y="159367"/>
                  <a:pt x="38207" y="143492"/>
                </a:cubicBezTo>
                <a:cubicBezTo>
                  <a:pt x="36090" y="127617"/>
                  <a:pt x="36620" y="146667"/>
                  <a:pt x="38207" y="146667"/>
                </a:cubicBezTo>
                <a:cubicBezTo>
                  <a:pt x="39794" y="146667"/>
                  <a:pt x="44028" y="168363"/>
                  <a:pt x="47732" y="143492"/>
                </a:cubicBezTo>
                <a:cubicBezTo>
                  <a:pt x="51436" y="118621"/>
                  <a:pt x="79482" y="-9966"/>
                  <a:pt x="79482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26F68B58-425A-583D-F75C-95D31EA0BA24}"/>
              </a:ext>
            </a:extLst>
          </p:cNvPr>
          <p:cNvSpPr/>
          <p:nvPr/>
        </p:nvSpPr>
        <p:spPr>
          <a:xfrm>
            <a:off x="4460862" y="5292652"/>
            <a:ext cx="308649" cy="541147"/>
          </a:xfrm>
          <a:custGeom>
            <a:avLst/>
            <a:gdLst>
              <a:gd name="connsiteX0" fmla="*/ 60338 w 308649"/>
              <a:gd name="connsiteY0" fmla="*/ 57223 h 541147"/>
              <a:gd name="connsiteX1" fmla="*/ 6363 w 308649"/>
              <a:gd name="connsiteY1" fmla="*/ 181048 h 541147"/>
              <a:gd name="connsiteX2" fmla="*/ 19063 w 308649"/>
              <a:gd name="connsiteY2" fmla="*/ 184223 h 541147"/>
              <a:gd name="connsiteX3" fmla="*/ 114313 w 308649"/>
              <a:gd name="connsiteY3" fmla="*/ 330273 h 541147"/>
              <a:gd name="connsiteX4" fmla="*/ 142888 w 308649"/>
              <a:gd name="connsiteY4" fmla="*/ 323923 h 541147"/>
              <a:gd name="connsiteX5" fmla="*/ 228613 w 308649"/>
              <a:gd name="connsiteY5" fmla="*/ 381073 h 541147"/>
              <a:gd name="connsiteX6" fmla="*/ 209563 w 308649"/>
              <a:gd name="connsiteY6" fmla="*/ 384248 h 541147"/>
              <a:gd name="connsiteX7" fmla="*/ 260363 w 308649"/>
              <a:gd name="connsiteY7" fmla="*/ 438223 h 541147"/>
              <a:gd name="connsiteX8" fmla="*/ 231788 w 308649"/>
              <a:gd name="connsiteY8" fmla="*/ 415998 h 541147"/>
              <a:gd name="connsiteX9" fmla="*/ 307988 w 308649"/>
              <a:gd name="connsiteY9" fmla="*/ 539823 h 541147"/>
              <a:gd name="connsiteX10" fmla="*/ 263538 w 308649"/>
              <a:gd name="connsiteY10" fmla="*/ 476323 h 541147"/>
              <a:gd name="connsiteX11" fmla="*/ 174638 w 308649"/>
              <a:gd name="connsiteY11" fmla="*/ 396948 h 541147"/>
              <a:gd name="connsiteX12" fmla="*/ 231788 w 308649"/>
              <a:gd name="connsiteY12" fmla="*/ 447748 h 541147"/>
              <a:gd name="connsiteX13" fmla="*/ 193688 w 308649"/>
              <a:gd name="connsiteY13" fmla="*/ 365198 h 541147"/>
              <a:gd name="connsiteX14" fmla="*/ 95263 w 308649"/>
              <a:gd name="connsiteY14" fmla="*/ 285823 h 541147"/>
              <a:gd name="connsiteX15" fmla="*/ 146063 w 308649"/>
              <a:gd name="connsiteY15" fmla="*/ 73 h 541147"/>
              <a:gd name="connsiteX16" fmla="*/ 92088 w 308649"/>
              <a:gd name="connsiteY16" fmla="*/ 257248 h 541147"/>
              <a:gd name="connsiteX17" fmla="*/ 57163 w 308649"/>
              <a:gd name="connsiteY17" fmla="*/ 203273 h 541147"/>
              <a:gd name="connsiteX18" fmla="*/ 13 w 308649"/>
              <a:gd name="connsiteY18" fmla="*/ 149298 h 541147"/>
              <a:gd name="connsiteX19" fmla="*/ 60338 w 308649"/>
              <a:gd name="connsiteY19" fmla="*/ 57223 h 54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8649" h="541147">
                <a:moveTo>
                  <a:pt x="60338" y="57223"/>
                </a:moveTo>
                <a:cubicBezTo>
                  <a:pt x="61396" y="62514"/>
                  <a:pt x="6363" y="181048"/>
                  <a:pt x="6363" y="181048"/>
                </a:cubicBezTo>
                <a:cubicBezTo>
                  <a:pt x="-516" y="202214"/>
                  <a:pt x="1071" y="159352"/>
                  <a:pt x="19063" y="184223"/>
                </a:cubicBezTo>
                <a:cubicBezTo>
                  <a:pt x="37055" y="209094"/>
                  <a:pt x="93676" y="306990"/>
                  <a:pt x="114313" y="330273"/>
                </a:cubicBezTo>
                <a:cubicBezTo>
                  <a:pt x="134950" y="353556"/>
                  <a:pt x="123838" y="315456"/>
                  <a:pt x="142888" y="323923"/>
                </a:cubicBezTo>
                <a:cubicBezTo>
                  <a:pt x="161938" y="332390"/>
                  <a:pt x="217501" y="371019"/>
                  <a:pt x="228613" y="381073"/>
                </a:cubicBezTo>
                <a:cubicBezTo>
                  <a:pt x="239725" y="391127"/>
                  <a:pt x="204271" y="374723"/>
                  <a:pt x="209563" y="384248"/>
                </a:cubicBezTo>
                <a:cubicBezTo>
                  <a:pt x="214855" y="393773"/>
                  <a:pt x="256659" y="432931"/>
                  <a:pt x="260363" y="438223"/>
                </a:cubicBezTo>
                <a:cubicBezTo>
                  <a:pt x="264067" y="443515"/>
                  <a:pt x="223851" y="399065"/>
                  <a:pt x="231788" y="415998"/>
                </a:cubicBezTo>
                <a:cubicBezTo>
                  <a:pt x="239725" y="432931"/>
                  <a:pt x="302696" y="529769"/>
                  <a:pt x="307988" y="539823"/>
                </a:cubicBezTo>
                <a:cubicBezTo>
                  <a:pt x="313280" y="549877"/>
                  <a:pt x="285763" y="500135"/>
                  <a:pt x="263538" y="476323"/>
                </a:cubicBezTo>
                <a:cubicBezTo>
                  <a:pt x="241313" y="452511"/>
                  <a:pt x="179930" y="401711"/>
                  <a:pt x="174638" y="396948"/>
                </a:cubicBezTo>
                <a:cubicBezTo>
                  <a:pt x="169346" y="392186"/>
                  <a:pt x="228613" y="453040"/>
                  <a:pt x="231788" y="447748"/>
                </a:cubicBezTo>
                <a:cubicBezTo>
                  <a:pt x="234963" y="442456"/>
                  <a:pt x="216442" y="392186"/>
                  <a:pt x="193688" y="365198"/>
                </a:cubicBezTo>
                <a:cubicBezTo>
                  <a:pt x="170934" y="338211"/>
                  <a:pt x="103201" y="346677"/>
                  <a:pt x="95263" y="285823"/>
                </a:cubicBezTo>
                <a:cubicBezTo>
                  <a:pt x="87325" y="224969"/>
                  <a:pt x="146592" y="4835"/>
                  <a:pt x="146063" y="73"/>
                </a:cubicBezTo>
                <a:cubicBezTo>
                  <a:pt x="145534" y="-4690"/>
                  <a:pt x="106905" y="223381"/>
                  <a:pt x="92088" y="257248"/>
                </a:cubicBezTo>
                <a:cubicBezTo>
                  <a:pt x="77271" y="291115"/>
                  <a:pt x="72509" y="221265"/>
                  <a:pt x="57163" y="203273"/>
                </a:cubicBezTo>
                <a:cubicBezTo>
                  <a:pt x="41817" y="185281"/>
                  <a:pt x="1071" y="171523"/>
                  <a:pt x="13" y="149298"/>
                </a:cubicBezTo>
                <a:cubicBezTo>
                  <a:pt x="-1045" y="127073"/>
                  <a:pt x="59280" y="51932"/>
                  <a:pt x="60338" y="5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3C5A8B42-204B-A310-5FC3-04FA1249CFBD}"/>
              </a:ext>
            </a:extLst>
          </p:cNvPr>
          <p:cNvSpPr/>
          <p:nvPr/>
        </p:nvSpPr>
        <p:spPr>
          <a:xfrm>
            <a:off x="4924412" y="5624264"/>
            <a:ext cx="314338" cy="230455"/>
          </a:xfrm>
          <a:custGeom>
            <a:avLst/>
            <a:gdLst>
              <a:gd name="connsiteX0" fmla="*/ 13 w 314338"/>
              <a:gd name="connsiteY0" fmla="*/ 230436 h 230455"/>
              <a:gd name="connsiteX1" fmla="*/ 174638 w 314338"/>
              <a:gd name="connsiteY1" fmla="*/ 24061 h 230455"/>
              <a:gd name="connsiteX2" fmla="*/ 260363 w 314338"/>
              <a:gd name="connsiteY2" fmla="*/ 20886 h 230455"/>
              <a:gd name="connsiteX3" fmla="*/ 247663 w 314338"/>
              <a:gd name="connsiteY3" fmla="*/ 1836 h 230455"/>
              <a:gd name="connsiteX4" fmla="*/ 314338 w 314338"/>
              <a:gd name="connsiteY4" fmla="*/ 43111 h 230455"/>
              <a:gd name="connsiteX5" fmla="*/ 247663 w 314338"/>
              <a:gd name="connsiteY5" fmla="*/ 1836 h 230455"/>
              <a:gd name="connsiteX6" fmla="*/ 139713 w 314338"/>
              <a:gd name="connsiteY6" fmla="*/ 27236 h 230455"/>
              <a:gd name="connsiteX7" fmla="*/ 165113 w 314338"/>
              <a:gd name="connsiteY7" fmla="*/ 11361 h 230455"/>
              <a:gd name="connsiteX8" fmla="*/ 13 w 314338"/>
              <a:gd name="connsiteY8" fmla="*/ 230436 h 2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38" h="230455">
                <a:moveTo>
                  <a:pt x="13" y="230436"/>
                </a:moveTo>
                <a:cubicBezTo>
                  <a:pt x="1601" y="232553"/>
                  <a:pt x="131246" y="58986"/>
                  <a:pt x="174638" y="24061"/>
                </a:cubicBezTo>
                <a:cubicBezTo>
                  <a:pt x="218030" y="-10864"/>
                  <a:pt x="248192" y="24590"/>
                  <a:pt x="260363" y="20886"/>
                </a:cubicBezTo>
                <a:cubicBezTo>
                  <a:pt x="272534" y="17182"/>
                  <a:pt x="238667" y="-1868"/>
                  <a:pt x="247663" y="1836"/>
                </a:cubicBezTo>
                <a:cubicBezTo>
                  <a:pt x="256659" y="5540"/>
                  <a:pt x="314338" y="43111"/>
                  <a:pt x="314338" y="43111"/>
                </a:cubicBezTo>
                <a:cubicBezTo>
                  <a:pt x="314338" y="43111"/>
                  <a:pt x="276767" y="4482"/>
                  <a:pt x="247663" y="1836"/>
                </a:cubicBezTo>
                <a:cubicBezTo>
                  <a:pt x="218559" y="-810"/>
                  <a:pt x="153471" y="25649"/>
                  <a:pt x="139713" y="27236"/>
                </a:cubicBezTo>
                <a:cubicBezTo>
                  <a:pt x="125955" y="28823"/>
                  <a:pt x="187867" y="-21977"/>
                  <a:pt x="165113" y="11361"/>
                </a:cubicBezTo>
                <a:cubicBezTo>
                  <a:pt x="142359" y="44698"/>
                  <a:pt x="-1575" y="228319"/>
                  <a:pt x="13" y="23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E824F8C7-D7E1-D0F4-9CE1-17AFE1D8C813}"/>
              </a:ext>
            </a:extLst>
          </p:cNvPr>
          <p:cNvSpPr/>
          <p:nvPr/>
        </p:nvSpPr>
        <p:spPr>
          <a:xfrm>
            <a:off x="4389371" y="5270428"/>
            <a:ext cx="160565" cy="349379"/>
          </a:xfrm>
          <a:custGeom>
            <a:avLst/>
            <a:gdLst>
              <a:gd name="connsiteX0" fmla="*/ 144529 w 160565"/>
              <a:gd name="connsiteY0" fmla="*/ 72 h 349379"/>
              <a:gd name="connsiteX1" fmla="*/ 42929 w 160565"/>
              <a:gd name="connsiteY1" fmla="*/ 158822 h 349379"/>
              <a:gd name="connsiteX2" fmla="*/ 71504 w 160565"/>
              <a:gd name="connsiteY2" fmla="*/ 139772 h 349379"/>
              <a:gd name="connsiteX3" fmla="*/ 71504 w 160565"/>
              <a:gd name="connsiteY3" fmla="*/ 196922 h 349379"/>
              <a:gd name="connsiteX4" fmla="*/ 106429 w 160565"/>
              <a:gd name="connsiteY4" fmla="*/ 260422 h 349379"/>
              <a:gd name="connsiteX5" fmla="*/ 81029 w 160565"/>
              <a:gd name="connsiteY5" fmla="*/ 212797 h 349379"/>
              <a:gd name="connsiteX6" fmla="*/ 160404 w 160565"/>
              <a:gd name="connsiteY6" fmla="*/ 349322 h 349379"/>
              <a:gd name="connsiteX7" fmla="*/ 100079 w 160565"/>
              <a:gd name="connsiteY7" fmla="*/ 228672 h 349379"/>
              <a:gd name="connsiteX8" fmla="*/ 46104 w 160565"/>
              <a:gd name="connsiteY8" fmla="*/ 149297 h 349379"/>
              <a:gd name="connsiteX9" fmla="*/ 55629 w 160565"/>
              <a:gd name="connsiteY9" fmla="*/ 98497 h 349379"/>
              <a:gd name="connsiteX10" fmla="*/ 1654 w 160565"/>
              <a:gd name="connsiteY10" fmla="*/ 181047 h 349379"/>
              <a:gd name="connsiteX11" fmla="*/ 144529 w 160565"/>
              <a:gd name="connsiteY11" fmla="*/ 72 h 34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65" h="349379">
                <a:moveTo>
                  <a:pt x="144529" y="72"/>
                </a:moveTo>
                <a:cubicBezTo>
                  <a:pt x="151408" y="-3632"/>
                  <a:pt x="55100" y="135539"/>
                  <a:pt x="42929" y="158822"/>
                </a:cubicBezTo>
                <a:cubicBezTo>
                  <a:pt x="30758" y="182105"/>
                  <a:pt x="66742" y="133422"/>
                  <a:pt x="71504" y="139772"/>
                </a:cubicBezTo>
                <a:cubicBezTo>
                  <a:pt x="76266" y="146122"/>
                  <a:pt x="65683" y="176814"/>
                  <a:pt x="71504" y="196922"/>
                </a:cubicBezTo>
                <a:cubicBezTo>
                  <a:pt x="77325" y="217030"/>
                  <a:pt x="104841" y="257776"/>
                  <a:pt x="106429" y="260422"/>
                </a:cubicBezTo>
                <a:cubicBezTo>
                  <a:pt x="108016" y="263068"/>
                  <a:pt x="72033" y="197980"/>
                  <a:pt x="81029" y="212797"/>
                </a:cubicBezTo>
                <a:cubicBezTo>
                  <a:pt x="90025" y="227614"/>
                  <a:pt x="157229" y="346676"/>
                  <a:pt x="160404" y="349322"/>
                </a:cubicBezTo>
                <a:cubicBezTo>
                  <a:pt x="163579" y="351968"/>
                  <a:pt x="119129" y="262010"/>
                  <a:pt x="100079" y="228672"/>
                </a:cubicBezTo>
                <a:cubicBezTo>
                  <a:pt x="81029" y="195335"/>
                  <a:pt x="53512" y="170993"/>
                  <a:pt x="46104" y="149297"/>
                </a:cubicBezTo>
                <a:cubicBezTo>
                  <a:pt x="38696" y="127601"/>
                  <a:pt x="63037" y="93205"/>
                  <a:pt x="55629" y="98497"/>
                </a:cubicBezTo>
                <a:cubicBezTo>
                  <a:pt x="48221" y="103789"/>
                  <a:pt x="-10517" y="194276"/>
                  <a:pt x="1654" y="181047"/>
                </a:cubicBezTo>
                <a:cubicBezTo>
                  <a:pt x="13825" y="167818"/>
                  <a:pt x="137650" y="3776"/>
                  <a:pt x="14452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81B31F3-EE5A-48AE-B2B1-515AD9744BD6}"/>
              </a:ext>
            </a:extLst>
          </p:cNvPr>
          <p:cNvSpPr/>
          <p:nvPr/>
        </p:nvSpPr>
        <p:spPr>
          <a:xfrm>
            <a:off x="4635436" y="4224107"/>
            <a:ext cx="95386" cy="662529"/>
          </a:xfrm>
          <a:custGeom>
            <a:avLst/>
            <a:gdLst>
              <a:gd name="connsiteX0" fmla="*/ 95314 w 95386"/>
              <a:gd name="connsiteY0" fmla="*/ 4993 h 662529"/>
              <a:gd name="connsiteX1" fmla="*/ 31814 w 95386"/>
              <a:gd name="connsiteY1" fmla="*/ 478068 h 662529"/>
              <a:gd name="connsiteX2" fmla="*/ 34989 w 95386"/>
              <a:gd name="connsiteY2" fmla="*/ 395518 h 662529"/>
              <a:gd name="connsiteX3" fmla="*/ 31814 w 95386"/>
              <a:gd name="connsiteY3" fmla="*/ 662218 h 662529"/>
              <a:gd name="connsiteX4" fmla="*/ 31814 w 95386"/>
              <a:gd name="connsiteY4" fmla="*/ 443143 h 662529"/>
              <a:gd name="connsiteX5" fmla="*/ 64 w 95386"/>
              <a:gd name="connsiteY5" fmla="*/ 173268 h 662529"/>
              <a:gd name="connsiteX6" fmla="*/ 41339 w 95386"/>
              <a:gd name="connsiteY6" fmla="*/ 446318 h 662529"/>
              <a:gd name="connsiteX7" fmla="*/ 47689 w 95386"/>
              <a:gd name="connsiteY7" fmla="*/ 224068 h 662529"/>
              <a:gd name="connsiteX8" fmla="*/ 41339 w 95386"/>
              <a:gd name="connsiteY8" fmla="*/ 233593 h 662529"/>
              <a:gd name="connsiteX9" fmla="*/ 44514 w 95386"/>
              <a:gd name="connsiteY9" fmla="*/ 230418 h 662529"/>
              <a:gd name="connsiteX10" fmla="*/ 95314 w 95386"/>
              <a:gd name="connsiteY10" fmla="*/ 4993 h 66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86" h="662529">
                <a:moveTo>
                  <a:pt x="95314" y="4993"/>
                </a:moveTo>
                <a:cubicBezTo>
                  <a:pt x="93197" y="46268"/>
                  <a:pt x="41868" y="412981"/>
                  <a:pt x="31814" y="478068"/>
                </a:cubicBezTo>
                <a:cubicBezTo>
                  <a:pt x="21760" y="543155"/>
                  <a:pt x="34989" y="364826"/>
                  <a:pt x="34989" y="395518"/>
                </a:cubicBezTo>
                <a:cubicBezTo>
                  <a:pt x="34989" y="426210"/>
                  <a:pt x="32343" y="654281"/>
                  <a:pt x="31814" y="662218"/>
                </a:cubicBezTo>
                <a:cubicBezTo>
                  <a:pt x="31285" y="670156"/>
                  <a:pt x="37106" y="524635"/>
                  <a:pt x="31814" y="443143"/>
                </a:cubicBezTo>
                <a:cubicBezTo>
                  <a:pt x="26522" y="361651"/>
                  <a:pt x="-1523" y="172739"/>
                  <a:pt x="64" y="173268"/>
                </a:cubicBezTo>
                <a:cubicBezTo>
                  <a:pt x="1651" y="173797"/>
                  <a:pt x="33401" y="437851"/>
                  <a:pt x="41339" y="446318"/>
                </a:cubicBezTo>
                <a:cubicBezTo>
                  <a:pt x="49276" y="454785"/>
                  <a:pt x="47689" y="259522"/>
                  <a:pt x="47689" y="224068"/>
                </a:cubicBezTo>
                <a:cubicBezTo>
                  <a:pt x="47689" y="188614"/>
                  <a:pt x="41868" y="232535"/>
                  <a:pt x="41339" y="233593"/>
                </a:cubicBezTo>
                <a:cubicBezTo>
                  <a:pt x="40810" y="234651"/>
                  <a:pt x="36577" y="270105"/>
                  <a:pt x="44514" y="230418"/>
                </a:cubicBezTo>
                <a:cubicBezTo>
                  <a:pt x="52451" y="190731"/>
                  <a:pt x="97431" y="-36282"/>
                  <a:pt x="95314" y="4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D2BE185-48A5-46E3-7C2B-B77D2A88AFD5}"/>
              </a:ext>
            </a:extLst>
          </p:cNvPr>
          <p:cNvSpPr/>
          <p:nvPr/>
        </p:nvSpPr>
        <p:spPr>
          <a:xfrm>
            <a:off x="4968814" y="5819668"/>
            <a:ext cx="82671" cy="235186"/>
          </a:xfrm>
          <a:custGeom>
            <a:avLst/>
            <a:gdLst>
              <a:gd name="connsiteX0" fmla="*/ 82611 w 82671"/>
              <a:gd name="connsiteY0" fmla="*/ 107 h 235186"/>
              <a:gd name="connsiteX1" fmla="*/ 9586 w 82671"/>
              <a:gd name="connsiteY1" fmla="*/ 123932 h 235186"/>
              <a:gd name="connsiteX2" fmla="*/ 34986 w 82671"/>
              <a:gd name="connsiteY2" fmla="*/ 95357 h 235186"/>
              <a:gd name="connsiteX3" fmla="*/ 57211 w 82671"/>
              <a:gd name="connsiteY3" fmla="*/ 158857 h 235186"/>
              <a:gd name="connsiteX4" fmla="*/ 60386 w 82671"/>
              <a:gd name="connsiteY4" fmla="*/ 200132 h 235186"/>
              <a:gd name="connsiteX5" fmla="*/ 61 w 82671"/>
              <a:gd name="connsiteY5" fmla="*/ 235057 h 235186"/>
              <a:gd name="connsiteX6" fmla="*/ 73086 w 82671"/>
              <a:gd name="connsiteY6" fmla="*/ 187432 h 235186"/>
              <a:gd name="connsiteX7" fmla="*/ 50861 w 82671"/>
              <a:gd name="connsiteY7" fmla="*/ 104882 h 235186"/>
              <a:gd name="connsiteX8" fmla="*/ 50861 w 82671"/>
              <a:gd name="connsiteY8" fmla="*/ 120757 h 235186"/>
              <a:gd name="connsiteX9" fmla="*/ 28636 w 82671"/>
              <a:gd name="connsiteY9" fmla="*/ 85832 h 235186"/>
              <a:gd name="connsiteX10" fmla="*/ 22286 w 82671"/>
              <a:gd name="connsiteY10" fmla="*/ 101707 h 235186"/>
              <a:gd name="connsiteX11" fmla="*/ 82611 w 82671"/>
              <a:gd name="connsiteY11" fmla="*/ 107 h 23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671" h="235186">
                <a:moveTo>
                  <a:pt x="82611" y="107"/>
                </a:moveTo>
                <a:cubicBezTo>
                  <a:pt x="80494" y="3811"/>
                  <a:pt x="17523" y="108057"/>
                  <a:pt x="9586" y="123932"/>
                </a:cubicBezTo>
                <a:cubicBezTo>
                  <a:pt x="1649" y="139807"/>
                  <a:pt x="27049" y="89536"/>
                  <a:pt x="34986" y="95357"/>
                </a:cubicBezTo>
                <a:cubicBezTo>
                  <a:pt x="42923" y="101178"/>
                  <a:pt x="52978" y="141395"/>
                  <a:pt x="57211" y="158857"/>
                </a:cubicBezTo>
                <a:cubicBezTo>
                  <a:pt x="61444" y="176319"/>
                  <a:pt x="69911" y="187432"/>
                  <a:pt x="60386" y="200132"/>
                </a:cubicBezTo>
                <a:cubicBezTo>
                  <a:pt x="50861" y="212832"/>
                  <a:pt x="-2056" y="237174"/>
                  <a:pt x="61" y="235057"/>
                </a:cubicBezTo>
                <a:cubicBezTo>
                  <a:pt x="2178" y="232940"/>
                  <a:pt x="64619" y="209128"/>
                  <a:pt x="73086" y="187432"/>
                </a:cubicBezTo>
                <a:cubicBezTo>
                  <a:pt x="81553" y="165736"/>
                  <a:pt x="54565" y="115994"/>
                  <a:pt x="50861" y="104882"/>
                </a:cubicBezTo>
                <a:cubicBezTo>
                  <a:pt x="47157" y="93770"/>
                  <a:pt x="54565" y="123932"/>
                  <a:pt x="50861" y="120757"/>
                </a:cubicBezTo>
                <a:cubicBezTo>
                  <a:pt x="47157" y="117582"/>
                  <a:pt x="33398" y="89007"/>
                  <a:pt x="28636" y="85832"/>
                </a:cubicBezTo>
                <a:cubicBezTo>
                  <a:pt x="23874" y="82657"/>
                  <a:pt x="13819" y="113878"/>
                  <a:pt x="22286" y="101707"/>
                </a:cubicBezTo>
                <a:cubicBezTo>
                  <a:pt x="30753" y="89536"/>
                  <a:pt x="84728" y="-3597"/>
                  <a:pt x="82611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810E6CA8-FFA8-91B1-55C4-897D8D4403D9}"/>
              </a:ext>
            </a:extLst>
          </p:cNvPr>
          <p:cNvSpPr/>
          <p:nvPr/>
        </p:nvSpPr>
        <p:spPr>
          <a:xfrm>
            <a:off x="4869794" y="5825952"/>
            <a:ext cx="131216" cy="222880"/>
          </a:xfrm>
          <a:custGeom>
            <a:avLst/>
            <a:gdLst>
              <a:gd name="connsiteX0" fmla="*/ 130831 w 131216"/>
              <a:gd name="connsiteY0" fmla="*/ 173 h 222880"/>
              <a:gd name="connsiteX1" fmla="*/ 41931 w 131216"/>
              <a:gd name="connsiteY1" fmla="*/ 127173 h 222880"/>
              <a:gd name="connsiteX2" fmla="*/ 80031 w 131216"/>
              <a:gd name="connsiteY2" fmla="*/ 222423 h 222880"/>
              <a:gd name="connsiteX3" fmla="*/ 45106 w 131216"/>
              <a:gd name="connsiteY3" fmla="*/ 162098 h 222880"/>
              <a:gd name="connsiteX4" fmla="*/ 22881 w 131216"/>
              <a:gd name="connsiteY4" fmla="*/ 133523 h 222880"/>
              <a:gd name="connsiteX5" fmla="*/ 54631 w 131216"/>
              <a:gd name="connsiteY5" fmla="*/ 95423 h 222880"/>
              <a:gd name="connsiteX6" fmla="*/ 656 w 131216"/>
              <a:gd name="connsiteY6" fmla="*/ 155748 h 222880"/>
              <a:gd name="connsiteX7" fmla="*/ 130831 w 131216"/>
              <a:gd name="connsiteY7" fmla="*/ 173 h 2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16" h="222880">
                <a:moveTo>
                  <a:pt x="130831" y="173"/>
                </a:moveTo>
                <a:cubicBezTo>
                  <a:pt x="137710" y="-4589"/>
                  <a:pt x="50398" y="90131"/>
                  <a:pt x="41931" y="127173"/>
                </a:cubicBezTo>
                <a:cubicBezTo>
                  <a:pt x="33464" y="164215"/>
                  <a:pt x="79502" y="216602"/>
                  <a:pt x="80031" y="222423"/>
                </a:cubicBezTo>
                <a:cubicBezTo>
                  <a:pt x="80560" y="228244"/>
                  <a:pt x="54631" y="176915"/>
                  <a:pt x="45106" y="162098"/>
                </a:cubicBezTo>
                <a:cubicBezTo>
                  <a:pt x="35581" y="147281"/>
                  <a:pt x="21294" y="144635"/>
                  <a:pt x="22881" y="133523"/>
                </a:cubicBezTo>
                <a:cubicBezTo>
                  <a:pt x="24468" y="122411"/>
                  <a:pt x="58335" y="91719"/>
                  <a:pt x="54631" y="95423"/>
                </a:cubicBezTo>
                <a:cubicBezTo>
                  <a:pt x="50927" y="99127"/>
                  <a:pt x="-6752" y="167919"/>
                  <a:pt x="656" y="155748"/>
                </a:cubicBezTo>
                <a:cubicBezTo>
                  <a:pt x="8064" y="143577"/>
                  <a:pt x="123952" y="4935"/>
                  <a:pt x="130831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A3F9E6BF-C7C6-A7E1-F962-971325C65421}"/>
              </a:ext>
            </a:extLst>
          </p:cNvPr>
          <p:cNvSpPr/>
          <p:nvPr/>
        </p:nvSpPr>
        <p:spPr>
          <a:xfrm>
            <a:off x="4827028" y="5898956"/>
            <a:ext cx="91435" cy="169161"/>
          </a:xfrm>
          <a:custGeom>
            <a:avLst/>
            <a:gdLst>
              <a:gd name="connsiteX0" fmla="*/ 27547 w 91435"/>
              <a:gd name="connsiteY0" fmla="*/ 194 h 169161"/>
              <a:gd name="connsiteX1" fmla="*/ 27547 w 91435"/>
              <a:gd name="connsiteY1" fmla="*/ 120844 h 169161"/>
              <a:gd name="connsiteX2" fmla="*/ 2147 w 91435"/>
              <a:gd name="connsiteY2" fmla="*/ 104969 h 169161"/>
              <a:gd name="connsiteX3" fmla="*/ 91047 w 91435"/>
              <a:gd name="connsiteY3" fmla="*/ 168469 h 169161"/>
              <a:gd name="connsiteX4" fmla="*/ 33897 w 91435"/>
              <a:gd name="connsiteY4" fmla="*/ 136719 h 169161"/>
              <a:gd name="connsiteX5" fmla="*/ 18022 w 91435"/>
              <a:gd name="connsiteY5" fmla="*/ 104969 h 169161"/>
              <a:gd name="connsiteX6" fmla="*/ 24372 w 91435"/>
              <a:gd name="connsiteY6" fmla="*/ 92269 h 169161"/>
              <a:gd name="connsiteX7" fmla="*/ 27547 w 91435"/>
              <a:gd name="connsiteY7" fmla="*/ 194 h 16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5" h="169161">
                <a:moveTo>
                  <a:pt x="27547" y="194"/>
                </a:moveTo>
                <a:cubicBezTo>
                  <a:pt x="28076" y="4957"/>
                  <a:pt x="31780" y="103382"/>
                  <a:pt x="27547" y="120844"/>
                </a:cubicBezTo>
                <a:cubicBezTo>
                  <a:pt x="23314" y="138306"/>
                  <a:pt x="-8436" y="97032"/>
                  <a:pt x="2147" y="104969"/>
                </a:cubicBezTo>
                <a:cubicBezTo>
                  <a:pt x="12730" y="112906"/>
                  <a:pt x="85755" y="163177"/>
                  <a:pt x="91047" y="168469"/>
                </a:cubicBezTo>
                <a:cubicBezTo>
                  <a:pt x="96339" y="173761"/>
                  <a:pt x="46068" y="147302"/>
                  <a:pt x="33897" y="136719"/>
                </a:cubicBezTo>
                <a:cubicBezTo>
                  <a:pt x="21726" y="126136"/>
                  <a:pt x="18022" y="104969"/>
                  <a:pt x="18022" y="104969"/>
                </a:cubicBezTo>
                <a:cubicBezTo>
                  <a:pt x="16435" y="97561"/>
                  <a:pt x="23843" y="104969"/>
                  <a:pt x="24372" y="92269"/>
                </a:cubicBezTo>
                <a:cubicBezTo>
                  <a:pt x="24901" y="79569"/>
                  <a:pt x="27018" y="-4569"/>
                  <a:pt x="2754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17C0E59C-D09C-989B-3EF8-79AF422ED27D}"/>
              </a:ext>
            </a:extLst>
          </p:cNvPr>
          <p:cNvSpPr/>
          <p:nvPr/>
        </p:nvSpPr>
        <p:spPr>
          <a:xfrm>
            <a:off x="4793995" y="5856638"/>
            <a:ext cx="25910" cy="211335"/>
          </a:xfrm>
          <a:custGeom>
            <a:avLst/>
            <a:gdLst>
              <a:gd name="connsiteX0" fmla="*/ 255 w 25910"/>
              <a:gd name="connsiteY0" fmla="*/ 1237 h 211335"/>
              <a:gd name="connsiteX1" fmla="*/ 25655 w 25910"/>
              <a:gd name="connsiteY1" fmla="*/ 207612 h 211335"/>
              <a:gd name="connsiteX2" fmla="*/ 12955 w 25910"/>
              <a:gd name="connsiteY2" fmla="*/ 125062 h 211335"/>
              <a:gd name="connsiteX3" fmla="*/ 255 w 25910"/>
              <a:gd name="connsiteY3" fmla="*/ 1237 h 2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0" h="211335">
                <a:moveTo>
                  <a:pt x="255" y="1237"/>
                </a:moveTo>
                <a:cubicBezTo>
                  <a:pt x="2372" y="14995"/>
                  <a:pt x="23538" y="186975"/>
                  <a:pt x="25655" y="207612"/>
                </a:cubicBezTo>
                <a:cubicBezTo>
                  <a:pt x="27772" y="228249"/>
                  <a:pt x="16130" y="157870"/>
                  <a:pt x="12955" y="125062"/>
                </a:cubicBezTo>
                <a:cubicBezTo>
                  <a:pt x="9780" y="92254"/>
                  <a:pt x="-1862" y="-12521"/>
                  <a:pt x="255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80F39EA-2ADE-C529-DDEC-F58C2907875A}"/>
              </a:ext>
            </a:extLst>
          </p:cNvPr>
          <p:cNvSpPr/>
          <p:nvPr/>
        </p:nvSpPr>
        <p:spPr>
          <a:xfrm>
            <a:off x="4683122" y="5800483"/>
            <a:ext cx="114399" cy="273372"/>
          </a:xfrm>
          <a:custGeom>
            <a:avLst/>
            <a:gdLst>
              <a:gd name="connsiteX0" fmla="*/ 31753 w 114399"/>
              <a:gd name="connsiteY0" fmla="*/ 242 h 273372"/>
              <a:gd name="connsiteX1" fmla="*/ 92078 w 114399"/>
              <a:gd name="connsiteY1" fmla="*/ 114542 h 273372"/>
              <a:gd name="connsiteX2" fmla="*/ 79378 w 114399"/>
              <a:gd name="connsiteY2" fmla="*/ 222492 h 273372"/>
              <a:gd name="connsiteX3" fmla="*/ 114303 w 114399"/>
              <a:gd name="connsiteY3" fmla="*/ 270117 h 273372"/>
              <a:gd name="connsiteX4" fmla="*/ 66678 w 114399"/>
              <a:gd name="connsiteY4" fmla="*/ 263767 h 273372"/>
              <a:gd name="connsiteX5" fmla="*/ 3 w 114399"/>
              <a:gd name="connsiteY5" fmla="*/ 263767 h 273372"/>
              <a:gd name="connsiteX6" fmla="*/ 63503 w 114399"/>
              <a:gd name="connsiteY6" fmla="*/ 251067 h 273372"/>
              <a:gd name="connsiteX7" fmla="*/ 44453 w 114399"/>
              <a:gd name="connsiteY7" fmla="*/ 152642 h 273372"/>
              <a:gd name="connsiteX8" fmla="*/ 63503 w 114399"/>
              <a:gd name="connsiteY8" fmla="*/ 263767 h 273372"/>
              <a:gd name="connsiteX9" fmla="*/ 85728 w 114399"/>
              <a:gd name="connsiteY9" fmla="*/ 254242 h 273372"/>
              <a:gd name="connsiteX10" fmla="*/ 82553 w 114399"/>
              <a:gd name="connsiteY10" fmla="*/ 146292 h 273372"/>
              <a:gd name="connsiteX11" fmla="*/ 31753 w 114399"/>
              <a:gd name="connsiteY11" fmla="*/ 242 h 2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99" h="273372">
                <a:moveTo>
                  <a:pt x="31753" y="242"/>
                </a:moveTo>
                <a:cubicBezTo>
                  <a:pt x="33340" y="-5050"/>
                  <a:pt x="84141" y="77500"/>
                  <a:pt x="92078" y="114542"/>
                </a:cubicBezTo>
                <a:cubicBezTo>
                  <a:pt x="100016" y="151584"/>
                  <a:pt x="75674" y="196563"/>
                  <a:pt x="79378" y="222492"/>
                </a:cubicBezTo>
                <a:cubicBezTo>
                  <a:pt x="83082" y="248421"/>
                  <a:pt x="116420" y="263238"/>
                  <a:pt x="114303" y="270117"/>
                </a:cubicBezTo>
                <a:cubicBezTo>
                  <a:pt x="112186" y="276996"/>
                  <a:pt x="85728" y="264825"/>
                  <a:pt x="66678" y="263767"/>
                </a:cubicBezTo>
                <a:cubicBezTo>
                  <a:pt x="47628" y="262709"/>
                  <a:pt x="532" y="265884"/>
                  <a:pt x="3" y="263767"/>
                </a:cubicBezTo>
                <a:cubicBezTo>
                  <a:pt x="-526" y="261650"/>
                  <a:pt x="56095" y="269588"/>
                  <a:pt x="63503" y="251067"/>
                </a:cubicBezTo>
                <a:cubicBezTo>
                  <a:pt x="70911" y="232546"/>
                  <a:pt x="44453" y="150525"/>
                  <a:pt x="44453" y="152642"/>
                </a:cubicBezTo>
                <a:cubicBezTo>
                  <a:pt x="44453" y="154759"/>
                  <a:pt x="56624" y="246834"/>
                  <a:pt x="63503" y="263767"/>
                </a:cubicBezTo>
                <a:cubicBezTo>
                  <a:pt x="70382" y="280700"/>
                  <a:pt x="82553" y="273821"/>
                  <a:pt x="85728" y="254242"/>
                </a:cubicBezTo>
                <a:cubicBezTo>
                  <a:pt x="88903" y="234663"/>
                  <a:pt x="96311" y="183334"/>
                  <a:pt x="82553" y="146292"/>
                </a:cubicBezTo>
                <a:cubicBezTo>
                  <a:pt x="68795" y="109250"/>
                  <a:pt x="30166" y="5534"/>
                  <a:pt x="31753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CEC5DEB-1AAA-A82E-FB60-2ED8DBDCB9DE}"/>
              </a:ext>
            </a:extLst>
          </p:cNvPr>
          <p:cNvSpPr/>
          <p:nvPr/>
        </p:nvSpPr>
        <p:spPr>
          <a:xfrm>
            <a:off x="4054475" y="6089642"/>
            <a:ext cx="869965" cy="155583"/>
          </a:xfrm>
          <a:custGeom>
            <a:avLst/>
            <a:gdLst>
              <a:gd name="connsiteX0" fmla="*/ 0 w 869965"/>
              <a:gd name="connsiteY0" fmla="*/ 155583 h 155583"/>
              <a:gd name="connsiteX1" fmla="*/ 412750 w 869965"/>
              <a:gd name="connsiteY1" fmla="*/ 63508 h 155583"/>
              <a:gd name="connsiteX2" fmla="*/ 266700 w 869965"/>
              <a:gd name="connsiteY2" fmla="*/ 136533 h 155583"/>
              <a:gd name="connsiteX3" fmla="*/ 533400 w 869965"/>
              <a:gd name="connsiteY3" fmla="*/ 50808 h 155583"/>
              <a:gd name="connsiteX4" fmla="*/ 781050 w 869965"/>
              <a:gd name="connsiteY4" fmla="*/ 95258 h 155583"/>
              <a:gd name="connsiteX5" fmla="*/ 641350 w 869965"/>
              <a:gd name="connsiteY5" fmla="*/ 41283 h 155583"/>
              <a:gd name="connsiteX6" fmla="*/ 869950 w 869965"/>
              <a:gd name="connsiteY6" fmla="*/ 114308 h 155583"/>
              <a:gd name="connsiteX7" fmla="*/ 628650 w 869965"/>
              <a:gd name="connsiteY7" fmla="*/ 41283 h 155583"/>
              <a:gd name="connsiteX8" fmla="*/ 473075 w 869965"/>
              <a:gd name="connsiteY8" fmla="*/ 8 h 155583"/>
              <a:gd name="connsiteX9" fmla="*/ 590550 w 869965"/>
              <a:gd name="connsiteY9" fmla="*/ 38108 h 155583"/>
              <a:gd name="connsiteX10" fmla="*/ 419100 w 869965"/>
              <a:gd name="connsiteY10" fmla="*/ 79383 h 155583"/>
              <a:gd name="connsiteX11" fmla="*/ 288925 w 869965"/>
              <a:gd name="connsiteY11" fmla="*/ 120658 h 155583"/>
              <a:gd name="connsiteX12" fmla="*/ 260350 w 869965"/>
              <a:gd name="connsiteY12" fmla="*/ 130183 h 155583"/>
              <a:gd name="connsiteX13" fmla="*/ 333375 w 869965"/>
              <a:gd name="connsiteY13" fmla="*/ 98433 h 155583"/>
              <a:gd name="connsiteX14" fmla="*/ 257175 w 869965"/>
              <a:gd name="connsiteY14" fmla="*/ 114308 h 155583"/>
              <a:gd name="connsiteX15" fmla="*/ 288925 w 869965"/>
              <a:gd name="connsiteY15" fmla="*/ 101608 h 155583"/>
              <a:gd name="connsiteX16" fmla="*/ 358775 w 869965"/>
              <a:gd name="connsiteY16" fmla="*/ 82558 h 155583"/>
              <a:gd name="connsiteX17" fmla="*/ 0 w 869965"/>
              <a:gd name="connsiteY17" fmla="*/ 155583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9965" h="155583">
                <a:moveTo>
                  <a:pt x="0" y="155583"/>
                </a:moveTo>
                <a:cubicBezTo>
                  <a:pt x="8996" y="152408"/>
                  <a:pt x="368300" y="66683"/>
                  <a:pt x="412750" y="63508"/>
                </a:cubicBezTo>
                <a:cubicBezTo>
                  <a:pt x="457200" y="60333"/>
                  <a:pt x="246592" y="138650"/>
                  <a:pt x="266700" y="136533"/>
                </a:cubicBezTo>
                <a:cubicBezTo>
                  <a:pt x="286808" y="134416"/>
                  <a:pt x="447675" y="57687"/>
                  <a:pt x="533400" y="50808"/>
                </a:cubicBezTo>
                <a:cubicBezTo>
                  <a:pt x="619125" y="43929"/>
                  <a:pt x="763058" y="96845"/>
                  <a:pt x="781050" y="95258"/>
                </a:cubicBezTo>
                <a:cubicBezTo>
                  <a:pt x="799042" y="93670"/>
                  <a:pt x="626533" y="38108"/>
                  <a:pt x="641350" y="41283"/>
                </a:cubicBezTo>
                <a:cubicBezTo>
                  <a:pt x="656167" y="44458"/>
                  <a:pt x="872067" y="114308"/>
                  <a:pt x="869950" y="114308"/>
                </a:cubicBezTo>
                <a:cubicBezTo>
                  <a:pt x="867833" y="114308"/>
                  <a:pt x="694796" y="60333"/>
                  <a:pt x="628650" y="41283"/>
                </a:cubicBezTo>
                <a:cubicBezTo>
                  <a:pt x="562504" y="22233"/>
                  <a:pt x="479425" y="537"/>
                  <a:pt x="473075" y="8"/>
                </a:cubicBezTo>
                <a:cubicBezTo>
                  <a:pt x="466725" y="-521"/>
                  <a:pt x="599546" y="24879"/>
                  <a:pt x="590550" y="38108"/>
                </a:cubicBezTo>
                <a:cubicBezTo>
                  <a:pt x="581554" y="51337"/>
                  <a:pt x="469371" y="65625"/>
                  <a:pt x="419100" y="79383"/>
                </a:cubicBezTo>
                <a:cubicBezTo>
                  <a:pt x="368829" y="93141"/>
                  <a:pt x="315383" y="112191"/>
                  <a:pt x="288925" y="120658"/>
                </a:cubicBezTo>
                <a:cubicBezTo>
                  <a:pt x="262467" y="129125"/>
                  <a:pt x="252942" y="133887"/>
                  <a:pt x="260350" y="130183"/>
                </a:cubicBezTo>
                <a:cubicBezTo>
                  <a:pt x="267758" y="126479"/>
                  <a:pt x="333904" y="101079"/>
                  <a:pt x="333375" y="98433"/>
                </a:cubicBezTo>
                <a:cubicBezTo>
                  <a:pt x="332846" y="95787"/>
                  <a:pt x="264583" y="113779"/>
                  <a:pt x="257175" y="114308"/>
                </a:cubicBezTo>
                <a:cubicBezTo>
                  <a:pt x="249767" y="114837"/>
                  <a:pt x="271992" y="106900"/>
                  <a:pt x="288925" y="101608"/>
                </a:cubicBezTo>
                <a:cubicBezTo>
                  <a:pt x="305858" y="96316"/>
                  <a:pt x="405871" y="73033"/>
                  <a:pt x="358775" y="82558"/>
                </a:cubicBezTo>
                <a:lnTo>
                  <a:pt x="0" y="1555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0AC0B89D-8B5D-B258-B012-4240F1BE8747}"/>
              </a:ext>
            </a:extLst>
          </p:cNvPr>
          <p:cNvSpPr/>
          <p:nvPr/>
        </p:nvSpPr>
        <p:spPr>
          <a:xfrm>
            <a:off x="4670415" y="6079671"/>
            <a:ext cx="340224" cy="73312"/>
          </a:xfrm>
          <a:custGeom>
            <a:avLst/>
            <a:gdLst>
              <a:gd name="connsiteX0" fmla="*/ 10 w 340224"/>
              <a:gd name="connsiteY0" fmla="*/ 9979 h 73312"/>
              <a:gd name="connsiteX1" fmla="*/ 219085 w 340224"/>
              <a:gd name="connsiteY1" fmla="*/ 70304 h 73312"/>
              <a:gd name="connsiteX2" fmla="*/ 295285 w 340224"/>
              <a:gd name="connsiteY2" fmla="*/ 57604 h 73312"/>
              <a:gd name="connsiteX3" fmla="*/ 339735 w 340224"/>
              <a:gd name="connsiteY3" fmla="*/ 454 h 73312"/>
              <a:gd name="connsiteX4" fmla="*/ 314335 w 340224"/>
              <a:gd name="connsiteY4" fmla="*/ 32204 h 73312"/>
              <a:gd name="connsiteX5" fmla="*/ 244485 w 340224"/>
              <a:gd name="connsiteY5" fmla="*/ 57604 h 73312"/>
              <a:gd name="connsiteX6" fmla="*/ 257185 w 340224"/>
              <a:gd name="connsiteY6" fmla="*/ 44904 h 73312"/>
              <a:gd name="connsiteX7" fmla="*/ 228610 w 340224"/>
              <a:gd name="connsiteY7" fmla="*/ 60779 h 73312"/>
              <a:gd name="connsiteX8" fmla="*/ 10 w 340224"/>
              <a:gd name="connsiteY8" fmla="*/ 9979 h 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24" h="73312">
                <a:moveTo>
                  <a:pt x="10" y="9979"/>
                </a:moveTo>
                <a:cubicBezTo>
                  <a:pt x="-1577" y="11566"/>
                  <a:pt x="169873" y="62367"/>
                  <a:pt x="219085" y="70304"/>
                </a:cubicBezTo>
                <a:cubicBezTo>
                  <a:pt x="268297" y="78241"/>
                  <a:pt x="275177" y="69246"/>
                  <a:pt x="295285" y="57604"/>
                </a:cubicBezTo>
                <a:cubicBezTo>
                  <a:pt x="315393" y="45962"/>
                  <a:pt x="336560" y="4687"/>
                  <a:pt x="339735" y="454"/>
                </a:cubicBezTo>
                <a:cubicBezTo>
                  <a:pt x="342910" y="-3779"/>
                  <a:pt x="330210" y="22679"/>
                  <a:pt x="314335" y="32204"/>
                </a:cubicBezTo>
                <a:cubicBezTo>
                  <a:pt x="298460" y="41729"/>
                  <a:pt x="244485" y="57604"/>
                  <a:pt x="244485" y="57604"/>
                </a:cubicBezTo>
                <a:cubicBezTo>
                  <a:pt x="234960" y="59721"/>
                  <a:pt x="259831" y="44375"/>
                  <a:pt x="257185" y="44904"/>
                </a:cubicBezTo>
                <a:cubicBezTo>
                  <a:pt x="254539" y="45433"/>
                  <a:pt x="271472" y="63954"/>
                  <a:pt x="228610" y="60779"/>
                </a:cubicBezTo>
                <a:cubicBezTo>
                  <a:pt x="185748" y="57604"/>
                  <a:pt x="1597" y="8392"/>
                  <a:pt x="10" y="9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29BE6C38-0DCE-FA09-E05D-F64E3254D416}"/>
              </a:ext>
            </a:extLst>
          </p:cNvPr>
          <p:cNvSpPr/>
          <p:nvPr/>
        </p:nvSpPr>
        <p:spPr>
          <a:xfrm>
            <a:off x="4991044" y="6067338"/>
            <a:ext cx="428682" cy="98553"/>
          </a:xfrm>
          <a:custGeom>
            <a:avLst/>
            <a:gdLst>
              <a:gd name="connsiteX0" fmla="*/ 34981 w 428682"/>
              <a:gd name="connsiteY0" fmla="*/ 87 h 98553"/>
              <a:gd name="connsiteX1" fmla="*/ 104831 w 428682"/>
              <a:gd name="connsiteY1" fmla="*/ 50887 h 98553"/>
              <a:gd name="connsiteX2" fmla="*/ 56 w 428682"/>
              <a:gd name="connsiteY2" fmla="*/ 95337 h 98553"/>
              <a:gd name="connsiteX3" fmla="*/ 88956 w 428682"/>
              <a:gd name="connsiteY3" fmla="*/ 82637 h 98553"/>
              <a:gd name="connsiteX4" fmla="*/ 292156 w 428682"/>
              <a:gd name="connsiteY4" fmla="*/ 57237 h 98553"/>
              <a:gd name="connsiteX5" fmla="*/ 273106 w 428682"/>
              <a:gd name="connsiteY5" fmla="*/ 44537 h 98553"/>
              <a:gd name="connsiteX6" fmla="*/ 428681 w 428682"/>
              <a:gd name="connsiteY6" fmla="*/ 88987 h 98553"/>
              <a:gd name="connsiteX7" fmla="*/ 276281 w 428682"/>
              <a:gd name="connsiteY7" fmla="*/ 50887 h 98553"/>
              <a:gd name="connsiteX8" fmla="*/ 193731 w 428682"/>
              <a:gd name="connsiteY8" fmla="*/ 31837 h 98553"/>
              <a:gd name="connsiteX9" fmla="*/ 266756 w 428682"/>
              <a:gd name="connsiteY9" fmla="*/ 60412 h 98553"/>
              <a:gd name="connsiteX10" fmla="*/ 85781 w 428682"/>
              <a:gd name="connsiteY10" fmla="*/ 79462 h 98553"/>
              <a:gd name="connsiteX11" fmla="*/ 127056 w 428682"/>
              <a:gd name="connsiteY11" fmla="*/ 69937 h 98553"/>
              <a:gd name="connsiteX12" fmla="*/ 203256 w 428682"/>
              <a:gd name="connsiteY12" fmla="*/ 57237 h 98553"/>
              <a:gd name="connsiteX13" fmla="*/ 152456 w 428682"/>
              <a:gd name="connsiteY13" fmla="*/ 25487 h 98553"/>
              <a:gd name="connsiteX14" fmla="*/ 177856 w 428682"/>
              <a:gd name="connsiteY14" fmla="*/ 57237 h 98553"/>
              <a:gd name="connsiteX15" fmla="*/ 15931 w 428682"/>
              <a:gd name="connsiteY15" fmla="*/ 98512 h 98553"/>
              <a:gd name="connsiteX16" fmla="*/ 82606 w 428682"/>
              <a:gd name="connsiteY16" fmla="*/ 63587 h 98553"/>
              <a:gd name="connsiteX17" fmla="*/ 34981 w 428682"/>
              <a:gd name="connsiteY17" fmla="*/ 87 h 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682" h="98553">
                <a:moveTo>
                  <a:pt x="34981" y="87"/>
                </a:moveTo>
                <a:cubicBezTo>
                  <a:pt x="38685" y="-2030"/>
                  <a:pt x="110652" y="35012"/>
                  <a:pt x="104831" y="50887"/>
                </a:cubicBezTo>
                <a:cubicBezTo>
                  <a:pt x="99010" y="66762"/>
                  <a:pt x="2702" y="90045"/>
                  <a:pt x="56" y="95337"/>
                </a:cubicBezTo>
                <a:cubicBezTo>
                  <a:pt x="-2590" y="100629"/>
                  <a:pt x="88956" y="82637"/>
                  <a:pt x="88956" y="82637"/>
                </a:cubicBezTo>
                <a:cubicBezTo>
                  <a:pt x="137639" y="76287"/>
                  <a:pt x="261464" y="63587"/>
                  <a:pt x="292156" y="57237"/>
                </a:cubicBezTo>
                <a:cubicBezTo>
                  <a:pt x="322848" y="50887"/>
                  <a:pt x="250352" y="39245"/>
                  <a:pt x="273106" y="44537"/>
                </a:cubicBezTo>
                <a:cubicBezTo>
                  <a:pt x="295860" y="49829"/>
                  <a:pt x="428152" y="87929"/>
                  <a:pt x="428681" y="88987"/>
                </a:cubicBezTo>
                <a:cubicBezTo>
                  <a:pt x="429210" y="90045"/>
                  <a:pt x="315439" y="60412"/>
                  <a:pt x="276281" y="50887"/>
                </a:cubicBezTo>
                <a:cubicBezTo>
                  <a:pt x="237123" y="41362"/>
                  <a:pt x="195318" y="30250"/>
                  <a:pt x="193731" y="31837"/>
                </a:cubicBezTo>
                <a:cubicBezTo>
                  <a:pt x="192144" y="33424"/>
                  <a:pt x="284748" y="52475"/>
                  <a:pt x="266756" y="60412"/>
                </a:cubicBezTo>
                <a:cubicBezTo>
                  <a:pt x="248764" y="68350"/>
                  <a:pt x="109064" y="77875"/>
                  <a:pt x="85781" y="79462"/>
                </a:cubicBezTo>
                <a:cubicBezTo>
                  <a:pt x="62498" y="81050"/>
                  <a:pt x="107477" y="73641"/>
                  <a:pt x="127056" y="69937"/>
                </a:cubicBezTo>
                <a:cubicBezTo>
                  <a:pt x="146635" y="66233"/>
                  <a:pt x="199023" y="64645"/>
                  <a:pt x="203256" y="57237"/>
                </a:cubicBezTo>
                <a:cubicBezTo>
                  <a:pt x="207489" y="49829"/>
                  <a:pt x="156689" y="25487"/>
                  <a:pt x="152456" y="25487"/>
                </a:cubicBezTo>
                <a:cubicBezTo>
                  <a:pt x="148223" y="25487"/>
                  <a:pt x="200610" y="45066"/>
                  <a:pt x="177856" y="57237"/>
                </a:cubicBezTo>
                <a:cubicBezTo>
                  <a:pt x="155102" y="69408"/>
                  <a:pt x="31806" y="97454"/>
                  <a:pt x="15931" y="98512"/>
                </a:cubicBezTo>
                <a:cubicBezTo>
                  <a:pt x="56" y="99570"/>
                  <a:pt x="78902" y="79991"/>
                  <a:pt x="82606" y="63587"/>
                </a:cubicBezTo>
                <a:cubicBezTo>
                  <a:pt x="86310" y="47183"/>
                  <a:pt x="31277" y="2204"/>
                  <a:pt x="3498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92E70C1D-C876-8A71-DBFE-E6A2C1741C03}"/>
              </a:ext>
            </a:extLst>
          </p:cNvPr>
          <p:cNvSpPr/>
          <p:nvPr/>
        </p:nvSpPr>
        <p:spPr>
          <a:xfrm>
            <a:off x="4101280" y="6141718"/>
            <a:ext cx="840842" cy="135340"/>
          </a:xfrm>
          <a:custGeom>
            <a:avLst/>
            <a:gdLst>
              <a:gd name="connsiteX0" fmla="*/ 820 w 840842"/>
              <a:gd name="connsiteY0" fmla="*/ 125732 h 135340"/>
              <a:gd name="connsiteX1" fmla="*/ 442145 w 840842"/>
              <a:gd name="connsiteY1" fmla="*/ 71757 h 135340"/>
              <a:gd name="connsiteX2" fmla="*/ 404045 w 840842"/>
              <a:gd name="connsiteY2" fmla="*/ 93982 h 135340"/>
              <a:gd name="connsiteX3" fmla="*/ 505645 w 840842"/>
              <a:gd name="connsiteY3" fmla="*/ 71757 h 135340"/>
              <a:gd name="connsiteX4" fmla="*/ 839020 w 840842"/>
              <a:gd name="connsiteY4" fmla="*/ 135257 h 135340"/>
              <a:gd name="connsiteX5" fmla="*/ 642170 w 840842"/>
              <a:gd name="connsiteY5" fmla="*/ 84457 h 135340"/>
              <a:gd name="connsiteX6" fmla="*/ 705670 w 840842"/>
              <a:gd name="connsiteY6" fmla="*/ 49532 h 135340"/>
              <a:gd name="connsiteX7" fmla="*/ 575495 w 840842"/>
              <a:gd name="connsiteY7" fmla="*/ 71757 h 135340"/>
              <a:gd name="connsiteX8" fmla="*/ 559620 w 840842"/>
              <a:gd name="connsiteY8" fmla="*/ 17782 h 135340"/>
              <a:gd name="connsiteX9" fmla="*/ 594545 w 840842"/>
              <a:gd name="connsiteY9" fmla="*/ 1907 h 135340"/>
              <a:gd name="connsiteX10" fmla="*/ 489770 w 840842"/>
              <a:gd name="connsiteY10" fmla="*/ 55882 h 135340"/>
              <a:gd name="connsiteX11" fmla="*/ 546920 w 840842"/>
              <a:gd name="connsiteY11" fmla="*/ 1907 h 135340"/>
              <a:gd name="connsiteX12" fmla="*/ 369120 w 840842"/>
              <a:gd name="connsiteY12" fmla="*/ 46357 h 135340"/>
              <a:gd name="connsiteX13" fmla="*/ 537395 w 840842"/>
              <a:gd name="connsiteY13" fmla="*/ 11432 h 135340"/>
              <a:gd name="connsiteX14" fmla="*/ 473895 w 840842"/>
              <a:gd name="connsiteY14" fmla="*/ 52707 h 135340"/>
              <a:gd name="connsiteX15" fmla="*/ 356420 w 840842"/>
              <a:gd name="connsiteY15" fmla="*/ 62232 h 135340"/>
              <a:gd name="connsiteX16" fmla="*/ 372295 w 840842"/>
              <a:gd name="connsiteY16" fmla="*/ 40007 h 135340"/>
              <a:gd name="connsiteX17" fmla="*/ 356420 w 840842"/>
              <a:gd name="connsiteY17" fmla="*/ 68582 h 135340"/>
              <a:gd name="connsiteX18" fmla="*/ 292920 w 840842"/>
              <a:gd name="connsiteY18" fmla="*/ 125732 h 135340"/>
              <a:gd name="connsiteX19" fmla="*/ 331020 w 840842"/>
              <a:gd name="connsiteY19" fmla="*/ 90807 h 135340"/>
              <a:gd name="connsiteX20" fmla="*/ 820 w 840842"/>
              <a:gd name="connsiteY20" fmla="*/ 125732 h 1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0842" h="135340">
                <a:moveTo>
                  <a:pt x="820" y="125732"/>
                </a:moveTo>
                <a:cubicBezTo>
                  <a:pt x="19341" y="122557"/>
                  <a:pt x="374941" y="77049"/>
                  <a:pt x="442145" y="71757"/>
                </a:cubicBezTo>
                <a:cubicBezTo>
                  <a:pt x="509349" y="66465"/>
                  <a:pt x="393462" y="93982"/>
                  <a:pt x="404045" y="93982"/>
                </a:cubicBezTo>
                <a:cubicBezTo>
                  <a:pt x="414628" y="93982"/>
                  <a:pt x="433149" y="64878"/>
                  <a:pt x="505645" y="71757"/>
                </a:cubicBezTo>
                <a:cubicBezTo>
                  <a:pt x="578141" y="78636"/>
                  <a:pt x="816266" y="133140"/>
                  <a:pt x="839020" y="135257"/>
                </a:cubicBezTo>
                <a:cubicBezTo>
                  <a:pt x="861774" y="137374"/>
                  <a:pt x="664395" y="98745"/>
                  <a:pt x="642170" y="84457"/>
                </a:cubicBezTo>
                <a:cubicBezTo>
                  <a:pt x="619945" y="70169"/>
                  <a:pt x="716782" y="51649"/>
                  <a:pt x="705670" y="49532"/>
                </a:cubicBezTo>
                <a:cubicBezTo>
                  <a:pt x="694558" y="47415"/>
                  <a:pt x="599837" y="77049"/>
                  <a:pt x="575495" y="71757"/>
                </a:cubicBezTo>
                <a:cubicBezTo>
                  <a:pt x="551153" y="66465"/>
                  <a:pt x="556445" y="29424"/>
                  <a:pt x="559620" y="17782"/>
                </a:cubicBezTo>
                <a:cubicBezTo>
                  <a:pt x="562795" y="6140"/>
                  <a:pt x="606187" y="-4443"/>
                  <a:pt x="594545" y="1907"/>
                </a:cubicBezTo>
                <a:cubicBezTo>
                  <a:pt x="582903" y="8257"/>
                  <a:pt x="497707" y="55882"/>
                  <a:pt x="489770" y="55882"/>
                </a:cubicBezTo>
                <a:cubicBezTo>
                  <a:pt x="481833" y="55882"/>
                  <a:pt x="567028" y="3494"/>
                  <a:pt x="546920" y="1907"/>
                </a:cubicBezTo>
                <a:cubicBezTo>
                  <a:pt x="526812" y="319"/>
                  <a:pt x="370707" y="44770"/>
                  <a:pt x="369120" y="46357"/>
                </a:cubicBezTo>
                <a:cubicBezTo>
                  <a:pt x="367533" y="47944"/>
                  <a:pt x="519933" y="10374"/>
                  <a:pt x="537395" y="11432"/>
                </a:cubicBezTo>
                <a:cubicBezTo>
                  <a:pt x="554857" y="12490"/>
                  <a:pt x="504058" y="44240"/>
                  <a:pt x="473895" y="52707"/>
                </a:cubicBezTo>
                <a:cubicBezTo>
                  <a:pt x="443733" y="61174"/>
                  <a:pt x="373353" y="64349"/>
                  <a:pt x="356420" y="62232"/>
                </a:cubicBezTo>
                <a:cubicBezTo>
                  <a:pt x="339487" y="60115"/>
                  <a:pt x="372295" y="38949"/>
                  <a:pt x="372295" y="40007"/>
                </a:cubicBezTo>
                <a:cubicBezTo>
                  <a:pt x="372295" y="41065"/>
                  <a:pt x="369649" y="54294"/>
                  <a:pt x="356420" y="68582"/>
                </a:cubicBezTo>
                <a:cubicBezTo>
                  <a:pt x="343191" y="82869"/>
                  <a:pt x="297153" y="122028"/>
                  <a:pt x="292920" y="125732"/>
                </a:cubicBezTo>
                <a:cubicBezTo>
                  <a:pt x="288687" y="129436"/>
                  <a:pt x="379174" y="90807"/>
                  <a:pt x="331020" y="90807"/>
                </a:cubicBezTo>
                <a:cubicBezTo>
                  <a:pt x="282866" y="90807"/>
                  <a:pt x="-17701" y="128907"/>
                  <a:pt x="820" y="125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AA78454-C0E4-2B01-A9E9-D1CDCDEE7BD6}"/>
              </a:ext>
            </a:extLst>
          </p:cNvPr>
          <p:cNvSpPr/>
          <p:nvPr/>
        </p:nvSpPr>
        <p:spPr>
          <a:xfrm>
            <a:off x="4761550" y="6162598"/>
            <a:ext cx="708985" cy="99296"/>
          </a:xfrm>
          <a:custGeom>
            <a:avLst/>
            <a:gdLst>
              <a:gd name="connsiteX0" fmla="*/ 950 w 708985"/>
              <a:gd name="connsiteY0" fmla="*/ 50877 h 99296"/>
              <a:gd name="connsiteX1" fmla="*/ 274000 w 708985"/>
              <a:gd name="connsiteY1" fmla="*/ 57227 h 99296"/>
              <a:gd name="connsiteX2" fmla="*/ 375600 w 708985"/>
              <a:gd name="connsiteY2" fmla="*/ 98502 h 99296"/>
              <a:gd name="connsiteX3" fmla="*/ 350200 w 708985"/>
              <a:gd name="connsiteY3" fmla="*/ 82627 h 99296"/>
              <a:gd name="connsiteX4" fmla="*/ 445450 w 708985"/>
              <a:gd name="connsiteY4" fmla="*/ 60402 h 99296"/>
              <a:gd name="connsiteX5" fmla="*/ 470850 w 708985"/>
              <a:gd name="connsiteY5" fmla="*/ 15952 h 99296"/>
              <a:gd name="connsiteX6" fmla="*/ 448625 w 708985"/>
              <a:gd name="connsiteY6" fmla="*/ 77 h 99296"/>
              <a:gd name="connsiteX7" fmla="*/ 353375 w 708985"/>
              <a:gd name="connsiteY7" fmla="*/ 9602 h 99296"/>
              <a:gd name="connsiteX8" fmla="*/ 467675 w 708985"/>
              <a:gd name="connsiteY8" fmla="*/ 3252 h 99296"/>
              <a:gd name="connsiteX9" fmla="*/ 708975 w 708985"/>
              <a:gd name="connsiteY9" fmla="*/ 9602 h 99296"/>
              <a:gd name="connsiteX10" fmla="*/ 458150 w 708985"/>
              <a:gd name="connsiteY10" fmla="*/ 9602 h 99296"/>
              <a:gd name="connsiteX11" fmla="*/ 480375 w 708985"/>
              <a:gd name="connsiteY11" fmla="*/ 47702 h 99296"/>
              <a:gd name="connsiteX12" fmla="*/ 639125 w 708985"/>
              <a:gd name="connsiteY12" fmla="*/ 47702 h 99296"/>
              <a:gd name="connsiteX13" fmla="*/ 445450 w 708985"/>
              <a:gd name="connsiteY13" fmla="*/ 57227 h 99296"/>
              <a:gd name="connsiteX14" fmla="*/ 315275 w 708985"/>
              <a:gd name="connsiteY14" fmla="*/ 44527 h 99296"/>
              <a:gd name="connsiteX15" fmla="*/ 312100 w 708985"/>
              <a:gd name="connsiteY15" fmla="*/ 44527 h 99296"/>
              <a:gd name="connsiteX16" fmla="*/ 378775 w 708985"/>
              <a:gd name="connsiteY16" fmla="*/ 63577 h 99296"/>
              <a:gd name="connsiteX17" fmla="*/ 950 w 708985"/>
              <a:gd name="connsiteY17" fmla="*/ 50877 h 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8985" h="99296">
                <a:moveTo>
                  <a:pt x="950" y="50877"/>
                </a:moveTo>
                <a:cubicBezTo>
                  <a:pt x="-16512" y="49819"/>
                  <a:pt x="211558" y="49290"/>
                  <a:pt x="274000" y="57227"/>
                </a:cubicBezTo>
                <a:cubicBezTo>
                  <a:pt x="336442" y="65164"/>
                  <a:pt x="362900" y="94269"/>
                  <a:pt x="375600" y="98502"/>
                </a:cubicBezTo>
                <a:cubicBezTo>
                  <a:pt x="388300" y="102735"/>
                  <a:pt x="338558" y="88977"/>
                  <a:pt x="350200" y="82627"/>
                </a:cubicBezTo>
                <a:cubicBezTo>
                  <a:pt x="361842" y="76277"/>
                  <a:pt x="425342" y="71514"/>
                  <a:pt x="445450" y="60402"/>
                </a:cubicBezTo>
                <a:cubicBezTo>
                  <a:pt x="465558" y="49290"/>
                  <a:pt x="470321" y="26006"/>
                  <a:pt x="470850" y="15952"/>
                </a:cubicBezTo>
                <a:cubicBezTo>
                  <a:pt x="471379" y="5898"/>
                  <a:pt x="468204" y="1135"/>
                  <a:pt x="448625" y="77"/>
                </a:cubicBezTo>
                <a:cubicBezTo>
                  <a:pt x="429046" y="-981"/>
                  <a:pt x="350200" y="9073"/>
                  <a:pt x="353375" y="9602"/>
                </a:cubicBezTo>
                <a:cubicBezTo>
                  <a:pt x="356550" y="10131"/>
                  <a:pt x="408408" y="3252"/>
                  <a:pt x="467675" y="3252"/>
                </a:cubicBezTo>
                <a:cubicBezTo>
                  <a:pt x="526942" y="3252"/>
                  <a:pt x="710563" y="8544"/>
                  <a:pt x="708975" y="9602"/>
                </a:cubicBezTo>
                <a:cubicBezTo>
                  <a:pt x="707387" y="10660"/>
                  <a:pt x="496250" y="3252"/>
                  <a:pt x="458150" y="9602"/>
                </a:cubicBezTo>
                <a:cubicBezTo>
                  <a:pt x="420050" y="15952"/>
                  <a:pt x="450213" y="41352"/>
                  <a:pt x="480375" y="47702"/>
                </a:cubicBezTo>
                <a:cubicBezTo>
                  <a:pt x="510537" y="54052"/>
                  <a:pt x="644946" y="46114"/>
                  <a:pt x="639125" y="47702"/>
                </a:cubicBezTo>
                <a:cubicBezTo>
                  <a:pt x="633304" y="49289"/>
                  <a:pt x="499425" y="57756"/>
                  <a:pt x="445450" y="57227"/>
                </a:cubicBezTo>
                <a:cubicBezTo>
                  <a:pt x="391475" y="56698"/>
                  <a:pt x="337500" y="46644"/>
                  <a:pt x="315275" y="44527"/>
                </a:cubicBezTo>
                <a:cubicBezTo>
                  <a:pt x="293050" y="42410"/>
                  <a:pt x="301517" y="41352"/>
                  <a:pt x="312100" y="44527"/>
                </a:cubicBezTo>
                <a:cubicBezTo>
                  <a:pt x="322683" y="47702"/>
                  <a:pt x="427458" y="60402"/>
                  <a:pt x="378775" y="63577"/>
                </a:cubicBezTo>
                <a:cubicBezTo>
                  <a:pt x="330092" y="66752"/>
                  <a:pt x="18412" y="51935"/>
                  <a:pt x="950" y="50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4BEB3BDC-DAC1-4F8D-F47C-A615925E80B4}"/>
              </a:ext>
            </a:extLst>
          </p:cNvPr>
          <p:cNvSpPr/>
          <p:nvPr/>
        </p:nvSpPr>
        <p:spPr>
          <a:xfrm>
            <a:off x="5186592" y="6153620"/>
            <a:ext cx="501142" cy="93989"/>
          </a:xfrm>
          <a:custGeom>
            <a:avLst/>
            <a:gdLst>
              <a:gd name="connsiteX0" fmla="*/ 4533 w 501142"/>
              <a:gd name="connsiteY0" fmla="*/ 91605 h 93989"/>
              <a:gd name="connsiteX1" fmla="*/ 445858 w 501142"/>
              <a:gd name="connsiteY1" fmla="*/ 2705 h 93989"/>
              <a:gd name="connsiteX2" fmla="*/ 382358 w 501142"/>
              <a:gd name="connsiteY2" fmla="*/ 21755 h 93989"/>
              <a:gd name="connsiteX3" fmla="*/ 442683 w 501142"/>
              <a:gd name="connsiteY3" fmla="*/ 9055 h 93989"/>
              <a:gd name="connsiteX4" fmla="*/ 499833 w 501142"/>
              <a:gd name="connsiteY4" fmla="*/ 78905 h 93989"/>
              <a:gd name="connsiteX5" fmla="*/ 471258 w 501142"/>
              <a:gd name="connsiteY5" fmla="*/ 37630 h 93989"/>
              <a:gd name="connsiteX6" fmla="*/ 347433 w 501142"/>
              <a:gd name="connsiteY6" fmla="*/ 69380 h 93989"/>
              <a:gd name="connsiteX7" fmla="*/ 436333 w 501142"/>
              <a:gd name="connsiteY7" fmla="*/ 37630 h 93989"/>
              <a:gd name="connsiteX8" fmla="*/ 353783 w 501142"/>
              <a:gd name="connsiteY8" fmla="*/ 31280 h 93989"/>
              <a:gd name="connsiteX9" fmla="*/ 182333 w 501142"/>
              <a:gd name="connsiteY9" fmla="*/ 75730 h 93989"/>
              <a:gd name="connsiteX10" fmla="*/ 137883 w 501142"/>
              <a:gd name="connsiteY10" fmla="*/ 88430 h 93989"/>
              <a:gd name="connsiteX11" fmla="*/ 214083 w 501142"/>
              <a:gd name="connsiteY11" fmla="*/ 69380 h 93989"/>
              <a:gd name="connsiteX12" fmla="*/ 4533 w 501142"/>
              <a:gd name="connsiteY12" fmla="*/ 91605 h 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42" h="93989">
                <a:moveTo>
                  <a:pt x="4533" y="91605"/>
                </a:moveTo>
                <a:cubicBezTo>
                  <a:pt x="43162" y="80493"/>
                  <a:pt x="382887" y="14347"/>
                  <a:pt x="445858" y="2705"/>
                </a:cubicBezTo>
                <a:cubicBezTo>
                  <a:pt x="508829" y="-8937"/>
                  <a:pt x="382887" y="20697"/>
                  <a:pt x="382358" y="21755"/>
                </a:cubicBezTo>
                <a:cubicBezTo>
                  <a:pt x="381829" y="22813"/>
                  <a:pt x="423104" y="-470"/>
                  <a:pt x="442683" y="9055"/>
                </a:cubicBezTo>
                <a:cubicBezTo>
                  <a:pt x="462262" y="18580"/>
                  <a:pt x="495071" y="74143"/>
                  <a:pt x="499833" y="78905"/>
                </a:cubicBezTo>
                <a:cubicBezTo>
                  <a:pt x="504595" y="83667"/>
                  <a:pt x="496658" y="39217"/>
                  <a:pt x="471258" y="37630"/>
                </a:cubicBezTo>
                <a:cubicBezTo>
                  <a:pt x="445858" y="36042"/>
                  <a:pt x="353254" y="69380"/>
                  <a:pt x="347433" y="69380"/>
                </a:cubicBezTo>
                <a:cubicBezTo>
                  <a:pt x="341612" y="69380"/>
                  <a:pt x="435275" y="43980"/>
                  <a:pt x="436333" y="37630"/>
                </a:cubicBezTo>
                <a:cubicBezTo>
                  <a:pt x="437391" y="31280"/>
                  <a:pt x="396116" y="24930"/>
                  <a:pt x="353783" y="31280"/>
                </a:cubicBezTo>
                <a:cubicBezTo>
                  <a:pt x="311450" y="37630"/>
                  <a:pt x="218316" y="66205"/>
                  <a:pt x="182333" y="75730"/>
                </a:cubicBezTo>
                <a:cubicBezTo>
                  <a:pt x="146350" y="85255"/>
                  <a:pt x="132592" y="89488"/>
                  <a:pt x="137883" y="88430"/>
                </a:cubicBezTo>
                <a:cubicBezTo>
                  <a:pt x="143174" y="87372"/>
                  <a:pt x="242129" y="67263"/>
                  <a:pt x="214083" y="69380"/>
                </a:cubicBezTo>
                <a:cubicBezTo>
                  <a:pt x="186037" y="71497"/>
                  <a:pt x="-34096" y="102717"/>
                  <a:pt x="4533" y="9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B013DFC-E5B0-6603-6016-AF90570215F8}"/>
              </a:ext>
            </a:extLst>
          </p:cNvPr>
          <p:cNvSpPr/>
          <p:nvPr/>
        </p:nvSpPr>
        <p:spPr>
          <a:xfrm>
            <a:off x="4035319" y="6184897"/>
            <a:ext cx="1046391" cy="146057"/>
          </a:xfrm>
          <a:custGeom>
            <a:avLst/>
            <a:gdLst>
              <a:gd name="connsiteX0" fmla="*/ 6456 w 1046391"/>
              <a:gd name="connsiteY0" fmla="*/ 69853 h 146057"/>
              <a:gd name="connsiteX1" fmla="*/ 622406 w 1046391"/>
              <a:gd name="connsiteY1" fmla="*/ 82553 h 146057"/>
              <a:gd name="connsiteX2" fmla="*/ 584306 w 1046391"/>
              <a:gd name="connsiteY2" fmla="*/ 88903 h 146057"/>
              <a:gd name="connsiteX3" fmla="*/ 708131 w 1046391"/>
              <a:gd name="connsiteY3" fmla="*/ 31753 h 146057"/>
              <a:gd name="connsiteX4" fmla="*/ 654156 w 1046391"/>
              <a:gd name="connsiteY4" fmla="*/ 73028 h 146057"/>
              <a:gd name="connsiteX5" fmla="*/ 943081 w 1046391"/>
              <a:gd name="connsiteY5" fmla="*/ 95253 h 146057"/>
              <a:gd name="connsiteX6" fmla="*/ 914506 w 1046391"/>
              <a:gd name="connsiteY6" fmla="*/ 73028 h 146057"/>
              <a:gd name="connsiteX7" fmla="*/ 1000231 w 1046391"/>
              <a:gd name="connsiteY7" fmla="*/ 3 h 146057"/>
              <a:gd name="connsiteX8" fmla="*/ 939906 w 1046391"/>
              <a:gd name="connsiteY8" fmla="*/ 69853 h 146057"/>
              <a:gd name="connsiteX9" fmla="*/ 1044681 w 1046391"/>
              <a:gd name="connsiteY9" fmla="*/ 73028 h 146057"/>
              <a:gd name="connsiteX10" fmla="*/ 971656 w 1046391"/>
              <a:gd name="connsiteY10" fmla="*/ 104778 h 146057"/>
              <a:gd name="connsiteX11" fmla="*/ 590656 w 1046391"/>
              <a:gd name="connsiteY11" fmla="*/ 111128 h 146057"/>
              <a:gd name="connsiteX12" fmla="*/ 774806 w 1046391"/>
              <a:gd name="connsiteY12" fmla="*/ 101603 h 146057"/>
              <a:gd name="connsiteX13" fmla="*/ 603356 w 1046391"/>
              <a:gd name="connsiteY13" fmla="*/ 85728 h 146057"/>
              <a:gd name="connsiteX14" fmla="*/ 339831 w 1046391"/>
              <a:gd name="connsiteY14" fmla="*/ 92078 h 146057"/>
              <a:gd name="connsiteX15" fmla="*/ 530331 w 1046391"/>
              <a:gd name="connsiteY15" fmla="*/ 98428 h 146057"/>
              <a:gd name="connsiteX16" fmla="*/ 263631 w 1046391"/>
              <a:gd name="connsiteY16" fmla="*/ 101603 h 146057"/>
              <a:gd name="connsiteX17" fmla="*/ 400156 w 1046391"/>
              <a:gd name="connsiteY17" fmla="*/ 92078 h 146057"/>
              <a:gd name="connsiteX18" fmla="*/ 314431 w 1046391"/>
              <a:gd name="connsiteY18" fmla="*/ 146053 h 146057"/>
              <a:gd name="connsiteX19" fmla="*/ 384281 w 1046391"/>
              <a:gd name="connsiteY19" fmla="*/ 95253 h 146057"/>
              <a:gd name="connsiteX20" fmla="*/ 304906 w 1046391"/>
              <a:gd name="connsiteY20" fmla="*/ 98428 h 146057"/>
              <a:gd name="connsiteX21" fmla="*/ 6456 w 1046391"/>
              <a:gd name="connsiteY21" fmla="*/ 69853 h 14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6391" h="146057">
                <a:moveTo>
                  <a:pt x="6456" y="69853"/>
                </a:moveTo>
                <a:cubicBezTo>
                  <a:pt x="59372" y="67207"/>
                  <a:pt x="526098" y="79378"/>
                  <a:pt x="622406" y="82553"/>
                </a:cubicBezTo>
                <a:cubicBezTo>
                  <a:pt x="718714" y="85728"/>
                  <a:pt x="570018" y="97370"/>
                  <a:pt x="584306" y="88903"/>
                </a:cubicBezTo>
                <a:cubicBezTo>
                  <a:pt x="598594" y="80436"/>
                  <a:pt x="696489" y="34399"/>
                  <a:pt x="708131" y="31753"/>
                </a:cubicBezTo>
                <a:cubicBezTo>
                  <a:pt x="719773" y="29107"/>
                  <a:pt x="614998" y="62445"/>
                  <a:pt x="654156" y="73028"/>
                </a:cubicBezTo>
                <a:cubicBezTo>
                  <a:pt x="693314" y="83611"/>
                  <a:pt x="899689" y="95253"/>
                  <a:pt x="943081" y="95253"/>
                </a:cubicBezTo>
                <a:cubicBezTo>
                  <a:pt x="986473" y="95253"/>
                  <a:pt x="904981" y="88903"/>
                  <a:pt x="914506" y="73028"/>
                </a:cubicBezTo>
                <a:cubicBezTo>
                  <a:pt x="924031" y="57153"/>
                  <a:pt x="995998" y="532"/>
                  <a:pt x="1000231" y="3"/>
                </a:cubicBezTo>
                <a:cubicBezTo>
                  <a:pt x="1004464" y="-526"/>
                  <a:pt x="932498" y="57682"/>
                  <a:pt x="939906" y="69853"/>
                </a:cubicBezTo>
                <a:cubicBezTo>
                  <a:pt x="947314" y="82024"/>
                  <a:pt x="1039389" y="67207"/>
                  <a:pt x="1044681" y="73028"/>
                </a:cubicBezTo>
                <a:cubicBezTo>
                  <a:pt x="1049973" y="78849"/>
                  <a:pt x="1047327" y="98428"/>
                  <a:pt x="971656" y="104778"/>
                </a:cubicBezTo>
                <a:cubicBezTo>
                  <a:pt x="895985" y="111128"/>
                  <a:pt x="623464" y="111657"/>
                  <a:pt x="590656" y="111128"/>
                </a:cubicBezTo>
                <a:cubicBezTo>
                  <a:pt x="557848" y="110599"/>
                  <a:pt x="772689" y="105836"/>
                  <a:pt x="774806" y="101603"/>
                </a:cubicBezTo>
                <a:cubicBezTo>
                  <a:pt x="776923" y="97370"/>
                  <a:pt x="603356" y="85728"/>
                  <a:pt x="603356" y="85728"/>
                </a:cubicBezTo>
                <a:lnTo>
                  <a:pt x="339831" y="92078"/>
                </a:lnTo>
                <a:cubicBezTo>
                  <a:pt x="327660" y="94195"/>
                  <a:pt x="543031" y="96841"/>
                  <a:pt x="530331" y="98428"/>
                </a:cubicBezTo>
                <a:cubicBezTo>
                  <a:pt x="517631" y="100015"/>
                  <a:pt x="285327" y="102661"/>
                  <a:pt x="263631" y="101603"/>
                </a:cubicBezTo>
                <a:cubicBezTo>
                  <a:pt x="241935" y="100545"/>
                  <a:pt x="391689" y="84670"/>
                  <a:pt x="400156" y="92078"/>
                </a:cubicBezTo>
                <a:cubicBezTo>
                  <a:pt x="408623" y="99486"/>
                  <a:pt x="317077" y="145524"/>
                  <a:pt x="314431" y="146053"/>
                </a:cubicBezTo>
                <a:cubicBezTo>
                  <a:pt x="311785" y="146582"/>
                  <a:pt x="385869" y="103191"/>
                  <a:pt x="384281" y="95253"/>
                </a:cubicBezTo>
                <a:cubicBezTo>
                  <a:pt x="382693" y="87315"/>
                  <a:pt x="368406" y="102661"/>
                  <a:pt x="304906" y="98428"/>
                </a:cubicBezTo>
                <a:cubicBezTo>
                  <a:pt x="241406" y="94195"/>
                  <a:pt x="-46460" y="72499"/>
                  <a:pt x="6456" y="69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9A8E03A-8A43-FCF4-1CBA-1B5EACAFA2CB}"/>
              </a:ext>
            </a:extLst>
          </p:cNvPr>
          <p:cNvSpPr/>
          <p:nvPr/>
        </p:nvSpPr>
        <p:spPr>
          <a:xfrm>
            <a:off x="4326618" y="6313145"/>
            <a:ext cx="552980" cy="251747"/>
          </a:xfrm>
          <a:custGeom>
            <a:avLst/>
            <a:gdLst>
              <a:gd name="connsiteX0" fmla="*/ 4082 w 552980"/>
              <a:gd name="connsiteY0" fmla="*/ 1930 h 251747"/>
              <a:gd name="connsiteX1" fmla="*/ 378732 w 552980"/>
              <a:gd name="connsiteY1" fmla="*/ 128930 h 251747"/>
              <a:gd name="connsiteX2" fmla="*/ 547007 w 552980"/>
              <a:gd name="connsiteY2" fmla="*/ 249580 h 251747"/>
              <a:gd name="connsiteX3" fmla="*/ 515257 w 552980"/>
              <a:gd name="connsiteY3" fmla="*/ 192430 h 251747"/>
              <a:gd name="connsiteX4" fmla="*/ 515257 w 552980"/>
              <a:gd name="connsiteY4" fmla="*/ 20980 h 251747"/>
              <a:gd name="connsiteX5" fmla="*/ 515257 w 552980"/>
              <a:gd name="connsiteY5" fmla="*/ 170205 h 251747"/>
              <a:gd name="connsiteX6" fmla="*/ 464457 w 552980"/>
              <a:gd name="connsiteY6" fmla="*/ 144805 h 251747"/>
              <a:gd name="connsiteX7" fmla="*/ 273957 w 552980"/>
              <a:gd name="connsiteY7" fmla="*/ 170205 h 251747"/>
              <a:gd name="connsiteX8" fmla="*/ 369207 w 552980"/>
              <a:gd name="connsiteY8" fmla="*/ 147980 h 251747"/>
              <a:gd name="connsiteX9" fmla="*/ 267607 w 552980"/>
              <a:gd name="connsiteY9" fmla="*/ 87655 h 251747"/>
              <a:gd name="connsiteX10" fmla="*/ 254907 w 552980"/>
              <a:gd name="connsiteY10" fmla="*/ 125755 h 251747"/>
              <a:gd name="connsiteX11" fmla="*/ 235857 w 552980"/>
              <a:gd name="connsiteY11" fmla="*/ 68605 h 251747"/>
              <a:gd name="connsiteX12" fmla="*/ 166007 w 552980"/>
              <a:gd name="connsiteY12" fmla="*/ 55905 h 251747"/>
              <a:gd name="connsiteX13" fmla="*/ 185057 w 552980"/>
              <a:gd name="connsiteY13" fmla="*/ 106705 h 251747"/>
              <a:gd name="connsiteX14" fmla="*/ 178707 w 552980"/>
              <a:gd name="connsiteY14" fmla="*/ 55905 h 251747"/>
              <a:gd name="connsiteX15" fmla="*/ 4082 w 552980"/>
              <a:gd name="connsiteY15" fmla="*/ 1930 h 25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2980" h="251747">
                <a:moveTo>
                  <a:pt x="4082" y="1930"/>
                </a:moveTo>
                <a:cubicBezTo>
                  <a:pt x="37419" y="14101"/>
                  <a:pt x="288245" y="87655"/>
                  <a:pt x="378732" y="128930"/>
                </a:cubicBezTo>
                <a:cubicBezTo>
                  <a:pt x="469219" y="170205"/>
                  <a:pt x="524253" y="238997"/>
                  <a:pt x="547007" y="249580"/>
                </a:cubicBezTo>
                <a:cubicBezTo>
                  <a:pt x="569761" y="260163"/>
                  <a:pt x="520549" y="230530"/>
                  <a:pt x="515257" y="192430"/>
                </a:cubicBezTo>
                <a:cubicBezTo>
                  <a:pt x="509965" y="154330"/>
                  <a:pt x="515257" y="20980"/>
                  <a:pt x="515257" y="20980"/>
                </a:cubicBezTo>
                <a:cubicBezTo>
                  <a:pt x="515257" y="17276"/>
                  <a:pt x="523724" y="149567"/>
                  <a:pt x="515257" y="170205"/>
                </a:cubicBezTo>
                <a:cubicBezTo>
                  <a:pt x="506790" y="190843"/>
                  <a:pt x="504674" y="144805"/>
                  <a:pt x="464457" y="144805"/>
                </a:cubicBezTo>
                <a:cubicBezTo>
                  <a:pt x="424240" y="144805"/>
                  <a:pt x="289832" y="169676"/>
                  <a:pt x="273957" y="170205"/>
                </a:cubicBezTo>
                <a:cubicBezTo>
                  <a:pt x="258082" y="170734"/>
                  <a:pt x="370265" y="161738"/>
                  <a:pt x="369207" y="147980"/>
                </a:cubicBezTo>
                <a:cubicBezTo>
                  <a:pt x="368149" y="134222"/>
                  <a:pt x="286657" y="91359"/>
                  <a:pt x="267607" y="87655"/>
                </a:cubicBezTo>
                <a:cubicBezTo>
                  <a:pt x="248557" y="83951"/>
                  <a:pt x="260199" y="128930"/>
                  <a:pt x="254907" y="125755"/>
                </a:cubicBezTo>
                <a:cubicBezTo>
                  <a:pt x="249615" y="122580"/>
                  <a:pt x="250673" y="80247"/>
                  <a:pt x="235857" y="68605"/>
                </a:cubicBezTo>
                <a:cubicBezTo>
                  <a:pt x="221041" y="56963"/>
                  <a:pt x="174474" y="49555"/>
                  <a:pt x="166007" y="55905"/>
                </a:cubicBezTo>
                <a:cubicBezTo>
                  <a:pt x="157540" y="62255"/>
                  <a:pt x="182940" y="106705"/>
                  <a:pt x="185057" y="106705"/>
                </a:cubicBezTo>
                <a:cubicBezTo>
                  <a:pt x="187174" y="106705"/>
                  <a:pt x="205695" y="73368"/>
                  <a:pt x="178707" y="55905"/>
                </a:cubicBezTo>
                <a:cubicBezTo>
                  <a:pt x="151719" y="38442"/>
                  <a:pt x="-29255" y="-10241"/>
                  <a:pt x="4082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C5573AED-D21B-AFFA-6069-86439EB1E9C8}"/>
              </a:ext>
            </a:extLst>
          </p:cNvPr>
          <p:cNvSpPr/>
          <p:nvPr/>
        </p:nvSpPr>
        <p:spPr>
          <a:xfrm>
            <a:off x="4883144" y="6317727"/>
            <a:ext cx="454836" cy="284514"/>
          </a:xfrm>
          <a:custGeom>
            <a:avLst/>
            <a:gdLst>
              <a:gd name="connsiteX0" fmla="*/ 50806 w 454836"/>
              <a:gd name="connsiteY0" fmla="*/ 523 h 284514"/>
              <a:gd name="connsiteX1" fmla="*/ 73031 w 454836"/>
              <a:gd name="connsiteY1" fmla="*/ 273573 h 284514"/>
              <a:gd name="connsiteX2" fmla="*/ 79381 w 454836"/>
              <a:gd name="connsiteY2" fmla="*/ 222773 h 284514"/>
              <a:gd name="connsiteX3" fmla="*/ 136531 w 454836"/>
              <a:gd name="connsiteY3" fmla="*/ 149748 h 284514"/>
              <a:gd name="connsiteX4" fmla="*/ 269881 w 454836"/>
              <a:gd name="connsiteY4" fmla="*/ 184673 h 284514"/>
              <a:gd name="connsiteX5" fmla="*/ 231781 w 454836"/>
              <a:gd name="connsiteY5" fmla="*/ 133873 h 284514"/>
              <a:gd name="connsiteX6" fmla="*/ 228606 w 454836"/>
              <a:gd name="connsiteY6" fmla="*/ 51323 h 284514"/>
              <a:gd name="connsiteX7" fmla="*/ 222256 w 454836"/>
              <a:gd name="connsiteY7" fmla="*/ 156098 h 284514"/>
              <a:gd name="connsiteX8" fmla="*/ 298456 w 454836"/>
              <a:gd name="connsiteY8" fmla="*/ 117998 h 284514"/>
              <a:gd name="connsiteX9" fmla="*/ 454031 w 454836"/>
              <a:gd name="connsiteY9" fmla="*/ 60848 h 284514"/>
              <a:gd name="connsiteX10" fmla="*/ 225431 w 454836"/>
              <a:gd name="connsiteY10" fmla="*/ 149748 h 284514"/>
              <a:gd name="connsiteX11" fmla="*/ 66681 w 454836"/>
              <a:gd name="connsiteY11" fmla="*/ 210073 h 284514"/>
              <a:gd name="connsiteX12" fmla="*/ 6 w 454836"/>
              <a:gd name="connsiteY12" fmla="*/ 95773 h 284514"/>
              <a:gd name="connsiteX13" fmla="*/ 69856 w 454836"/>
              <a:gd name="connsiteY13" fmla="*/ 184673 h 284514"/>
              <a:gd name="connsiteX14" fmla="*/ 66681 w 454836"/>
              <a:gd name="connsiteY14" fmla="*/ 203723 h 284514"/>
              <a:gd name="connsiteX15" fmla="*/ 50806 w 454836"/>
              <a:gd name="connsiteY15" fmla="*/ 523 h 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836" h="284514">
                <a:moveTo>
                  <a:pt x="50806" y="523"/>
                </a:moveTo>
                <a:cubicBezTo>
                  <a:pt x="51864" y="12165"/>
                  <a:pt x="68269" y="236531"/>
                  <a:pt x="73031" y="273573"/>
                </a:cubicBezTo>
                <a:cubicBezTo>
                  <a:pt x="77793" y="310615"/>
                  <a:pt x="68798" y="243411"/>
                  <a:pt x="79381" y="222773"/>
                </a:cubicBezTo>
                <a:cubicBezTo>
                  <a:pt x="89964" y="202136"/>
                  <a:pt x="104781" y="156098"/>
                  <a:pt x="136531" y="149748"/>
                </a:cubicBezTo>
                <a:cubicBezTo>
                  <a:pt x="168281" y="143398"/>
                  <a:pt x="254006" y="187319"/>
                  <a:pt x="269881" y="184673"/>
                </a:cubicBezTo>
                <a:cubicBezTo>
                  <a:pt x="285756" y="182027"/>
                  <a:pt x="238660" y="156098"/>
                  <a:pt x="231781" y="133873"/>
                </a:cubicBezTo>
                <a:cubicBezTo>
                  <a:pt x="224902" y="111648"/>
                  <a:pt x="230193" y="47619"/>
                  <a:pt x="228606" y="51323"/>
                </a:cubicBezTo>
                <a:cubicBezTo>
                  <a:pt x="227019" y="55027"/>
                  <a:pt x="210614" y="144986"/>
                  <a:pt x="222256" y="156098"/>
                </a:cubicBezTo>
                <a:cubicBezTo>
                  <a:pt x="233898" y="167211"/>
                  <a:pt x="259827" y="133873"/>
                  <a:pt x="298456" y="117998"/>
                </a:cubicBezTo>
                <a:cubicBezTo>
                  <a:pt x="337085" y="102123"/>
                  <a:pt x="466202" y="55556"/>
                  <a:pt x="454031" y="60848"/>
                </a:cubicBezTo>
                <a:cubicBezTo>
                  <a:pt x="441860" y="66140"/>
                  <a:pt x="225431" y="149748"/>
                  <a:pt x="225431" y="149748"/>
                </a:cubicBezTo>
                <a:cubicBezTo>
                  <a:pt x="160873" y="174619"/>
                  <a:pt x="104252" y="219069"/>
                  <a:pt x="66681" y="210073"/>
                </a:cubicBezTo>
                <a:cubicBezTo>
                  <a:pt x="29110" y="201077"/>
                  <a:pt x="-523" y="100006"/>
                  <a:pt x="6" y="95773"/>
                </a:cubicBezTo>
                <a:cubicBezTo>
                  <a:pt x="535" y="91540"/>
                  <a:pt x="58744" y="166682"/>
                  <a:pt x="69856" y="184673"/>
                </a:cubicBezTo>
                <a:cubicBezTo>
                  <a:pt x="80968" y="202664"/>
                  <a:pt x="67739" y="232298"/>
                  <a:pt x="66681" y="203723"/>
                </a:cubicBezTo>
                <a:cubicBezTo>
                  <a:pt x="65623" y="175148"/>
                  <a:pt x="49748" y="-11119"/>
                  <a:pt x="50806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9C77012-371E-678A-7E1D-1314CD698C15}"/>
              </a:ext>
            </a:extLst>
          </p:cNvPr>
          <p:cNvSpPr/>
          <p:nvPr/>
        </p:nvSpPr>
        <p:spPr>
          <a:xfrm>
            <a:off x="5160246" y="6245223"/>
            <a:ext cx="257188" cy="261861"/>
          </a:xfrm>
          <a:custGeom>
            <a:avLst/>
            <a:gdLst>
              <a:gd name="connsiteX0" fmla="*/ 154704 w 257188"/>
              <a:gd name="connsiteY0" fmla="*/ 2 h 261861"/>
              <a:gd name="connsiteX1" fmla="*/ 256304 w 257188"/>
              <a:gd name="connsiteY1" fmla="*/ 98427 h 261861"/>
              <a:gd name="connsiteX2" fmla="*/ 164229 w 257188"/>
              <a:gd name="connsiteY2" fmla="*/ 142877 h 261861"/>
              <a:gd name="connsiteX3" fmla="*/ 253129 w 257188"/>
              <a:gd name="connsiteY3" fmla="*/ 133352 h 261861"/>
              <a:gd name="connsiteX4" fmla="*/ 2304 w 257188"/>
              <a:gd name="connsiteY4" fmla="*/ 260352 h 261861"/>
              <a:gd name="connsiteX5" fmla="*/ 126129 w 257188"/>
              <a:gd name="connsiteY5" fmla="*/ 196852 h 261861"/>
              <a:gd name="connsiteX6" fmla="*/ 84854 w 257188"/>
              <a:gd name="connsiteY6" fmla="*/ 101602 h 261861"/>
              <a:gd name="connsiteX7" fmla="*/ 100729 w 257188"/>
              <a:gd name="connsiteY7" fmla="*/ 101602 h 261861"/>
              <a:gd name="connsiteX8" fmla="*/ 68979 w 257188"/>
              <a:gd name="connsiteY8" fmla="*/ 180977 h 261861"/>
              <a:gd name="connsiteX9" fmla="*/ 224554 w 257188"/>
              <a:gd name="connsiteY9" fmla="*/ 146052 h 261861"/>
              <a:gd name="connsiteX10" fmla="*/ 240429 w 257188"/>
              <a:gd name="connsiteY10" fmla="*/ 95252 h 261861"/>
              <a:gd name="connsiteX11" fmla="*/ 154704 w 257188"/>
              <a:gd name="connsiteY11" fmla="*/ 2 h 2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188" h="261861">
                <a:moveTo>
                  <a:pt x="154704" y="2"/>
                </a:moveTo>
                <a:cubicBezTo>
                  <a:pt x="157350" y="531"/>
                  <a:pt x="254716" y="74614"/>
                  <a:pt x="256304" y="98427"/>
                </a:cubicBezTo>
                <a:cubicBezTo>
                  <a:pt x="257892" y="122240"/>
                  <a:pt x="164758" y="137056"/>
                  <a:pt x="164229" y="142877"/>
                </a:cubicBezTo>
                <a:cubicBezTo>
                  <a:pt x="163700" y="148698"/>
                  <a:pt x="280116" y="113773"/>
                  <a:pt x="253129" y="133352"/>
                </a:cubicBezTo>
                <a:cubicBezTo>
                  <a:pt x="226142" y="152931"/>
                  <a:pt x="23471" y="249769"/>
                  <a:pt x="2304" y="260352"/>
                </a:cubicBezTo>
                <a:cubicBezTo>
                  <a:pt x="-18863" y="270935"/>
                  <a:pt x="112371" y="223310"/>
                  <a:pt x="126129" y="196852"/>
                </a:cubicBezTo>
                <a:cubicBezTo>
                  <a:pt x="139887" y="170394"/>
                  <a:pt x="89087" y="117477"/>
                  <a:pt x="84854" y="101602"/>
                </a:cubicBezTo>
                <a:cubicBezTo>
                  <a:pt x="80621" y="85727"/>
                  <a:pt x="103375" y="88373"/>
                  <a:pt x="100729" y="101602"/>
                </a:cubicBezTo>
                <a:cubicBezTo>
                  <a:pt x="98083" y="114831"/>
                  <a:pt x="48342" y="173569"/>
                  <a:pt x="68979" y="180977"/>
                </a:cubicBezTo>
                <a:cubicBezTo>
                  <a:pt x="89616" y="188385"/>
                  <a:pt x="195979" y="160339"/>
                  <a:pt x="224554" y="146052"/>
                </a:cubicBezTo>
                <a:cubicBezTo>
                  <a:pt x="253129" y="131765"/>
                  <a:pt x="247308" y="119594"/>
                  <a:pt x="240429" y="95252"/>
                </a:cubicBezTo>
                <a:cubicBezTo>
                  <a:pt x="233550" y="70910"/>
                  <a:pt x="152058" y="-527"/>
                  <a:pt x="1547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8022052A-5337-46E5-728D-12147F677425}"/>
              </a:ext>
            </a:extLst>
          </p:cNvPr>
          <p:cNvSpPr/>
          <p:nvPr/>
        </p:nvSpPr>
        <p:spPr>
          <a:xfrm>
            <a:off x="4283074" y="6280481"/>
            <a:ext cx="514896" cy="266388"/>
          </a:xfrm>
          <a:custGeom>
            <a:avLst/>
            <a:gdLst>
              <a:gd name="connsiteX0" fmla="*/ 1 w 514896"/>
              <a:gd name="connsiteY0" fmla="*/ 34594 h 266388"/>
              <a:gd name="connsiteX1" fmla="*/ 174626 w 514896"/>
              <a:gd name="connsiteY1" fmla="*/ 180644 h 266388"/>
              <a:gd name="connsiteX2" fmla="*/ 161926 w 514896"/>
              <a:gd name="connsiteY2" fmla="*/ 85394 h 266388"/>
              <a:gd name="connsiteX3" fmla="*/ 206376 w 514896"/>
              <a:gd name="connsiteY3" fmla="*/ 228269 h 266388"/>
              <a:gd name="connsiteX4" fmla="*/ 228601 w 514896"/>
              <a:gd name="connsiteY4" fmla="*/ 113969 h 266388"/>
              <a:gd name="connsiteX5" fmla="*/ 241301 w 514896"/>
              <a:gd name="connsiteY5" fmla="*/ 85394 h 266388"/>
              <a:gd name="connsiteX6" fmla="*/ 241301 w 514896"/>
              <a:gd name="connsiteY6" fmla="*/ 180644 h 266388"/>
              <a:gd name="connsiteX7" fmla="*/ 342901 w 514896"/>
              <a:gd name="connsiteY7" fmla="*/ 253669 h 266388"/>
              <a:gd name="connsiteX8" fmla="*/ 336551 w 514896"/>
              <a:gd name="connsiteY8" fmla="*/ 221919 h 266388"/>
              <a:gd name="connsiteX9" fmla="*/ 511176 w 514896"/>
              <a:gd name="connsiteY9" fmla="*/ 266369 h 266388"/>
              <a:gd name="connsiteX10" fmla="*/ 460376 w 514896"/>
              <a:gd name="connsiteY10" fmla="*/ 215569 h 266388"/>
              <a:gd name="connsiteX11" fmla="*/ 514351 w 514896"/>
              <a:gd name="connsiteY11" fmla="*/ 82219 h 266388"/>
              <a:gd name="connsiteX12" fmla="*/ 431801 w 514896"/>
              <a:gd name="connsiteY12" fmla="*/ 225094 h 266388"/>
              <a:gd name="connsiteX13" fmla="*/ 257176 w 514896"/>
              <a:gd name="connsiteY13" fmla="*/ 190169 h 266388"/>
              <a:gd name="connsiteX14" fmla="*/ 161926 w 514896"/>
              <a:gd name="connsiteY14" fmla="*/ 101269 h 266388"/>
              <a:gd name="connsiteX15" fmla="*/ 187326 w 514896"/>
              <a:gd name="connsiteY15" fmla="*/ 2844 h 266388"/>
              <a:gd name="connsiteX16" fmla="*/ 168276 w 514896"/>
              <a:gd name="connsiteY16" fmla="*/ 218744 h 266388"/>
              <a:gd name="connsiteX17" fmla="*/ 171451 w 514896"/>
              <a:gd name="connsiteY17" fmla="*/ 152069 h 266388"/>
              <a:gd name="connsiteX18" fmla="*/ 1 w 514896"/>
              <a:gd name="connsiteY18" fmla="*/ 34594 h 26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896" h="266388">
                <a:moveTo>
                  <a:pt x="1" y="34594"/>
                </a:moveTo>
                <a:cubicBezTo>
                  <a:pt x="530" y="39357"/>
                  <a:pt x="147638" y="172177"/>
                  <a:pt x="174626" y="180644"/>
                </a:cubicBezTo>
                <a:cubicBezTo>
                  <a:pt x="201614" y="189111"/>
                  <a:pt x="156634" y="77457"/>
                  <a:pt x="161926" y="85394"/>
                </a:cubicBezTo>
                <a:cubicBezTo>
                  <a:pt x="167218" y="93331"/>
                  <a:pt x="195264" y="223507"/>
                  <a:pt x="206376" y="228269"/>
                </a:cubicBezTo>
                <a:cubicBezTo>
                  <a:pt x="217488" y="233031"/>
                  <a:pt x="222780" y="137782"/>
                  <a:pt x="228601" y="113969"/>
                </a:cubicBezTo>
                <a:cubicBezTo>
                  <a:pt x="234422" y="90156"/>
                  <a:pt x="239184" y="74282"/>
                  <a:pt x="241301" y="85394"/>
                </a:cubicBezTo>
                <a:cubicBezTo>
                  <a:pt x="243418" y="96506"/>
                  <a:pt x="224368" y="152598"/>
                  <a:pt x="241301" y="180644"/>
                </a:cubicBezTo>
                <a:cubicBezTo>
                  <a:pt x="258234" y="208690"/>
                  <a:pt x="327026" y="246790"/>
                  <a:pt x="342901" y="253669"/>
                </a:cubicBezTo>
                <a:cubicBezTo>
                  <a:pt x="358776" y="260548"/>
                  <a:pt x="308505" y="219802"/>
                  <a:pt x="336551" y="221919"/>
                </a:cubicBezTo>
                <a:cubicBezTo>
                  <a:pt x="364597" y="224036"/>
                  <a:pt x="490539" y="267427"/>
                  <a:pt x="511176" y="266369"/>
                </a:cubicBezTo>
                <a:cubicBezTo>
                  <a:pt x="531813" y="265311"/>
                  <a:pt x="459847" y="246261"/>
                  <a:pt x="460376" y="215569"/>
                </a:cubicBezTo>
                <a:cubicBezTo>
                  <a:pt x="460905" y="184877"/>
                  <a:pt x="519113" y="80632"/>
                  <a:pt x="514351" y="82219"/>
                </a:cubicBezTo>
                <a:cubicBezTo>
                  <a:pt x="509589" y="83806"/>
                  <a:pt x="474664" y="207102"/>
                  <a:pt x="431801" y="225094"/>
                </a:cubicBezTo>
                <a:cubicBezTo>
                  <a:pt x="388938" y="243086"/>
                  <a:pt x="302155" y="210806"/>
                  <a:pt x="257176" y="190169"/>
                </a:cubicBezTo>
                <a:cubicBezTo>
                  <a:pt x="212197" y="169532"/>
                  <a:pt x="173568" y="132490"/>
                  <a:pt x="161926" y="101269"/>
                </a:cubicBezTo>
                <a:cubicBezTo>
                  <a:pt x="150284" y="70048"/>
                  <a:pt x="186268" y="-16735"/>
                  <a:pt x="187326" y="2844"/>
                </a:cubicBezTo>
                <a:cubicBezTo>
                  <a:pt x="188384" y="22423"/>
                  <a:pt x="170922" y="193873"/>
                  <a:pt x="168276" y="218744"/>
                </a:cubicBezTo>
                <a:cubicBezTo>
                  <a:pt x="165630" y="243615"/>
                  <a:pt x="200555" y="182231"/>
                  <a:pt x="171451" y="152069"/>
                </a:cubicBezTo>
                <a:cubicBezTo>
                  <a:pt x="142347" y="121907"/>
                  <a:pt x="-528" y="29831"/>
                  <a:pt x="1" y="34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30C85A8F-3307-EDC8-506F-11DE282F2440}"/>
              </a:ext>
            </a:extLst>
          </p:cNvPr>
          <p:cNvSpPr/>
          <p:nvPr/>
        </p:nvSpPr>
        <p:spPr>
          <a:xfrm>
            <a:off x="4610016" y="6281503"/>
            <a:ext cx="152559" cy="211445"/>
          </a:xfrm>
          <a:custGeom>
            <a:avLst/>
            <a:gdLst>
              <a:gd name="connsiteX0" fmla="*/ 84 w 152559"/>
              <a:gd name="connsiteY0" fmla="*/ 211372 h 211445"/>
              <a:gd name="connsiteX1" fmla="*/ 88984 w 152559"/>
              <a:gd name="connsiteY1" fmla="*/ 1822 h 211445"/>
              <a:gd name="connsiteX2" fmla="*/ 95334 w 152559"/>
              <a:gd name="connsiteY2" fmla="*/ 112947 h 211445"/>
              <a:gd name="connsiteX3" fmla="*/ 120734 w 152559"/>
              <a:gd name="connsiteY3" fmla="*/ 173272 h 211445"/>
              <a:gd name="connsiteX4" fmla="*/ 152484 w 152559"/>
              <a:gd name="connsiteY4" fmla="*/ 65322 h 211445"/>
              <a:gd name="connsiteX5" fmla="*/ 111209 w 152559"/>
              <a:gd name="connsiteY5" fmla="*/ 151047 h 211445"/>
              <a:gd name="connsiteX6" fmla="*/ 73109 w 152559"/>
              <a:gd name="connsiteY6" fmla="*/ 27222 h 211445"/>
              <a:gd name="connsiteX7" fmla="*/ 84 w 152559"/>
              <a:gd name="connsiteY7" fmla="*/ 211372 h 21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559" h="211445">
                <a:moveTo>
                  <a:pt x="84" y="211372"/>
                </a:moveTo>
                <a:cubicBezTo>
                  <a:pt x="2730" y="207139"/>
                  <a:pt x="73109" y="18226"/>
                  <a:pt x="88984" y="1822"/>
                </a:cubicBezTo>
                <a:cubicBezTo>
                  <a:pt x="104859" y="-14582"/>
                  <a:pt x="90042" y="84372"/>
                  <a:pt x="95334" y="112947"/>
                </a:cubicBezTo>
                <a:cubicBezTo>
                  <a:pt x="100626" y="141522"/>
                  <a:pt x="111209" y="181209"/>
                  <a:pt x="120734" y="173272"/>
                </a:cubicBezTo>
                <a:cubicBezTo>
                  <a:pt x="130259" y="165335"/>
                  <a:pt x="154071" y="69026"/>
                  <a:pt x="152484" y="65322"/>
                </a:cubicBezTo>
                <a:cubicBezTo>
                  <a:pt x="150897" y="61618"/>
                  <a:pt x="124438" y="157397"/>
                  <a:pt x="111209" y="151047"/>
                </a:cubicBezTo>
                <a:cubicBezTo>
                  <a:pt x="97980" y="144697"/>
                  <a:pt x="88455" y="18755"/>
                  <a:pt x="73109" y="27222"/>
                </a:cubicBezTo>
                <a:cubicBezTo>
                  <a:pt x="57763" y="35689"/>
                  <a:pt x="-2562" y="215605"/>
                  <a:pt x="84" y="211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23AE46C-1928-1631-5023-280E6D73F48E}"/>
              </a:ext>
            </a:extLst>
          </p:cNvPr>
          <p:cNvSpPr/>
          <p:nvPr/>
        </p:nvSpPr>
        <p:spPr>
          <a:xfrm>
            <a:off x="4892673" y="6286498"/>
            <a:ext cx="146400" cy="273435"/>
          </a:xfrm>
          <a:custGeom>
            <a:avLst/>
            <a:gdLst>
              <a:gd name="connsiteX0" fmla="*/ 2 w 146400"/>
              <a:gd name="connsiteY0" fmla="*/ 2 h 273435"/>
              <a:gd name="connsiteX1" fmla="*/ 79377 w 146400"/>
              <a:gd name="connsiteY1" fmla="*/ 133352 h 273435"/>
              <a:gd name="connsiteX2" fmla="*/ 47627 w 146400"/>
              <a:gd name="connsiteY2" fmla="*/ 273052 h 273435"/>
              <a:gd name="connsiteX3" fmla="*/ 98427 w 146400"/>
              <a:gd name="connsiteY3" fmla="*/ 171452 h 273435"/>
              <a:gd name="connsiteX4" fmla="*/ 146052 w 146400"/>
              <a:gd name="connsiteY4" fmla="*/ 69852 h 273435"/>
              <a:gd name="connsiteX5" fmla="*/ 73027 w 146400"/>
              <a:gd name="connsiteY5" fmla="*/ 200027 h 273435"/>
              <a:gd name="connsiteX6" fmla="*/ 82552 w 146400"/>
              <a:gd name="connsiteY6" fmla="*/ 136527 h 273435"/>
              <a:gd name="connsiteX7" fmla="*/ 2 w 146400"/>
              <a:gd name="connsiteY7" fmla="*/ 2 h 27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400" h="273435">
                <a:moveTo>
                  <a:pt x="2" y="2"/>
                </a:moveTo>
                <a:cubicBezTo>
                  <a:pt x="-527" y="-527"/>
                  <a:pt x="71440" y="87844"/>
                  <a:pt x="79377" y="133352"/>
                </a:cubicBezTo>
                <a:cubicBezTo>
                  <a:pt x="87314" y="178860"/>
                  <a:pt x="44452" y="266702"/>
                  <a:pt x="47627" y="273052"/>
                </a:cubicBezTo>
                <a:cubicBezTo>
                  <a:pt x="50802" y="279402"/>
                  <a:pt x="82023" y="205319"/>
                  <a:pt x="98427" y="171452"/>
                </a:cubicBezTo>
                <a:cubicBezTo>
                  <a:pt x="114831" y="137585"/>
                  <a:pt x="150285" y="65090"/>
                  <a:pt x="146052" y="69852"/>
                </a:cubicBezTo>
                <a:cubicBezTo>
                  <a:pt x="141819" y="74614"/>
                  <a:pt x="83610" y="188915"/>
                  <a:pt x="73027" y="200027"/>
                </a:cubicBezTo>
                <a:cubicBezTo>
                  <a:pt x="62444" y="211139"/>
                  <a:pt x="93135" y="169335"/>
                  <a:pt x="82552" y="136527"/>
                </a:cubicBezTo>
                <a:cubicBezTo>
                  <a:pt x="71969" y="103719"/>
                  <a:pt x="531" y="531"/>
                  <a:pt x="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3EDC586-75FB-B85B-994A-04D320863DBB}"/>
              </a:ext>
            </a:extLst>
          </p:cNvPr>
          <p:cNvSpPr/>
          <p:nvPr/>
        </p:nvSpPr>
        <p:spPr>
          <a:xfrm>
            <a:off x="5023869" y="6254108"/>
            <a:ext cx="237769" cy="208594"/>
          </a:xfrm>
          <a:custGeom>
            <a:avLst/>
            <a:gdLst>
              <a:gd name="connsiteX0" fmla="*/ 233931 w 237769"/>
              <a:gd name="connsiteY0" fmla="*/ 3817 h 208594"/>
              <a:gd name="connsiteX1" fmla="*/ 2156 w 237769"/>
              <a:gd name="connsiteY1" fmla="*/ 207017 h 208594"/>
              <a:gd name="connsiteX2" fmla="*/ 113281 w 237769"/>
              <a:gd name="connsiteY2" fmla="*/ 95892 h 208594"/>
              <a:gd name="connsiteX3" fmla="*/ 27556 w 237769"/>
              <a:gd name="connsiteY3" fmla="*/ 54617 h 208594"/>
              <a:gd name="connsiteX4" fmla="*/ 138681 w 237769"/>
              <a:gd name="connsiteY4" fmla="*/ 99067 h 208594"/>
              <a:gd name="connsiteX5" fmla="*/ 135506 w 237769"/>
              <a:gd name="connsiteY5" fmla="*/ 35567 h 208594"/>
              <a:gd name="connsiteX6" fmla="*/ 135506 w 237769"/>
              <a:gd name="connsiteY6" fmla="*/ 35567 h 208594"/>
              <a:gd name="connsiteX7" fmla="*/ 148206 w 237769"/>
              <a:gd name="connsiteY7" fmla="*/ 70492 h 208594"/>
              <a:gd name="connsiteX8" fmla="*/ 233931 w 237769"/>
              <a:gd name="connsiteY8" fmla="*/ 3817 h 2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69" h="208594">
                <a:moveTo>
                  <a:pt x="233931" y="3817"/>
                </a:moveTo>
                <a:cubicBezTo>
                  <a:pt x="209589" y="26571"/>
                  <a:pt x="22264" y="191671"/>
                  <a:pt x="2156" y="207017"/>
                </a:cubicBezTo>
                <a:cubicBezTo>
                  <a:pt x="-17952" y="222363"/>
                  <a:pt x="109048" y="121292"/>
                  <a:pt x="113281" y="95892"/>
                </a:cubicBezTo>
                <a:cubicBezTo>
                  <a:pt x="117514" y="70492"/>
                  <a:pt x="23323" y="54088"/>
                  <a:pt x="27556" y="54617"/>
                </a:cubicBezTo>
                <a:cubicBezTo>
                  <a:pt x="31789" y="55146"/>
                  <a:pt x="120689" y="102242"/>
                  <a:pt x="138681" y="99067"/>
                </a:cubicBezTo>
                <a:cubicBezTo>
                  <a:pt x="156673" y="95892"/>
                  <a:pt x="135506" y="35567"/>
                  <a:pt x="135506" y="35567"/>
                </a:cubicBezTo>
                <a:lnTo>
                  <a:pt x="135506" y="35567"/>
                </a:lnTo>
                <a:cubicBezTo>
                  <a:pt x="137623" y="41388"/>
                  <a:pt x="137093" y="73667"/>
                  <a:pt x="148206" y="70492"/>
                </a:cubicBezTo>
                <a:cubicBezTo>
                  <a:pt x="159319" y="67317"/>
                  <a:pt x="258273" y="-18937"/>
                  <a:pt x="233931" y="3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149565AF-5B36-65D6-63DD-9288D48938AA}"/>
              </a:ext>
            </a:extLst>
          </p:cNvPr>
          <p:cNvSpPr/>
          <p:nvPr/>
        </p:nvSpPr>
        <p:spPr>
          <a:xfrm>
            <a:off x="4486471" y="6203692"/>
            <a:ext cx="1066612" cy="109309"/>
          </a:xfrm>
          <a:custGeom>
            <a:avLst/>
            <a:gdLst>
              <a:gd name="connsiteX0" fmla="*/ 9329 w 1066612"/>
              <a:gd name="connsiteY0" fmla="*/ 44708 h 109309"/>
              <a:gd name="connsiteX1" fmla="*/ 866579 w 1066612"/>
              <a:gd name="connsiteY1" fmla="*/ 35183 h 109309"/>
              <a:gd name="connsiteX2" fmla="*/ 707829 w 1066612"/>
              <a:gd name="connsiteY2" fmla="*/ 57408 h 109309"/>
              <a:gd name="connsiteX3" fmla="*/ 853879 w 1066612"/>
              <a:gd name="connsiteY3" fmla="*/ 98683 h 109309"/>
              <a:gd name="connsiteX4" fmla="*/ 688779 w 1066612"/>
              <a:gd name="connsiteY4" fmla="*/ 54233 h 109309"/>
              <a:gd name="connsiteX5" fmla="*/ 707829 w 1066612"/>
              <a:gd name="connsiteY5" fmla="*/ 108208 h 109309"/>
              <a:gd name="connsiteX6" fmla="*/ 682429 w 1066612"/>
              <a:gd name="connsiteY6" fmla="*/ 85983 h 109309"/>
              <a:gd name="connsiteX7" fmla="*/ 996754 w 1066612"/>
              <a:gd name="connsiteY7" fmla="*/ 32008 h 109309"/>
              <a:gd name="connsiteX8" fmla="*/ 952304 w 1066612"/>
              <a:gd name="connsiteY8" fmla="*/ 32008 h 109309"/>
              <a:gd name="connsiteX9" fmla="*/ 1066604 w 1066612"/>
              <a:gd name="connsiteY9" fmla="*/ 258 h 109309"/>
              <a:gd name="connsiteX10" fmla="*/ 945954 w 1066612"/>
              <a:gd name="connsiteY10" fmla="*/ 16133 h 109309"/>
              <a:gd name="connsiteX11" fmla="*/ 441129 w 1066612"/>
              <a:gd name="connsiteY11" fmla="*/ 89158 h 109309"/>
              <a:gd name="connsiteX12" fmla="*/ 466529 w 1066612"/>
              <a:gd name="connsiteY12" fmla="*/ 79633 h 109309"/>
              <a:gd name="connsiteX13" fmla="*/ 44254 w 1066612"/>
              <a:gd name="connsiteY13" fmla="*/ 105033 h 109309"/>
              <a:gd name="connsiteX14" fmla="*/ 390329 w 1066612"/>
              <a:gd name="connsiteY14" fmla="*/ 76458 h 109309"/>
              <a:gd name="connsiteX15" fmla="*/ 171254 w 1066612"/>
              <a:gd name="connsiteY15" fmla="*/ 73283 h 109309"/>
              <a:gd name="connsiteX16" fmla="*/ 396679 w 1066612"/>
              <a:gd name="connsiteY16" fmla="*/ 54233 h 109309"/>
              <a:gd name="connsiteX17" fmla="*/ 9329 w 1066612"/>
              <a:gd name="connsiteY17" fmla="*/ 44708 h 10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6612" h="109309">
                <a:moveTo>
                  <a:pt x="9329" y="44708"/>
                </a:moveTo>
                <a:cubicBezTo>
                  <a:pt x="87646" y="41533"/>
                  <a:pt x="750162" y="33066"/>
                  <a:pt x="866579" y="35183"/>
                </a:cubicBezTo>
                <a:cubicBezTo>
                  <a:pt x="982996" y="37300"/>
                  <a:pt x="709946" y="46825"/>
                  <a:pt x="707829" y="57408"/>
                </a:cubicBezTo>
                <a:cubicBezTo>
                  <a:pt x="705712" y="67991"/>
                  <a:pt x="857054" y="99212"/>
                  <a:pt x="853879" y="98683"/>
                </a:cubicBezTo>
                <a:cubicBezTo>
                  <a:pt x="850704" y="98154"/>
                  <a:pt x="713121" y="52646"/>
                  <a:pt x="688779" y="54233"/>
                </a:cubicBezTo>
                <a:cubicBezTo>
                  <a:pt x="664437" y="55821"/>
                  <a:pt x="708887" y="102917"/>
                  <a:pt x="707829" y="108208"/>
                </a:cubicBezTo>
                <a:cubicBezTo>
                  <a:pt x="706771" y="113499"/>
                  <a:pt x="634275" y="98683"/>
                  <a:pt x="682429" y="85983"/>
                </a:cubicBezTo>
                <a:cubicBezTo>
                  <a:pt x="730583" y="73283"/>
                  <a:pt x="951775" y="41004"/>
                  <a:pt x="996754" y="32008"/>
                </a:cubicBezTo>
                <a:cubicBezTo>
                  <a:pt x="1041733" y="23012"/>
                  <a:pt x="940662" y="37300"/>
                  <a:pt x="952304" y="32008"/>
                </a:cubicBezTo>
                <a:cubicBezTo>
                  <a:pt x="963946" y="26716"/>
                  <a:pt x="1067662" y="2904"/>
                  <a:pt x="1066604" y="258"/>
                </a:cubicBezTo>
                <a:cubicBezTo>
                  <a:pt x="1065546" y="-2388"/>
                  <a:pt x="945954" y="16133"/>
                  <a:pt x="945954" y="16133"/>
                </a:cubicBezTo>
                <a:lnTo>
                  <a:pt x="441129" y="89158"/>
                </a:lnTo>
                <a:cubicBezTo>
                  <a:pt x="361225" y="99741"/>
                  <a:pt x="532675" y="76987"/>
                  <a:pt x="466529" y="79633"/>
                </a:cubicBezTo>
                <a:cubicBezTo>
                  <a:pt x="400383" y="82279"/>
                  <a:pt x="56954" y="105562"/>
                  <a:pt x="44254" y="105033"/>
                </a:cubicBezTo>
                <a:cubicBezTo>
                  <a:pt x="31554" y="104504"/>
                  <a:pt x="369163" y="81750"/>
                  <a:pt x="390329" y="76458"/>
                </a:cubicBezTo>
                <a:cubicBezTo>
                  <a:pt x="411495" y="71166"/>
                  <a:pt x="170196" y="76987"/>
                  <a:pt x="171254" y="73283"/>
                </a:cubicBezTo>
                <a:cubicBezTo>
                  <a:pt x="172312" y="69579"/>
                  <a:pt x="422608" y="57408"/>
                  <a:pt x="396679" y="54233"/>
                </a:cubicBezTo>
                <a:cubicBezTo>
                  <a:pt x="370750" y="51058"/>
                  <a:pt x="-68988" y="47883"/>
                  <a:pt x="9329" y="44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154EDEA0-2AD2-39A1-C678-A2283E1FB291}"/>
              </a:ext>
            </a:extLst>
          </p:cNvPr>
          <p:cNvSpPr/>
          <p:nvPr/>
        </p:nvSpPr>
        <p:spPr>
          <a:xfrm>
            <a:off x="5247984" y="6235637"/>
            <a:ext cx="251541" cy="250906"/>
          </a:xfrm>
          <a:custGeom>
            <a:avLst/>
            <a:gdLst>
              <a:gd name="connsiteX0" fmla="*/ 114591 w 251541"/>
              <a:gd name="connsiteY0" fmla="*/ 63 h 250906"/>
              <a:gd name="connsiteX1" fmla="*/ 200316 w 251541"/>
              <a:gd name="connsiteY1" fmla="*/ 85788 h 250906"/>
              <a:gd name="connsiteX2" fmla="*/ 143166 w 251541"/>
              <a:gd name="connsiteY2" fmla="*/ 152463 h 250906"/>
              <a:gd name="connsiteX3" fmla="*/ 193966 w 251541"/>
              <a:gd name="connsiteY3" fmla="*/ 133413 h 250906"/>
              <a:gd name="connsiteX4" fmla="*/ 291 w 251541"/>
              <a:gd name="connsiteY4" fmla="*/ 250888 h 250906"/>
              <a:gd name="connsiteX5" fmla="*/ 244766 w 251541"/>
              <a:gd name="connsiteY5" fmla="*/ 123888 h 250906"/>
              <a:gd name="connsiteX6" fmla="*/ 184441 w 251541"/>
              <a:gd name="connsiteY6" fmla="*/ 142938 h 250906"/>
              <a:gd name="connsiteX7" fmla="*/ 197141 w 251541"/>
              <a:gd name="connsiteY7" fmla="*/ 73088 h 250906"/>
              <a:gd name="connsiteX8" fmla="*/ 114591 w 251541"/>
              <a:gd name="connsiteY8" fmla="*/ 63 h 2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541" h="250906">
                <a:moveTo>
                  <a:pt x="114591" y="63"/>
                </a:moveTo>
                <a:cubicBezTo>
                  <a:pt x="115120" y="2180"/>
                  <a:pt x="195554" y="60388"/>
                  <a:pt x="200316" y="85788"/>
                </a:cubicBezTo>
                <a:cubicBezTo>
                  <a:pt x="205078" y="111188"/>
                  <a:pt x="144224" y="144526"/>
                  <a:pt x="143166" y="152463"/>
                </a:cubicBezTo>
                <a:cubicBezTo>
                  <a:pt x="142108" y="160400"/>
                  <a:pt x="217778" y="117009"/>
                  <a:pt x="193966" y="133413"/>
                </a:cubicBezTo>
                <a:cubicBezTo>
                  <a:pt x="170154" y="149817"/>
                  <a:pt x="-8176" y="252475"/>
                  <a:pt x="291" y="250888"/>
                </a:cubicBezTo>
                <a:cubicBezTo>
                  <a:pt x="8758" y="249301"/>
                  <a:pt x="214074" y="141880"/>
                  <a:pt x="244766" y="123888"/>
                </a:cubicBezTo>
                <a:cubicBezTo>
                  <a:pt x="275458" y="105896"/>
                  <a:pt x="192379" y="151405"/>
                  <a:pt x="184441" y="142938"/>
                </a:cubicBezTo>
                <a:cubicBezTo>
                  <a:pt x="176504" y="134471"/>
                  <a:pt x="206137" y="96900"/>
                  <a:pt x="197141" y="73088"/>
                </a:cubicBezTo>
                <a:cubicBezTo>
                  <a:pt x="188145" y="49276"/>
                  <a:pt x="114062" y="-2054"/>
                  <a:pt x="114591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A363CC5D-93C3-2BF1-BCAA-0DEBBA03114D}"/>
              </a:ext>
            </a:extLst>
          </p:cNvPr>
          <p:cNvSpPr/>
          <p:nvPr/>
        </p:nvSpPr>
        <p:spPr>
          <a:xfrm>
            <a:off x="4234893" y="6270607"/>
            <a:ext cx="175502" cy="203268"/>
          </a:xfrm>
          <a:custGeom>
            <a:avLst/>
            <a:gdLst>
              <a:gd name="connsiteX0" fmla="*/ 13257 w 175502"/>
              <a:gd name="connsiteY0" fmla="*/ 18 h 203268"/>
              <a:gd name="connsiteX1" fmla="*/ 76757 w 175502"/>
              <a:gd name="connsiteY1" fmla="*/ 117493 h 203268"/>
              <a:gd name="connsiteX2" fmla="*/ 6907 w 175502"/>
              <a:gd name="connsiteY2" fmla="*/ 142893 h 203268"/>
              <a:gd name="connsiteX3" fmla="*/ 86282 w 175502"/>
              <a:gd name="connsiteY3" fmla="*/ 136543 h 203268"/>
              <a:gd name="connsiteX4" fmla="*/ 175182 w 175502"/>
              <a:gd name="connsiteY4" fmla="*/ 203218 h 203268"/>
              <a:gd name="connsiteX5" fmla="*/ 111682 w 175502"/>
              <a:gd name="connsiteY5" fmla="*/ 146068 h 203268"/>
              <a:gd name="connsiteX6" fmla="*/ 557 w 175502"/>
              <a:gd name="connsiteY6" fmla="*/ 66693 h 203268"/>
              <a:gd name="connsiteX7" fmla="*/ 67232 w 175502"/>
              <a:gd name="connsiteY7" fmla="*/ 107968 h 203268"/>
              <a:gd name="connsiteX8" fmla="*/ 13257 w 175502"/>
              <a:gd name="connsiteY8" fmla="*/ 18 h 20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502" h="203268">
                <a:moveTo>
                  <a:pt x="13257" y="18"/>
                </a:moveTo>
                <a:cubicBezTo>
                  <a:pt x="14844" y="1605"/>
                  <a:pt x="77815" y="93681"/>
                  <a:pt x="76757" y="117493"/>
                </a:cubicBezTo>
                <a:cubicBezTo>
                  <a:pt x="75699" y="141305"/>
                  <a:pt x="5320" y="139718"/>
                  <a:pt x="6907" y="142893"/>
                </a:cubicBezTo>
                <a:cubicBezTo>
                  <a:pt x="8494" y="146068"/>
                  <a:pt x="58236" y="126489"/>
                  <a:pt x="86282" y="136543"/>
                </a:cubicBezTo>
                <a:cubicBezTo>
                  <a:pt x="114328" y="146597"/>
                  <a:pt x="170949" y="201631"/>
                  <a:pt x="175182" y="203218"/>
                </a:cubicBezTo>
                <a:cubicBezTo>
                  <a:pt x="179415" y="204805"/>
                  <a:pt x="140786" y="168822"/>
                  <a:pt x="111682" y="146068"/>
                </a:cubicBezTo>
                <a:cubicBezTo>
                  <a:pt x="82578" y="123314"/>
                  <a:pt x="7965" y="73043"/>
                  <a:pt x="557" y="66693"/>
                </a:cubicBezTo>
                <a:cubicBezTo>
                  <a:pt x="-6851" y="60343"/>
                  <a:pt x="61940" y="119081"/>
                  <a:pt x="67232" y="107968"/>
                </a:cubicBezTo>
                <a:cubicBezTo>
                  <a:pt x="72524" y="96856"/>
                  <a:pt x="11670" y="-1569"/>
                  <a:pt x="132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CB89B2F-E651-22E9-D11E-0DD315148402}"/>
              </a:ext>
            </a:extLst>
          </p:cNvPr>
          <p:cNvSpPr/>
          <p:nvPr/>
        </p:nvSpPr>
        <p:spPr>
          <a:xfrm>
            <a:off x="4421002" y="6336818"/>
            <a:ext cx="709798" cy="140300"/>
          </a:xfrm>
          <a:custGeom>
            <a:avLst/>
            <a:gdLst>
              <a:gd name="connsiteX0" fmla="*/ 8123 w 709798"/>
              <a:gd name="connsiteY0" fmla="*/ 3657 h 140300"/>
              <a:gd name="connsiteX1" fmla="*/ 611373 w 709798"/>
              <a:gd name="connsiteY1" fmla="*/ 35407 h 140300"/>
              <a:gd name="connsiteX2" fmla="*/ 522473 w 709798"/>
              <a:gd name="connsiteY2" fmla="*/ 35407 h 140300"/>
              <a:gd name="connsiteX3" fmla="*/ 709798 w 709798"/>
              <a:gd name="connsiteY3" fmla="*/ 22707 h 140300"/>
              <a:gd name="connsiteX4" fmla="*/ 522473 w 709798"/>
              <a:gd name="connsiteY4" fmla="*/ 29057 h 140300"/>
              <a:gd name="connsiteX5" fmla="*/ 538348 w 709798"/>
              <a:gd name="connsiteY5" fmla="*/ 92557 h 140300"/>
              <a:gd name="connsiteX6" fmla="*/ 522473 w 709798"/>
              <a:gd name="connsiteY6" fmla="*/ 25882 h 140300"/>
              <a:gd name="connsiteX7" fmla="*/ 401823 w 709798"/>
              <a:gd name="connsiteY7" fmla="*/ 140182 h 140300"/>
              <a:gd name="connsiteX8" fmla="*/ 376423 w 709798"/>
              <a:gd name="connsiteY8" fmla="*/ 482 h 140300"/>
              <a:gd name="connsiteX9" fmla="*/ 382773 w 709798"/>
              <a:gd name="connsiteY9" fmla="*/ 92557 h 140300"/>
              <a:gd name="connsiteX10" fmla="*/ 363723 w 709798"/>
              <a:gd name="connsiteY10" fmla="*/ 44932 h 140300"/>
              <a:gd name="connsiteX11" fmla="*/ 284348 w 709798"/>
              <a:gd name="connsiteY11" fmla="*/ 35407 h 140300"/>
              <a:gd name="connsiteX12" fmla="*/ 277998 w 709798"/>
              <a:gd name="connsiteY12" fmla="*/ 67157 h 140300"/>
              <a:gd name="connsiteX13" fmla="*/ 265298 w 709798"/>
              <a:gd name="connsiteY13" fmla="*/ 38582 h 140300"/>
              <a:gd name="connsiteX14" fmla="*/ 8123 w 709798"/>
              <a:gd name="connsiteY14" fmla="*/ 3657 h 14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9798" h="140300">
                <a:moveTo>
                  <a:pt x="8123" y="3657"/>
                </a:moveTo>
                <a:cubicBezTo>
                  <a:pt x="65802" y="3128"/>
                  <a:pt x="525648" y="30115"/>
                  <a:pt x="611373" y="35407"/>
                </a:cubicBezTo>
                <a:cubicBezTo>
                  <a:pt x="697098" y="40699"/>
                  <a:pt x="506069" y="37524"/>
                  <a:pt x="522473" y="35407"/>
                </a:cubicBezTo>
                <a:cubicBezTo>
                  <a:pt x="538877" y="33290"/>
                  <a:pt x="709798" y="23765"/>
                  <a:pt x="709798" y="22707"/>
                </a:cubicBezTo>
                <a:cubicBezTo>
                  <a:pt x="709798" y="21649"/>
                  <a:pt x="551048" y="17415"/>
                  <a:pt x="522473" y="29057"/>
                </a:cubicBezTo>
                <a:cubicBezTo>
                  <a:pt x="493898" y="40699"/>
                  <a:pt x="538348" y="93086"/>
                  <a:pt x="538348" y="92557"/>
                </a:cubicBezTo>
                <a:cubicBezTo>
                  <a:pt x="538348" y="92028"/>
                  <a:pt x="545227" y="17945"/>
                  <a:pt x="522473" y="25882"/>
                </a:cubicBezTo>
                <a:cubicBezTo>
                  <a:pt x="499719" y="33820"/>
                  <a:pt x="426165" y="144415"/>
                  <a:pt x="401823" y="140182"/>
                </a:cubicBezTo>
                <a:cubicBezTo>
                  <a:pt x="377481" y="135949"/>
                  <a:pt x="379598" y="8420"/>
                  <a:pt x="376423" y="482"/>
                </a:cubicBezTo>
                <a:cubicBezTo>
                  <a:pt x="373248" y="-7456"/>
                  <a:pt x="384890" y="85149"/>
                  <a:pt x="382773" y="92557"/>
                </a:cubicBezTo>
                <a:cubicBezTo>
                  <a:pt x="380656" y="99965"/>
                  <a:pt x="380127" y="54457"/>
                  <a:pt x="363723" y="44932"/>
                </a:cubicBezTo>
                <a:cubicBezTo>
                  <a:pt x="347319" y="35407"/>
                  <a:pt x="298635" y="31703"/>
                  <a:pt x="284348" y="35407"/>
                </a:cubicBezTo>
                <a:cubicBezTo>
                  <a:pt x="270061" y="39111"/>
                  <a:pt x="281173" y="66628"/>
                  <a:pt x="277998" y="67157"/>
                </a:cubicBezTo>
                <a:cubicBezTo>
                  <a:pt x="274823" y="67686"/>
                  <a:pt x="313452" y="49165"/>
                  <a:pt x="265298" y="38582"/>
                </a:cubicBezTo>
                <a:cubicBezTo>
                  <a:pt x="217144" y="27999"/>
                  <a:pt x="-49556" y="4186"/>
                  <a:pt x="8123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E45EE23-B17E-1919-B551-F4B64B7E37DA}"/>
              </a:ext>
            </a:extLst>
          </p:cNvPr>
          <p:cNvSpPr/>
          <p:nvPr/>
        </p:nvSpPr>
        <p:spPr>
          <a:xfrm>
            <a:off x="6417733" y="4730044"/>
            <a:ext cx="40140" cy="316089"/>
          </a:xfrm>
          <a:custGeom>
            <a:avLst/>
            <a:gdLst>
              <a:gd name="connsiteX0" fmla="*/ 0 w 40140"/>
              <a:gd name="connsiteY0" fmla="*/ 0 h 316089"/>
              <a:gd name="connsiteX1" fmla="*/ 33867 w 40140"/>
              <a:gd name="connsiteY1" fmla="*/ 316089 h 316089"/>
              <a:gd name="connsiteX2" fmla="*/ 33867 w 40140"/>
              <a:gd name="connsiteY2" fmla="*/ 316089 h 316089"/>
              <a:gd name="connsiteX3" fmla="*/ 39511 w 40140"/>
              <a:gd name="connsiteY3" fmla="*/ 276578 h 316089"/>
              <a:gd name="connsiteX4" fmla="*/ 16934 w 40140"/>
              <a:gd name="connsiteY4" fmla="*/ 163689 h 316089"/>
              <a:gd name="connsiteX5" fmla="*/ 0 w 40140"/>
              <a:gd name="connsiteY5" fmla="*/ 0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0" h="316089">
                <a:moveTo>
                  <a:pt x="0" y="0"/>
                </a:moveTo>
                <a:lnTo>
                  <a:pt x="33867" y="316089"/>
                </a:lnTo>
                <a:lnTo>
                  <a:pt x="33867" y="316089"/>
                </a:lnTo>
                <a:cubicBezTo>
                  <a:pt x="34808" y="309504"/>
                  <a:pt x="42333" y="301978"/>
                  <a:pt x="39511" y="276578"/>
                </a:cubicBezTo>
                <a:cubicBezTo>
                  <a:pt x="36689" y="251178"/>
                  <a:pt x="21638" y="205081"/>
                  <a:pt x="16934" y="163689"/>
                </a:cubicBezTo>
                <a:cubicBezTo>
                  <a:pt x="12230" y="122297"/>
                  <a:pt x="11759" y="752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84A8F125-866C-3ADF-7BFD-A34BB68E9BED}"/>
              </a:ext>
            </a:extLst>
          </p:cNvPr>
          <p:cNvSpPr/>
          <p:nvPr/>
        </p:nvSpPr>
        <p:spPr>
          <a:xfrm>
            <a:off x="3386432" y="4797717"/>
            <a:ext cx="28499" cy="214689"/>
          </a:xfrm>
          <a:custGeom>
            <a:avLst/>
            <a:gdLst>
              <a:gd name="connsiteX0" fmla="*/ 235 w 28499"/>
              <a:gd name="connsiteY0" fmla="*/ 61 h 214689"/>
              <a:gd name="connsiteX1" fmla="*/ 5879 w 28499"/>
              <a:gd name="connsiteY1" fmla="*/ 141172 h 214689"/>
              <a:gd name="connsiteX2" fmla="*/ 28457 w 28499"/>
              <a:gd name="connsiteY2" fmla="*/ 214550 h 214689"/>
              <a:gd name="connsiteX3" fmla="*/ 11524 w 28499"/>
              <a:gd name="connsiteY3" fmla="*/ 124239 h 214689"/>
              <a:gd name="connsiteX4" fmla="*/ 235 w 28499"/>
              <a:gd name="connsiteY4" fmla="*/ 61 h 2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9" h="214689">
                <a:moveTo>
                  <a:pt x="235" y="61"/>
                </a:moveTo>
                <a:cubicBezTo>
                  <a:pt x="-706" y="2883"/>
                  <a:pt x="1175" y="105424"/>
                  <a:pt x="5879" y="141172"/>
                </a:cubicBezTo>
                <a:cubicBezTo>
                  <a:pt x="10583" y="176920"/>
                  <a:pt x="27516" y="217372"/>
                  <a:pt x="28457" y="214550"/>
                </a:cubicBezTo>
                <a:cubicBezTo>
                  <a:pt x="29398" y="211728"/>
                  <a:pt x="14346" y="156224"/>
                  <a:pt x="11524" y="124239"/>
                </a:cubicBezTo>
                <a:cubicBezTo>
                  <a:pt x="8702" y="92254"/>
                  <a:pt x="1176" y="-2761"/>
                  <a:pt x="23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35FBCB8A-D241-CF4F-84A8-0757CBA7FD20}"/>
              </a:ext>
            </a:extLst>
          </p:cNvPr>
          <p:cNvSpPr/>
          <p:nvPr/>
        </p:nvSpPr>
        <p:spPr>
          <a:xfrm>
            <a:off x="6976339" y="3619469"/>
            <a:ext cx="326776" cy="553584"/>
          </a:xfrm>
          <a:custGeom>
            <a:avLst/>
            <a:gdLst>
              <a:gd name="connsiteX0" fmla="*/ 326161 w 326776"/>
              <a:gd name="connsiteY0" fmla="*/ 31 h 553584"/>
              <a:gd name="connsiteX1" fmla="*/ 84861 w 326776"/>
              <a:gd name="connsiteY1" fmla="*/ 190531 h 553584"/>
              <a:gd name="connsiteX2" fmla="*/ 122961 w 326776"/>
              <a:gd name="connsiteY2" fmla="*/ 161956 h 553584"/>
              <a:gd name="connsiteX3" fmla="*/ 81686 w 326776"/>
              <a:gd name="connsiteY3" fmla="*/ 260381 h 553584"/>
              <a:gd name="connsiteX4" fmla="*/ 30886 w 326776"/>
              <a:gd name="connsiteY4" fmla="*/ 552481 h 553584"/>
              <a:gd name="connsiteX5" fmla="*/ 88036 w 326776"/>
              <a:gd name="connsiteY5" fmla="*/ 142906 h 553584"/>
              <a:gd name="connsiteX6" fmla="*/ 78511 w 326776"/>
              <a:gd name="connsiteY6" fmla="*/ 193706 h 553584"/>
              <a:gd name="connsiteX7" fmla="*/ 183286 w 326776"/>
              <a:gd name="connsiteY7" fmla="*/ 28606 h 553584"/>
              <a:gd name="connsiteX8" fmla="*/ 116611 w 326776"/>
              <a:gd name="connsiteY8" fmla="*/ 139731 h 553584"/>
              <a:gd name="connsiteX9" fmla="*/ 157886 w 326776"/>
              <a:gd name="connsiteY9" fmla="*/ 95281 h 553584"/>
              <a:gd name="connsiteX10" fmla="*/ 2311 w 326776"/>
              <a:gd name="connsiteY10" fmla="*/ 206406 h 553584"/>
              <a:gd name="connsiteX11" fmla="*/ 326161 w 326776"/>
              <a:gd name="connsiteY11" fmla="*/ 31 h 55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776" h="553584">
                <a:moveTo>
                  <a:pt x="326161" y="31"/>
                </a:moveTo>
                <a:cubicBezTo>
                  <a:pt x="339919" y="-2615"/>
                  <a:pt x="118728" y="163544"/>
                  <a:pt x="84861" y="190531"/>
                </a:cubicBezTo>
                <a:cubicBezTo>
                  <a:pt x="50994" y="217518"/>
                  <a:pt x="123490" y="150314"/>
                  <a:pt x="122961" y="161956"/>
                </a:cubicBezTo>
                <a:cubicBezTo>
                  <a:pt x="122432" y="173598"/>
                  <a:pt x="97032" y="195294"/>
                  <a:pt x="81686" y="260381"/>
                </a:cubicBezTo>
                <a:cubicBezTo>
                  <a:pt x="66340" y="325469"/>
                  <a:pt x="29828" y="572060"/>
                  <a:pt x="30886" y="552481"/>
                </a:cubicBezTo>
                <a:cubicBezTo>
                  <a:pt x="31944" y="532902"/>
                  <a:pt x="80099" y="202702"/>
                  <a:pt x="88036" y="142906"/>
                </a:cubicBezTo>
                <a:cubicBezTo>
                  <a:pt x="95973" y="83110"/>
                  <a:pt x="62636" y="212756"/>
                  <a:pt x="78511" y="193706"/>
                </a:cubicBezTo>
                <a:cubicBezTo>
                  <a:pt x="94386" y="174656"/>
                  <a:pt x="176936" y="37602"/>
                  <a:pt x="183286" y="28606"/>
                </a:cubicBezTo>
                <a:cubicBezTo>
                  <a:pt x="189636" y="19610"/>
                  <a:pt x="120844" y="128619"/>
                  <a:pt x="116611" y="139731"/>
                </a:cubicBezTo>
                <a:cubicBezTo>
                  <a:pt x="112378" y="150844"/>
                  <a:pt x="176936" y="84169"/>
                  <a:pt x="157886" y="95281"/>
                </a:cubicBezTo>
                <a:cubicBezTo>
                  <a:pt x="138836" y="106393"/>
                  <a:pt x="-20972" y="221223"/>
                  <a:pt x="2311" y="206406"/>
                </a:cubicBezTo>
                <a:cubicBezTo>
                  <a:pt x="25594" y="191589"/>
                  <a:pt x="312403" y="2677"/>
                  <a:pt x="32616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089C1457-FEA7-BF88-AC5D-3E5F4F33265F}"/>
              </a:ext>
            </a:extLst>
          </p:cNvPr>
          <p:cNvSpPr/>
          <p:nvPr/>
        </p:nvSpPr>
        <p:spPr>
          <a:xfrm>
            <a:off x="7026275" y="3637796"/>
            <a:ext cx="305735" cy="539667"/>
          </a:xfrm>
          <a:custGeom>
            <a:avLst/>
            <a:gdLst>
              <a:gd name="connsiteX0" fmla="*/ 295275 w 305735"/>
              <a:gd name="connsiteY0" fmla="*/ 10279 h 539667"/>
              <a:gd name="connsiteX1" fmla="*/ 76200 w 305735"/>
              <a:gd name="connsiteY1" fmla="*/ 289679 h 539667"/>
              <a:gd name="connsiteX2" fmla="*/ 133350 w 305735"/>
              <a:gd name="connsiteY2" fmla="*/ 232529 h 539667"/>
              <a:gd name="connsiteX3" fmla="*/ 82550 w 305735"/>
              <a:gd name="connsiteY3" fmla="*/ 137279 h 539667"/>
              <a:gd name="connsiteX4" fmla="*/ 127000 w 305735"/>
              <a:gd name="connsiteY4" fmla="*/ 188079 h 539667"/>
              <a:gd name="connsiteX5" fmla="*/ 66675 w 305735"/>
              <a:gd name="connsiteY5" fmla="*/ 299204 h 539667"/>
              <a:gd name="connsiteX6" fmla="*/ 6350 w 305735"/>
              <a:gd name="connsiteY6" fmla="*/ 530979 h 539667"/>
              <a:gd name="connsiteX7" fmla="*/ 28575 w 305735"/>
              <a:gd name="connsiteY7" fmla="*/ 480179 h 539667"/>
              <a:gd name="connsiteX8" fmla="*/ 76200 w 305735"/>
              <a:gd name="connsiteY8" fmla="*/ 381754 h 539667"/>
              <a:gd name="connsiteX9" fmla="*/ 0 w 305735"/>
              <a:gd name="connsiteY9" fmla="*/ 470654 h 539667"/>
              <a:gd name="connsiteX10" fmla="*/ 76200 w 305735"/>
              <a:gd name="connsiteY10" fmla="*/ 299204 h 539667"/>
              <a:gd name="connsiteX11" fmla="*/ 180975 w 305735"/>
              <a:gd name="connsiteY11" fmla="*/ 149979 h 539667"/>
              <a:gd name="connsiteX12" fmla="*/ 165100 w 305735"/>
              <a:gd name="connsiteY12" fmla="*/ 102354 h 539667"/>
              <a:gd name="connsiteX13" fmla="*/ 127000 w 305735"/>
              <a:gd name="connsiteY13" fmla="*/ 124579 h 539667"/>
              <a:gd name="connsiteX14" fmla="*/ 190500 w 305735"/>
              <a:gd name="connsiteY14" fmla="*/ 92829 h 539667"/>
              <a:gd name="connsiteX15" fmla="*/ 263525 w 305735"/>
              <a:gd name="connsiteY15" fmla="*/ 61079 h 539667"/>
              <a:gd name="connsiteX16" fmla="*/ 295275 w 305735"/>
              <a:gd name="connsiteY16" fmla="*/ 10279 h 5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35" h="539667">
                <a:moveTo>
                  <a:pt x="295275" y="10279"/>
                </a:moveTo>
                <a:cubicBezTo>
                  <a:pt x="264054" y="48379"/>
                  <a:pt x="103187" y="252637"/>
                  <a:pt x="76200" y="289679"/>
                </a:cubicBezTo>
                <a:cubicBezTo>
                  <a:pt x="49213" y="326721"/>
                  <a:pt x="132292" y="257929"/>
                  <a:pt x="133350" y="232529"/>
                </a:cubicBezTo>
                <a:cubicBezTo>
                  <a:pt x="134408" y="207129"/>
                  <a:pt x="83608" y="144687"/>
                  <a:pt x="82550" y="137279"/>
                </a:cubicBezTo>
                <a:cubicBezTo>
                  <a:pt x="81492" y="129871"/>
                  <a:pt x="129646" y="161092"/>
                  <a:pt x="127000" y="188079"/>
                </a:cubicBezTo>
                <a:cubicBezTo>
                  <a:pt x="124354" y="215067"/>
                  <a:pt x="86783" y="242054"/>
                  <a:pt x="66675" y="299204"/>
                </a:cubicBezTo>
                <a:cubicBezTo>
                  <a:pt x="46567" y="356354"/>
                  <a:pt x="12700" y="500817"/>
                  <a:pt x="6350" y="530979"/>
                </a:cubicBezTo>
                <a:cubicBezTo>
                  <a:pt x="0" y="561141"/>
                  <a:pt x="16933" y="505050"/>
                  <a:pt x="28575" y="480179"/>
                </a:cubicBezTo>
                <a:cubicBezTo>
                  <a:pt x="40217" y="455308"/>
                  <a:pt x="80962" y="383341"/>
                  <a:pt x="76200" y="381754"/>
                </a:cubicBezTo>
                <a:cubicBezTo>
                  <a:pt x="71438" y="380167"/>
                  <a:pt x="0" y="484412"/>
                  <a:pt x="0" y="470654"/>
                </a:cubicBezTo>
                <a:cubicBezTo>
                  <a:pt x="0" y="456896"/>
                  <a:pt x="46038" y="352650"/>
                  <a:pt x="76200" y="299204"/>
                </a:cubicBezTo>
                <a:cubicBezTo>
                  <a:pt x="106362" y="245758"/>
                  <a:pt x="166158" y="182787"/>
                  <a:pt x="180975" y="149979"/>
                </a:cubicBezTo>
                <a:cubicBezTo>
                  <a:pt x="195792" y="117171"/>
                  <a:pt x="174096" y="106587"/>
                  <a:pt x="165100" y="102354"/>
                </a:cubicBezTo>
                <a:cubicBezTo>
                  <a:pt x="156104" y="98121"/>
                  <a:pt x="122767" y="126166"/>
                  <a:pt x="127000" y="124579"/>
                </a:cubicBezTo>
                <a:cubicBezTo>
                  <a:pt x="131233" y="122992"/>
                  <a:pt x="167746" y="103412"/>
                  <a:pt x="190500" y="92829"/>
                </a:cubicBezTo>
                <a:cubicBezTo>
                  <a:pt x="213254" y="82246"/>
                  <a:pt x="247650" y="70604"/>
                  <a:pt x="263525" y="61079"/>
                </a:cubicBezTo>
                <a:cubicBezTo>
                  <a:pt x="279400" y="51554"/>
                  <a:pt x="326496" y="-27821"/>
                  <a:pt x="295275" y="10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3F4AE4C1-4E11-FAEB-D7A3-D9F781A001DD}"/>
              </a:ext>
            </a:extLst>
          </p:cNvPr>
          <p:cNvSpPr/>
          <p:nvPr/>
        </p:nvSpPr>
        <p:spPr>
          <a:xfrm>
            <a:off x="7299259" y="3612391"/>
            <a:ext cx="235016" cy="356392"/>
          </a:xfrm>
          <a:custGeom>
            <a:avLst/>
            <a:gdLst>
              <a:gd name="connsiteX0" fmla="*/ 66 w 235016"/>
              <a:gd name="connsiteY0" fmla="*/ 759 h 356392"/>
              <a:gd name="connsiteX1" fmla="*/ 69916 w 235016"/>
              <a:gd name="connsiteY1" fmla="*/ 26159 h 356392"/>
              <a:gd name="connsiteX2" fmla="*/ 139766 w 235016"/>
              <a:gd name="connsiteY2" fmla="*/ 115059 h 356392"/>
              <a:gd name="connsiteX3" fmla="*/ 123891 w 235016"/>
              <a:gd name="connsiteY3" fmla="*/ 102359 h 356392"/>
              <a:gd name="connsiteX4" fmla="*/ 200091 w 235016"/>
              <a:gd name="connsiteY4" fmla="*/ 261109 h 356392"/>
              <a:gd name="connsiteX5" fmla="*/ 235016 w 235016"/>
              <a:gd name="connsiteY5" fmla="*/ 356359 h 356392"/>
              <a:gd name="connsiteX6" fmla="*/ 200091 w 235016"/>
              <a:gd name="connsiteY6" fmla="*/ 251584 h 356392"/>
              <a:gd name="connsiteX7" fmla="*/ 174691 w 235016"/>
              <a:gd name="connsiteY7" fmla="*/ 137284 h 356392"/>
              <a:gd name="connsiteX8" fmla="*/ 190566 w 235016"/>
              <a:gd name="connsiteY8" fmla="*/ 191259 h 356392"/>
              <a:gd name="connsiteX9" fmla="*/ 127066 w 235016"/>
              <a:gd name="connsiteY9" fmla="*/ 99184 h 356392"/>
              <a:gd name="connsiteX10" fmla="*/ 19116 w 235016"/>
              <a:gd name="connsiteY10" fmla="*/ 86484 h 356392"/>
              <a:gd name="connsiteX11" fmla="*/ 88966 w 235016"/>
              <a:gd name="connsiteY11" fmla="*/ 86484 h 356392"/>
              <a:gd name="connsiteX12" fmla="*/ 63566 w 235016"/>
              <a:gd name="connsiteY12" fmla="*/ 57909 h 356392"/>
              <a:gd name="connsiteX13" fmla="*/ 117541 w 235016"/>
              <a:gd name="connsiteY13" fmla="*/ 92834 h 356392"/>
              <a:gd name="connsiteX14" fmla="*/ 82616 w 235016"/>
              <a:gd name="connsiteY14" fmla="*/ 48384 h 356392"/>
              <a:gd name="connsiteX15" fmla="*/ 66 w 235016"/>
              <a:gd name="connsiteY15" fmla="*/ 759 h 3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6" h="356392">
                <a:moveTo>
                  <a:pt x="66" y="759"/>
                </a:moveTo>
                <a:cubicBezTo>
                  <a:pt x="-2051" y="-2945"/>
                  <a:pt x="46633" y="7109"/>
                  <a:pt x="69916" y="26159"/>
                </a:cubicBezTo>
                <a:cubicBezTo>
                  <a:pt x="93199" y="45209"/>
                  <a:pt x="130770" y="102359"/>
                  <a:pt x="139766" y="115059"/>
                </a:cubicBezTo>
                <a:cubicBezTo>
                  <a:pt x="148762" y="127759"/>
                  <a:pt x="113837" y="78017"/>
                  <a:pt x="123891" y="102359"/>
                </a:cubicBezTo>
                <a:cubicBezTo>
                  <a:pt x="133945" y="126701"/>
                  <a:pt x="181570" y="218776"/>
                  <a:pt x="200091" y="261109"/>
                </a:cubicBezTo>
                <a:cubicBezTo>
                  <a:pt x="218612" y="303442"/>
                  <a:pt x="235016" y="357946"/>
                  <a:pt x="235016" y="356359"/>
                </a:cubicBezTo>
                <a:cubicBezTo>
                  <a:pt x="235016" y="354772"/>
                  <a:pt x="210145" y="288096"/>
                  <a:pt x="200091" y="251584"/>
                </a:cubicBezTo>
                <a:cubicBezTo>
                  <a:pt x="190037" y="215072"/>
                  <a:pt x="176278" y="147338"/>
                  <a:pt x="174691" y="137284"/>
                </a:cubicBezTo>
                <a:cubicBezTo>
                  <a:pt x="173104" y="127230"/>
                  <a:pt x="198503" y="197609"/>
                  <a:pt x="190566" y="191259"/>
                </a:cubicBezTo>
                <a:cubicBezTo>
                  <a:pt x="182629" y="184909"/>
                  <a:pt x="155641" y="116646"/>
                  <a:pt x="127066" y="99184"/>
                </a:cubicBezTo>
                <a:cubicBezTo>
                  <a:pt x="98491" y="81722"/>
                  <a:pt x="25466" y="88601"/>
                  <a:pt x="19116" y="86484"/>
                </a:cubicBezTo>
                <a:cubicBezTo>
                  <a:pt x="12766" y="84367"/>
                  <a:pt x="81558" y="91247"/>
                  <a:pt x="88966" y="86484"/>
                </a:cubicBezTo>
                <a:cubicBezTo>
                  <a:pt x="96374" y="81722"/>
                  <a:pt x="58804" y="56851"/>
                  <a:pt x="63566" y="57909"/>
                </a:cubicBezTo>
                <a:cubicBezTo>
                  <a:pt x="68328" y="58967"/>
                  <a:pt x="114366" y="94421"/>
                  <a:pt x="117541" y="92834"/>
                </a:cubicBezTo>
                <a:cubicBezTo>
                  <a:pt x="120716" y="91247"/>
                  <a:pt x="100608" y="63730"/>
                  <a:pt x="82616" y="48384"/>
                </a:cubicBezTo>
                <a:cubicBezTo>
                  <a:pt x="64624" y="33038"/>
                  <a:pt x="2183" y="4463"/>
                  <a:pt x="66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6D8F8089-3DCF-08CC-C0E2-D6A79BD5DA76}"/>
              </a:ext>
            </a:extLst>
          </p:cNvPr>
          <p:cNvSpPr/>
          <p:nvPr/>
        </p:nvSpPr>
        <p:spPr>
          <a:xfrm>
            <a:off x="7413500" y="3712957"/>
            <a:ext cx="89270" cy="454284"/>
          </a:xfrm>
          <a:custGeom>
            <a:avLst/>
            <a:gdLst>
              <a:gd name="connsiteX0" fmla="*/ 125 w 89270"/>
              <a:gd name="connsiteY0" fmla="*/ 1793 h 454284"/>
              <a:gd name="connsiteX1" fmla="*/ 85850 w 89270"/>
              <a:gd name="connsiteY1" fmla="*/ 443118 h 454284"/>
              <a:gd name="connsiteX2" fmla="*/ 66800 w 89270"/>
              <a:gd name="connsiteY2" fmla="*/ 293893 h 454284"/>
              <a:gd name="connsiteX3" fmla="*/ 125 w 89270"/>
              <a:gd name="connsiteY3" fmla="*/ 1793 h 4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70" h="454284">
                <a:moveTo>
                  <a:pt x="125" y="1793"/>
                </a:moveTo>
                <a:cubicBezTo>
                  <a:pt x="3300" y="26664"/>
                  <a:pt x="74738" y="394435"/>
                  <a:pt x="85850" y="443118"/>
                </a:cubicBezTo>
                <a:cubicBezTo>
                  <a:pt x="96962" y="491801"/>
                  <a:pt x="78442" y="370093"/>
                  <a:pt x="66800" y="293893"/>
                </a:cubicBezTo>
                <a:cubicBezTo>
                  <a:pt x="55158" y="217693"/>
                  <a:pt x="-3050" y="-23078"/>
                  <a:pt x="125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4BDFE3-5CC4-83DA-0A1C-C6CB9FA78CF5}"/>
              </a:ext>
            </a:extLst>
          </p:cNvPr>
          <p:cNvSpPr/>
          <p:nvPr/>
        </p:nvSpPr>
        <p:spPr>
          <a:xfrm>
            <a:off x="7100333" y="3657542"/>
            <a:ext cx="339059" cy="393122"/>
          </a:xfrm>
          <a:custGeom>
            <a:avLst/>
            <a:gdLst>
              <a:gd name="connsiteX0" fmla="*/ 2142 w 339059"/>
              <a:gd name="connsiteY0" fmla="*/ 390583 h 393122"/>
              <a:gd name="connsiteX1" fmla="*/ 160892 w 339059"/>
              <a:gd name="connsiteY1" fmla="*/ 88958 h 393122"/>
              <a:gd name="connsiteX2" fmla="*/ 154542 w 339059"/>
              <a:gd name="connsiteY2" fmla="*/ 130233 h 393122"/>
              <a:gd name="connsiteX3" fmla="*/ 240267 w 339059"/>
              <a:gd name="connsiteY3" fmla="*/ 3233 h 393122"/>
              <a:gd name="connsiteX4" fmla="*/ 224392 w 339059"/>
              <a:gd name="connsiteY4" fmla="*/ 38158 h 393122"/>
              <a:gd name="connsiteX5" fmla="*/ 259317 w 339059"/>
              <a:gd name="connsiteY5" fmla="*/ 41333 h 393122"/>
              <a:gd name="connsiteX6" fmla="*/ 338692 w 339059"/>
              <a:gd name="connsiteY6" fmla="*/ 76258 h 393122"/>
              <a:gd name="connsiteX7" fmla="*/ 287892 w 339059"/>
              <a:gd name="connsiteY7" fmla="*/ 41333 h 393122"/>
              <a:gd name="connsiteX8" fmla="*/ 262492 w 339059"/>
              <a:gd name="connsiteY8" fmla="*/ 47683 h 393122"/>
              <a:gd name="connsiteX9" fmla="*/ 208517 w 339059"/>
              <a:gd name="connsiteY9" fmla="*/ 104833 h 393122"/>
              <a:gd name="connsiteX10" fmla="*/ 237092 w 339059"/>
              <a:gd name="connsiteY10" fmla="*/ 34983 h 393122"/>
              <a:gd name="connsiteX11" fmla="*/ 138667 w 339059"/>
              <a:gd name="connsiteY11" fmla="*/ 114358 h 393122"/>
              <a:gd name="connsiteX12" fmla="*/ 154542 w 339059"/>
              <a:gd name="connsiteY12" fmla="*/ 133408 h 393122"/>
              <a:gd name="connsiteX13" fmla="*/ 141842 w 339059"/>
              <a:gd name="connsiteY13" fmla="*/ 190558 h 393122"/>
              <a:gd name="connsiteX14" fmla="*/ 151367 w 339059"/>
              <a:gd name="connsiteY14" fmla="*/ 155633 h 393122"/>
              <a:gd name="connsiteX15" fmla="*/ 75167 w 339059"/>
              <a:gd name="connsiteY15" fmla="*/ 228658 h 393122"/>
              <a:gd name="connsiteX16" fmla="*/ 2142 w 339059"/>
              <a:gd name="connsiteY16" fmla="*/ 390583 h 3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059" h="393122">
                <a:moveTo>
                  <a:pt x="2142" y="390583"/>
                </a:moveTo>
                <a:cubicBezTo>
                  <a:pt x="16429" y="367300"/>
                  <a:pt x="135492" y="132349"/>
                  <a:pt x="160892" y="88958"/>
                </a:cubicBezTo>
                <a:cubicBezTo>
                  <a:pt x="186292" y="45567"/>
                  <a:pt x="141313" y="144520"/>
                  <a:pt x="154542" y="130233"/>
                </a:cubicBezTo>
                <a:cubicBezTo>
                  <a:pt x="167771" y="115945"/>
                  <a:pt x="228625" y="18579"/>
                  <a:pt x="240267" y="3233"/>
                </a:cubicBezTo>
                <a:cubicBezTo>
                  <a:pt x="251909" y="-12113"/>
                  <a:pt x="221217" y="31808"/>
                  <a:pt x="224392" y="38158"/>
                </a:cubicBezTo>
                <a:cubicBezTo>
                  <a:pt x="227567" y="44508"/>
                  <a:pt x="240267" y="34983"/>
                  <a:pt x="259317" y="41333"/>
                </a:cubicBezTo>
                <a:cubicBezTo>
                  <a:pt x="278367" y="47683"/>
                  <a:pt x="333930" y="76258"/>
                  <a:pt x="338692" y="76258"/>
                </a:cubicBezTo>
                <a:cubicBezTo>
                  <a:pt x="343454" y="76258"/>
                  <a:pt x="300592" y="46096"/>
                  <a:pt x="287892" y="41333"/>
                </a:cubicBezTo>
                <a:cubicBezTo>
                  <a:pt x="275192" y="36570"/>
                  <a:pt x="275721" y="37100"/>
                  <a:pt x="262492" y="47683"/>
                </a:cubicBezTo>
                <a:cubicBezTo>
                  <a:pt x="249263" y="58266"/>
                  <a:pt x="212750" y="106950"/>
                  <a:pt x="208517" y="104833"/>
                </a:cubicBezTo>
                <a:cubicBezTo>
                  <a:pt x="204284" y="102716"/>
                  <a:pt x="248734" y="33396"/>
                  <a:pt x="237092" y="34983"/>
                </a:cubicBezTo>
                <a:cubicBezTo>
                  <a:pt x="225450" y="36570"/>
                  <a:pt x="152425" y="97954"/>
                  <a:pt x="138667" y="114358"/>
                </a:cubicBezTo>
                <a:cubicBezTo>
                  <a:pt x="124909" y="130762"/>
                  <a:pt x="154013" y="120708"/>
                  <a:pt x="154542" y="133408"/>
                </a:cubicBezTo>
                <a:cubicBezTo>
                  <a:pt x="155071" y="146108"/>
                  <a:pt x="142371" y="186854"/>
                  <a:pt x="141842" y="190558"/>
                </a:cubicBezTo>
                <a:cubicBezTo>
                  <a:pt x="141313" y="194262"/>
                  <a:pt x="162479" y="149283"/>
                  <a:pt x="151367" y="155633"/>
                </a:cubicBezTo>
                <a:cubicBezTo>
                  <a:pt x="140255" y="161983"/>
                  <a:pt x="101625" y="186854"/>
                  <a:pt x="75167" y="228658"/>
                </a:cubicBezTo>
                <a:cubicBezTo>
                  <a:pt x="48709" y="270462"/>
                  <a:pt x="-12145" y="413866"/>
                  <a:pt x="2142" y="390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37C86FBE-663F-12BD-F97F-2905145EA17B}"/>
              </a:ext>
            </a:extLst>
          </p:cNvPr>
          <p:cNvSpPr/>
          <p:nvPr/>
        </p:nvSpPr>
        <p:spPr>
          <a:xfrm>
            <a:off x="6819374" y="4205258"/>
            <a:ext cx="161032" cy="994535"/>
          </a:xfrm>
          <a:custGeom>
            <a:avLst/>
            <a:gdLst>
              <a:gd name="connsiteX0" fmla="*/ 159276 w 161032"/>
              <a:gd name="connsiteY0" fmla="*/ 4792 h 994535"/>
              <a:gd name="connsiteX1" fmla="*/ 54501 w 161032"/>
              <a:gd name="connsiteY1" fmla="*/ 376267 h 994535"/>
              <a:gd name="connsiteX2" fmla="*/ 105301 w 161032"/>
              <a:gd name="connsiteY2" fmla="*/ 277842 h 994535"/>
              <a:gd name="connsiteX3" fmla="*/ 102126 w 161032"/>
              <a:gd name="connsiteY3" fmla="*/ 436592 h 994535"/>
              <a:gd name="connsiteX4" fmla="*/ 60851 w 161032"/>
              <a:gd name="connsiteY4" fmla="*/ 636617 h 994535"/>
              <a:gd name="connsiteX5" fmla="*/ 73551 w 161032"/>
              <a:gd name="connsiteY5" fmla="*/ 595342 h 994535"/>
              <a:gd name="connsiteX6" fmla="*/ 526 w 161032"/>
              <a:gd name="connsiteY6" fmla="*/ 992217 h 994535"/>
              <a:gd name="connsiteX7" fmla="*/ 44976 w 161032"/>
              <a:gd name="connsiteY7" fmla="*/ 741392 h 994535"/>
              <a:gd name="connsiteX8" fmla="*/ 124351 w 161032"/>
              <a:gd name="connsiteY8" fmla="*/ 379442 h 994535"/>
              <a:gd name="connsiteX9" fmla="*/ 108476 w 161032"/>
              <a:gd name="connsiteY9" fmla="*/ 420717 h 994535"/>
              <a:gd name="connsiteX10" fmla="*/ 54501 w 161032"/>
              <a:gd name="connsiteY10" fmla="*/ 204817 h 994535"/>
              <a:gd name="connsiteX11" fmla="*/ 76726 w 161032"/>
              <a:gd name="connsiteY11" fmla="*/ 281017 h 994535"/>
              <a:gd name="connsiteX12" fmla="*/ 98951 w 161032"/>
              <a:gd name="connsiteY12" fmla="*/ 198467 h 994535"/>
              <a:gd name="connsiteX13" fmla="*/ 76726 w 161032"/>
              <a:gd name="connsiteY13" fmla="*/ 11142 h 994535"/>
              <a:gd name="connsiteX14" fmla="*/ 118001 w 161032"/>
              <a:gd name="connsiteY14" fmla="*/ 154017 h 994535"/>
              <a:gd name="connsiteX15" fmla="*/ 159276 w 161032"/>
              <a:gd name="connsiteY15" fmla="*/ 4792 h 99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1032" h="994535">
                <a:moveTo>
                  <a:pt x="159276" y="4792"/>
                </a:moveTo>
                <a:cubicBezTo>
                  <a:pt x="148693" y="41834"/>
                  <a:pt x="63497" y="330759"/>
                  <a:pt x="54501" y="376267"/>
                </a:cubicBezTo>
                <a:cubicBezTo>
                  <a:pt x="45505" y="421775"/>
                  <a:pt x="97364" y="267788"/>
                  <a:pt x="105301" y="277842"/>
                </a:cubicBezTo>
                <a:cubicBezTo>
                  <a:pt x="113238" y="287896"/>
                  <a:pt x="109534" y="376796"/>
                  <a:pt x="102126" y="436592"/>
                </a:cubicBezTo>
                <a:cubicBezTo>
                  <a:pt x="94718" y="496388"/>
                  <a:pt x="65613" y="610159"/>
                  <a:pt x="60851" y="636617"/>
                </a:cubicBezTo>
                <a:cubicBezTo>
                  <a:pt x="56089" y="663075"/>
                  <a:pt x="83605" y="536075"/>
                  <a:pt x="73551" y="595342"/>
                </a:cubicBezTo>
                <a:cubicBezTo>
                  <a:pt x="63497" y="654609"/>
                  <a:pt x="5288" y="967875"/>
                  <a:pt x="526" y="992217"/>
                </a:cubicBezTo>
                <a:cubicBezTo>
                  <a:pt x="-4236" y="1016559"/>
                  <a:pt x="24339" y="843521"/>
                  <a:pt x="44976" y="741392"/>
                </a:cubicBezTo>
                <a:cubicBezTo>
                  <a:pt x="65613" y="639263"/>
                  <a:pt x="113768" y="432888"/>
                  <a:pt x="124351" y="379442"/>
                </a:cubicBezTo>
                <a:cubicBezTo>
                  <a:pt x="134934" y="325996"/>
                  <a:pt x="120118" y="449821"/>
                  <a:pt x="108476" y="420717"/>
                </a:cubicBezTo>
                <a:cubicBezTo>
                  <a:pt x="96834" y="391613"/>
                  <a:pt x="59793" y="228100"/>
                  <a:pt x="54501" y="204817"/>
                </a:cubicBezTo>
                <a:cubicBezTo>
                  <a:pt x="49209" y="181534"/>
                  <a:pt x="69318" y="282075"/>
                  <a:pt x="76726" y="281017"/>
                </a:cubicBezTo>
                <a:cubicBezTo>
                  <a:pt x="84134" y="279959"/>
                  <a:pt x="98951" y="243446"/>
                  <a:pt x="98951" y="198467"/>
                </a:cubicBezTo>
                <a:cubicBezTo>
                  <a:pt x="98951" y="153488"/>
                  <a:pt x="73551" y="18550"/>
                  <a:pt x="76726" y="11142"/>
                </a:cubicBezTo>
                <a:cubicBezTo>
                  <a:pt x="79901" y="3734"/>
                  <a:pt x="106359" y="150313"/>
                  <a:pt x="118001" y="154017"/>
                </a:cubicBezTo>
                <a:cubicBezTo>
                  <a:pt x="129643" y="157721"/>
                  <a:pt x="169859" y="-32250"/>
                  <a:pt x="159276" y="4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DD53935E-FBEC-2369-00E8-E1E33D9B4C4B}"/>
              </a:ext>
            </a:extLst>
          </p:cNvPr>
          <p:cNvSpPr/>
          <p:nvPr/>
        </p:nvSpPr>
        <p:spPr>
          <a:xfrm>
            <a:off x="7432637" y="4241738"/>
            <a:ext cx="60576" cy="209717"/>
          </a:xfrm>
          <a:custGeom>
            <a:avLst/>
            <a:gdLst>
              <a:gd name="connsiteX0" fmla="*/ 28613 w 60576"/>
              <a:gd name="connsiteY0" fmla="*/ 62 h 209717"/>
              <a:gd name="connsiteX1" fmla="*/ 50838 w 60576"/>
              <a:gd name="connsiteY1" fmla="*/ 114362 h 209717"/>
              <a:gd name="connsiteX2" fmla="*/ 38 w 60576"/>
              <a:gd name="connsiteY2" fmla="*/ 209612 h 209717"/>
              <a:gd name="connsiteX3" fmla="*/ 60363 w 60576"/>
              <a:gd name="connsiteY3" fmla="*/ 130237 h 209717"/>
              <a:gd name="connsiteX4" fmla="*/ 28613 w 60576"/>
              <a:gd name="connsiteY4" fmla="*/ 62 h 20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" h="209717">
                <a:moveTo>
                  <a:pt x="28613" y="62"/>
                </a:moveTo>
                <a:cubicBezTo>
                  <a:pt x="27025" y="-2584"/>
                  <a:pt x="55601" y="79437"/>
                  <a:pt x="50838" y="114362"/>
                </a:cubicBezTo>
                <a:cubicBezTo>
                  <a:pt x="46076" y="149287"/>
                  <a:pt x="-1550" y="206966"/>
                  <a:pt x="38" y="209612"/>
                </a:cubicBezTo>
                <a:cubicBezTo>
                  <a:pt x="1625" y="212258"/>
                  <a:pt x="57188" y="164633"/>
                  <a:pt x="60363" y="130237"/>
                </a:cubicBezTo>
                <a:cubicBezTo>
                  <a:pt x="63538" y="95841"/>
                  <a:pt x="30201" y="2708"/>
                  <a:pt x="28613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FC3AB25-56D9-CF5F-E636-676E2DFE4B1F}"/>
              </a:ext>
            </a:extLst>
          </p:cNvPr>
          <p:cNvSpPr/>
          <p:nvPr/>
        </p:nvSpPr>
        <p:spPr>
          <a:xfrm>
            <a:off x="7238839" y="4222640"/>
            <a:ext cx="228761" cy="632307"/>
          </a:xfrm>
          <a:custGeom>
            <a:avLst/>
            <a:gdLst>
              <a:gd name="connsiteX0" fmla="*/ 228761 w 228761"/>
              <a:gd name="connsiteY0" fmla="*/ 110 h 632307"/>
              <a:gd name="connsiteX1" fmla="*/ 82711 w 228761"/>
              <a:gd name="connsiteY1" fmla="*/ 273160 h 632307"/>
              <a:gd name="connsiteX2" fmla="*/ 35086 w 228761"/>
              <a:gd name="connsiteY2" fmla="*/ 520810 h 632307"/>
              <a:gd name="connsiteX3" fmla="*/ 47786 w 228761"/>
              <a:gd name="connsiteY3" fmla="*/ 438260 h 632307"/>
              <a:gd name="connsiteX4" fmla="*/ 6511 w 228761"/>
              <a:gd name="connsiteY4" fmla="*/ 628760 h 632307"/>
              <a:gd name="connsiteX5" fmla="*/ 16036 w 228761"/>
              <a:gd name="connsiteY5" fmla="*/ 546210 h 632307"/>
              <a:gd name="connsiteX6" fmla="*/ 161 w 228761"/>
              <a:gd name="connsiteY6" fmla="*/ 349360 h 632307"/>
              <a:gd name="connsiteX7" fmla="*/ 9686 w 228761"/>
              <a:gd name="connsiteY7" fmla="*/ 495410 h 632307"/>
              <a:gd name="connsiteX8" fmla="*/ 38261 w 228761"/>
              <a:gd name="connsiteY8" fmla="*/ 371585 h 632307"/>
              <a:gd name="connsiteX9" fmla="*/ 66836 w 228761"/>
              <a:gd name="connsiteY9" fmla="*/ 200135 h 632307"/>
              <a:gd name="connsiteX10" fmla="*/ 47786 w 228761"/>
              <a:gd name="connsiteY10" fmla="*/ 336660 h 632307"/>
              <a:gd name="connsiteX11" fmla="*/ 117636 w 228761"/>
              <a:gd name="connsiteY11" fmla="*/ 104885 h 632307"/>
              <a:gd name="connsiteX12" fmla="*/ 82711 w 228761"/>
              <a:gd name="connsiteY12" fmla="*/ 238235 h 632307"/>
              <a:gd name="connsiteX13" fmla="*/ 228761 w 228761"/>
              <a:gd name="connsiteY13" fmla="*/ 110 h 6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761" h="632307">
                <a:moveTo>
                  <a:pt x="228761" y="110"/>
                </a:moveTo>
                <a:cubicBezTo>
                  <a:pt x="228761" y="5931"/>
                  <a:pt x="114990" y="186377"/>
                  <a:pt x="82711" y="273160"/>
                </a:cubicBezTo>
                <a:cubicBezTo>
                  <a:pt x="50432" y="359943"/>
                  <a:pt x="40907" y="493293"/>
                  <a:pt x="35086" y="520810"/>
                </a:cubicBezTo>
                <a:cubicBezTo>
                  <a:pt x="29265" y="548327"/>
                  <a:pt x="52548" y="420268"/>
                  <a:pt x="47786" y="438260"/>
                </a:cubicBezTo>
                <a:cubicBezTo>
                  <a:pt x="43023" y="456252"/>
                  <a:pt x="11803" y="610768"/>
                  <a:pt x="6511" y="628760"/>
                </a:cubicBezTo>
                <a:cubicBezTo>
                  <a:pt x="1219" y="646752"/>
                  <a:pt x="17094" y="592777"/>
                  <a:pt x="16036" y="546210"/>
                </a:cubicBezTo>
                <a:cubicBezTo>
                  <a:pt x="14978" y="499643"/>
                  <a:pt x="1219" y="357827"/>
                  <a:pt x="161" y="349360"/>
                </a:cubicBezTo>
                <a:cubicBezTo>
                  <a:pt x="-897" y="340893"/>
                  <a:pt x="3336" y="491706"/>
                  <a:pt x="9686" y="495410"/>
                </a:cubicBezTo>
                <a:cubicBezTo>
                  <a:pt x="16036" y="499114"/>
                  <a:pt x="28736" y="420798"/>
                  <a:pt x="38261" y="371585"/>
                </a:cubicBezTo>
                <a:cubicBezTo>
                  <a:pt x="47786" y="322372"/>
                  <a:pt x="65248" y="205956"/>
                  <a:pt x="66836" y="200135"/>
                </a:cubicBezTo>
                <a:cubicBezTo>
                  <a:pt x="68423" y="194314"/>
                  <a:pt x="39319" y="352535"/>
                  <a:pt x="47786" y="336660"/>
                </a:cubicBezTo>
                <a:cubicBezTo>
                  <a:pt x="56253" y="320785"/>
                  <a:pt x="111815" y="121289"/>
                  <a:pt x="117636" y="104885"/>
                </a:cubicBezTo>
                <a:cubicBezTo>
                  <a:pt x="123457" y="88481"/>
                  <a:pt x="67894" y="255697"/>
                  <a:pt x="82711" y="238235"/>
                </a:cubicBezTo>
                <a:cubicBezTo>
                  <a:pt x="97528" y="220773"/>
                  <a:pt x="228761" y="-5711"/>
                  <a:pt x="228761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511D454-0859-C4A2-53A1-C56D67D032BE}"/>
              </a:ext>
            </a:extLst>
          </p:cNvPr>
          <p:cNvSpPr/>
          <p:nvPr/>
        </p:nvSpPr>
        <p:spPr>
          <a:xfrm>
            <a:off x="6777313" y="5041737"/>
            <a:ext cx="315951" cy="323074"/>
          </a:xfrm>
          <a:custGeom>
            <a:avLst/>
            <a:gdLst>
              <a:gd name="connsiteX0" fmla="*/ 90212 w 315951"/>
              <a:gd name="connsiteY0" fmla="*/ 163 h 323074"/>
              <a:gd name="connsiteX1" fmla="*/ 80687 w 315951"/>
              <a:gd name="connsiteY1" fmla="*/ 177963 h 323074"/>
              <a:gd name="connsiteX2" fmla="*/ 33062 w 315951"/>
              <a:gd name="connsiteY2" fmla="*/ 238288 h 323074"/>
              <a:gd name="connsiteX3" fmla="*/ 58462 w 315951"/>
              <a:gd name="connsiteY3" fmla="*/ 260513 h 323074"/>
              <a:gd name="connsiteX4" fmla="*/ 1312 w 315951"/>
              <a:gd name="connsiteY4" fmla="*/ 250988 h 323074"/>
              <a:gd name="connsiteX5" fmla="*/ 125137 w 315951"/>
              <a:gd name="connsiteY5" fmla="*/ 320838 h 323074"/>
              <a:gd name="connsiteX6" fmla="*/ 239437 w 315951"/>
              <a:gd name="connsiteY6" fmla="*/ 295438 h 323074"/>
              <a:gd name="connsiteX7" fmla="*/ 315637 w 315951"/>
              <a:gd name="connsiteY7" fmla="*/ 193838 h 323074"/>
              <a:gd name="connsiteX8" fmla="*/ 261662 w 315951"/>
              <a:gd name="connsiteY8" fmla="*/ 254163 h 323074"/>
              <a:gd name="connsiteX9" fmla="*/ 147362 w 315951"/>
              <a:gd name="connsiteY9" fmla="*/ 279563 h 323074"/>
              <a:gd name="connsiteX10" fmla="*/ 175937 w 315951"/>
              <a:gd name="connsiteY10" fmla="*/ 279563 h 323074"/>
              <a:gd name="connsiteX11" fmla="*/ 90212 w 315951"/>
              <a:gd name="connsiteY11" fmla="*/ 266863 h 323074"/>
              <a:gd name="connsiteX12" fmla="*/ 229912 w 315951"/>
              <a:gd name="connsiteY12" fmla="*/ 295438 h 323074"/>
              <a:gd name="connsiteX13" fmla="*/ 87037 w 315951"/>
              <a:gd name="connsiteY13" fmla="*/ 289088 h 323074"/>
              <a:gd name="connsiteX14" fmla="*/ 109262 w 315951"/>
              <a:gd name="connsiteY14" fmla="*/ 216063 h 323074"/>
              <a:gd name="connsiteX15" fmla="*/ 188637 w 315951"/>
              <a:gd name="connsiteY15" fmla="*/ 133513 h 323074"/>
              <a:gd name="connsiteX16" fmla="*/ 93387 w 315951"/>
              <a:gd name="connsiteY16" fmla="*/ 203363 h 323074"/>
              <a:gd name="connsiteX17" fmla="*/ 99737 w 315951"/>
              <a:gd name="connsiteY17" fmla="*/ 139863 h 323074"/>
              <a:gd name="connsiteX18" fmla="*/ 80687 w 315951"/>
              <a:gd name="connsiteY18" fmla="*/ 187488 h 323074"/>
              <a:gd name="connsiteX19" fmla="*/ 96562 w 315951"/>
              <a:gd name="connsiteY19" fmla="*/ 146213 h 323074"/>
              <a:gd name="connsiteX20" fmla="*/ 90212 w 315951"/>
              <a:gd name="connsiteY20" fmla="*/ 163 h 32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5951" h="323074">
                <a:moveTo>
                  <a:pt x="90212" y="163"/>
                </a:moveTo>
                <a:cubicBezTo>
                  <a:pt x="87566" y="5455"/>
                  <a:pt x="90212" y="138276"/>
                  <a:pt x="80687" y="177963"/>
                </a:cubicBezTo>
                <a:cubicBezTo>
                  <a:pt x="71162" y="217651"/>
                  <a:pt x="36766" y="224530"/>
                  <a:pt x="33062" y="238288"/>
                </a:cubicBezTo>
                <a:cubicBezTo>
                  <a:pt x="29358" y="252046"/>
                  <a:pt x="63754" y="258396"/>
                  <a:pt x="58462" y="260513"/>
                </a:cubicBezTo>
                <a:cubicBezTo>
                  <a:pt x="53170" y="262630"/>
                  <a:pt x="-9800" y="240934"/>
                  <a:pt x="1312" y="250988"/>
                </a:cubicBezTo>
                <a:cubicBezTo>
                  <a:pt x="12424" y="261042"/>
                  <a:pt x="85450" y="313430"/>
                  <a:pt x="125137" y="320838"/>
                </a:cubicBezTo>
                <a:cubicBezTo>
                  <a:pt x="164824" y="328246"/>
                  <a:pt x="207687" y="316605"/>
                  <a:pt x="239437" y="295438"/>
                </a:cubicBezTo>
                <a:cubicBezTo>
                  <a:pt x="271187" y="274271"/>
                  <a:pt x="311933" y="200717"/>
                  <a:pt x="315637" y="193838"/>
                </a:cubicBezTo>
                <a:cubicBezTo>
                  <a:pt x="319341" y="186959"/>
                  <a:pt x="289708" y="239876"/>
                  <a:pt x="261662" y="254163"/>
                </a:cubicBezTo>
                <a:cubicBezTo>
                  <a:pt x="233616" y="268451"/>
                  <a:pt x="161649" y="275330"/>
                  <a:pt x="147362" y="279563"/>
                </a:cubicBezTo>
                <a:cubicBezTo>
                  <a:pt x="133075" y="283796"/>
                  <a:pt x="185462" y="281680"/>
                  <a:pt x="175937" y="279563"/>
                </a:cubicBezTo>
                <a:cubicBezTo>
                  <a:pt x="166412" y="277446"/>
                  <a:pt x="81216" y="264217"/>
                  <a:pt x="90212" y="266863"/>
                </a:cubicBezTo>
                <a:cubicBezTo>
                  <a:pt x="99208" y="269509"/>
                  <a:pt x="230441" y="291734"/>
                  <a:pt x="229912" y="295438"/>
                </a:cubicBezTo>
                <a:cubicBezTo>
                  <a:pt x="229383" y="299142"/>
                  <a:pt x="107145" y="302317"/>
                  <a:pt x="87037" y="289088"/>
                </a:cubicBezTo>
                <a:cubicBezTo>
                  <a:pt x="66929" y="275859"/>
                  <a:pt x="92329" y="241992"/>
                  <a:pt x="109262" y="216063"/>
                </a:cubicBezTo>
                <a:cubicBezTo>
                  <a:pt x="126195" y="190134"/>
                  <a:pt x="191283" y="135630"/>
                  <a:pt x="188637" y="133513"/>
                </a:cubicBezTo>
                <a:cubicBezTo>
                  <a:pt x="185991" y="131396"/>
                  <a:pt x="108204" y="202305"/>
                  <a:pt x="93387" y="203363"/>
                </a:cubicBezTo>
                <a:cubicBezTo>
                  <a:pt x="78570" y="204421"/>
                  <a:pt x="101854" y="142509"/>
                  <a:pt x="99737" y="139863"/>
                </a:cubicBezTo>
                <a:cubicBezTo>
                  <a:pt x="97620" y="137217"/>
                  <a:pt x="81216" y="186430"/>
                  <a:pt x="80687" y="187488"/>
                </a:cubicBezTo>
                <a:cubicBezTo>
                  <a:pt x="80158" y="188546"/>
                  <a:pt x="98679" y="173201"/>
                  <a:pt x="96562" y="146213"/>
                </a:cubicBezTo>
                <a:cubicBezTo>
                  <a:pt x="94445" y="119226"/>
                  <a:pt x="92858" y="-5129"/>
                  <a:pt x="9021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BCA8713-1806-9FAD-A531-1AFEE0DA178F}"/>
              </a:ext>
            </a:extLst>
          </p:cNvPr>
          <p:cNvSpPr/>
          <p:nvPr/>
        </p:nvSpPr>
        <p:spPr>
          <a:xfrm>
            <a:off x="6993864" y="3958682"/>
            <a:ext cx="254963" cy="643054"/>
          </a:xfrm>
          <a:custGeom>
            <a:avLst/>
            <a:gdLst>
              <a:gd name="connsiteX0" fmla="*/ 26061 w 254963"/>
              <a:gd name="connsiteY0" fmla="*/ 216443 h 643054"/>
              <a:gd name="connsiteX1" fmla="*/ 48286 w 254963"/>
              <a:gd name="connsiteY1" fmla="*/ 267243 h 643054"/>
              <a:gd name="connsiteX2" fmla="*/ 108611 w 254963"/>
              <a:gd name="connsiteY2" fmla="*/ 210093 h 643054"/>
              <a:gd name="connsiteX3" fmla="*/ 86386 w 254963"/>
              <a:gd name="connsiteY3" fmla="*/ 260893 h 643054"/>
              <a:gd name="connsiteX4" fmla="*/ 80036 w 254963"/>
              <a:gd name="connsiteY4" fmla="*/ 349793 h 643054"/>
              <a:gd name="connsiteX5" fmla="*/ 16536 w 254963"/>
              <a:gd name="connsiteY5" fmla="*/ 365668 h 643054"/>
              <a:gd name="connsiteX6" fmla="*/ 661 w 254963"/>
              <a:gd name="connsiteY6" fmla="*/ 372018 h 643054"/>
              <a:gd name="connsiteX7" fmla="*/ 32411 w 254963"/>
              <a:gd name="connsiteY7" fmla="*/ 543468 h 643054"/>
              <a:gd name="connsiteX8" fmla="*/ 70511 w 254963"/>
              <a:gd name="connsiteY8" fmla="*/ 641893 h 643054"/>
              <a:gd name="connsiteX9" fmla="*/ 38761 w 254963"/>
              <a:gd name="connsiteY9" fmla="*/ 479968 h 643054"/>
              <a:gd name="connsiteX10" fmla="*/ 7011 w 254963"/>
              <a:gd name="connsiteY10" fmla="*/ 381543 h 643054"/>
              <a:gd name="connsiteX11" fmla="*/ 114961 w 254963"/>
              <a:gd name="connsiteY11" fmla="*/ 289468 h 643054"/>
              <a:gd name="connsiteX12" fmla="*/ 95911 w 254963"/>
              <a:gd name="connsiteY12" fmla="*/ 260893 h 643054"/>
              <a:gd name="connsiteX13" fmla="*/ 254661 w 254963"/>
              <a:gd name="connsiteY13" fmla="*/ 543 h 643054"/>
              <a:gd name="connsiteX14" fmla="*/ 134011 w 254963"/>
              <a:gd name="connsiteY14" fmla="*/ 194218 h 643054"/>
              <a:gd name="connsiteX15" fmla="*/ 64161 w 254963"/>
              <a:gd name="connsiteY15" fmla="*/ 254543 h 643054"/>
              <a:gd name="connsiteX16" fmla="*/ 26061 w 254963"/>
              <a:gd name="connsiteY16" fmla="*/ 216443 h 6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963" h="643054">
                <a:moveTo>
                  <a:pt x="26061" y="216443"/>
                </a:moveTo>
                <a:cubicBezTo>
                  <a:pt x="23415" y="218560"/>
                  <a:pt x="34528" y="268301"/>
                  <a:pt x="48286" y="267243"/>
                </a:cubicBezTo>
                <a:cubicBezTo>
                  <a:pt x="62044" y="266185"/>
                  <a:pt x="102261" y="211151"/>
                  <a:pt x="108611" y="210093"/>
                </a:cubicBezTo>
                <a:cubicBezTo>
                  <a:pt x="114961" y="209035"/>
                  <a:pt x="91149" y="237610"/>
                  <a:pt x="86386" y="260893"/>
                </a:cubicBezTo>
                <a:cubicBezTo>
                  <a:pt x="81624" y="284176"/>
                  <a:pt x="91678" y="332331"/>
                  <a:pt x="80036" y="349793"/>
                </a:cubicBezTo>
                <a:cubicBezTo>
                  <a:pt x="68394" y="367255"/>
                  <a:pt x="29765" y="361964"/>
                  <a:pt x="16536" y="365668"/>
                </a:cubicBezTo>
                <a:cubicBezTo>
                  <a:pt x="3307" y="369372"/>
                  <a:pt x="-1985" y="342385"/>
                  <a:pt x="661" y="372018"/>
                </a:cubicBezTo>
                <a:cubicBezTo>
                  <a:pt x="3307" y="401651"/>
                  <a:pt x="20769" y="498489"/>
                  <a:pt x="32411" y="543468"/>
                </a:cubicBezTo>
                <a:cubicBezTo>
                  <a:pt x="44053" y="588447"/>
                  <a:pt x="69453" y="652476"/>
                  <a:pt x="70511" y="641893"/>
                </a:cubicBezTo>
                <a:cubicBezTo>
                  <a:pt x="71569" y="631310"/>
                  <a:pt x="49344" y="523360"/>
                  <a:pt x="38761" y="479968"/>
                </a:cubicBezTo>
                <a:cubicBezTo>
                  <a:pt x="28178" y="436576"/>
                  <a:pt x="-5689" y="413293"/>
                  <a:pt x="7011" y="381543"/>
                </a:cubicBezTo>
                <a:cubicBezTo>
                  <a:pt x="19711" y="349793"/>
                  <a:pt x="100144" y="309576"/>
                  <a:pt x="114961" y="289468"/>
                </a:cubicBezTo>
                <a:cubicBezTo>
                  <a:pt x="129778" y="269360"/>
                  <a:pt x="72628" y="309047"/>
                  <a:pt x="95911" y="260893"/>
                </a:cubicBezTo>
                <a:cubicBezTo>
                  <a:pt x="119194" y="212739"/>
                  <a:pt x="248311" y="11655"/>
                  <a:pt x="254661" y="543"/>
                </a:cubicBezTo>
                <a:cubicBezTo>
                  <a:pt x="261011" y="-10569"/>
                  <a:pt x="165761" y="151885"/>
                  <a:pt x="134011" y="194218"/>
                </a:cubicBezTo>
                <a:cubicBezTo>
                  <a:pt x="102261" y="236551"/>
                  <a:pt x="83211" y="252426"/>
                  <a:pt x="64161" y="254543"/>
                </a:cubicBezTo>
                <a:cubicBezTo>
                  <a:pt x="45111" y="256660"/>
                  <a:pt x="28707" y="214326"/>
                  <a:pt x="26061" y="216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1B3179D-B718-482E-635A-53B5BBDDDF80}"/>
              </a:ext>
            </a:extLst>
          </p:cNvPr>
          <p:cNvSpPr/>
          <p:nvPr/>
        </p:nvSpPr>
        <p:spPr>
          <a:xfrm>
            <a:off x="6920130" y="4387752"/>
            <a:ext cx="108085" cy="609746"/>
          </a:xfrm>
          <a:custGeom>
            <a:avLst/>
            <a:gdLst>
              <a:gd name="connsiteX0" fmla="*/ 23595 w 108085"/>
              <a:gd name="connsiteY0" fmla="*/ 98 h 609746"/>
              <a:gd name="connsiteX1" fmla="*/ 55345 w 108085"/>
              <a:gd name="connsiteY1" fmla="*/ 247748 h 609746"/>
              <a:gd name="connsiteX2" fmla="*/ 1370 w 108085"/>
              <a:gd name="connsiteY2" fmla="*/ 362048 h 609746"/>
              <a:gd name="connsiteX3" fmla="*/ 23595 w 108085"/>
              <a:gd name="connsiteY3" fmla="*/ 317598 h 609746"/>
              <a:gd name="connsiteX4" fmla="*/ 102970 w 108085"/>
              <a:gd name="connsiteY4" fmla="*/ 342998 h 609746"/>
              <a:gd name="connsiteX5" fmla="*/ 99795 w 108085"/>
              <a:gd name="connsiteY5" fmla="*/ 609698 h 609746"/>
              <a:gd name="connsiteX6" fmla="*/ 96620 w 108085"/>
              <a:gd name="connsiteY6" fmla="*/ 365223 h 609746"/>
              <a:gd name="connsiteX7" fmla="*/ 33120 w 108085"/>
              <a:gd name="connsiteY7" fmla="*/ 381098 h 609746"/>
              <a:gd name="connsiteX8" fmla="*/ 17245 w 108085"/>
              <a:gd name="connsiteY8" fmla="*/ 476348 h 609746"/>
              <a:gd name="connsiteX9" fmla="*/ 10895 w 108085"/>
              <a:gd name="connsiteY9" fmla="*/ 587473 h 609746"/>
              <a:gd name="connsiteX10" fmla="*/ 26770 w 108085"/>
              <a:gd name="connsiteY10" fmla="*/ 365223 h 609746"/>
              <a:gd name="connsiteX11" fmla="*/ 42645 w 108085"/>
              <a:gd name="connsiteY11" fmla="*/ 219173 h 609746"/>
              <a:gd name="connsiteX12" fmla="*/ 23595 w 108085"/>
              <a:gd name="connsiteY12" fmla="*/ 98 h 60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85" h="609746">
                <a:moveTo>
                  <a:pt x="23595" y="98"/>
                </a:moveTo>
                <a:cubicBezTo>
                  <a:pt x="25712" y="4860"/>
                  <a:pt x="59049" y="187423"/>
                  <a:pt x="55345" y="247748"/>
                </a:cubicBezTo>
                <a:cubicBezTo>
                  <a:pt x="51641" y="308073"/>
                  <a:pt x="6662" y="350406"/>
                  <a:pt x="1370" y="362048"/>
                </a:cubicBezTo>
                <a:cubicBezTo>
                  <a:pt x="-3922" y="373690"/>
                  <a:pt x="6662" y="320773"/>
                  <a:pt x="23595" y="317598"/>
                </a:cubicBezTo>
                <a:cubicBezTo>
                  <a:pt x="40528" y="314423"/>
                  <a:pt x="90270" y="294315"/>
                  <a:pt x="102970" y="342998"/>
                </a:cubicBezTo>
                <a:cubicBezTo>
                  <a:pt x="115670" y="391681"/>
                  <a:pt x="100853" y="605994"/>
                  <a:pt x="99795" y="609698"/>
                </a:cubicBezTo>
                <a:cubicBezTo>
                  <a:pt x="98737" y="613402"/>
                  <a:pt x="107732" y="403323"/>
                  <a:pt x="96620" y="365223"/>
                </a:cubicBezTo>
                <a:cubicBezTo>
                  <a:pt x="85508" y="327123"/>
                  <a:pt x="46349" y="362577"/>
                  <a:pt x="33120" y="381098"/>
                </a:cubicBezTo>
                <a:cubicBezTo>
                  <a:pt x="19891" y="399619"/>
                  <a:pt x="20949" y="441952"/>
                  <a:pt x="17245" y="476348"/>
                </a:cubicBezTo>
                <a:cubicBezTo>
                  <a:pt x="13541" y="510744"/>
                  <a:pt x="9308" y="605994"/>
                  <a:pt x="10895" y="587473"/>
                </a:cubicBezTo>
                <a:cubicBezTo>
                  <a:pt x="12482" y="568952"/>
                  <a:pt x="21478" y="426606"/>
                  <a:pt x="26770" y="365223"/>
                </a:cubicBezTo>
                <a:cubicBezTo>
                  <a:pt x="32062" y="303840"/>
                  <a:pt x="44762" y="273148"/>
                  <a:pt x="42645" y="219173"/>
                </a:cubicBezTo>
                <a:cubicBezTo>
                  <a:pt x="40528" y="165198"/>
                  <a:pt x="21478" y="-4664"/>
                  <a:pt x="23595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AA56F81-3C26-F956-D5C9-A183D10E7934}"/>
              </a:ext>
            </a:extLst>
          </p:cNvPr>
          <p:cNvSpPr/>
          <p:nvPr/>
        </p:nvSpPr>
        <p:spPr>
          <a:xfrm>
            <a:off x="7360666" y="3740027"/>
            <a:ext cx="97776" cy="524875"/>
          </a:xfrm>
          <a:custGeom>
            <a:avLst/>
            <a:gdLst>
              <a:gd name="connsiteX0" fmla="*/ 5334 w 97776"/>
              <a:gd name="connsiteY0" fmla="*/ 123 h 524875"/>
              <a:gd name="connsiteX1" fmla="*/ 94234 w 97776"/>
              <a:gd name="connsiteY1" fmla="*/ 352548 h 524875"/>
              <a:gd name="connsiteX2" fmla="*/ 72009 w 97776"/>
              <a:gd name="connsiteY2" fmla="*/ 339848 h 524875"/>
              <a:gd name="connsiteX3" fmla="*/ 87884 w 97776"/>
              <a:gd name="connsiteY3" fmla="*/ 523998 h 524875"/>
              <a:gd name="connsiteX4" fmla="*/ 33909 w 97776"/>
              <a:gd name="connsiteY4" fmla="*/ 403348 h 524875"/>
              <a:gd name="connsiteX5" fmla="*/ 2159 w 97776"/>
              <a:gd name="connsiteY5" fmla="*/ 263648 h 524875"/>
              <a:gd name="connsiteX6" fmla="*/ 94234 w 97776"/>
              <a:gd name="connsiteY6" fmla="*/ 498598 h 524875"/>
              <a:gd name="connsiteX7" fmla="*/ 72009 w 97776"/>
              <a:gd name="connsiteY7" fmla="*/ 314448 h 524875"/>
              <a:gd name="connsiteX8" fmla="*/ 5334 w 97776"/>
              <a:gd name="connsiteY8" fmla="*/ 123 h 52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76" h="524875">
                <a:moveTo>
                  <a:pt x="5334" y="123"/>
                </a:moveTo>
                <a:cubicBezTo>
                  <a:pt x="9038" y="6473"/>
                  <a:pt x="83122" y="295927"/>
                  <a:pt x="94234" y="352548"/>
                </a:cubicBezTo>
                <a:cubicBezTo>
                  <a:pt x="105346" y="409169"/>
                  <a:pt x="73067" y="311273"/>
                  <a:pt x="72009" y="339848"/>
                </a:cubicBezTo>
                <a:cubicBezTo>
                  <a:pt x="70951" y="368423"/>
                  <a:pt x="94234" y="513415"/>
                  <a:pt x="87884" y="523998"/>
                </a:cubicBezTo>
                <a:cubicBezTo>
                  <a:pt x="81534" y="534581"/>
                  <a:pt x="48196" y="446740"/>
                  <a:pt x="33909" y="403348"/>
                </a:cubicBezTo>
                <a:cubicBezTo>
                  <a:pt x="19622" y="359956"/>
                  <a:pt x="-7895" y="247773"/>
                  <a:pt x="2159" y="263648"/>
                </a:cubicBezTo>
                <a:cubicBezTo>
                  <a:pt x="12213" y="279523"/>
                  <a:pt x="82592" y="490131"/>
                  <a:pt x="94234" y="498598"/>
                </a:cubicBezTo>
                <a:cubicBezTo>
                  <a:pt x="105876" y="507065"/>
                  <a:pt x="86296" y="394352"/>
                  <a:pt x="72009" y="314448"/>
                </a:cubicBezTo>
                <a:cubicBezTo>
                  <a:pt x="57722" y="234544"/>
                  <a:pt x="1630" y="-6227"/>
                  <a:pt x="533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769BA5A-94F4-216B-E33E-558679D54D42}"/>
              </a:ext>
            </a:extLst>
          </p:cNvPr>
          <p:cNvSpPr/>
          <p:nvPr/>
        </p:nvSpPr>
        <p:spPr>
          <a:xfrm>
            <a:off x="7245327" y="3828339"/>
            <a:ext cx="101667" cy="529719"/>
          </a:xfrm>
          <a:custGeom>
            <a:avLst/>
            <a:gdLst>
              <a:gd name="connsiteX0" fmla="*/ 23 w 101667"/>
              <a:gd name="connsiteY0" fmla="*/ 711 h 529719"/>
              <a:gd name="connsiteX1" fmla="*/ 41298 w 101667"/>
              <a:gd name="connsiteY1" fmla="*/ 454736 h 529719"/>
              <a:gd name="connsiteX2" fmla="*/ 44473 w 101667"/>
              <a:gd name="connsiteY2" fmla="*/ 422986 h 529719"/>
              <a:gd name="connsiteX3" fmla="*/ 44473 w 101667"/>
              <a:gd name="connsiteY3" fmla="*/ 515061 h 529719"/>
              <a:gd name="connsiteX4" fmla="*/ 101623 w 101667"/>
              <a:gd name="connsiteY4" fmla="*/ 64211 h 529719"/>
              <a:gd name="connsiteX5" fmla="*/ 53998 w 101667"/>
              <a:gd name="connsiteY5" fmla="*/ 318211 h 529719"/>
              <a:gd name="connsiteX6" fmla="*/ 57173 w 101667"/>
              <a:gd name="connsiteY6" fmla="*/ 188036 h 529719"/>
              <a:gd name="connsiteX7" fmla="*/ 47648 w 101667"/>
              <a:gd name="connsiteY7" fmla="*/ 346786 h 529719"/>
              <a:gd name="connsiteX8" fmla="*/ 23 w 101667"/>
              <a:gd name="connsiteY8" fmla="*/ 711 h 52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67" h="529719">
                <a:moveTo>
                  <a:pt x="23" y="711"/>
                </a:moveTo>
                <a:cubicBezTo>
                  <a:pt x="-1035" y="18702"/>
                  <a:pt x="33890" y="384357"/>
                  <a:pt x="41298" y="454736"/>
                </a:cubicBezTo>
                <a:cubicBezTo>
                  <a:pt x="48706" y="525115"/>
                  <a:pt x="43944" y="412932"/>
                  <a:pt x="44473" y="422986"/>
                </a:cubicBezTo>
                <a:cubicBezTo>
                  <a:pt x="45002" y="433040"/>
                  <a:pt x="34948" y="574857"/>
                  <a:pt x="44473" y="515061"/>
                </a:cubicBezTo>
                <a:cubicBezTo>
                  <a:pt x="53998" y="455265"/>
                  <a:pt x="100036" y="97019"/>
                  <a:pt x="101623" y="64211"/>
                </a:cubicBezTo>
                <a:cubicBezTo>
                  <a:pt x="103211" y="31403"/>
                  <a:pt x="61406" y="297574"/>
                  <a:pt x="53998" y="318211"/>
                </a:cubicBezTo>
                <a:cubicBezTo>
                  <a:pt x="46590" y="338848"/>
                  <a:pt x="58231" y="183274"/>
                  <a:pt x="57173" y="188036"/>
                </a:cubicBezTo>
                <a:cubicBezTo>
                  <a:pt x="56115" y="192798"/>
                  <a:pt x="56115" y="382240"/>
                  <a:pt x="47648" y="346786"/>
                </a:cubicBezTo>
                <a:cubicBezTo>
                  <a:pt x="39181" y="311332"/>
                  <a:pt x="1081" y="-17280"/>
                  <a:pt x="2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7E9F64E9-F78D-6DD7-182F-3638951B4A89}"/>
              </a:ext>
            </a:extLst>
          </p:cNvPr>
          <p:cNvSpPr/>
          <p:nvPr/>
        </p:nvSpPr>
        <p:spPr>
          <a:xfrm>
            <a:off x="7073894" y="4041493"/>
            <a:ext cx="315100" cy="791479"/>
          </a:xfrm>
          <a:custGeom>
            <a:avLst/>
            <a:gdLst>
              <a:gd name="connsiteX0" fmla="*/ 279406 w 315100"/>
              <a:gd name="connsiteY0" fmla="*/ 282 h 791479"/>
              <a:gd name="connsiteX1" fmla="*/ 301631 w 315100"/>
              <a:gd name="connsiteY1" fmla="*/ 241582 h 791479"/>
              <a:gd name="connsiteX2" fmla="*/ 311156 w 315100"/>
              <a:gd name="connsiteY2" fmla="*/ 203482 h 791479"/>
              <a:gd name="connsiteX3" fmla="*/ 234956 w 315100"/>
              <a:gd name="connsiteY3" fmla="*/ 365407 h 791479"/>
              <a:gd name="connsiteX4" fmla="*/ 155581 w 315100"/>
              <a:gd name="connsiteY4" fmla="*/ 625757 h 791479"/>
              <a:gd name="connsiteX5" fmla="*/ 165106 w 315100"/>
              <a:gd name="connsiteY5" fmla="*/ 574957 h 791479"/>
              <a:gd name="connsiteX6" fmla="*/ 6 w 315100"/>
              <a:gd name="connsiteY6" fmla="*/ 790857 h 791479"/>
              <a:gd name="connsiteX7" fmla="*/ 158756 w 315100"/>
              <a:gd name="connsiteY7" fmla="*/ 495582 h 791479"/>
              <a:gd name="connsiteX8" fmla="*/ 174631 w 315100"/>
              <a:gd name="connsiteY8" fmla="*/ 152682 h 791479"/>
              <a:gd name="connsiteX9" fmla="*/ 196856 w 315100"/>
              <a:gd name="connsiteY9" fmla="*/ 432082 h 791479"/>
              <a:gd name="connsiteX10" fmla="*/ 247656 w 315100"/>
              <a:gd name="connsiteY10" fmla="*/ 273332 h 791479"/>
              <a:gd name="connsiteX11" fmla="*/ 250831 w 315100"/>
              <a:gd name="connsiteY11" fmla="*/ 200307 h 791479"/>
              <a:gd name="connsiteX12" fmla="*/ 285756 w 315100"/>
              <a:gd name="connsiteY12" fmla="*/ 263807 h 791479"/>
              <a:gd name="connsiteX13" fmla="*/ 304806 w 315100"/>
              <a:gd name="connsiteY13" fmla="*/ 193957 h 791479"/>
              <a:gd name="connsiteX14" fmla="*/ 279406 w 315100"/>
              <a:gd name="connsiteY14" fmla="*/ 282 h 79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100" h="791479">
                <a:moveTo>
                  <a:pt x="279406" y="282"/>
                </a:moveTo>
                <a:cubicBezTo>
                  <a:pt x="278877" y="8220"/>
                  <a:pt x="296339" y="207715"/>
                  <a:pt x="301631" y="241582"/>
                </a:cubicBezTo>
                <a:cubicBezTo>
                  <a:pt x="306923" y="275449"/>
                  <a:pt x="322268" y="182845"/>
                  <a:pt x="311156" y="203482"/>
                </a:cubicBezTo>
                <a:cubicBezTo>
                  <a:pt x="300044" y="224119"/>
                  <a:pt x="260885" y="295028"/>
                  <a:pt x="234956" y="365407"/>
                </a:cubicBezTo>
                <a:cubicBezTo>
                  <a:pt x="209027" y="435786"/>
                  <a:pt x="167223" y="590832"/>
                  <a:pt x="155581" y="625757"/>
                </a:cubicBezTo>
                <a:cubicBezTo>
                  <a:pt x="143939" y="660682"/>
                  <a:pt x="191035" y="547440"/>
                  <a:pt x="165106" y="574957"/>
                </a:cubicBezTo>
                <a:cubicBezTo>
                  <a:pt x="139177" y="602474"/>
                  <a:pt x="1064" y="804086"/>
                  <a:pt x="6" y="790857"/>
                </a:cubicBezTo>
                <a:cubicBezTo>
                  <a:pt x="-1052" y="777628"/>
                  <a:pt x="129652" y="601944"/>
                  <a:pt x="158756" y="495582"/>
                </a:cubicBezTo>
                <a:cubicBezTo>
                  <a:pt x="187860" y="389220"/>
                  <a:pt x="168281" y="163265"/>
                  <a:pt x="174631" y="152682"/>
                </a:cubicBezTo>
                <a:cubicBezTo>
                  <a:pt x="180981" y="142099"/>
                  <a:pt x="184685" y="411974"/>
                  <a:pt x="196856" y="432082"/>
                </a:cubicBezTo>
                <a:cubicBezTo>
                  <a:pt x="209027" y="452190"/>
                  <a:pt x="238660" y="311961"/>
                  <a:pt x="247656" y="273332"/>
                </a:cubicBezTo>
                <a:cubicBezTo>
                  <a:pt x="256652" y="234703"/>
                  <a:pt x="244481" y="201895"/>
                  <a:pt x="250831" y="200307"/>
                </a:cubicBezTo>
                <a:cubicBezTo>
                  <a:pt x="257181" y="198720"/>
                  <a:pt x="276760" y="264865"/>
                  <a:pt x="285756" y="263807"/>
                </a:cubicBezTo>
                <a:cubicBezTo>
                  <a:pt x="294752" y="262749"/>
                  <a:pt x="306923" y="233644"/>
                  <a:pt x="304806" y="193957"/>
                </a:cubicBezTo>
                <a:cubicBezTo>
                  <a:pt x="302689" y="154270"/>
                  <a:pt x="279935" y="-7656"/>
                  <a:pt x="279406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56667DF-BE26-A46A-4DFA-87BE8ADA9B84}"/>
              </a:ext>
            </a:extLst>
          </p:cNvPr>
          <p:cNvSpPr/>
          <p:nvPr/>
        </p:nvSpPr>
        <p:spPr>
          <a:xfrm>
            <a:off x="7007176" y="4118380"/>
            <a:ext cx="225478" cy="550463"/>
          </a:xfrm>
          <a:custGeom>
            <a:avLst/>
            <a:gdLst>
              <a:gd name="connsiteX0" fmla="*/ 114349 w 225478"/>
              <a:gd name="connsiteY0" fmla="*/ 120245 h 550463"/>
              <a:gd name="connsiteX1" fmla="*/ 222299 w 225478"/>
              <a:gd name="connsiteY1" fmla="*/ 2770 h 550463"/>
              <a:gd name="connsiteX2" fmla="*/ 187374 w 225478"/>
              <a:gd name="connsiteY2" fmla="*/ 56745 h 550463"/>
              <a:gd name="connsiteX3" fmla="*/ 215949 w 225478"/>
              <a:gd name="connsiteY3" fmla="*/ 269470 h 550463"/>
              <a:gd name="connsiteX4" fmla="*/ 146099 w 225478"/>
              <a:gd name="connsiteY4" fmla="*/ 440920 h 550463"/>
              <a:gd name="connsiteX5" fmla="*/ 149274 w 225478"/>
              <a:gd name="connsiteY5" fmla="*/ 320270 h 550463"/>
              <a:gd name="connsiteX6" fmla="*/ 117524 w 225478"/>
              <a:gd name="connsiteY6" fmla="*/ 317095 h 550463"/>
              <a:gd name="connsiteX7" fmla="*/ 79424 w 225478"/>
              <a:gd name="connsiteY7" fmla="*/ 472670 h 550463"/>
              <a:gd name="connsiteX8" fmla="*/ 130224 w 225478"/>
              <a:gd name="connsiteY8" fmla="*/ 313920 h 550463"/>
              <a:gd name="connsiteX9" fmla="*/ 149274 w 225478"/>
              <a:gd name="connsiteY9" fmla="*/ 409170 h 550463"/>
              <a:gd name="connsiteX10" fmla="*/ 127049 w 225478"/>
              <a:gd name="connsiteY10" fmla="*/ 542520 h 550463"/>
              <a:gd name="connsiteX11" fmla="*/ 49 w 225478"/>
              <a:gd name="connsiteY11" fmla="*/ 532995 h 550463"/>
              <a:gd name="connsiteX12" fmla="*/ 142924 w 225478"/>
              <a:gd name="connsiteY12" fmla="*/ 536170 h 550463"/>
              <a:gd name="connsiteX13" fmla="*/ 225474 w 225478"/>
              <a:gd name="connsiteY13" fmla="*/ 326620 h 550463"/>
              <a:gd name="connsiteX14" fmla="*/ 139749 w 225478"/>
              <a:gd name="connsiteY14" fmla="*/ 510770 h 550463"/>
              <a:gd name="connsiteX15" fmla="*/ 225474 w 225478"/>
              <a:gd name="connsiteY15" fmla="*/ 247245 h 550463"/>
              <a:gd name="connsiteX16" fmla="*/ 114349 w 225478"/>
              <a:gd name="connsiteY16" fmla="*/ 120245 h 55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78" h="550463">
                <a:moveTo>
                  <a:pt x="114349" y="120245"/>
                </a:moveTo>
                <a:cubicBezTo>
                  <a:pt x="113820" y="79499"/>
                  <a:pt x="210128" y="13353"/>
                  <a:pt x="222299" y="2770"/>
                </a:cubicBezTo>
                <a:cubicBezTo>
                  <a:pt x="234470" y="-7813"/>
                  <a:pt x="188432" y="12295"/>
                  <a:pt x="187374" y="56745"/>
                </a:cubicBezTo>
                <a:cubicBezTo>
                  <a:pt x="186316" y="101195"/>
                  <a:pt x="222828" y="205441"/>
                  <a:pt x="215949" y="269470"/>
                </a:cubicBezTo>
                <a:cubicBezTo>
                  <a:pt x="209070" y="333499"/>
                  <a:pt x="157211" y="432453"/>
                  <a:pt x="146099" y="440920"/>
                </a:cubicBezTo>
                <a:cubicBezTo>
                  <a:pt x="134987" y="449387"/>
                  <a:pt x="154036" y="340907"/>
                  <a:pt x="149274" y="320270"/>
                </a:cubicBezTo>
                <a:cubicBezTo>
                  <a:pt x="144512" y="299633"/>
                  <a:pt x="129166" y="291695"/>
                  <a:pt x="117524" y="317095"/>
                </a:cubicBezTo>
                <a:cubicBezTo>
                  <a:pt x="105882" y="342495"/>
                  <a:pt x="77307" y="473199"/>
                  <a:pt x="79424" y="472670"/>
                </a:cubicBezTo>
                <a:cubicBezTo>
                  <a:pt x="81541" y="472141"/>
                  <a:pt x="118582" y="324503"/>
                  <a:pt x="130224" y="313920"/>
                </a:cubicBezTo>
                <a:cubicBezTo>
                  <a:pt x="141866" y="303337"/>
                  <a:pt x="149803" y="371070"/>
                  <a:pt x="149274" y="409170"/>
                </a:cubicBezTo>
                <a:cubicBezTo>
                  <a:pt x="148745" y="447270"/>
                  <a:pt x="151920" y="521883"/>
                  <a:pt x="127049" y="542520"/>
                </a:cubicBezTo>
                <a:cubicBezTo>
                  <a:pt x="102178" y="563157"/>
                  <a:pt x="-2597" y="534053"/>
                  <a:pt x="49" y="532995"/>
                </a:cubicBezTo>
                <a:cubicBezTo>
                  <a:pt x="2695" y="531937"/>
                  <a:pt x="105353" y="570566"/>
                  <a:pt x="142924" y="536170"/>
                </a:cubicBezTo>
                <a:cubicBezTo>
                  <a:pt x="180495" y="501774"/>
                  <a:pt x="226003" y="330853"/>
                  <a:pt x="225474" y="326620"/>
                </a:cubicBezTo>
                <a:cubicBezTo>
                  <a:pt x="224945" y="322387"/>
                  <a:pt x="139749" y="523999"/>
                  <a:pt x="139749" y="510770"/>
                </a:cubicBezTo>
                <a:cubicBezTo>
                  <a:pt x="139749" y="497541"/>
                  <a:pt x="226003" y="315507"/>
                  <a:pt x="225474" y="247245"/>
                </a:cubicBezTo>
                <a:cubicBezTo>
                  <a:pt x="224945" y="178983"/>
                  <a:pt x="114878" y="160991"/>
                  <a:pt x="114349" y="120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A1900BA5-3478-E63E-2887-F98D84686321}"/>
              </a:ext>
            </a:extLst>
          </p:cNvPr>
          <p:cNvSpPr/>
          <p:nvPr/>
        </p:nvSpPr>
        <p:spPr>
          <a:xfrm>
            <a:off x="6885968" y="4780329"/>
            <a:ext cx="102207" cy="377932"/>
          </a:xfrm>
          <a:custGeom>
            <a:avLst/>
            <a:gdLst>
              <a:gd name="connsiteX0" fmla="*/ 16482 w 102207"/>
              <a:gd name="connsiteY0" fmla="*/ 42496 h 377932"/>
              <a:gd name="connsiteX1" fmla="*/ 64107 w 102207"/>
              <a:gd name="connsiteY1" fmla="*/ 347296 h 377932"/>
              <a:gd name="connsiteX2" fmla="*/ 70457 w 102207"/>
              <a:gd name="connsiteY2" fmla="*/ 226646 h 377932"/>
              <a:gd name="connsiteX3" fmla="*/ 102207 w 102207"/>
              <a:gd name="connsiteY3" fmla="*/ 1221 h 377932"/>
              <a:gd name="connsiteX4" fmla="*/ 70457 w 102207"/>
              <a:gd name="connsiteY4" fmla="*/ 334596 h 377932"/>
              <a:gd name="connsiteX5" fmla="*/ 79982 w 102207"/>
              <a:gd name="connsiteY5" fmla="*/ 366346 h 377932"/>
              <a:gd name="connsiteX6" fmla="*/ 607 w 102207"/>
              <a:gd name="connsiteY6" fmla="*/ 264746 h 377932"/>
              <a:gd name="connsiteX7" fmla="*/ 41882 w 102207"/>
              <a:gd name="connsiteY7" fmla="*/ 306021 h 377932"/>
              <a:gd name="connsiteX8" fmla="*/ 16482 w 102207"/>
              <a:gd name="connsiteY8" fmla="*/ 42496 h 37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7" h="377932">
                <a:moveTo>
                  <a:pt x="16482" y="42496"/>
                </a:moveTo>
                <a:cubicBezTo>
                  <a:pt x="20186" y="49375"/>
                  <a:pt x="55111" y="316604"/>
                  <a:pt x="64107" y="347296"/>
                </a:cubicBezTo>
                <a:cubicBezTo>
                  <a:pt x="73103" y="377988"/>
                  <a:pt x="64107" y="284325"/>
                  <a:pt x="70457" y="226646"/>
                </a:cubicBezTo>
                <a:cubicBezTo>
                  <a:pt x="76807" y="168967"/>
                  <a:pt x="102207" y="-16771"/>
                  <a:pt x="102207" y="1221"/>
                </a:cubicBezTo>
                <a:cubicBezTo>
                  <a:pt x="102207" y="19213"/>
                  <a:pt x="74161" y="273742"/>
                  <a:pt x="70457" y="334596"/>
                </a:cubicBezTo>
                <a:cubicBezTo>
                  <a:pt x="66753" y="395450"/>
                  <a:pt x="91624" y="377988"/>
                  <a:pt x="79982" y="366346"/>
                </a:cubicBezTo>
                <a:cubicBezTo>
                  <a:pt x="68340" y="354704"/>
                  <a:pt x="6957" y="274800"/>
                  <a:pt x="607" y="264746"/>
                </a:cubicBezTo>
                <a:cubicBezTo>
                  <a:pt x="-5743" y="254692"/>
                  <a:pt x="39765" y="340946"/>
                  <a:pt x="41882" y="306021"/>
                </a:cubicBezTo>
                <a:cubicBezTo>
                  <a:pt x="43999" y="271096"/>
                  <a:pt x="12778" y="35617"/>
                  <a:pt x="16482" y="4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F7D91B2C-FEB7-F70E-F365-9FDB8F30B8CC}"/>
              </a:ext>
            </a:extLst>
          </p:cNvPr>
          <p:cNvSpPr/>
          <p:nvPr/>
        </p:nvSpPr>
        <p:spPr>
          <a:xfrm>
            <a:off x="6327652" y="4844976"/>
            <a:ext cx="22348" cy="248166"/>
          </a:xfrm>
          <a:custGeom>
            <a:avLst/>
            <a:gdLst>
              <a:gd name="connsiteX0" fmla="*/ 12823 w 22348"/>
              <a:gd name="connsiteY0" fmla="*/ 74 h 248166"/>
              <a:gd name="connsiteX1" fmla="*/ 123 w 22348"/>
              <a:gd name="connsiteY1" fmla="*/ 190574 h 248166"/>
              <a:gd name="connsiteX2" fmla="*/ 22348 w 22348"/>
              <a:gd name="connsiteY2" fmla="*/ 247724 h 248166"/>
              <a:gd name="connsiteX3" fmla="*/ 123 w 22348"/>
              <a:gd name="connsiteY3" fmla="*/ 168349 h 248166"/>
              <a:gd name="connsiteX4" fmla="*/ 12823 w 22348"/>
              <a:gd name="connsiteY4" fmla="*/ 74 h 2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8" h="248166">
                <a:moveTo>
                  <a:pt x="12823" y="74"/>
                </a:moveTo>
                <a:cubicBezTo>
                  <a:pt x="12823" y="3778"/>
                  <a:pt x="-1464" y="149299"/>
                  <a:pt x="123" y="190574"/>
                </a:cubicBezTo>
                <a:cubicBezTo>
                  <a:pt x="1710" y="231849"/>
                  <a:pt x="22348" y="251428"/>
                  <a:pt x="22348" y="247724"/>
                </a:cubicBezTo>
                <a:cubicBezTo>
                  <a:pt x="22348" y="244020"/>
                  <a:pt x="1181" y="205391"/>
                  <a:pt x="123" y="168349"/>
                </a:cubicBezTo>
                <a:cubicBezTo>
                  <a:pt x="-935" y="131307"/>
                  <a:pt x="12823" y="-3630"/>
                  <a:pt x="1282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77B20DA-89CE-D0CE-F90D-ABFFA4470341}"/>
              </a:ext>
            </a:extLst>
          </p:cNvPr>
          <p:cNvSpPr/>
          <p:nvPr/>
        </p:nvSpPr>
        <p:spPr>
          <a:xfrm>
            <a:off x="6105513" y="5803883"/>
            <a:ext cx="19214" cy="181194"/>
          </a:xfrm>
          <a:custGeom>
            <a:avLst/>
            <a:gdLst>
              <a:gd name="connsiteX0" fmla="*/ 3187 w 19214"/>
              <a:gd name="connsiteY0" fmla="*/ 17 h 181194"/>
              <a:gd name="connsiteX1" fmla="*/ 15887 w 19214"/>
              <a:gd name="connsiteY1" fmla="*/ 136542 h 181194"/>
              <a:gd name="connsiteX2" fmla="*/ 12 w 19214"/>
              <a:gd name="connsiteY2" fmla="*/ 180992 h 181194"/>
              <a:gd name="connsiteX3" fmla="*/ 19062 w 19214"/>
              <a:gd name="connsiteY3" fmla="*/ 146067 h 181194"/>
              <a:gd name="connsiteX4" fmla="*/ 3187 w 19214"/>
              <a:gd name="connsiteY4" fmla="*/ 17 h 1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" h="181194">
                <a:moveTo>
                  <a:pt x="3187" y="17"/>
                </a:moveTo>
                <a:cubicBezTo>
                  <a:pt x="2658" y="-1570"/>
                  <a:pt x="16416" y="106380"/>
                  <a:pt x="15887" y="136542"/>
                </a:cubicBezTo>
                <a:cubicBezTo>
                  <a:pt x="15358" y="166705"/>
                  <a:pt x="-517" y="179405"/>
                  <a:pt x="12" y="180992"/>
                </a:cubicBezTo>
                <a:cubicBezTo>
                  <a:pt x="541" y="182579"/>
                  <a:pt x="21179" y="175171"/>
                  <a:pt x="19062" y="146067"/>
                </a:cubicBezTo>
                <a:cubicBezTo>
                  <a:pt x="16945" y="116963"/>
                  <a:pt x="3716" y="1604"/>
                  <a:pt x="318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3C0C4EC-D4AD-FA06-267A-D15B3DFF73CF}"/>
              </a:ext>
            </a:extLst>
          </p:cNvPr>
          <p:cNvSpPr/>
          <p:nvPr/>
        </p:nvSpPr>
        <p:spPr>
          <a:xfrm>
            <a:off x="2380552" y="3628733"/>
            <a:ext cx="428313" cy="659625"/>
          </a:xfrm>
          <a:custGeom>
            <a:avLst/>
            <a:gdLst>
              <a:gd name="connsiteX0" fmla="*/ 698 w 428313"/>
              <a:gd name="connsiteY0" fmla="*/ 292 h 659625"/>
              <a:gd name="connsiteX1" fmla="*/ 191198 w 428313"/>
              <a:gd name="connsiteY1" fmla="*/ 79667 h 659625"/>
              <a:gd name="connsiteX2" fmla="*/ 264223 w 428313"/>
              <a:gd name="connsiteY2" fmla="*/ 295567 h 659625"/>
              <a:gd name="connsiteX3" fmla="*/ 245173 w 428313"/>
              <a:gd name="connsiteY3" fmla="*/ 257467 h 659625"/>
              <a:gd name="connsiteX4" fmla="*/ 248348 w 428313"/>
              <a:gd name="connsiteY4" fmla="*/ 346367 h 659625"/>
              <a:gd name="connsiteX5" fmla="*/ 353123 w 428313"/>
              <a:gd name="connsiteY5" fmla="*/ 546392 h 659625"/>
              <a:gd name="connsiteX6" fmla="*/ 321373 w 428313"/>
              <a:gd name="connsiteY6" fmla="*/ 495592 h 659625"/>
              <a:gd name="connsiteX7" fmla="*/ 378523 w 428313"/>
              <a:gd name="connsiteY7" fmla="*/ 578142 h 659625"/>
              <a:gd name="connsiteX8" fmla="*/ 426148 w 428313"/>
              <a:gd name="connsiteY8" fmla="*/ 657517 h 659625"/>
              <a:gd name="connsiteX9" fmla="*/ 305498 w 428313"/>
              <a:gd name="connsiteY9" fmla="*/ 489242 h 659625"/>
              <a:gd name="connsiteX10" fmla="*/ 76898 w 428313"/>
              <a:gd name="connsiteY10" fmla="*/ 178092 h 659625"/>
              <a:gd name="connsiteX11" fmla="*/ 235648 w 428313"/>
              <a:gd name="connsiteY11" fmla="*/ 371767 h 659625"/>
              <a:gd name="connsiteX12" fmla="*/ 178498 w 428313"/>
              <a:gd name="connsiteY12" fmla="*/ 152692 h 659625"/>
              <a:gd name="connsiteX13" fmla="*/ 222948 w 428313"/>
              <a:gd name="connsiteY13" fmla="*/ 270167 h 659625"/>
              <a:gd name="connsiteX14" fmla="*/ 194373 w 428313"/>
              <a:gd name="connsiteY14" fmla="*/ 136817 h 659625"/>
              <a:gd name="connsiteX15" fmla="*/ 67373 w 428313"/>
              <a:gd name="connsiteY15" fmla="*/ 44742 h 659625"/>
              <a:gd name="connsiteX16" fmla="*/ 165798 w 428313"/>
              <a:gd name="connsiteY16" fmla="*/ 92367 h 659625"/>
              <a:gd name="connsiteX17" fmla="*/ 127698 w 428313"/>
              <a:gd name="connsiteY17" fmla="*/ 54267 h 659625"/>
              <a:gd name="connsiteX18" fmla="*/ 698 w 428313"/>
              <a:gd name="connsiteY18" fmla="*/ 292 h 65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313" h="659625">
                <a:moveTo>
                  <a:pt x="698" y="292"/>
                </a:moveTo>
                <a:cubicBezTo>
                  <a:pt x="11281" y="4525"/>
                  <a:pt x="147277" y="30455"/>
                  <a:pt x="191198" y="79667"/>
                </a:cubicBezTo>
                <a:cubicBezTo>
                  <a:pt x="235119" y="128879"/>
                  <a:pt x="255227" y="265934"/>
                  <a:pt x="264223" y="295567"/>
                </a:cubicBezTo>
                <a:cubicBezTo>
                  <a:pt x="273219" y="325200"/>
                  <a:pt x="247819" y="249000"/>
                  <a:pt x="245173" y="257467"/>
                </a:cubicBezTo>
                <a:cubicBezTo>
                  <a:pt x="242527" y="265934"/>
                  <a:pt x="230356" y="298213"/>
                  <a:pt x="248348" y="346367"/>
                </a:cubicBezTo>
                <a:cubicBezTo>
                  <a:pt x="266340" y="394521"/>
                  <a:pt x="340952" y="521521"/>
                  <a:pt x="353123" y="546392"/>
                </a:cubicBezTo>
                <a:cubicBezTo>
                  <a:pt x="365294" y="571263"/>
                  <a:pt x="317140" y="490300"/>
                  <a:pt x="321373" y="495592"/>
                </a:cubicBezTo>
                <a:cubicBezTo>
                  <a:pt x="325606" y="500884"/>
                  <a:pt x="361060" y="551154"/>
                  <a:pt x="378523" y="578142"/>
                </a:cubicBezTo>
                <a:cubicBezTo>
                  <a:pt x="395986" y="605130"/>
                  <a:pt x="438319" y="672334"/>
                  <a:pt x="426148" y="657517"/>
                </a:cubicBezTo>
                <a:cubicBezTo>
                  <a:pt x="413977" y="642700"/>
                  <a:pt x="363706" y="569146"/>
                  <a:pt x="305498" y="489242"/>
                </a:cubicBezTo>
                <a:cubicBezTo>
                  <a:pt x="247290" y="409338"/>
                  <a:pt x="88540" y="197671"/>
                  <a:pt x="76898" y="178092"/>
                </a:cubicBezTo>
                <a:cubicBezTo>
                  <a:pt x="65256" y="158513"/>
                  <a:pt x="218715" y="376000"/>
                  <a:pt x="235648" y="371767"/>
                </a:cubicBezTo>
                <a:cubicBezTo>
                  <a:pt x="252581" y="367534"/>
                  <a:pt x="180615" y="169625"/>
                  <a:pt x="178498" y="152692"/>
                </a:cubicBezTo>
                <a:cubicBezTo>
                  <a:pt x="176381" y="135759"/>
                  <a:pt x="220302" y="272813"/>
                  <a:pt x="222948" y="270167"/>
                </a:cubicBezTo>
                <a:cubicBezTo>
                  <a:pt x="225594" y="267521"/>
                  <a:pt x="220302" y="174388"/>
                  <a:pt x="194373" y="136817"/>
                </a:cubicBezTo>
                <a:cubicBezTo>
                  <a:pt x="168444" y="99246"/>
                  <a:pt x="72136" y="52150"/>
                  <a:pt x="67373" y="44742"/>
                </a:cubicBezTo>
                <a:cubicBezTo>
                  <a:pt x="62611" y="37334"/>
                  <a:pt x="155744" y="90780"/>
                  <a:pt x="165798" y="92367"/>
                </a:cubicBezTo>
                <a:cubicBezTo>
                  <a:pt x="175852" y="93954"/>
                  <a:pt x="152569" y="69613"/>
                  <a:pt x="127698" y="54267"/>
                </a:cubicBezTo>
                <a:cubicBezTo>
                  <a:pt x="102827" y="38921"/>
                  <a:pt x="-9885" y="-3941"/>
                  <a:pt x="698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AA06694-1DFB-6181-678E-FF156E42A04C}"/>
              </a:ext>
            </a:extLst>
          </p:cNvPr>
          <p:cNvSpPr/>
          <p:nvPr/>
        </p:nvSpPr>
        <p:spPr>
          <a:xfrm>
            <a:off x="2253112" y="3624111"/>
            <a:ext cx="205465" cy="449977"/>
          </a:xfrm>
          <a:custGeom>
            <a:avLst/>
            <a:gdLst>
              <a:gd name="connsiteX0" fmla="*/ 204338 w 205465"/>
              <a:gd name="connsiteY0" fmla="*/ 46189 h 449977"/>
              <a:gd name="connsiteX1" fmla="*/ 4313 w 205465"/>
              <a:gd name="connsiteY1" fmla="*/ 65239 h 449977"/>
              <a:gd name="connsiteX2" fmla="*/ 64638 w 205465"/>
              <a:gd name="connsiteY2" fmla="*/ 77939 h 449977"/>
              <a:gd name="connsiteX3" fmla="*/ 36063 w 205465"/>
              <a:gd name="connsiteY3" fmla="*/ 138264 h 449977"/>
              <a:gd name="connsiteX4" fmla="*/ 42413 w 205465"/>
              <a:gd name="connsiteY4" fmla="*/ 322414 h 449977"/>
              <a:gd name="connsiteX5" fmla="*/ 42413 w 205465"/>
              <a:gd name="connsiteY5" fmla="*/ 300189 h 449977"/>
              <a:gd name="connsiteX6" fmla="*/ 51938 w 205465"/>
              <a:gd name="connsiteY6" fmla="*/ 443064 h 449977"/>
              <a:gd name="connsiteX7" fmla="*/ 39238 w 205465"/>
              <a:gd name="connsiteY7" fmla="*/ 46189 h 449977"/>
              <a:gd name="connsiteX8" fmla="*/ 42413 w 205465"/>
              <a:gd name="connsiteY8" fmla="*/ 109689 h 449977"/>
              <a:gd name="connsiteX9" fmla="*/ 105913 w 205465"/>
              <a:gd name="connsiteY9" fmla="*/ 1739 h 449977"/>
              <a:gd name="connsiteX10" fmla="*/ 86863 w 205465"/>
              <a:gd name="connsiteY10" fmla="*/ 43014 h 449977"/>
              <a:gd name="connsiteX11" fmla="*/ 204338 w 205465"/>
              <a:gd name="connsiteY11" fmla="*/ 46189 h 44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465" h="449977">
                <a:moveTo>
                  <a:pt x="204338" y="46189"/>
                </a:moveTo>
                <a:cubicBezTo>
                  <a:pt x="190580" y="49893"/>
                  <a:pt x="27596" y="59947"/>
                  <a:pt x="4313" y="65239"/>
                </a:cubicBezTo>
                <a:cubicBezTo>
                  <a:pt x="-18970" y="70531"/>
                  <a:pt x="59346" y="65768"/>
                  <a:pt x="64638" y="77939"/>
                </a:cubicBezTo>
                <a:cubicBezTo>
                  <a:pt x="69930" y="90110"/>
                  <a:pt x="39767" y="97518"/>
                  <a:pt x="36063" y="138264"/>
                </a:cubicBezTo>
                <a:cubicBezTo>
                  <a:pt x="32359" y="179010"/>
                  <a:pt x="41355" y="295427"/>
                  <a:pt x="42413" y="322414"/>
                </a:cubicBezTo>
                <a:cubicBezTo>
                  <a:pt x="43471" y="349401"/>
                  <a:pt x="40825" y="280081"/>
                  <a:pt x="42413" y="300189"/>
                </a:cubicBezTo>
                <a:cubicBezTo>
                  <a:pt x="44000" y="320297"/>
                  <a:pt x="52467" y="485397"/>
                  <a:pt x="51938" y="443064"/>
                </a:cubicBezTo>
                <a:cubicBezTo>
                  <a:pt x="51409" y="400731"/>
                  <a:pt x="40825" y="101751"/>
                  <a:pt x="39238" y="46189"/>
                </a:cubicBezTo>
                <a:cubicBezTo>
                  <a:pt x="37651" y="-9373"/>
                  <a:pt x="31300" y="117097"/>
                  <a:pt x="42413" y="109689"/>
                </a:cubicBezTo>
                <a:cubicBezTo>
                  <a:pt x="53525" y="102281"/>
                  <a:pt x="98505" y="12851"/>
                  <a:pt x="105913" y="1739"/>
                </a:cubicBezTo>
                <a:cubicBezTo>
                  <a:pt x="113321" y="-9374"/>
                  <a:pt x="72046" y="36135"/>
                  <a:pt x="86863" y="43014"/>
                </a:cubicBezTo>
                <a:cubicBezTo>
                  <a:pt x="101680" y="49893"/>
                  <a:pt x="218096" y="42485"/>
                  <a:pt x="204338" y="46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E544BDA-6F28-132C-6DD8-CA135FCC518C}"/>
              </a:ext>
            </a:extLst>
          </p:cNvPr>
          <p:cNvSpPr/>
          <p:nvPr/>
        </p:nvSpPr>
        <p:spPr>
          <a:xfrm>
            <a:off x="2307462" y="3671739"/>
            <a:ext cx="238895" cy="725672"/>
          </a:xfrm>
          <a:custGeom>
            <a:avLst/>
            <a:gdLst>
              <a:gd name="connsiteX0" fmla="*/ 181738 w 238895"/>
              <a:gd name="connsiteY0" fmla="*/ 135086 h 725672"/>
              <a:gd name="connsiteX1" fmla="*/ 102363 w 238895"/>
              <a:gd name="connsiteY1" fmla="*/ 55711 h 725672"/>
              <a:gd name="connsiteX2" fmla="*/ 3938 w 238895"/>
              <a:gd name="connsiteY2" fmla="*/ 90636 h 725672"/>
              <a:gd name="connsiteX3" fmla="*/ 19813 w 238895"/>
              <a:gd name="connsiteY3" fmla="*/ 135086 h 725672"/>
              <a:gd name="connsiteX4" fmla="*/ 22988 w 238895"/>
              <a:gd name="connsiteY4" fmla="*/ 297011 h 725672"/>
              <a:gd name="connsiteX5" fmla="*/ 48388 w 238895"/>
              <a:gd name="connsiteY5" fmla="*/ 424011 h 725672"/>
              <a:gd name="connsiteX6" fmla="*/ 57913 w 238895"/>
              <a:gd name="connsiteY6" fmla="*/ 398611 h 725672"/>
              <a:gd name="connsiteX7" fmla="*/ 67438 w 238895"/>
              <a:gd name="connsiteY7" fmla="*/ 452586 h 725672"/>
              <a:gd name="connsiteX8" fmla="*/ 67438 w 238895"/>
              <a:gd name="connsiteY8" fmla="*/ 319236 h 725672"/>
              <a:gd name="connsiteX9" fmla="*/ 102363 w 238895"/>
              <a:gd name="connsiteY9" fmla="*/ 519261 h 725672"/>
              <a:gd name="connsiteX10" fmla="*/ 238888 w 238895"/>
              <a:gd name="connsiteY10" fmla="*/ 725636 h 725672"/>
              <a:gd name="connsiteX11" fmla="*/ 96013 w 238895"/>
              <a:gd name="connsiteY11" fmla="*/ 503386 h 725672"/>
              <a:gd name="connsiteX12" fmla="*/ 42038 w 238895"/>
              <a:gd name="connsiteY12" fmla="*/ 411311 h 725672"/>
              <a:gd name="connsiteX13" fmla="*/ 10288 w 238895"/>
              <a:gd name="connsiteY13" fmla="*/ 182711 h 725672"/>
              <a:gd name="connsiteX14" fmla="*/ 10288 w 238895"/>
              <a:gd name="connsiteY14" fmla="*/ 33486 h 725672"/>
              <a:gd name="connsiteX15" fmla="*/ 10288 w 238895"/>
              <a:gd name="connsiteY15" fmla="*/ 74761 h 725672"/>
              <a:gd name="connsiteX16" fmla="*/ 54738 w 238895"/>
              <a:gd name="connsiteY16" fmla="*/ 14436 h 725672"/>
              <a:gd name="connsiteX17" fmla="*/ 61088 w 238895"/>
              <a:gd name="connsiteY17" fmla="*/ 1736 h 725672"/>
              <a:gd name="connsiteX18" fmla="*/ 57913 w 238895"/>
              <a:gd name="connsiteY18" fmla="*/ 43011 h 725672"/>
              <a:gd name="connsiteX19" fmla="*/ 181738 w 238895"/>
              <a:gd name="connsiteY19" fmla="*/ 135086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8895" h="725672">
                <a:moveTo>
                  <a:pt x="181738" y="135086"/>
                </a:moveTo>
                <a:cubicBezTo>
                  <a:pt x="189146" y="137203"/>
                  <a:pt x="131996" y="63119"/>
                  <a:pt x="102363" y="55711"/>
                </a:cubicBezTo>
                <a:cubicBezTo>
                  <a:pt x="72730" y="48303"/>
                  <a:pt x="17696" y="77407"/>
                  <a:pt x="3938" y="90636"/>
                </a:cubicBezTo>
                <a:cubicBezTo>
                  <a:pt x="-9820" y="103865"/>
                  <a:pt x="16638" y="100690"/>
                  <a:pt x="19813" y="135086"/>
                </a:cubicBezTo>
                <a:cubicBezTo>
                  <a:pt x="22988" y="169482"/>
                  <a:pt x="18226" y="248857"/>
                  <a:pt x="22988" y="297011"/>
                </a:cubicBezTo>
                <a:cubicBezTo>
                  <a:pt x="27750" y="345165"/>
                  <a:pt x="42567" y="407078"/>
                  <a:pt x="48388" y="424011"/>
                </a:cubicBezTo>
                <a:cubicBezTo>
                  <a:pt x="54209" y="440944"/>
                  <a:pt x="54738" y="393849"/>
                  <a:pt x="57913" y="398611"/>
                </a:cubicBezTo>
                <a:cubicBezTo>
                  <a:pt x="61088" y="403373"/>
                  <a:pt x="65851" y="465815"/>
                  <a:pt x="67438" y="452586"/>
                </a:cubicBezTo>
                <a:cubicBezTo>
                  <a:pt x="69025" y="439357"/>
                  <a:pt x="61617" y="308124"/>
                  <a:pt x="67438" y="319236"/>
                </a:cubicBezTo>
                <a:cubicBezTo>
                  <a:pt x="73259" y="330348"/>
                  <a:pt x="73788" y="451528"/>
                  <a:pt x="102363" y="519261"/>
                </a:cubicBezTo>
                <a:cubicBezTo>
                  <a:pt x="130938" y="586994"/>
                  <a:pt x="239946" y="728282"/>
                  <a:pt x="238888" y="725636"/>
                </a:cubicBezTo>
                <a:cubicBezTo>
                  <a:pt x="237830" y="722990"/>
                  <a:pt x="128821" y="555774"/>
                  <a:pt x="96013" y="503386"/>
                </a:cubicBezTo>
                <a:cubicBezTo>
                  <a:pt x="63205" y="450999"/>
                  <a:pt x="56325" y="464757"/>
                  <a:pt x="42038" y="411311"/>
                </a:cubicBezTo>
                <a:cubicBezTo>
                  <a:pt x="27751" y="357865"/>
                  <a:pt x="15580" y="245682"/>
                  <a:pt x="10288" y="182711"/>
                </a:cubicBezTo>
                <a:cubicBezTo>
                  <a:pt x="4996" y="119740"/>
                  <a:pt x="10288" y="33486"/>
                  <a:pt x="10288" y="33486"/>
                </a:cubicBezTo>
                <a:cubicBezTo>
                  <a:pt x="10288" y="15494"/>
                  <a:pt x="2880" y="77936"/>
                  <a:pt x="10288" y="74761"/>
                </a:cubicBezTo>
                <a:cubicBezTo>
                  <a:pt x="17696" y="71586"/>
                  <a:pt x="46271" y="26607"/>
                  <a:pt x="54738" y="14436"/>
                </a:cubicBezTo>
                <a:cubicBezTo>
                  <a:pt x="63205" y="2265"/>
                  <a:pt x="60559" y="-3027"/>
                  <a:pt x="61088" y="1736"/>
                </a:cubicBezTo>
                <a:cubicBezTo>
                  <a:pt x="61617" y="6498"/>
                  <a:pt x="42567" y="20257"/>
                  <a:pt x="57913" y="43011"/>
                </a:cubicBezTo>
                <a:cubicBezTo>
                  <a:pt x="73259" y="65765"/>
                  <a:pt x="174330" y="132969"/>
                  <a:pt x="181738" y="135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F088EFE1-16D0-F3C7-4164-A402513FA978}"/>
              </a:ext>
            </a:extLst>
          </p:cNvPr>
          <p:cNvSpPr/>
          <p:nvPr/>
        </p:nvSpPr>
        <p:spPr>
          <a:xfrm>
            <a:off x="2310297" y="3936542"/>
            <a:ext cx="308861" cy="846629"/>
          </a:xfrm>
          <a:custGeom>
            <a:avLst/>
            <a:gdLst>
              <a:gd name="connsiteX0" fmla="*/ 4278 w 308861"/>
              <a:gd name="connsiteY0" fmla="*/ 458 h 846629"/>
              <a:gd name="connsiteX1" fmla="*/ 10628 w 308861"/>
              <a:gd name="connsiteY1" fmla="*/ 200483 h 846629"/>
              <a:gd name="connsiteX2" fmla="*/ 86828 w 308861"/>
              <a:gd name="connsiteY2" fmla="*/ 311608 h 846629"/>
              <a:gd name="connsiteX3" fmla="*/ 217003 w 308861"/>
              <a:gd name="connsiteY3" fmla="*/ 502108 h 846629"/>
              <a:gd name="connsiteX4" fmla="*/ 194778 w 308861"/>
              <a:gd name="connsiteY4" fmla="*/ 508458 h 846629"/>
              <a:gd name="connsiteX5" fmla="*/ 283678 w 308861"/>
              <a:gd name="connsiteY5" fmla="*/ 771983 h 846629"/>
              <a:gd name="connsiteX6" fmla="*/ 305903 w 308861"/>
              <a:gd name="connsiteY6" fmla="*/ 835483 h 846629"/>
              <a:gd name="connsiteX7" fmla="*/ 229703 w 308861"/>
              <a:gd name="connsiteY7" fmla="*/ 581483 h 846629"/>
              <a:gd name="connsiteX8" fmla="*/ 80478 w 308861"/>
              <a:gd name="connsiteY8" fmla="*/ 327483 h 846629"/>
              <a:gd name="connsiteX9" fmla="*/ 156678 w 308861"/>
              <a:gd name="connsiteY9" fmla="*/ 432258 h 846629"/>
              <a:gd name="connsiteX10" fmla="*/ 58253 w 308861"/>
              <a:gd name="connsiteY10" fmla="*/ 260808 h 846629"/>
              <a:gd name="connsiteX11" fmla="*/ 10628 w 308861"/>
              <a:gd name="connsiteY11" fmla="*/ 146508 h 846629"/>
              <a:gd name="connsiteX12" fmla="*/ 45553 w 308861"/>
              <a:gd name="connsiteY12" fmla="*/ 260808 h 846629"/>
              <a:gd name="connsiteX13" fmla="*/ 4278 w 308861"/>
              <a:gd name="connsiteY13" fmla="*/ 458 h 84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861" h="846629">
                <a:moveTo>
                  <a:pt x="4278" y="458"/>
                </a:moveTo>
                <a:cubicBezTo>
                  <a:pt x="-1543" y="-9596"/>
                  <a:pt x="-3130" y="148625"/>
                  <a:pt x="10628" y="200483"/>
                </a:cubicBezTo>
                <a:cubicBezTo>
                  <a:pt x="24386" y="252341"/>
                  <a:pt x="86828" y="311608"/>
                  <a:pt x="86828" y="311608"/>
                </a:cubicBezTo>
                <a:cubicBezTo>
                  <a:pt x="121224" y="361879"/>
                  <a:pt x="199011" y="469300"/>
                  <a:pt x="217003" y="502108"/>
                </a:cubicBezTo>
                <a:cubicBezTo>
                  <a:pt x="234995" y="534916"/>
                  <a:pt x="183666" y="463479"/>
                  <a:pt x="194778" y="508458"/>
                </a:cubicBezTo>
                <a:cubicBezTo>
                  <a:pt x="205890" y="553437"/>
                  <a:pt x="265157" y="717479"/>
                  <a:pt x="283678" y="771983"/>
                </a:cubicBezTo>
                <a:cubicBezTo>
                  <a:pt x="302199" y="826487"/>
                  <a:pt x="314899" y="867233"/>
                  <a:pt x="305903" y="835483"/>
                </a:cubicBezTo>
                <a:cubicBezTo>
                  <a:pt x="296907" y="803733"/>
                  <a:pt x="267274" y="666150"/>
                  <a:pt x="229703" y="581483"/>
                </a:cubicBezTo>
                <a:cubicBezTo>
                  <a:pt x="192132" y="496816"/>
                  <a:pt x="92649" y="352354"/>
                  <a:pt x="80478" y="327483"/>
                </a:cubicBezTo>
                <a:cubicBezTo>
                  <a:pt x="68307" y="302612"/>
                  <a:pt x="160382" y="443370"/>
                  <a:pt x="156678" y="432258"/>
                </a:cubicBezTo>
                <a:cubicBezTo>
                  <a:pt x="152974" y="421146"/>
                  <a:pt x="82595" y="308433"/>
                  <a:pt x="58253" y="260808"/>
                </a:cubicBezTo>
                <a:cubicBezTo>
                  <a:pt x="33911" y="213183"/>
                  <a:pt x="12745" y="146508"/>
                  <a:pt x="10628" y="146508"/>
                </a:cubicBezTo>
                <a:cubicBezTo>
                  <a:pt x="8511" y="146508"/>
                  <a:pt x="46082" y="283033"/>
                  <a:pt x="45553" y="260808"/>
                </a:cubicBezTo>
                <a:cubicBezTo>
                  <a:pt x="45024" y="238583"/>
                  <a:pt x="10099" y="10512"/>
                  <a:pt x="4278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E46AAFE1-7CA5-B978-5F13-3AE4263C494B}"/>
              </a:ext>
            </a:extLst>
          </p:cNvPr>
          <p:cNvSpPr/>
          <p:nvPr/>
        </p:nvSpPr>
        <p:spPr>
          <a:xfrm>
            <a:off x="2333431" y="3759199"/>
            <a:ext cx="260592" cy="682640"/>
          </a:xfrm>
          <a:custGeom>
            <a:avLst/>
            <a:gdLst>
              <a:gd name="connsiteX0" fmla="*/ 194 w 260592"/>
              <a:gd name="connsiteY0" fmla="*/ 1 h 682640"/>
              <a:gd name="connsiteX1" fmla="*/ 124019 w 260592"/>
              <a:gd name="connsiteY1" fmla="*/ 152401 h 682640"/>
              <a:gd name="connsiteX2" fmla="*/ 216094 w 260592"/>
              <a:gd name="connsiteY2" fmla="*/ 269876 h 682640"/>
              <a:gd name="connsiteX3" fmla="*/ 219269 w 260592"/>
              <a:gd name="connsiteY3" fmla="*/ 273051 h 682640"/>
              <a:gd name="connsiteX4" fmla="*/ 238319 w 260592"/>
              <a:gd name="connsiteY4" fmla="*/ 390526 h 682640"/>
              <a:gd name="connsiteX5" fmla="*/ 260544 w 260592"/>
              <a:gd name="connsiteY5" fmla="*/ 682626 h 682640"/>
              <a:gd name="connsiteX6" fmla="*/ 231969 w 260592"/>
              <a:gd name="connsiteY6" fmla="*/ 377826 h 682640"/>
              <a:gd name="connsiteX7" fmla="*/ 212919 w 260592"/>
              <a:gd name="connsiteY7" fmla="*/ 288926 h 682640"/>
              <a:gd name="connsiteX8" fmla="*/ 206569 w 260592"/>
              <a:gd name="connsiteY8" fmla="*/ 533401 h 682640"/>
              <a:gd name="connsiteX9" fmla="*/ 209744 w 260592"/>
              <a:gd name="connsiteY9" fmla="*/ 241301 h 682640"/>
              <a:gd name="connsiteX10" fmla="*/ 187519 w 260592"/>
              <a:gd name="connsiteY10" fmla="*/ 558801 h 682640"/>
              <a:gd name="connsiteX11" fmla="*/ 177994 w 260592"/>
              <a:gd name="connsiteY11" fmla="*/ 336551 h 682640"/>
              <a:gd name="connsiteX12" fmla="*/ 133544 w 260592"/>
              <a:gd name="connsiteY12" fmla="*/ 241301 h 682640"/>
              <a:gd name="connsiteX13" fmla="*/ 92269 w 260592"/>
              <a:gd name="connsiteY13" fmla="*/ 269876 h 682640"/>
              <a:gd name="connsiteX14" fmla="*/ 146244 w 260592"/>
              <a:gd name="connsiteY14" fmla="*/ 222251 h 682640"/>
              <a:gd name="connsiteX15" fmla="*/ 114494 w 260592"/>
              <a:gd name="connsiteY15" fmla="*/ 155576 h 682640"/>
              <a:gd name="connsiteX16" fmla="*/ 89094 w 260592"/>
              <a:gd name="connsiteY16" fmla="*/ 171451 h 682640"/>
              <a:gd name="connsiteX17" fmla="*/ 95444 w 260592"/>
              <a:gd name="connsiteY17" fmla="*/ 149226 h 682640"/>
              <a:gd name="connsiteX18" fmla="*/ 194 w 260592"/>
              <a:gd name="connsiteY18" fmla="*/ 1 h 68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0592" h="682640">
                <a:moveTo>
                  <a:pt x="194" y="1"/>
                </a:moveTo>
                <a:cubicBezTo>
                  <a:pt x="4957" y="530"/>
                  <a:pt x="88036" y="107422"/>
                  <a:pt x="124019" y="152401"/>
                </a:cubicBezTo>
                <a:cubicBezTo>
                  <a:pt x="160002" y="197380"/>
                  <a:pt x="200219" y="249768"/>
                  <a:pt x="216094" y="269876"/>
                </a:cubicBezTo>
                <a:cubicBezTo>
                  <a:pt x="231969" y="289984"/>
                  <a:pt x="215565" y="252943"/>
                  <a:pt x="219269" y="273051"/>
                </a:cubicBezTo>
                <a:cubicBezTo>
                  <a:pt x="222973" y="293159"/>
                  <a:pt x="231440" y="322264"/>
                  <a:pt x="238319" y="390526"/>
                </a:cubicBezTo>
                <a:cubicBezTo>
                  <a:pt x="245198" y="458788"/>
                  <a:pt x="261602" y="684743"/>
                  <a:pt x="260544" y="682626"/>
                </a:cubicBezTo>
                <a:cubicBezTo>
                  <a:pt x="259486" y="680509"/>
                  <a:pt x="239906" y="443443"/>
                  <a:pt x="231969" y="377826"/>
                </a:cubicBezTo>
                <a:cubicBezTo>
                  <a:pt x="224032" y="312209"/>
                  <a:pt x="217152" y="262997"/>
                  <a:pt x="212919" y="288926"/>
                </a:cubicBezTo>
                <a:cubicBezTo>
                  <a:pt x="208686" y="314855"/>
                  <a:pt x="207098" y="541339"/>
                  <a:pt x="206569" y="533401"/>
                </a:cubicBezTo>
                <a:cubicBezTo>
                  <a:pt x="206040" y="525464"/>
                  <a:pt x="212919" y="237068"/>
                  <a:pt x="209744" y="241301"/>
                </a:cubicBezTo>
                <a:cubicBezTo>
                  <a:pt x="206569" y="245534"/>
                  <a:pt x="192811" y="542926"/>
                  <a:pt x="187519" y="558801"/>
                </a:cubicBezTo>
                <a:cubicBezTo>
                  <a:pt x="182227" y="574676"/>
                  <a:pt x="186990" y="389468"/>
                  <a:pt x="177994" y="336551"/>
                </a:cubicBezTo>
                <a:cubicBezTo>
                  <a:pt x="168998" y="283634"/>
                  <a:pt x="147832" y="252414"/>
                  <a:pt x="133544" y="241301"/>
                </a:cubicBezTo>
                <a:cubicBezTo>
                  <a:pt x="119257" y="230189"/>
                  <a:pt x="90152" y="273051"/>
                  <a:pt x="92269" y="269876"/>
                </a:cubicBezTo>
                <a:cubicBezTo>
                  <a:pt x="94386" y="266701"/>
                  <a:pt x="142540" y="241301"/>
                  <a:pt x="146244" y="222251"/>
                </a:cubicBezTo>
                <a:cubicBezTo>
                  <a:pt x="149948" y="203201"/>
                  <a:pt x="124019" y="164043"/>
                  <a:pt x="114494" y="155576"/>
                </a:cubicBezTo>
                <a:cubicBezTo>
                  <a:pt x="104969" y="147109"/>
                  <a:pt x="92269" y="172509"/>
                  <a:pt x="89094" y="171451"/>
                </a:cubicBezTo>
                <a:cubicBezTo>
                  <a:pt x="85919" y="170393"/>
                  <a:pt x="111319" y="175155"/>
                  <a:pt x="95444" y="149226"/>
                </a:cubicBezTo>
                <a:cubicBezTo>
                  <a:pt x="79569" y="123297"/>
                  <a:pt x="-4569" y="-528"/>
                  <a:pt x="1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30A6C4E-7157-A001-01C2-404B79DA5A6C}"/>
              </a:ext>
            </a:extLst>
          </p:cNvPr>
          <p:cNvSpPr/>
          <p:nvPr/>
        </p:nvSpPr>
        <p:spPr>
          <a:xfrm>
            <a:off x="2612652" y="4217790"/>
            <a:ext cx="391453" cy="904614"/>
          </a:xfrm>
          <a:custGeom>
            <a:avLst/>
            <a:gdLst>
              <a:gd name="connsiteX0" fmla="*/ 194048 w 391453"/>
              <a:gd name="connsiteY0" fmla="*/ 11310 h 904614"/>
              <a:gd name="connsiteX1" fmla="*/ 130548 w 391453"/>
              <a:gd name="connsiteY1" fmla="*/ 363735 h 904614"/>
              <a:gd name="connsiteX2" fmla="*/ 165473 w 391453"/>
              <a:gd name="connsiteY2" fmla="*/ 208160 h 904614"/>
              <a:gd name="connsiteX3" fmla="*/ 225798 w 391453"/>
              <a:gd name="connsiteY3" fmla="*/ 325635 h 904614"/>
              <a:gd name="connsiteX4" fmla="*/ 263898 w 391453"/>
              <a:gd name="connsiteY4" fmla="*/ 598685 h 904614"/>
              <a:gd name="connsiteX5" fmla="*/ 390898 w 391453"/>
              <a:gd name="connsiteY5" fmla="*/ 903485 h 904614"/>
              <a:gd name="connsiteX6" fmla="*/ 308348 w 391453"/>
              <a:gd name="connsiteY6" fmla="*/ 693935 h 904614"/>
              <a:gd name="connsiteX7" fmla="*/ 263898 w 391453"/>
              <a:gd name="connsiteY7" fmla="*/ 484385 h 904614"/>
              <a:gd name="connsiteX8" fmla="*/ 273423 w 391453"/>
              <a:gd name="connsiteY8" fmla="*/ 617735 h 904614"/>
              <a:gd name="connsiteX9" fmla="*/ 244848 w 391453"/>
              <a:gd name="connsiteY9" fmla="*/ 293885 h 904614"/>
              <a:gd name="connsiteX10" fmla="*/ 187698 w 391453"/>
              <a:gd name="connsiteY10" fmla="*/ 201810 h 904614"/>
              <a:gd name="connsiteX11" fmla="*/ 136898 w 391453"/>
              <a:gd name="connsiteY11" fmla="*/ 135135 h 904614"/>
              <a:gd name="connsiteX12" fmla="*/ 152773 w 391453"/>
              <a:gd name="connsiteY12" fmla="*/ 128785 h 904614"/>
              <a:gd name="connsiteX13" fmla="*/ 373 w 391453"/>
              <a:gd name="connsiteY13" fmla="*/ 138310 h 904614"/>
              <a:gd name="connsiteX14" fmla="*/ 203573 w 391453"/>
              <a:gd name="connsiteY14" fmla="*/ 122435 h 904614"/>
              <a:gd name="connsiteX15" fmla="*/ 187698 w 391453"/>
              <a:gd name="connsiteY15" fmla="*/ 87510 h 904614"/>
              <a:gd name="connsiteX16" fmla="*/ 194048 w 391453"/>
              <a:gd name="connsiteY16" fmla="*/ 11310 h 90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453" h="904614">
                <a:moveTo>
                  <a:pt x="194048" y="11310"/>
                </a:moveTo>
                <a:cubicBezTo>
                  <a:pt x="184523" y="57348"/>
                  <a:pt x="135311" y="330927"/>
                  <a:pt x="130548" y="363735"/>
                </a:cubicBezTo>
                <a:cubicBezTo>
                  <a:pt x="125785" y="396543"/>
                  <a:pt x="149598" y="214510"/>
                  <a:pt x="165473" y="208160"/>
                </a:cubicBezTo>
                <a:cubicBezTo>
                  <a:pt x="181348" y="201810"/>
                  <a:pt x="209394" y="260548"/>
                  <a:pt x="225798" y="325635"/>
                </a:cubicBezTo>
                <a:cubicBezTo>
                  <a:pt x="242202" y="390722"/>
                  <a:pt x="236381" y="502377"/>
                  <a:pt x="263898" y="598685"/>
                </a:cubicBezTo>
                <a:cubicBezTo>
                  <a:pt x="291415" y="694993"/>
                  <a:pt x="383490" y="887610"/>
                  <a:pt x="390898" y="903485"/>
                </a:cubicBezTo>
                <a:cubicBezTo>
                  <a:pt x="398306" y="919360"/>
                  <a:pt x="329515" y="763785"/>
                  <a:pt x="308348" y="693935"/>
                </a:cubicBezTo>
                <a:cubicBezTo>
                  <a:pt x="287181" y="624085"/>
                  <a:pt x="269719" y="497085"/>
                  <a:pt x="263898" y="484385"/>
                </a:cubicBezTo>
                <a:cubicBezTo>
                  <a:pt x="258077" y="471685"/>
                  <a:pt x="276598" y="649485"/>
                  <a:pt x="273423" y="617735"/>
                </a:cubicBezTo>
                <a:cubicBezTo>
                  <a:pt x="270248" y="585985"/>
                  <a:pt x="259136" y="363206"/>
                  <a:pt x="244848" y="293885"/>
                </a:cubicBezTo>
                <a:cubicBezTo>
                  <a:pt x="230561" y="224564"/>
                  <a:pt x="205690" y="228268"/>
                  <a:pt x="187698" y="201810"/>
                </a:cubicBezTo>
                <a:cubicBezTo>
                  <a:pt x="169706" y="175352"/>
                  <a:pt x="136898" y="135135"/>
                  <a:pt x="136898" y="135135"/>
                </a:cubicBezTo>
                <a:cubicBezTo>
                  <a:pt x="131077" y="122964"/>
                  <a:pt x="175527" y="128256"/>
                  <a:pt x="152773" y="128785"/>
                </a:cubicBezTo>
                <a:cubicBezTo>
                  <a:pt x="130019" y="129314"/>
                  <a:pt x="-8094" y="139368"/>
                  <a:pt x="373" y="138310"/>
                </a:cubicBezTo>
                <a:cubicBezTo>
                  <a:pt x="8840" y="137252"/>
                  <a:pt x="172352" y="130902"/>
                  <a:pt x="203573" y="122435"/>
                </a:cubicBezTo>
                <a:cubicBezTo>
                  <a:pt x="234794" y="113968"/>
                  <a:pt x="189815" y="101268"/>
                  <a:pt x="187698" y="87510"/>
                </a:cubicBezTo>
                <a:cubicBezTo>
                  <a:pt x="185581" y="73752"/>
                  <a:pt x="203573" y="-34728"/>
                  <a:pt x="194048" y="1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5DA9F98-AF20-3E5A-DDF4-1D263F0DB9AD}"/>
              </a:ext>
            </a:extLst>
          </p:cNvPr>
          <p:cNvSpPr/>
          <p:nvPr/>
        </p:nvSpPr>
        <p:spPr>
          <a:xfrm>
            <a:off x="2374898" y="3697273"/>
            <a:ext cx="179138" cy="141348"/>
          </a:xfrm>
          <a:custGeom>
            <a:avLst/>
            <a:gdLst>
              <a:gd name="connsiteX0" fmla="*/ 2 w 179138"/>
              <a:gd name="connsiteY0" fmla="*/ 49227 h 141348"/>
              <a:gd name="connsiteX1" fmla="*/ 117477 w 179138"/>
              <a:gd name="connsiteY1" fmla="*/ 1602 h 141348"/>
              <a:gd name="connsiteX2" fmla="*/ 149227 w 179138"/>
              <a:gd name="connsiteY2" fmla="*/ 17477 h 141348"/>
              <a:gd name="connsiteX3" fmla="*/ 120652 w 179138"/>
              <a:gd name="connsiteY3" fmla="*/ 77802 h 141348"/>
              <a:gd name="connsiteX4" fmla="*/ 161927 w 179138"/>
              <a:gd name="connsiteY4" fmla="*/ 61927 h 141348"/>
              <a:gd name="connsiteX5" fmla="*/ 174627 w 179138"/>
              <a:gd name="connsiteY5" fmla="*/ 141302 h 141348"/>
              <a:gd name="connsiteX6" fmla="*/ 174627 w 179138"/>
              <a:gd name="connsiteY6" fmla="*/ 49227 h 141348"/>
              <a:gd name="connsiteX7" fmla="*/ 120652 w 179138"/>
              <a:gd name="connsiteY7" fmla="*/ 1602 h 141348"/>
              <a:gd name="connsiteX8" fmla="*/ 2 w 179138"/>
              <a:gd name="connsiteY8" fmla="*/ 49227 h 1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138" h="141348">
                <a:moveTo>
                  <a:pt x="2" y="49227"/>
                </a:moveTo>
                <a:cubicBezTo>
                  <a:pt x="-527" y="49227"/>
                  <a:pt x="92606" y="6894"/>
                  <a:pt x="117477" y="1602"/>
                </a:cubicBezTo>
                <a:cubicBezTo>
                  <a:pt x="142348" y="-3690"/>
                  <a:pt x="148698" y="4777"/>
                  <a:pt x="149227" y="17477"/>
                </a:cubicBezTo>
                <a:cubicBezTo>
                  <a:pt x="149756" y="30177"/>
                  <a:pt x="118535" y="70394"/>
                  <a:pt x="120652" y="77802"/>
                </a:cubicBezTo>
                <a:cubicBezTo>
                  <a:pt x="122769" y="85210"/>
                  <a:pt x="152931" y="51344"/>
                  <a:pt x="161927" y="61927"/>
                </a:cubicBezTo>
                <a:cubicBezTo>
                  <a:pt x="170923" y="72510"/>
                  <a:pt x="172510" y="143419"/>
                  <a:pt x="174627" y="141302"/>
                </a:cubicBezTo>
                <a:cubicBezTo>
                  <a:pt x="176744" y="139185"/>
                  <a:pt x="183623" y="72510"/>
                  <a:pt x="174627" y="49227"/>
                </a:cubicBezTo>
                <a:cubicBezTo>
                  <a:pt x="165631" y="25944"/>
                  <a:pt x="142348" y="3189"/>
                  <a:pt x="120652" y="1602"/>
                </a:cubicBezTo>
                <a:cubicBezTo>
                  <a:pt x="98956" y="15"/>
                  <a:pt x="531" y="49227"/>
                  <a:pt x="2" y="49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433C925-E44F-9778-5148-DF4FC7F48986}"/>
              </a:ext>
            </a:extLst>
          </p:cNvPr>
          <p:cNvSpPr/>
          <p:nvPr/>
        </p:nvSpPr>
        <p:spPr>
          <a:xfrm>
            <a:off x="2600746" y="4213198"/>
            <a:ext cx="260189" cy="755699"/>
          </a:xfrm>
          <a:custGeom>
            <a:avLst/>
            <a:gdLst>
              <a:gd name="connsiteX0" fmla="*/ 12279 w 260189"/>
              <a:gd name="connsiteY0" fmla="*/ 27 h 755699"/>
              <a:gd name="connsiteX1" fmla="*/ 37679 w 260189"/>
              <a:gd name="connsiteY1" fmla="*/ 333402 h 755699"/>
              <a:gd name="connsiteX2" fmla="*/ 63079 w 260189"/>
              <a:gd name="connsiteY2" fmla="*/ 279427 h 755699"/>
              <a:gd name="connsiteX3" fmla="*/ 66254 w 260189"/>
              <a:gd name="connsiteY3" fmla="*/ 368327 h 755699"/>
              <a:gd name="connsiteX4" fmla="*/ 75779 w 260189"/>
              <a:gd name="connsiteY4" fmla="*/ 273077 h 755699"/>
              <a:gd name="connsiteX5" fmla="*/ 82129 w 260189"/>
              <a:gd name="connsiteY5" fmla="*/ 419127 h 755699"/>
              <a:gd name="connsiteX6" fmla="*/ 158329 w 260189"/>
              <a:gd name="connsiteY6" fmla="*/ 473102 h 755699"/>
              <a:gd name="connsiteX7" fmla="*/ 120229 w 260189"/>
              <a:gd name="connsiteY7" fmla="*/ 536602 h 755699"/>
              <a:gd name="connsiteX8" fmla="*/ 136104 w 260189"/>
              <a:gd name="connsiteY8" fmla="*/ 549302 h 755699"/>
              <a:gd name="connsiteX9" fmla="*/ 186904 w 260189"/>
              <a:gd name="connsiteY9" fmla="*/ 755677 h 755699"/>
              <a:gd name="connsiteX10" fmla="*/ 136104 w 260189"/>
              <a:gd name="connsiteY10" fmla="*/ 562002 h 755699"/>
              <a:gd name="connsiteX11" fmla="*/ 218654 w 260189"/>
              <a:gd name="connsiteY11" fmla="*/ 476277 h 755699"/>
              <a:gd name="connsiteX12" fmla="*/ 136104 w 260189"/>
              <a:gd name="connsiteY12" fmla="*/ 457227 h 755699"/>
              <a:gd name="connsiteX13" fmla="*/ 167854 w 260189"/>
              <a:gd name="connsiteY13" fmla="*/ 377852 h 755699"/>
              <a:gd name="connsiteX14" fmla="*/ 259929 w 260189"/>
              <a:gd name="connsiteY14" fmla="*/ 466752 h 755699"/>
              <a:gd name="connsiteX15" fmla="*/ 136104 w 260189"/>
              <a:gd name="connsiteY15" fmla="*/ 381027 h 755699"/>
              <a:gd name="connsiteX16" fmla="*/ 136104 w 260189"/>
              <a:gd name="connsiteY16" fmla="*/ 196877 h 755699"/>
              <a:gd name="connsiteX17" fmla="*/ 139279 w 260189"/>
              <a:gd name="connsiteY17" fmla="*/ 222277 h 755699"/>
              <a:gd name="connsiteX18" fmla="*/ 59904 w 260189"/>
              <a:gd name="connsiteY18" fmla="*/ 149252 h 755699"/>
              <a:gd name="connsiteX19" fmla="*/ 132929 w 260189"/>
              <a:gd name="connsiteY19" fmla="*/ 254027 h 755699"/>
              <a:gd name="connsiteX20" fmla="*/ 5929 w 260189"/>
              <a:gd name="connsiteY20" fmla="*/ 314352 h 755699"/>
              <a:gd name="connsiteX21" fmla="*/ 59904 w 260189"/>
              <a:gd name="connsiteY21" fmla="*/ 473102 h 755699"/>
              <a:gd name="connsiteX22" fmla="*/ 2754 w 260189"/>
              <a:gd name="connsiteY22" fmla="*/ 317527 h 755699"/>
              <a:gd name="connsiteX23" fmla="*/ 12279 w 260189"/>
              <a:gd name="connsiteY23" fmla="*/ 269902 h 755699"/>
              <a:gd name="connsiteX24" fmla="*/ 40854 w 260189"/>
              <a:gd name="connsiteY24" fmla="*/ 314352 h 755699"/>
              <a:gd name="connsiteX25" fmla="*/ 12279 w 260189"/>
              <a:gd name="connsiteY25" fmla="*/ 27 h 7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0189" h="755699">
                <a:moveTo>
                  <a:pt x="12279" y="27"/>
                </a:moveTo>
                <a:cubicBezTo>
                  <a:pt x="11750" y="3202"/>
                  <a:pt x="29212" y="286835"/>
                  <a:pt x="37679" y="333402"/>
                </a:cubicBezTo>
                <a:cubicBezTo>
                  <a:pt x="46146" y="379969"/>
                  <a:pt x="58317" y="273606"/>
                  <a:pt x="63079" y="279427"/>
                </a:cubicBezTo>
                <a:cubicBezTo>
                  <a:pt x="67841" y="285248"/>
                  <a:pt x="64137" y="369385"/>
                  <a:pt x="66254" y="368327"/>
                </a:cubicBezTo>
                <a:cubicBezTo>
                  <a:pt x="68371" y="367269"/>
                  <a:pt x="73133" y="264610"/>
                  <a:pt x="75779" y="273077"/>
                </a:cubicBezTo>
                <a:cubicBezTo>
                  <a:pt x="78425" y="281544"/>
                  <a:pt x="68371" y="385790"/>
                  <a:pt x="82129" y="419127"/>
                </a:cubicBezTo>
                <a:cubicBezTo>
                  <a:pt x="95887" y="452464"/>
                  <a:pt x="151979" y="453523"/>
                  <a:pt x="158329" y="473102"/>
                </a:cubicBezTo>
                <a:cubicBezTo>
                  <a:pt x="164679" y="492681"/>
                  <a:pt x="120229" y="536602"/>
                  <a:pt x="120229" y="536602"/>
                </a:cubicBezTo>
                <a:cubicBezTo>
                  <a:pt x="116525" y="549302"/>
                  <a:pt x="124992" y="512790"/>
                  <a:pt x="136104" y="549302"/>
                </a:cubicBezTo>
                <a:cubicBezTo>
                  <a:pt x="147216" y="585814"/>
                  <a:pt x="186904" y="753560"/>
                  <a:pt x="186904" y="755677"/>
                </a:cubicBezTo>
                <a:cubicBezTo>
                  <a:pt x="186904" y="757794"/>
                  <a:pt x="130812" y="608569"/>
                  <a:pt x="136104" y="562002"/>
                </a:cubicBezTo>
                <a:cubicBezTo>
                  <a:pt x="141396" y="515435"/>
                  <a:pt x="218654" y="493739"/>
                  <a:pt x="218654" y="476277"/>
                </a:cubicBezTo>
                <a:cubicBezTo>
                  <a:pt x="218654" y="458815"/>
                  <a:pt x="144571" y="473631"/>
                  <a:pt x="136104" y="457227"/>
                </a:cubicBezTo>
                <a:cubicBezTo>
                  <a:pt x="127637" y="440823"/>
                  <a:pt x="147217" y="376265"/>
                  <a:pt x="167854" y="377852"/>
                </a:cubicBezTo>
                <a:cubicBezTo>
                  <a:pt x="188491" y="379439"/>
                  <a:pt x="265221" y="466223"/>
                  <a:pt x="259929" y="466752"/>
                </a:cubicBezTo>
                <a:cubicBezTo>
                  <a:pt x="254637" y="467281"/>
                  <a:pt x="156741" y="426006"/>
                  <a:pt x="136104" y="381027"/>
                </a:cubicBezTo>
                <a:cubicBezTo>
                  <a:pt x="115467" y="336048"/>
                  <a:pt x="135575" y="223335"/>
                  <a:pt x="136104" y="196877"/>
                </a:cubicBezTo>
                <a:cubicBezTo>
                  <a:pt x="136633" y="170419"/>
                  <a:pt x="151979" y="230214"/>
                  <a:pt x="139279" y="222277"/>
                </a:cubicBezTo>
                <a:cubicBezTo>
                  <a:pt x="126579" y="214340"/>
                  <a:pt x="60962" y="143961"/>
                  <a:pt x="59904" y="149252"/>
                </a:cubicBezTo>
                <a:cubicBezTo>
                  <a:pt x="58846" y="154543"/>
                  <a:pt x="141925" y="226510"/>
                  <a:pt x="132929" y="254027"/>
                </a:cubicBezTo>
                <a:cubicBezTo>
                  <a:pt x="123933" y="281544"/>
                  <a:pt x="18100" y="277840"/>
                  <a:pt x="5929" y="314352"/>
                </a:cubicBezTo>
                <a:cubicBezTo>
                  <a:pt x="-6242" y="350864"/>
                  <a:pt x="60433" y="472573"/>
                  <a:pt x="59904" y="473102"/>
                </a:cubicBezTo>
                <a:cubicBezTo>
                  <a:pt x="59375" y="473631"/>
                  <a:pt x="10691" y="351394"/>
                  <a:pt x="2754" y="317527"/>
                </a:cubicBezTo>
                <a:cubicBezTo>
                  <a:pt x="-5184" y="283660"/>
                  <a:pt x="5929" y="270431"/>
                  <a:pt x="12279" y="269902"/>
                </a:cubicBezTo>
                <a:cubicBezTo>
                  <a:pt x="18629" y="269373"/>
                  <a:pt x="40854" y="360389"/>
                  <a:pt x="40854" y="314352"/>
                </a:cubicBezTo>
                <a:cubicBezTo>
                  <a:pt x="40854" y="268315"/>
                  <a:pt x="12808" y="-3148"/>
                  <a:pt x="1227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3D91977B-AAC3-20D0-D75A-3BA26D9CA5E4}"/>
              </a:ext>
            </a:extLst>
          </p:cNvPr>
          <p:cNvSpPr/>
          <p:nvPr/>
        </p:nvSpPr>
        <p:spPr>
          <a:xfrm>
            <a:off x="2882794" y="4737100"/>
            <a:ext cx="132563" cy="597116"/>
          </a:xfrm>
          <a:custGeom>
            <a:avLst/>
            <a:gdLst>
              <a:gd name="connsiteX0" fmla="*/ 106 w 132563"/>
              <a:gd name="connsiteY0" fmla="*/ 0 h 597116"/>
              <a:gd name="connsiteX1" fmla="*/ 117581 w 132563"/>
              <a:gd name="connsiteY1" fmla="*/ 342900 h 597116"/>
              <a:gd name="connsiteX2" fmla="*/ 130281 w 132563"/>
              <a:gd name="connsiteY2" fmla="*/ 596900 h 597116"/>
              <a:gd name="connsiteX3" fmla="*/ 111231 w 132563"/>
              <a:gd name="connsiteY3" fmla="*/ 390525 h 597116"/>
              <a:gd name="connsiteX4" fmla="*/ 98531 w 132563"/>
              <a:gd name="connsiteY4" fmla="*/ 590550 h 597116"/>
              <a:gd name="connsiteX5" fmla="*/ 101706 w 132563"/>
              <a:gd name="connsiteY5" fmla="*/ 431800 h 597116"/>
              <a:gd name="connsiteX6" fmla="*/ 19156 w 132563"/>
              <a:gd name="connsiteY6" fmla="*/ 200025 h 597116"/>
              <a:gd name="connsiteX7" fmla="*/ 95356 w 132563"/>
              <a:gd name="connsiteY7" fmla="*/ 342900 h 597116"/>
              <a:gd name="connsiteX8" fmla="*/ 106 w 132563"/>
              <a:gd name="connsiteY8" fmla="*/ 0 h 59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63" h="597116">
                <a:moveTo>
                  <a:pt x="106" y="0"/>
                </a:moveTo>
                <a:cubicBezTo>
                  <a:pt x="3810" y="0"/>
                  <a:pt x="95885" y="243417"/>
                  <a:pt x="117581" y="342900"/>
                </a:cubicBezTo>
                <a:cubicBezTo>
                  <a:pt x="139277" y="442383"/>
                  <a:pt x="131339" y="588963"/>
                  <a:pt x="130281" y="596900"/>
                </a:cubicBezTo>
                <a:cubicBezTo>
                  <a:pt x="129223" y="604837"/>
                  <a:pt x="116522" y="391583"/>
                  <a:pt x="111231" y="390525"/>
                </a:cubicBezTo>
                <a:cubicBezTo>
                  <a:pt x="105940" y="389467"/>
                  <a:pt x="100118" y="583671"/>
                  <a:pt x="98531" y="590550"/>
                </a:cubicBezTo>
                <a:cubicBezTo>
                  <a:pt x="96944" y="597429"/>
                  <a:pt x="114935" y="496888"/>
                  <a:pt x="101706" y="431800"/>
                </a:cubicBezTo>
                <a:cubicBezTo>
                  <a:pt x="88477" y="366713"/>
                  <a:pt x="20214" y="214842"/>
                  <a:pt x="19156" y="200025"/>
                </a:cubicBezTo>
                <a:cubicBezTo>
                  <a:pt x="18098" y="185208"/>
                  <a:pt x="100119" y="382058"/>
                  <a:pt x="95356" y="342900"/>
                </a:cubicBezTo>
                <a:cubicBezTo>
                  <a:pt x="90594" y="303742"/>
                  <a:pt x="-3598" y="0"/>
                  <a:pt x="1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B0FA928-1DD3-CBEB-276B-7FC79224620F}"/>
              </a:ext>
            </a:extLst>
          </p:cNvPr>
          <p:cNvSpPr/>
          <p:nvPr/>
        </p:nvSpPr>
        <p:spPr>
          <a:xfrm>
            <a:off x="2733578" y="5258584"/>
            <a:ext cx="314459" cy="116333"/>
          </a:xfrm>
          <a:custGeom>
            <a:avLst/>
            <a:gdLst>
              <a:gd name="connsiteX0" fmla="*/ 97 w 314459"/>
              <a:gd name="connsiteY0" fmla="*/ 8741 h 116333"/>
              <a:gd name="connsiteX1" fmla="*/ 162022 w 314459"/>
              <a:gd name="connsiteY1" fmla="*/ 103991 h 116333"/>
              <a:gd name="connsiteX2" fmla="*/ 190597 w 314459"/>
              <a:gd name="connsiteY2" fmla="*/ 110341 h 116333"/>
              <a:gd name="connsiteX3" fmla="*/ 168372 w 314459"/>
              <a:gd name="connsiteY3" fmla="*/ 59541 h 116333"/>
              <a:gd name="connsiteX4" fmla="*/ 174722 w 314459"/>
              <a:gd name="connsiteY4" fmla="*/ 15091 h 116333"/>
              <a:gd name="connsiteX5" fmla="*/ 314422 w 314459"/>
              <a:gd name="connsiteY5" fmla="*/ 50016 h 116333"/>
              <a:gd name="connsiteX6" fmla="*/ 187422 w 314459"/>
              <a:gd name="connsiteY6" fmla="*/ 5566 h 116333"/>
              <a:gd name="connsiteX7" fmla="*/ 73122 w 314459"/>
              <a:gd name="connsiteY7" fmla="*/ 2391 h 116333"/>
              <a:gd name="connsiteX8" fmla="*/ 139797 w 314459"/>
              <a:gd name="connsiteY8" fmla="*/ 21441 h 116333"/>
              <a:gd name="connsiteX9" fmla="*/ 187422 w 314459"/>
              <a:gd name="connsiteY9" fmla="*/ 110341 h 116333"/>
              <a:gd name="connsiteX10" fmla="*/ 97 w 314459"/>
              <a:gd name="connsiteY10" fmla="*/ 8741 h 1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459" h="116333">
                <a:moveTo>
                  <a:pt x="97" y="8741"/>
                </a:moveTo>
                <a:cubicBezTo>
                  <a:pt x="-4136" y="7683"/>
                  <a:pt x="130272" y="87058"/>
                  <a:pt x="162022" y="103991"/>
                </a:cubicBezTo>
                <a:cubicBezTo>
                  <a:pt x="193772" y="120924"/>
                  <a:pt x="189539" y="117749"/>
                  <a:pt x="190597" y="110341"/>
                </a:cubicBezTo>
                <a:cubicBezTo>
                  <a:pt x="191655" y="102933"/>
                  <a:pt x="171018" y="75416"/>
                  <a:pt x="168372" y="59541"/>
                </a:cubicBezTo>
                <a:cubicBezTo>
                  <a:pt x="165726" y="43666"/>
                  <a:pt x="150380" y="16679"/>
                  <a:pt x="174722" y="15091"/>
                </a:cubicBezTo>
                <a:cubicBezTo>
                  <a:pt x="199064" y="13504"/>
                  <a:pt x="312305" y="51604"/>
                  <a:pt x="314422" y="50016"/>
                </a:cubicBezTo>
                <a:cubicBezTo>
                  <a:pt x="316539" y="48428"/>
                  <a:pt x="227639" y="13504"/>
                  <a:pt x="187422" y="5566"/>
                </a:cubicBezTo>
                <a:cubicBezTo>
                  <a:pt x="147205" y="-2372"/>
                  <a:pt x="81059" y="-255"/>
                  <a:pt x="73122" y="2391"/>
                </a:cubicBezTo>
                <a:cubicBezTo>
                  <a:pt x="65185" y="5037"/>
                  <a:pt x="120747" y="3449"/>
                  <a:pt x="139797" y="21441"/>
                </a:cubicBezTo>
                <a:cubicBezTo>
                  <a:pt x="158847" y="39433"/>
                  <a:pt x="203826" y="111928"/>
                  <a:pt x="187422" y="110341"/>
                </a:cubicBezTo>
                <a:cubicBezTo>
                  <a:pt x="171018" y="108754"/>
                  <a:pt x="4330" y="9799"/>
                  <a:pt x="97" y="8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8358BDE7-5FF6-B52F-E191-CBEACA6C5058}"/>
              </a:ext>
            </a:extLst>
          </p:cNvPr>
          <p:cNvSpPr/>
          <p:nvPr/>
        </p:nvSpPr>
        <p:spPr>
          <a:xfrm>
            <a:off x="2771678" y="5311695"/>
            <a:ext cx="262875" cy="76641"/>
          </a:xfrm>
          <a:custGeom>
            <a:avLst/>
            <a:gdLst>
              <a:gd name="connsiteX0" fmla="*/ 97 w 262875"/>
              <a:gd name="connsiteY0" fmla="*/ 80 h 76641"/>
              <a:gd name="connsiteX1" fmla="*/ 142972 w 262875"/>
              <a:gd name="connsiteY1" fmla="*/ 38180 h 76641"/>
              <a:gd name="connsiteX2" fmla="*/ 260447 w 262875"/>
              <a:gd name="connsiteY2" fmla="*/ 80 h 76641"/>
              <a:gd name="connsiteX3" fmla="*/ 215997 w 262875"/>
              <a:gd name="connsiteY3" fmla="*/ 31830 h 76641"/>
              <a:gd name="connsiteX4" fmla="*/ 139797 w 262875"/>
              <a:gd name="connsiteY4" fmla="*/ 76280 h 76641"/>
              <a:gd name="connsiteX5" fmla="*/ 165197 w 262875"/>
              <a:gd name="connsiteY5" fmla="*/ 50880 h 76641"/>
              <a:gd name="connsiteX6" fmla="*/ 97 w 262875"/>
              <a:gd name="connsiteY6" fmla="*/ 80 h 7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75" h="76641">
                <a:moveTo>
                  <a:pt x="97" y="80"/>
                </a:moveTo>
                <a:cubicBezTo>
                  <a:pt x="-3607" y="-2037"/>
                  <a:pt x="99580" y="38180"/>
                  <a:pt x="142972" y="38180"/>
                </a:cubicBezTo>
                <a:cubicBezTo>
                  <a:pt x="186364" y="38180"/>
                  <a:pt x="248276" y="1138"/>
                  <a:pt x="260447" y="80"/>
                </a:cubicBezTo>
                <a:cubicBezTo>
                  <a:pt x="272618" y="-978"/>
                  <a:pt x="236105" y="19130"/>
                  <a:pt x="215997" y="31830"/>
                </a:cubicBezTo>
                <a:cubicBezTo>
                  <a:pt x="195889" y="44530"/>
                  <a:pt x="148264" y="73105"/>
                  <a:pt x="139797" y="76280"/>
                </a:cubicBezTo>
                <a:cubicBezTo>
                  <a:pt x="131330" y="79455"/>
                  <a:pt x="192185" y="60934"/>
                  <a:pt x="165197" y="50880"/>
                </a:cubicBezTo>
                <a:cubicBezTo>
                  <a:pt x="138210" y="40826"/>
                  <a:pt x="3801" y="2197"/>
                  <a:pt x="97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C5749704-2506-245F-1F32-6A44B7692154}"/>
              </a:ext>
            </a:extLst>
          </p:cNvPr>
          <p:cNvSpPr/>
          <p:nvPr/>
        </p:nvSpPr>
        <p:spPr>
          <a:xfrm>
            <a:off x="6470650" y="4291679"/>
            <a:ext cx="102227" cy="897522"/>
          </a:xfrm>
          <a:custGeom>
            <a:avLst/>
            <a:gdLst>
              <a:gd name="connsiteX0" fmla="*/ 101600 w 102227"/>
              <a:gd name="connsiteY0" fmla="*/ 16796 h 897522"/>
              <a:gd name="connsiteX1" fmla="*/ 34925 w 102227"/>
              <a:gd name="connsiteY1" fmla="*/ 858171 h 897522"/>
              <a:gd name="connsiteX2" fmla="*/ 38100 w 102227"/>
              <a:gd name="connsiteY2" fmla="*/ 715296 h 897522"/>
              <a:gd name="connsiteX3" fmla="*/ 0 w 102227"/>
              <a:gd name="connsiteY3" fmla="*/ 324771 h 897522"/>
              <a:gd name="connsiteX4" fmla="*/ 38100 w 102227"/>
              <a:gd name="connsiteY4" fmla="*/ 683546 h 897522"/>
              <a:gd name="connsiteX5" fmla="*/ 50800 w 102227"/>
              <a:gd name="connsiteY5" fmla="*/ 359696 h 897522"/>
              <a:gd name="connsiteX6" fmla="*/ 44450 w 102227"/>
              <a:gd name="connsiteY6" fmla="*/ 213646 h 897522"/>
              <a:gd name="connsiteX7" fmla="*/ 50800 w 102227"/>
              <a:gd name="connsiteY7" fmla="*/ 477171 h 897522"/>
              <a:gd name="connsiteX8" fmla="*/ 66675 w 102227"/>
              <a:gd name="connsiteY8" fmla="*/ 308896 h 897522"/>
              <a:gd name="connsiteX9" fmla="*/ 101600 w 102227"/>
              <a:gd name="connsiteY9" fmla="*/ 16796 h 8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27" h="897522">
                <a:moveTo>
                  <a:pt x="101600" y="16796"/>
                </a:moveTo>
                <a:cubicBezTo>
                  <a:pt x="96308" y="108342"/>
                  <a:pt x="45508" y="741754"/>
                  <a:pt x="34925" y="858171"/>
                </a:cubicBezTo>
                <a:cubicBezTo>
                  <a:pt x="24342" y="974588"/>
                  <a:pt x="43921" y="804196"/>
                  <a:pt x="38100" y="715296"/>
                </a:cubicBezTo>
                <a:cubicBezTo>
                  <a:pt x="32279" y="626396"/>
                  <a:pt x="0" y="330063"/>
                  <a:pt x="0" y="324771"/>
                </a:cubicBezTo>
                <a:cubicBezTo>
                  <a:pt x="0" y="319479"/>
                  <a:pt x="29633" y="677725"/>
                  <a:pt x="38100" y="683546"/>
                </a:cubicBezTo>
                <a:cubicBezTo>
                  <a:pt x="46567" y="689367"/>
                  <a:pt x="49742" y="438013"/>
                  <a:pt x="50800" y="359696"/>
                </a:cubicBezTo>
                <a:cubicBezTo>
                  <a:pt x="51858" y="281379"/>
                  <a:pt x="44450" y="194067"/>
                  <a:pt x="44450" y="213646"/>
                </a:cubicBezTo>
                <a:cubicBezTo>
                  <a:pt x="44450" y="233225"/>
                  <a:pt x="47096" y="461296"/>
                  <a:pt x="50800" y="477171"/>
                </a:cubicBezTo>
                <a:cubicBezTo>
                  <a:pt x="54504" y="493046"/>
                  <a:pt x="56092" y="383508"/>
                  <a:pt x="66675" y="308896"/>
                </a:cubicBezTo>
                <a:cubicBezTo>
                  <a:pt x="77258" y="234284"/>
                  <a:pt x="106892" y="-74750"/>
                  <a:pt x="101600" y="16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A8BBB9C-9C9A-87A8-363F-F1B896FEBA37}"/>
              </a:ext>
            </a:extLst>
          </p:cNvPr>
          <p:cNvSpPr/>
          <p:nvPr/>
        </p:nvSpPr>
        <p:spPr>
          <a:xfrm>
            <a:off x="6548289" y="3319198"/>
            <a:ext cx="74976" cy="506677"/>
          </a:xfrm>
          <a:custGeom>
            <a:avLst/>
            <a:gdLst>
              <a:gd name="connsiteX0" fmla="*/ 43011 w 74976"/>
              <a:gd name="connsiteY0" fmla="*/ 1852 h 506677"/>
              <a:gd name="connsiteX1" fmla="*/ 1736 w 74976"/>
              <a:gd name="connsiteY1" fmla="*/ 433652 h 506677"/>
              <a:gd name="connsiteX2" fmla="*/ 14436 w 74976"/>
              <a:gd name="connsiteY2" fmla="*/ 360627 h 506677"/>
              <a:gd name="connsiteX3" fmla="*/ 74761 w 74976"/>
              <a:gd name="connsiteY3" fmla="*/ 506677 h 506677"/>
              <a:gd name="connsiteX4" fmla="*/ 33486 w 74976"/>
              <a:gd name="connsiteY4" fmla="*/ 360627 h 506677"/>
              <a:gd name="connsiteX5" fmla="*/ 4911 w 74976"/>
              <a:gd name="connsiteY5" fmla="*/ 306652 h 506677"/>
              <a:gd name="connsiteX6" fmla="*/ 8086 w 74976"/>
              <a:gd name="connsiteY6" fmla="*/ 278077 h 506677"/>
              <a:gd name="connsiteX7" fmla="*/ 43011 w 74976"/>
              <a:gd name="connsiteY7" fmla="*/ 1852 h 5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76" h="506677">
                <a:moveTo>
                  <a:pt x="43011" y="1852"/>
                </a:moveTo>
                <a:cubicBezTo>
                  <a:pt x="41953" y="27781"/>
                  <a:pt x="6499" y="373856"/>
                  <a:pt x="1736" y="433652"/>
                </a:cubicBezTo>
                <a:cubicBezTo>
                  <a:pt x="-3027" y="493448"/>
                  <a:pt x="2265" y="348456"/>
                  <a:pt x="14436" y="360627"/>
                </a:cubicBezTo>
                <a:cubicBezTo>
                  <a:pt x="26607" y="372798"/>
                  <a:pt x="71586" y="506677"/>
                  <a:pt x="74761" y="506677"/>
                </a:cubicBezTo>
                <a:cubicBezTo>
                  <a:pt x="77936" y="506677"/>
                  <a:pt x="45128" y="393964"/>
                  <a:pt x="33486" y="360627"/>
                </a:cubicBezTo>
                <a:cubicBezTo>
                  <a:pt x="21844" y="327290"/>
                  <a:pt x="9144" y="320410"/>
                  <a:pt x="4911" y="306652"/>
                </a:cubicBezTo>
                <a:cubicBezTo>
                  <a:pt x="678" y="292894"/>
                  <a:pt x="1736" y="326231"/>
                  <a:pt x="8086" y="278077"/>
                </a:cubicBezTo>
                <a:cubicBezTo>
                  <a:pt x="14436" y="229923"/>
                  <a:pt x="44069" y="-24077"/>
                  <a:pt x="43011" y="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0AACEA-C18F-66F7-74F8-A4E5FFF4D604}"/>
              </a:ext>
            </a:extLst>
          </p:cNvPr>
          <p:cNvSpPr/>
          <p:nvPr/>
        </p:nvSpPr>
        <p:spPr>
          <a:xfrm>
            <a:off x="6703174" y="3568695"/>
            <a:ext cx="72310" cy="793763"/>
          </a:xfrm>
          <a:custGeom>
            <a:avLst/>
            <a:gdLst>
              <a:gd name="connsiteX0" fmla="*/ 18301 w 72310"/>
              <a:gd name="connsiteY0" fmla="*/ 5 h 793763"/>
              <a:gd name="connsiteX1" fmla="*/ 11951 w 72310"/>
              <a:gd name="connsiteY1" fmla="*/ 447680 h 793763"/>
              <a:gd name="connsiteX2" fmla="*/ 72276 w 72310"/>
              <a:gd name="connsiteY2" fmla="*/ 793755 h 793763"/>
              <a:gd name="connsiteX3" fmla="*/ 2426 w 72310"/>
              <a:gd name="connsiteY3" fmla="*/ 457205 h 793763"/>
              <a:gd name="connsiteX4" fmla="*/ 18301 w 72310"/>
              <a:gd name="connsiteY4" fmla="*/ 5 h 7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0" h="793763">
                <a:moveTo>
                  <a:pt x="18301" y="5"/>
                </a:moveTo>
                <a:cubicBezTo>
                  <a:pt x="19888" y="-1582"/>
                  <a:pt x="2955" y="315388"/>
                  <a:pt x="11951" y="447680"/>
                </a:cubicBezTo>
                <a:cubicBezTo>
                  <a:pt x="20947" y="579972"/>
                  <a:pt x="73863" y="792168"/>
                  <a:pt x="72276" y="793755"/>
                </a:cubicBezTo>
                <a:cubicBezTo>
                  <a:pt x="70689" y="795342"/>
                  <a:pt x="12480" y="582618"/>
                  <a:pt x="2426" y="457205"/>
                </a:cubicBezTo>
                <a:cubicBezTo>
                  <a:pt x="-7628" y="331792"/>
                  <a:pt x="16714" y="1592"/>
                  <a:pt x="1830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46EFF8E0-1C2D-ACF8-AC73-B1451FA0613A}"/>
              </a:ext>
            </a:extLst>
          </p:cNvPr>
          <p:cNvSpPr/>
          <p:nvPr/>
        </p:nvSpPr>
        <p:spPr>
          <a:xfrm>
            <a:off x="6619836" y="4282523"/>
            <a:ext cx="60850" cy="735997"/>
          </a:xfrm>
          <a:custGeom>
            <a:avLst/>
            <a:gdLst>
              <a:gd name="connsiteX0" fmla="*/ 39 w 60850"/>
              <a:gd name="connsiteY0" fmla="*/ 552 h 735997"/>
              <a:gd name="connsiteX1" fmla="*/ 50839 w 60850"/>
              <a:gd name="connsiteY1" fmla="*/ 603802 h 735997"/>
              <a:gd name="connsiteX2" fmla="*/ 31789 w 60850"/>
              <a:gd name="connsiteY2" fmla="*/ 730802 h 735997"/>
              <a:gd name="connsiteX3" fmla="*/ 60364 w 60850"/>
              <a:gd name="connsiteY3" fmla="*/ 499027 h 735997"/>
              <a:gd name="connsiteX4" fmla="*/ 39 w 60850"/>
              <a:gd name="connsiteY4" fmla="*/ 552 h 73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50" h="735997">
                <a:moveTo>
                  <a:pt x="39" y="552"/>
                </a:moveTo>
                <a:cubicBezTo>
                  <a:pt x="-1548" y="18014"/>
                  <a:pt x="45547" y="482094"/>
                  <a:pt x="50839" y="603802"/>
                </a:cubicBezTo>
                <a:cubicBezTo>
                  <a:pt x="56131" y="725510"/>
                  <a:pt x="30202" y="748264"/>
                  <a:pt x="31789" y="730802"/>
                </a:cubicBezTo>
                <a:cubicBezTo>
                  <a:pt x="33376" y="713340"/>
                  <a:pt x="65127" y="613327"/>
                  <a:pt x="60364" y="499027"/>
                </a:cubicBezTo>
                <a:cubicBezTo>
                  <a:pt x="55601" y="384727"/>
                  <a:pt x="1626" y="-16910"/>
                  <a:pt x="39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A68F6D4-2B22-F3A9-6A1D-83A246CDE19C}"/>
              </a:ext>
            </a:extLst>
          </p:cNvPr>
          <p:cNvSpPr/>
          <p:nvPr/>
        </p:nvSpPr>
        <p:spPr>
          <a:xfrm>
            <a:off x="6684881" y="4280555"/>
            <a:ext cx="120209" cy="1031836"/>
          </a:xfrm>
          <a:custGeom>
            <a:avLst/>
            <a:gdLst>
              <a:gd name="connsiteX0" fmla="*/ 119144 w 120209"/>
              <a:gd name="connsiteY0" fmla="*/ 12045 h 1031836"/>
              <a:gd name="connsiteX1" fmla="*/ 1669 w 120209"/>
              <a:gd name="connsiteY1" fmla="*/ 1021695 h 1031836"/>
              <a:gd name="connsiteX2" fmla="*/ 55644 w 120209"/>
              <a:gd name="connsiteY2" fmla="*/ 500995 h 1031836"/>
              <a:gd name="connsiteX3" fmla="*/ 119144 w 120209"/>
              <a:gd name="connsiteY3" fmla="*/ 12045 h 10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09" h="1031836">
                <a:moveTo>
                  <a:pt x="119144" y="12045"/>
                </a:moveTo>
                <a:cubicBezTo>
                  <a:pt x="110148" y="98828"/>
                  <a:pt x="12252" y="940203"/>
                  <a:pt x="1669" y="1021695"/>
                </a:cubicBezTo>
                <a:cubicBezTo>
                  <a:pt x="-8914" y="1103187"/>
                  <a:pt x="33419" y="671916"/>
                  <a:pt x="55644" y="500995"/>
                </a:cubicBezTo>
                <a:cubicBezTo>
                  <a:pt x="77869" y="330074"/>
                  <a:pt x="128140" y="-74738"/>
                  <a:pt x="119144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B4269FA0-DE31-4B51-9B28-9D8138356E20}"/>
              </a:ext>
            </a:extLst>
          </p:cNvPr>
          <p:cNvSpPr/>
          <p:nvPr/>
        </p:nvSpPr>
        <p:spPr>
          <a:xfrm>
            <a:off x="6243607" y="5280611"/>
            <a:ext cx="154461" cy="420731"/>
          </a:xfrm>
          <a:custGeom>
            <a:avLst/>
            <a:gdLst>
              <a:gd name="connsiteX0" fmla="*/ 154018 w 154461"/>
              <a:gd name="connsiteY0" fmla="*/ 2589 h 420731"/>
              <a:gd name="connsiteX1" fmla="*/ 33368 w 154461"/>
              <a:gd name="connsiteY1" fmla="*/ 316914 h 420731"/>
              <a:gd name="connsiteX2" fmla="*/ 1618 w 154461"/>
              <a:gd name="connsiteY2" fmla="*/ 415339 h 420731"/>
              <a:gd name="connsiteX3" fmla="*/ 71468 w 154461"/>
              <a:gd name="connsiteY3" fmla="*/ 180389 h 420731"/>
              <a:gd name="connsiteX4" fmla="*/ 154018 w 154461"/>
              <a:gd name="connsiteY4" fmla="*/ 2589 h 42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1" h="420731">
                <a:moveTo>
                  <a:pt x="154018" y="2589"/>
                </a:moveTo>
                <a:cubicBezTo>
                  <a:pt x="147668" y="25343"/>
                  <a:pt x="58768" y="248122"/>
                  <a:pt x="33368" y="316914"/>
                </a:cubicBezTo>
                <a:cubicBezTo>
                  <a:pt x="7968" y="385706"/>
                  <a:pt x="-4732" y="438093"/>
                  <a:pt x="1618" y="415339"/>
                </a:cubicBezTo>
                <a:cubicBezTo>
                  <a:pt x="7968" y="392585"/>
                  <a:pt x="46068" y="248122"/>
                  <a:pt x="71468" y="180389"/>
                </a:cubicBezTo>
                <a:cubicBezTo>
                  <a:pt x="96868" y="112656"/>
                  <a:pt x="160368" y="-20165"/>
                  <a:pt x="154018" y="2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16F3732-0A16-7E60-B53A-124F7F10B31B}"/>
              </a:ext>
            </a:extLst>
          </p:cNvPr>
          <p:cNvSpPr/>
          <p:nvPr/>
        </p:nvSpPr>
        <p:spPr>
          <a:xfrm>
            <a:off x="6423132" y="5482762"/>
            <a:ext cx="233614" cy="645641"/>
          </a:xfrm>
          <a:custGeom>
            <a:avLst/>
            <a:gdLst>
              <a:gd name="connsiteX0" fmla="*/ 231668 w 233614"/>
              <a:gd name="connsiteY0" fmla="*/ 6813 h 645641"/>
              <a:gd name="connsiteX1" fmla="*/ 3068 w 233614"/>
              <a:gd name="connsiteY1" fmla="*/ 638638 h 645641"/>
              <a:gd name="connsiteX2" fmla="*/ 107843 w 233614"/>
              <a:gd name="connsiteY2" fmla="*/ 324313 h 645641"/>
              <a:gd name="connsiteX3" fmla="*/ 231668 w 233614"/>
              <a:gd name="connsiteY3" fmla="*/ 6813 h 64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14" h="645641">
                <a:moveTo>
                  <a:pt x="231668" y="6813"/>
                </a:moveTo>
                <a:cubicBezTo>
                  <a:pt x="214206" y="59200"/>
                  <a:pt x="23705" y="585721"/>
                  <a:pt x="3068" y="638638"/>
                </a:cubicBezTo>
                <a:cubicBezTo>
                  <a:pt x="-17570" y="691555"/>
                  <a:pt x="71330" y="430676"/>
                  <a:pt x="107843" y="324313"/>
                </a:cubicBezTo>
                <a:cubicBezTo>
                  <a:pt x="144355" y="217951"/>
                  <a:pt x="249130" y="-45574"/>
                  <a:pt x="231668" y="6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83BC7AC-DF01-C2CF-D617-0D6800286D43}"/>
              </a:ext>
            </a:extLst>
          </p:cNvPr>
          <p:cNvSpPr/>
          <p:nvPr/>
        </p:nvSpPr>
        <p:spPr>
          <a:xfrm>
            <a:off x="6276737" y="4683123"/>
            <a:ext cx="47868" cy="142888"/>
          </a:xfrm>
          <a:custGeom>
            <a:avLst/>
            <a:gdLst>
              <a:gd name="connsiteX0" fmla="*/ 47863 w 47868"/>
              <a:gd name="connsiteY0" fmla="*/ 2 h 142888"/>
              <a:gd name="connsiteX1" fmla="*/ 3413 w 47868"/>
              <a:gd name="connsiteY1" fmla="*/ 101602 h 142888"/>
              <a:gd name="connsiteX2" fmla="*/ 3413 w 47868"/>
              <a:gd name="connsiteY2" fmla="*/ 142877 h 142888"/>
              <a:gd name="connsiteX3" fmla="*/ 6588 w 47868"/>
              <a:gd name="connsiteY3" fmla="*/ 104777 h 142888"/>
              <a:gd name="connsiteX4" fmla="*/ 47863 w 47868"/>
              <a:gd name="connsiteY4" fmla="*/ 2 h 1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" h="142888">
                <a:moveTo>
                  <a:pt x="47863" y="2"/>
                </a:moveTo>
                <a:cubicBezTo>
                  <a:pt x="47334" y="-527"/>
                  <a:pt x="10821" y="77790"/>
                  <a:pt x="3413" y="101602"/>
                </a:cubicBezTo>
                <a:cubicBezTo>
                  <a:pt x="-3995" y="125415"/>
                  <a:pt x="2884" y="142348"/>
                  <a:pt x="3413" y="142877"/>
                </a:cubicBezTo>
                <a:cubicBezTo>
                  <a:pt x="3942" y="143406"/>
                  <a:pt x="238" y="125414"/>
                  <a:pt x="6588" y="104777"/>
                </a:cubicBezTo>
                <a:cubicBezTo>
                  <a:pt x="12938" y="84140"/>
                  <a:pt x="48392" y="531"/>
                  <a:pt x="4786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99039F1-CCF3-185B-6DC6-A78B74ADED70}"/>
              </a:ext>
            </a:extLst>
          </p:cNvPr>
          <p:cNvSpPr/>
          <p:nvPr/>
        </p:nvSpPr>
        <p:spPr>
          <a:xfrm>
            <a:off x="5863018" y="5187857"/>
            <a:ext cx="42508" cy="187505"/>
          </a:xfrm>
          <a:custGeom>
            <a:avLst/>
            <a:gdLst>
              <a:gd name="connsiteX0" fmla="*/ 42482 w 42508"/>
              <a:gd name="connsiteY0" fmla="*/ 93 h 187505"/>
              <a:gd name="connsiteX1" fmla="*/ 7557 w 42508"/>
              <a:gd name="connsiteY1" fmla="*/ 82643 h 187505"/>
              <a:gd name="connsiteX2" fmla="*/ 10732 w 42508"/>
              <a:gd name="connsiteY2" fmla="*/ 187418 h 187505"/>
              <a:gd name="connsiteX3" fmla="*/ 1207 w 42508"/>
              <a:gd name="connsiteY3" fmla="*/ 98518 h 187505"/>
              <a:gd name="connsiteX4" fmla="*/ 42482 w 42508"/>
              <a:gd name="connsiteY4" fmla="*/ 93 h 18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8" h="187505">
                <a:moveTo>
                  <a:pt x="42482" y="93"/>
                </a:moveTo>
                <a:cubicBezTo>
                  <a:pt x="43540" y="-2553"/>
                  <a:pt x="12849" y="51422"/>
                  <a:pt x="7557" y="82643"/>
                </a:cubicBezTo>
                <a:cubicBezTo>
                  <a:pt x="2265" y="113864"/>
                  <a:pt x="11790" y="184772"/>
                  <a:pt x="10732" y="187418"/>
                </a:cubicBezTo>
                <a:cubicBezTo>
                  <a:pt x="9674" y="190064"/>
                  <a:pt x="-4085" y="131855"/>
                  <a:pt x="1207" y="98518"/>
                </a:cubicBezTo>
                <a:cubicBezTo>
                  <a:pt x="6499" y="65181"/>
                  <a:pt x="41424" y="2739"/>
                  <a:pt x="42482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11F5919-A9DB-A18F-5487-237C2BD360DD}"/>
              </a:ext>
            </a:extLst>
          </p:cNvPr>
          <p:cNvSpPr/>
          <p:nvPr/>
        </p:nvSpPr>
        <p:spPr>
          <a:xfrm>
            <a:off x="6207120" y="5226028"/>
            <a:ext cx="45452" cy="171559"/>
          </a:xfrm>
          <a:custGeom>
            <a:avLst/>
            <a:gdLst>
              <a:gd name="connsiteX0" fmla="*/ 5 w 45452"/>
              <a:gd name="connsiteY0" fmla="*/ 22 h 171559"/>
              <a:gd name="connsiteX1" fmla="*/ 41280 w 45452"/>
              <a:gd name="connsiteY1" fmla="*/ 111147 h 171559"/>
              <a:gd name="connsiteX2" fmla="*/ 31755 w 45452"/>
              <a:gd name="connsiteY2" fmla="*/ 171472 h 171559"/>
              <a:gd name="connsiteX3" fmla="*/ 44455 w 45452"/>
              <a:gd name="connsiteY3" fmla="*/ 120672 h 171559"/>
              <a:gd name="connsiteX4" fmla="*/ 5 w 45452"/>
              <a:gd name="connsiteY4" fmla="*/ 22 h 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52" h="171559">
                <a:moveTo>
                  <a:pt x="5" y="22"/>
                </a:moveTo>
                <a:cubicBezTo>
                  <a:pt x="-524" y="-1565"/>
                  <a:pt x="35988" y="82572"/>
                  <a:pt x="41280" y="111147"/>
                </a:cubicBezTo>
                <a:cubicBezTo>
                  <a:pt x="46572" y="139722"/>
                  <a:pt x="31226" y="169885"/>
                  <a:pt x="31755" y="171472"/>
                </a:cubicBezTo>
                <a:cubicBezTo>
                  <a:pt x="32284" y="173059"/>
                  <a:pt x="49747" y="152951"/>
                  <a:pt x="44455" y="120672"/>
                </a:cubicBezTo>
                <a:cubicBezTo>
                  <a:pt x="39163" y="88393"/>
                  <a:pt x="534" y="1609"/>
                  <a:pt x="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529908B-A378-BAF8-C815-5ADBB7E57B35}"/>
              </a:ext>
            </a:extLst>
          </p:cNvPr>
          <p:cNvSpPr/>
          <p:nvPr/>
        </p:nvSpPr>
        <p:spPr>
          <a:xfrm>
            <a:off x="3895710" y="5175199"/>
            <a:ext cx="72388" cy="162061"/>
          </a:xfrm>
          <a:custGeom>
            <a:avLst/>
            <a:gdLst>
              <a:gd name="connsiteX0" fmla="*/ 15 w 72388"/>
              <a:gd name="connsiteY0" fmla="*/ 51 h 162061"/>
              <a:gd name="connsiteX1" fmla="*/ 63515 w 72388"/>
              <a:gd name="connsiteY1" fmla="*/ 88951 h 162061"/>
              <a:gd name="connsiteX2" fmla="*/ 63515 w 72388"/>
              <a:gd name="connsiteY2" fmla="*/ 161976 h 162061"/>
              <a:gd name="connsiteX3" fmla="*/ 69865 w 72388"/>
              <a:gd name="connsiteY3" fmla="*/ 101651 h 162061"/>
              <a:gd name="connsiteX4" fmla="*/ 15 w 72388"/>
              <a:gd name="connsiteY4" fmla="*/ 51 h 16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8" h="162061">
                <a:moveTo>
                  <a:pt x="15" y="51"/>
                </a:moveTo>
                <a:cubicBezTo>
                  <a:pt x="-1043" y="-2066"/>
                  <a:pt x="52932" y="61964"/>
                  <a:pt x="63515" y="88951"/>
                </a:cubicBezTo>
                <a:cubicBezTo>
                  <a:pt x="74098" y="115938"/>
                  <a:pt x="62457" y="159859"/>
                  <a:pt x="63515" y="161976"/>
                </a:cubicBezTo>
                <a:cubicBezTo>
                  <a:pt x="64573" y="164093"/>
                  <a:pt x="77802" y="126522"/>
                  <a:pt x="69865" y="101651"/>
                </a:cubicBezTo>
                <a:cubicBezTo>
                  <a:pt x="61928" y="76780"/>
                  <a:pt x="1073" y="2168"/>
                  <a:pt x="15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6BBF27A-DA99-14CA-B1A7-A6F3DAC2118C}"/>
              </a:ext>
            </a:extLst>
          </p:cNvPr>
          <p:cNvSpPr/>
          <p:nvPr/>
        </p:nvSpPr>
        <p:spPr>
          <a:xfrm>
            <a:off x="3486072" y="5447649"/>
            <a:ext cx="63699" cy="247842"/>
          </a:xfrm>
          <a:custGeom>
            <a:avLst/>
            <a:gdLst>
              <a:gd name="connsiteX0" fmla="*/ 78 w 63699"/>
              <a:gd name="connsiteY0" fmla="*/ 651 h 247842"/>
              <a:gd name="connsiteX1" fmla="*/ 31828 w 63699"/>
              <a:gd name="connsiteY1" fmla="*/ 140351 h 247842"/>
              <a:gd name="connsiteX2" fmla="*/ 63578 w 63699"/>
              <a:gd name="connsiteY2" fmla="*/ 245126 h 247842"/>
              <a:gd name="connsiteX3" fmla="*/ 41353 w 63699"/>
              <a:gd name="connsiteY3" fmla="*/ 200676 h 247842"/>
              <a:gd name="connsiteX4" fmla="*/ 78 w 63699"/>
              <a:gd name="connsiteY4" fmla="*/ 651 h 24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9" h="247842">
                <a:moveTo>
                  <a:pt x="78" y="651"/>
                </a:moveTo>
                <a:cubicBezTo>
                  <a:pt x="-1509" y="-9403"/>
                  <a:pt x="21245" y="99605"/>
                  <a:pt x="31828" y="140351"/>
                </a:cubicBezTo>
                <a:cubicBezTo>
                  <a:pt x="42411" y="181097"/>
                  <a:pt x="61991" y="235072"/>
                  <a:pt x="63578" y="245126"/>
                </a:cubicBezTo>
                <a:cubicBezTo>
                  <a:pt x="65165" y="255180"/>
                  <a:pt x="50878" y="236659"/>
                  <a:pt x="41353" y="200676"/>
                </a:cubicBezTo>
                <a:cubicBezTo>
                  <a:pt x="31828" y="164693"/>
                  <a:pt x="1665" y="10705"/>
                  <a:pt x="78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5420E06-012E-9B65-CF24-47E3A763A7A2}"/>
              </a:ext>
            </a:extLst>
          </p:cNvPr>
          <p:cNvSpPr/>
          <p:nvPr/>
        </p:nvSpPr>
        <p:spPr>
          <a:xfrm>
            <a:off x="3797300" y="5245091"/>
            <a:ext cx="22236" cy="146118"/>
          </a:xfrm>
          <a:custGeom>
            <a:avLst/>
            <a:gdLst>
              <a:gd name="connsiteX0" fmla="*/ 22225 w 22236"/>
              <a:gd name="connsiteY0" fmla="*/ 9 h 146118"/>
              <a:gd name="connsiteX1" fmla="*/ 3175 w 22236"/>
              <a:gd name="connsiteY1" fmla="*/ 107959 h 146118"/>
              <a:gd name="connsiteX2" fmla="*/ 9525 w 22236"/>
              <a:gd name="connsiteY2" fmla="*/ 146059 h 146118"/>
              <a:gd name="connsiteX3" fmla="*/ 0 w 22236"/>
              <a:gd name="connsiteY3" fmla="*/ 114309 h 146118"/>
              <a:gd name="connsiteX4" fmla="*/ 22225 w 22236"/>
              <a:gd name="connsiteY4" fmla="*/ 9 h 1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6" h="146118">
                <a:moveTo>
                  <a:pt x="22225" y="9"/>
                </a:moveTo>
                <a:cubicBezTo>
                  <a:pt x="22754" y="-1049"/>
                  <a:pt x="5292" y="83617"/>
                  <a:pt x="3175" y="107959"/>
                </a:cubicBezTo>
                <a:cubicBezTo>
                  <a:pt x="1058" y="132301"/>
                  <a:pt x="10054" y="145001"/>
                  <a:pt x="9525" y="146059"/>
                </a:cubicBezTo>
                <a:cubicBezTo>
                  <a:pt x="8996" y="147117"/>
                  <a:pt x="0" y="133888"/>
                  <a:pt x="0" y="114309"/>
                </a:cubicBezTo>
                <a:cubicBezTo>
                  <a:pt x="0" y="94730"/>
                  <a:pt x="21696" y="1067"/>
                  <a:pt x="2222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2198CF79-7106-B7A9-26D1-C3CE2907463C}"/>
              </a:ext>
            </a:extLst>
          </p:cNvPr>
          <p:cNvSpPr/>
          <p:nvPr/>
        </p:nvSpPr>
        <p:spPr>
          <a:xfrm>
            <a:off x="3266719" y="4730744"/>
            <a:ext cx="25756" cy="231817"/>
          </a:xfrm>
          <a:custGeom>
            <a:avLst/>
            <a:gdLst>
              <a:gd name="connsiteX0" fmla="*/ 16231 w 25756"/>
              <a:gd name="connsiteY0" fmla="*/ 6 h 231817"/>
              <a:gd name="connsiteX1" fmla="*/ 356 w 25756"/>
              <a:gd name="connsiteY1" fmla="*/ 165106 h 231817"/>
              <a:gd name="connsiteX2" fmla="*/ 25756 w 25756"/>
              <a:gd name="connsiteY2" fmla="*/ 231781 h 231817"/>
              <a:gd name="connsiteX3" fmla="*/ 356 w 25756"/>
              <a:gd name="connsiteY3" fmla="*/ 171456 h 231817"/>
              <a:gd name="connsiteX4" fmla="*/ 16231 w 25756"/>
              <a:gd name="connsiteY4" fmla="*/ 6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6" h="231817">
                <a:moveTo>
                  <a:pt x="16231" y="6"/>
                </a:moveTo>
                <a:cubicBezTo>
                  <a:pt x="16231" y="-1052"/>
                  <a:pt x="-1231" y="126477"/>
                  <a:pt x="356" y="165106"/>
                </a:cubicBezTo>
                <a:cubicBezTo>
                  <a:pt x="1943" y="203735"/>
                  <a:pt x="25756" y="230723"/>
                  <a:pt x="25756" y="231781"/>
                </a:cubicBezTo>
                <a:cubicBezTo>
                  <a:pt x="25756" y="232839"/>
                  <a:pt x="3531" y="211143"/>
                  <a:pt x="356" y="171456"/>
                </a:cubicBezTo>
                <a:cubicBezTo>
                  <a:pt x="-2819" y="131769"/>
                  <a:pt x="16231" y="1064"/>
                  <a:pt x="1623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D0296063-E86D-71B7-D8ED-98C961C26C4A}"/>
              </a:ext>
            </a:extLst>
          </p:cNvPr>
          <p:cNvSpPr/>
          <p:nvPr/>
        </p:nvSpPr>
        <p:spPr>
          <a:xfrm>
            <a:off x="3151212" y="5428452"/>
            <a:ext cx="168226" cy="406885"/>
          </a:xfrm>
          <a:custGeom>
            <a:avLst/>
            <a:gdLst>
              <a:gd name="connsiteX0" fmla="*/ 1563 w 168226"/>
              <a:gd name="connsiteY0" fmla="*/ 3973 h 406885"/>
              <a:gd name="connsiteX1" fmla="*/ 55538 w 168226"/>
              <a:gd name="connsiteY1" fmla="*/ 146848 h 406885"/>
              <a:gd name="connsiteX2" fmla="*/ 166663 w 168226"/>
              <a:gd name="connsiteY2" fmla="*/ 400848 h 406885"/>
              <a:gd name="connsiteX3" fmla="*/ 112688 w 168226"/>
              <a:gd name="connsiteY3" fmla="*/ 299248 h 406885"/>
              <a:gd name="connsiteX4" fmla="*/ 1563 w 168226"/>
              <a:gd name="connsiteY4" fmla="*/ 3973 h 40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26" h="406885">
                <a:moveTo>
                  <a:pt x="1563" y="3973"/>
                </a:moveTo>
                <a:cubicBezTo>
                  <a:pt x="-7962" y="-21427"/>
                  <a:pt x="28021" y="80702"/>
                  <a:pt x="55538" y="146848"/>
                </a:cubicBezTo>
                <a:cubicBezTo>
                  <a:pt x="83055" y="212994"/>
                  <a:pt x="157138" y="375448"/>
                  <a:pt x="166663" y="400848"/>
                </a:cubicBezTo>
                <a:cubicBezTo>
                  <a:pt x="176188" y="426248"/>
                  <a:pt x="140205" y="367510"/>
                  <a:pt x="112688" y="299248"/>
                </a:cubicBezTo>
                <a:cubicBezTo>
                  <a:pt x="85171" y="230986"/>
                  <a:pt x="11088" y="29373"/>
                  <a:pt x="1563" y="3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67A2288-A9D9-BD2A-0EBF-20176D8A431A}"/>
              </a:ext>
            </a:extLst>
          </p:cNvPr>
          <p:cNvSpPr/>
          <p:nvPr/>
        </p:nvSpPr>
        <p:spPr>
          <a:xfrm>
            <a:off x="3676650" y="5857867"/>
            <a:ext cx="113309" cy="149466"/>
          </a:xfrm>
          <a:custGeom>
            <a:avLst/>
            <a:gdLst>
              <a:gd name="connsiteX0" fmla="*/ 0 w 113309"/>
              <a:gd name="connsiteY0" fmla="*/ 8 h 149466"/>
              <a:gd name="connsiteX1" fmla="*/ 101600 w 113309"/>
              <a:gd name="connsiteY1" fmla="*/ 123833 h 149466"/>
              <a:gd name="connsiteX2" fmla="*/ 111125 w 113309"/>
              <a:gd name="connsiteY2" fmla="*/ 149233 h 149466"/>
              <a:gd name="connsiteX3" fmla="*/ 101600 w 113309"/>
              <a:gd name="connsiteY3" fmla="*/ 117483 h 149466"/>
              <a:gd name="connsiteX4" fmla="*/ 0 w 113309"/>
              <a:gd name="connsiteY4" fmla="*/ 8 h 1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09" h="149466">
                <a:moveTo>
                  <a:pt x="0" y="8"/>
                </a:moveTo>
                <a:cubicBezTo>
                  <a:pt x="0" y="1066"/>
                  <a:pt x="83079" y="98962"/>
                  <a:pt x="101600" y="123833"/>
                </a:cubicBezTo>
                <a:cubicBezTo>
                  <a:pt x="120121" y="148704"/>
                  <a:pt x="111125" y="150291"/>
                  <a:pt x="111125" y="149233"/>
                </a:cubicBezTo>
                <a:cubicBezTo>
                  <a:pt x="111125" y="148175"/>
                  <a:pt x="118533" y="141296"/>
                  <a:pt x="101600" y="117483"/>
                </a:cubicBezTo>
                <a:cubicBezTo>
                  <a:pt x="84667" y="93671"/>
                  <a:pt x="0" y="-1050"/>
                  <a:pt x="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2C5689AC-5EE0-573C-4219-F495A95FD4DD}"/>
              </a:ext>
            </a:extLst>
          </p:cNvPr>
          <p:cNvSpPr/>
          <p:nvPr/>
        </p:nvSpPr>
        <p:spPr>
          <a:xfrm>
            <a:off x="3724895" y="6204356"/>
            <a:ext cx="136828" cy="418629"/>
          </a:xfrm>
          <a:custGeom>
            <a:avLst/>
            <a:gdLst>
              <a:gd name="connsiteX0" fmla="*/ 2555 w 136828"/>
              <a:gd name="connsiteY0" fmla="*/ 9119 h 418629"/>
              <a:gd name="connsiteX1" fmla="*/ 135905 w 136828"/>
              <a:gd name="connsiteY1" fmla="*/ 415519 h 418629"/>
              <a:gd name="connsiteX2" fmla="*/ 62880 w 136828"/>
              <a:gd name="connsiteY2" fmla="*/ 196444 h 418629"/>
              <a:gd name="connsiteX3" fmla="*/ 88280 w 136828"/>
              <a:gd name="connsiteY3" fmla="*/ 193269 h 418629"/>
              <a:gd name="connsiteX4" fmla="*/ 50180 w 136828"/>
              <a:gd name="connsiteY4" fmla="*/ 136119 h 418629"/>
              <a:gd name="connsiteX5" fmla="*/ 2555 w 136828"/>
              <a:gd name="connsiteY5" fmla="*/ 9119 h 4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28" h="418629">
                <a:moveTo>
                  <a:pt x="2555" y="9119"/>
                </a:moveTo>
                <a:cubicBezTo>
                  <a:pt x="16843" y="55686"/>
                  <a:pt x="125851" y="384298"/>
                  <a:pt x="135905" y="415519"/>
                </a:cubicBezTo>
                <a:cubicBezTo>
                  <a:pt x="145959" y="446740"/>
                  <a:pt x="70818" y="233486"/>
                  <a:pt x="62880" y="196444"/>
                </a:cubicBezTo>
                <a:cubicBezTo>
                  <a:pt x="54943" y="159402"/>
                  <a:pt x="90397" y="203323"/>
                  <a:pt x="88280" y="193269"/>
                </a:cubicBezTo>
                <a:cubicBezTo>
                  <a:pt x="86163" y="183215"/>
                  <a:pt x="62351" y="164165"/>
                  <a:pt x="50180" y="136119"/>
                </a:cubicBezTo>
                <a:cubicBezTo>
                  <a:pt x="38009" y="108073"/>
                  <a:pt x="-11733" y="-37448"/>
                  <a:pt x="2555" y="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28A026C-A8D3-7F5E-894E-9F2E4584A27D}"/>
              </a:ext>
            </a:extLst>
          </p:cNvPr>
          <p:cNvSpPr/>
          <p:nvPr/>
        </p:nvSpPr>
        <p:spPr>
          <a:xfrm>
            <a:off x="5803852" y="5917928"/>
            <a:ext cx="158869" cy="245018"/>
          </a:xfrm>
          <a:custGeom>
            <a:avLst/>
            <a:gdLst>
              <a:gd name="connsiteX0" fmla="*/ 48 w 158869"/>
              <a:gd name="connsiteY0" fmla="*/ 6622 h 245018"/>
              <a:gd name="connsiteX1" fmla="*/ 79423 w 158869"/>
              <a:gd name="connsiteY1" fmla="*/ 136797 h 245018"/>
              <a:gd name="connsiteX2" fmla="*/ 79423 w 158869"/>
              <a:gd name="connsiteY2" fmla="*/ 244747 h 245018"/>
              <a:gd name="connsiteX3" fmla="*/ 79423 w 158869"/>
              <a:gd name="connsiteY3" fmla="*/ 162197 h 245018"/>
              <a:gd name="connsiteX4" fmla="*/ 158798 w 158869"/>
              <a:gd name="connsiteY4" fmla="*/ 272 h 245018"/>
              <a:gd name="connsiteX5" fmla="*/ 92123 w 158869"/>
              <a:gd name="connsiteY5" fmla="*/ 120922 h 245018"/>
              <a:gd name="connsiteX6" fmla="*/ 48 w 158869"/>
              <a:gd name="connsiteY6" fmla="*/ 6622 h 24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69" h="245018">
                <a:moveTo>
                  <a:pt x="48" y="6622"/>
                </a:moveTo>
                <a:cubicBezTo>
                  <a:pt x="-2069" y="9268"/>
                  <a:pt x="66194" y="97110"/>
                  <a:pt x="79423" y="136797"/>
                </a:cubicBezTo>
                <a:cubicBezTo>
                  <a:pt x="92652" y="176484"/>
                  <a:pt x="79423" y="244747"/>
                  <a:pt x="79423" y="244747"/>
                </a:cubicBezTo>
                <a:cubicBezTo>
                  <a:pt x="79423" y="248980"/>
                  <a:pt x="66194" y="202943"/>
                  <a:pt x="79423" y="162197"/>
                </a:cubicBezTo>
                <a:cubicBezTo>
                  <a:pt x="92652" y="121451"/>
                  <a:pt x="156681" y="7151"/>
                  <a:pt x="158798" y="272"/>
                </a:cubicBezTo>
                <a:cubicBezTo>
                  <a:pt x="160915" y="-6607"/>
                  <a:pt x="115406" y="118805"/>
                  <a:pt x="92123" y="120922"/>
                </a:cubicBezTo>
                <a:cubicBezTo>
                  <a:pt x="68840" y="123039"/>
                  <a:pt x="2165" y="3976"/>
                  <a:pt x="48" y="6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4C603A9-139A-C51D-599E-73AED47CB8AD}"/>
              </a:ext>
            </a:extLst>
          </p:cNvPr>
          <p:cNvSpPr/>
          <p:nvPr/>
        </p:nvSpPr>
        <p:spPr>
          <a:xfrm>
            <a:off x="5876700" y="6111843"/>
            <a:ext cx="98965" cy="340257"/>
          </a:xfrm>
          <a:custGeom>
            <a:avLst/>
            <a:gdLst>
              <a:gd name="connsiteX0" fmla="*/ 85950 w 98965"/>
              <a:gd name="connsiteY0" fmla="*/ 32 h 340257"/>
              <a:gd name="connsiteX1" fmla="*/ 51025 w 98965"/>
              <a:gd name="connsiteY1" fmla="*/ 193707 h 340257"/>
              <a:gd name="connsiteX2" fmla="*/ 225 w 98965"/>
              <a:gd name="connsiteY2" fmla="*/ 339757 h 340257"/>
              <a:gd name="connsiteX3" fmla="*/ 35150 w 98965"/>
              <a:gd name="connsiteY3" fmla="*/ 238157 h 340257"/>
              <a:gd name="connsiteX4" fmla="*/ 98650 w 98965"/>
              <a:gd name="connsiteY4" fmla="*/ 146082 h 340257"/>
              <a:gd name="connsiteX5" fmla="*/ 60550 w 98965"/>
              <a:gd name="connsiteY5" fmla="*/ 177832 h 340257"/>
              <a:gd name="connsiteX6" fmla="*/ 85950 w 98965"/>
              <a:gd name="connsiteY6" fmla="*/ 32 h 3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65" h="340257">
                <a:moveTo>
                  <a:pt x="85950" y="32"/>
                </a:moveTo>
                <a:cubicBezTo>
                  <a:pt x="84362" y="2678"/>
                  <a:pt x="65313" y="137086"/>
                  <a:pt x="51025" y="193707"/>
                </a:cubicBezTo>
                <a:cubicBezTo>
                  <a:pt x="36737" y="250328"/>
                  <a:pt x="2871" y="332349"/>
                  <a:pt x="225" y="339757"/>
                </a:cubicBezTo>
                <a:cubicBezTo>
                  <a:pt x="-2421" y="347165"/>
                  <a:pt x="18746" y="270436"/>
                  <a:pt x="35150" y="238157"/>
                </a:cubicBezTo>
                <a:cubicBezTo>
                  <a:pt x="51554" y="205878"/>
                  <a:pt x="94417" y="156136"/>
                  <a:pt x="98650" y="146082"/>
                </a:cubicBezTo>
                <a:cubicBezTo>
                  <a:pt x="102883" y="136028"/>
                  <a:pt x="63196" y="198469"/>
                  <a:pt x="60550" y="177832"/>
                </a:cubicBezTo>
                <a:cubicBezTo>
                  <a:pt x="57904" y="157195"/>
                  <a:pt x="87538" y="-2614"/>
                  <a:pt x="8595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0A74D356-945D-AD7C-B5E3-0FA1B4F8A0DB}"/>
              </a:ext>
            </a:extLst>
          </p:cNvPr>
          <p:cNvSpPr/>
          <p:nvPr/>
        </p:nvSpPr>
        <p:spPr>
          <a:xfrm>
            <a:off x="5893383" y="6389445"/>
            <a:ext cx="241649" cy="335149"/>
          </a:xfrm>
          <a:custGeom>
            <a:avLst/>
            <a:gdLst>
              <a:gd name="connsiteX0" fmla="*/ 240717 w 241649"/>
              <a:gd name="connsiteY0" fmla="*/ 1830 h 335149"/>
              <a:gd name="connsiteX1" fmla="*/ 5767 w 241649"/>
              <a:gd name="connsiteY1" fmla="*/ 328855 h 335149"/>
              <a:gd name="connsiteX2" fmla="*/ 85142 w 241649"/>
              <a:gd name="connsiteY2" fmla="*/ 201855 h 335149"/>
              <a:gd name="connsiteX3" fmla="*/ 240717 w 241649"/>
              <a:gd name="connsiteY3" fmla="*/ 1830 h 33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49" h="335149">
                <a:moveTo>
                  <a:pt x="240717" y="1830"/>
                </a:moveTo>
                <a:cubicBezTo>
                  <a:pt x="227488" y="22997"/>
                  <a:pt x="31696" y="295518"/>
                  <a:pt x="5767" y="328855"/>
                </a:cubicBezTo>
                <a:cubicBezTo>
                  <a:pt x="-20162" y="362192"/>
                  <a:pt x="47571" y="254772"/>
                  <a:pt x="85142" y="201855"/>
                </a:cubicBezTo>
                <a:cubicBezTo>
                  <a:pt x="122713" y="148938"/>
                  <a:pt x="253946" y="-19337"/>
                  <a:pt x="240717" y="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19C13E2-E905-06AF-055B-42A67D68BC92}"/>
              </a:ext>
            </a:extLst>
          </p:cNvPr>
          <p:cNvSpPr/>
          <p:nvPr/>
        </p:nvSpPr>
        <p:spPr>
          <a:xfrm>
            <a:off x="4766814" y="7168870"/>
            <a:ext cx="660603" cy="90929"/>
          </a:xfrm>
          <a:custGeom>
            <a:avLst/>
            <a:gdLst>
              <a:gd name="connsiteX0" fmla="*/ 81411 w 660603"/>
              <a:gd name="connsiteY0" fmla="*/ 60605 h 90929"/>
              <a:gd name="connsiteX1" fmla="*/ 389386 w 660603"/>
              <a:gd name="connsiteY1" fmla="*/ 12980 h 90929"/>
              <a:gd name="connsiteX2" fmla="*/ 659261 w 660603"/>
              <a:gd name="connsiteY2" fmla="*/ 32030 h 90929"/>
              <a:gd name="connsiteX3" fmla="*/ 494161 w 660603"/>
              <a:gd name="connsiteY3" fmla="*/ 280 h 90929"/>
              <a:gd name="connsiteX4" fmla="*/ 513211 w 660603"/>
              <a:gd name="connsiteY4" fmla="*/ 16155 h 90929"/>
              <a:gd name="connsiteX5" fmla="*/ 338586 w 660603"/>
              <a:gd name="connsiteY5" fmla="*/ 9805 h 90929"/>
              <a:gd name="connsiteX6" fmla="*/ 287786 w 660603"/>
              <a:gd name="connsiteY6" fmla="*/ 9805 h 90929"/>
              <a:gd name="connsiteX7" fmla="*/ 11561 w 660603"/>
              <a:gd name="connsiteY7" fmla="*/ 89180 h 90929"/>
              <a:gd name="connsiteX8" fmla="*/ 81411 w 660603"/>
              <a:gd name="connsiteY8" fmla="*/ 60605 h 9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603" h="90929">
                <a:moveTo>
                  <a:pt x="81411" y="60605"/>
                </a:moveTo>
                <a:cubicBezTo>
                  <a:pt x="144382" y="47905"/>
                  <a:pt x="293078" y="17742"/>
                  <a:pt x="389386" y="12980"/>
                </a:cubicBezTo>
                <a:cubicBezTo>
                  <a:pt x="485694" y="8218"/>
                  <a:pt x="641799" y="34147"/>
                  <a:pt x="659261" y="32030"/>
                </a:cubicBezTo>
                <a:cubicBezTo>
                  <a:pt x="676723" y="29913"/>
                  <a:pt x="518503" y="2926"/>
                  <a:pt x="494161" y="280"/>
                </a:cubicBezTo>
                <a:cubicBezTo>
                  <a:pt x="469819" y="-2366"/>
                  <a:pt x="539140" y="14567"/>
                  <a:pt x="513211" y="16155"/>
                </a:cubicBezTo>
                <a:cubicBezTo>
                  <a:pt x="487282" y="17742"/>
                  <a:pt x="376157" y="10863"/>
                  <a:pt x="338586" y="9805"/>
                </a:cubicBezTo>
                <a:cubicBezTo>
                  <a:pt x="301015" y="8747"/>
                  <a:pt x="342290" y="-3424"/>
                  <a:pt x="287786" y="9805"/>
                </a:cubicBezTo>
                <a:cubicBezTo>
                  <a:pt x="233282" y="23034"/>
                  <a:pt x="43840" y="80713"/>
                  <a:pt x="11561" y="89180"/>
                </a:cubicBezTo>
                <a:cubicBezTo>
                  <a:pt x="-20718" y="97647"/>
                  <a:pt x="18440" y="73305"/>
                  <a:pt x="81411" y="60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E435AF65-FF64-9BCA-37DD-7637D86E063E}"/>
              </a:ext>
            </a:extLst>
          </p:cNvPr>
          <p:cNvSpPr/>
          <p:nvPr/>
        </p:nvSpPr>
        <p:spPr>
          <a:xfrm>
            <a:off x="4323741" y="6975299"/>
            <a:ext cx="334884" cy="327127"/>
          </a:xfrm>
          <a:custGeom>
            <a:avLst/>
            <a:gdLst>
              <a:gd name="connsiteX0" fmla="*/ 609 w 334884"/>
              <a:gd name="connsiteY0" fmla="*/ 176 h 327127"/>
              <a:gd name="connsiteX1" fmla="*/ 235559 w 334884"/>
              <a:gd name="connsiteY1" fmla="*/ 203376 h 327127"/>
              <a:gd name="connsiteX2" fmla="*/ 330809 w 334884"/>
              <a:gd name="connsiteY2" fmla="*/ 324026 h 327127"/>
              <a:gd name="connsiteX3" fmla="*/ 318109 w 334884"/>
              <a:gd name="connsiteY3" fmla="*/ 279576 h 327127"/>
              <a:gd name="connsiteX4" fmla="*/ 324459 w 334884"/>
              <a:gd name="connsiteY4" fmla="*/ 152576 h 327127"/>
              <a:gd name="connsiteX5" fmla="*/ 295884 w 334884"/>
              <a:gd name="connsiteY5" fmla="*/ 254176 h 327127"/>
              <a:gd name="connsiteX6" fmla="*/ 248259 w 334884"/>
              <a:gd name="connsiteY6" fmla="*/ 184326 h 327127"/>
              <a:gd name="connsiteX7" fmla="*/ 130784 w 334884"/>
              <a:gd name="connsiteY7" fmla="*/ 181151 h 327127"/>
              <a:gd name="connsiteX8" fmla="*/ 165709 w 334884"/>
              <a:gd name="connsiteY8" fmla="*/ 168451 h 327127"/>
              <a:gd name="connsiteX9" fmla="*/ 609 w 334884"/>
              <a:gd name="connsiteY9" fmla="*/ 176 h 32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84" h="327127">
                <a:moveTo>
                  <a:pt x="609" y="176"/>
                </a:moveTo>
                <a:cubicBezTo>
                  <a:pt x="12251" y="5997"/>
                  <a:pt x="180526" y="149401"/>
                  <a:pt x="235559" y="203376"/>
                </a:cubicBezTo>
                <a:cubicBezTo>
                  <a:pt x="290592" y="257351"/>
                  <a:pt x="317051" y="311326"/>
                  <a:pt x="330809" y="324026"/>
                </a:cubicBezTo>
                <a:cubicBezTo>
                  <a:pt x="344567" y="336726"/>
                  <a:pt x="319167" y="308151"/>
                  <a:pt x="318109" y="279576"/>
                </a:cubicBezTo>
                <a:cubicBezTo>
                  <a:pt x="317051" y="251001"/>
                  <a:pt x="328163" y="156809"/>
                  <a:pt x="324459" y="152576"/>
                </a:cubicBezTo>
                <a:cubicBezTo>
                  <a:pt x="320755" y="148343"/>
                  <a:pt x="308584" y="248884"/>
                  <a:pt x="295884" y="254176"/>
                </a:cubicBezTo>
                <a:cubicBezTo>
                  <a:pt x="283184" y="259468"/>
                  <a:pt x="275776" y="196497"/>
                  <a:pt x="248259" y="184326"/>
                </a:cubicBezTo>
                <a:cubicBezTo>
                  <a:pt x="220742" y="172155"/>
                  <a:pt x="144542" y="183797"/>
                  <a:pt x="130784" y="181151"/>
                </a:cubicBezTo>
                <a:cubicBezTo>
                  <a:pt x="117026" y="178505"/>
                  <a:pt x="183701" y="202318"/>
                  <a:pt x="165709" y="168451"/>
                </a:cubicBezTo>
                <a:cubicBezTo>
                  <a:pt x="147717" y="134584"/>
                  <a:pt x="-11033" y="-5645"/>
                  <a:pt x="609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49993AB-FB4A-B67E-B014-97B75FCF9580}"/>
              </a:ext>
            </a:extLst>
          </p:cNvPr>
          <p:cNvSpPr/>
          <p:nvPr/>
        </p:nvSpPr>
        <p:spPr>
          <a:xfrm>
            <a:off x="3216030" y="3049192"/>
            <a:ext cx="112020" cy="809751"/>
          </a:xfrm>
          <a:custGeom>
            <a:avLst/>
            <a:gdLst>
              <a:gd name="connsiteX0" fmla="*/ 111370 w 112020"/>
              <a:gd name="connsiteY0" fmla="*/ 5158 h 809751"/>
              <a:gd name="connsiteX1" fmla="*/ 19295 w 112020"/>
              <a:gd name="connsiteY1" fmla="*/ 611583 h 809751"/>
              <a:gd name="connsiteX2" fmla="*/ 51045 w 112020"/>
              <a:gd name="connsiteY2" fmla="*/ 532208 h 809751"/>
              <a:gd name="connsiteX3" fmla="*/ 245 w 112020"/>
              <a:gd name="connsiteY3" fmla="*/ 808433 h 809751"/>
              <a:gd name="connsiteX4" fmla="*/ 76445 w 112020"/>
              <a:gd name="connsiteY4" fmla="*/ 398858 h 809751"/>
              <a:gd name="connsiteX5" fmla="*/ 28820 w 112020"/>
              <a:gd name="connsiteY5" fmla="*/ 563958 h 809751"/>
              <a:gd name="connsiteX6" fmla="*/ 63745 w 112020"/>
              <a:gd name="connsiteY6" fmla="*/ 271858 h 809751"/>
              <a:gd name="connsiteX7" fmla="*/ 60570 w 112020"/>
              <a:gd name="connsiteY7" fmla="*/ 316308 h 809751"/>
              <a:gd name="connsiteX8" fmla="*/ 111370 w 112020"/>
              <a:gd name="connsiteY8" fmla="*/ 5158 h 8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20" h="809751">
                <a:moveTo>
                  <a:pt x="111370" y="5158"/>
                </a:moveTo>
                <a:cubicBezTo>
                  <a:pt x="104491" y="54370"/>
                  <a:pt x="29349" y="523741"/>
                  <a:pt x="19295" y="611583"/>
                </a:cubicBezTo>
                <a:cubicBezTo>
                  <a:pt x="9241" y="699425"/>
                  <a:pt x="54220" y="499400"/>
                  <a:pt x="51045" y="532208"/>
                </a:cubicBezTo>
                <a:cubicBezTo>
                  <a:pt x="47870" y="565016"/>
                  <a:pt x="-3988" y="830658"/>
                  <a:pt x="245" y="808433"/>
                </a:cubicBezTo>
                <a:cubicBezTo>
                  <a:pt x="4478" y="786208"/>
                  <a:pt x="71683" y="439604"/>
                  <a:pt x="76445" y="398858"/>
                </a:cubicBezTo>
                <a:cubicBezTo>
                  <a:pt x="81207" y="358112"/>
                  <a:pt x="30937" y="585125"/>
                  <a:pt x="28820" y="563958"/>
                </a:cubicBezTo>
                <a:cubicBezTo>
                  <a:pt x="26703" y="542791"/>
                  <a:pt x="58453" y="313133"/>
                  <a:pt x="63745" y="271858"/>
                </a:cubicBezTo>
                <a:cubicBezTo>
                  <a:pt x="69037" y="230583"/>
                  <a:pt x="52633" y="358641"/>
                  <a:pt x="60570" y="316308"/>
                </a:cubicBezTo>
                <a:cubicBezTo>
                  <a:pt x="68507" y="273975"/>
                  <a:pt x="118249" y="-44054"/>
                  <a:pt x="111370" y="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1A62F619-D5E1-C3D9-D68D-B48F9AE6B1F3}"/>
              </a:ext>
            </a:extLst>
          </p:cNvPr>
          <p:cNvSpPr/>
          <p:nvPr/>
        </p:nvSpPr>
        <p:spPr>
          <a:xfrm>
            <a:off x="6216650" y="3085987"/>
            <a:ext cx="49428" cy="316084"/>
          </a:xfrm>
          <a:custGeom>
            <a:avLst/>
            <a:gdLst>
              <a:gd name="connsiteX0" fmla="*/ 0 w 49428"/>
              <a:gd name="connsiteY0" fmla="*/ 113 h 316084"/>
              <a:gd name="connsiteX1" fmla="*/ 44450 w 49428"/>
              <a:gd name="connsiteY1" fmla="*/ 295388 h 316084"/>
              <a:gd name="connsiteX2" fmla="*/ 44450 w 49428"/>
              <a:gd name="connsiteY2" fmla="*/ 260463 h 316084"/>
              <a:gd name="connsiteX3" fmla="*/ 0 w 49428"/>
              <a:gd name="connsiteY3" fmla="*/ 113 h 31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8" h="316084">
                <a:moveTo>
                  <a:pt x="0" y="113"/>
                </a:moveTo>
                <a:cubicBezTo>
                  <a:pt x="0" y="5934"/>
                  <a:pt x="37042" y="251996"/>
                  <a:pt x="44450" y="295388"/>
                </a:cubicBezTo>
                <a:cubicBezTo>
                  <a:pt x="51858" y="338780"/>
                  <a:pt x="50271" y="307559"/>
                  <a:pt x="44450" y="260463"/>
                </a:cubicBezTo>
                <a:cubicBezTo>
                  <a:pt x="38629" y="213367"/>
                  <a:pt x="0" y="-5708"/>
                  <a:pt x="0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679A24CE-AAE3-0DA4-B867-830BD4CD4F65}"/>
              </a:ext>
            </a:extLst>
          </p:cNvPr>
          <p:cNvSpPr/>
          <p:nvPr/>
        </p:nvSpPr>
        <p:spPr>
          <a:xfrm>
            <a:off x="6022975" y="3057525"/>
            <a:ext cx="19739" cy="444500"/>
          </a:xfrm>
          <a:custGeom>
            <a:avLst/>
            <a:gdLst>
              <a:gd name="connsiteX0" fmla="*/ 15875 w 19739"/>
              <a:gd name="connsiteY0" fmla="*/ 0 h 444500"/>
              <a:gd name="connsiteX1" fmla="*/ 19050 w 19739"/>
              <a:gd name="connsiteY1" fmla="*/ 222250 h 444500"/>
              <a:gd name="connsiteX2" fmla="*/ 0 w 19739"/>
              <a:gd name="connsiteY2" fmla="*/ 444500 h 444500"/>
              <a:gd name="connsiteX3" fmla="*/ 19050 w 19739"/>
              <a:gd name="connsiteY3" fmla="*/ 222250 h 444500"/>
              <a:gd name="connsiteX4" fmla="*/ 15875 w 19739"/>
              <a:gd name="connsiteY4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" h="444500">
                <a:moveTo>
                  <a:pt x="15875" y="0"/>
                </a:moveTo>
                <a:cubicBezTo>
                  <a:pt x="15875" y="0"/>
                  <a:pt x="21696" y="148167"/>
                  <a:pt x="19050" y="222250"/>
                </a:cubicBezTo>
                <a:cubicBezTo>
                  <a:pt x="16404" y="296333"/>
                  <a:pt x="0" y="444500"/>
                  <a:pt x="0" y="444500"/>
                </a:cubicBezTo>
                <a:cubicBezTo>
                  <a:pt x="0" y="444500"/>
                  <a:pt x="17992" y="292100"/>
                  <a:pt x="19050" y="222250"/>
                </a:cubicBezTo>
                <a:cubicBezTo>
                  <a:pt x="20108" y="152400"/>
                  <a:pt x="15875" y="0"/>
                  <a:pt x="158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882FE517-F40C-64A6-378A-DDF768CED301}"/>
              </a:ext>
            </a:extLst>
          </p:cNvPr>
          <p:cNvSpPr/>
          <p:nvPr/>
        </p:nvSpPr>
        <p:spPr>
          <a:xfrm>
            <a:off x="3177814" y="4571998"/>
            <a:ext cx="51802" cy="325633"/>
          </a:xfrm>
          <a:custGeom>
            <a:avLst/>
            <a:gdLst>
              <a:gd name="connsiteX0" fmla="*/ 11435 w 51802"/>
              <a:gd name="connsiteY0" fmla="*/ 2 h 325633"/>
              <a:gd name="connsiteX1" fmla="*/ 20356 w 51802"/>
              <a:gd name="connsiteY1" fmla="*/ 245329 h 325633"/>
              <a:gd name="connsiteX2" fmla="*/ 51579 w 51802"/>
              <a:gd name="connsiteY2" fmla="*/ 325618 h 325633"/>
              <a:gd name="connsiteX3" fmla="*/ 2514 w 51802"/>
              <a:gd name="connsiteY3" fmla="*/ 240868 h 325633"/>
              <a:gd name="connsiteX4" fmla="*/ 11435 w 51802"/>
              <a:gd name="connsiteY4" fmla="*/ 2 h 3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2" h="325633">
                <a:moveTo>
                  <a:pt x="11435" y="2"/>
                </a:moveTo>
                <a:cubicBezTo>
                  <a:pt x="14409" y="746"/>
                  <a:pt x="13665" y="191060"/>
                  <a:pt x="20356" y="245329"/>
                </a:cubicBezTo>
                <a:cubicBezTo>
                  <a:pt x="27047" y="299598"/>
                  <a:pt x="54553" y="326362"/>
                  <a:pt x="51579" y="325618"/>
                </a:cubicBezTo>
                <a:cubicBezTo>
                  <a:pt x="48605" y="324874"/>
                  <a:pt x="10691" y="292907"/>
                  <a:pt x="2514" y="240868"/>
                </a:cubicBezTo>
                <a:cubicBezTo>
                  <a:pt x="-5663" y="188829"/>
                  <a:pt x="8461" y="-742"/>
                  <a:pt x="1143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01DD6A5-67B3-6ED4-DA86-27C9599BAD6A}"/>
              </a:ext>
            </a:extLst>
          </p:cNvPr>
          <p:cNvSpPr/>
          <p:nvPr/>
        </p:nvSpPr>
        <p:spPr>
          <a:xfrm>
            <a:off x="3080994" y="5495805"/>
            <a:ext cx="209504" cy="493267"/>
          </a:xfrm>
          <a:custGeom>
            <a:avLst/>
            <a:gdLst>
              <a:gd name="connsiteX0" fmla="*/ 1203 w 209504"/>
              <a:gd name="connsiteY0" fmla="*/ 3976 h 493267"/>
              <a:gd name="connsiteX1" fmla="*/ 206386 w 209504"/>
              <a:gd name="connsiteY1" fmla="*/ 481249 h 493267"/>
              <a:gd name="connsiteX2" fmla="*/ 121636 w 209504"/>
              <a:gd name="connsiteY2" fmla="*/ 342974 h 493267"/>
              <a:gd name="connsiteX3" fmla="*/ 72571 w 209504"/>
              <a:gd name="connsiteY3" fmla="*/ 267145 h 493267"/>
              <a:gd name="connsiteX4" fmla="*/ 135018 w 209504"/>
              <a:gd name="connsiteY4" fmla="*/ 356355 h 493267"/>
              <a:gd name="connsiteX5" fmla="*/ 121636 w 209504"/>
              <a:gd name="connsiteY5" fmla="*/ 258224 h 493267"/>
              <a:gd name="connsiteX6" fmla="*/ 1203 w 209504"/>
              <a:gd name="connsiteY6" fmla="*/ 3976 h 49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04" h="493267">
                <a:moveTo>
                  <a:pt x="1203" y="3976"/>
                </a:moveTo>
                <a:cubicBezTo>
                  <a:pt x="15328" y="41147"/>
                  <a:pt x="186314" y="424749"/>
                  <a:pt x="206386" y="481249"/>
                </a:cubicBezTo>
                <a:cubicBezTo>
                  <a:pt x="226458" y="537749"/>
                  <a:pt x="143938" y="378658"/>
                  <a:pt x="121636" y="342974"/>
                </a:cubicBezTo>
                <a:cubicBezTo>
                  <a:pt x="99334" y="307290"/>
                  <a:pt x="70341" y="264915"/>
                  <a:pt x="72571" y="267145"/>
                </a:cubicBezTo>
                <a:cubicBezTo>
                  <a:pt x="74801" y="269375"/>
                  <a:pt x="126841" y="357842"/>
                  <a:pt x="135018" y="356355"/>
                </a:cubicBezTo>
                <a:cubicBezTo>
                  <a:pt x="143196" y="354868"/>
                  <a:pt x="141708" y="315467"/>
                  <a:pt x="121636" y="258224"/>
                </a:cubicBezTo>
                <a:cubicBezTo>
                  <a:pt x="101564" y="200981"/>
                  <a:pt x="-12922" y="-33195"/>
                  <a:pt x="1203" y="3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262D77A-9308-F8CD-9F52-857B0AF123CF}"/>
              </a:ext>
            </a:extLst>
          </p:cNvPr>
          <p:cNvSpPr/>
          <p:nvPr/>
        </p:nvSpPr>
        <p:spPr>
          <a:xfrm>
            <a:off x="3376543" y="6123925"/>
            <a:ext cx="263478" cy="416843"/>
          </a:xfrm>
          <a:custGeom>
            <a:avLst/>
            <a:gdLst>
              <a:gd name="connsiteX0" fmla="*/ 46 w 263478"/>
              <a:gd name="connsiteY0" fmla="*/ 325 h 416843"/>
              <a:gd name="connsiteX1" fmla="*/ 182926 w 263478"/>
              <a:gd name="connsiteY1" fmla="*/ 267954 h 416843"/>
              <a:gd name="connsiteX2" fmla="*/ 263215 w 263478"/>
              <a:gd name="connsiteY2" fmla="*/ 415150 h 416843"/>
              <a:gd name="connsiteX3" fmla="*/ 200768 w 263478"/>
              <a:gd name="connsiteY3" fmla="*/ 325940 h 416843"/>
              <a:gd name="connsiteX4" fmla="*/ 46 w 263478"/>
              <a:gd name="connsiteY4" fmla="*/ 325 h 4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478" h="416843">
                <a:moveTo>
                  <a:pt x="46" y="325"/>
                </a:moveTo>
                <a:cubicBezTo>
                  <a:pt x="-2928" y="-9339"/>
                  <a:pt x="139064" y="198816"/>
                  <a:pt x="182926" y="267954"/>
                </a:cubicBezTo>
                <a:cubicBezTo>
                  <a:pt x="226788" y="337092"/>
                  <a:pt x="260241" y="405486"/>
                  <a:pt x="263215" y="415150"/>
                </a:cubicBezTo>
                <a:cubicBezTo>
                  <a:pt x="266189" y="424814"/>
                  <a:pt x="243886" y="392847"/>
                  <a:pt x="200768" y="325940"/>
                </a:cubicBezTo>
                <a:cubicBezTo>
                  <a:pt x="157650" y="259033"/>
                  <a:pt x="3020" y="9989"/>
                  <a:pt x="46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BB8B3F4-5C1D-8A30-DF50-44FFF919A7C4}"/>
              </a:ext>
            </a:extLst>
          </p:cNvPr>
          <p:cNvSpPr/>
          <p:nvPr/>
        </p:nvSpPr>
        <p:spPr>
          <a:xfrm>
            <a:off x="3875132" y="6801767"/>
            <a:ext cx="652960" cy="491367"/>
          </a:xfrm>
          <a:custGeom>
            <a:avLst/>
            <a:gdLst>
              <a:gd name="connsiteX0" fmla="*/ 1032 w 652960"/>
              <a:gd name="connsiteY0" fmla="*/ 477 h 491367"/>
              <a:gd name="connsiteX1" fmla="*/ 451541 w 652960"/>
              <a:gd name="connsiteY1" fmla="*/ 339474 h 491367"/>
              <a:gd name="connsiteX2" fmla="*/ 652263 w 652960"/>
              <a:gd name="connsiteY2" fmla="*/ 491131 h 491367"/>
              <a:gd name="connsiteX3" fmla="*/ 509528 w 652960"/>
              <a:gd name="connsiteY3" fmla="*/ 370697 h 491367"/>
              <a:gd name="connsiteX4" fmla="*/ 295424 w 652960"/>
              <a:gd name="connsiteY4" fmla="*/ 227962 h 491367"/>
              <a:gd name="connsiteX5" fmla="*/ 326648 w 652960"/>
              <a:gd name="connsiteY5" fmla="*/ 263646 h 491367"/>
              <a:gd name="connsiteX6" fmla="*/ 1032 w 652960"/>
              <a:gd name="connsiteY6" fmla="*/ 477 h 49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960" h="491367">
                <a:moveTo>
                  <a:pt x="1032" y="477"/>
                </a:moveTo>
                <a:cubicBezTo>
                  <a:pt x="21847" y="13115"/>
                  <a:pt x="451541" y="339474"/>
                  <a:pt x="451541" y="339474"/>
                </a:cubicBezTo>
                <a:cubicBezTo>
                  <a:pt x="560079" y="421250"/>
                  <a:pt x="642598" y="485927"/>
                  <a:pt x="652263" y="491131"/>
                </a:cubicBezTo>
                <a:cubicBezTo>
                  <a:pt x="661928" y="496335"/>
                  <a:pt x="569001" y="414558"/>
                  <a:pt x="509528" y="370697"/>
                </a:cubicBezTo>
                <a:cubicBezTo>
                  <a:pt x="450055" y="326836"/>
                  <a:pt x="325904" y="245804"/>
                  <a:pt x="295424" y="227962"/>
                </a:cubicBezTo>
                <a:cubicBezTo>
                  <a:pt x="264944" y="210120"/>
                  <a:pt x="372740" y="297100"/>
                  <a:pt x="326648" y="263646"/>
                </a:cubicBezTo>
                <a:cubicBezTo>
                  <a:pt x="280556" y="230192"/>
                  <a:pt x="-19783" y="-12161"/>
                  <a:pt x="1032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E421DEAB-2A99-8A1A-878D-292E08C5D214}"/>
              </a:ext>
            </a:extLst>
          </p:cNvPr>
          <p:cNvSpPr/>
          <p:nvPr/>
        </p:nvSpPr>
        <p:spPr>
          <a:xfrm>
            <a:off x="5422717" y="6659496"/>
            <a:ext cx="117266" cy="263231"/>
          </a:xfrm>
          <a:custGeom>
            <a:avLst/>
            <a:gdLst>
              <a:gd name="connsiteX0" fmla="*/ 117209 w 117266"/>
              <a:gd name="connsiteY0" fmla="*/ 12 h 263231"/>
              <a:gd name="connsiteX1" fmla="*/ 36920 w 117266"/>
              <a:gd name="connsiteY1" fmla="*/ 178432 h 263231"/>
              <a:gd name="connsiteX2" fmla="*/ 1236 w 117266"/>
              <a:gd name="connsiteY2" fmla="*/ 263181 h 263231"/>
              <a:gd name="connsiteX3" fmla="*/ 23539 w 117266"/>
              <a:gd name="connsiteY3" fmla="*/ 187353 h 263231"/>
              <a:gd name="connsiteX4" fmla="*/ 117209 w 117266"/>
              <a:gd name="connsiteY4" fmla="*/ 12 h 26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66" h="263231">
                <a:moveTo>
                  <a:pt x="117209" y="12"/>
                </a:moveTo>
                <a:cubicBezTo>
                  <a:pt x="119439" y="-1475"/>
                  <a:pt x="56249" y="134571"/>
                  <a:pt x="36920" y="178432"/>
                </a:cubicBezTo>
                <a:cubicBezTo>
                  <a:pt x="17591" y="222294"/>
                  <a:pt x="3466" y="261694"/>
                  <a:pt x="1236" y="263181"/>
                </a:cubicBezTo>
                <a:cubicBezTo>
                  <a:pt x="-994" y="264668"/>
                  <a:pt x="-3224" y="233445"/>
                  <a:pt x="23539" y="187353"/>
                </a:cubicBezTo>
                <a:cubicBezTo>
                  <a:pt x="50302" y="141261"/>
                  <a:pt x="114979" y="1499"/>
                  <a:pt x="11720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25F496E-1B93-F27C-A4CD-F9B3927BFFE8}"/>
              </a:ext>
            </a:extLst>
          </p:cNvPr>
          <p:cNvSpPr/>
          <p:nvPr/>
        </p:nvSpPr>
        <p:spPr>
          <a:xfrm>
            <a:off x="5469495" y="6691195"/>
            <a:ext cx="592338" cy="466141"/>
          </a:xfrm>
          <a:custGeom>
            <a:avLst/>
            <a:gdLst>
              <a:gd name="connsiteX0" fmla="*/ 587847 w 592338"/>
              <a:gd name="connsiteY0" fmla="*/ 3997 h 466141"/>
              <a:gd name="connsiteX1" fmla="*/ 16905 w 592338"/>
              <a:gd name="connsiteY1" fmla="*/ 454506 h 466141"/>
              <a:gd name="connsiteX2" fmla="*/ 168562 w 592338"/>
              <a:gd name="connsiteY2" fmla="*/ 325152 h 466141"/>
              <a:gd name="connsiteX3" fmla="*/ 351442 w 592338"/>
              <a:gd name="connsiteY3" fmla="*/ 235943 h 466141"/>
              <a:gd name="connsiteX4" fmla="*/ 284534 w 592338"/>
              <a:gd name="connsiteY4" fmla="*/ 258245 h 466141"/>
              <a:gd name="connsiteX5" fmla="*/ 373744 w 592338"/>
              <a:gd name="connsiteY5" fmla="*/ 119970 h 466141"/>
              <a:gd name="connsiteX6" fmla="*/ 288995 w 592338"/>
              <a:gd name="connsiteY6" fmla="*/ 227022 h 466141"/>
              <a:gd name="connsiteX7" fmla="*/ 587847 w 592338"/>
              <a:gd name="connsiteY7" fmla="*/ 3997 h 4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338" h="466141">
                <a:moveTo>
                  <a:pt x="587847" y="3997"/>
                </a:moveTo>
                <a:cubicBezTo>
                  <a:pt x="542499" y="41911"/>
                  <a:pt x="86786" y="400980"/>
                  <a:pt x="16905" y="454506"/>
                </a:cubicBezTo>
                <a:cubicBezTo>
                  <a:pt x="-52976" y="508032"/>
                  <a:pt x="112806" y="361579"/>
                  <a:pt x="168562" y="325152"/>
                </a:cubicBezTo>
                <a:cubicBezTo>
                  <a:pt x="224318" y="288725"/>
                  <a:pt x="332113" y="247094"/>
                  <a:pt x="351442" y="235943"/>
                </a:cubicBezTo>
                <a:cubicBezTo>
                  <a:pt x="370771" y="224792"/>
                  <a:pt x="280817" y="277574"/>
                  <a:pt x="284534" y="258245"/>
                </a:cubicBezTo>
                <a:cubicBezTo>
                  <a:pt x="288251" y="238916"/>
                  <a:pt x="373001" y="125174"/>
                  <a:pt x="373744" y="119970"/>
                </a:cubicBezTo>
                <a:cubicBezTo>
                  <a:pt x="374487" y="114766"/>
                  <a:pt x="257028" y="244120"/>
                  <a:pt x="288995" y="227022"/>
                </a:cubicBezTo>
                <a:cubicBezTo>
                  <a:pt x="320962" y="209924"/>
                  <a:pt x="633195" y="-33917"/>
                  <a:pt x="587847" y="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946EF377-9301-41FF-B7F3-6E796EB6A114}"/>
              </a:ext>
            </a:extLst>
          </p:cNvPr>
          <p:cNvSpPr/>
          <p:nvPr/>
        </p:nvSpPr>
        <p:spPr>
          <a:xfrm>
            <a:off x="6472168" y="5575567"/>
            <a:ext cx="245327" cy="571470"/>
          </a:xfrm>
          <a:custGeom>
            <a:avLst/>
            <a:gdLst>
              <a:gd name="connsiteX0" fmla="*/ 245327 w 245327"/>
              <a:gd name="connsiteY0" fmla="*/ 43 h 571470"/>
              <a:gd name="connsiteX1" fmla="*/ 57986 w 245327"/>
              <a:gd name="connsiteY1" fmla="*/ 455013 h 571470"/>
              <a:gd name="connsiteX2" fmla="*/ 0 w 245327"/>
              <a:gd name="connsiteY2" fmla="*/ 570985 h 571470"/>
              <a:gd name="connsiteX3" fmla="*/ 57986 w 245327"/>
              <a:gd name="connsiteY3" fmla="*/ 428250 h 571470"/>
              <a:gd name="connsiteX4" fmla="*/ 245327 w 245327"/>
              <a:gd name="connsiteY4" fmla="*/ 43 h 57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27" h="571470">
                <a:moveTo>
                  <a:pt x="245327" y="43"/>
                </a:moveTo>
                <a:cubicBezTo>
                  <a:pt x="245327" y="4503"/>
                  <a:pt x="98874" y="359856"/>
                  <a:pt x="57986" y="455013"/>
                </a:cubicBezTo>
                <a:cubicBezTo>
                  <a:pt x="17098" y="550170"/>
                  <a:pt x="0" y="575445"/>
                  <a:pt x="0" y="570985"/>
                </a:cubicBezTo>
                <a:cubicBezTo>
                  <a:pt x="0" y="566525"/>
                  <a:pt x="20072" y="518203"/>
                  <a:pt x="57986" y="428250"/>
                </a:cubicBezTo>
                <a:cubicBezTo>
                  <a:pt x="95900" y="338297"/>
                  <a:pt x="245327" y="-4417"/>
                  <a:pt x="24532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5C2A508-323D-C774-2265-DF9BF9F9DF86}"/>
              </a:ext>
            </a:extLst>
          </p:cNvPr>
          <p:cNvSpPr/>
          <p:nvPr/>
        </p:nvSpPr>
        <p:spPr>
          <a:xfrm>
            <a:off x="6762096" y="4090142"/>
            <a:ext cx="108988" cy="1289286"/>
          </a:xfrm>
          <a:custGeom>
            <a:avLst/>
            <a:gdLst>
              <a:gd name="connsiteX0" fmla="*/ 71371 w 108988"/>
              <a:gd name="connsiteY0" fmla="*/ 125 h 1289286"/>
              <a:gd name="connsiteX1" fmla="*/ 107055 w 108988"/>
              <a:gd name="connsiteY1" fmla="*/ 575528 h 1289286"/>
              <a:gd name="connsiteX2" fmla="*/ 4 w 108988"/>
              <a:gd name="connsiteY2" fmla="*/ 1289206 h 1289286"/>
              <a:gd name="connsiteX3" fmla="*/ 102595 w 108988"/>
              <a:gd name="connsiteY3" fmla="*/ 530923 h 1289286"/>
              <a:gd name="connsiteX4" fmla="*/ 71371 w 108988"/>
              <a:gd name="connsiteY4" fmla="*/ 125 h 128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8" h="1289286">
                <a:moveTo>
                  <a:pt x="71371" y="125"/>
                </a:moveTo>
                <a:cubicBezTo>
                  <a:pt x="72114" y="7559"/>
                  <a:pt x="118949" y="360681"/>
                  <a:pt x="107055" y="575528"/>
                </a:cubicBezTo>
                <a:cubicBezTo>
                  <a:pt x="95161" y="790375"/>
                  <a:pt x="747" y="1296640"/>
                  <a:pt x="4" y="1289206"/>
                </a:cubicBezTo>
                <a:cubicBezTo>
                  <a:pt x="-739" y="1281772"/>
                  <a:pt x="87727" y="744283"/>
                  <a:pt x="102595" y="530923"/>
                </a:cubicBezTo>
                <a:cubicBezTo>
                  <a:pt x="117463" y="317563"/>
                  <a:pt x="70628" y="-7309"/>
                  <a:pt x="7137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7FE56E82-9169-014F-C25D-AF313D82E181}"/>
              </a:ext>
            </a:extLst>
          </p:cNvPr>
          <p:cNvSpPr/>
          <p:nvPr/>
        </p:nvSpPr>
        <p:spPr>
          <a:xfrm>
            <a:off x="3034945" y="4441559"/>
            <a:ext cx="77186" cy="451383"/>
          </a:xfrm>
          <a:custGeom>
            <a:avLst/>
            <a:gdLst>
              <a:gd name="connsiteX0" fmla="*/ 54330 w 77186"/>
              <a:gd name="connsiteY0" fmla="*/ 266 h 451383"/>
              <a:gd name="connsiteX1" fmla="*/ 3530 w 77186"/>
              <a:gd name="connsiteY1" fmla="*/ 266966 h 451383"/>
              <a:gd name="connsiteX2" fmla="*/ 6705 w 77186"/>
              <a:gd name="connsiteY2" fmla="*/ 295541 h 451383"/>
              <a:gd name="connsiteX3" fmla="*/ 25755 w 77186"/>
              <a:gd name="connsiteY3" fmla="*/ 311416 h 451383"/>
              <a:gd name="connsiteX4" fmla="*/ 76555 w 77186"/>
              <a:gd name="connsiteY4" fmla="*/ 451116 h 451383"/>
              <a:gd name="connsiteX5" fmla="*/ 51155 w 77186"/>
              <a:gd name="connsiteY5" fmla="*/ 343166 h 451383"/>
              <a:gd name="connsiteX6" fmla="*/ 6705 w 77186"/>
              <a:gd name="connsiteY6" fmla="*/ 219341 h 451383"/>
              <a:gd name="connsiteX7" fmla="*/ 54330 w 77186"/>
              <a:gd name="connsiteY7" fmla="*/ 266 h 4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86" h="451383">
                <a:moveTo>
                  <a:pt x="54330" y="266"/>
                </a:moveTo>
                <a:cubicBezTo>
                  <a:pt x="53801" y="8204"/>
                  <a:pt x="11467" y="217754"/>
                  <a:pt x="3530" y="266966"/>
                </a:cubicBezTo>
                <a:cubicBezTo>
                  <a:pt x="-4407" y="316178"/>
                  <a:pt x="3001" y="288133"/>
                  <a:pt x="6705" y="295541"/>
                </a:cubicBezTo>
                <a:cubicBezTo>
                  <a:pt x="10409" y="302949"/>
                  <a:pt x="14113" y="285487"/>
                  <a:pt x="25755" y="311416"/>
                </a:cubicBezTo>
                <a:cubicBezTo>
                  <a:pt x="37397" y="337345"/>
                  <a:pt x="72322" y="445824"/>
                  <a:pt x="76555" y="451116"/>
                </a:cubicBezTo>
                <a:cubicBezTo>
                  <a:pt x="80788" y="456408"/>
                  <a:pt x="62797" y="381795"/>
                  <a:pt x="51155" y="343166"/>
                </a:cubicBezTo>
                <a:cubicBezTo>
                  <a:pt x="39513" y="304537"/>
                  <a:pt x="7234" y="274903"/>
                  <a:pt x="6705" y="219341"/>
                </a:cubicBezTo>
                <a:cubicBezTo>
                  <a:pt x="6176" y="163779"/>
                  <a:pt x="54859" y="-7672"/>
                  <a:pt x="5433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44417C8-F498-FC0E-4827-B60F36CEE48F}"/>
              </a:ext>
            </a:extLst>
          </p:cNvPr>
          <p:cNvSpPr/>
          <p:nvPr/>
        </p:nvSpPr>
        <p:spPr>
          <a:xfrm>
            <a:off x="3726611" y="2432186"/>
            <a:ext cx="1096229" cy="276508"/>
          </a:xfrm>
          <a:custGeom>
            <a:avLst/>
            <a:gdLst>
              <a:gd name="connsiteX0" fmla="*/ 0 w 1096229"/>
              <a:gd name="connsiteY0" fmla="*/ 276508 h 276508"/>
              <a:gd name="connsiteX1" fmla="*/ 940280 w 1096229"/>
              <a:gd name="connsiteY1" fmla="*/ 9089 h 276508"/>
              <a:gd name="connsiteX2" fmla="*/ 767751 w 1096229"/>
              <a:gd name="connsiteY2" fmla="*/ 69474 h 276508"/>
              <a:gd name="connsiteX3" fmla="*/ 491706 w 1096229"/>
              <a:gd name="connsiteY3" fmla="*/ 138486 h 276508"/>
              <a:gd name="connsiteX4" fmla="*/ 638355 w 1096229"/>
              <a:gd name="connsiteY4" fmla="*/ 155739 h 276508"/>
              <a:gd name="connsiteX5" fmla="*/ 1095555 w 1096229"/>
              <a:gd name="connsiteY5" fmla="*/ 86727 h 276508"/>
              <a:gd name="connsiteX6" fmla="*/ 526212 w 1096229"/>
              <a:gd name="connsiteY6" fmla="*/ 164365 h 276508"/>
              <a:gd name="connsiteX7" fmla="*/ 439947 w 1096229"/>
              <a:gd name="connsiteY7" fmla="*/ 147112 h 276508"/>
              <a:gd name="connsiteX8" fmla="*/ 0 w 1096229"/>
              <a:gd name="connsiteY8" fmla="*/ 276508 h 2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29" h="276508">
                <a:moveTo>
                  <a:pt x="0" y="276508"/>
                </a:moveTo>
                <a:lnTo>
                  <a:pt x="940280" y="9089"/>
                </a:lnTo>
                <a:cubicBezTo>
                  <a:pt x="1068238" y="-25417"/>
                  <a:pt x="842513" y="47908"/>
                  <a:pt x="767751" y="69474"/>
                </a:cubicBezTo>
                <a:cubicBezTo>
                  <a:pt x="692989" y="91040"/>
                  <a:pt x="513272" y="124109"/>
                  <a:pt x="491706" y="138486"/>
                </a:cubicBezTo>
                <a:cubicBezTo>
                  <a:pt x="470140" y="152863"/>
                  <a:pt x="537714" y="164365"/>
                  <a:pt x="638355" y="155739"/>
                </a:cubicBezTo>
                <a:cubicBezTo>
                  <a:pt x="738997" y="147112"/>
                  <a:pt x="1114246" y="85289"/>
                  <a:pt x="1095555" y="86727"/>
                </a:cubicBezTo>
                <a:cubicBezTo>
                  <a:pt x="1076864" y="88165"/>
                  <a:pt x="526212" y="164365"/>
                  <a:pt x="526212" y="164365"/>
                </a:cubicBezTo>
                <a:cubicBezTo>
                  <a:pt x="416944" y="174429"/>
                  <a:pt x="526211" y="121233"/>
                  <a:pt x="439947" y="147112"/>
                </a:cubicBezTo>
                <a:lnTo>
                  <a:pt x="0" y="2765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4CE96E52-EAEB-760B-63EA-455532CF8B86}"/>
              </a:ext>
            </a:extLst>
          </p:cNvPr>
          <p:cNvSpPr/>
          <p:nvPr/>
        </p:nvSpPr>
        <p:spPr>
          <a:xfrm>
            <a:off x="5624423" y="3062172"/>
            <a:ext cx="77637" cy="337519"/>
          </a:xfrm>
          <a:custGeom>
            <a:avLst/>
            <a:gdLst>
              <a:gd name="connsiteX0" fmla="*/ 77637 w 77637"/>
              <a:gd name="connsiteY0" fmla="*/ 205 h 337519"/>
              <a:gd name="connsiteX1" fmla="*/ 17252 w 77637"/>
              <a:gd name="connsiteY1" fmla="*/ 250371 h 337519"/>
              <a:gd name="connsiteX2" fmla="*/ 17252 w 77637"/>
              <a:gd name="connsiteY2" fmla="*/ 336636 h 337519"/>
              <a:gd name="connsiteX3" fmla="*/ 0 w 77637"/>
              <a:gd name="connsiteY3" fmla="*/ 207239 h 337519"/>
              <a:gd name="connsiteX4" fmla="*/ 17252 w 77637"/>
              <a:gd name="connsiteY4" fmla="*/ 207239 h 337519"/>
              <a:gd name="connsiteX5" fmla="*/ 77637 w 77637"/>
              <a:gd name="connsiteY5" fmla="*/ 205 h 33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37" h="337519">
                <a:moveTo>
                  <a:pt x="77637" y="205"/>
                </a:moveTo>
                <a:cubicBezTo>
                  <a:pt x="77637" y="7394"/>
                  <a:pt x="27316" y="194299"/>
                  <a:pt x="17252" y="250371"/>
                </a:cubicBezTo>
                <a:cubicBezTo>
                  <a:pt x="7188" y="306443"/>
                  <a:pt x="20127" y="343825"/>
                  <a:pt x="17252" y="336636"/>
                </a:cubicBezTo>
                <a:cubicBezTo>
                  <a:pt x="14377" y="329447"/>
                  <a:pt x="0" y="228805"/>
                  <a:pt x="0" y="207239"/>
                </a:cubicBezTo>
                <a:cubicBezTo>
                  <a:pt x="0" y="185673"/>
                  <a:pt x="4313" y="237431"/>
                  <a:pt x="17252" y="207239"/>
                </a:cubicBezTo>
                <a:cubicBezTo>
                  <a:pt x="30191" y="177047"/>
                  <a:pt x="77637" y="-6984"/>
                  <a:pt x="77637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5328787-B7C6-A335-66FE-86DB6ABCE371}"/>
              </a:ext>
            </a:extLst>
          </p:cNvPr>
          <p:cNvSpPr/>
          <p:nvPr/>
        </p:nvSpPr>
        <p:spPr>
          <a:xfrm>
            <a:off x="4530707" y="4053016"/>
            <a:ext cx="85923" cy="245850"/>
          </a:xfrm>
          <a:custGeom>
            <a:avLst/>
            <a:gdLst>
              <a:gd name="connsiteX0" fmla="*/ 13049 w 85923"/>
              <a:gd name="connsiteY0" fmla="*/ 0 h 245850"/>
              <a:gd name="connsiteX1" fmla="*/ 13049 w 85923"/>
              <a:gd name="connsiteY1" fmla="*/ 144751 h 245850"/>
              <a:gd name="connsiteX2" fmla="*/ 83659 w 85923"/>
              <a:gd name="connsiteY2" fmla="*/ 243605 h 245850"/>
              <a:gd name="connsiteX3" fmla="*/ 62476 w 85923"/>
              <a:gd name="connsiteY3" fmla="*/ 208300 h 245850"/>
              <a:gd name="connsiteX4" fmla="*/ 2457 w 85923"/>
              <a:gd name="connsiteY4" fmla="*/ 144751 h 245850"/>
              <a:gd name="connsiteX5" fmla="*/ 13049 w 85923"/>
              <a:gd name="connsiteY5" fmla="*/ 0 h 24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23" h="245850">
                <a:moveTo>
                  <a:pt x="13049" y="0"/>
                </a:moveTo>
                <a:cubicBezTo>
                  <a:pt x="14814" y="0"/>
                  <a:pt x="1281" y="104150"/>
                  <a:pt x="13049" y="144751"/>
                </a:cubicBezTo>
                <a:cubicBezTo>
                  <a:pt x="24817" y="185352"/>
                  <a:pt x="75421" y="233014"/>
                  <a:pt x="83659" y="243605"/>
                </a:cubicBezTo>
                <a:cubicBezTo>
                  <a:pt x="91897" y="254197"/>
                  <a:pt x="76010" y="224776"/>
                  <a:pt x="62476" y="208300"/>
                </a:cubicBezTo>
                <a:cubicBezTo>
                  <a:pt x="48942" y="191824"/>
                  <a:pt x="11283" y="178291"/>
                  <a:pt x="2457" y="144751"/>
                </a:cubicBezTo>
                <a:cubicBezTo>
                  <a:pt x="-6369" y="111211"/>
                  <a:pt x="11284" y="0"/>
                  <a:pt x="130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F6CFE42-DA2A-B53F-D7D0-9C598710C5F3}"/>
              </a:ext>
            </a:extLst>
          </p:cNvPr>
          <p:cNvSpPr/>
          <p:nvPr/>
        </p:nvSpPr>
        <p:spPr>
          <a:xfrm>
            <a:off x="4684758" y="3645575"/>
            <a:ext cx="49655" cy="323099"/>
          </a:xfrm>
          <a:custGeom>
            <a:avLst/>
            <a:gdLst>
              <a:gd name="connsiteX0" fmla="*/ 49645 w 49655"/>
              <a:gd name="connsiteY0" fmla="*/ 1433 h 323099"/>
              <a:gd name="connsiteX1" fmla="*/ 17871 w 49655"/>
              <a:gd name="connsiteY1" fmla="*/ 259160 h 323099"/>
              <a:gd name="connsiteX2" fmla="*/ 46115 w 49655"/>
              <a:gd name="connsiteY2" fmla="*/ 322709 h 323099"/>
              <a:gd name="connsiteX3" fmla="*/ 218 w 49655"/>
              <a:gd name="connsiteY3" fmla="*/ 241508 h 323099"/>
              <a:gd name="connsiteX4" fmla="*/ 28462 w 49655"/>
              <a:gd name="connsiteY4" fmla="*/ 269752 h 323099"/>
              <a:gd name="connsiteX5" fmla="*/ 21401 w 49655"/>
              <a:gd name="connsiteY5" fmla="*/ 160306 h 323099"/>
              <a:gd name="connsiteX6" fmla="*/ 49645 w 49655"/>
              <a:gd name="connsiteY6" fmla="*/ 1433 h 32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55" h="323099">
                <a:moveTo>
                  <a:pt x="49645" y="1433"/>
                </a:moveTo>
                <a:cubicBezTo>
                  <a:pt x="49057" y="17909"/>
                  <a:pt x="18459" y="205614"/>
                  <a:pt x="17871" y="259160"/>
                </a:cubicBezTo>
                <a:cubicBezTo>
                  <a:pt x="17283" y="312706"/>
                  <a:pt x="49057" y="325651"/>
                  <a:pt x="46115" y="322709"/>
                </a:cubicBezTo>
                <a:cubicBezTo>
                  <a:pt x="43173" y="319767"/>
                  <a:pt x="3160" y="250334"/>
                  <a:pt x="218" y="241508"/>
                </a:cubicBezTo>
                <a:cubicBezTo>
                  <a:pt x="-2724" y="232682"/>
                  <a:pt x="24932" y="283286"/>
                  <a:pt x="28462" y="269752"/>
                </a:cubicBezTo>
                <a:cubicBezTo>
                  <a:pt x="31992" y="256218"/>
                  <a:pt x="17282" y="205614"/>
                  <a:pt x="21401" y="160306"/>
                </a:cubicBezTo>
                <a:cubicBezTo>
                  <a:pt x="25520" y="114998"/>
                  <a:pt x="50233" y="-15043"/>
                  <a:pt x="49645" y="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71184579-6A6C-0964-FFD4-6DACB3C4EDE6}"/>
              </a:ext>
            </a:extLst>
          </p:cNvPr>
          <p:cNvSpPr/>
          <p:nvPr/>
        </p:nvSpPr>
        <p:spPr>
          <a:xfrm>
            <a:off x="4843816" y="3145782"/>
            <a:ext cx="56548" cy="873011"/>
          </a:xfrm>
          <a:custGeom>
            <a:avLst/>
            <a:gdLst>
              <a:gd name="connsiteX0" fmla="*/ 35338 w 56548"/>
              <a:gd name="connsiteY0" fmla="*/ 102280 h 873011"/>
              <a:gd name="connsiteX1" fmla="*/ 35338 w 56548"/>
              <a:gd name="connsiteY1" fmla="*/ 172890 h 873011"/>
              <a:gd name="connsiteX2" fmla="*/ 56521 w 56548"/>
              <a:gd name="connsiteY2" fmla="*/ 840155 h 873011"/>
              <a:gd name="connsiteX3" fmla="*/ 38868 w 56548"/>
              <a:gd name="connsiteY3" fmla="*/ 744831 h 873011"/>
              <a:gd name="connsiteX4" fmla="*/ 33 w 56548"/>
              <a:gd name="connsiteY4" fmla="*/ 518879 h 873011"/>
              <a:gd name="connsiteX5" fmla="*/ 45929 w 56548"/>
              <a:gd name="connsiteY5" fmla="*/ 797789 h 873011"/>
              <a:gd name="connsiteX6" fmla="*/ 38868 w 56548"/>
              <a:gd name="connsiteY6" fmla="*/ 557715 h 873011"/>
              <a:gd name="connsiteX7" fmla="*/ 45929 w 56548"/>
              <a:gd name="connsiteY7" fmla="*/ 24609 h 873011"/>
              <a:gd name="connsiteX8" fmla="*/ 35338 w 56548"/>
              <a:gd name="connsiteY8" fmla="*/ 102280 h 8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48" h="873011">
                <a:moveTo>
                  <a:pt x="35338" y="102280"/>
                </a:moveTo>
                <a:cubicBezTo>
                  <a:pt x="33573" y="126993"/>
                  <a:pt x="31808" y="49911"/>
                  <a:pt x="35338" y="172890"/>
                </a:cubicBezTo>
                <a:cubicBezTo>
                  <a:pt x="38868" y="295869"/>
                  <a:pt x="55933" y="744832"/>
                  <a:pt x="56521" y="840155"/>
                </a:cubicBezTo>
                <a:cubicBezTo>
                  <a:pt x="57109" y="935478"/>
                  <a:pt x="48283" y="798377"/>
                  <a:pt x="38868" y="744831"/>
                </a:cubicBezTo>
                <a:cubicBezTo>
                  <a:pt x="29453" y="691285"/>
                  <a:pt x="-1144" y="510053"/>
                  <a:pt x="33" y="518879"/>
                </a:cubicBezTo>
                <a:cubicBezTo>
                  <a:pt x="1210" y="527705"/>
                  <a:pt x="39457" y="791316"/>
                  <a:pt x="45929" y="797789"/>
                </a:cubicBezTo>
                <a:cubicBezTo>
                  <a:pt x="52401" y="804262"/>
                  <a:pt x="38868" y="686578"/>
                  <a:pt x="38868" y="557715"/>
                </a:cubicBezTo>
                <a:cubicBezTo>
                  <a:pt x="38868" y="428852"/>
                  <a:pt x="48283" y="102868"/>
                  <a:pt x="45929" y="24609"/>
                </a:cubicBezTo>
                <a:cubicBezTo>
                  <a:pt x="43575" y="-53650"/>
                  <a:pt x="37103" y="77567"/>
                  <a:pt x="35338" y="10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2B1CC36C-85B8-2DB6-1A53-E58884BD7DED}"/>
              </a:ext>
            </a:extLst>
          </p:cNvPr>
          <p:cNvSpPr/>
          <p:nvPr/>
        </p:nvSpPr>
        <p:spPr>
          <a:xfrm>
            <a:off x="3966358" y="82684"/>
            <a:ext cx="1562251" cy="2341729"/>
          </a:xfrm>
          <a:custGeom>
            <a:avLst/>
            <a:gdLst>
              <a:gd name="connsiteX0" fmla="*/ 724395 w 1562251"/>
              <a:gd name="connsiteY0" fmla="*/ 36069 h 2341729"/>
              <a:gd name="connsiteX1" fmla="*/ 985652 w 1562251"/>
              <a:gd name="connsiteY1" fmla="*/ 522958 h 2341729"/>
              <a:gd name="connsiteX2" fmla="*/ 1223159 w 1562251"/>
              <a:gd name="connsiteY2" fmla="*/ 1556111 h 2341729"/>
              <a:gd name="connsiteX3" fmla="*/ 1187533 w 1562251"/>
              <a:gd name="connsiteY3" fmla="*/ 1437358 h 2341729"/>
              <a:gd name="connsiteX4" fmla="*/ 1543793 w 1562251"/>
              <a:gd name="connsiteY4" fmla="*/ 2316132 h 2341729"/>
              <a:gd name="connsiteX5" fmla="*/ 1436915 w 1562251"/>
              <a:gd name="connsiteY5" fmla="*/ 2019248 h 2341729"/>
              <a:gd name="connsiteX6" fmla="*/ 807523 w 1562251"/>
              <a:gd name="connsiteY6" fmla="*/ 1128599 h 2341729"/>
              <a:gd name="connsiteX7" fmla="*/ 926276 w 1562251"/>
              <a:gd name="connsiteY7" fmla="*/ 1271103 h 2341729"/>
              <a:gd name="connsiteX8" fmla="*/ 985652 w 1562251"/>
              <a:gd name="connsiteY8" fmla="*/ 772339 h 2341729"/>
              <a:gd name="connsiteX9" fmla="*/ 237507 w 1562251"/>
              <a:gd name="connsiteY9" fmla="*/ 131072 h 2341729"/>
              <a:gd name="connsiteX10" fmla="*/ 783772 w 1562251"/>
              <a:gd name="connsiteY10" fmla="*/ 451706 h 2341729"/>
              <a:gd name="connsiteX11" fmla="*/ 641268 w 1562251"/>
              <a:gd name="connsiteY11" fmla="*/ 249825 h 2341729"/>
              <a:gd name="connsiteX12" fmla="*/ 795647 w 1562251"/>
              <a:gd name="connsiteY12" fmla="*/ 463581 h 2341729"/>
              <a:gd name="connsiteX13" fmla="*/ 748146 w 1562251"/>
              <a:gd name="connsiteY13" fmla="*/ 166698 h 2341729"/>
              <a:gd name="connsiteX14" fmla="*/ 0 w 1562251"/>
              <a:gd name="connsiteY14" fmla="*/ 47945 h 2341729"/>
              <a:gd name="connsiteX15" fmla="*/ 724395 w 1562251"/>
              <a:gd name="connsiteY15" fmla="*/ 36069 h 234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2251" h="2341729">
                <a:moveTo>
                  <a:pt x="724395" y="36069"/>
                </a:moveTo>
                <a:cubicBezTo>
                  <a:pt x="888670" y="115238"/>
                  <a:pt x="902525" y="269618"/>
                  <a:pt x="985652" y="522958"/>
                </a:cubicBezTo>
                <a:cubicBezTo>
                  <a:pt x="1068779" y="776298"/>
                  <a:pt x="1189512" y="1403711"/>
                  <a:pt x="1223159" y="1556111"/>
                </a:cubicBezTo>
                <a:cubicBezTo>
                  <a:pt x="1256806" y="1708511"/>
                  <a:pt x="1134094" y="1310688"/>
                  <a:pt x="1187533" y="1437358"/>
                </a:cubicBezTo>
                <a:cubicBezTo>
                  <a:pt x="1240972" y="1564028"/>
                  <a:pt x="1502229" y="2219150"/>
                  <a:pt x="1543793" y="2316132"/>
                </a:cubicBezTo>
                <a:cubicBezTo>
                  <a:pt x="1585357" y="2413114"/>
                  <a:pt x="1559627" y="2217170"/>
                  <a:pt x="1436915" y="2019248"/>
                </a:cubicBezTo>
                <a:cubicBezTo>
                  <a:pt x="1314203" y="1821326"/>
                  <a:pt x="892630" y="1253290"/>
                  <a:pt x="807523" y="1128599"/>
                </a:cubicBezTo>
                <a:cubicBezTo>
                  <a:pt x="722416" y="1003908"/>
                  <a:pt x="896588" y="1330480"/>
                  <a:pt x="926276" y="1271103"/>
                </a:cubicBezTo>
                <a:cubicBezTo>
                  <a:pt x="955964" y="1211726"/>
                  <a:pt x="1100447" y="962344"/>
                  <a:pt x="985652" y="772339"/>
                </a:cubicBezTo>
                <a:cubicBezTo>
                  <a:pt x="870857" y="582334"/>
                  <a:pt x="271154" y="184511"/>
                  <a:pt x="237507" y="131072"/>
                </a:cubicBezTo>
                <a:cubicBezTo>
                  <a:pt x="203860" y="77633"/>
                  <a:pt x="716479" y="431914"/>
                  <a:pt x="783772" y="451706"/>
                </a:cubicBezTo>
                <a:cubicBezTo>
                  <a:pt x="851065" y="471498"/>
                  <a:pt x="639289" y="247846"/>
                  <a:pt x="641268" y="249825"/>
                </a:cubicBezTo>
                <a:cubicBezTo>
                  <a:pt x="643247" y="251804"/>
                  <a:pt x="777834" y="477436"/>
                  <a:pt x="795647" y="463581"/>
                </a:cubicBezTo>
                <a:cubicBezTo>
                  <a:pt x="813460" y="449727"/>
                  <a:pt x="880754" y="235971"/>
                  <a:pt x="748146" y="166698"/>
                </a:cubicBezTo>
                <a:cubicBezTo>
                  <a:pt x="615538" y="97425"/>
                  <a:pt x="0" y="65758"/>
                  <a:pt x="0" y="47945"/>
                </a:cubicBezTo>
                <a:cubicBezTo>
                  <a:pt x="0" y="30132"/>
                  <a:pt x="560120" y="-43100"/>
                  <a:pt x="724395" y="36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DBA09374-F285-2A3B-0D4A-33652EB32734}"/>
              </a:ext>
            </a:extLst>
          </p:cNvPr>
          <p:cNvSpPr/>
          <p:nvPr/>
        </p:nvSpPr>
        <p:spPr>
          <a:xfrm>
            <a:off x="3229539" y="346395"/>
            <a:ext cx="1795206" cy="1921641"/>
          </a:xfrm>
          <a:custGeom>
            <a:avLst/>
            <a:gdLst>
              <a:gd name="connsiteX0" fmla="*/ 1788372 w 1795206"/>
              <a:gd name="connsiteY0" fmla="*/ 1917027 h 1921641"/>
              <a:gd name="connsiteX1" fmla="*/ 1455350 w 1795206"/>
              <a:gd name="connsiteY1" fmla="*/ 1380805 h 1921641"/>
              <a:gd name="connsiteX2" fmla="*/ 1269083 w 1795206"/>
              <a:gd name="connsiteY2" fmla="*/ 1025205 h 1921641"/>
              <a:gd name="connsiteX3" fmla="*/ 625617 w 1795206"/>
              <a:gd name="connsiteY3" fmla="*/ 195472 h 1921641"/>
              <a:gd name="connsiteX4" fmla="*/ 936061 w 1795206"/>
              <a:gd name="connsiteY4" fmla="*/ 308361 h 1921641"/>
              <a:gd name="connsiteX5" fmla="*/ 27305 w 1795206"/>
              <a:gd name="connsiteY5" fmla="*/ 14849 h 1921641"/>
              <a:gd name="connsiteX6" fmla="*/ 275661 w 1795206"/>
              <a:gd name="connsiteY6" fmla="*/ 76938 h 1921641"/>
              <a:gd name="connsiteX7" fmla="*/ 670772 w 1795206"/>
              <a:gd name="connsiteY7" fmla="*/ 155961 h 1921641"/>
              <a:gd name="connsiteX8" fmla="*/ 693350 w 1795206"/>
              <a:gd name="connsiteY8" fmla="*/ 3561 h 1921641"/>
              <a:gd name="connsiteX9" fmla="*/ 1088461 w 1795206"/>
              <a:gd name="connsiteY9" fmla="*/ 336583 h 1921641"/>
              <a:gd name="connsiteX10" fmla="*/ 992505 w 1795206"/>
              <a:gd name="connsiteY10" fmla="*/ 257561 h 1921641"/>
              <a:gd name="connsiteX11" fmla="*/ 834461 w 1795206"/>
              <a:gd name="connsiteY11" fmla="*/ 201116 h 1921641"/>
              <a:gd name="connsiteX12" fmla="*/ 936061 w 1795206"/>
              <a:gd name="connsiteY12" fmla="*/ 432538 h 1921641"/>
              <a:gd name="connsiteX13" fmla="*/ 1252150 w 1795206"/>
              <a:gd name="connsiteY13" fmla="*/ 641383 h 1921641"/>
              <a:gd name="connsiteX14" fmla="*/ 998150 w 1795206"/>
              <a:gd name="connsiteY14" fmla="*/ 528494 h 1921641"/>
              <a:gd name="connsiteX15" fmla="*/ 930417 w 1795206"/>
              <a:gd name="connsiteY15" fmla="*/ 579294 h 1921641"/>
              <a:gd name="connsiteX16" fmla="*/ 1240861 w 1795206"/>
              <a:gd name="connsiteY16" fmla="*/ 1053427 h 1921641"/>
              <a:gd name="connsiteX17" fmla="*/ 840105 w 1795206"/>
              <a:gd name="connsiteY17" fmla="*/ 827649 h 1921641"/>
              <a:gd name="connsiteX18" fmla="*/ 1370683 w 1795206"/>
              <a:gd name="connsiteY18" fmla="*/ 1324361 h 1921641"/>
              <a:gd name="connsiteX19" fmla="*/ 1658550 w 1795206"/>
              <a:gd name="connsiteY19" fmla="*/ 1623516 h 1921641"/>
              <a:gd name="connsiteX20" fmla="*/ 1788372 w 1795206"/>
              <a:gd name="connsiteY20" fmla="*/ 1917027 h 19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95206" h="1921641">
                <a:moveTo>
                  <a:pt x="1788372" y="1917027"/>
                </a:moveTo>
                <a:cubicBezTo>
                  <a:pt x="1754505" y="1876575"/>
                  <a:pt x="1541898" y="1529442"/>
                  <a:pt x="1455350" y="1380805"/>
                </a:cubicBezTo>
                <a:cubicBezTo>
                  <a:pt x="1368802" y="1232168"/>
                  <a:pt x="1407372" y="1222760"/>
                  <a:pt x="1269083" y="1025205"/>
                </a:cubicBezTo>
                <a:cubicBezTo>
                  <a:pt x="1130794" y="827649"/>
                  <a:pt x="681121" y="314946"/>
                  <a:pt x="625617" y="195472"/>
                </a:cubicBezTo>
                <a:cubicBezTo>
                  <a:pt x="570113" y="75998"/>
                  <a:pt x="1035780" y="338465"/>
                  <a:pt x="936061" y="308361"/>
                </a:cubicBezTo>
                <a:cubicBezTo>
                  <a:pt x="836342" y="278257"/>
                  <a:pt x="137372" y="53420"/>
                  <a:pt x="27305" y="14849"/>
                </a:cubicBezTo>
                <a:cubicBezTo>
                  <a:pt x="-82762" y="-23722"/>
                  <a:pt x="168417" y="53419"/>
                  <a:pt x="275661" y="76938"/>
                </a:cubicBezTo>
                <a:cubicBezTo>
                  <a:pt x="382905" y="100457"/>
                  <a:pt x="601157" y="168190"/>
                  <a:pt x="670772" y="155961"/>
                </a:cubicBezTo>
                <a:cubicBezTo>
                  <a:pt x="740387" y="143732"/>
                  <a:pt x="623735" y="-26543"/>
                  <a:pt x="693350" y="3561"/>
                </a:cubicBezTo>
                <a:cubicBezTo>
                  <a:pt x="762965" y="33665"/>
                  <a:pt x="1038602" y="294250"/>
                  <a:pt x="1088461" y="336583"/>
                </a:cubicBezTo>
                <a:cubicBezTo>
                  <a:pt x="1138320" y="378916"/>
                  <a:pt x="1034838" y="280139"/>
                  <a:pt x="992505" y="257561"/>
                </a:cubicBezTo>
                <a:cubicBezTo>
                  <a:pt x="950172" y="234983"/>
                  <a:pt x="843868" y="171953"/>
                  <a:pt x="834461" y="201116"/>
                </a:cubicBezTo>
                <a:cubicBezTo>
                  <a:pt x="825054" y="230279"/>
                  <a:pt x="866446" y="359160"/>
                  <a:pt x="936061" y="432538"/>
                </a:cubicBezTo>
                <a:cubicBezTo>
                  <a:pt x="1005676" y="505916"/>
                  <a:pt x="1241802" y="625390"/>
                  <a:pt x="1252150" y="641383"/>
                </a:cubicBezTo>
                <a:cubicBezTo>
                  <a:pt x="1262498" y="657376"/>
                  <a:pt x="1051772" y="538842"/>
                  <a:pt x="998150" y="528494"/>
                </a:cubicBezTo>
                <a:cubicBezTo>
                  <a:pt x="944528" y="518146"/>
                  <a:pt x="889965" y="491805"/>
                  <a:pt x="930417" y="579294"/>
                </a:cubicBezTo>
                <a:cubicBezTo>
                  <a:pt x="970869" y="666783"/>
                  <a:pt x="1255913" y="1012034"/>
                  <a:pt x="1240861" y="1053427"/>
                </a:cubicBezTo>
                <a:cubicBezTo>
                  <a:pt x="1225809" y="1094819"/>
                  <a:pt x="818468" y="782493"/>
                  <a:pt x="840105" y="827649"/>
                </a:cubicBezTo>
                <a:cubicBezTo>
                  <a:pt x="861742" y="872805"/>
                  <a:pt x="1234276" y="1191717"/>
                  <a:pt x="1370683" y="1324361"/>
                </a:cubicBezTo>
                <a:cubicBezTo>
                  <a:pt x="1507090" y="1457005"/>
                  <a:pt x="1594580" y="1525679"/>
                  <a:pt x="1658550" y="1623516"/>
                </a:cubicBezTo>
                <a:cubicBezTo>
                  <a:pt x="1722520" y="1721353"/>
                  <a:pt x="1822239" y="1957479"/>
                  <a:pt x="1788372" y="1917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308E7F8-B026-67CF-4CA1-BBABBBE3B8D6}"/>
              </a:ext>
            </a:extLst>
          </p:cNvPr>
          <p:cNvSpPr/>
          <p:nvPr/>
        </p:nvSpPr>
        <p:spPr>
          <a:xfrm>
            <a:off x="2613968" y="292133"/>
            <a:ext cx="2042747" cy="1990781"/>
          </a:xfrm>
          <a:custGeom>
            <a:avLst/>
            <a:gdLst>
              <a:gd name="connsiteX0" fmla="*/ 2042699 w 2042747"/>
              <a:gd name="connsiteY0" fmla="*/ 1988223 h 1990781"/>
              <a:gd name="connsiteX1" fmla="*/ 1421810 w 2042747"/>
              <a:gd name="connsiteY1" fmla="*/ 1491511 h 1990781"/>
              <a:gd name="connsiteX2" fmla="*/ 1207321 w 2042747"/>
              <a:gd name="connsiteY2" fmla="*/ 712578 h 1990781"/>
              <a:gd name="connsiteX3" fmla="*/ 721899 w 2042747"/>
              <a:gd name="connsiteY3" fmla="*/ 227156 h 1990781"/>
              <a:gd name="connsiteX4" fmla="*/ 580788 w 2042747"/>
              <a:gd name="connsiteY4" fmla="*/ 204578 h 1990781"/>
              <a:gd name="connsiteX5" fmla="*/ 33276 w 2042747"/>
              <a:gd name="connsiteY5" fmla="*/ 509378 h 1990781"/>
              <a:gd name="connsiteX6" fmla="*/ 129232 w 2042747"/>
              <a:gd name="connsiteY6" fmla="*/ 452934 h 1990781"/>
              <a:gd name="connsiteX7" fmla="*/ 693676 w 2042747"/>
              <a:gd name="connsiteY7" fmla="*/ 23956 h 1990781"/>
              <a:gd name="connsiteX8" fmla="*/ 699321 w 2042747"/>
              <a:gd name="connsiteY8" fmla="*/ 74756 h 1990781"/>
              <a:gd name="connsiteX9" fmla="*/ 761410 w 2042747"/>
              <a:gd name="connsiteY9" fmla="*/ 244089 h 1990781"/>
              <a:gd name="connsiteX10" fmla="*/ 812210 w 2042747"/>
              <a:gd name="connsiteY10" fmla="*/ 102978 h 1990781"/>
              <a:gd name="connsiteX11" fmla="*/ 1043632 w 2042747"/>
              <a:gd name="connsiteY11" fmla="*/ 486800 h 1990781"/>
              <a:gd name="connsiteX12" fmla="*/ 1139588 w 2042747"/>
              <a:gd name="connsiteY12" fmla="*/ 780311 h 1990781"/>
              <a:gd name="connsiteX13" fmla="*/ 981543 w 2042747"/>
              <a:gd name="connsiteY13" fmla="*/ 571467 h 1990781"/>
              <a:gd name="connsiteX14" fmla="*/ 1201676 w 2042747"/>
              <a:gd name="connsiteY14" fmla="*/ 848045 h 1990781"/>
              <a:gd name="connsiteX15" fmla="*/ 1466965 w 2042747"/>
              <a:gd name="connsiteY15" fmla="*/ 1198000 h 1990781"/>
              <a:gd name="connsiteX16" fmla="*/ 1387943 w 2042747"/>
              <a:gd name="connsiteY16" fmla="*/ 1090756 h 1990781"/>
              <a:gd name="connsiteX17" fmla="*/ 1224254 w 2042747"/>
              <a:gd name="connsiteY17" fmla="*/ 1006089 h 1990781"/>
              <a:gd name="connsiteX18" fmla="*/ 1478254 w 2042747"/>
              <a:gd name="connsiteY18" fmla="*/ 1401200 h 1990781"/>
              <a:gd name="connsiteX19" fmla="*/ 1371010 w 2042747"/>
              <a:gd name="connsiteY19" fmla="*/ 1322178 h 1990781"/>
              <a:gd name="connsiteX20" fmla="*/ 1613721 w 2042747"/>
              <a:gd name="connsiteY20" fmla="*/ 1655200 h 1990781"/>
              <a:gd name="connsiteX21" fmla="*/ 1862076 w 2042747"/>
              <a:gd name="connsiteY21" fmla="*/ 1903556 h 1990781"/>
              <a:gd name="connsiteX22" fmla="*/ 1387943 w 2042747"/>
              <a:gd name="connsiteY22" fmla="*/ 1694711 h 1990781"/>
              <a:gd name="connsiteX23" fmla="*/ 2042699 w 2042747"/>
              <a:gd name="connsiteY23" fmla="*/ 1988223 h 1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2747" h="1990781">
                <a:moveTo>
                  <a:pt x="2042699" y="1988223"/>
                </a:moveTo>
                <a:cubicBezTo>
                  <a:pt x="2048343" y="1954356"/>
                  <a:pt x="1561040" y="1704118"/>
                  <a:pt x="1421810" y="1491511"/>
                </a:cubicBezTo>
                <a:cubicBezTo>
                  <a:pt x="1282580" y="1278903"/>
                  <a:pt x="1323973" y="923304"/>
                  <a:pt x="1207321" y="712578"/>
                </a:cubicBezTo>
                <a:cubicBezTo>
                  <a:pt x="1090669" y="501852"/>
                  <a:pt x="826321" y="311823"/>
                  <a:pt x="721899" y="227156"/>
                </a:cubicBezTo>
                <a:cubicBezTo>
                  <a:pt x="617477" y="142489"/>
                  <a:pt x="695559" y="157541"/>
                  <a:pt x="580788" y="204578"/>
                </a:cubicBezTo>
                <a:cubicBezTo>
                  <a:pt x="466017" y="251615"/>
                  <a:pt x="108535" y="467985"/>
                  <a:pt x="33276" y="509378"/>
                </a:cubicBezTo>
                <a:cubicBezTo>
                  <a:pt x="-41983" y="550771"/>
                  <a:pt x="19165" y="533838"/>
                  <a:pt x="129232" y="452934"/>
                </a:cubicBezTo>
                <a:cubicBezTo>
                  <a:pt x="239299" y="372030"/>
                  <a:pt x="598661" y="86986"/>
                  <a:pt x="693676" y="23956"/>
                </a:cubicBezTo>
                <a:cubicBezTo>
                  <a:pt x="788691" y="-39074"/>
                  <a:pt x="688032" y="38067"/>
                  <a:pt x="699321" y="74756"/>
                </a:cubicBezTo>
                <a:cubicBezTo>
                  <a:pt x="710610" y="111445"/>
                  <a:pt x="742595" y="239385"/>
                  <a:pt x="761410" y="244089"/>
                </a:cubicBezTo>
                <a:cubicBezTo>
                  <a:pt x="780225" y="248793"/>
                  <a:pt x="765173" y="62526"/>
                  <a:pt x="812210" y="102978"/>
                </a:cubicBezTo>
                <a:cubicBezTo>
                  <a:pt x="859247" y="143430"/>
                  <a:pt x="989069" y="373911"/>
                  <a:pt x="1043632" y="486800"/>
                </a:cubicBezTo>
                <a:cubicBezTo>
                  <a:pt x="1098195" y="599689"/>
                  <a:pt x="1149936" y="766200"/>
                  <a:pt x="1139588" y="780311"/>
                </a:cubicBezTo>
                <a:cubicBezTo>
                  <a:pt x="1129240" y="794422"/>
                  <a:pt x="971195" y="560178"/>
                  <a:pt x="981543" y="571467"/>
                </a:cubicBezTo>
                <a:cubicBezTo>
                  <a:pt x="991891" y="582756"/>
                  <a:pt x="1120772" y="743623"/>
                  <a:pt x="1201676" y="848045"/>
                </a:cubicBezTo>
                <a:cubicBezTo>
                  <a:pt x="1282580" y="952467"/>
                  <a:pt x="1435920" y="1157548"/>
                  <a:pt x="1466965" y="1198000"/>
                </a:cubicBezTo>
                <a:cubicBezTo>
                  <a:pt x="1498009" y="1238452"/>
                  <a:pt x="1428395" y="1122741"/>
                  <a:pt x="1387943" y="1090756"/>
                </a:cubicBezTo>
                <a:cubicBezTo>
                  <a:pt x="1347491" y="1058771"/>
                  <a:pt x="1209202" y="954348"/>
                  <a:pt x="1224254" y="1006089"/>
                </a:cubicBezTo>
                <a:cubicBezTo>
                  <a:pt x="1239306" y="1057830"/>
                  <a:pt x="1453795" y="1348518"/>
                  <a:pt x="1478254" y="1401200"/>
                </a:cubicBezTo>
                <a:cubicBezTo>
                  <a:pt x="1502713" y="1453882"/>
                  <a:pt x="1348432" y="1279845"/>
                  <a:pt x="1371010" y="1322178"/>
                </a:cubicBezTo>
                <a:cubicBezTo>
                  <a:pt x="1393588" y="1364511"/>
                  <a:pt x="1531877" y="1558304"/>
                  <a:pt x="1613721" y="1655200"/>
                </a:cubicBezTo>
                <a:cubicBezTo>
                  <a:pt x="1695565" y="1752096"/>
                  <a:pt x="1899706" y="1896971"/>
                  <a:pt x="1862076" y="1903556"/>
                </a:cubicBezTo>
                <a:cubicBezTo>
                  <a:pt x="1824446" y="1910141"/>
                  <a:pt x="1361602" y="1680600"/>
                  <a:pt x="1387943" y="1694711"/>
                </a:cubicBezTo>
                <a:cubicBezTo>
                  <a:pt x="1414284" y="1708822"/>
                  <a:pt x="2037055" y="2022090"/>
                  <a:pt x="2042699" y="1988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3ECD276-1C6F-EAA2-594E-2EDBCEDEB593}"/>
              </a:ext>
            </a:extLst>
          </p:cNvPr>
          <p:cNvSpPr/>
          <p:nvPr/>
        </p:nvSpPr>
        <p:spPr>
          <a:xfrm>
            <a:off x="2313997" y="753617"/>
            <a:ext cx="2173379" cy="1634242"/>
          </a:xfrm>
          <a:custGeom>
            <a:avLst/>
            <a:gdLst>
              <a:gd name="connsiteX0" fmla="*/ 2173336 w 2173379"/>
              <a:gd name="connsiteY0" fmla="*/ 1633983 h 1634242"/>
              <a:gd name="connsiteX1" fmla="*/ 1445203 w 2173379"/>
              <a:gd name="connsiteY1" fmla="*/ 1205005 h 1634242"/>
              <a:gd name="connsiteX2" fmla="*/ 1236359 w 2173379"/>
              <a:gd name="connsiteY2" fmla="*/ 493805 h 1634242"/>
              <a:gd name="connsiteX3" fmla="*/ 1106536 w 2173379"/>
              <a:gd name="connsiteY3" fmla="*/ 279316 h 1634242"/>
              <a:gd name="connsiteX4" fmla="*/ 434847 w 2173379"/>
              <a:gd name="connsiteY4" fmla="*/ 126916 h 1634242"/>
              <a:gd name="connsiteX5" fmla="*/ 677559 w 2173379"/>
              <a:gd name="connsiteY5" fmla="*/ 104339 h 1634242"/>
              <a:gd name="connsiteX6" fmla="*/ 513870 w 2173379"/>
              <a:gd name="connsiteY6" fmla="*/ 166427 h 1634242"/>
              <a:gd name="connsiteX7" fmla="*/ 17159 w 2173379"/>
              <a:gd name="connsiteY7" fmla="*/ 697005 h 1634242"/>
              <a:gd name="connsiteX8" fmla="*/ 152625 w 2173379"/>
              <a:gd name="connsiteY8" fmla="*/ 572827 h 1634242"/>
              <a:gd name="connsiteX9" fmla="*/ 525159 w 2173379"/>
              <a:gd name="connsiteY9" fmla="*/ 2739 h 1634242"/>
              <a:gd name="connsiteX10" fmla="*/ 813025 w 2173379"/>
              <a:gd name="connsiteY10" fmla="*/ 347050 h 1634242"/>
              <a:gd name="connsiteX11" fmla="*/ 852536 w 2173379"/>
              <a:gd name="connsiteY11" fmla="*/ 121272 h 1634242"/>
              <a:gd name="connsiteX12" fmla="*/ 1236359 w 2173379"/>
              <a:gd name="connsiteY12" fmla="*/ 448650 h 1634242"/>
              <a:gd name="connsiteX13" fmla="*/ 1315381 w 2173379"/>
              <a:gd name="connsiteY13" fmla="*/ 228516 h 1634242"/>
              <a:gd name="connsiteX14" fmla="*/ 1213781 w 2173379"/>
              <a:gd name="connsiteY14" fmla="*/ 883272 h 1634242"/>
              <a:gd name="connsiteX15" fmla="*/ 1479070 w 2173379"/>
              <a:gd name="connsiteY15" fmla="*/ 1148561 h 1634242"/>
              <a:gd name="connsiteX16" fmla="*/ 2173336 w 2173379"/>
              <a:gd name="connsiteY16" fmla="*/ 1633983 h 16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3379" h="1634242">
                <a:moveTo>
                  <a:pt x="2173336" y="1633983"/>
                </a:moveTo>
                <a:cubicBezTo>
                  <a:pt x="2167692" y="1643390"/>
                  <a:pt x="1601366" y="1395035"/>
                  <a:pt x="1445203" y="1205005"/>
                </a:cubicBezTo>
                <a:cubicBezTo>
                  <a:pt x="1289040" y="1014975"/>
                  <a:pt x="1292803" y="648086"/>
                  <a:pt x="1236359" y="493805"/>
                </a:cubicBezTo>
                <a:cubicBezTo>
                  <a:pt x="1179915" y="339524"/>
                  <a:pt x="1240121" y="340464"/>
                  <a:pt x="1106536" y="279316"/>
                </a:cubicBezTo>
                <a:cubicBezTo>
                  <a:pt x="972951" y="218168"/>
                  <a:pt x="506343" y="156079"/>
                  <a:pt x="434847" y="126916"/>
                </a:cubicBezTo>
                <a:cubicBezTo>
                  <a:pt x="363351" y="97753"/>
                  <a:pt x="664389" y="97754"/>
                  <a:pt x="677559" y="104339"/>
                </a:cubicBezTo>
                <a:cubicBezTo>
                  <a:pt x="690729" y="110924"/>
                  <a:pt x="623937" y="67649"/>
                  <a:pt x="513870" y="166427"/>
                </a:cubicBezTo>
                <a:cubicBezTo>
                  <a:pt x="403803" y="265205"/>
                  <a:pt x="77366" y="629272"/>
                  <a:pt x="17159" y="697005"/>
                </a:cubicBezTo>
                <a:cubicBezTo>
                  <a:pt x="-43048" y="764738"/>
                  <a:pt x="67958" y="688538"/>
                  <a:pt x="152625" y="572827"/>
                </a:cubicBezTo>
                <a:cubicBezTo>
                  <a:pt x="237292" y="457116"/>
                  <a:pt x="415092" y="40368"/>
                  <a:pt x="525159" y="2739"/>
                </a:cubicBezTo>
                <a:cubicBezTo>
                  <a:pt x="635226" y="-34890"/>
                  <a:pt x="758462" y="327294"/>
                  <a:pt x="813025" y="347050"/>
                </a:cubicBezTo>
                <a:cubicBezTo>
                  <a:pt x="867588" y="366805"/>
                  <a:pt x="781980" y="104339"/>
                  <a:pt x="852536" y="121272"/>
                </a:cubicBezTo>
                <a:cubicBezTo>
                  <a:pt x="923092" y="138205"/>
                  <a:pt x="1159218" y="430776"/>
                  <a:pt x="1236359" y="448650"/>
                </a:cubicBezTo>
                <a:cubicBezTo>
                  <a:pt x="1313500" y="466524"/>
                  <a:pt x="1319144" y="156079"/>
                  <a:pt x="1315381" y="228516"/>
                </a:cubicBezTo>
                <a:cubicBezTo>
                  <a:pt x="1311618" y="300953"/>
                  <a:pt x="1186500" y="729931"/>
                  <a:pt x="1213781" y="883272"/>
                </a:cubicBezTo>
                <a:cubicBezTo>
                  <a:pt x="1241062" y="1036613"/>
                  <a:pt x="1320085" y="1023443"/>
                  <a:pt x="1479070" y="1148561"/>
                </a:cubicBezTo>
                <a:cubicBezTo>
                  <a:pt x="1638055" y="1273679"/>
                  <a:pt x="2178980" y="1624576"/>
                  <a:pt x="2173336" y="1633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C79709F-9306-BBAC-A3CD-1CDFEA337233}"/>
              </a:ext>
            </a:extLst>
          </p:cNvPr>
          <p:cNvSpPr/>
          <p:nvPr/>
        </p:nvSpPr>
        <p:spPr>
          <a:xfrm>
            <a:off x="2057390" y="1301466"/>
            <a:ext cx="1716135" cy="1092281"/>
          </a:xfrm>
          <a:custGeom>
            <a:avLst/>
            <a:gdLst>
              <a:gd name="connsiteX0" fmla="*/ 1713099 w 1716135"/>
              <a:gd name="connsiteY0" fmla="*/ 1091778 h 1092281"/>
              <a:gd name="connsiteX1" fmla="*/ 1301054 w 1716135"/>
              <a:gd name="connsiteY1" fmla="*/ 860356 h 1092281"/>
              <a:gd name="connsiteX2" fmla="*/ 1047054 w 1716135"/>
              <a:gd name="connsiteY2" fmla="*/ 549912 h 1092281"/>
              <a:gd name="connsiteX3" fmla="*/ 443099 w 1716135"/>
              <a:gd name="connsiteY3" fmla="*/ 87067 h 1092281"/>
              <a:gd name="connsiteX4" fmla="*/ 14121 w 1716135"/>
              <a:gd name="connsiteY4" fmla="*/ 781334 h 1092281"/>
              <a:gd name="connsiteX5" fmla="*/ 115721 w 1716135"/>
              <a:gd name="connsiteY5" fmla="*/ 572490 h 1092281"/>
              <a:gd name="connsiteX6" fmla="*/ 239899 w 1716135"/>
              <a:gd name="connsiteY6" fmla="*/ 160445 h 1092281"/>
              <a:gd name="connsiteX7" fmla="*/ 595499 w 1716135"/>
              <a:gd name="connsiteY7" fmla="*/ 307201 h 1092281"/>
              <a:gd name="connsiteX8" fmla="*/ 612432 w 1716135"/>
              <a:gd name="connsiteY8" fmla="*/ 8045 h 1092281"/>
              <a:gd name="connsiteX9" fmla="*/ 1205099 w 1716135"/>
              <a:gd name="connsiteY9" fmla="*/ 691023 h 1092281"/>
              <a:gd name="connsiteX10" fmla="*/ 1442166 w 1716135"/>
              <a:gd name="connsiteY10" fmla="*/ 990178 h 1092281"/>
              <a:gd name="connsiteX11" fmla="*/ 1069632 w 1716135"/>
              <a:gd name="connsiteY11" fmla="*/ 798267 h 1092281"/>
              <a:gd name="connsiteX12" fmla="*/ 1713099 w 1716135"/>
              <a:gd name="connsiteY12" fmla="*/ 1091778 h 109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6135" h="1092281">
                <a:moveTo>
                  <a:pt x="1713099" y="1091778"/>
                </a:moveTo>
                <a:cubicBezTo>
                  <a:pt x="1751669" y="1102126"/>
                  <a:pt x="1412061" y="950667"/>
                  <a:pt x="1301054" y="860356"/>
                </a:cubicBezTo>
                <a:cubicBezTo>
                  <a:pt x="1190047" y="770045"/>
                  <a:pt x="1190046" y="678793"/>
                  <a:pt x="1047054" y="549912"/>
                </a:cubicBezTo>
                <a:cubicBezTo>
                  <a:pt x="904061" y="421030"/>
                  <a:pt x="615254" y="48497"/>
                  <a:pt x="443099" y="87067"/>
                </a:cubicBezTo>
                <a:cubicBezTo>
                  <a:pt x="270944" y="125637"/>
                  <a:pt x="68684" y="700430"/>
                  <a:pt x="14121" y="781334"/>
                </a:cubicBezTo>
                <a:cubicBezTo>
                  <a:pt x="-40442" y="862238"/>
                  <a:pt x="78091" y="675972"/>
                  <a:pt x="115721" y="572490"/>
                </a:cubicBezTo>
                <a:cubicBezTo>
                  <a:pt x="153351" y="469008"/>
                  <a:pt x="159936" y="204660"/>
                  <a:pt x="239899" y="160445"/>
                </a:cubicBezTo>
                <a:cubicBezTo>
                  <a:pt x="319862" y="116230"/>
                  <a:pt x="533410" y="332601"/>
                  <a:pt x="595499" y="307201"/>
                </a:cubicBezTo>
                <a:cubicBezTo>
                  <a:pt x="657588" y="281801"/>
                  <a:pt x="510832" y="-55925"/>
                  <a:pt x="612432" y="8045"/>
                </a:cubicBezTo>
                <a:cubicBezTo>
                  <a:pt x="714032" y="72015"/>
                  <a:pt x="1066810" y="527334"/>
                  <a:pt x="1205099" y="691023"/>
                </a:cubicBezTo>
                <a:cubicBezTo>
                  <a:pt x="1343388" y="854712"/>
                  <a:pt x="1464744" y="972304"/>
                  <a:pt x="1442166" y="990178"/>
                </a:cubicBezTo>
                <a:cubicBezTo>
                  <a:pt x="1419588" y="1008052"/>
                  <a:pt x="1025417" y="776630"/>
                  <a:pt x="1069632" y="798267"/>
                </a:cubicBezTo>
                <a:cubicBezTo>
                  <a:pt x="1113847" y="819904"/>
                  <a:pt x="1674529" y="1081430"/>
                  <a:pt x="1713099" y="109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CBB93787-580A-77FF-7519-3699737DE2F9}"/>
              </a:ext>
            </a:extLst>
          </p:cNvPr>
          <p:cNvSpPr/>
          <p:nvPr/>
        </p:nvSpPr>
        <p:spPr>
          <a:xfrm>
            <a:off x="1968432" y="1946758"/>
            <a:ext cx="1320289" cy="922647"/>
          </a:xfrm>
          <a:custGeom>
            <a:avLst/>
            <a:gdLst>
              <a:gd name="connsiteX0" fmla="*/ 1288412 w 1320289"/>
              <a:gd name="connsiteY0" fmla="*/ 869820 h 922647"/>
              <a:gd name="connsiteX1" fmla="*/ 695746 w 1320289"/>
              <a:gd name="connsiteY1" fmla="*/ 231998 h 922647"/>
              <a:gd name="connsiteX2" fmla="*/ 46635 w 1320289"/>
              <a:gd name="connsiteY2" fmla="*/ 739998 h 922647"/>
              <a:gd name="connsiteX3" fmla="*/ 57924 w 1320289"/>
              <a:gd name="connsiteY3" fmla="*/ 655331 h 922647"/>
              <a:gd name="connsiteX4" fmla="*/ 108724 w 1320289"/>
              <a:gd name="connsiteY4" fmla="*/ 45731 h 922647"/>
              <a:gd name="connsiteX5" fmla="*/ 120012 w 1320289"/>
              <a:gd name="connsiteY5" fmla="*/ 299731 h 922647"/>
              <a:gd name="connsiteX6" fmla="*/ 120012 w 1320289"/>
              <a:gd name="connsiteY6" fmla="*/ 587598 h 922647"/>
              <a:gd name="connsiteX7" fmla="*/ 306279 w 1320289"/>
              <a:gd name="connsiteY7" fmla="*/ 11864 h 922647"/>
              <a:gd name="connsiteX8" fmla="*/ 306279 w 1320289"/>
              <a:gd name="connsiteY8" fmla="*/ 209420 h 922647"/>
              <a:gd name="connsiteX9" fmla="*/ 334501 w 1320289"/>
              <a:gd name="connsiteY9" fmla="*/ 339242 h 922647"/>
              <a:gd name="connsiteX10" fmla="*/ 588501 w 1320289"/>
              <a:gd name="connsiteY10" fmla="*/ 147331 h 922647"/>
              <a:gd name="connsiteX11" fmla="*/ 915879 w 1320289"/>
              <a:gd name="connsiteY11" fmla="*/ 485998 h 922647"/>
              <a:gd name="connsiteX12" fmla="*/ 865079 w 1320289"/>
              <a:gd name="connsiteY12" fmla="*/ 124753 h 922647"/>
              <a:gd name="connsiteX13" fmla="*/ 1203746 w 1320289"/>
              <a:gd name="connsiteY13" fmla="*/ 802086 h 922647"/>
              <a:gd name="connsiteX14" fmla="*/ 1288412 w 1320289"/>
              <a:gd name="connsiteY14" fmla="*/ 869820 h 92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0289" h="922647">
                <a:moveTo>
                  <a:pt x="1288412" y="869820"/>
                </a:moveTo>
                <a:cubicBezTo>
                  <a:pt x="1203745" y="774805"/>
                  <a:pt x="902709" y="253635"/>
                  <a:pt x="695746" y="231998"/>
                </a:cubicBezTo>
                <a:cubicBezTo>
                  <a:pt x="488783" y="210361"/>
                  <a:pt x="152939" y="669442"/>
                  <a:pt x="46635" y="739998"/>
                </a:cubicBezTo>
                <a:cubicBezTo>
                  <a:pt x="-59669" y="810553"/>
                  <a:pt x="47576" y="771042"/>
                  <a:pt x="57924" y="655331"/>
                </a:cubicBezTo>
                <a:cubicBezTo>
                  <a:pt x="68272" y="539620"/>
                  <a:pt x="98376" y="104998"/>
                  <a:pt x="108724" y="45731"/>
                </a:cubicBezTo>
                <a:cubicBezTo>
                  <a:pt x="119072" y="-13536"/>
                  <a:pt x="118131" y="209420"/>
                  <a:pt x="120012" y="299731"/>
                </a:cubicBezTo>
                <a:cubicBezTo>
                  <a:pt x="121893" y="390042"/>
                  <a:pt x="88968" y="635576"/>
                  <a:pt x="120012" y="587598"/>
                </a:cubicBezTo>
                <a:cubicBezTo>
                  <a:pt x="151056" y="539620"/>
                  <a:pt x="275234" y="74894"/>
                  <a:pt x="306279" y="11864"/>
                </a:cubicBezTo>
                <a:cubicBezTo>
                  <a:pt x="337323" y="-51166"/>
                  <a:pt x="301575" y="154857"/>
                  <a:pt x="306279" y="209420"/>
                </a:cubicBezTo>
                <a:cubicBezTo>
                  <a:pt x="310983" y="263983"/>
                  <a:pt x="287464" y="349590"/>
                  <a:pt x="334501" y="339242"/>
                </a:cubicBezTo>
                <a:cubicBezTo>
                  <a:pt x="381538" y="328894"/>
                  <a:pt x="491605" y="122872"/>
                  <a:pt x="588501" y="147331"/>
                </a:cubicBezTo>
                <a:cubicBezTo>
                  <a:pt x="685397" y="171790"/>
                  <a:pt x="869783" y="489761"/>
                  <a:pt x="915879" y="485998"/>
                </a:cubicBezTo>
                <a:cubicBezTo>
                  <a:pt x="961975" y="482235"/>
                  <a:pt x="817101" y="72072"/>
                  <a:pt x="865079" y="124753"/>
                </a:cubicBezTo>
                <a:cubicBezTo>
                  <a:pt x="913057" y="177434"/>
                  <a:pt x="1137894" y="678849"/>
                  <a:pt x="1203746" y="802086"/>
                </a:cubicBezTo>
                <a:cubicBezTo>
                  <a:pt x="1269598" y="925323"/>
                  <a:pt x="1373079" y="964835"/>
                  <a:pt x="1288412" y="869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C25A97F-F5C0-EE84-38EC-D005C4D2F11E}"/>
              </a:ext>
            </a:extLst>
          </p:cNvPr>
          <p:cNvSpPr/>
          <p:nvPr/>
        </p:nvSpPr>
        <p:spPr>
          <a:xfrm>
            <a:off x="1963565" y="2316524"/>
            <a:ext cx="951305" cy="1384954"/>
          </a:xfrm>
          <a:custGeom>
            <a:avLst/>
            <a:gdLst>
              <a:gd name="connsiteX0" fmla="*/ 948968 w 951305"/>
              <a:gd name="connsiteY0" fmla="*/ 708898 h 1384954"/>
              <a:gd name="connsiteX1" fmla="*/ 491768 w 951305"/>
              <a:gd name="connsiteY1" fmla="*/ 342009 h 1384954"/>
              <a:gd name="connsiteX2" fmla="*/ 74079 w 951305"/>
              <a:gd name="connsiteY2" fmla="*/ 624232 h 1384954"/>
              <a:gd name="connsiteX3" fmla="*/ 91013 w 951305"/>
              <a:gd name="connsiteY3" fmla="*/ 556498 h 1384954"/>
              <a:gd name="connsiteX4" fmla="*/ 119235 w 951305"/>
              <a:gd name="connsiteY4" fmla="*/ 1087076 h 1384954"/>
              <a:gd name="connsiteX5" fmla="*/ 130524 w 951305"/>
              <a:gd name="connsiteY5" fmla="*/ 1329787 h 1384954"/>
              <a:gd name="connsiteX6" fmla="*/ 702 w 951305"/>
              <a:gd name="connsiteY6" fmla="*/ 31565 h 1384954"/>
              <a:gd name="connsiteX7" fmla="*/ 79724 w 951305"/>
              <a:gd name="connsiteY7" fmla="*/ 415387 h 1384954"/>
              <a:gd name="connsiteX8" fmla="*/ 102302 w 951305"/>
              <a:gd name="connsiteY8" fmla="*/ 584720 h 1384954"/>
              <a:gd name="connsiteX9" fmla="*/ 277279 w 951305"/>
              <a:gd name="connsiteY9" fmla="*/ 426676 h 1384954"/>
              <a:gd name="connsiteX10" fmla="*/ 395813 w 951305"/>
              <a:gd name="connsiteY10" fmla="*/ 274276 h 1384954"/>
              <a:gd name="connsiteX11" fmla="*/ 587724 w 951305"/>
              <a:gd name="connsiteY11" fmla="*/ 533920 h 1384954"/>
              <a:gd name="connsiteX12" fmla="*/ 824791 w 951305"/>
              <a:gd name="connsiteY12" fmla="*/ 691965 h 1384954"/>
              <a:gd name="connsiteX13" fmla="*/ 378879 w 951305"/>
              <a:gd name="connsiteY13" fmla="*/ 437965 h 1384954"/>
              <a:gd name="connsiteX14" fmla="*/ 751413 w 951305"/>
              <a:gd name="connsiteY14" fmla="*/ 669387 h 1384954"/>
              <a:gd name="connsiteX15" fmla="*/ 672391 w 951305"/>
              <a:gd name="connsiteY15" fmla="*/ 240409 h 1384954"/>
              <a:gd name="connsiteX16" fmla="*/ 948968 w 951305"/>
              <a:gd name="connsiteY16" fmla="*/ 708898 h 138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305" h="1384954">
                <a:moveTo>
                  <a:pt x="948968" y="708898"/>
                </a:moveTo>
                <a:cubicBezTo>
                  <a:pt x="918864" y="725831"/>
                  <a:pt x="637583" y="356120"/>
                  <a:pt x="491768" y="342009"/>
                </a:cubicBezTo>
                <a:cubicBezTo>
                  <a:pt x="345953" y="327898"/>
                  <a:pt x="140871" y="588484"/>
                  <a:pt x="74079" y="624232"/>
                </a:cubicBezTo>
                <a:cubicBezTo>
                  <a:pt x="7287" y="659980"/>
                  <a:pt x="83487" y="479357"/>
                  <a:pt x="91013" y="556498"/>
                </a:cubicBezTo>
                <a:cubicBezTo>
                  <a:pt x="98539" y="633639"/>
                  <a:pt x="112650" y="958195"/>
                  <a:pt x="119235" y="1087076"/>
                </a:cubicBezTo>
                <a:cubicBezTo>
                  <a:pt x="125820" y="1215957"/>
                  <a:pt x="150279" y="1505706"/>
                  <a:pt x="130524" y="1329787"/>
                </a:cubicBezTo>
                <a:cubicBezTo>
                  <a:pt x="110768" y="1153869"/>
                  <a:pt x="9169" y="183965"/>
                  <a:pt x="702" y="31565"/>
                </a:cubicBezTo>
                <a:cubicBezTo>
                  <a:pt x="-7765" y="-120835"/>
                  <a:pt x="62791" y="323194"/>
                  <a:pt x="79724" y="415387"/>
                </a:cubicBezTo>
                <a:cubicBezTo>
                  <a:pt x="96657" y="507580"/>
                  <a:pt x="69376" y="582838"/>
                  <a:pt x="102302" y="584720"/>
                </a:cubicBezTo>
                <a:cubicBezTo>
                  <a:pt x="135228" y="586601"/>
                  <a:pt x="228361" y="478417"/>
                  <a:pt x="277279" y="426676"/>
                </a:cubicBezTo>
                <a:cubicBezTo>
                  <a:pt x="326197" y="374935"/>
                  <a:pt x="344072" y="256402"/>
                  <a:pt x="395813" y="274276"/>
                </a:cubicBezTo>
                <a:cubicBezTo>
                  <a:pt x="447554" y="292150"/>
                  <a:pt x="516228" y="464305"/>
                  <a:pt x="587724" y="533920"/>
                </a:cubicBezTo>
                <a:cubicBezTo>
                  <a:pt x="659220" y="603535"/>
                  <a:pt x="859598" y="707957"/>
                  <a:pt x="824791" y="691965"/>
                </a:cubicBezTo>
                <a:cubicBezTo>
                  <a:pt x="789984" y="675973"/>
                  <a:pt x="391109" y="441728"/>
                  <a:pt x="378879" y="437965"/>
                </a:cubicBezTo>
                <a:cubicBezTo>
                  <a:pt x="366649" y="434202"/>
                  <a:pt x="702494" y="702313"/>
                  <a:pt x="751413" y="669387"/>
                </a:cubicBezTo>
                <a:cubicBezTo>
                  <a:pt x="800332" y="636461"/>
                  <a:pt x="635702" y="227239"/>
                  <a:pt x="672391" y="240409"/>
                </a:cubicBezTo>
                <a:cubicBezTo>
                  <a:pt x="709080" y="253579"/>
                  <a:pt x="979072" y="691965"/>
                  <a:pt x="948968" y="708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EB23082D-78F4-EEA8-A528-9A11FA3FCAE4}"/>
              </a:ext>
            </a:extLst>
          </p:cNvPr>
          <p:cNvSpPr/>
          <p:nvPr/>
        </p:nvSpPr>
        <p:spPr>
          <a:xfrm>
            <a:off x="2045591" y="3041628"/>
            <a:ext cx="1027248" cy="588168"/>
          </a:xfrm>
          <a:custGeom>
            <a:avLst/>
            <a:gdLst>
              <a:gd name="connsiteX0" fmla="*/ 1024634 w 1027248"/>
              <a:gd name="connsiteY0" fmla="*/ 22 h 588168"/>
              <a:gd name="connsiteX1" fmla="*/ 929384 w 1027248"/>
              <a:gd name="connsiteY1" fmla="*/ 117497 h 588168"/>
              <a:gd name="connsiteX2" fmla="*/ 281684 w 1027248"/>
              <a:gd name="connsiteY2" fmla="*/ 352447 h 588168"/>
              <a:gd name="connsiteX3" fmla="*/ 424559 w 1027248"/>
              <a:gd name="connsiteY3" fmla="*/ 314347 h 588168"/>
              <a:gd name="connsiteX4" fmla="*/ 599184 w 1027248"/>
              <a:gd name="connsiteY4" fmla="*/ 285772 h 588168"/>
              <a:gd name="connsiteX5" fmla="*/ 427734 w 1027248"/>
              <a:gd name="connsiteY5" fmla="*/ 393722 h 588168"/>
              <a:gd name="connsiteX6" fmla="*/ 24509 w 1027248"/>
              <a:gd name="connsiteY6" fmla="*/ 574697 h 588168"/>
              <a:gd name="connsiteX7" fmla="*/ 97534 w 1027248"/>
              <a:gd name="connsiteY7" fmla="*/ 542947 h 588168"/>
              <a:gd name="connsiteX8" fmla="*/ 532509 w 1027248"/>
              <a:gd name="connsiteY8" fmla="*/ 288947 h 588168"/>
              <a:gd name="connsiteX9" fmla="*/ 389634 w 1027248"/>
              <a:gd name="connsiteY9" fmla="*/ 330222 h 588168"/>
              <a:gd name="connsiteX10" fmla="*/ 646809 w 1027248"/>
              <a:gd name="connsiteY10" fmla="*/ 25422 h 588168"/>
              <a:gd name="connsiteX11" fmla="*/ 542034 w 1027248"/>
              <a:gd name="connsiteY11" fmla="*/ 142897 h 588168"/>
              <a:gd name="connsiteX12" fmla="*/ 310259 w 1027248"/>
              <a:gd name="connsiteY12" fmla="*/ 292122 h 588168"/>
              <a:gd name="connsiteX13" fmla="*/ 383284 w 1027248"/>
              <a:gd name="connsiteY13" fmla="*/ 247672 h 588168"/>
              <a:gd name="connsiteX14" fmla="*/ 688084 w 1027248"/>
              <a:gd name="connsiteY14" fmla="*/ 228622 h 588168"/>
              <a:gd name="connsiteX15" fmla="*/ 859534 w 1027248"/>
              <a:gd name="connsiteY15" fmla="*/ 95272 h 588168"/>
              <a:gd name="connsiteX16" fmla="*/ 824609 w 1027248"/>
              <a:gd name="connsiteY16" fmla="*/ 133372 h 588168"/>
              <a:gd name="connsiteX17" fmla="*/ 932559 w 1027248"/>
              <a:gd name="connsiteY17" fmla="*/ 107972 h 588168"/>
              <a:gd name="connsiteX18" fmla="*/ 1024634 w 1027248"/>
              <a:gd name="connsiteY18" fmla="*/ 22 h 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7248" h="588168">
                <a:moveTo>
                  <a:pt x="1024634" y="22"/>
                </a:moveTo>
                <a:cubicBezTo>
                  <a:pt x="1024105" y="1609"/>
                  <a:pt x="1053209" y="58760"/>
                  <a:pt x="929384" y="117497"/>
                </a:cubicBezTo>
                <a:cubicBezTo>
                  <a:pt x="805559" y="176234"/>
                  <a:pt x="365821" y="319639"/>
                  <a:pt x="281684" y="352447"/>
                </a:cubicBezTo>
                <a:cubicBezTo>
                  <a:pt x="197547" y="385255"/>
                  <a:pt x="371642" y="325460"/>
                  <a:pt x="424559" y="314347"/>
                </a:cubicBezTo>
                <a:cubicBezTo>
                  <a:pt x="477476" y="303235"/>
                  <a:pt x="598655" y="272543"/>
                  <a:pt x="599184" y="285772"/>
                </a:cubicBezTo>
                <a:cubicBezTo>
                  <a:pt x="599713" y="299001"/>
                  <a:pt x="523513" y="345568"/>
                  <a:pt x="427734" y="393722"/>
                </a:cubicBezTo>
                <a:cubicBezTo>
                  <a:pt x="331955" y="441876"/>
                  <a:pt x="79542" y="549826"/>
                  <a:pt x="24509" y="574697"/>
                </a:cubicBezTo>
                <a:cubicBezTo>
                  <a:pt x="-30524" y="599568"/>
                  <a:pt x="12867" y="590572"/>
                  <a:pt x="97534" y="542947"/>
                </a:cubicBezTo>
                <a:cubicBezTo>
                  <a:pt x="182201" y="495322"/>
                  <a:pt x="483826" y="324401"/>
                  <a:pt x="532509" y="288947"/>
                </a:cubicBezTo>
                <a:cubicBezTo>
                  <a:pt x="581192" y="253493"/>
                  <a:pt x="370584" y="374143"/>
                  <a:pt x="389634" y="330222"/>
                </a:cubicBezTo>
                <a:cubicBezTo>
                  <a:pt x="408684" y="286301"/>
                  <a:pt x="621409" y="56643"/>
                  <a:pt x="646809" y="25422"/>
                </a:cubicBezTo>
                <a:cubicBezTo>
                  <a:pt x="672209" y="-5799"/>
                  <a:pt x="598126" y="98447"/>
                  <a:pt x="542034" y="142897"/>
                </a:cubicBezTo>
                <a:cubicBezTo>
                  <a:pt x="485942" y="187347"/>
                  <a:pt x="336717" y="274659"/>
                  <a:pt x="310259" y="292122"/>
                </a:cubicBezTo>
                <a:cubicBezTo>
                  <a:pt x="283801" y="309585"/>
                  <a:pt x="320313" y="258255"/>
                  <a:pt x="383284" y="247672"/>
                </a:cubicBezTo>
                <a:cubicBezTo>
                  <a:pt x="446255" y="237089"/>
                  <a:pt x="608709" y="254022"/>
                  <a:pt x="688084" y="228622"/>
                </a:cubicBezTo>
                <a:cubicBezTo>
                  <a:pt x="767459" y="203222"/>
                  <a:pt x="836780" y="111147"/>
                  <a:pt x="859534" y="95272"/>
                </a:cubicBezTo>
                <a:cubicBezTo>
                  <a:pt x="882288" y="79397"/>
                  <a:pt x="812438" y="131255"/>
                  <a:pt x="824609" y="133372"/>
                </a:cubicBezTo>
                <a:cubicBezTo>
                  <a:pt x="836780" y="135489"/>
                  <a:pt x="894988" y="134430"/>
                  <a:pt x="932559" y="107972"/>
                </a:cubicBezTo>
                <a:cubicBezTo>
                  <a:pt x="970130" y="81514"/>
                  <a:pt x="1025163" y="-1565"/>
                  <a:pt x="102463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A805404-1994-BCB1-F3ED-0315F8F1289E}"/>
              </a:ext>
            </a:extLst>
          </p:cNvPr>
          <p:cNvSpPr/>
          <p:nvPr/>
        </p:nvSpPr>
        <p:spPr>
          <a:xfrm>
            <a:off x="2190299" y="2869116"/>
            <a:ext cx="238758" cy="791685"/>
          </a:xfrm>
          <a:custGeom>
            <a:avLst/>
            <a:gdLst>
              <a:gd name="connsiteX0" fmla="*/ 238576 w 238758"/>
              <a:gd name="connsiteY0" fmla="*/ 20134 h 791685"/>
              <a:gd name="connsiteX1" fmla="*/ 70301 w 238758"/>
              <a:gd name="connsiteY1" fmla="*/ 163009 h 791685"/>
              <a:gd name="connsiteX2" fmla="*/ 3626 w 238758"/>
              <a:gd name="connsiteY2" fmla="*/ 731334 h 791685"/>
              <a:gd name="connsiteX3" fmla="*/ 9976 w 238758"/>
              <a:gd name="connsiteY3" fmla="*/ 696409 h 791685"/>
              <a:gd name="connsiteX4" fmla="*/ 19501 w 238758"/>
              <a:gd name="connsiteY4" fmla="*/ 32834 h 791685"/>
              <a:gd name="connsiteX5" fmla="*/ 22676 w 238758"/>
              <a:gd name="connsiteY5" fmla="*/ 105859 h 791685"/>
              <a:gd name="connsiteX6" fmla="*/ 35376 w 238758"/>
              <a:gd name="connsiteY6" fmla="*/ 147134 h 791685"/>
              <a:gd name="connsiteX7" fmla="*/ 238576 w 238758"/>
              <a:gd name="connsiteY7" fmla="*/ 20134 h 7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758" h="791685">
                <a:moveTo>
                  <a:pt x="238576" y="20134"/>
                </a:moveTo>
                <a:cubicBezTo>
                  <a:pt x="244397" y="22780"/>
                  <a:pt x="109459" y="44476"/>
                  <a:pt x="70301" y="163009"/>
                </a:cubicBezTo>
                <a:cubicBezTo>
                  <a:pt x="31143" y="281542"/>
                  <a:pt x="13680" y="642434"/>
                  <a:pt x="3626" y="731334"/>
                </a:cubicBezTo>
                <a:cubicBezTo>
                  <a:pt x="-6428" y="820234"/>
                  <a:pt x="7330" y="812826"/>
                  <a:pt x="9976" y="696409"/>
                </a:cubicBezTo>
                <a:cubicBezTo>
                  <a:pt x="12622" y="579992"/>
                  <a:pt x="17384" y="131259"/>
                  <a:pt x="19501" y="32834"/>
                </a:cubicBezTo>
                <a:cubicBezTo>
                  <a:pt x="21618" y="-65591"/>
                  <a:pt x="20030" y="86809"/>
                  <a:pt x="22676" y="105859"/>
                </a:cubicBezTo>
                <a:cubicBezTo>
                  <a:pt x="25322" y="124909"/>
                  <a:pt x="1509" y="164597"/>
                  <a:pt x="35376" y="147134"/>
                </a:cubicBezTo>
                <a:cubicBezTo>
                  <a:pt x="69243" y="129672"/>
                  <a:pt x="232755" y="17488"/>
                  <a:pt x="238576" y="20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0082CD85-CCBB-F7F2-F4A1-5D69113AEEA8}"/>
              </a:ext>
            </a:extLst>
          </p:cNvPr>
          <p:cNvSpPr/>
          <p:nvPr/>
        </p:nvSpPr>
        <p:spPr>
          <a:xfrm>
            <a:off x="2488763" y="3341936"/>
            <a:ext cx="483838" cy="291772"/>
          </a:xfrm>
          <a:custGeom>
            <a:avLst/>
            <a:gdLst>
              <a:gd name="connsiteX0" fmla="*/ 482039 w 483838"/>
              <a:gd name="connsiteY0" fmla="*/ 96048 h 291772"/>
              <a:gd name="connsiteX1" fmla="*/ 334297 w 483838"/>
              <a:gd name="connsiteY1" fmla="*/ 40146 h 291772"/>
              <a:gd name="connsiteX2" fmla="*/ 14856 w 483838"/>
              <a:gd name="connsiteY2" fmla="*/ 167923 h 291772"/>
              <a:gd name="connsiteX3" fmla="*/ 66765 w 483838"/>
              <a:gd name="connsiteY3" fmla="*/ 139971 h 291772"/>
              <a:gd name="connsiteX4" fmla="*/ 190549 w 483838"/>
              <a:gd name="connsiteY4" fmla="*/ 147957 h 291772"/>
              <a:gd name="connsiteX5" fmla="*/ 302353 w 483838"/>
              <a:gd name="connsiteY5" fmla="*/ 287713 h 291772"/>
              <a:gd name="connsiteX6" fmla="*/ 286381 w 483838"/>
              <a:gd name="connsiteY6" fmla="*/ 239797 h 291772"/>
              <a:gd name="connsiteX7" fmla="*/ 198535 w 483838"/>
              <a:gd name="connsiteY7" fmla="*/ 92055 h 291772"/>
              <a:gd name="connsiteX8" fmla="*/ 238465 w 483838"/>
              <a:gd name="connsiteY8" fmla="*/ 116013 h 291772"/>
              <a:gd name="connsiteX9" fmla="*/ 418151 w 483838"/>
              <a:gd name="connsiteY9" fmla="*/ 116013 h 291772"/>
              <a:gd name="connsiteX10" fmla="*/ 242458 w 483838"/>
              <a:gd name="connsiteY10" fmla="*/ 216 h 291772"/>
              <a:gd name="connsiteX11" fmla="*/ 482039 w 483838"/>
              <a:gd name="connsiteY11" fmla="*/ 96048 h 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838" h="291772">
                <a:moveTo>
                  <a:pt x="482039" y="96048"/>
                </a:moveTo>
                <a:cubicBezTo>
                  <a:pt x="497346" y="102703"/>
                  <a:pt x="412161" y="28167"/>
                  <a:pt x="334297" y="40146"/>
                </a:cubicBezTo>
                <a:cubicBezTo>
                  <a:pt x="256433" y="52125"/>
                  <a:pt x="59445" y="151286"/>
                  <a:pt x="14856" y="167923"/>
                </a:cubicBezTo>
                <a:cubicBezTo>
                  <a:pt x="-29733" y="184561"/>
                  <a:pt x="37483" y="143299"/>
                  <a:pt x="66765" y="139971"/>
                </a:cubicBezTo>
                <a:cubicBezTo>
                  <a:pt x="96047" y="136643"/>
                  <a:pt x="151284" y="123333"/>
                  <a:pt x="190549" y="147957"/>
                </a:cubicBezTo>
                <a:cubicBezTo>
                  <a:pt x="229814" y="172581"/>
                  <a:pt x="286381" y="272406"/>
                  <a:pt x="302353" y="287713"/>
                </a:cubicBezTo>
                <a:cubicBezTo>
                  <a:pt x="318325" y="303020"/>
                  <a:pt x="303684" y="272407"/>
                  <a:pt x="286381" y="239797"/>
                </a:cubicBezTo>
                <a:cubicBezTo>
                  <a:pt x="269078" y="207187"/>
                  <a:pt x="206521" y="112686"/>
                  <a:pt x="198535" y="92055"/>
                </a:cubicBezTo>
                <a:cubicBezTo>
                  <a:pt x="190549" y="71424"/>
                  <a:pt x="201862" y="112020"/>
                  <a:pt x="238465" y="116013"/>
                </a:cubicBezTo>
                <a:cubicBezTo>
                  <a:pt x="275068" y="120006"/>
                  <a:pt x="417485" y="135313"/>
                  <a:pt x="418151" y="116013"/>
                </a:cubicBezTo>
                <a:cubicBezTo>
                  <a:pt x="418816" y="96714"/>
                  <a:pt x="237800" y="5540"/>
                  <a:pt x="242458" y="216"/>
                </a:cubicBezTo>
                <a:cubicBezTo>
                  <a:pt x="247116" y="-5108"/>
                  <a:pt x="466732" y="89393"/>
                  <a:pt x="482039" y="96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7AD6981E-7DD0-857E-B117-0A3B66423A54}"/>
              </a:ext>
            </a:extLst>
          </p:cNvPr>
          <p:cNvSpPr/>
          <p:nvPr/>
        </p:nvSpPr>
        <p:spPr>
          <a:xfrm>
            <a:off x="2230825" y="3534864"/>
            <a:ext cx="663119" cy="327214"/>
          </a:xfrm>
          <a:custGeom>
            <a:avLst/>
            <a:gdLst>
              <a:gd name="connsiteX0" fmla="*/ 660116 w 663119"/>
              <a:gd name="connsiteY0" fmla="*/ 326380 h 327214"/>
              <a:gd name="connsiteX1" fmla="*/ 588242 w 663119"/>
              <a:gd name="connsiteY1" fmla="*/ 118743 h 327214"/>
              <a:gd name="connsiteX2" fmla="*/ 228871 w 663119"/>
              <a:gd name="connsiteY2" fmla="*/ 86799 h 327214"/>
              <a:gd name="connsiteX3" fmla="*/ 240850 w 663119"/>
              <a:gd name="connsiteY3" fmla="*/ 66834 h 327214"/>
              <a:gd name="connsiteX4" fmla="*/ 1269 w 663119"/>
              <a:gd name="connsiteY4" fmla="*/ 202596 h 327214"/>
              <a:gd name="connsiteX5" fmla="*/ 360641 w 663119"/>
              <a:gd name="connsiteY5" fmla="*/ 6939 h 327214"/>
              <a:gd name="connsiteX6" fmla="*/ 344668 w 663119"/>
              <a:gd name="connsiteY6" fmla="*/ 50862 h 327214"/>
              <a:gd name="connsiteX7" fmla="*/ 464459 w 663119"/>
              <a:gd name="connsiteY7" fmla="*/ 118743 h 327214"/>
              <a:gd name="connsiteX8" fmla="*/ 540326 w 663119"/>
              <a:gd name="connsiteY8" fmla="*/ 206589 h 327214"/>
              <a:gd name="connsiteX9" fmla="*/ 532340 w 663119"/>
              <a:gd name="connsiteY9" fmla="*/ 30897 h 327214"/>
              <a:gd name="connsiteX10" fmla="*/ 660116 w 663119"/>
              <a:gd name="connsiteY10" fmla="*/ 326380 h 32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3119" h="327214">
                <a:moveTo>
                  <a:pt x="660116" y="326380"/>
                </a:moveTo>
                <a:cubicBezTo>
                  <a:pt x="669433" y="341021"/>
                  <a:pt x="660116" y="158673"/>
                  <a:pt x="588242" y="118743"/>
                </a:cubicBezTo>
                <a:cubicBezTo>
                  <a:pt x="516368" y="78813"/>
                  <a:pt x="228871" y="86799"/>
                  <a:pt x="228871" y="86799"/>
                </a:cubicBezTo>
                <a:cubicBezTo>
                  <a:pt x="170972" y="78148"/>
                  <a:pt x="278784" y="47535"/>
                  <a:pt x="240850" y="66834"/>
                </a:cubicBezTo>
                <a:cubicBezTo>
                  <a:pt x="202916" y="86133"/>
                  <a:pt x="-18696" y="212578"/>
                  <a:pt x="1269" y="202596"/>
                </a:cubicBezTo>
                <a:cubicBezTo>
                  <a:pt x="21234" y="192614"/>
                  <a:pt x="360641" y="6939"/>
                  <a:pt x="360641" y="6939"/>
                </a:cubicBezTo>
                <a:cubicBezTo>
                  <a:pt x="417874" y="-18350"/>
                  <a:pt x="327365" y="32228"/>
                  <a:pt x="344668" y="50862"/>
                </a:cubicBezTo>
                <a:cubicBezTo>
                  <a:pt x="361971" y="69496"/>
                  <a:pt x="431849" y="92789"/>
                  <a:pt x="464459" y="118743"/>
                </a:cubicBezTo>
                <a:cubicBezTo>
                  <a:pt x="497069" y="144697"/>
                  <a:pt x="529013" y="221230"/>
                  <a:pt x="540326" y="206589"/>
                </a:cubicBezTo>
                <a:cubicBezTo>
                  <a:pt x="551639" y="191948"/>
                  <a:pt x="509047" y="15590"/>
                  <a:pt x="532340" y="30897"/>
                </a:cubicBezTo>
                <a:cubicBezTo>
                  <a:pt x="555633" y="46204"/>
                  <a:pt x="650799" y="311739"/>
                  <a:pt x="660116" y="326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A74E6D0-CE90-2CA1-3D2E-9882C08E87D1}"/>
              </a:ext>
            </a:extLst>
          </p:cNvPr>
          <p:cNvSpPr/>
          <p:nvPr/>
        </p:nvSpPr>
        <p:spPr>
          <a:xfrm>
            <a:off x="2584709" y="3606425"/>
            <a:ext cx="309079" cy="479143"/>
          </a:xfrm>
          <a:custGeom>
            <a:avLst/>
            <a:gdLst>
              <a:gd name="connsiteX0" fmla="*/ 282274 w 309079"/>
              <a:gd name="connsiteY0" fmla="*/ 478427 h 479143"/>
              <a:gd name="connsiteX1" fmla="*/ 290260 w 309079"/>
              <a:gd name="connsiteY1" fmla="*/ 302735 h 479143"/>
              <a:gd name="connsiteX2" fmla="*/ 2763 w 309079"/>
              <a:gd name="connsiteY2" fmla="*/ 3259 h 479143"/>
              <a:gd name="connsiteX3" fmla="*/ 150505 w 309079"/>
              <a:gd name="connsiteY3" fmla="*/ 158986 h 479143"/>
              <a:gd name="connsiteX4" fmla="*/ 246337 w 309079"/>
              <a:gd name="connsiteY4" fmla="*/ 398567 h 479143"/>
              <a:gd name="connsiteX5" fmla="*/ 234358 w 309079"/>
              <a:gd name="connsiteY5" fmla="*/ 306728 h 479143"/>
              <a:gd name="connsiteX6" fmla="*/ 50680 w 309079"/>
              <a:gd name="connsiteY6" fmla="*/ 139021 h 479143"/>
              <a:gd name="connsiteX7" fmla="*/ 234358 w 309079"/>
              <a:gd name="connsiteY7" fmla="*/ 326693 h 479143"/>
              <a:gd name="connsiteX8" fmla="*/ 230365 w 309079"/>
              <a:gd name="connsiteY8" fmla="*/ 202909 h 479143"/>
              <a:gd name="connsiteX9" fmla="*/ 290260 w 309079"/>
              <a:gd name="connsiteY9" fmla="*/ 358637 h 479143"/>
              <a:gd name="connsiteX10" fmla="*/ 282274 w 309079"/>
              <a:gd name="connsiteY10" fmla="*/ 478427 h 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079" h="479143">
                <a:moveTo>
                  <a:pt x="282274" y="478427"/>
                </a:moveTo>
                <a:cubicBezTo>
                  <a:pt x="282274" y="469110"/>
                  <a:pt x="336845" y="381930"/>
                  <a:pt x="290260" y="302735"/>
                </a:cubicBezTo>
                <a:cubicBezTo>
                  <a:pt x="243675" y="223540"/>
                  <a:pt x="26055" y="27217"/>
                  <a:pt x="2763" y="3259"/>
                </a:cubicBezTo>
                <a:cubicBezTo>
                  <a:pt x="-20530" y="-20699"/>
                  <a:pt x="109909" y="93101"/>
                  <a:pt x="150505" y="158986"/>
                </a:cubicBezTo>
                <a:cubicBezTo>
                  <a:pt x="191101" y="224871"/>
                  <a:pt x="232362" y="373943"/>
                  <a:pt x="246337" y="398567"/>
                </a:cubicBezTo>
                <a:cubicBezTo>
                  <a:pt x="260312" y="423191"/>
                  <a:pt x="266967" y="349985"/>
                  <a:pt x="234358" y="306728"/>
                </a:cubicBezTo>
                <a:cubicBezTo>
                  <a:pt x="201749" y="263471"/>
                  <a:pt x="50680" y="135694"/>
                  <a:pt x="50680" y="139021"/>
                </a:cubicBezTo>
                <a:cubicBezTo>
                  <a:pt x="50680" y="142348"/>
                  <a:pt x="204411" y="316045"/>
                  <a:pt x="234358" y="326693"/>
                </a:cubicBezTo>
                <a:cubicBezTo>
                  <a:pt x="264305" y="337341"/>
                  <a:pt x="221048" y="197585"/>
                  <a:pt x="230365" y="202909"/>
                </a:cubicBezTo>
                <a:cubicBezTo>
                  <a:pt x="239682" y="208233"/>
                  <a:pt x="279612" y="313383"/>
                  <a:pt x="290260" y="358637"/>
                </a:cubicBezTo>
                <a:cubicBezTo>
                  <a:pt x="300908" y="403891"/>
                  <a:pt x="282274" y="487744"/>
                  <a:pt x="282274" y="478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FA60EF9-317E-B8BF-BF41-8DA87FA4C55A}"/>
              </a:ext>
            </a:extLst>
          </p:cNvPr>
          <p:cNvSpPr/>
          <p:nvPr/>
        </p:nvSpPr>
        <p:spPr>
          <a:xfrm>
            <a:off x="2596984" y="3624167"/>
            <a:ext cx="238191" cy="627989"/>
          </a:xfrm>
          <a:custGeom>
            <a:avLst/>
            <a:gdLst>
              <a:gd name="connsiteX0" fmla="*/ 10454 w 238191"/>
              <a:gd name="connsiteY0" fmla="*/ 21454 h 627989"/>
              <a:gd name="connsiteX1" fmla="*/ 46391 w 238191"/>
              <a:gd name="connsiteY1" fmla="*/ 65377 h 627989"/>
              <a:gd name="connsiteX2" fmla="*/ 234062 w 238191"/>
              <a:gd name="connsiteY2" fmla="*/ 388811 h 627989"/>
              <a:gd name="connsiteX3" fmla="*/ 178160 w 238191"/>
              <a:gd name="connsiteY3" fmla="*/ 620406 h 627989"/>
              <a:gd name="connsiteX4" fmla="*/ 202118 w 238191"/>
              <a:gd name="connsiteY4" fmla="*/ 536553 h 627989"/>
              <a:gd name="connsiteX5" fmla="*/ 102293 w 238191"/>
              <a:gd name="connsiteY5" fmla="*/ 193154 h 627989"/>
              <a:gd name="connsiteX6" fmla="*/ 158195 w 238191"/>
              <a:gd name="connsiteY6" fmla="*/ 396797 h 627989"/>
              <a:gd name="connsiteX7" fmla="*/ 190139 w 238191"/>
              <a:gd name="connsiteY7" fmla="*/ 428741 h 627989"/>
              <a:gd name="connsiteX8" fmla="*/ 198125 w 238191"/>
              <a:gd name="connsiteY8" fmla="*/ 324923 h 627989"/>
              <a:gd name="connsiteX9" fmla="*/ 10454 w 238191"/>
              <a:gd name="connsiteY9" fmla="*/ 21454 h 62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191" h="627989">
                <a:moveTo>
                  <a:pt x="10454" y="21454"/>
                </a:moveTo>
                <a:cubicBezTo>
                  <a:pt x="-14835" y="-21804"/>
                  <a:pt x="9123" y="4151"/>
                  <a:pt x="46391" y="65377"/>
                </a:cubicBezTo>
                <a:cubicBezTo>
                  <a:pt x="83659" y="126603"/>
                  <a:pt x="212100" y="296306"/>
                  <a:pt x="234062" y="388811"/>
                </a:cubicBezTo>
                <a:cubicBezTo>
                  <a:pt x="256024" y="481316"/>
                  <a:pt x="183484" y="595782"/>
                  <a:pt x="178160" y="620406"/>
                </a:cubicBezTo>
                <a:cubicBezTo>
                  <a:pt x="172836" y="645030"/>
                  <a:pt x="214763" y="607762"/>
                  <a:pt x="202118" y="536553"/>
                </a:cubicBezTo>
                <a:cubicBezTo>
                  <a:pt x="189474" y="465344"/>
                  <a:pt x="109613" y="216447"/>
                  <a:pt x="102293" y="193154"/>
                </a:cubicBezTo>
                <a:cubicBezTo>
                  <a:pt x="94973" y="169861"/>
                  <a:pt x="143554" y="357533"/>
                  <a:pt x="158195" y="396797"/>
                </a:cubicBezTo>
                <a:cubicBezTo>
                  <a:pt x="172836" y="436061"/>
                  <a:pt x="183484" y="440720"/>
                  <a:pt x="190139" y="428741"/>
                </a:cubicBezTo>
                <a:cubicBezTo>
                  <a:pt x="196794" y="416762"/>
                  <a:pt x="228738" y="397463"/>
                  <a:pt x="198125" y="324923"/>
                </a:cubicBezTo>
                <a:cubicBezTo>
                  <a:pt x="167512" y="252383"/>
                  <a:pt x="35743" y="64712"/>
                  <a:pt x="10454" y="21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BC62E30F-359A-29F2-606E-661FC3E06F41}"/>
              </a:ext>
            </a:extLst>
          </p:cNvPr>
          <p:cNvSpPr/>
          <p:nvPr/>
        </p:nvSpPr>
        <p:spPr>
          <a:xfrm>
            <a:off x="1747026" y="3418019"/>
            <a:ext cx="908328" cy="1155344"/>
          </a:xfrm>
          <a:custGeom>
            <a:avLst/>
            <a:gdLst>
              <a:gd name="connsiteX0" fmla="*/ 908328 w 908328"/>
              <a:gd name="connsiteY0" fmla="*/ 0 h 1155344"/>
              <a:gd name="connsiteX1" fmla="*/ 149655 w 908328"/>
              <a:gd name="connsiteY1" fmla="*/ 431246 h 1155344"/>
              <a:gd name="connsiteX2" fmla="*/ 297397 w 908328"/>
              <a:gd name="connsiteY2" fmla="*/ 375343 h 1155344"/>
              <a:gd name="connsiteX3" fmla="*/ 381250 w 908328"/>
              <a:gd name="connsiteY3" fmla="*/ 267532 h 1155344"/>
              <a:gd name="connsiteX4" fmla="*/ 309376 w 908328"/>
              <a:gd name="connsiteY4" fmla="*/ 443225 h 1155344"/>
              <a:gd name="connsiteX5" fmla="*/ 13893 w 908328"/>
              <a:gd name="connsiteY5" fmla="*/ 1114051 h 1155344"/>
              <a:gd name="connsiteX6" fmla="*/ 65802 w 908328"/>
              <a:gd name="connsiteY6" fmla="*/ 1014226 h 1155344"/>
              <a:gd name="connsiteX7" fmla="*/ 221529 w 908328"/>
              <a:gd name="connsiteY7" fmla="*/ 451211 h 1155344"/>
              <a:gd name="connsiteX8" fmla="*/ 161634 w 908328"/>
              <a:gd name="connsiteY8" fmla="*/ 654854 h 1155344"/>
              <a:gd name="connsiteX9" fmla="*/ 381250 w 908328"/>
              <a:gd name="connsiteY9" fmla="*/ 183679 h 1155344"/>
              <a:gd name="connsiteX10" fmla="*/ 325348 w 908328"/>
              <a:gd name="connsiteY10" fmla="*/ 319441 h 1155344"/>
              <a:gd name="connsiteX11" fmla="*/ 501040 w 908328"/>
              <a:gd name="connsiteY11" fmla="*/ 183679 h 1155344"/>
              <a:gd name="connsiteX12" fmla="*/ 353299 w 908328"/>
              <a:gd name="connsiteY12" fmla="*/ 247567 h 1155344"/>
              <a:gd name="connsiteX13" fmla="*/ 908328 w 908328"/>
              <a:gd name="connsiteY13" fmla="*/ 0 h 115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8328" h="1155344">
                <a:moveTo>
                  <a:pt x="908328" y="0"/>
                </a:moveTo>
                <a:lnTo>
                  <a:pt x="149655" y="431246"/>
                </a:lnTo>
                <a:cubicBezTo>
                  <a:pt x="47833" y="493803"/>
                  <a:pt x="258798" y="402629"/>
                  <a:pt x="297397" y="375343"/>
                </a:cubicBezTo>
                <a:cubicBezTo>
                  <a:pt x="335996" y="348057"/>
                  <a:pt x="379254" y="256219"/>
                  <a:pt x="381250" y="267532"/>
                </a:cubicBezTo>
                <a:cubicBezTo>
                  <a:pt x="383246" y="278845"/>
                  <a:pt x="370602" y="302139"/>
                  <a:pt x="309376" y="443225"/>
                </a:cubicBezTo>
                <a:cubicBezTo>
                  <a:pt x="248150" y="584312"/>
                  <a:pt x="54489" y="1018884"/>
                  <a:pt x="13893" y="1114051"/>
                </a:cubicBezTo>
                <a:cubicBezTo>
                  <a:pt x="-26703" y="1209218"/>
                  <a:pt x="31196" y="1124699"/>
                  <a:pt x="65802" y="1014226"/>
                </a:cubicBezTo>
                <a:cubicBezTo>
                  <a:pt x="100408" y="903753"/>
                  <a:pt x="205557" y="511106"/>
                  <a:pt x="221529" y="451211"/>
                </a:cubicBezTo>
                <a:cubicBezTo>
                  <a:pt x="237501" y="391316"/>
                  <a:pt x="135014" y="699443"/>
                  <a:pt x="161634" y="654854"/>
                </a:cubicBezTo>
                <a:cubicBezTo>
                  <a:pt x="188254" y="610265"/>
                  <a:pt x="353964" y="239581"/>
                  <a:pt x="381250" y="183679"/>
                </a:cubicBezTo>
                <a:cubicBezTo>
                  <a:pt x="408536" y="127777"/>
                  <a:pt x="305383" y="319441"/>
                  <a:pt x="325348" y="319441"/>
                </a:cubicBezTo>
                <a:cubicBezTo>
                  <a:pt x="345313" y="319441"/>
                  <a:pt x="496382" y="195658"/>
                  <a:pt x="501040" y="183679"/>
                </a:cubicBezTo>
                <a:cubicBezTo>
                  <a:pt x="505698" y="171700"/>
                  <a:pt x="353299" y="247567"/>
                  <a:pt x="353299" y="247567"/>
                </a:cubicBezTo>
                <a:lnTo>
                  <a:pt x="90832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BC4F542A-F0AA-C79B-32AB-BE293EA3332D}"/>
              </a:ext>
            </a:extLst>
          </p:cNvPr>
          <p:cNvSpPr/>
          <p:nvPr/>
        </p:nvSpPr>
        <p:spPr>
          <a:xfrm>
            <a:off x="4630103" y="2625266"/>
            <a:ext cx="37389" cy="330283"/>
          </a:xfrm>
          <a:custGeom>
            <a:avLst/>
            <a:gdLst>
              <a:gd name="connsiteX0" fmla="*/ 37237 w 37389"/>
              <a:gd name="connsiteY0" fmla="*/ 5259 h 330283"/>
              <a:gd name="connsiteX1" fmla="*/ 2568 w 37389"/>
              <a:gd name="connsiteY1" fmla="*/ 260944 h 330283"/>
              <a:gd name="connsiteX2" fmla="*/ 2568 w 37389"/>
              <a:gd name="connsiteY2" fmla="*/ 330283 h 330283"/>
              <a:gd name="connsiteX3" fmla="*/ 2568 w 37389"/>
              <a:gd name="connsiteY3" fmla="*/ 217608 h 330283"/>
              <a:gd name="connsiteX4" fmla="*/ 6902 w 37389"/>
              <a:gd name="connsiteY4" fmla="*/ 200273 h 330283"/>
              <a:gd name="connsiteX5" fmla="*/ 15569 w 37389"/>
              <a:gd name="connsiteY5" fmla="*/ 96266 h 330283"/>
              <a:gd name="connsiteX6" fmla="*/ 37237 w 37389"/>
              <a:gd name="connsiteY6" fmla="*/ 5259 h 33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89" h="330283">
                <a:moveTo>
                  <a:pt x="37237" y="5259"/>
                </a:moveTo>
                <a:cubicBezTo>
                  <a:pt x="35070" y="32705"/>
                  <a:pt x="8346" y="206774"/>
                  <a:pt x="2568" y="260944"/>
                </a:cubicBezTo>
                <a:cubicBezTo>
                  <a:pt x="-3210" y="315114"/>
                  <a:pt x="2568" y="330283"/>
                  <a:pt x="2568" y="330283"/>
                </a:cubicBezTo>
                <a:lnTo>
                  <a:pt x="2568" y="217608"/>
                </a:lnTo>
                <a:cubicBezTo>
                  <a:pt x="3290" y="195940"/>
                  <a:pt x="4735" y="220497"/>
                  <a:pt x="6902" y="200273"/>
                </a:cubicBezTo>
                <a:cubicBezTo>
                  <a:pt x="9069" y="180049"/>
                  <a:pt x="13402" y="127324"/>
                  <a:pt x="15569" y="96266"/>
                </a:cubicBezTo>
                <a:cubicBezTo>
                  <a:pt x="17736" y="65208"/>
                  <a:pt x="39404" y="-22187"/>
                  <a:pt x="37237" y="5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395B701-394D-BC44-4326-616C71215E77}"/>
              </a:ext>
            </a:extLst>
          </p:cNvPr>
          <p:cNvSpPr/>
          <p:nvPr/>
        </p:nvSpPr>
        <p:spPr>
          <a:xfrm>
            <a:off x="3601263" y="3176039"/>
            <a:ext cx="37237" cy="312549"/>
          </a:xfrm>
          <a:custGeom>
            <a:avLst/>
            <a:gdLst>
              <a:gd name="connsiteX0" fmla="*/ 0 w 37237"/>
              <a:gd name="connsiteY0" fmla="*/ 526 h 312549"/>
              <a:gd name="connsiteX1" fmla="*/ 34669 w 37237"/>
              <a:gd name="connsiteY1" fmla="*/ 256211 h 312549"/>
              <a:gd name="connsiteX2" fmla="*/ 34669 w 37237"/>
              <a:gd name="connsiteY2" fmla="*/ 312549 h 312549"/>
              <a:gd name="connsiteX3" fmla="*/ 34669 w 37237"/>
              <a:gd name="connsiteY3" fmla="*/ 282213 h 312549"/>
              <a:gd name="connsiteX4" fmla="*/ 34669 w 37237"/>
              <a:gd name="connsiteY4" fmla="*/ 191206 h 312549"/>
              <a:gd name="connsiteX5" fmla="*/ 0 w 37237"/>
              <a:gd name="connsiteY5" fmla="*/ 526 h 3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37" h="312549">
                <a:moveTo>
                  <a:pt x="0" y="526"/>
                </a:moveTo>
                <a:cubicBezTo>
                  <a:pt x="0" y="11360"/>
                  <a:pt x="28891" y="204207"/>
                  <a:pt x="34669" y="256211"/>
                </a:cubicBezTo>
                <a:cubicBezTo>
                  <a:pt x="40447" y="308215"/>
                  <a:pt x="34669" y="312549"/>
                  <a:pt x="34669" y="312549"/>
                </a:cubicBezTo>
                <a:lnTo>
                  <a:pt x="34669" y="282213"/>
                </a:lnTo>
                <a:cubicBezTo>
                  <a:pt x="34669" y="261989"/>
                  <a:pt x="40447" y="233098"/>
                  <a:pt x="34669" y="191206"/>
                </a:cubicBezTo>
                <a:cubicBezTo>
                  <a:pt x="28891" y="149314"/>
                  <a:pt x="0" y="-10308"/>
                  <a:pt x="0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D531D7B-D8BE-237B-F69F-1097AF5D15FD}"/>
              </a:ext>
            </a:extLst>
          </p:cNvPr>
          <p:cNvSpPr/>
          <p:nvPr/>
        </p:nvSpPr>
        <p:spPr>
          <a:xfrm>
            <a:off x="5113591" y="2669515"/>
            <a:ext cx="43708" cy="387590"/>
          </a:xfrm>
          <a:custGeom>
            <a:avLst/>
            <a:gdLst>
              <a:gd name="connsiteX0" fmla="*/ 115 w 43708"/>
              <a:gd name="connsiteY0" fmla="*/ 13 h 387590"/>
              <a:gd name="connsiteX1" fmla="*/ 30451 w 43708"/>
              <a:gd name="connsiteY1" fmla="*/ 333704 h 387590"/>
              <a:gd name="connsiteX2" fmla="*/ 21783 w 43708"/>
              <a:gd name="connsiteY2" fmla="*/ 385708 h 387590"/>
              <a:gd name="connsiteX3" fmla="*/ 43452 w 43708"/>
              <a:gd name="connsiteY3" fmla="*/ 320703 h 387590"/>
              <a:gd name="connsiteX4" fmla="*/ 115 w 43708"/>
              <a:gd name="connsiteY4" fmla="*/ 13 h 3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8" h="387590">
                <a:moveTo>
                  <a:pt x="115" y="13"/>
                </a:moveTo>
                <a:cubicBezTo>
                  <a:pt x="-2052" y="2180"/>
                  <a:pt x="26840" y="269422"/>
                  <a:pt x="30451" y="333704"/>
                </a:cubicBezTo>
                <a:cubicBezTo>
                  <a:pt x="34062" y="397986"/>
                  <a:pt x="19616" y="387875"/>
                  <a:pt x="21783" y="385708"/>
                </a:cubicBezTo>
                <a:cubicBezTo>
                  <a:pt x="23950" y="383541"/>
                  <a:pt x="46341" y="378485"/>
                  <a:pt x="43452" y="320703"/>
                </a:cubicBezTo>
                <a:cubicBezTo>
                  <a:pt x="40563" y="262921"/>
                  <a:pt x="2282" y="-2154"/>
                  <a:pt x="11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A68FDB24-EF6E-92EF-56BA-90135BC8122B}"/>
              </a:ext>
            </a:extLst>
          </p:cNvPr>
          <p:cNvSpPr/>
          <p:nvPr/>
        </p:nvSpPr>
        <p:spPr>
          <a:xfrm>
            <a:off x="4987974" y="3821442"/>
            <a:ext cx="40025" cy="360530"/>
          </a:xfrm>
          <a:custGeom>
            <a:avLst/>
            <a:gdLst>
              <a:gd name="connsiteX0" fmla="*/ 56 w 40025"/>
              <a:gd name="connsiteY0" fmla="*/ 837 h 360530"/>
              <a:gd name="connsiteX1" fmla="*/ 30392 w 40025"/>
              <a:gd name="connsiteY1" fmla="*/ 191517 h 360530"/>
              <a:gd name="connsiteX2" fmla="*/ 30392 w 40025"/>
              <a:gd name="connsiteY2" fmla="*/ 273857 h 360530"/>
              <a:gd name="connsiteX3" fmla="*/ 30392 w 40025"/>
              <a:gd name="connsiteY3" fmla="*/ 360530 h 360530"/>
              <a:gd name="connsiteX4" fmla="*/ 39059 w 40025"/>
              <a:gd name="connsiteY4" fmla="*/ 273857 h 360530"/>
              <a:gd name="connsiteX5" fmla="*/ 56 w 40025"/>
              <a:gd name="connsiteY5" fmla="*/ 837 h 36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5" h="360530">
                <a:moveTo>
                  <a:pt x="56" y="837"/>
                </a:moveTo>
                <a:cubicBezTo>
                  <a:pt x="-1388" y="-12886"/>
                  <a:pt x="25336" y="146014"/>
                  <a:pt x="30392" y="191517"/>
                </a:cubicBezTo>
                <a:cubicBezTo>
                  <a:pt x="35448" y="237020"/>
                  <a:pt x="30392" y="273857"/>
                  <a:pt x="30392" y="273857"/>
                </a:cubicBezTo>
                <a:cubicBezTo>
                  <a:pt x="30392" y="302026"/>
                  <a:pt x="28948" y="360530"/>
                  <a:pt x="30392" y="360530"/>
                </a:cubicBezTo>
                <a:cubicBezTo>
                  <a:pt x="31836" y="360530"/>
                  <a:pt x="43393" y="328750"/>
                  <a:pt x="39059" y="273857"/>
                </a:cubicBezTo>
                <a:cubicBezTo>
                  <a:pt x="34725" y="218964"/>
                  <a:pt x="1500" y="14560"/>
                  <a:pt x="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C245C5D4-1C30-360D-9119-FCBCF33AE2DB}"/>
              </a:ext>
            </a:extLst>
          </p:cNvPr>
          <p:cNvSpPr/>
          <p:nvPr/>
        </p:nvSpPr>
        <p:spPr>
          <a:xfrm>
            <a:off x="5191556" y="6777582"/>
            <a:ext cx="34848" cy="282584"/>
          </a:xfrm>
          <a:custGeom>
            <a:avLst/>
            <a:gdLst>
              <a:gd name="connsiteX0" fmla="*/ 156 w 34848"/>
              <a:gd name="connsiteY0" fmla="*/ 245 h 282584"/>
              <a:gd name="connsiteX1" fmla="*/ 21824 w 34848"/>
              <a:gd name="connsiteY1" fmla="*/ 164924 h 282584"/>
              <a:gd name="connsiteX2" fmla="*/ 17490 w 34848"/>
              <a:gd name="connsiteY2" fmla="*/ 281933 h 282584"/>
              <a:gd name="connsiteX3" fmla="*/ 34825 w 34848"/>
              <a:gd name="connsiteY3" fmla="*/ 203927 h 282584"/>
              <a:gd name="connsiteX4" fmla="*/ 156 w 34848"/>
              <a:gd name="connsiteY4" fmla="*/ 245 h 28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8" h="282584">
                <a:moveTo>
                  <a:pt x="156" y="245"/>
                </a:moveTo>
                <a:cubicBezTo>
                  <a:pt x="-2011" y="-6256"/>
                  <a:pt x="18935" y="117976"/>
                  <a:pt x="21824" y="164924"/>
                </a:cubicBezTo>
                <a:cubicBezTo>
                  <a:pt x="24713" y="211872"/>
                  <a:pt x="15323" y="275433"/>
                  <a:pt x="17490" y="281933"/>
                </a:cubicBezTo>
                <a:cubicBezTo>
                  <a:pt x="19657" y="288434"/>
                  <a:pt x="35547" y="245097"/>
                  <a:pt x="34825" y="203927"/>
                </a:cubicBezTo>
                <a:cubicBezTo>
                  <a:pt x="34103" y="162757"/>
                  <a:pt x="2323" y="6746"/>
                  <a:pt x="156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03C66ED9-D2C1-B86E-F1A2-F662B0FBA21F}"/>
              </a:ext>
            </a:extLst>
          </p:cNvPr>
          <p:cNvSpPr/>
          <p:nvPr/>
        </p:nvSpPr>
        <p:spPr>
          <a:xfrm>
            <a:off x="4675723" y="6712163"/>
            <a:ext cx="400752" cy="48343"/>
          </a:xfrm>
          <a:custGeom>
            <a:avLst/>
            <a:gdLst>
              <a:gd name="connsiteX0" fmla="*/ 285 w 400752"/>
              <a:gd name="connsiteY0" fmla="*/ 48330 h 48343"/>
              <a:gd name="connsiteX1" fmla="*/ 251636 w 400752"/>
              <a:gd name="connsiteY1" fmla="*/ 4993 h 48343"/>
              <a:gd name="connsiteX2" fmla="*/ 398980 w 400752"/>
              <a:gd name="connsiteY2" fmla="*/ 39663 h 48343"/>
              <a:gd name="connsiteX3" fmla="*/ 329642 w 400752"/>
              <a:gd name="connsiteY3" fmla="*/ 4993 h 48343"/>
              <a:gd name="connsiteX4" fmla="*/ 277638 w 400752"/>
              <a:gd name="connsiteY4" fmla="*/ 660 h 48343"/>
              <a:gd name="connsiteX5" fmla="*/ 203966 w 400752"/>
              <a:gd name="connsiteY5" fmla="*/ 9327 h 48343"/>
              <a:gd name="connsiteX6" fmla="*/ 285 w 400752"/>
              <a:gd name="connsiteY6" fmla="*/ 48330 h 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52" h="48343">
                <a:moveTo>
                  <a:pt x="285" y="48330"/>
                </a:moveTo>
                <a:cubicBezTo>
                  <a:pt x="8230" y="47608"/>
                  <a:pt x="185187" y="6437"/>
                  <a:pt x="251636" y="4993"/>
                </a:cubicBezTo>
                <a:cubicBezTo>
                  <a:pt x="318085" y="3549"/>
                  <a:pt x="385979" y="39663"/>
                  <a:pt x="398980" y="39663"/>
                </a:cubicBezTo>
                <a:cubicBezTo>
                  <a:pt x="411981" y="39663"/>
                  <a:pt x="349866" y="11493"/>
                  <a:pt x="329642" y="4993"/>
                </a:cubicBezTo>
                <a:cubicBezTo>
                  <a:pt x="309418" y="-1507"/>
                  <a:pt x="298584" y="-62"/>
                  <a:pt x="277638" y="660"/>
                </a:cubicBezTo>
                <a:cubicBezTo>
                  <a:pt x="256692" y="1382"/>
                  <a:pt x="255248" y="-2952"/>
                  <a:pt x="203966" y="9327"/>
                </a:cubicBezTo>
                <a:cubicBezTo>
                  <a:pt x="152685" y="21606"/>
                  <a:pt x="-7660" y="49052"/>
                  <a:pt x="285" y="48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DC8D6EF-3586-D3A0-FFBC-D1DC6B3A5A4B}"/>
              </a:ext>
            </a:extLst>
          </p:cNvPr>
          <p:cNvSpPr/>
          <p:nvPr/>
        </p:nvSpPr>
        <p:spPr>
          <a:xfrm>
            <a:off x="6034354" y="5494857"/>
            <a:ext cx="93449" cy="260483"/>
          </a:xfrm>
          <a:custGeom>
            <a:avLst/>
            <a:gdLst>
              <a:gd name="connsiteX0" fmla="*/ 93426 w 93449"/>
              <a:gd name="connsiteY0" fmla="*/ 210 h 260483"/>
              <a:gd name="connsiteX1" fmla="*/ 15420 w 93449"/>
              <a:gd name="connsiteY1" fmla="*/ 125886 h 260483"/>
              <a:gd name="connsiteX2" fmla="*/ 6753 w 93449"/>
              <a:gd name="connsiteY2" fmla="*/ 260229 h 260483"/>
              <a:gd name="connsiteX3" fmla="*/ 6753 w 93449"/>
              <a:gd name="connsiteY3" fmla="*/ 156222 h 260483"/>
              <a:gd name="connsiteX4" fmla="*/ 93426 w 93449"/>
              <a:gd name="connsiteY4" fmla="*/ 210 h 26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9" h="260483">
                <a:moveTo>
                  <a:pt x="93426" y="210"/>
                </a:moveTo>
                <a:cubicBezTo>
                  <a:pt x="94870" y="-4846"/>
                  <a:pt x="29865" y="82550"/>
                  <a:pt x="15420" y="125886"/>
                </a:cubicBezTo>
                <a:cubicBezTo>
                  <a:pt x="975" y="169222"/>
                  <a:pt x="8197" y="255173"/>
                  <a:pt x="6753" y="260229"/>
                </a:cubicBezTo>
                <a:cubicBezTo>
                  <a:pt x="5309" y="265285"/>
                  <a:pt x="-7693" y="193780"/>
                  <a:pt x="6753" y="156222"/>
                </a:cubicBezTo>
                <a:cubicBezTo>
                  <a:pt x="21199" y="118664"/>
                  <a:pt x="91982" y="5266"/>
                  <a:pt x="93426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CAF1C2B-92F8-C4A1-7FA8-3D0BBE946EA3}"/>
              </a:ext>
            </a:extLst>
          </p:cNvPr>
          <p:cNvSpPr/>
          <p:nvPr/>
        </p:nvSpPr>
        <p:spPr>
          <a:xfrm>
            <a:off x="3908464" y="5616324"/>
            <a:ext cx="30839" cy="164947"/>
          </a:xfrm>
          <a:custGeom>
            <a:avLst/>
            <a:gdLst>
              <a:gd name="connsiteX0" fmla="*/ 30823 w 30839"/>
              <a:gd name="connsiteY0" fmla="*/ 85 h 164947"/>
              <a:gd name="connsiteX1" fmla="*/ 4821 w 30839"/>
              <a:gd name="connsiteY1" fmla="*/ 108427 h 164947"/>
              <a:gd name="connsiteX2" fmla="*/ 9155 w 30839"/>
              <a:gd name="connsiteY2" fmla="*/ 164764 h 164947"/>
              <a:gd name="connsiteX3" fmla="*/ 488 w 30839"/>
              <a:gd name="connsiteY3" fmla="*/ 91092 h 164947"/>
              <a:gd name="connsiteX4" fmla="*/ 30823 w 30839"/>
              <a:gd name="connsiteY4" fmla="*/ 85 h 1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9" h="164947">
                <a:moveTo>
                  <a:pt x="30823" y="85"/>
                </a:moveTo>
                <a:cubicBezTo>
                  <a:pt x="31545" y="2974"/>
                  <a:pt x="8432" y="80981"/>
                  <a:pt x="4821" y="108427"/>
                </a:cubicBezTo>
                <a:cubicBezTo>
                  <a:pt x="1210" y="135873"/>
                  <a:pt x="9877" y="167653"/>
                  <a:pt x="9155" y="164764"/>
                </a:cubicBezTo>
                <a:cubicBezTo>
                  <a:pt x="8433" y="161875"/>
                  <a:pt x="-2401" y="114205"/>
                  <a:pt x="488" y="91092"/>
                </a:cubicBezTo>
                <a:cubicBezTo>
                  <a:pt x="3377" y="67979"/>
                  <a:pt x="30101" y="-2804"/>
                  <a:pt x="3082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975FEFD-E14C-2BB2-6A23-A630FED3D1E0}"/>
              </a:ext>
            </a:extLst>
          </p:cNvPr>
          <p:cNvSpPr/>
          <p:nvPr/>
        </p:nvSpPr>
        <p:spPr>
          <a:xfrm>
            <a:off x="4246976" y="6010772"/>
            <a:ext cx="34682" cy="121342"/>
          </a:xfrm>
          <a:custGeom>
            <a:avLst/>
            <a:gdLst>
              <a:gd name="connsiteX0" fmla="*/ 34669 w 34682"/>
              <a:gd name="connsiteY0" fmla="*/ 0 h 121342"/>
              <a:gd name="connsiteX1" fmla="*/ 4334 w 34682"/>
              <a:gd name="connsiteY1" fmla="*/ 73672 h 121342"/>
              <a:gd name="connsiteX2" fmla="*/ 17335 w 34682"/>
              <a:gd name="connsiteY2" fmla="*/ 121342 h 121342"/>
              <a:gd name="connsiteX3" fmla="*/ 0 w 34682"/>
              <a:gd name="connsiteY3" fmla="*/ 73672 h 121342"/>
              <a:gd name="connsiteX4" fmla="*/ 34669 w 34682"/>
              <a:gd name="connsiteY4" fmla="*/ 0 h 12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82" h="121342">
                <a:moveTo>
                  <a:pt x="34669" y="0"/>
                </a:moveTo>
                <a:cubicBezTo>
                  <a:pt x="35391" y="0"/>
                  <a:pt x="7223" y="53448"/>
                  <a:pt x="4334" y="73672"/>
                </a:cubicBezTo>
                <a:cubicBezTo>
                  <a:pt x="1445" y="93896"/>
                  <a:pt x="18057" y="121342"/>
                  <a:pt x="17335" y="121342"/>
                </a:cubicBezTo>
                <a:cubicBezTo>
                  <a:pt x="16613" y="121342"/>
                  <a:pt x="0" y="91007"/>
                  <a:pt x="0" y="73672"/>
                </a:cubicBezTo>
                <a:cubicBezTo>
                  <a:pt x="0" y="56337"/>
                  <a:pt x="33947" y="0"/>
                  <a:pt x="346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4E075138-4082-6578-68CF-DDFEB72A9FB5}"/>
              </a:ext>
            </a:extLst>
          </p:cNvPr>
          <p:cNvSpPr/>
          <p:nvPr/>
        </p:nvSpPr>
        <p:spPr>
          <a:xfrm>
            <a:off x="4069294" y="6071066"/>
            <a:ext cx="365570" cy="134139"/>
          </a:xfrm>
          <a:custGeom>
            <a:avLst/>
            <a:gdLst>
              <a:gd name="connsiteX0" fmla="*/ 3 w 365570"/>
              <a:gd name="connsiteY0" fmla="*/ 126052 h 134139"/>
              <a:gd name="connsiteX1" fmla="*/ 169015 w 365570"/>
              <a:gd name="connsiteY1" fmla="*/ 113052 h 134139"/>
              <a:gd name="connsiteX2" fmla="*/ 364029 w 365570"/>
              <a:gd name="connsiteY2" fmla="*/ 377 h 134139"/>
              <a:gd name="connsiteX3" fmla="*/ 255688 w 365570"/>
              <a:gd name="connsiteY3" fmla="*/ 78382 h 134139"/>
              <a:gd name="connsiteX4" fmla="*/ 173349 w 365570"/>
              <a:gd name="connsiteY4" fmla="*/ 130386 h 134139"/>
              <a:gd name="connsiteX5" fmla="*/ 3 w 365570"/>
              <a:gd name="connsiteY5" fmla="*/ 126052 h 13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70" h="134139">
                <a:moveTo>
                  <a:pt x="3" y="126052"/>
                </a:moveTo>
                <a:cubicBezTo>
                  <a:pt x="-719" y="123163"/>
                  <a:pt x="108344" y="133998"/>
                  <a:pt x="169015" y="113052"/>
                </a:cubicBezTo>
                <a:cubicBezTo>
                  <a:pt x="229686" y="92106"/>
                  <a:pt x="349584" y="6155"/>
                  <a:pt x="364029" y="377"/>
                </a:cubicBezTo>
                <a:cubicBezTo>
                  <a:pt x="378474" y="-5401"/>
                  <a:pt x="287468" y="56714"/>
                  <a:pt x="255688" y="78382"/>
                </a:cubicBezTo>
                <a:cubicBezTo>
                  <a:pt x="223908" y="100050"/>
                  <a:pt x="209463" y="120996"/>
                  <a:pt x="173349" y="130386"/>
                </a:cubicBezTo>
                <a:cubicBezTo>
                  <a:pt x="137235" y="139776"/>
                  <a:pt x="725" y="128941"/>
                  <a:pt x="3" y="12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7B69767-8308-B65C-A452-9BA8628AB0BA}"/>
              </a:ext>
            </a:extLst>
          </p:cNvPr>
          <p:cNvSpPr/>
          <p:nvPr/>
        </p:nvSpPr>
        <p:spPr>
          <a:xfrm>
            <a:off x="5321381" y="6062648"/>
            <a:ext cx="171203" cy="45541"/>
          </a:xfrm>
          <a:custGeom>
            <a:avLst/>
            <a:gdLst>
              <a:gd name="connsiteX0" fmla="*/ 340 w 171203"/>
              <a:gd name="connsiteY0" fmla="*/ 127 h 45541"/>
              <a:gd name="connsiteX1" fmla="*/ 165019 w 171203"/>
              <a:gd name="connsiteY1" fmla="*/ 43464 h 45541"/>
              <a:gd name="connsiteX2" fmla="*/ 139017 w 171203"/>
              <a:gd name="connsiteY2" fmla="*/ 39130 h 45541"/>
              <a:gd name="connsiteX3" fmla="*/ 121683 w 171203"/>
              <a:gd name="connsiteY3" fmla="*/ 30463 h 45541"/>
              <a:gd name="connsiteX4" fmla="*/ 340 w 171203"/>
              <a:gd name="connsiteY4" fmla="*/ 127 h 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03" h="45541">
                <a:moveTo>
                  <a:pt x="340" y="127"/>
                </a:moveTo>
                <a:cubicBezTo>
                  <a:pt x="7563" y="2294"/>
                  <a:pt x="165019" y="43464"/>
                  <a:pt x="165019" y="43464"/>
                </a:cubicBezTo>
                <a:cubicBezTo>
                  <a:pt x="188132" y="49965"/>
                  <a:pt x="139017" y="39130"/>
                  <a:pt x="139017" y="39130"/>
                </a:cubicBezTo>
                <a:cubicBezTo>
                  <a:pt x="131794" y="36963"/>
                  <a:pt x="140462" y="36963"/>
                  <a:pt x="121683" y="30463"/>
                </a:cubicBezTo>
                <a:cubicBezTo>
                  <a:pt x="102904" y="23963"/>
                  <a:pt x="-6883" y="-2040"/>
                  <a:pt x="34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0BD9771-FAF7-A5C1-5E2E-6BA737BB046D}"/>
              </a:ext>
            </a:extLst>
          </p:cNvPr>
          <p:cNvSpPr/>
          <p:nvPr/>
        </p:nvSpPr>
        <p:spPr>
          <a:xfrm>
            <a:off x="6097391" y="6123408"/>
            <a:ext cx="95400" cy="203800"/>
          </a:xfrm>
          <a:custGeom>
            <a:avLst/>
            <a:gdLst>
              <a:gd name="connsiteX0" fmla="*/ 95394 w 95400"/>
              <a:gd name="connsiteY0" fmla="*/ 38 h 203800"/>
              <a:gd name="connsiteX1" fmla="*/ 21722 w 95400"/>
              <a:gd name="connsiteY1" fmla="*/ 130048 h 203800"/>
              <a:gd name="connsiteX2" fmla="*/ 54 w 95400"/>
              <a:gd name="connsiteY2" fmla="*/ 203720 h 203800"/>
              <a:gd name="connsiteX3" fmla="*/ 17388 w 95400"/>
              <a:gd name="connsiteY3" fmla="*/ 117047 h 203800"/>
              <a:gd name="connsiteX4" fmla="*/ 95394 w 95400"/>
              <a:gd name="connsiteY4" fmla="*/ 38 h 2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0" h="203800">
                <a:moveTo>
                  <a:pt x="95394" y="38"/>
                </a:moveTo>
                <a:cubicBezTo>
                  <a:pt x="96116" y="2205"/>
                  <a:pt x="37612" y="96101"/>
                  <a:pt x="21722" y="130048"/>
                </a:cubicBezTo>
                <a:cubicBezTo>
                  <a:pt x="5832" y="163995"/>
                  <a:pt x="776" y="205887"/>
                  <a:pt x="54" y="203720"/>
                </a:cubicBezTo>
                <a:cubicBezTo>
                  <a:pt x="-668" y="201553"/>
                  <a:pt x="5832" y="145938"/>
                  <a:pt x="17388" y="117047"/>
                </a:cubicBezTo>
                <a:cubicBezTo>
                  <a:pt x="28944" y="88156"/>
                  <a:pt x="94672" y="-2129"/>
                  <a:pt x="9539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1B29B8D-DAD9-33FE-F380-D6E3C9581E1B}"/>
              </a:ext>
            </a:extLst>
          </p:cNvPr>
          <p:cNvSpPr/>
          <p:nvPr/>
        </p:nvSpPr>
        <p:spPr>
          <a:xfrm>
            <a:off x="3696527" y="259868"/>
            <a:ext cx="1475422" cy="2033096"/>
          </a:xfrm>
          <a:custGeom>
            <a:avLst/>
            <a:gdLst>
              <a:gd name="connsiteX0" fmla="*/ 102 w 1475422"/>
              <a:gd name="connsiteY0" fmla="*/ 30064 h 2033096"/>
              <a:gd name="connsiteX1" fmla="*/ 451727 w 1475422"/>
              <a:gd name="connsiteY1" fmla="*/ 46791 h 2033096"/>
              <a:gd name="connsiteX2" fmla="*/ 736083 w 1475422"/>
              <a:gd name="connsiteY2" fmla="*/ 609927 h 2033096"/>
              <a:gd name="connsiteX3" fmla="*/ 758385 w 1475422"/>
              <a:gd name="connsiteY3" fmla="*/ 459386 h 2033096"/>
              <a:gd name="connsiteX4" fmla="*/ 942380 w 1475422"/>
              <a:gd name="connsiteY4" fmla="*/ 1089430 h 2033096"/>
              <a:gd name="connsiteX5" fmla="*/ 953532 w 1475422"/>
              <a:gd name="connsiteY5" fmla="*/ 916586 h 2033096"/>
              <a:gd name="connsiteX6" fmla="*/ 1165405 w 1475422"/>
              <a:gd name="connsiteY6" fmla="*/ 1373786 h 2033096"/>
              <a:gd name="connsiteX7" fmla="*/ 1104073 w 1475422"/>
              <a:gd name="connsiteY7" fmla="*/ 1273425 h 2033096"/>
              <a:gd name="connsiteX8" fmla="*/ 1444185 w 1475422"/>
              <a:gd name="connsiteY8" fmla="*/ 1981527 h 2033096"/>
              <a:gd name="connsiteX9" fmla="*/ 1405156 w 1475422"/>
              <a:gd name="connsiteY9" fmla="*/ 1858864 h 2033096"/>
              <a:gd name="connsiteX10" fmla="*/ 959107 w 1475422"/>
              <a:gd name="connsiteY10" fmla="*/ 905434 h 2033096"/>
              <a:gd name="connsiteX11" fmla="*/ 1031590 w 1475422"/>
              <a:gd name="connsiteY11" fmla="*/ 1195366 h 2033096"/>
              <a:gd name="connsiteX12" fmla="*/ 808566 w 1475422"/>
              <a:gd name="connsiteY12" fmla="*/ 771620 h 2033096"/>
              <a:gd name="connsiteX13" fmla="*/ 440575 w 1475422"/>
              <a:gd name="connsiteY13" fmla="*/ 214059 h 2033096"/>
              <a:gd name="connsiteX14" fmla="*/ 552088 w 1475422"/>
              <a:gd name="connsiteY14" fmla="*/ 314420 h 2033096"/>
              <a:gd name="connsiteX15" fmla="*/ 524210 w 1475422"/>
              <a:gd name="connsiteY15" fmla="*/ 96971 h 2033096"/>
              <a:gd name="connsiteX16" fmla="*/ 384819 w 1475422"/>
              <a:gd name="connsiteY16" fmla="*/ 57942 h 2033096"/>
              <a:gd name="connsiteX17" fmla="*/ 117190 w 1475422"/>
              <a:gd name="connsiteY17" fmla="*/ 24488 h 2033096"/>
              <a:gd name="connsiteX18" fmla="*/ 407122 w 1475422"/>
              <a:gd name="connsiteY18" fmla="*/ 24488 h 2033096"/>
              <a:gd name="connsiteX19" fmla="*/ 102 w 1475422"/>
              <a:gd name="connsiteY19" fmla="*/ 30064 h 203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5422" h="2033096">
                <a:moveTo>
                  <a:pt x="102" y="30064"/>
                </a:moveTo>
                <a:cubicBezTo>
                  <a:pt x="7536" y="33781"/>
                  <a:pt x="329064" y="-49853"/>
                  <a:pt x="451727" y="46791"/>
                </a:cubicBezTo>
                <a:cubicBezTo>
                  <a:pt x="574391" y="143435"/>
                  <a:pt x="684973" y="541161"/>
                  <a:pt x="736083" y="609927"/>
                </a:cubicBezTo>
                <a:cubicBezTo>
                  <a:pt x="787193" y="678693"/>
                  <a:pt x="724002" y="379469"/>
                  <a:pt x="758385" y="459386"/>
                </a:cubicBezTo>
                <a:cubicBezTo>
                  <a:pt x="792768" y="539303"/>
                  <a:pt x="909856" y="1013230"/>
                  <a:pt x="942380" y="1089430"/>
                </a:cubicBezTo>
                <a:cubicBezTo>
                  <a:pt x="974904" y="1165630"/>
                  <a:pt x="916361" y="869193"/>
                  <a:pt x="953532" y="916586"/>
                </a:cubicBezTo>
                <a:cubicBezTo>
                  <a:pt x="990703" y="963979"/>
                  <a:pt x="1140315" y="1314313"/>
                  <a:pt x="1165405" y="1373786"/>
                </a:cubicBezTo>
                <a:cubicBezTo>
                  <a:pt x="1190495" y="1433259"/>
                  <a:pt x="1057610" y="1172135"/>
                  <a:pt x="1104073" y="1273425"/>
                </a:cubicBezTo>
                <a:cubicBezTo>
                  <a:pt x="1150536" y="1374715"/>
                  <a:pt x="1394005" y="1883954"/>
                  <a:pt x="1444185" y="1981527"/>
                </a:cubicBezTo>
                <a:cubicBezTo>
                  <a:pt x="1494365" y="2079100"/>
                  <a:pt x="1486002" y="2038213"/>
                  <a:pt x="1405156" y="1858864"/>
                </a:cubicBezTo>
                <a:cubicBezTo>
                  <a:pt x="1324310" y="1679515"/>
                  <a:pt x="1021368" y="1016017"/>
                  <a:pt x="959107" y="905434"/>
                </a:cubicBezTo>
                <a:cubicBezTo>
                  <a:pt x="896846" y="794851"/>
                  <a:pt x="1056680" y="1217668"/>
                  <a:pt x="1031590" y="1195366"/>
                </a:cubicBezTo>
                <a:cubicBezTo>
                  <a:pt x="1006500" y="1173064"/>
                  <a:pt x="907068" y="935171"/>
                  <a:pt x="808566" y="771620"/>
                </a:cubicBezTo>
                <a:cubicBezTo>
                  <a:pt x="710064" y="608069"/>
                  <a:pt x="483321" y="290259"/>
                  <a:pt x="440575" y="214059"/>
                </a:cubicBezTo>
                <a:cubicBezTo>
                  <a:pt x="397829" y="137859"/>
                  <a:pt x="538149" y="333935"/>
                  <a:pt x="552088" y="314420"/>
                </a:cubicBezTo>
                <a:cubicBezTo>
                  <a:pt x="566027" y="294905"/>
                  <a:pt x="552088" y="139717"/>
                  <a:pt x="524210" y="96971"/>
                </a:cubicBezTo>
                <a:cubicBezTo>
                  <a:pt x="496332" y="54225"/>
                  <a:pt x="452656" y="70023"/>
                  <a:pt x="384819" y="57942"/>
                </a:cubicBezTo>
                <a:cubicBezTo>
                  <a:pt x="316982" y="45862"/>
                  <a:pt x="113473" y="30064"/>
                  <a:pt x="117190" y="24488"/>
                </a:cubicBezTo>
                <a:cubicBezTo>
                  <a:pt x="120907" y="18912"/>
                  <a:pt x="422919" y="25417"/>
                  <a:pt x="407122" y="24488"/>
                </a:cubicBezTo>
                <a:cubicBezTo>
                  <a:pt x="391325" y="23559"/>
                  <a:pt x="-7332" y="26347"/>
                  <a:pt x="102" y="30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63FD141-F4EE-F0AA-5DDF-48ED0DE4A4C9}"/>
              </a:ext>
            </a:extLst>
          </p:cNvPr>
          <p:cNvSpPr/>
          <p:nvPr/>
        </p:nvSpPr>
        <p:spPr>
          <a:xfrm>
            <a:off x="2631294" y="1191344"/>
            <a:ext cx="1409186" cy="1231758"/>
          </a:xfrm>
          <a:custGeom>
            <a:avLst/>
            <a:gdLst>
              <a:gd name="connsiteX0" fmla="*/ 394 w 1409186"/>
              <a:gd name="connsiteY0" fmla="*/ 1836 h 1231758"/>
              <a:gd name="connsiteX1" fmla="*/ 463169 w 1409186"/>
              <a:gd name="connsiteY1" fmla="*/ 297344 h 1231758"/>
              <a:gd name="connsiteX2" fmla="*/ 847886 w 1409186"/>
              <a:gd name="connsiteY2" fmla="*/ 827027 h 1231758"/>
              <a:gd name="connsiteX3" fmla="*/ 853462 w 1409186"/>
              <a:gd name="connsiteY3" fmla="*/ 743393 h 1231758"/>
              <a:gd name="connsiteX4" fmla="*/ 1399872 w 1409186"/>
              <a:gd name="connsiteY4" fmla="*/ 1217319 h 1231758"/>
              <a:gd name="connsiteX5" fmla="*/ 1148969 w 1409186"/>
              <a:gd name="connsiteY5" fmla="*/ 1055627 h 1231758"/>
              <a:gd name="connsiteX6" fmla="*/ 530077 w 1409186"/>
              <a:gd name="connsiteY6" fmla="*/ 514793 h 1231758"/>
              <a:gd name="connsiteX7" fmla="*/ 697345 w 1409186"/>
              <a:gd name="connsiteY7" fmla="*/ 654183 h 1231758"/>
              <a:gd name="connsiteX8" fmla="*/ 418565 w 1409186"/>
              <a:gd name="connsiteY8" fmla="*/ 40866 h 1231758"/>
              <a:gd name="connsiteX9" fmla="*/ 496623 w 1409186"/>
              <a:gd name="connsiteY9" fmla="*/ 247163 h 1231758"/>
              <a:gd name="connsiteX10" fmla="*/ 223418 w 1409186"/>
              <a:gd name="connsiteY10" fmla="*/ 130076 h 1231758"/>
              <a:gd name="connsiteX11" fmla="*/ 379535 w 1409186"/>
              <a:gd name="connsiteY11" fmla="*/ 169105 h 1231758"/>
              <a:gd name="connsiteX12" fmla="*/ 394 w 1409186"/>
              <a:gd name="connsiteY12" fmla="*/ 1836 h 1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9186" h="1231758">
                <a:moveTo>
                  <a:pt x="394" y="1836"/>
                </a:moveTo>
                <a:cubicBezTo>
                  <a:pt x="14333" y="23209"/>
                  <a:pt x="321920" y="159812"/>
                  <a:pt x="463169" y="297344"/>
                </a:cubicBezTo>
                <a:cubicBezTo>
                  <a:pt x="604418" y="434876"/>
                  <a:pt x="782837" y="752686"/>
                  <a:pt x="847886" y="827027"/>
                </a:cubicBezTo>
                <a:cubicBezTo>
                  <a:pt x="912935" y="901368"/>
                  <a:pt x="761464" y="678344"/>
                  <a:pt x="853462" y="743393"/>
                </a:cubicBezTo>
                <a:cubicBezTo>
                  <a:pt x="945460" y="808442"/>
                  <a:pt x="1350621" y="1165280"/>
                  <a:pt x="1399872" y="1217319"/>
                </a:cubicBezTo>
                <a:cubicBezTo>
                  <a:pt x="1449123" y="1269358"/>
                  <a:pt x="1293935" y="1172715"/>
                  <a:pt x="1148969" y="1055627"/>
                </a:cubicBezTo>
                <a:cubicBezTo>
                  <a:pt x="1004003" y="938539"/>
                  <a:pt x="605348" y="581700"/>
                  <a:pt x="530077" y="514793"/>
                </a:cubicBezTo>
                <a:cubicBezTo>
                  <a:pt x="454806" y="447886"/>
                  <a:pt x="715930" y="733171"/>
                  <a:pt x="697345" y="654183"/>
                </a:cubicBezTo>
                <a:cubicBezTo>
                  <a:pt x="678760" y="575195"/>
                  <a:pt x="452019" y="108703"/>
                  <a:pt x="418565" y="40866"/>
                </a:cubicBezTo>
                <a:cubicBezTo>
                  <a:pt x="385111" y="-26971"/>
                  <a:pt x="529148" y="232295"/>
                  <a:pt x="496623" y="247163"/>
                </a:cubicBezTo>
                <a:cubicBezTo>
                  <a:pt x="464098" y="262031"/>
                  <a:pt x="242933" y="143086"/>
                  <a:pt x="223418" y="130076"/>
                </a:cubicBezTo>
                <a:cubicBezTo>
                  <a:pt x="203903" y="117066"/>
                  <a:pt x="412989" y="185832"/>
                  <a:pt x="379535" y="169105"/>
                </a:cubicBezTo>
                <a:cubicBezTo>
                  <a:pt x="346081" y="152378"/>
                  <a:pt x="-13545" y="-19537"/>
                  <a:pt x="394" y="1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4B194E69-0646-7ABC-F53A-E7BD5648E938}"/>
              </a:ext>
            </a:extLst>
          </p:cNvPr>
          <p:cNvSpPr/>
          <p:nvPr/>
        </p:nvSpPr>
        <p:spPr>
          <a:xfrm>
            <a:off x="5073531" y="262086"/>
            <a:ext cx="973286" cy="1017606"/>
          </a:xfrm>
          <a:custGeom>
            <a:avLst/>
            <a:gdLst>
              <a:gd name="connsiteX0" fmla="*/ 274 w 973286"/>
              <a:gd name="connsiteY0" fmla="*/ 5543 h 1017606"/>
              <a:gd name="connsiteX1" fmla="*/ 223298 w 973286"/>
              <a:gd name="connsiteY1" fmla="*/ 630012 h 1017606"/>
              <a:gd name="connsiteX2" fmla="*/ 100635 w 973286"/>
              <a:gd name="connsiteY2" fmla="*/ 1014729 h 1017606"/>
              <a:gd name="connsiteX3" fmla="*/ 161967 w 973286"/>
              <a:gd name="connsiteY3" fmla="*/ 791704 h 1017606"/>
              <a:gd name="connsiteX4" fmla="*/ 312508 w 973286"/>
              <a:gd name="connsiteY4" fmla="*/ 529651 h 1017606"/>
              <a:gd name="connsiteX5" fmla="*/ 953703 w 973286"/>
              <a:gd name="connsiteY5" fmla="*/ 234143 h 1017606"/>
              <a:gd name="connsiteX6" fmla="*/ 747406 w 973286"/>
              <a:gd name="connsiteY6" fmla="*/ 328929 h 1017606"/>
              <a:gd name="connsiteX7" fmla="*/ 134089 w 973286"/>
              <a:gd name="connsiteY7" fmla="*/ 462743 h 1017606"/>
              <a:gd name="connsiteX8" fmla="*/ 178693 w 973286"/>
              <a:gd name="connsiteY8" fmla="*/ 451592 h 1017606"/>
              <a:gd name="connsiteX9" fmla="*/ 251176 w 973286"/>
              <a:gd name="connsiteY9" fmla="*/ 618860 h 1017606"/>
              <a:gd name="connsiteX10" fmla="*/ 262328 w 973286"/>
              <a:gd name="connsiteY10" fmla="*/ 89177 h 1017606"/>
              <a:gd name="connsiteX11" fmla="*/ 251176 w 973286"/>
              <a:gd name="connsiteY11" fmla="*/ 328929 h 1017606"/>
              <a:gd name="connsiteX12" fmla="*/ 178693 w 973286"/>
              <a:gd name="connsiteY12" fmla="*/ 323353 h 1017606"/>
              <a:gd name="connsiteX13" fmla="*/ 274 w 973286"/>
              <a:gd name="connsiteY13" fmla="*/ 5543 h 101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3286" h="1017606">
                <a:moveTo>
                  <a:pt x="274" y="5543"/>
                </a:moveTo>
                <a:cubicBezTo>
                  <a:pt x="7708" y="56653"/>
                  <a:pt x="206571" y="461814"/>
                  <a:pt x="223298" y="630012"/>
                </a:cubicBezTo>
                <a:cubicBezTo>
                  <a:pt x="240025" y="798210"/>
                  <a:pt x="110857" y="987780"/>
                  <a:pt x="100635" y="1014729"/>
                </a:cubicBezTo>
                <a:cubicBezTo>
                  <a:pt x="90413" y="1041678"/>
                  <a:pt x="126655" y="872550"/>
                  <a:pt x="161967" y="791704"/>
                </a:cubicBezTo>
                <a:cubicBezTo>
                  <a:pt x="197279" y="710858"/>
                  <a:pt x="180552" y="622578"/>
                  <a:pt x="312508" y="529651"/>
                </a:cubicBezTo>
                <a:cubicBezTo>
                  <a:pt x="444464" y="436724"/>
                  <a:pt x="953703" y="234143"/>
                  <a:pt x="953703" y="234143"/>
                </a:cubicBezTo>
                <a:cubicBezTo>
                  <a:pt x="1026186" y="200689"/>
                  <a:pt x="884008" y="290829"/>
                  <a:pt x="747406" y="328929"/>
                </a:cubicBezTo>
                <a:cubicBezTo>
                  <a:pt x="610804" y="367029"/>
                  <a:pt x="228874" y="442299"/>
                  <a:pt x="134089" y="462743"/>
                </a:cubicBezTo>
                <a:cubicBezTo>
                  <a:pt x="39304" y="483187"/>
                  <a:pt x="159179" y="425573"/>
                  <a:pt x="178693" y="451592"/>
                </a:cubicBezTo>
                <a:cubicBezTo>
                  <a:pt x="198207" y="477611"/>
                  <a:pt x="237237" y="679263"/>
                  <a:pt x="251176" y="618860"/>
                </a:cubicBezTo>
                <a:cubicBezTo>
                  <a:pt x="265115" y="558458"/>
                  <a:pt x="262328" y="137499"/>
                  <a:pt x="262328" y="89177"/>
                </a:cubicBezTo>
                <a:cubicBezTo>
                  <a:pt x="262328" y="40855"/>
                  <a:pt x="265115" y="289900"/>
                  <a:pt x="251176" y="328929"/>
                </a:cubicBezTo>
                <a:cubicBezTo>
                  <a:pt x="237237" y="367958"/>
                  <a:pt x="218652" y="374463"/>
                  <a:pt x="178693" y="323353"/>
                </a:cubicBezTo>
                <a:cubicBezTo>
                  <a:pt x="138735" y="272243"/>
                  <a:pt x="-7160" y="-45567"/>
                  <a:pt x="274" y="5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C7B1764-6423-5328-67E3-E4D35D7A4804}"/>
              </a:ext>
            </a:extLst>
          </p:cNvPr>
          <p:cNvSpPr/>
          <p:nvPr/>
        </p:nvSpPr>
        <p:spPr>
          <a:xfrm>
            <a:off x="5093391" y="458405"/>
            <a:ext cx="1355334" cy="1348562"/>
          </a:xfrm>
          <a:custGeom>
            <a:avLst/>
            <a:gdLst>
              <a:gd name="connsiteX0" fmla="*/ 41746 w 1355334"/>
              <a:gd name="connsiteY0" fmla="*/ 1125068 h 1348562"/>
              <a:gd name="connsiteX1" fmla="*/ 995175 w 1355334"/>
              <a:gd name="connsiteY1" fmla="*/ 43400 h 1348562"/>
              <a:gd name="connsiteX2" fmla="*/ 800029 w 1355334"/>
              <a:gd name="connsiteY2" fmla="*/ 193941 h 1348562"/>
              <a:gd name="connsiteX3" fmla="*/ 1352014 w 1355334"/>
              <a:gd name="connsiteY3" fmla="*/ 9946 h 1348562"/>
              <a:gd name="connsiteX4" fmla="*/ 995175 w 1355334"/>
              <a:gd name="connsiteY4" fmla="*/ 132610 h 1348562"/>
              <a:gd name="connsiteX5" fmla="*/ 292648 w 1355334"/>
              <a:gd name="connsiteY5" fmla="*/ 896468 h 1348562"/>
              <a:gd name="connsiteX6" fmla="*/ 699668 w 1355334"/>
              <a:gd name="connsiteY6" fmla="*/ 612112 h 1348562"/>
              <a:gd name="connsiteX7" fmla="*/ 264770 w 1355334"/>
              <a:gd name="connsiteY7" fmla="*/ 1013556 h 1348562"/>
              <a:gd name="connsiteX8" fmla="*/ 225741 w 1355334"/>
              <a:gd name="connsiteY8" fmla="*/ 1348093 h 1348562"/>
              <a:gd name="connsiteX9" fmla="*/ 242468 w 1355334"/>
              <a:gd name="connsiteY9" fmla="*/ 941073 h 1348562"/>
              <a:gd name="connsiteX10" fmla="*/ 175560 w 1355334"/>
              <a:gd name="connsiteY10" fmla="*/ 1052585 h 1348562"/>
              <a:gd name="connsiteX11" fmla="*/ 41746 w 1355334"/>
              <a:gd name="connsiteY11" fmla="*/ 1125068 h 134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5334" h="1348562">
                <a:moveTo>
                  <a:pt x="41746" y="1125068"/>
                </a:moveTo>
                <a:cubicBezTo>
                  <a:pt x="178348" y="956871"/>
                  <a:pt x="868795" y="198588"/>
                  <a:pt x="995175" y="43400"/>
                </a:cubicBezTo>
                <a:cubicBezTo>
                  <a:pt x="1121556" y="-111788"/>
                  <a:pt x="740556" y="199517"/>
                  <a:pt x="800029" y="193941"/>
                </a:cubicBezTo>
                <a:cubicBezTo>
                  <a:pt x="859502" y="188365"/>
                  <a:pt x="1319490" y="20168"/>
                  <a:pt x="1352014" y="9946"/>
                </a:cubicBezTo>
                <a:cubicBezTo>
                  <a:pt x="1384538" y="-276"/>
                  <a:pt x="1171736" y="-15144"/>
                  <a:pt x="995175" y="132610"/>
                </a:cubicBezTo>
                <a:cubicBezTo>
                  <a:pt x="818614" y="280364"/>
                  <a:pt x="341899" y="816551"/>
                  <a:pt x="292648" y="896468"/>
                </a:cubicBezTo>
                <a:cubicBezTo>
                  <a:pt x="243397" y="976385"/>
                  <a:pt x="704314" y="592597"/>
                  <a:pt x="699668" y="612112"/>
                </a:cubicBezTo>
                <a:cubicBezTo>
                  <a:pt x="695022" y="631627"/>
                  <a:pt x="343758" y="890893"/>
                  <a:pt x="264770" y="1013556"/>
                </a:cubicBezTo>
                <a:cubicBezTo>
                  <a:pt x="185782" y="1136219"/>
                  <a:pt x="229458" y="1360173"/>
                  <a:pt x="225741" y="1348093"/>
                </a:cubicBezTo>
                <a:cubicBezTo>
                  <a:pt x="222024" y="1336013"/>
                  <a:pt x="250832" y="990324"/>
                  <a:pt x="242468" y="941073"/>
                </a:cubicBezTo>
                <a:cubicBezTo>
                  <a:pt x="234105" y="891822"/>
                  <a:pt x="206226" y="1025636"/>
                  <a:pt x="175560" y="1052585"/>
                </a:cubicBezTo>
                <a:cubicBezTo>
                  <a:pt x="144894" y="1079534"/>
                  <a:pt x="-94856" y="1293265"/>
                  <a:pt x="41746" y="1125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84BEEE3-527E-2E2C-2AA8-961D2DDE091A}"/>
              </a:ext>
            </a:extLst>
          </p:cNvPr>
          <p:cNvSpPr/>
          <p:nvPr/>
        </p:nvSpPr>
        <p:spPr>
          <a:xfrm>
            <a:off x="5207672" y="427477"/>
            <a:ext cx="1693833" cy="1659120"/>
          </a:xfrm>
          <a:custGeom>
            <a:avLst/>
            <a:gdLst>
              <a:gd name="connsiteX0" fmla="*/ 11099 w 1693833"/>
              <a:gd name="connsiteY0" fmla="*/ 1641074 h 1659120"/>
              <a:gd name="connsiteX1" fmla="*/ 451572 w 1693833"/>
              <a:gd name="connsiteY1" fmla="*/ 893943 h 1659120"/>
              <a:gd name="connsiteX2" fmla="*/ 1315791 w 1693833"/>
              <a:gd name="connsiteY2" fmla="*/ 447894 h 1659120"/>
              <a:gd name="connsiteX3" fmla="*/ 1193128 w 1693833"/>
              <a:gd name="connsiteY3" fmla="*/ 492499 h 1659120"/>
              <a:gd name="connsiteX4" fmla="*/ 758230 w 1693833"/>
              <a:gd name="connsiteY4" fmla="*/ 503650 h 1659120"/>
              <a:gd name="connsiteX5" fmla="*/ 1154099 w 1693833"/>
              <a:gd name="connsiteY5" fmla="*/ 486923 h 1659120"/>
              <a:gd name="connsiteX6" fmla="*/ 1672630 w 1693833"/>
              <a:gd name="connsiteY6" fmla="*/ 431167 h 1659120"/>
              <a:gd name="connsiteX7" fmla="*/ 1533240 w 1693833"/>
              <a:gd name="connsiteY7" fmla="*/ 386562 h 1659120"/>
              <a:gd name="connsiteX8" fmla="*/ 981255 w 1693833"/>
              <a:gd name="connsiteY8" fmla="*/ 1845 h 1659120"/>
              <a:gd name="connsiteX9" fmla="*/ 1338094 w 1693833"/>
              <a:gd name="connsiteY9" fmla="*/ 241596 h 1659120"/>
              <a:gd name="connsiteX10" fmla="*/ 1271187 w 1693833"/>
              <a:gd name="connsiteY10" fmla="*/ 263899 h 1659120"/>
              <a:gd name="connsiteX11" fmla="*/ 457148 w 1693833"/>
              <a:gd name="connsiteY11" fmla="*/ 436743 h 1659120"/>
              <a:gd name="connsiteX12" fmla="*/ 1037011 w 1693833"/>
              <a:gd name="connsiteY12" fmla="*/ 341957 h 1659120"/>
              <a:gd name="connsiteX13" fmla="*/ 1098343 w 1693833"/>
              <a:gd name="connsiteY13" fmla="*/ 375411 h 1659120"/>
              <a:gd name="connsiteX14" fmla="*/ 328908 w 1693833"/>
              <a:gd name="connsiteY14" fmla="*/ 776855 h 1659120"/>
              <a:gd name="connsiteX15" fmla="*/ 362362 w 1693833"/>
              <a:gd name="connsiteY15" fmla="*/ 754552 h 1659120"/>
              <a:gd name="connsiteX16" fmla="*/ 774957 w 1693833"/>
              <a:gd name="connsiteY16" fmla="*/ 576133 h 1659120"/>
              <a:gd name="connsiteX17" fmla="*/ 440421 w 1693833"/>
              <a:gd name="connsiteY17" fmla="*/ 793582 h 1659120"/>
              <a:gd name="connsiteX18" fmla="*/ 183943 w 1693833"/>
              <a:gd name="connsiteY18" fmla="*/ 1278660 h 1659120"/>
              <a:gd name="connsiteX19" fmla="*/ 412543 w 1693833"/>
              <a:gd name="connsiteY19" fmla="*/ 849338 h 1659120"/>
              <a:gd name="connsiteX20" fmla="*/ 156065 w 1693833"/>
              <a:gd name="connsiteY20" fmla="*/ 1356718 h 1659120"/>
              <a:gd name="connsiteX21" fmla="*/ 641143 w 1693833"/>
              <a:gd name="connsiteY21" fmla="*/ 994303 h 1659120"/>
              <a:gd name="connsiteX22" fmla="*/ 178367 w 1693833"/>
              <a:gd name="connsiteY22" fmla="*/ 1390172 h 1659120"/>
              <a:gd name="connsiteX23" fmla="*/ 11099 w 1693833"/>
              <a:gd name="connsiteY23" fmla="*/ 1641074 h 16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3833" h="1659120">
                <a:moveTo>
                  <a:pt x="11099" y="1641074"/>
                </a:moveTo>
                <a:cubicBezTo>
                  <a:pt x="56633" y="1558369"/>
                  <a:pt x="234123" y="1092806"/>
                  <a:pt x="451572" y="893943"/>
                </a:cubicBezTo>
                <a:cubicBezTo>
                  <a:pt x="669021" y="695080"/>
                  <a:pt x="1192198" y="514801"/>
                  <a:pt x="1315791" y="447894"/>
                </a:cubicBezTo>
                <a:cubicBezTo>
                  <a:pt x="1439384" y="380987"/>
                  <a:pt x="1286055" y="483206"/>
                  <a:pt x="1193128" y="492499"/>
                </a:cubicBezTo>
                <a:cubicBezTo>
                  <a:pt x="1100201" y="501792"/>
                  <a:pt x="764735" y="504579"/>
                  <a:pt x="758230" y="503650"/>
                </a:cubicBezTo>
                <a:cubicBezTo>
                  <a:pt x="751725" y="502721"/>
                  <a:pt x="1001699" y="499004"/>
                  <a:pt x="1154099" y="486923"/>
                </a:cubicBezTo>
                <a:cubicBezTo>
                  <a:pt x="1306499" y="474842"/>
                  <a:pt x="1609440" y="447894"/>
                  <a:pt x="1672630" y="431167"/>
                </a:cubicBezTo>
                <a:cubicBezTo>
                  <a:pt x="1735820" y="414440"/>
                  <a:pt x="1648469" y="458116"/>
                  <a:pt x="1533240" y="386562"/>
                </a:cubicBezTo>
                <a:cubicBezTo>
                  <a:pt x="1418011" y="315008"/>
                  <a:pt x="1013779" y="26006"/>
                  <a:pt x="981255" y="1845"/>
                </a:cubicBezTo>
                <a:cubicBezTo>
                  <a:pt x="948731" y="-22316"/>
                  <a:pt x="1289772" y="197920"/>
                  <a:pt x="1338094" y="241596"/>
                </a:cubicBezTo>
                <a:cubicBezTo>
                  <a:pt x="1386416" y="285272"/>
                  <a:pt x="1271187" y="263899"/>
                  <a:pt x="1271187" y="263899"/>
                </a:cubicBezTo>
                <a:lnTo>
                  <a:pt x="457148" y="436743"/>
                </a:lnTo>
                <a:cubicBezTo>
                  <a:pt x="418119" y="449753"/>
                  <a:pt x="930145" y="352179"/>
                  <a:pt x="1037011" y="341957"/>
                </a:cubicBezTo>
                <a:cubicBezTo>
                  <a:pt x="1143877" y="331735"/>
                  <a:pt x="1216360" y="302928"/>
                  <a:pt x="1098343" y="375411"/>
                </a:cubicBezTo>
                <a:cubicBezTo>
                  <a:pt x="980326" y="447894"/>
                  <a:pt x="451571" y="713665"/>
                  <a:pt x="328908" y="776855"/>
                </a:cubicBezTo>
                <a:cubicBezTo>
                  <a:pt x="206245" y="840045"/>
                  <a:pt x="288021" y="788006"/>
                  <a:pt x="362362" y="754552"/>
                </a:cubicBezTo>
                <a:cubicBezTo>
                  <a:pt x="436704" y="721098"/>
                  <a:pt x="761947" y="569628"/>
                  <a:pt x="774957" y="576133"/>
                </a:cubicBezTo>
                <a:cubicBezTo>
                  <a:pt x="787967" y="582638"/>
                  <a:pt x="538923" y="676494"/>
                  <a:pt x="440421" y="793582"/>
                </a:cubicBezTo>
                <a:cubicBezTo>
                  <a:pt x="341919" y="910670"/>
                  <a:pt x="188589" y="1269367"/>
                  <a:pt x="183943" y="1278660"/>
                </a:cubicBezTo>
                <a:cubicBezTo>
                  <a:pt x="179297" y="1287953"/>
                  <a:pt x="417189" y="836328"/>
                  <a:pt x="412543" y="849338"/>
                </a:cubicBezTo>
                <a:cubicBezTo>
                  <a:pt x="407897" y="862348"/>
                  <a:pt x="117965" y="1332557"/>
                  <a:pt x="156065" y="1356718"/>
                </a:cubicBezTo>
                <a:cubicBezTo>
                  <a:pt x="194165" y="1380879"/>
                  <a:pt x="637426" y="988727"/>
                  <a:pt x="641143" y="994303"/>
                </a:cubicBezTo>
                <a:cubicBezTo>
                  <a:pt x="644860" y="999879"/>
                  <a:pt x="288950" y="1278660"/>
                  <a:pt x="178367" y="1390172"/>
                </a:cubicBezTo>
                <a:cubicBezTo>
                  <a:pt x="67784" y="1501684"/>
                  <a:pt x="-34435" y="1723779"/>
                  <a:pt x="11099" y="164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729AB424-ABB7-EF5A-6B17-73752A07F2AC}"/>
              </a:ext>
            </a:extLst>
          </p:cNvPr>
          <p:cNvSpPr/>
          <p:nvPr/>
        </p:nvSpPr>
        <p:spPr>
          <a:xfrm>
            <a:off x="5316910" y="891738"/>
            <a:ext cx="2373822" cy="1221787"/>
          </a:xfrm>
          <a:custGeom>
            <a:avLst/>
            <a:gdLst>
              <a:gd name="connsiteX0" fmla="*/ 7797 w 2373822"/>
              <a:gd name="connsiteY0" fmla="*/ 1221418 h 1221787"/>
              <a:gd name="connsiteX1" fmla="*/ 1022558 w 2373822"/>
              <a:gd name="connsiteY1" fmla="*/ 435257 h 1221787"/>
              <a:gd name="connsiteX2" fmla="*/ 1853324 w 2373822"/>
              <a:gd name="connsiteY2" fmla="*/ 401803 h 1221787"/>
              <a:gd name="connsiteX3" fmla="*/ 1836597 w 2373822"/>
              <a:gd name="connsiteY3" fmla="*/ 346047 h 1221787"/>
              <a:gd name="connsiteX4" fmla="*/ 2355129 w 2373822"/>
              <a:gd name="connsiteY4" fmla="*/ 803247 h 1221787"/>
              <a:gd name="connsiteX5" fmla="*/ 2193436 w 2373822"/>
              <a:gd name="connsiteY5" fmla="*/ 585799 h 1221787"/>
              <a:gd name="connsiteX6" fmla="*/ 1568968 w 2373822"/>
              <a:gd name="connsiteY6" fmla="*/ 11511 h 1221787"/>
              <a:gd name="connsiteX7" fmla="*/ 1831022 w 2373822"/>
              <a:gd name="connsiteY7" fmla="*/ 206657 h 1221787"/>
              <a:gd name="connsiteX8" fmla="*/ 1686056 w 2373822"/>
              <a:gd name="connsiteY8" fmla="*/ 267989 h 1221787"/>
              <a:gd name="connsiteX9" fmla="*/ 593236 w 2373822"/>
              <a:gd name="connsiteY9" fmla="*/ 273564 h 1221787"/>
              <a:gd name="connsiteX10" fmla="*/ 1033710 w 2373822"/>
              <a:gd name="connsiteY10" fmla="*/ 240111 h 1221787"/>
              <a:gd name="connsiteX11" fmla="*/ 1429578 w 2373822"/>
              <a:gd name="connsiteY11" fmla="*/ 334896 h 1221787"/>
              <a:gd name="connsiteX12" fmla="*/ 1022558 w 2373822"/>
              <a:gd name="connsiteY12" fmla="*/ 418530 h 1221787"/>
              <a:gd name="connsiteX13" fmla="*/ 180641 w 2373822"/>
              <a:gd name="connsiteY13" fmla="*/ 563496 h 1221787"/>
              <a:gd name="connsiteX14" fmla="*/ 727051 w 2373822"/>
              <a:gd name="connsiteY14" fmla="*/ 485438 h 1221787"/>
              <a:gd name="connsiteX15" fmla="*/ 626690 w 2373822"/>
              <a:gd name="connsiteY15" fmla="*/ 647130 h 1221787"/>
              <a:gd name="connsiteX16" fmla="*/ 359061 w 2373822"/>
              <a:gd name="connsiteY16" fmla="*/ 803247 h 1221787"/>
              <a:gd name="connsiteX17" fmla="*/ 543056 w 2373822"/>
              <a:gd name="connsiteY17" fmla="*/ 541194 h 1221787"/>
              <a:gd name="connsiteX18" fmla="*/ 7797 w 2373822"/>
              <a:gd name="connsiteY18" fmla="*/ 1221418 h 12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3822" h="1221787">
                <a:moveTo>
                  <a:pt x="7797" y="1221418"/>
                </a:moveTo>
                <a:cubicBezTo>
                  <a:pt x="87714" y="1203762"/>
                  <a:pt x="714970" y="571859"/>
                  <a:pt x="1022558" y="435257"/>
                </a:cubicBezTo>
                <a:cubicBezTo>
                  <a:pt x="1330146" y="298655"/>
                  <a:pt x="1717651" y="416671"/>
                  <a:pt x="1853324" y="401803"/>
                </a:cubicBezTo>
                <a:cubicBezTo>
                  <a:pt x="1988997" y="386935"/>
                  <a:pt x="1752963" y="279140"/>
                  <a:pt x="1836597" y="346047"/>
                </a:cubicBezTo>
                <a:cubicBezTo>
                  <a:pt x="1920231" y="412954"/>
                  <a:pt x="2295656" y="763288"/>
                  <a:pt x="2355129" y="803247"/>
                </a:cubicBezTo>
                <a:cubicBezTo>
                  <a:pt x="2414602" y="843206"/>
                  <a:pt x="2324463" y="717755"/>
                  <a:pt x="2193436" y="585799"/>
                </a:cubicBezTo>
                <a:cubicBezTo>
                  <a:pt x="2062409" y="453843"/>
                  <a:pt x="1629370" y="74701"/>
                  <a:pt x="1568968" y="11511"/>
                </a:cubicBezTo>
                <a:cubicBezTo>
                  <a:pt x="1508566" y="-51679"/>
                  <a:pt x="1811507" y="163911"/>
                  <a:pt x="1831022" y="206657"/>
                </a:cubicBezTo>
                <a:cubicBezTo>
                  <a:pt x="1850537" y="249403"/>
                  <a:pt x="1892354" y="256838"/>
                  <a:pt x="1686056" y="267989"/>
                </a:cubicBezTo>
                <a:cubicBezTo>
                  <a:pt x="1479758" y="279140"/>
                  <a:pt x="701960" y="278210"/>
                  <a:pt x="593236" y="273564"/>
                </a:cubicBezTo>
                <a:cubicBezTo>
                  <a:pt x="484512" y="268918"/>
                  <a:pt x="894320" y="229889"/>
                  <a:pt x="1033710" y="240111"/>
                </a:cubicBezTo>
                <a:cubicBezTo>
                  <a:pt x="1173100" y="250333"/>
                  <a:pt x="1431437" y="305159"/>
                  <a:pt x="1429578" y="334896"/>
                </a:cubicBezTo>
                <a:cubicBezTo>
                  <a:pt x="1427719" y="364633"/>
                  <a:pt x="1230714" y="380430"/>
                  <a:pt x="1022558" y="418530"/>
                </a:cubicBezTo>
                <a:cubicBezTo>
                  <a:pt x="814402" y="456630"/>
                  <a:pt x="229892" y="552345"/>
                  <a:pt x="180641" y="563496"/>
                </a:cubicBezTo>
                <a:cubicBezTo>
                  <a:pt x="131390" y="574647"/>
                  <a:pt x="652710" y="471499"/>
                  <a:pt x="727051" y="485438"/>
                </a:cubicBezTo>
                <a:cubicBezTo>
                  <a:pt x="801392" y="499377"/>
                  <a:pt x="688022" y="594162"/>
                  <a:pt x="626690" y="647130"/>
                </a:cubicBezTo>
                <a:cubicBezTo>
                  <a:pt x="565358" y="700098"/>
                  <a:pt x="373000" y="820903"/>
                  <a:pt x="359061" y="803247"/>
                </a:cubicBezTo>
                <a:cubicBezTo>
                  <a:pt x="345122" y="785591"/>
                  <a:pt x="598812" y="464065"/>
                  <a:pt x="543056" y="541194"/>
                </a:cubicBezTo>
                <a:cubicBezTo>
                  <a:pt x="487300" y="618323"/>
                  <a:pt x="-72120" y="1239074"/>
                  <a:pt x="7797" y="122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E1D8DA2-CFCB-C03B-BA24-1D5066344AFD}"/>
              </a:ext>
            </a:extLst>
          </p:cNvPr>
          <p:cNvSpPr/>
          <p:nvPr/>
        </p:nvSpPr>
        <p:spPr>
          <a:xfrm>
            <a:off x="5380405" y="1665941"/>
            <a:ext cx="2581234" cy="532487"/>
          </a:xfrm>
          <a:custGeom>
            <a:avLst/>
            <a:gdLst>
              <a:gd name="connsiteX0" fmla="*/ 58 w 2581234"/>
              <a:gd name="connsiteY0" fmla="*/ 530849 h 532487"/>
              <a:gd name="connsiteX1" fmla="*/ 591073 w 2581234"/>
              <a:gd name="connsiteY1" fmla="*/ 162859 h 532487"/>
              <a:gd name="connsiteX2" fmla="*/ 1945946 w 2581234"/>
              <a:gd name="connsiteY2" fmla="*/ 40196 h 532487"/>
              <a:gd name="connsiteX3" fmla="*/ 1800980 w 2581234"/>
              <a:gd name="connsiteY3" fmla="*/ 17893 h 532487"/>
              <a:gd name="connsiteX4" fmla="*/ 2425449 w 2581234"/>
              <a:gd name="connsiteY4" fmla="*/ 213039 h 532487"/>
              <a:gd name="connsiteX5" fmla="*/ 2575990 w 2581234"/>
              <a:gd name="connsiteY5" fmla="*/ 519698 h 532487"/>
              <a:gd name="connsiteX6" fmla="*/ 2297210 w 2581234"/>
              <a:gd name="connsiteY6" fmla="*/ 224191 h 532487"/>
              <a:gd name="connsiteX7" fmla="*/ 1806556 w 2581234"/>
              <a:gd name="connsiteY7" fmla="*/ 213039 h 532487"/>
              <a:gd name="connsiteX8" fmla="*/ 1432990 w 2581234"/>
              <a:gd name="connsiteY8" fmla="*/ 469518 h 532487"/>
              <a:gd name="connsiteX9" fmla="*/ 2035156 w 2581234"/>
              <a:gd name="connsiteY9" fmla="*/ 17893 h 532487"/>
              <a:gd name="connsiteX10" fmla="*/ 1516624 w 2581234"/>
              <a:gd name="connsiteY10" fmla="*/ 246493 h 532487"/>
              <a:gd name="connsiteX11" fmla="*/ 384775 w 2581234"/>
              <a:gd name="connsiteY11" fmla="*/ 224191 h 532487"/>
              <a:gd name="connsiteX12" fmla="*/ 1460868 w 2581234"/>
              <a:gd name="connsiteY12" fmla="*/ 190737 h 532487"/>
              <a:gd name="connsiteX13" fmla="*/ 579922 w 2581234"/>
              <a:gd name="connsiteY13" fmla="*/ 296674 h 532487"/>
              <a:gd name="connsiteX14" fmla="*/ 390351 w 2581234"/>
              <a:gd name="connsiteY14" fmla="*/ 358005 h 532487"/>
              <a:gd name="connsiteX15" fmla="*/ 618951 w 2581234"/>
              <a:gd name="connsiteY15" fmla="*/ 1166 h 532487"/>
              <a:gd name="connsiteX16" fmla="*/ 58 w 2581234"/>
              <a:gd name="connsiteY16" fmla="*/ 530849 h 5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1234" h="532487">
                <a:moveTo>
                  <a:pt x="58" y="530849"/>
                </a:moveTo>
                <a:cubicBezTo>
                  <a:pt x="-4588" y="557798"/>
                  <a:pt x="266758" y="244635"/>
                  <a:pt x="591073" y="162859"/>
                </a:cubicBezTo>
                <a:cubicBezTo>
                  <a:pt x="915388" y="81083"/>
                  <a:pt x="1744295" y="64357"/>
                  <a:pt x="1945946" y="40196"/>
                </a:cubicBezTo>
                <a:cubicBezTo>
                  <a:pt x="2147597" y="16035"/>
                  <a:pt x="1721063" y="-10914"/>
                  <a:pt x="1800980" y="17893"/>
                </a:cubicBezTo>
                <a:cubicBezTo>
                  <a:pt x="1880897" y="46700"/>
                  <a:pt x="2296281" y="129405"/>
                  <a:pt x="2425449" y="213039"/>
                </a:cubicBezTo>
                <a:cubicBezTo>
                  <a:pt x="2554617" y="296673"/>
                  <a:pt x="2597363" y="517839"/>
                  <a:pt x="2575990" y="519698"/>
                </a:cubicBezTo>
                <a:cubicBezTo>
                  <a:pt x="2554617" y="521557"/>
                  <a:pt x="2425449" y="275301"/>
                  <a:pt x="2297210" y="224191"/>
                </a:cubicBezTo>
                <a:cubicBezTo>
                  <a:pt x="2168971" y="173081"/>
                  <a:pt x="1950593" y="172151"/>
                  <a:pt x="1806556" y="213039"/>
                </a:cubicBezTo>
                <a:cubicBezTo>
                  <a:pt x="1662519" y="253927"/>
                  <a:pt x="1394890" y="502042"/>
                  <a:pt x="1432990" y="469518"/>
                </a:cubicBezTo>
                <a:cubicBezTo>
                  <a:pt x="1471090" y="436994"/>
                  <a:pt x="2021217" y="55064"/>
                  <a:pt x="2035156" y="17893"/>
                </a:cubicBezTo>
                <a:cubicBezTo>
                  <a:pt x="2049095" y="-19278"/>
                  <a:pt x="1791687" y="212110"/>
                  <a:pt x="1516624" y="246493"/>
                </a:cubicBezTo>
                <a:cubicBezTo>
                  <a:pt x="1241561" y="280876"/>
                  <a:pt x="394068" y="233484"/>
                  <a:pt x="384775" y="224191"/>
                </a:cubicBezTo>
                <a:cubicBezTo>
                  <a:pt x="375482" y="214898"/>
                  <a:pt x="1428344" y="178657"/>
                  <a:pt x="1460868" y="190737"/>
                </a:cubicBezTo>
                <a:cubicBezTo>
                  <a:pt x="1493392" y="202817"/>
                  <a:pt x="758342" y="268796"/>
                  <a:pt x="579922" y="296674"/>
                </a:cubicBezTo>
                <a:cubicBezTo>
                  <a:pt x="401502" y="324552"/>
                  <a:pt x="383846" y="407256"/>
                  <a:pt x="390351" y="358005"/>
                </a:cubicBezTo>
                <a:cubicBezTo>
                  <a:pt x="396856" y="308754"/>
                  <a:pt x="680283" y="-22066"/>
                  <a:pt x="618951" y="1166"/>
                </a:cubicBezTo>
                <a:cubicBezTo>
                  <a:pt x="557619" y="24398"/>
                  <a:pt x="4704" y="503900"/>
                  <a:pt x="58" y="530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E84B4A9B-DC5F-7E23-7F4A-97E1A2EE6F09}"/>
              </a:ext>
            </a:extLst>
          </p:cNvPr>
          <p:cNvSpPr/>
          <p:nvPr/>
        </p:nvSpPr>
        <p:spPr>
          <a:xfrm>
            <a:off x="5356755" y="2067008"/>
            <a:ext cx="1148492" cy="380731"/>
          </a:xfrm>
          <a:custGeom>
            <a:avLst/>
            <a:gdLst>
              <a:gd name="connsiteX0" fmla="*/ 263460 w 1148492"/>
              <a:gd name="connsiteY0" fmla="*/ 380685 h 380731"/>
              <a:gd name="connsiteX1" fmla="*/ 414001 w 1148492"/>
              <a:gd name="connsiteY1" fmla="*/ 101904 h 380731"/>
              <a:gd name="connsiteX2" fmla="*/ 1138830 w 1148492"/>
              <a:gd name="connsiteY2" fmla="*/ 1543 h 380731"/>
              <a:gd name="connsiteX3" fmla="*/ 776416 w 1148492"/>
              <a:gd name="connsiteY3" fmla="*/ 40572 h 380731"/>
              <a:gd name="connsiteX4" fmla="*/ 12557 w 1148492"/>
              <a:gd name="connsiteY4" fmla="*/ 34997 h 380731"/>
              <a:gd name="connsiteX5" fmla="*/ 296913 w 1148492"/>
              <a:gd name="connsiteY5" fmla="*/ 79602 h 380731"/>
              <a:gd name="connsiteX6" fmla="*/ 263460 w 1148492"/>
              <a:gd name="connsiteY6" fmla="*/ 380685 h 38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492" h="380731">
                <a:moveTo>
                  <a:pt x="263460" y="380685"/>
                </a:moveTo>
                <a:cubicBezTo>
                  <a:pt x="282975" y="384402"/>
                  <a:pt x="268106" y="165094"/>
                  <a:pt x="414001" y="101904"/>
                </a:cubicBezTo>
                <a:cubicBezTo>
                  <a:pt x="559896" y="38714"/>
                  <a:pt x="1078428" y="11765"/>
                  <a:pt x="1138830" y="1543"/>
                </a:cubicBezTo>
                <a:cubicBezTo>
                  <a:pt x="1199232" y="-8679"/>
                  <a:pt x="964128" y="34996"/>
                  <a:pt x="776416" y="40572"/>
                </a:cubicBezTo>
                <a:cubicBezTo>
                  <a:pt x="588704" y="46148"/>
                  <a:pt x="92474" y="28492"/>
                  <a:pt x="12557" y="34997"/>
                </a:cubicBezTo>
                <a:cubicBezTo>
                  <a:pt x="-67360" y="41502"/>
                  <a:pt x="258813" y="24775"/>
                  <a:pt x="296913" y="79602"/>
                </a:cubicBezTo>
                <a:cubicBezTo>
                  <a:pt x="335013" y="134429"/>
                  <a:pt x="243945" y="376968"/>
                  <a:pt x="263460" y="380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A5F56C20-8810-B057-A507-C47D486627D8}"/>
              </a:ext>
            </a:extLst>
          </p:cNvPr>
          <p:cNvSpPr/>
          <p:nvPr/>
        </p:nvSpPr>
        <p:spPr>
          <a:xfrm>
            <a:off x="5835294" y="1828015"/>
            <a:ext cx="2134271" cy="1082497"/>
          </a:xfrm>
          <a:custGeom>
            <a:avLst/>
            <a:gdLst>
              <a:gd name="connsiteX0" fmla="*/ 2369 w 2134271"/>
              <a:gd name="connsiteY0" fmla="*/ 513741 h 1082497"/>
              <a:gd name="connsiteX1" fmla="*/ 704896 w 2134271"/>
              <a:gd name="connsiteY1" fmla="*/ 391078 h 1082497"/>
              <a:gd name="connsiteX2" fmla="*/ 1741960 w 2134271"/>
              <a:gd name="connsiteY2" fmla="*/ 569497 h 1082497"/>
              <a:gd name="connsiteX3" fmla="*/ 1530086 w 2134271"/>
              <a:gd name="connsiteY3" fmla="*/ 457985 h 1082497"/>
              <a:gd name="connsiteX4" fmla="*/ 1942682 w 2134271"/>
              <a:gd name="connsiteY4" fmla="*/ 636405 h 1082497"/>
              <a:gd name="connsiteX5" fmla="*/ 2132252 w 2134271"/>
              <a:gd name="connsiteY5" fmla="*/ 1076878 h 1082497"/>
              <a:gd name="connsiteX6" fmla="*/ 2031891 w 2134271"/>
              <a:gd name="connsiteY6" fmla="*/ 825975 h 1082497"/>
              <a:gd name="connsiteX7" fmla="*/ 1864623 w 2134271"/>
              <a:gd name="connsiteY7" fmla="*/ 6361 h 1082497"/>
              <a:gd name="connsiteX8" fmla="*/ 1875774 w 2134271"/>
              <a:gd name="connsiteY8" fmla="*/ 446834 h 1082497"/>
              <a:gd name="connsiteX9" fmla="*/ 1758686 w 2134271"/>
              <a:gd name="connsiteY9" fmla="*/ 469136 h 1082497"/>
              <a:gd name="connsiteX10" fmla="*/ 1457604 w 2134271"/>
              <a:gd name="connsiteY10" fmla="*/ 463561 h 1082497"/>
              <a:gd name="connsiteX11" fmla="*/ 1814443 w 2134271"/>
              <a:gd name="connsiteY11" fmla="*/ 558346 h 1082497"/>
              <a:gd name="connsiteX12" fmla="*/ 810833 w 2134271"/>
              <a:gd name="connsiteY12" fmla="*/ 324170 h 1082497"/>
              <a:gd name="connsiteX13" fmla="*/ 927921 w 2134271"/>
              <a:gd name="connsiteY13" fmla="*/ 424531 h 1082497"/>
              <a:gd name="connsiteX14" fmla="*/ 342482 w 2134271"/>
              <a:gd name="connsiteY14" fmla="*/ 480287 h 1082497"/>
              <a:gd name="connsiteX15" fmla="*/ 470721 w 2134271"/>
              <a:gd name="connsiteY15" fmla="*/ 379926 h 1082497"/>
              <a:gd name="connsiteX16" fmla="*/ 2369 w 2134271"/>
              <a:gd name="connsiteY16" fmla="*/ 513741 h 10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4271" h="1082497">
                <a:moveTo>
                  <a:pt x="2369" y="513741"/>
                </a:moveTo>
                <a:cubicBezTo>
                  <a:pt x="41398" y="515600"/>
                  <a:pt x="414964" y="381785"/>
                  <a:pt x="704896" y="391078"/>
                </a:cubicBezTo>
                <a:cubicBezTo>
                  <a:pt x="994828" y="400371"/>
                  <a:pt x="1604428" y="558346"/>
                  <a:pt x="1741960" y="569497"/>
                </a:cubicBezTo>
                <a:cubicBezTo>
                  <a:pt x="1879492" y="580648"/>
                  <a:pt x="1496632" y="446834"/>
                  <a:pt x="1530086" y="457985"/>
                </a:cubicBezTo>
                <a:cubicBezTo>
                  <a:pt x="1563540" y="469136"/>
                  <a:pt x="1842321" y="533256"/>
                  <a:pt x="1942682" y="636405"/>
                </a:cubicBezTo>
                <a:cubicBezTo>
                  <a:pt x="2043043" y="739554"/>
                  <a:pt x="2117384" y="1045283"/>
                  <a:pt x="2132252" y="1076878"/>
                </a:cubicBezTo>
                <a:cubicBezTo>
                  <a:pt x="2147120" y="1108473"/>
                  <a:pt x="2076496" y="1004395"/>
                  <a:pt x="2031891" y="825975"/>
                </a:cubicBezTo>
                <a:cubicBezTo>
                  <a:pt x="1987286" y="647556"/>
                  <a:pt x="1890643" y="69551"/>
                  <a:pt x="1864623" y="6361"/>
                </a:cubicBezTo>
                <a:cubicBezTo>
                  <a:pt x="1838603" y="-56829"/>
                  <a:pt x="1893430" y="369705"/>
                  <a:pt x="1875774" y="446834"/>
                </a:cubicBezTo>
                <a:cubicBezTo>
                  <a:pt x="1858118" y="523963"/>
                  <a:pt x="1828381" y="466348"/>
                  <a:pt x="1758686" y="469136"/>
                </a:cubicBezTo>
                <a:cubicBezTo>
                  <a:pt x="1688991" y="471924"/>
                  <a:pt x="1448311" y="448693"/>
                  <a:pt x="1457604" y="463561"/>
                </a:cubicBezTo>
                <a:cubicBezTo>
                  <a:pt x="1466897" y="478429"/>
                  <a:pt x="1922238" y="581578"/>
                  <a:pt x="1814443" y="558346"/>
                </a:cubicBezTo>
                <a:cubicBezTo>
                  <a:pt x="1706648" y="535114"/>
                  <a:pt x="958587" y="346472"/>
                  <a:pt x="810833" y="324170"/>
                </a:cubicBezTo>
                <a:cubicBezTo>
                  <a:pt x="663079" y="301868"/>
                  <a:pt x="1005979" y="398512"/>
                  <a:pt x="927921" y="424531"/>
                </a:cubicBezTo>
                <a:cubicBezTo>
                  <a:pt x="849863" y="450550"/>
                  <a:pt x="418682" y="487721"/>
                  <a:pt x="342482" y="480287"/>
                </a:cubicBezTo>
                <a:cubicBezTo>
                  <a:pt x="266282" y="472853"/>
                  <a:pt x="522760" y="370633"/>
                  <a:pt x="470721" y="379926"/>
                </a:cubicBezTo>
                <a:cubicBezTo>
                  <a:pt x="418682" y="389219"/>
                  <a:pt x="-36660" y="511882"/>
                  <a:pt x="2369" y="513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B95FC9B-31ED-9816-0EDF-543E0BE89743}"/>
              </a:ext>
            </a:extLst>
          </p:cNvPr>
          <p:cNvSpPr/>
          <p:nvPr/>
        </p:nvSpPr>
        <p:spPr>
          <a:xfrm>
            <a:off x="6826107" y="1767353"/>
            <a:ext cx="882109" cy="463870"/>
          </a:xfrm>
          <a:custGeom>
            <a:avLst/>
            <a:gdLst>
              <a:gd name="connsiteX0" fmla="*/ 4015 w 882109"/>
              <a:gd name="connsiteY0" fmla="*/ 362530 h 463870"/>
              <a:gd name="connsiteX1" fmla="*/ 215888 w 882109"/>
              <a:gd name="connsiteY1" fmla="*/ 340227 h 463870"/>
              <a:gd name="connsiteX2" fmla="*/ 656361 w 882109"/>
              <a:gd name="connsiteY2" fmla="*/ 223140 h 463870"/>
              <a:gd name="connsiteX3" fmla="*/ 879386 w 882109"/>
              <a:gd name="connsiteY3" fmla="*/ 462891 h 463870"/>
              <a:gd name="connsiteX4" fmla="*/ 767873 w 882109"/>
              <a:gd name="connsiteY4" fmla="*/ 295623 h 463870"/>
              <a:gd name="connsiteX5" fmla="*/ 583878 w 882109"/>
              <a:gd name="connsiteY5" fmla="*/ 115 h 463870"/>
              <a:gd name="connsiteX6" fmla="*/ 684239 w 882109"/>
              <a:gd name="connsiteY6" fmla="*/ 262169 h 463870"/>
              <a:gd name="connsiteX7" fmla="*/ 734420 w 882109"/>
              <a:gd name="connsiteY7" fmla="*/ 418286 h 463870"/>
              <a:gd name="connsiteX8" fmla="*/ 678664 w 882109"/>
              <a:gd name="connsiteY8" fmla="*/ 284471 h 463870"/>
              <a:gd name="connsiteX9" fmla="*/ 388732 w 882109"/>
              <a:gd name="connsiteY9" fmla="*/ 301198 h 463870"/>
              <a:gd name="connsiteX10" fmla="*/ 4015 w 882109"/>
              <a:gd name="connsiteY10" fmla="*/ 362530 h 46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109" h="463870">
                <a:moveTo>
                  <a:pt x="4015" y="362530"/>
                </a:moveTo>
                <a:cubicBezTo>
                  <a:pt x="-24792" y="369035"/>
                  <a:pt x="107164" y="363459"/>
                  <a:pt x="215888" y="340227"/>
                </a:cubicBezTo>
                <a:cubicBezTo>
                  <a:pt x="324612" y="316995"/>
                  <a:pt x="545778" y="202696"/>
                  <a:pt x="656361" y="223140"/>
                </a:cubicBezTo>
                <a:cubicBezTo>
                  <a:pt x="766944" y="243584"/>
                  <a:pt x="860801" y="450811"/>
                  <a:pt x="879386" y="462891"/>
                </a:cubicBezTo>
                <a:cubicBezTo>
                  <a:pt x="897971" y="474971"/>
                  <a:pt x="817124" y="372752"/>
                  <a:pt x="767873" y="295623"/>
                </a:cubicBezTo>
                <a:cubicBezTo>
                  <a:pt x="718622" y="218494"/>
                  <a:pt x="597817" y="5691"/>
                  <a:pt x="583878" y="115"/>
                </a:cubicBezTo>
                <a:cubicBezTo>
                  <a:pt x="569939" y="-5461"/>
                  <a:pt x="659149" y="192474"/>
                  <a:pt x="684239" y="262169"/>
                </a:cubicBezTo>
                <a:cubicBezTo>
                  <a:pt x="709329" y="331864"/>
                  <a:pt x="735349" y="414569"/>
                  <a:pt x="734420" y="418286"/>
                </a:cubicBezTo>
                <a:cubicBezTo>
                  <a:pt x="733491" y="422003"/>
                  <a:pt x="736279" y="303986"/>
                  <a:pt x="678664" y="284471"/>
                </a:cubicBezTo>
                <a:cubicBezTo>
                  <a:pt x="621049" y="264956"/>
                  <a:pt x="502103" y="286330"/>
                  <a:pt x="388732" y="301198"/>
                </a:cubicBezTo>
                <a:cubicBezTo>
                  <a:pt x="275361" y="316066"/>
                  <a:pt x="32822" y="356025"/>
                  <a:pt x="4015" y="362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790463E-9B9E-A26E-B5E7-41DEC16F8EC8}"/>
              </a:ext>
            </a:extLst>
          </p:cNvPr>
          <p:cNvSpPr/>
          <p:nvPr/>
        </p:nvSpPr>
        <p:spPr>
          <a:xfrm>
            <a:off x="6049532" y="1292774"/>
            <a:ext cx="1474904" cy="352437"/>
          </a:xfrm>
          <a:custGeom>
            <a:avLst/>
            <a:gdLst>
              <a:gd name="connsiteX0" fmla="*/ 5 w 1474904"/>
              <a:gd name="connsiteY0" fmla="*/ 352031 h 352437"/>
              <a:gd name="connsiteX1" fmla="*/ 591019 w 1474904"/>
              <a:gd name="connsiteY1" fmla="*/ 173611 h 352437"/>
              <a:gd name="connsiteX2" fmla="*/ 1460814 w 1474904"/>
              <a:gd name="connsiteY2" fmla="*/ 335304 h 352437"/>
              <a:gd name="connsiteX3" fmla="*/ 1081673 w 1474904"/>
              <a:gd name="connsiteY3" fmla="*/ 285124 h 352437"/>
              <a:gd name="connsiteX4" fmla="*/ 457205 w 1474904"/>
              <a:gd name="connsiteY4" fmla="*/ 6343 h 352437"/>
              <a:gd name="connsiteX5" fmla="*/ 579868 w 1474904"/>
              <a:gd name="connsiteY5" fmla="*/ 112280 h 352437"/>
              <a:gd name="connsiteX6" fmla="*/ 5 w 1474904"/>
              <a:gd name="connsiteY6" fmla="*/ 352031 h 3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904" h="352437">
                <a:moveTo>
                  <a:pt x="5" y="352031"/>
                </a:moveTo>
                <a:cubicBezTo>
                  <a:pt x="1863" y="362253"/>
                  <a:pt x="347551" y="176399"/>
                  <a:pt x="591019" y="173611"/>
                </a:cubicBezTo>
                <a:cubicBezTo>
                  <a:pt x="834487" y="170823"/>
                  <a:pt x="1379038" y="316719"/>
                  <a:pt x="1460814" y="335304"/>
                </a:cubicBezTo>
                <a:cubicBezTo>
                  <a:pt x="1542590" y="353889"/>
                  <a:pt x="1248941" y="339951"/>
                  <a:pt x="1081673" y="285124"/>
                </a:cubicBezTo>
                <a:cubicBezTo>
                  <a:pt x="914405" y="230297"/>
                  <a:pt x="540839" y="35150"/>
                  <a:pt x="457205" y="6343"/>
                </a:cubicBezTo>
                <a:cubicBezTo>
                  <a:pt x="373571" y="-22464"/>
                  <a:pt x="658856" y="52807"/>
                  <a:pt x="579868" y="112280"/>
                </a:cubicBezTo>
                <a:cubicBezTo>
                  <a:pt x="500880" y="171753"/>
                  <a:pt x="-1853" y="341809"/>
                  <a:pt x="5" y="352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3F810D0-2810-0172-8E2D-669D1C44E936}"/>
              </a:ext>
            </a:extLst>
          </p:cNvPr>
          <p:cNvSpPr/>
          <p:nvPr/>
        </p:nvSpPr>
        <p:spPr>
          <a:xfrm>
            <a:off x="5774660" y="2335928"/>
            <a:ext cx="2082559" cy="812508"/>
          </a:xfrm>
          <a:custGeom>
            <a:avLst/>
            <a:gdLst>
              <a:gd name="connsiteX0" fmla="*/ 1672 w 2082559"/>
              <a:gd name="connsiteY0" fmla="*/ 56009 h 812508"/>
              <a:gd name="connsiteX1" fmla="*/ 687472 w 2082559"/>
              <a:gd name="connsiteY1" fmla="*/ 178672 h 812508"/>
              <a:gd name="connsiteX2" fmla="*/ 955101 w 2082559"/>
              <a:gd name="connsiteY2" fmla="*/ 791989 h 812508"/>
              <a:gd name="connsiteX3" fmla="*/ 916072 w 2082559"/>
              <a:gd name="connsiteY3" fmla="*/ 630296 h 812508"/>
              <a:gd name="connsiteX4" fmla="*/ 810135 w 2082559"/>
              <a:gd name="connsiteY4" fmla="*/ 267882 h 812508"/>
              <a:gd name="connsiteX5" fmla="*/ 1412301 w 2082559"/>
              <a:gd name="connsiteY5" fmla="*/ 256731 h 812508"/>
              <a:gd name="connsiteX6" fmla="*/ 2075799 w 2082559"/>
              <a:gd name="connsiteY6" fmla="*/ 329213 h 812508"/>
              <a:gd name="connsiteX7" fmla="*/ 1685506 w 2082559"/>
              <a:gd name="connsiteY7" fmla="*/ 290184 h 812508"/>
              <a:gd name="connsiteX8" fmla="*/ 603838 w 2082559"/>
              <a:gd name="connsiteY8" fmla="*/ 33706 h 812508"/>
              <a:gd name="connsiteX9" fmla="*/ 1863925 w 2082559"/>
              <a:gd name="connsiteY9" fmla="*/ 72735 h 812508"/>
              <a:gd name="connsiteX10" fmla="*/ 447720 w 2082559"/>
              <a:gd name="connsiteY10" fmla="*/ 252 h 812508"/>
              <a:gd name="connsiteX11" fmla="*/ 882618 w 2082559"/>
              <a:gd name="connsiteY11" fmla="*/ 56009 h 812508"/>
              <a:gd name="connsiteX12" fmla="*/ 1105642 w 2082559"/>
              <a:gd name="connsiteY12" fmla="*/ 228852 h 812508"/>
              <a:gd name="connsiteX13" fmla="*/ 704199 w 2082559"/>
              <a:gd name="connsiteY13" fmla="*/ 128492 h 812508"/>
              <a:gd name="connsiteX14" fmla="*/ 832438 w 2082559"/>
              <a:gd name="connsiteY14" fmla="*/ 212126 h 812508"/>
              <a:gd name="connsiteX15" fmla="*/ 503477 w 2082559"/>
              <a:gd name="connsiteY15" fmla="*/ 33706 h 812508"/>
              <a:gd name="connsiteX16" fmla="*/ 1672 w 2082559"/>
              <a:gd name="connsiteY16" fmla="*/ 56009 h 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559" h="812508">
                <a:moveTo>
                  <a:pt x="1672" y="56009"/>
                </a:moveTo>
                <a:cubicBezTo>
                  <a:pt x="32338" y="80170"/>
                  <a:pt x="528567" y="56009"/>
                  <a:pt x="687472" y="178672"/>
                </a:cubicBezTo>
                <a:cubicBezTo>
                  <a:pt x="846377" y="301335"/>
                  <a:pt x="917001" y="716718"/>
                  <a:pt x="955101" y="791989"/>
                </a:cubicBezTo>
                <a:cubicBezTo>
                  <a:pt x="993201" y="867260"/>
                  <a:pt x="940233" y="717647"/>
                  <a:pt x="916072" y="630296"/>
                </a:cubicBezTo>
                <a:cubicBezTo>
                  <a:pt x="891911" y="542945"/>
                  <a:pt x="727430" y="330143"/>
                  <a:pt x="810135" y="267882"/>
                </a:cubicBezTo>
                <a:cubicBezTo>
                  <a:pt x="892840" y="205621"/>
                  <a:pt x="1201357" y="246509"/>
                  <a:pt x="1412301" y="256731"/>
                </a:cubicBezTo>
                <a:cubicBezTo>
                  <a:pt x="1623245" y="266953"/>
                  <a:pt x="2030265" y="323638"/>
                  <a:pt x="2075799" y="329213"/>
                </a:cubicBezTo>
                <a:cubicBezTo>
                  <a:pt x="2121333" y="334789"/>
                  <a:pt x="1930833" y="339435"/>
                  <a:pt x="1685506" y="290184"/>
                </a:cubicBezTo>
                <a:cubicBezTo>
                  <a:pt x="1440179" y="240933"/>
                  <a:pt x="574102" y="69947"/>
                  <a:pt x="603838" y="33706"/>
                </a:cubicBezTo>
                <a:cubicBezTo>
                  <a:pt x="633574" y="-2535"/>
                  <a:pt x="1889945" y="78311"/>
                  <a:pt x="1863925" y="72735"/>
                </a:cubicBezTo>
                <a:cubicBezTo>
                  <a:pt x="1837905" y="67159"/>
                  <a:pt x="611271" y="3040"/>
                  <a:pt x="447720" y="252"/>
                </a:cubicBezTo>
                <a:cubicBezTo>
                  <a:pt x="284169" y="-2536"/>
                  <a:pt x="772964" y="17909"/>
                  <a:pt x="882618" y="56009"/>
                </a:cubicBezTo>
                <a:cubicBezTo>
                  <a:pt x="992272" y="94109"/>
                  <a:pt x="1135378" y="216772"/>
                  <a:pt x="1105642" y="228852"/>
                </a:cubicBezTo>
                <a:cubicBezTo>
                  <a:pt x="1075906" y="240932"/>
                  <a:pt x="749733" y="131280"/>
                  <a:pt x="704199" y="128492"/>
                </a:cubicBezTo>
                <a:cubicBezTo>
                  <a:pt x="658665" y="125704"/>
                  <a:pt x="865892" y="227924"/>
                  <a:pt x="832438" y="212126"/>
                </a:cubicBezTo>
                <a:cubicBezTo>
                  <a:pt x="798984" y="196328"/>
                  <a:pt x="636362" y="55079"/>
                  <a:pt x="503477" y="33706"/>
                </a:cubicBezTo>
                <a:cubicBezTo>
                  <a:pt x="370592" y="12333"/>
                  <a:pt x="-28994" y="31848"/>
                  <a:pt x="1672" y="56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7609FE2B-C171-FF00-1CD9-903DFE108815}"/>
              </a:ext>
            </a:extLst>
          </p:cNvPr>
          <p:cNvSpPr/>
          <p:nvPr/>
        </p:nvSpPr>
        <p:spPr>
          <a:xfrm>
            <a:off x="6349382" y="2419979"/>
            <a:ext cx="1590621" cy="1760725"/>
          </a:xfrm>
          <a:custGeom>
            <a:avLst/>
            <a:gdLst>
              <a:gd name="connsiteX0" fmla="*/ 1238 w 1590621"/>
              <a:gd name="connsiteY0" fmla="*/ 501641 h 1760725"/>
              <a:gd name="connsiteX1" fmla="*/ 402681 w 1590621"/>
              <a:gd name="connsiteY1" fmla="*/ 501641 h 1760725"/>
              <a:gd name="connsiteX2" fmla="*/ 976969 w 1590621"/>
              <a:gd name="connsiteY2" fmla="*/ 323221 h 1760725"/>
              <a:gd name="connsiteX3" fmla="*/ 1294779 w 1590621"/>
              <a:gd name="connsiteY3" fmla="*/ 730241 h 1760725"/>
              <a:gd name="connsiteX4" fmla="*/ 1261325 w 1590621"/>
              <a:gd name="connsiteY4" fmla="*/ 390128 h 1760725"/>
              <a:gd name="connsiteX5" fmla="*/ 1523379 w 1590621"/>
              <a:gd name="connsiteY5" fmla="*/ 1683670 h 1760725"/>
              <a:gd name="connsiteX6" fmla="*/ 1495501 w 1590621"/>
              <a:gd name="connsiteY6" fmla="*/ 1488523 h 1760725"/>
              <a:gd name="connsiteX7" fmla="*/ 1590286 w 1590621"/>
              <a:gd name="connsiteY7" fmla="*/ 462611 h 1760725"/>
              <a:gd name="connsiteX8" fmla="*/ 1456472 w 1590621"/>
              <a:gd name="connsiteY8" fmla="*/ 1326831 h 1760725"/>
              <a:gd name="connsiteX9" fmla="*/ 1233447 w 1590621"/>
              <a:gd name="connsiteY9" fmla="*/ 618728 h 1760725"/>
              <a:gd name="connsiteX10" fmla="*/ 1060603 w 1590621"/>
              <a:gd name="connsiteY10" fmla="*/ 5411 h 1760725"/>
              <a:gd name="connsiteX11" fmla="*/ 1177691 w 1590621"/>
              <a:gd name="connsiteY11" fmla="*/ 317645 h 1760725"/>
              <a:gd name="connsiteX12" fmla="*/ 926789 w 1590621"/>
              <a:gd name="connsiteY12" fmla="*/ 295343 h 1760725"/>
              <a:gd name="connsiteX13" fmla="*/ 207535 w 1590621"/>
              <a:gd name="connsiteY13" fmla="*/ 150377 h 1760725"/>
              <a:gd name="connsiteX14" fmla="*/ 865457 w 1590621"/>
              <a:gd name="connsiteY14" fmla="*/ 295343 h 1760725"/>
              <a:gd name="connsiteX15" fmla="*/ 441711 w 1590621"/>
              <a:gd name="connsiteY15" fmla="*/ 384553 h 1760725"/>
              <a:gd name="connsiteX16" fmla="*/ 268867 w 1590621"/>
              <a:gd name="connsiteY16" fmla="*/ 390128 h 1760725"/>
              <a:gd name="connsiteX17" fmla="*/ 687038 w 1590621"/>
              <a:gd name="connsiteY17" fmla="*/ 339948 h 1760725"/>
              <a:gd name="connsiteX18" fmla="*/ 530920 w 1590621"/>
              <a:gd name="connsiteY18" fmla="*/ 462611 h 1760725"/>
              <a:gd name="connsiteX19" fmla="*/ 1238 w 1590621"/>
              <a:gd name="connsiteY19" fmla="*/ 501641 h 1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90621" h="1760725">
                <a:moveTo>
                  <a:pt x="1238" y="501641"/>
                </a:moveTo>
                <a:cubicBezTo>
                  <a:pt x="-20135" y="508146"/>
                  <a:pt x="240059" y="531378"/>
                  <a:pt x="402681" y="501641"/>
                </a:cubicBezTo>
                <a:cubicBezTo>
                  <a:pt x="565303" y="471904"/>
                  <a:pt x="828286" y="285121"/>
                  <a:pt x="976969" y="323221"/>
                </a:cubicBezTo>
                <a:cubicBezTo>
                  <a:pt x="1125652" y="361321"/>
                  <a:pt x="1247386" y="719090"/>
                  <a:pt x="1294779" y="730241"/>
                </a:cubicBezTo>
                <a:cubicBezTo>
                  <a:pt x="1342172" y="741392"/>
                  <a:pt x="1223225" y="231223"/>
                  <a:pt x="1261325" y="390128"/>
                </a:cubicBezTo>
                <a:cubicBezTo>
                  <a:pt x="1299425" y="549033"/>
                  <a:pt x="1484350" y="1500604"/>
                  <a:pt x="1523379" y="1683670"/>
                </a:cubicBezTo>
                <a:cubicBezTo>
                  <a:pt x="1562408" y="1866736"/>
                  <a:pt x="1484350" y="1692033"/>
                  <a:pt x="1495501" y="1488523"/>
                </a:cubicBezTo>
                <a:cubicBezTo>
                  <a:pt x="1506652" y="1285013"/>
                  <a:pt x="1596791" y="489560"/>
                  <a:pt x="1590286" y="462611"/>
                </a:cubicBezTo>
                <a:cubicBezTo>
                  <a:pt x="1583781" y="435662"/>
                  <a:pt x="1515945" y="1300811"/>
                  <a:pt x="1456472" y="1326831"/>
                </a:cubicBezTo>
                <a:cubicBezTo>
                  <a:pt x="1396999" y="1352851"/>
                  <a:pt x="1299425" y="838965"/>
                  <a:pt x="1233447" y="618728"/>
                </a:cubicBezTo>
                <a:cubicBezTo>
                  <a:pt x="1167469" y="398491"/>
                  <a:pt x="1069896" y="55591"/>
                  <a:pt x="1060603" y="5411"/>
                </a:cubicBezTo>
                <a:cubicBezTo>
                  <a:pt x="1051310" y="-44769"/>
                  <a:pt x="1199993" y="269323"/>
                  <a:pt x="1177691" y="317645"/>
                </a:cubicBezTo>
                <a:cubicBezTo>
                  <a:pt x="1155389" y="365967"/>
                  <a:pt x="1088482" y="323221"/>
                  <a:pt x="926789" y="295343"/>
                </a:cubicBezTo>
                <a:cubicBezTo>
                  <a:pt x="765096" y="267465"/>
                  <a:pt x="217757" y="150377"/>
                  <a:pt x="207535" y="150377"/>
                </a:cubicBezTo>
                <a:cubicBezTo>
                  <a:pt x="197313" y="150377"/>
                  <a:pt x="826428" y="256314"/>
                  <a:pt x="865457" y="295343"/>
                </a:cubicBezTo>
                <a:cubicBezTo>
                  <a:pt x="904486" y="334372"/>
                  <a:pt x="541143" y="368755"/>
                  <a:pt x="441711" y="384553"/>
                </a:cubicBezTo>
                <a:cubicBezTo>
                  <a:pt x="342279" y="400350"/>
                  <a:pt x="227979" y="397562"/>
                  <a:pt x="268867" y="390128"/>
                </a:cubicBezTo>
                <a:cubicBezTo>
                  <a:pt x="309755" y="382694"/>
                  <a:pt x="643363" y="327868"/>
                  <a:pt x="687038" y="339948"/>
                </a:cubicBezTo>
                <a:cubicBezTo>
                  <a:pt x="730713" y="352028"/>
                  <a:pt x="646149" y="437521"/>
                  <a:pt x="530920" y="462611"/>
                </a:cubicBezTo>
                <a:cubicBezTo>
                  <a:pt x="415691" y="487701"/>
                  <a:pt x="22611" y="495136"/>
                  <a:pt x="1238" y="50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412EC357-433E-AA11-9D85-FBD6B550FE3C}"/>
              </a:ext>
            </a:extLst>
          </p:cNvPr>
          <p:cNvSpPr/>
          <p:nvPr/>
        </p:nvSpPr>
        <p:spPr>
          <a:xfrm>
            <a:off x="4855906" y="125657"/>
            <a:ext cx="422589" cy="1320020"/>
          </a:xfrm>
          <a:custGeom>
            <a:avLst/>
            <a:gdLst>
              <a:gd name="connsiteX0" fmla="*/ 4529 w 422589"/>
              <a:gd name="connsiteY0" fmla="*/ 3218 h 1320020"/>
              <a:gd name="connsiteX1" fmla="*/ 403428 w 422589"/>
              <a:gd name="connsiteY1" fmla="*/ 303927 h 1320020"/>
              <a:gd name="connsiteX2" fmla="*/ 348196 w 422589"/>
              <a:gd name="connsiteY2" fmla="*/ 242558 h 1320020"/>
              <a:gd name="connsiteX3" fmla="*/ 250005 w 422589"/>
              <a:gd name="connsiteY3" fmla="*/ 199599 h 1320020"/>
              <a:gd name="connsiteX4" fmla="*/ 292964 w 422589"/>
              <a:gd name="connsiteY4" fmla="*/ 537130 h 1320020"/>
              <a:gd name="connsiteX5" fmla="*/ 207047 w 422589"/>
              <a:gd name="connsiteY5" fmla="*/ 408254 h 1320020"/>
              <a:gd name="connsiteX6" fmla="*/ 391154 w 422589"/>
              <a:gd name="connsiteY6" fmla="*/ 1310381 h 1320020"/>
              <a:gd name="connsiteX7" fmla="*/ 305238 w 422589"/>
              <a:gd name="connsiteY7" fmla="*/ 850112 h 1320020"/>
              <a:gd name="connsiteX8" fmla="*/ 133404 w 422589"/>
              <a:gd name="connsiteY8" fmla="*/ 310064 h 1320020"/>
              <a:gd name="connsiteX9" fmla="*/ 225458 w 422589"/>
              <a:gd name="connsiteY9" fmla="*/ 481897 h 1320020"/>
              <a:gd name="connsiteX10" fmla="*/ 219321 w 422589"/>
              <a:gd name="connsiteY10" fmla="*/ 254832 h 1320020"/>
              <a:gd name="connsiteX11" fmla="*/ 188636 w 422589"/>
              <a:gd name="connsiteY11" fmla="*/ 150504 h 1320020"/>
              <a:gd name="connsiteX12" fmla="*/ 4529 w 422589"/>
              <a:gd name="connsiteY12" fmla="*/ 3218 h 132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589" h="1320020">
                <a:moveTo>
                  <a:pt x="4529" y="3218"/>
                </a:moveTo>
                <a:cubicBezTo>
                  <a:pt x="40328" y="28788"/>
                  <a:pt x="346150" y="264037"/>
                  <a:pt x="403428" y="303927"/>
                </a:cubicBezTo>
                <a:cubicBezTo>
                  <a:pt x="460706" y="343817"/>
                  <a:pt x="373766" y="259946"/>
                  <a:pt x="348196" y="242558"/>
                </a:cubicBezTo>
                <a:cubicBezTo>
                  <a:pt x="322626" y="225170"/>
                  <a:pt x="259210" y="150504"/>
                  <a:pt x="250005" y="199599"/>
                </a:cubicBezTo>
                <a:cubicBezTo>
                  <a:pt x="240800" y="248694"/>
                  <a:pt x="300124" y="502354"/>
                  <a:pt x="292964" y="537130"/>
                </a:cubicBezTo>
                <a:cubicBezTo>
                  <a:pt x="285804" y="571906"/>
                  <a:pt x="190682" y="279379"/>
                  <a:pt x="207047" y="408254"/>
                </a:cubicBezTo>
                <a:cubicBezTo>
                  <a:pt x="223412" y="537129"/>
                  <a:pt x="374789" y="1236738"/>
                  <a:pt x="391154" y="1310381"/>
                </a:cubicBezTo>
                <a:cubicBezTo>
                  <a:pt x="407519" y="1384024"/>
                  <a:pt x="348196" y="1016831"/>
                  <a:pt x="305238" y="850112"/>
                </a:cubicBezTo>
                <a:cubicBezTo>
                  <a:pt x="262280" y="683393"/>
                  <a:pt x="146701" y="371433"/>
                  <a:pt x="133404" y="310064"/>
                </a:cubicBezTo>
                <a:cubicBezTo>
                  <a:pt x="120107" y="248695"/>
                  <a:pt x="211139" y="491102"/>
                  <a:pt x="225458" y="481897"/>
                </a:cubicBezTo>
                <a:cubicBezTo>
                  <a:pt x="239777" y="472692"/>
                  <a:pt x="225458" y="310064"/>
                  <a:pt x="219321" y="254832"/>
                </a:cubicBezTo>
                <a:cubicBezTo>
                  <a:pt x="213184" y="199600"/>
                  <a:pt x="221366" y="189371"/>
                  <a:pt x="188636" y="150504"/>
                </a:cubicBezTo>
                <a:cubicBezTo>
                  <a:pt x="155906" y="111637"/>
                  <a:pt x="-31270" y="-22352"/>
                  <a:pt x="4529" y="3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E1B8FC83-5B27-C4FF-FAFF-112049432839}"/>
              </a:ext>
            </a:extLst>
          </p:cNvPr>
          <p:cNvSpPr/>
          <p:nvPr/>
        </p:nvSpPr>
        <p:spPr>
          <a:xfrm>
            <a:off x="5166844" y="332879"/>
            <a:ext cx="863102" cy="1034934"/>
          </a:xfrm>
          <a:custGeom>
            <a:avLst/>
            <a:gdLst>
              <a:gd name="connsiteX0" fmla="*/ 110901 w 863102"/>
              <a:gd name="connsiteY0" fmla="*/ 250128 h 1034934"/>
              <a:gd name="connsiteX1" fmla="*/ 325693 w 863102"/>
              <a:gd name="connsiteY1" fmla="*/ 84431 h 1034934"/>
              <a:gd name="connsiteX2" fmla="*/ 337967 w 863102"/>
              <a:gd name="connsiteY2" fmla="*/ 219443 h 1034934"/>
              <a:gd name="connsiteX3" fmla="*/ 859604 w 863102"/>
              <a:gd name="connsiteY3" fmla="*/ 84431 h 1034934"/>
              <a:gd name="connsiteX4" fmla="*/ 552759 w 863102"/>
              <a:gd name="connsiteY4" fmla="*/ 145800 h 1034934"/>
              <a:gd name="connsiteX5" fmla="*/ 295008 w 863102"/>
              <a:gd name="connsiteY5" fmla="*/ 421961 h 1034934"/>
              <a:gd name="connsiteX6" fmla="*/ 6573 w 863102"/>
              <a:gd name="connsiteY6" fmla="*/ 1029516 h 1034934"/>
              <a:gd name="connsiteX7" fmla="*/ 117038 w 863102"/>
              <a:gd name="connsiteY7" fmla="*/ 704259 h 1034934"/>
              <a:gd name="connsiteX8" fmla="*/ 387062 w 863102"/>
              <a:gd name="connsiteY8" fmla="*/ 428098 h 1034934"/>
              <a:gd name="connsiteX9" fmla="*/ 337967 w 863102"/>
              <a:gd name="connsiteY9" fmla="*/ 851545 h 1034934"/>
              <a:gd name="connsiteX10" fmla="*/ 399336 w 863102"/>
              <a:gd name="connsiteY10" fmla="*/ 354455 h 1034934"/>
              <a:gd name="connsiteX11" fmla="*/ 368651 w 863102"/>
              <a:gd name="connsiteY11" fmla="*/ 219443 h 1034934"/>
              <a:gd name="connsiteX12" fmla="*/ 258187 w 863102"/>
              <a:gd name="connsiteY12" fmla="*/ 4651 h 1034934"/>
              <a:gd name="connsiteX13" fmla="*/ 245913 w 863102"/>
              <a:gd name="connsiteY13" fmla="*/ 84431 h 1034934"/>
              <a:gd name="connsiteX14" fmla="*/ 110901 w 863102"/>
              <a:gd name="connsiteY14" fmla="*/ 250128 h 103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3102" h="1034934">
                <a:moveTo>
                  <a:pt x="110901" y="250128"/>
                </a:moveTo>
                <a:cubicBezTo>
                  <a:pt x="124198" y="250128"/>
                  <a:pt x="287849" y="89545"/>
                  <a:pt x="325693" y="84431"/>
                </a:cubicBezTo>
                <a:cubicBezTo>
                  <a:pt x="363537" y="79317"/>
                  <a:pt x="248982" y="219443"/>
                  <a:pt x="337967" y="219443"/>
                </a:cubicBezTo>
                <a:cubicBezTo>
                  <a:pt x="426952" y="219443"/>
                  <a:pt x="823805" y="96705"/>
                  <a:pt x="859604" y="84431"/>
                </a:cubicBezTo>
                <a:cubicBezTo>
                  <a:pt x="895403" y="72157"/>
                  <a:pt x="646858" y="89545"/>
                  <a:pt x="552759" y="145800"/>
                </a:cubicBezTo>
                <a:cubicBezTo>
                  <a:pt x="458660" y="202055"/>
                  <a:pt x="386039" y="274675"/>
                  <a:pt x="295008" y="421961"/>
                </a:cubicBezTo>
                <a:cubicBezTo>
                  <a:pt x="203977" y="569247"/>
                  <a:pt x="36235" y="982466"/>
                  <a:pt x="6573" y="1029516"/>
                </a:cubicBezTo>
                <a:cubicBezTo>
                  <a:pt x="-23089" y="1076566"/>
                  <a:pt x="53623" y="804495"/>
                  <a:pt x="117038" y="704259"/>
                </a:cubicBezTo>
                <a:cubicBezTo>
                  <a:pt x="180453" y="604023"/>
                  <a:pt x="350241" y="403550"/>
                  <a:pt x="387062" y="428098"/>
                </a:cubicBezTo>
                <a:cubicBezTo>
                  <a:pt x="423883" y="452646"/>
                  <a:pt x="335921" y="863819"/>
                  <a:pt x="337967" y="851545"/>
                </a:cubicBezTo>
                <a:cubicBezTo>
                  <a:pt x="340013" y="839271"/>
                  <a:pt x="394222" y="459805"/>
                  <a:pt x="399336" y="354455"/>
                </a:cubicBezTo>
                <a:cubicBezTo>
                  <a:pt x="404450" y="249105"/>
                  <a:pt x="392176" y="277744"/>
                  <a:pt x="368651" y="219443"/>
                </a:cubicBezTo>
                <a:cubicBezTo>
                  <a:pt x="345126" y="161142"/>
                  <a:pt x="278643" y="27153"/>
                  <a:pt x="258187" y="4651"/>
                </a:cubicBezTo>
                <a:cubicBezTo>
                  <a:pt x="237731" y="-17851"/>
                  <a:pt x="267392" y="46587"/>
                  <a:pt x="245913" y="84431"/>
                </a:cubicBezTo>
                <a:cubicBezTo>
                  <a:pt x="224434" y="122275"/>
                  <a:pt x="97604" y="250128"/>
                  <a:pt x="110901" y="250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FDE51D8-A4C4-46D1-CEA2-3A8D2A8D4805}"/>
              </a:ext>
            </a:extLst>
          </p:cNvPr>
          <p:cNvSpPr/>
          <p:nvPr/>
        </p:nvSpPr>
        <p:spPr>
          <a:xfrm>
            <a:off x="3768283" y="614464"/>
            <a:ext cx="1102925" cy="1648946"/>
          </a:xfrm>
          <a:custGeom>
            <a:avLst/>
            <a:gdLst>
              <a:gd name="connsiteX0" fmla="*/ 18192 w 1102925"/>
              <a:gd name="connsiteY0" fmla="*/ 11501 h 1648946"/>
              <a:gd name="connsiteX1" fmla="*/ 423228 w 1102925"/>
              <a:gd name="connsiteY1" fmla="*/ 1060913 h 1648946"/>
              <a:gd name="connsiteX2" fmla="*/ 429365 w 1102925"/>
              <a:gd name="connsiteY2" fmla="*/ 944312 h 1648946"/>
              <a:gd name="connsiteX3" fmla="*/ 1098289 w 1102925"/>
              <a:gd name="connsiteY3" fmla="*/ 1643920 h 1648946"/>
              <a:gd name="connsiteX4" fmla="*/ 717800 w 1102925"/>
              <a:gd name="connsiteY4" fmla="*/ 1245021 h 1648946"/>
              <a:gd name="connsiteX5" fmla="*/ 564377 w 1102925"/>
              <a:gd name="connsiteY5" fmla="*/ 981133 h 1648946"/>
              <a:gd name="connsiteX6" fmla="*/ 466187 w 1102925"/>
              <a:gd name="connsiteY6" fmla="*/ 373579 h 1648946"/>
              <a:gd name="connsiteX7" fmla="*/ 496871 w 1102925"/>
              <a:gd name="connsiteY7" fmla="*/ 895217 h 1648946"/>
              <a:gd name="connsiteX8" fmla="*/ 441639 w 1102925"/>
              <a:gd name="connsiteY8" fmla="*/ 870669 h 1648946"/>
              <a:gd name="connsiteX9" fmla="*/ 12055 w 1102925"/>
              <a:gd name="connsiteY9" fmla="*/ 349031 h 1648946"/>
              <a:gd name="connsiteX10" fmla="*/ 110246 w 1102925"/>
              <a:gd name="connsiteY10" fmla="*/ 490180 h 1648946"/>
              <a:gd name="connsiteX11" fmla="*/ 18192 w 1102925"/>
              <a:gd name="connsiteY11" fmla="*/ 11501 h 164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925" h="1648946">
                <a:moveTo>
                  <a:pt x="18192" y="11501"/>
                </a:moveTo>
                <a:cubicBezTo>
                  <a:pt x="70356" y="106623"/>
                  <a:pt x="354699" y="905445"/>
                  <a:pt x="423228" y="1060913"/>
                </a:cubicBezTo>
                <a:cubicBezTo>
                  <a:pt x="491757" y="1216382"/>
                  <a:pt x="316855" y="847144"/>
                  <a:pt x="429365" y="944312"/>
                </a:cubicBezTo>
                <a:cubicBezTo>
                  <a:pt x="541875" y="1041480"/>
                  <a:pt x="1098289" y="1643920"/>
                  <a:pt x="1098289" y="1643920"/>
                </a:cubicBezTo>
                <a:cubicBezTo>
                  <a:pt x="1146361" y="1694038"/>
                  <a:pt x="806785" y="1355485"/>
                  <a:pt x="717800" y="1245021"/>
                </a:cubicBezTo>
                <a:cubicBezTo>
                  <a:pt x="628815" y="1134557"/>
                  <a:pt x="606313" y="1126373"/>
                  <a:pt x="564377" y="981133"/>
                </a:cubicBezTo>
                <a:cubicBezTo>
                  <a:pt x="522442" y="835893"/>
                  <a:pt x="477438" y="387898"/>
                  <a:pt x="466187" y="373579"/>
                </a:cubicBezTo>
                <a:cubicBezTo>
                  <a:pt x="454936" y="359260"/>
                  <a:pt x="500962" y="812369"/>
                  <a:pt x="496871" y="895217"/>
                </a:cubicBezTo>
                <a:cubicBezTo>
                  <a:pt x="492780" y="978065"/>
                  <a:pt x="522442" y="961700"/>
                  <a:pt x="441639" y="870669"/>
                </a:cubicBezTo>
                <a:cubicBezTo>
                  <a:pt x="360836" y="779638"/>
                  <a:pt x="67287" y="412446"/>
                  <a:pt x="12055" y="349031"/>
                </a:cubicBezTo>
                <a:cubicBezTo>
                  <a:pt x="-43177" y="285616"/>
                  <a:pt x="109223" y="539275"/>
                  <a:pt x="110246" y="490180"/>
                </a:cubicBezTo>
                <a:cubicBezTo>
                  <a:pt x="111269" y="441085"/>
                  <a:pt x="-33972" y="-83621"/>
                  <a:pt x="18192" y="1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F524A6F-7113-0434-5A42-EB10D37B5496}"/>
              </a:ext>
            </a:extLst>
          </p:cNvPr>
          <p:cNvSpPr/>
          <p:nvPr/>
        </p:nvSpPr>
        <p:spPr>
          <a:xfrm>
            <a:off x="5866419" y="2585275"/>
            <a:ext cx="1725182" cy="462857"/>
          </a:xfrm>
          <a:custGeom>
            <a:avLst/>
            <a:gdLst>
              <a:gd name="connsiteX0" fmla="*/ 470 w 1725182"/>
              <a:gd name="connsiteY0" fmla="*/ 65871 h 462857"/>
              <a:gd name="connsiteX1" fmla="*/ 454601 w 1725182"/>
              <a:gd name="connsiteY1" fmla="*/ 348169 h 462857"/>
              <a:gd name="connsiteX2" fmla="*/ 914870 w 1725182"/>
              <a:gd name="connsiteY2" fmla="*/ 397265 h 462857"/>
              <a:gd name="connsiteX3" fmla="*/ 902596 w 1725182"/>
              <a:gd name="connsiteY3" fmla="*/ 440223 h 462857"/>
              <a:gd name="connsiteX4" fmla="*/ 1712668 w 1725182"/>
              <a:gd name="connsiteY4" fmla="*/ 10639 h 462857"/>
              <a:gd name="connsiteX5" fmla="*/ 1356727 w 1725182"/>
              <a:gd name="connsiteY5" fmla="*/ 151788 h 462857"/>
              <a:gd name="connsiteX6" fmla="*/ 841227 w 1725182"/>
              <a:gd name="connsiteY6" fmla="*/ 384991 h 462857"/>
              <a:gd name="connsiteX7" fmla="*/ 534381 w 1725182"/>
              <a:gd name="connsiteY7" fmla="*/ 305211 h 462857"/>
              <a:gd name="connsiteX8" fmla="*/ 540518 w 1725182"/>
              <a:gd name="connsiteY8" fmla="*/ 354306 h 462857"/>
              <a:gd name="connsiteX9" fmla="*/ 470 w 1725182"/>
              <a:gd name="connsiteY9" fmla="*/ 65871 h 4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5182" h="462857">
                <a:moveTo>
                  <a:pt x="470" y="65871"/>
                </a:moveTo>
                <a:cubicBezTo>
                  <a:pt x="-13849" y="64848"/>
                  <a:pt x="302201" y="292937"/>
                  <a:pt x="454601" y="348169"/>
                </a:cubicBezTo>
                <a:cubicBezTo>
                  <a:pt x="607001" y="403401"/>
                  <a:pt x="840204" y="381923"/>
                  <a:pt x="914870" y="397265"/>
                </a:cubicBezTo>
                <a:cubicBezTo>
                  <a:pt x="989536" y="412607"/>
                  <a:pt x="769630" y="504661"/>
                  <a:pt x="902596" y="440223"/>
                </a:cubicBezTo>
                <a:cubicBezTo>
                  <a:pt x="1035562" y="375785"/>
                  <a:pt x="1636980" y="58711"/>
                  <a:pt x="1712668" y="10639"/>
                </a:cubicBezTo>
                <a:cubicBezTo>
                  <a:pt x="1788357" y="-37434"/>
                  <a:pt x="1501967" y="89396"/>
                  <a:pt x="1356727" y="151788"/>
                </a:cubicBezTo>
                <a:cubicBezTo>
                  <a:pt x="1211487" y="214180"/>
                  <a:pt x="978285" y="359421"/>
                  <a:pt x="841227" y="384991"/>
                </a:cubicBezTo>
                <a:cubicBezTo>
                  <a:pt x="704169" y="410562"/>
                  <a:pt x="584499" y="310325"/>
                  <a:pt x="534381" y="305211"/>
                </a:cubicBezTo>
                <a:cubicBezTo>
                  <a:pt x="484263" y="300097"/>
                  <a:pt x="628480" y="392150"/>
                  <a:pt x="540518" y="354306"/>
                </a:cubicBezTo>
                <a:cubicBezTo>
                  <a:pt x="452556" y="316462"/>
                  <a:pt x="14789" y="66894"/>
                  <a:pt x="470" y="65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F4130A0F-53EA-9712-09B1-88A5B58C9455}"/>
              </a:ext>
            </a:extLst>
          </p:cNvPr>
          <p:cNvSpPr/>
          <p:nvPr/>
        </p:nvSpPr>
        <p:spPr>
          <a:xfrm>
            <a:off x="7290643" y="2356141"/>
            <a:ext cx="669138" cy="1718680"/>
          </a:xfrm>
          <a:custGeom>
            <a:avLst/>
            <a:gdLst>
              <a:gd name="connsiteX0" fmla="*/ 9 w 669138"/>
              <a:gd name="connsiteY0" fmla="*/ 433 h 1718680"/>
              <a:gd name="connsiteX1" fmla="*/ 429593 w 669138"/>
              <a:gd name="connsiteY1" fmla="*/ 577303 h 1718680"/>
              <a:gd name="connsiteX2" fmla="*/ 521647 w 669138"/>
              <a:gd name="connsiteY2" fmla="*/ 939381 h 1718680"/>
              <a:gd name="connsiteX3" fmla="*/ 558468 w 669138"/>
              <a:gd name="connsiteY3" fmla="*/ 792095 h 1718680"/>
              <a:gd name="connsiteX4" fmla="*/ 576879 w 669138"/>
              <a:gd name="connsiteY4" fmla="*/ 1190995 h 1718680"/>
              <a:gd name="connsiteX5" fmla="*/ 625974 w 669138"/>
              <a:gd name="connsiteY5" fmla="*/ 1019161 h 1718680"/>
              <a:gd name="connsiteX6" fmla="*/ 607564 w 669138"/>
              <a:gd name="connsiteY6" fmla="*/ 1706495 h 1718680"/>
              <a:gd name="connsiteX7" fmla="*/ 668933 w 669138"/>
              <a:gd name="connsiteY7" fmla="*/ 337964 h 1718680"/>
              <a:gd name="connsiteX8" fmla="*/ 583016 w 669138"/>
              <a:gd name="connsiteY8" fmla="*/ 1006887 h 1718680"/>
              <a:gd name="connsiteX9" fmla="*/ 527784 w 669138"/>
              <a:gd name="connsiteY9" fmla="*/ 743000 h 1718680"/>
              <a:gd name="connsiteX10" fmla="*/ 319129 w 669138"/>
              <a:gd name="connsiteY10" fmla="*/ 270458 h 1718680"/>
              <a:gd name="connsiteX11" fmla="*/ 441867 w 669138"/>
              <a:gd name="connsiteY11" fmla="*/ 479113 h 1718680"/>
              <a:gd name="connsiteX12" fmla="*/ 9 w 669138"/>
              <a:gd name="connsiteY12" fmla="*/ 433 h 171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138" h="1718680">
                <a:moveTo>
                  <a:pt x="9" y="433"/>
                </a:moveTo>
                <a:cubicBezTo>
                  <a:pt x="-2037" y="16798"/>
                  <a:pt x="342653" y="420812"/>
                  <a:pt x="429593" y="577303"/>
                </a:cubicBezTo>
                <a:cubicBezTo>
                  <a:pt x="516533" y="733794"/>
                  <a:pt x="500168" y="903582"/>
                  <a:pt x="521647" y="939381"/>
                </a:cubicBezTo>
                <a:cubicBezTo>
                  <a:pt x="543126" y="975180"/>
                  <a:pt x="549263" y="750159"/>
                  <a:pt x="558468" y="792095"/>
                </a:cubicBezTo>
                <a:cubicBezTo>
                  <a:pt x="567673" y="834031"/>
                  <a:pt x="565628" y="1153151"/>
                  <a:pt x="576879" y="1190995"/>
                </a:cubicBezTo>
                <a:cubicBezTo>
                  <a:pt x="588130" y="1228839"/>
                  <a:pt x="620860" y="933244"/>
                  <a:pt x="625974" y="1019161"/>
                </a:cubicBezTo>
                <a:cubicBezTo>
                  <a:pt x="631088" y="1105078"/>
                  <a:pt x="600404" y="1820028"/>
                  <a:pt x="607564" y="1706495"/>
                </a:cubicBezTo>
                <a:cubicBezTo>
                  <a:pt x="614724" y="1592962"/>
                  <a:pt x="673024" y="454565"/>
                  <a:pt x="668933" y="337964"/>
                </a:cubicBezTo>
                <a:cubicBezTo>
                  <a:pt x="664842" y="221363"/>
                  <a:pt x="606541" y="939381"/>
                  <a:pt x="583016" y="1006887"/>
                </a:cubicBezTo>
                <a:cubicBezTo>
                  <a:pt x="559491" y="1074393"/>
                  <a:pt x="571765" y="865738"/>
                  <a:pt x="527784" y="743000"/>
                </a:cubicBezTo>
                <a:cubicBezTo>
                  <a:pt x="483803" y="620262"/>
                  <a:pt x="333449" y="314439"/>
                  <a:pt x="319129" y="270458"/>
                </a:cubicBezTo>
                <a:cubicBezTo>
                  <a:pt x="304810" y="226477"/>
                  <a:pt x="494031" y="522071"/>
                  <a:pt x="441867" y="479113"/>
                </a:cubicBezTo>
                <a:cubicBezTo>
                  <a:pt x="389703" y="436155"/>
                  <a:pt x="2055" y="-15932"/>
                  <a:pt x="9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E122A4C-D7E1-AE2C-DC9F-E9E29DFA7A7A}"/>
              </a:ext>
            </a:extLst>
          </p:cNvPr>
          <p:cNvSpPr/>
          <p:nvPr/>
        </p:nvSpPr>
        <p:spPr>
          <a:xfrm>
            <a:off x="6717597" y="2857555"/>
            <a:ext cx="1141723" cy="1133459"/>
          </a:xfrm>
          <a:custGeom>
            <a:avLst/>
            <a:gdLst>
              <a:gd name="connsiteX0" fmla="*/ 2322 w 1141723"/>
              <a:gd name="connsiteY0" fmla="*/ 327503 h 1133459"/>
              <a:gd name="connsiteX1" fmla="*/ 431906 w 1141723"/>
              <a:gd name="connsiteY1" fmla="*/ 210901 h 1133459"/>
              <a:gd name="connsiteX2" fmla="*/ 830806 w 1141723"/>
              <a:gd name="connsiteY2" fmla="*/ 505473 h 1133459"/>
              <a:gd name="connsiteX3" fmla="*/ 714204 w 1141723"/>
              <a:gd name="connsiteY3" fmla="*/ 278407 h 1133459"/>
              <a:gd name="connsiteX4" fmla="*/ 1137651 w 1141723"/>
              <a:gd name="connsiteY4" fmla="*/ 1125301 h 1133459"/>
              <a:gd name="connsiteX5" fmla="*/ 904449 w 1141723"/>
              <a:gd name="connsiteY5" fmla="*/ 671170 h 1133459"/>
              <a:gd name="connsiteX6" fmla="*/ 511686 w 1141723"/>
              <a:gd name="connsiteY6" fmla="*/ 75889 h 1133459"/>
              <a:gd name="connsiteX7" fmla="*/ 634424 w 1141723"/>
              <a:gd name="connsiteY7" fmla="*/ 266134 h 1133459"/>
              <a:gd name="connsiteX8" fmla="*/ 82102 w 1141723"/>
              <a:gd name="connsiteY8" fmla="*/ 2246 h 1133459"/>
              <a:gd name="connsiteX9" fmla="*/ 253936 w 1141723"/>
              <a:gd name="connsiteY9" fmla="*/ 149532 h 1133459"/>
              <a:gd name="connsiteX10" fmla="*/ 2322 w 1141723"/>
              <a:gd name="connsiteY10" fmla="*/ 327503 h 113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723" h="1133459">
                <a:moveTo>
                  <a:pt x="2322" y="327503"/>
                </a:moveTo>
                <a:cubicBezTo>
                  <a:pt x="31984" y="337731"/>
                  <a:pt x="293825" y="181239"/>
                  <a:pt x="431906" y="210901"/>
                </a:cubicBezTo>
                <a:cubicBezTo>
                  <a:pt x="569987" y="240563"/>
                  <a:pt x="783756" y="494222"/>
                  <a:pt x="830806" y="505473"/>
                </a:cubicBezTo>
                <a:cubicBezTo>
                  <a:pt x="877856" y="516724"/>
                  <a:pt x="663063" y="175102"/>
                  <a:pt x="714204" y="278407"/>
                </a:cubicBezTo>
                <a:cubicBezTo>
                  <a:pt x="765345" y="381712"/>
                  <a:pt x="1105944" y="1059841"/>
                  <a:pt x="1137651" y="1125301"/>
                </a:cubicBezTo>
                <a:cubicBezTo>
                  <a:pt x="1169358" y="1190761"/>
                  <a:pt x="1008776" y="846072"/>
                  <a:pt x="904449" y="671170"/>
                </a:cubicBezTo>
                <a:cubicBezTo>
                  <a:pt x="800122" y="496268"/>
                  <a:pt x="556690" y="143395"/>
                  <a:pt x="511686" y="75889"/>
                </a:cubicBezTo>
                <a:cubicBezTo>
                  <a:pt x="466682" y="8383"/>
                  <a:pt x="706021" y="278408"/>
                  <a:pt x="634424" y="266134"/>
                </a:cubicBezTo>
                <a:cubicBezTo>
                  <a:pt x="562827" y="253860"/>
                  <a:pt x="145517" y="21680"/>
                  <a:pt x="82102" y="2246"/>
                </a:cubicBezTo>
                <a:cubicBezTo>
                  <a:pt x="18687" y="-17188"/>
                  <a:pt x="271324" y="94300"/>
                  <a:pt x="253936" y="149532"/>
                </a:cubicBezTo>
                <a:cubicBezTo>
                  <a:pt x="236548" y="204764"/>
                  <a:pt x="-27340" y="317275"/>
                  <a:pt x="2322" y="327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1288070-DED2-9B88-4517-C3723BB6BC26}"/>
              </a:ext>
            </a:extLst>
          </p:cNvPr>
          <p:cNvSpPr/>
          <p:nvPr/>
        </p:nvSpPr>
        <p:spPr>
          <a:xfrm>
            <a:off x="6553287" y="2564627"/>
            <a:ext cx="1174446" cy="1749107"/>
          </a:xfrm>
          <a:custGeom>
            <a:avLst/>
            <a:gdLst>
              <a:gd name="connsiteX0" fmla="*/ 936 w 1174446"/>
              <a:gd name="connsiteY0" fmla="*/ 546788 h 1749107"/>
              <a:gd name="connsiteX1" fmla="*/ 117537 w 1174446"/>
              <a:gd name="connsiteY1" fmla="*/ 816812 h 1749107"/>
              <a:gd name="connsiteX2" fmla="*/ 228002 w 1174446"/>
              <a:gd name="connsiteY2" fmla="*/ 1455051 h 1749107"/>
              <a:gd name="connsiteX3" fmla="*/ 221865 w 1174446"/>
              <a:gd name="connsiteY3" fmla="*/ 1234122 h 1749107"/>
              <a:gd name="connsiteX4" fmla="*/ 350740 w 1174446"/>
              <a:gd name="connsiteY4" fmla="*/ 1743486 h 1749107"/>
              <a:gd name="connsiteX5" fmla="*/ 320055 w 1174446"/>
              <a:gd name="connsiteY5" fmla="*/ 1473462 h 1749107"/>
              <a:gd name="connsiteX6" fmla="*/ 841693 w 1174446"/>
              <a:gd name="connsiteY6" fmla="*/ 970235 h 1749107"/>
              <a:gd name="connsiteX7" fmla="*/ 559395 w 1174446"/>
              <a:gd name="connsiteY7" fmla="*/ 1221848 h 1749107"/>
              <a:gd name="connsiteX8" fmla="*/ 289371 w 1174446"/>
              <a:gd name="connsiteY8" fmla="*/ 1313902 h 1749107"/>
              <a:gd name="connsiteX9" fmla="*/ 737365 w 1174446"/>
              <a:gd name="connsiteY9" fmla="*/ 921139 h 1749107"/>
              <a:gd name="connsiteX10" fmla="*/ 307781 w 1174446"/>
              <a:gd name="connsiteY10" fmla="*/ 1209574 h 1749107"/>
              <a:gd name="connsiteX11" fmla="*/ 350740 w 1174446"/>
              <a:gd name="connsiteY11" fmla="*/ 1056152 h 1749107"/>
              <a:gd name="connsiteX12" fmla="*/ 725092 w 1174446"/>
              <a:gd name="connsiteY12" fmla="*/ 1000919 h 1749107"/>
              <a:gd name="connsiteX13" fmla="*/ 1130128 w 1174446"/>
              <a:gd name="connsiteY13" fmla="*/ 1203437 h 1749107"/>
              <a:gd name="connsiteX14" fmla="*/ 884651 w 1174446"/>
              <a:gd name="connsiteY14" fmla="*/ 988645 h 1749107"/>
              <a:gd name="connsiteX15" fmla="*/ 412109 w 1174446"/>
              <a:gd name="connsiteY15" fmla="*/ 1050015 h 1749107"/>
              <a:gd name="connsiteX16" fmla="*/ 301645 w 1174446"/>
              <a:gd name="connsiteY16" fmla="*/ 896592 h 1749107"/>
              <a:gd name="connsiteX17" fmla="*/ 369151 w 1174446"/>
              <a:gd name="connsiteY17" fmla="*/ 694074 h 1749107"/>
              <a:gd name="connsiteX18" fmla="*/ 1160812 w 1174446"/>
              <a:gd name="connsiteY18" fmla="*/ 1074562 h 1749107"/>
              <a:gd name="connsiteX19" fmla="*/ 817145 w 1174446"/>
              <a:gd name="connsiteY19" fmla="*/ 878181 h 1749107"/>
              <a:gd name="connsiteX20" fmla="*/ 142085 w 1174446"/>
              <a:gd name="connsiteY20" fmla="*/ 577472 h 1749107"/>
              <a:gd name="connsiteX21" fmla="*/ 270960 w 1174446"/>
              <a:gd name="connsiteY21" fmla="*/ 675663 h 1749107"/>
              <a:gd name="connsiteX22" fmla="*/ 264823 w 1174446"/>
              <a:gd name="connsiteY22" fmla="*/ 853633 h 1749107"/>
              <a:gd name="connsiteX23" fmla="*/ 7073 w 1174446"/>
              <a:gd name="connsiteY23" fmla="*/ 603 h 1749107"/>
              <a:gd name="connsiteX24" fmla="*/ 191180 w 1174446"/>
              <a:gd name="connsiteY24" fmla="*/ 724758 h 1749107"/>
              <a:gd name="connsiteX25" fmla="*/ 301645 w 1174446"/>
              <a:gd name="connsiteY25" fmla="*/ 1129794 h 1749107"/>
              <a:gd name="connsiteX26" fmla="*/ 74579 w 1174446"/>
              <a:gd name="connsiteY26" fmla="*/ 626568 h 1749107"/>
              <a:gd name="connsiteX27" fmla="*/ 936 w 1174446"/>
              <a:gd name="connsiteY27" fmla="*/ 546788 h 174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4446" h="1749107">
                <a:moveTo>
                  <a:pt x="936" y="546788"/>
                </a:moveTo>
                <a:cubicBezTo>
                  <a:pt x="8096" y="578495"/>
                  <a:pt x="79693" y="665435"/>
                  <a:pt x="117537" y="816812"/>
                </a:cubicBezTo>
                <a:cubicBezTo>
                  <a:pt x="155381" y="968189"/>
                  <a:pt x="210614" y="1385499"/>
                  <a:pt x="228002" y="1455051"/>
                </a:cubicBezTo>
                <a:cubicBezTo>
                  <a:pt x="245390" y="1524603"/>
                  <a:pt x="201409" y="1186049"/>
                  <a:pt x="221865" y="1234122"/>
                </a:cubicBezTo>
                <a:cubicBezTo>
                  <a:pt x="242321" y="1282195"/>
                  <a:pt x="334375" y="1703596"/>
                  <a:pt x="350740" y="1743486"/>
                </a:cubicBezTo>
                <a:cubicBezTo>
                  <a:pt x="367105" y="1783376"/>
                  <a:pt x="238230" y="1602337"/>
                  <a:pt x="320055" y="1473462"/>
                </a:cubicBezTo>
                <a:cubicBezTo>
                  <a:pt x="401880" y="1344587"/>
                  <a:pt x="801803" y="1012171"/>
                  <a:pt x="841693" y="970235"/>
                </a:cubicBezTo>
                <a:cubicBezTo>
                  <a:pt x="881583" y="928299"/>
                  <a:pt x="651449" y="1164570"/>
                  <a:pt x="559395" y="1221848"/>
                </a:cubicBezTo>
                <a:cubicBezTo>
                  <a:pt x="467341" y="1279126"/>
                  <a:pt x="259709" y="1364020"/>
                  <a:pt x="289371" y="1313902"/>
                </a:cubicBezTo>
                <a:cubicBezTo>
                  <a:pt x="319033" y="1263784"/>
                  <a:pt x="734297" y="938527"/>
                  <a:pt x="737365" y="921139"/>
                </a:cubicBezTo>
                <a:cubicBezTo>
                  <a:pt x="740433" y="903751"/>
                  <a:pt x="372218" y="1187072"/>
                  <a:pt x="307781" y="1209574"/>
                </a:cubicBezTo>
                <a:cubicBezTo>
                  <a:pt x="243344" y="1232076"/>
                  <a:pt x="281188" y="1090928"/>
                  <a:pt x="350740" y="1056152"/>
                </a:cubicBezTo>
                <a:cubicBezTo>
                  <a:pt x="420292" y="1021376"/>
                  <a:pt x="595194" y="976372"/>
                  <a:pt x="725092" y="1000919"/>
                </a:cubicBezTo>
                <a:cubicBezTo>
                  <a:pt x="854990" y="1025467"/>
                  <a:pt x="1103535" y="1205483"/>
                  <a:pt x="1130128" y="1203437"/>
                </a:cubicBezTo>
                <a:cubicBezTo>
                  <a:pt x="1156721" y="1201391"/>
                  <a:pt x="1004321" y="1014215"/>
                  <a:pt x="884651" y="988645"/>
                </a:cubicBezTo>
                <a:cubicBezTo>
                  <a:pt x="764981" y="963075"/>
                  <a:pt x="509277" y="1065357"/>
                  <a:pt x="412109" y="1050015"/>
                </a:cubicBezTo>
                <a:cubicBezTo>
                  <a:pt x="314941" y="1034673"/>
                  <a:pt x="308805" y="955915"/>
                  <a:pt x="301645" y="896592"/>
                </a:cubicBezTo>
                <a:cubicBezTo>
                  <a:pt x="294485" y="837269"/>
                  <a:pt x="225957" y="664412"/>
                  <a:pt x="369151" y="694074"/>
                </a:cubicBezTo>
                <a:cubicBezTo>
                  <a:pt x="512345" y="723736"/>
                  <a:pt x="1086146" y="1043878"/>
                  <a:pt x="1160812" y="1074562"/>
                </a:cubicBezTo>
                <a:cubicBezTo>
                  <a:pt x="1235478" y="1105247"/>
                  <a:pt x="986933" y="961029"/>
                  <a:pt x="817145" y="878181"/>
                </a:cubicBezTo>
                <a:cubicBezTo>
                  <a:pt x="647357" y="795333"/>
                  <a:pt x="233116" y="611225"/>
                  <a:pt x="142085" y="577472"/>
                </a:cubicBezTo>
                <a:cubicBezTo>
                  <a:pt x="51054" y="543719"/>
                  <a:pt x="250504" y="629636"/>
                  <a:pt x="270960" y="675663"/>
                </a:cubicBezTo>
                <a:cubicBezTo>
                  <a:pt x="291416" y="721690"/>
                  <a:pt x="308804" y="966143"/>
                  <a:pt x="264823" y="853633"/>
                </a:cubicBezTo>
                <a:cubicBezTo>
                  <a:pt x="220842" y="741123"/>
                  <a:pt x="19347" y="22082"/>
                  <a:pt x="7073" y="603"/>
                </a:cubicBezTo>
                <a:cubicBezTo>
                  <a:pt x="-5201" y="-20876"/>
                  <a:pt x="142085" y="536559"/>
                  <a:pt x="191180" y="724758"/>
                </a:cubicBezTo>
                <a:cubicBezTo>
                  <a:pt x="240275" y="912957"/>
                  <a:pt x="321078" y="1146159"/>
                  <a:pt x="301645" y="1129794"/>
                </a:cubicBezTo>
                <a:cubicBezTo>
                  <a:pt x="282212" y="1113429"/>
                  <a:pt x="120606" y="720667"/>
                  <a:pt x="74579" y="626568"/>
                </a:cubicBezTo>
                <a:cubicBezTo>
                  <a:pt x="28552" y="532469"/>
                  <a:pt x="-6224" y="515081"/>
                  <a:pt x="936" y="546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74058657-8BF3-5611-E29F-8A98C8B21B4E}"/>
              </a:ext>
            </a:extLst>
          </p:cNvPr>
          <p:cNvSpPr/>
          <p:nvPr/>
        </p:nvSpPr>
        <p:spPr>
          <a:xfrm>
            <a:off x="1527350" y="3758529"/>
            <a:ext cx="396322" cy="3004414"/>
          </a:xfrm>
          <a:custGeom>
            <a:avLst/>
            <a:gdLst>
              <a:gd name="connsiteX0" fmla="*/ 381230 w 396322"/>
              <a:gd name="connsiteY0" fmla="*/ 83178 h 3004414"/>
              <a:gd name="connsiteX1" fmla="*/ 74384 w 396322"/>
              <a:gd name="connsiteY1" fmla="*/ 1384204 h 3004414"/>
              <a:gd name="connsiteX2" fmla="*/ 92795 w 396322"/>
              <a:gd name="connsiteY2" fmla="*/ 1298287 h 3004414"/>
              <a:gd name="connsiteX3" fmla="*/ 86658 w 396322"/>
              <a:gd name="connsiteY3" fmla="*/ 1776966 h 3004414"/>
              <a:gd name="connsiteX4" fmla="*/ 166438 w 396322"/>
              <a:gd name="connsiteY4" fmla="*/ 2574765 h 3004414"/>
              <a:gd name="connsiteX5" fmla="*/ 148027 w 396322"/>
              <a:gd name="connsiteY5" fmla="*/ 2476574 h 3004414"/>
              <a:gd name="connsiteX6" fmla="*/ 215533 w 396322"/>
              <a:gd name="connsiteY6" fmla="*/ 3004349 h 3004414"/>
              <a:gd name="connsiteX7" fmla="*/ 123480 w 396322"/>
              <a:gd name="connsiteY7" fmla="*/ 2507259 h 3004414"/>
              <a:gd name="connsiteX8" fmla="*/ 741 w 396322"/>
              <a:gd name="connsiteY8" fmla="*/ 1752419 h 3004414"/>
              <a:gd name="connsiteX9" fmla="*/ 80521 w 396322"/>
              <a:gd name="connsiteY9" fmla="*/ 2151318 h 3004414"/>
              <a:gd name="connsiteX10" fmla="*/ 246218 w 396322"/>
              <a:gd name="connsiteY10" fmla="*/ 985305 h 3004414"/>
              <a:gd name="connsiteX11" fmla="*/ 86658 w 396322"/>
              <a:gd name="connsiteY11" fmla="*/ 1715597 h 3004414"/>
              <a:gd name="connsiteX12" fmla="*/ 258492 w 396322"/>
              <a:gd name="connsiteY12" fmla="*/ 727554 h 3004414"/>
              <a:gd name="connsiteX13" fmla="*/ 190986 w 396322"/>
              <a:gd name="connsiteY13" fmla="*/ 911662 h 3004414"/>
              <a:gd name="connsiteX14" fmla="*/ 362819 w 396322"/>
              <a:gd name="connsiteY14" fmla="*/ 132274 h 3004414"/>
              <a:gd name="connsiteX15" fmla="*/ 350545 w 396322"/>
              <a:gd name="connsiteY15" fmla="*/ 132274 h 3004414"/>
              <a:gd name="connsiteX16" fmla="*/ 381230 w 396322"/>
              <a:gd name="connsiteY16" fmla="*/ 83178 h 300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322" h="3004414">
                <a:moveTo>
                  <a:pt x="381230" y="83178"/>
                </a:moveTo>
                <a:cubicBezTo>
                  <a:pt x="335203" y="291833"/>
                  <a:pt x="122456" y="1181686"/>
                  <a:pt x="74384" y="1384204"/>
                </a:cubicBezTo>
                <a:cubicBezTo>
                  <a:pt x="26312" y="1586722"/>
                  <a:pt x="90749" y="1232827"/>
                  <a:pt x="92795" y="1298287"/>
                </a:cubicBezTo>
                <a:cubicBezTo>
                  <a:pt x="94841" y="1363747"/>
                  <a:pt x="74384" y="1564220"/>
                  <a:pt x="86658" y="1776966"/>
                </a:cubicBezTo>
                <a:cubicBezTo>
                  <a:pt x="98932" y="1989712"/>
                  <a:pt x="156210" y="2458164"/>
                  <a:pt x="166438" y="2574765"/>
                </a:cubicBezTo>
                <a:cubicBezTo>
                  <a:pt x="176666" y="2691366"/>
                  <a:pt x="139845" y="2404977"/>
                  <a:pt x="148027" y="2476574"/>
                </a:cubicBezTo>
                <a:cubicBezTo>
                  <a:pt x="156209" y="2548171"/>
                  <a:pt x="219624" y="2999235"/>
                  <a:pt x="215533" y="3004349"/>
                </a:cubicBezTo>
                <a:cubicBezTo>
                  <a:pt x="211442" y="3009463"/>
                  <a:pt x="159279" y="2715914"/>
                  <a:pt x="123480" y="2507259"/>
                </a:cubicBezTo>
                <a:cubicBezTo>
                  <a:pt x="87681" y="2298604"/>
                  <a:pt x="7901" y="1811742"/>
                  <a:pt x="741" y="1752419"/>
                </a:cubicBezTo>
                <a:cubicBezTo>
                  <a:pt x="-6419" y="1693096"/>
                  <a:pt x="39608" y="2279170"/>
                  <a:pt x="80521" y="2151318"/>
                </a:cubicBezTo>
                <a:cubicBezTo>
                  <a:pt x="121434" y="2023466"/>
                  <a:pt x="245195" y="1057925"/>
                  <a:pt x="246218" y="985305"/>
                </a:cubicBezTo>
                <a:cubicBezTo>
                  <a:pt x="247241" y="912685"/>
                  <a:pt x="84612" y="1758555"/>
                  <a:pt x="86658" y="1715597"/>
                </a:cubicBezTo>
                <a:cubicBezTo>
                  <a:pt x="88704" y="1672639"/>
                  <a:pt x="241104" y="861543"/>
                  <a:pt x="258492" y="727554"/>
                </a:cubicBezTo>
                <a:cubicBezTo>
                  <a:pt x="275880" y="593565"/>
                  <a:pt x="173598" y="1010875"/>
                  <a:pt x="190986" y="911662"/>
                </a:cubicBezTo>
                <a:cubicBezTo>
                  <a:pt x="208374" y="812449"/>
                  <a:pt x="336226" y="262172"/>
                  <a:pt x="362819" y="132274"/>
                </a:cubicBezTo>
                <a:cubicBezTo>
                  <a:pt x="389412" y="2376"/>
                  <a:pt x="347477" y="141479"/>
                  <a:pt x="350545" y="132274"/>
                </a:cubicBezTo>
                <a:cubicBezTo>
                  <a:pt x="353613" y="123069"/>
                  <a:pt x="427257" y="-125477"/>
                  <a:pt x="381230" y="8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0094313D-0FBC-5089-5764-C45D0067D414}"/>
              </a:ext>
            </a:extLst>
          </p:cNvPr>
          <p:cNvSpPr/>
          <p:nvPr/>
        </p:nvSpPr>
        <p:spPr>
          <a:xfrm>
            <a:off x="7726355" y="3859353"/>
            <a:ext cx="417330" cy="2451355"/>
          </a:xfrm>
          <a:custGeom>
            <a:avLst/>
            <a:gdLst>
              <a:gd name="connsiteX0" fmla="*/ 18 w 417330"/>
              <a:gd name="connsiteY0" fmla="*/ 765 h 2451355"/>
              <a:gd name="connsiteX1" fmla="*/ 196399 w 417330"/>
              <a:gd name="connsiteY1" fmla="*/ 2093452 h 2451355"/>
              <a:gd name="connsiteX2" fmla="*/ 177989 w 417330"/>
              <a:gd name="connsiteY2" fmla="*/ 1737511 h 2451355"/>
              <a:gd name="connsiteX3" fmla="*/ 104346 w 417330"/>
              <a:gd name="connsiteY3" fmla="*/ 491718 h 2451355"/>
              <a:gd name="connsiteX4" fmla="*/ 417328 w 417330"/>
              <a:gd name="connsiteY4" fmla="*/ 2449393 h 2451355"/>
              <a:gd name="connsiteX5" fmla="*/ 98209 w 417330"/>
              <a:gd name="connsiteY5" fmla="*/ 62134 h 2451355"/>
              <a:gd name="connsiteX6" fmla="*/ 208673 w 417330"/>
              <a:gd name="connsiteY6" fmla="*/ 1829565 h 2451355"/>
              <a:gd name="connsiteX7" fmla="*/ 18 w 417330"/>
              <a:gd name="connsiteY7" fmla="*/ 765 h 245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330" h="2451355">
                <a:moveTo>
                  <a:pt x="18" y="765"/>
                </a:moveTo>
                <a:cubicBezTo>
                  <a:pt x="-2028" y="44746"/>
                  <a:pt x="166737" y="1803994"/>
                  <a:pt x="196399" y="2093452"/>
                </a:cubicBezTo>
                <a:cubicBezTo>
                  <a:pt x="226061" y="2382910"/>
                  <a:pt x="193331" y="2004467"/>
                  <a:pt x="177989" y="1737511"/>
                </a:cubicBezTo>
                <a:cubicBezTo>
                  <a:pt x="162647" y="1470555"/>
                  <a:pt x="64456" y="373071"/>
                  <a:pt x="104346" y="491718"/>
                </a:cubicBezTo>
                <a:cubicBezTo>
                  <a:pt x="144236" y="610365"/>
                  <a:pt x="418351" y="2520990"/>
                  <a:pt x="417328" y="2449393"/>
                </a:cubicBezTo>
                <a:cubicBezTo>
                  <a:pt x="416305" y="2377796"/>
                  <a:pt x="132985" y="165439"/>
                  <a:pt x="98209" y="62134"/>
                </a:cubicBezTo>
                <a:cubicBezTo>
                  <a:pt x="63433" y="-41171"/>
                  <a:pt x="226061" y="1835702"/>
                  <a:pt x="208673" y="1829565"/>
                </a:cubicBezTo>
                <a:cubicBezTo>
                  <a:pt x="191285" y="1823428"/>
                  <a:pt x="2064" y="-43216"/>
                  <a:pt x="18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B05C1BB4-C3B0-C12F-B73D-A8B19EBCC8DF}"/>
              </a:ext>
            </a:extLst>
          </p:cNvPr>
          <p:cNvSpPr/>
          <p:nvPr/>
        </p:nvSpPr>
        <p:spPr>
          <a:xfrm>
            <a:off x="2645136" y="1658725"/>
            <a:ext cx="1282756" cy="935469"/>
          </a:xfrm>
          <a:custGeom>
            <a:avLst/>
            <a:gdLst>
              <a:gd name="connsiteX0" fmla="*/ 2530 w 1282756"/>
              <a:gd name="connsiteY0" fmla="*/ 2890 h 935469"/>
              <a:gd name="connsiteX1" fmla="*/ 555264 w 1282756"/>
              <a:gd name="connsiteY1" fmla="*/ 617039 h 935469"/>
              <a:gd name="connsiteX2" fmla="*/ 910106 w 1282756"/>
              <a:gd name="connsiteY2" fmla="*/ 780812 h 935469"/>
              <a:gd name="connsiteX3" fmla="*/ 756568 w 1282756"/>
              <a:gd name="connsiteY3" fmla="*/ 760341 h 935469"/>
              <a:gd name="connsiteX4" fmla="*/ 1264948 w 1282756"/>
              <a:gd name="connsiteY4" fmla="*/ 927526 h 935469"/>
              <a:gd name="connsiteX5" fmla="*/ 1176237 w 1282756"/>
              <a:gd name="connsiteY5" fmla="*/ 910466 h 935469"/>
              <a:gd name="connsiteX6" fmla="*/ 504085 w 1282756"/>
              <a:gd name="connsiteY6" fmla="*/ 808108 h 935469"/>
              <a:gd name="connsiteX7" fmla="*/ 937401 w 1282756"/>
              <a:gd name="connsiteY7" fmla="*/ 872935 h 935469"/>
              <a:gd name="connsiteX8" fmla="*/ 875986 w 1282756"/>
              <a:gd name="connsiteY8" fmla="*/ 814932 h 935469"/>
              <a:gd name="connsiteX9" fmla="*/ 514321 w 1282756"/>
              <a:gd name="connsiteY9" fmla="*/ 617039 h 935469"/>
              <a:gd name="connsiteX10" fmla="*/ 534792 w 1282756"/>
              <a:gd name="connsiteY10" fmla="*/ 651159 h 935469"/>
              <a:gd name="connsiteX11" fmla="*/ 149243 w 1282756"/>
              <a:gd name="connsiteY11" fmla="*/ 279257 h 935469"/>
              <a:gd name="connsiteX12" fmla="*/ 408551 w 1282756"/>
              <a:gd name="connsiteY12" fmla="*/ 497621 h 935469"/>
              <a:gd name="connsiteX13" fmla="*/ 292545 w 1282756"/>
              <a:gd name="connsiteY13" fmla="*/ 279257 h 935469"/>
              <a:gd name="connsiteX14" fmla="*/ 347136 w 1282756"/>
              <a:gd name="connsiteY14" fmla="*/ 381615 h 935469"/>
              <a:gd name="connsiteX15" fmla="*/ 2530 w 1282756"/>
              <a:gd name="connsiteY15" fmla="*/ 2890 h 9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2756" h="935469">
                <a:moveTo>
                  <a:pt x="2530" y="2890"/>
                </a:moveTo>
                <a:cubicBezTo>
                  <a:pt x="37218" y="42127"/>
                  <a:pt x="404001" y="487385"/>
                  <a:pt x="555264" y="617039"/>
                </a:cubicBezTo>
                <a:cubicBezTo>
                  <a:pt x="706527" y="746693"/>
                  <a:pt x="876555" y="756928"/>
                  <a:pt x="910106" y="780812"/>
                </a:cubicBezTo>
                <a:cubicBezTo>
                  <a:pt x="943657" y="804696"/>
                  <a:pt x="697428" y="735889"/>
                  <a:pt x="756568" y="760341"/>
                </a:cubicBezTo>
                <a:cubicBezTo>
                  <a:pt x="815708" y="784793"/>
                  <a:pt x="1195003" y="902505"/>
                  <a:pt x="1264948" y="927526"/>
                </a:cubicBezTo>
                <a:cubicBezTo>
                  <a:pt x="1334893" y="952547"/>
                  <a:pt x="1176237" y="910466"/>
                  <a:pt x="1176237" y="910466"/>
                </a:cubicBezTo>
                <a:lnTo>
                  <a:pt x="504085" y="808108"/>
                </a:lnTo>
                <a:cubicBezTo>
                  <a:pt x="464279" y="801853"/>
                  <a:pt x="875418" y="871798"/>
                  <a:pt x="937401" y="872935"/>
                </a:cubicBezTo>
                <a:cubicBezTo>
                  <a:pt x="999384" y="874072"/>
                  <a:pt x="946499" y="857581"/>
                  <a:pt x="875986" y="814932"/>
                </a:cubicBezTo>
                <a:cubicBezTo>
                  <a:pt x="805473" y="772283"/>
                  <a:pt x="571187" y="644334"/>
                  <a:pt x="514321" y="617039"/>
                </a:cubicBezTo>
                <a:cubicBezTo>
                  <a:pt x="457455" y="589744"/>
                  <a:pt x="595638" y="707456"/>
                  <a:pt x="534792" y="651159"/>
                </a:cubicBezTo>
                <a:cubicBezTo>
                  <a:pt x="473946" y="594862"/>
                  <a:pt x="170283" y="304847"/>
                  <a:pt x="149243" y="279257"/>
                </a:cubicBezTo>
                <a:cubicBezTo>
                  <a:pt x="128203" y="253667"/>
                  <a:pt x="384667" y="497621"/>
                  <a:pt x="408551" y="497621"/>
                </a:cubicBezTo>
                <a:cubicBezTo>
                  <a:pt x="432435" y="497621"/>
                  <a:pt x="302781" y="298591"/>
                  <a:pt x="292545" y="279257"/>
                </a:cubicBezTo>
                <a:cubicBezTo>
                  <a:pt x="282309" y="259923"/>
                  <a:pt x="393766" y="427108"/>
                  <a:pt x="347136" y="381615"/>
                </a:cubicBezTo>
                <a:cubicBezTo>
                  <a:pt x="300506" y="336123"/>
                  <a:pt x="-32158" y="-36347"/>
                  <a:pt x="2530" y="2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2B6EA7B7-67FB-BAFE-8502-5CC15FC258D5}"/>
              </a:ext>
            </a:extLst>
          </p:cNvPr>
          <p:cNvSpPr/>
          <p:nvPr/>
        </p:nvSpPr>
        <p:spPr>
          <a:xfrm>
            <a:off x="2598615" y="1917201"/>
            <a:ext cx="832926" cy="799358"/>
          </a:xfrm>
          <a:custGeom>
            <a:avLst/>
            <a:gdLst>
              <a:gd name="connsiteX0" fmla="*/ 35403 w 832926"/>
              <a:gd name="connsiteY0" fmla="*/ 17369 h 799358"/>
              <a:gd name="connsiteX1" fmla="*/ 79758 w 832926"/>
              <a:gd name="connsiteY1" fmla="*/ 61724 h 799358"/>
              <a:gd name="connsiteX2" fmla="*/ 571078 w 832926"/>
              <a:gd name="connsiteY2" fmla="*/ 406330 h 799358"/>
              <a:gd name="connsiteX3" fmla="*/ 816737 w 832926"/>
              <a:gd name="connsiteY3" fmla="*/ 778232 h 799358"/>
              <a:gd name="connsiteX4" fmla="*/ 779206 w 832926"/>
              <a:gd name="connsiteY4" fmla="*/ 692933 h 799358"/>
              <a:gd name="connsiteX5" fmla="*/ 533546 w 832926"/>
              <a:gd name="connsiteY5" fmla="*/ 191378 h 799358"/>
              <a:gd name="connsiteX6" fmla="*/ 608609 w 832926"/>
              <a:gd name="connsiteY6" fmla="*/ 372211 h 799358"/>
              <a:gd name="connsiteX7" fmla="*/ 496015 w 832926"/>
              <a:gd name="connsiteY7" fmla="*/ 314208 h 799358"/>
              <a:gd name="connsiteX8" fmla="*/ 291298 w 832926"/>
              <a:gd name="connsiteY8" fmla="*/ 170906 h 799358"/>
              <a:gd name="connsiteX9" fmla="*/ 431188 w 832926"/>
              <a:gd name="connsiteY9" fmla="*/ 256205 h 799358"/>
              <a:gd name="connsiteX10" fmla="*/ 35403 w 832926"/>
              <a:gd name="connsiteY10" fmla="*/ 17369 h 79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926" h="799358">
                <a:moveTo>
                  <a:pt x="35403" y="17369"/>
                </a:moveTo>
                <a:cubicBezTo>
                  <a:pt x="-23169" y="-15044"/>
                  <a:pt x="-9521" y="-3103"/>
                  <a:pt x="79758" y="61724"/>
                </a:cubicBezTo>
                <a:cubicBezTo>
                  <a:pt x="169037" y="126551"/>
                  <a:pt x="448248" y="286912"/>
                  <a:pt x="571078" y="406330"/>
                </a:cubicBezTo>
                <a:cubicBezTo>
                  <a:pt x="693908" y="525748"/>
                  <a:pt x="782049" y="730465"/>
                  <a:pt x="816737" y="778232"/>
                </a:cubicBezTo>
                <a:cubicBezTo>
                  <a:pt x="851425" y="825999"/>
                  <a:pt x="826405" y="790742"/>
                  <a:pt x="779206" y="692933"/>
                </a:cubicBezTo>
                <a:cubicBezTo>
                  <a:pt x="732008" y="595124"/>
                  <a:pt x="561979" y="244832"/>
                  <a:pt x="533546" y="191378"/>
                </a:cubicBezTo>
                <a:cubicBezTo>
                  <a:pt x="505113" y="137924"/>
                  <a:pt x="614864" y="351739"/>
                  <a:pt x="608609" y="372211"/>
                </a:cubicBezTo>
                <a:cubicBezTo>
                  <a:pt x="602354" y="392683"/>
                  <a:pt x="548900" y="347759"/>
                  <a:pt x="496015" y="314208"/>
                </a:cubicBezTo>
                <a:cubicBezTo>
                  <a:pt x="443130" y="280657"/>
                  <a:pt x="302102" y="180573"/>
                  <a:pt x="291298" y="170906"/>
                </a:cubicBezTo>
                <a:cubicBezTo>
                  <a:pt x="280494" y="161239"/>
                  <a:pt x="470994" y="277814"/>
                  <a:pt x="431188" y="256205"/>
                </a:cubicBezTo>
                <a:cubicBezTo>
                  <a:pt x="391382" y="234596"/>
                  <a:pt x="93975" y="49782"/>
                  <a:pt x="35403" y="17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1BCD6E89-EDD3-4B5B-F1F9-789CA8029046}"/>
              </a:ext>
            </a:extLst>
          </p:cNvPr>
          <p:cNvSpPr/>
          <p:nvPr/>
        </p:nvSpPr>
        <p:spPr>
          <a:xfrm>
            <a:off x="2149522" y="1618265"/>
            <a:ext cx="1003119" cy="646637"/>
          </a:xfrm>
          <a:custGeom>
            <a:avLst/>
            <a:gdLst>
              <a:gd name="connsiteX0" fmla="*/ 0 w 1003119"/>
              <a:gd name="connsiteY0" fmla="*/ 309481 h 646637"/>
              <a:gd name="connsiteX1" fmla="*/ 262720 w 1003119"/>
              <a:gd name="connsiteY1" fmla="*/ 179828 h 646637"/>
              <a:gd name="connsiteX2" fmla="*/ 464024 w 1003119"/>
              <a:gd name="connsiteY2" fmla="*/ 299245 h 646637"/>
              <a:gd name="connsiteX3" fmla="*/ 467436 w 1003119"/>
              <a:gd name="connsiteY3" fmla="*/ 220771 h 646637"/>
              <a:gd name="connsiteX4" fmla="*/ 999699 w 1003119"/>
              <a:gd name="connsiteY4" fmla="*/ 643851 h 646637"/>
              <a:gd name="connsiteX5" fmla="*/ 709684 w 1003119"/>
              <a:gd name="connsiteY5" fmla="*/ 415251 h 646637"/>
              <a:gd name="connsiteX6" fmla="*/ 194481 w 1003119"/>
              <a:gd name="connsiteY6" fmla="*/ 2407 h 646637"/>
              <a:gd name="connsiteX7" fmla="*/ 440141 w 1003119"/>
              <a:gd name="connsiteY7" fmla="*/ 244654 h 646637"/>
              <a:gd name="connsiteX8" fmla="*/ 375314 w 1003119"/>
              <a:gd name="connsiteY8" fmla="*/ 234419 h 646637"/>
              <a:gd name="connsiteX9" fmla="*/ 211541 w 1003119"/>
              <a:gd name="connsiteY9" fmla="*/ 108177 h 646637"/>
              <a:gd name="connsiteX10" fmla="*/ 262720 w 1003119"/>
              <a:gd name="connsiteY10" fmla="*/ 135472 h 646637"/>
              <a:gd name="connsiteX11" fmla="*/ 0 w 1003119"/>
              <a:gd name="connsiteY11" fmla="*/ 309481 h 64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3119" h="646637">
                <a:moveTo>
                  <a:pt x="0" y="309481"/>
                </a:moveTo>
                <a:cubicBezTo>
                  <a:pt x="0" y="316874"/>
                  <a:pt x="185383" y="181534"/>
                  <a:pt x="262720" y="179828"/>
                </a:cubicBezTo>
                <a:cubicBezTo>
                  <a:pt x="340057" y="178122"/>
                  <a:pt x="429905" y="292421"/>
                  <a:pt x="464024" y="299245"/>
                </a:cubicBezTo>
                <a:cubicBezTo>
                  <a:pt x="498143" y="306069"/>
                  <a:pt x="378157" y="163337"/>
                  <a:pt x="467436" y="220771"/>
                </a:cubicBezTo>
                <a:cubicBezTo>
                  <a:pt x="556715" y="278205"/>
                  <a:pt x="959324" y="611438"/>
                  <a:pt x="999699" y="643851"/>
                </a:cubicBezTo>
                <a:cubicBezTo>
                  <a:pt x="1040074" y="676264"/>
                  <a:pt x="709684" y="415251"/>
                  <a:pt x="709684" y="415251"/>
                </a:cubicBezTo>
                <a:cubicBezTo>
                  <a:pt x="575481" y="308344"/>
                  <a:pt x="239405" y="30840"/>
                  <a:pt x="194481" y="2407"/>
                </a:cubicBezTo>
                <a:cubicBezTo>
                  <a:pt x="149557" y="-26026"/>
                  <a:pt x="410002" y="205985"/>
                  <a:pt x="440141" y="244654"/>
                </a:cubicBezTo>
                <a:cubicBezTo>
                  <a:pt x="470280" y="283323"/>
                  <a:pt x="413414" y="257165"/>
                  <a:pt x="375314" y="234419"/>
                </a:cubicBezTo>
                <a:cubicBezTo>
                  <a:pt x="337214" y="211673"/>
                  <a:pt x="230307" y="124668"/>
                  <a:pt x="211541" y="108177"/>
                </a:cubicBezTo>
                <a:cubicBezTo>
                  <a:pt x="192775" y="91686"/>
                  <a:pt x="300251" y="102490"/>
                  <a:pt x="262720" y="135472"/>
                </a:cubicBezTo>
                <a:cubicBezTo>
                  <a:pt x="225189" y="168454"/>
                  <a:pt x="0" y="302088"/>
                  <a:pt x="0" y="309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F327299-E8D3-D499-3DA8-D82433346737}"/>
              </a:ext>
            </a:extLst>
          </p:cNvPr>
          <p:cNvSpPr/>
          <p:nvPr/>
        </p:nvSpPr>
        <p:spPr>
          <a:xfrm>
            <a:off x="2311641" y="2230735"/>
            <a:ext cx="914159" cy="1007389"/>
          </a:xfrm>
          <a:custGeom>
            <a:avLst/>
            <a:gdLst>
              <a:gd name="connsiteX0" fmla="*/ 28950 w 914159"/>
              <a:gd name="connsiteY0" fmla="*/ 38205 h 1007389"/>
              <a:gd name="connsiteX1" fmla="*/ 86953 w 914159"/>
              <a:gd name="connsiteY1" fmla="*/ 48441 h 1007389"/>
              <a:gd name="connsiteX2" fmla="*/ 472502 w 914159"/>
              <a:gd name="connsiteY2" fmla="*/ 283865 h 1007389"/>
              <a:gd name="connsiteX3" fmla="*/ 619216 w 914159"/>
              <a:gd name="connsiteY3" fmla="*/ 573880 h 1007389"/>
              <a:gd name="connsiteX4" fmla="*/ 905819 w 914159"/>
              <a:gd name="connsiteY4" fmla="*/ 611411 h 1007389"/>
              <a:gd name="connsiteX5" fmla="*/ 803460 w 914159"/>
              <a:gd name="connsiteY5" fmla="*/ 638707 h 1007389"/>
              <a:gd name="connsiteX6" fmla="*/ 458855 w 914159"/>
              <a:gd name="connsiteY6" fmla="*/ 1007196 h 1007389"/>
              <a:gd name="connsiteX7" fmla="*/ 731810 w 914159"/>
              <a:gd name="connsiteY7" fmla="*/ 686474 h 1007389"/>
              <a:gd name="connsiteX8" fmla="*/ 840992 w 914159"/>
              <a:gd name="connsiteY8" fmla="*/ 471522 h 1007389"/>
              <a:gd name="connsiteX9" fmla="*/ 718162 w 914159"/>
              <a:gd name="connsiteY9" fmla="*/ 567056 h 1007389"/>
              <a:gd name="connsiteX10" fmla="*/ 564625 w 914159"/>
              <a:gd name="connsiteY10" fmla="*/ 674 h 1007389"/>
              <a:gd name="connsiteX11" fmla="*/ 646511 w 914159"/>
              <a:gd name="connsiteY11" fmla="*/ 451050 h 1007389"/>
              <a:gd name="connsiteX12" fmla="*/ 595332 w 914159"/>
              <a:gd name="connsiteY12" fmla="*/ 406695 h 1007389"/>
              <a:gd name="connsiteX13" fmla="*/ 376968 w 914159"/>
              <a:gd name="connsiteY13" fmla="*/ 123504 h 1007389"/>
              <a:gd name="connsiteX14" fmla="*/ 458855 w 914159"/>
              <a:gd name="connsiteY14" fmla="*/ 212214 h 1007389"/>
              <a:gd name="connsiteX15" fmla="*/ 28950 w 914159"/>
              <a:gd name="connsiteY15" fmla="*/ 38205 h 10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159" h="1007389">
                <a:moveTo>
                  <a:pt x="28950" y="38205"/>
                </a:moveTo>
                <a:cubicBezTo>
                  <a:pt x="-33034" y="10910"/>
                  <a:pt x="13028" y="7498"/>
                  <a:pt x="86953" y="48441"/>
                </a:cubicBezTo>
                <a:cubicBezTo>
                  <a:pt x="160878" y="89384"/>
                  <a:pt x="383792" y="196292"/>
                  <a:pt x="472502" y="283865"/>
                </a:cubicBezTo>
                <a:cubicBezTo>
                  <a:pt x="561213" y="371438"/>
                  <a:pt x="546996" y="519289"/>
                  <a:pt x="619216" y="573880"/>
                </a:cubicBezTo>
                <a:cubicBezTo>
                  <a:pt x="691436" y="628471"/>
                  <a:pt x="875112" y="600607"/>
                  <a:pt x="905819" y="611411"/>
                </a:cubicBezTo>
                <a:cubicBezTo>
                  <a:pt x="936526" y="622216"/>
                  <a:pt x="877954" y="572743"/>
                  <a:pt x="803460" y="638707"/>
                </a:cubicBezTo>
                <a:cubicBezTo>
                  <a:pt x="728966" y="704671"/>
                  <a:pt x="470797" y="999235"/>
                  <a:pt x="458855" y="1007196"/>
                </a:cubicBezTo>
                <a:cubicBezTo>
                  <a:pt x="446913" y="1015157"/>
                  <a:pt x="668121" y="775753"/>
                  <a:pt x="731810" y="686474"/>
                </a:cubicBezTo>
                <a:cubicBezTo>
                  <a:pt x="795499" y="597195"/>
                  <a:pt x="843267" y="491425"/>
                  <a:pt x="840992" y="471522"/>
                </a:cubicBezTo>
                <a:cubicBezTo>
                  <a:pt x="838717" y="451619"/>
                  <a:pt x="764223" y="645531"/>
                  <a:pt x="718162" y="567056"/>
                </a:cubicBezTo>
                <a:cubicBezTo>
                  <a:pt x="672101" y="488581"/>
                  <a:pt x="576567" y="20008"/>
                  <a:pt x="564625" y="674"/>
                </a:cubicBezTo>
                <a:cubicBezTo>
                  <a:pt x="552683" y="-18660"/>
                  <a:pt x="641393" y="383380"/>
                  <a:pt x="646511" y="451050"/>
                </a:cubicBezTo>
                <a:cubicBezTo>
                  <a:pt x="651629" y="518720"/>
                  <a:pt x="640256" y="461286"/>
                  <a:pt x="595332" y="406695"/>
                </a:cubicBezTo>
                <a:cubicBezTo>
                  <a:pt x="550408" y="352104"/>
                  <a:pt x="399714" y="155917"/>
                  <a:pt x="376968" y="123504"/>
                </a:cubicBezTo>
                <a:cubicBezTo>
                  <a:pt x="354222" y="91091"/>
                  <a:pt x="516289" y="227568"/>
                  <a:pt x="458855" y="212214"/>
                </a:cubicBezTo>
                <a:cubicBezTo>
                  <a:pt x="401421" y="196860"/>
                  <a:pt x="90934" y="65500"/>
                  <a:pt x="28950" y="38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F737F7D-3251-5CA6-8C15-F202C90FD5C8}"/>
              </a:ext>
            </a:extLst>
          </p:cNvPr>
          <p:cNvSpPr/>
          <p:nvPr/>
        </p:nvSpPr>
        <p:spPr>
          <a:xfrm>
            <a:off x="3794344" y="2164373"/>
            <a:ext cx="1107412" cy="376547"/>
          </a:xfrm>
          <a:custGeom>
            <a:avLst/>
            <a:gdLst>
              <a:gd name="connsiteX0" fmla="*/ 2956 w 1107412"/>
              <a:gd name="connsiteY0" fmla="*/ 977 h 376547"/>
              <a:gd name="connsiteX1" fmla="*/ 1041181 w 1107412"/>
              <a:gd name="connsiteY1" fmla="*/ 353402 h 376547"/>
              <a:gd name="connsiteX2" fmla="*/ 1006256 w 1107412"/>
              <a:gd name="connsiteY2" fmla="*/ 343877 h 376547"/>
              <a:gd name="connsiteX3" fmla="*/ 304581 w 1107412"/>
              <a:gd name="connsiteY3" fmla="*/ 175602 h 376547"/>
              <a:gd name="connsiteX4" fmla="*/ 714156 w 1107412"/>
              <a:gd name="connsiteY4" fmla="*/ 245452 h 376547"/>
              <a:gd name="connsiteX5" fmla="*/ 2956 w 1107412"/>
              <a:gd name="connsiteY5" fmla="*/ 977 h 37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12" h="376547">
                <a:moveTo>
                  <a:pt x="2956" y="977"/>
                </a:moveTo>
                <a:lnTo>
                  <a:pt x="1041181" y="353402"/>
                </a:lnTo>
                <a:cubicBezTo>
                  <a:pt x="1208398" y="410552"/>
                  <a:pt x="1006256" y="343877"/>
                  <a:pt x="1006256" y="343877"/>
                </a:cubicBezTo>
                <a:lnTo>
                  <a:pt x="304581" y="175602"/>
                </a:lnTo>
                <a:cubicBezTo>
                  <a:pt x="255898" y="159198"/>
                  <a:pt x="763369" y="271910"/>
                  <a:pt x="714156" y="245452"/>
                </a:cubicBezTo>
                <a:cubicBezTo>
                  <a:pt x="664944" y="218994"/>
                  <a:pt x="-51548" y="-17015"/>
                  <a:pt x="2956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A0C1F234-AE03-ED9C-07B4-4FDAEED983C3}"/>
              </a:ext>
            </a:extLst>
          </p:cNvPr>
          <p:cNvSpPr/>
          <p:nvPr/>
        </p:nvSpPr>
        <p:spPr>
          <a:xfrm>
            <a:off x="2042628" y="3560171"/>
            <a:ext cx="163162" cy="1986206"/>
          </a:xfrm>
          <a:custGeom>
            <a:avLst/>
            <a:gdLst>
              <a:gd name="connsiteX0" fmla="*/ 162690 w 163162"/>
              <a:gd name="connsiteY0" fmla="*/ 16747 h 1986206"/>
              <a:gd name="connsiteX1" fmla="*/ 12083 w 163162"/>
              <a:gd name="connsiteY1" fmla="*/ 1189330 h 1986206"/>
              <a:gd name="connsiteX2" fmla="*/ 71250 w 163162"/>
              <a:gd name="connsiteY2" fmla="*/ 952662 h 1986206"/>
              <a:gd name="connsiteX3" fmla="*/ 1325 w 163162"/>
              <a:gd name="connsiteY3" fmla="*/ 1980017 h 1986206"/>
              <a:gd name="connsiteX4" fmla="*/ 146553 w 163162"/>
              <a:gd name="connsiteY4" fmla="*/ 393264 h 1986206"/>
              <a:gd name="connsiteX5" fmla="*/ 60492 w 163162"/>
              <a:gd name="connsiteY5" fmla="*/ 818191 h 1986206"/>
              <a:gd name="connsiteX6" fmla="*/ 92765 w 163162"/>
              <a:gd name="connsiteY6" fmla="*/ 323340 h 1986206"/>
              <a:gd name="connsiteX7" fmla="*/ 60492 w 163162"/>
              <a:gd name="connsiteY7" fmla="*/ 484704 h 1986206"/>
              <a:gd name="connsiteX8" fmla="*/ 162690 w 163162"/>
              <a:gd name="connsiteY8" fmla="*/ 16747 h 198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62" h="1986206">
                <a:moveTo>
                  <a:pt x="162690" y="16747"/>
                </a:moveTo>
                <a:cubicBezTo>
                  <a:pt x="154622" y="134185"/>
                  <a:pt x="27323" y="1033344"/>
                  <a:pt x="12083" y="1189330"/>
                </a:cubicBezTo>
                <a:cubicBezTo>
                  <a:pt x="-3157" y="1345316"/>
                  <a:pt x="73043" y="820881"/>
                  <a:pt x="71250" y="952662"/>
                </a:cubicBezTo>
                <a:cubicBezTo>
                  <a:pt x="69457" y="1084443"/>
                  <a:pt x="-11226" y="2073250"/>
                  <a:pt x="1325" y="1980017"/>
                </a:cubicBezTo>
                <a:cubicBezTo>
                  <a:pt x="13876" y="1886784"/>
                  <a:pt x="136692" y="586902"/>
                  <a:pt x="146553" y="393264"/>
                </a:cubicBezTo>
                <a:cubicBezTo>
                  <a:pt x="156414" y="199626"/>
                  <a:pt x="69457" y="829845"/>
                  <a:pt x="60492" y="818191"/>
                </a:cubicBezTo>
                <a:cubicBezTo>
                  <a:pt x="51527" y="806537"/>
                  <a:pt x="92765" y="378921"/>
                  <a:pt x="92765" y="323340"/>
                </a:cubicBezTo>
                <a:cubicBezTo>
                  <a:pt x="92765" y="267759"/>
                  <a:pt x="47942" y="533113"/>
                  <a:pt x="60492" y="484704"/>
                </a:cubicBezTo>
                <a:cubicBezTo>
                  <a:pt x="73042" y="436295"/>
                  <a:pt x="170758" y="-100691"/>
                  <a:pt x="162690" y="1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026C8C4-BCFD-48DB-C879-95F13CFAE243}"/>
              </a:ext>
            </a:extLst>
          </p:cNvPr>
          <p:cNvSpPr/>
          <p:nvPr/>
        </p:nvSpPr>
        <p:spPr>
          <a:xfrm>
            <a:off x="2237589" y="3892496"/>
            <a:ext cx="344595" cy="1677452"/>
          </a:xfrm>
          <a:custGeom>
            <a:avLst/>
            <a:gdLst>
              <a:gd name="connsiteX0" fmla="*/ 2 w 344595"/>
              <a:gd name="connsiteY0" fmla="*/ 1772 h 1677452"/>
              <a:gd name="connsiteX1" fmla="*/ 247427 w 344595"/>
              <a:gd name="connsiteY1" fmla="*/ 1610040 h 1677452"/>
              <a:gd name="connsiteX2" fmla="*/ 247427 w 344595"/>
              <a:gd name="connsiteY2" fmla="*/ 1400266 h 1677452"/>
              <a:gd name="connsiteX3" fmla="*/ 274322 w 344595"/>
              <a:gd name="connsiteY3" fmla="*/ 1631556 h 1677452"/>
              <a:gd name="connsiteX4" fmla="*/ 279700 w 344595"/>
              <a:gd name="connsiteY4" fmla="*/ 1066779 h 1677452"/>
              <a:gd name="connsiteX5" fmla="*/ 344246 w 344595"/>
              <a:gd name="connsiteY5" fmla="*/ 1389509 h 1677452"/>
              <a:gd name="connsiteX6" fmla="*/ 247427 w 344595"/>
              <a:gd name="connsiteY6" fmla="*/ 614958 h 1677452"/>
              <a:gd name="connsiteX7" fmla="*/ 285079 w 344595"/>
              <a:gd name="connsiteY7" fmla="*/ 1416403 h 1677452"/>
              <a:gd name="connsiteX8" fmla="*/ 155987 w 344595"/>
              <a:gd name="connsiteY8" fmla="*/ 647231 h 1677452"/>
              <a:gd name="connsiteX9" fmla="*/ 236670 w 344595"/>
              <a:gd name="connsiteY9" fmla="*/ 1152840 h 1677452"/>
              <a:gd name="connsiteX10" fmla="*/ 112957 w 344595"/>
              <a:gd name="connsiteY10" fmla="*/ 657989 h 1677452"/>
              <a:gd name="connsiteX11" fmla="*/ 242049 w 344595"/>
              <a:gd name="connsiteY11" fmla="*/ 1281932 h 1677452"/>
              <a:gd name="connsiteX12" fmla="*/ 2 w 344595"/>
              <a:gd name="connsiteY12" fmla="*/ 1772 h 16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4595" h="1677452">
                <a:moveTo>
                  <a:pt x="2" y="1772"/>
                </a:moveTo>
                <a:cubicBezTo>
                  <a:pt x="898" y="56457"/>
                  <a:pt x="206190" y="1376958"/>
                  <a:pt x="247427" y="1610040"/>
                </a:cubicBezTo>
                <a:cubicBezTo>
                  <a:pt x="288664" y="1843122"/>
                  <a:pt x="242945" y="1396680"/>
                  <a:pt x="247427" y="1400266"/>
                </a:cubicBezTo>
                <a:cubicBezTo>
                  <a:pt x="251910" y="1403852"/>
                  <a:pt x="268943" y="1687137"/>
                  <a:pt x="274322" y="1631556"/>
                </a:cubicBezTo>
                <a:cubicBezTo>
                  <a:pt x="279701" y="1575975"/>
                  <a:pt x="268046" y="1107120"/>
                  <a:pt x="279700" y="1066779"/>
                </a:cubicBezTo>
                <a:cubicBezTo>
                  <a:pt x="291354" y="1026438"/>
                  <a:pt x="349625" y="1464812"/>
                  <a:pt x="344246" y="1389509"/>
                </a:cubicBezTo>
                <a:cubicBezTo>
                  <a:pt x="338867" y="1314206"/>
                  <a:pt x="257288" y="610476"/>
                  <a:pt x="247427" y="614958"/>
                </a:cubicBezTo>
                <a:cubicBezTo>
                  <a:pt x="237566" y="619440"/>
                  <a:pt x="300319" y="1411024"/>
                  <a:pt x="285079" y="1416403"/>
                </a:cubicBezTo>
                <a:cubicBezTo>
                  <a:pt x="269839" y="1421782"/>
                  <a:pt x="164055" y="691158"/>
                  <a:pt x="155987" y="647231"/>
                </a:cubicBezTo>
                <a:cubicBezTo>
                  <a:pt x="147919" y="603304"/>
                  <a:pt x="243842" y="1151047"/>
                  <a:pt x="236670" y="1152840"/>
                </a:cubicBezTo>
                <a:cubicBezTo>
                  <a:pt x="229498" y="1154633"/>
                  <a:pt x="112061" y="636474"/>
                  <a:pt x="112957" y="657989"/>
                </a:cubicBezTo>
                <a:cubicBezTo>
                  <a:pt x="113854" y="679504"/>
                  <a:pt x="259082" y="1388612"/>
                  <a:pt x="242049" y="1281932"/>
                </a:cubicBezTo>
                <a:cubicBezTo>
                  <a:pt x="225016" y="1175252"/>
                  <a:pt x="-894" y="-52913"/>
                  <a:pt x="2" y="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BB79F69-2367-F07B-6685-436AEEE20C35}"/>
              </a:ext>
            </a:extLst>
          </p:cNvPr>
          <p:cNvSpPr/>
          <p:nvPr/>
        </p:nvSpPr>
        <p:spPr>
          <a:xfrm>
            <a:off x="2065392" y="3892293"/>
            <a:ext cx="598111" cy="2833797"/>
          </a:xfrm>
          <a:custGeom>
            <a:avLst/>
            <a:gdLst>
              <a:gd name="connsiteX0" fmla="*/ 145304 w 598111"/>
              <a:gd name="connsiteY0" fmla="*/ 18112 h 2833797"/>
              <a:gd name="connsiteX1" fmla="*/ 209850 w 598111"/>
              <a:gd name="connsiteY1" fmla="*/ 1368196 h 2833797"/>
              <a:gd name="connsiteX2" fmla="*/ 349700 w 598111"/>
              <a:gd name="connsiteY2" fmla="*/ 2212672 h 2833797"/>
              <a:gd name="connsiteX3" fmla="*/ 322806 w 598111"/>
              <a:gd name="connsiteY3" fmla="*/ 2024413 h 2833797"/>
              <a:gd name="connsiteX4" fmla="*/ 597126 w 598111"/>
              <a:gd name="connsiteY4" fmla="*/ 2831236 h 2833797"/>
              <a:gd name="connsiteX5" fmla="*/ 403488 w 598111"/>
              <a:gd name="connsiteY5" fmla="*/ 2239566 h 2833797"/>
              <a:gd name="connsiteX6" fmla="*/ 118410 w 598111"/>
              <a:gd name="connsiteY6" fmla="*/ 1153043 h 2833797"/>
              <a:gd name="connsiteX7" fmla="*/ 156062 w 598111"/>
              <a:gd name="connsiteY7" fmla="*/ 1255241 h 2833797"/>
              <a:gd name="connsiteX8" fmla="*/ 76 w 598111"/>
              <a:gd name="connsiteY8" fmla="*/ 340841 h 2833797"/>
              <a:gd name="connsiteX9" fmla="*/ 134547 w 598111"/>
              <a:gd name="connsiteY9" fmla="*/ 932512 h 2833797"/>
              <a:gd name="connsiteX10" fmla="*/ 86137 w 598111"/>
              <a:gd name="connsiteY10" fmla="*/ 437660 h 2833797"/>
              <a:gd name="connsiteX11" fmla="*/ 75380 w 598111"/>
              <a:gd name="connsiteY11" fmla="*/ 577509 h 2833797"/>
              <a:gd name="connsiteX12" fmla="*/ 145304 w 598111"/>
              <a:gd name="connsiteY12" fmla="*/ 18112 h 28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111" h="2833797">
                <a:moveTo>
                  <a:pt x="145304" y="18112"/>
                </a:moveTo>
                <a:cubicBezTo>
                  <a:pt x="167716" y="149893"/>
                  <a:pt x="175784" y="1002436"/>
                  <a:pt x="209850" y="1368196"/>
                </a:cubicBezTo>
                <a:cubicBezTo>
                  <a:pt x="243916" y="1733956"/>
                  <a:pt x="330874" y="2103303"/>
                  <a:pt x="349700" y="2212672"/>
                </a:cubicBezTo>
                <a:cubicBezTo>
                  <a:pt x="368526" y="2322042"/>
                  <a:pt x="281568" y="1921319"/>
                  <a:pt x="322806" y="2024413"/>
                </a:cubicBezTo>
                <a:cubicBezTo>
                  <a:pt x="364044" y="2127507"/>
                  <a:pt x="583679" y="2795377"/>
                  <a:pt x="597126" y="2831236"/>
                </a:cubicBezTo>
                <a:cubicBezTo>
                  <a:pt x="610573" y="2867095"/>
                  <a:pt x="483274" y="2519265"/>
                  <a:pt x="403488" y="2239566"/>
                </a:cubicBezTo>
                <a:cubicBezTo>
                  <a:pt x="323702" y="1959867"/>
                  <a:pt x="159648" y="1317097"/>
                  <a:pt x="118410" y="1153043"/>
                </a:cubicBezTo>
                <a:cubicBezTo>
                  <a:pt x="77172" y="988989"/>
                  <a:pt x="175784" y="1390608"/>
                  <a:pt x="156062" y="1255241"/>
                </a:cubicBezTo>
                <a:cubicBezTo>
                  <a:pt x="136340" y="1119874"/>
                  <a:pt x="3662" y="394629"/>
                  <a:pt x="76" y="340841"/>
                </a:cubicBezTo>
                <a:cubicBezTo>
                  <a:pt x="-3510" y="287053"/>
                  <a:pt x="120203" y="916376"/>
                  <a:pt x="134547" y="932512"/>
                </a:cubicBezTo>
                <a:cubicBezTo>
                  <a:pt x="148891" y="948649"/>
                  <a:pt x="95998" y="496827"/>
                  <a:pt x="86137" y="437660"/>
                </a:cubicBezTo>
                <a:cubicBezTo>
                  <a:pt x="76276" y="378493"/>
                  <a:pt x="67312" y="640262"/>
                  <a:pt x="75380" y="577509"/>
                </a:cubicBezTo>
                <a:cubicBezTo>
                  <a:pt x="83448" y="514756"/>
                  <a:pt x="122892" y="-113669"/>
                  <a:pt x="145304" y="18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F0492F6-E881-BA1F-BFC9-063C6F1AAFE5}"/>
              </a:ext>
            </a:extLst>
          </p:cNvPr>
          <p:cNvSpPr/>
          <p:nvPr/>
        </p:nvSpPr>
        <p:spPr>
          <a:xfrm>
            <a:off x="3323839" y="6389051"/>
            <a:ext cx="303639" cy="1308055"/>
          </a:xfrm>
          <a:custGeom>
            <a:avLst/>
            <a:gdLst>
              <a:gd name="connsiteX0" fmla="*/ 274 w 303639"/>
              <a:gd name="connsiteY0" fmla="*/ 991 h 1308055"/>
              <a:gd name="connsiteX1" fmla="*/ 258457 w 303639"/>
              <a:gd name="connsiteY1" fmla="*/ 366751 h 1308055"/>
              <a:gd name="connsiteX2" fmla="*/ 199290 w 303639"/>
              <a:gd name="connsiteY2" fmla="*/ 942285 h 1308055"/>
              <a:gd name="connsiteX3" fmla="*/ 247700 w 303639"/>
              <a:gd name="connsiteY3" fmla="*/ 710996 h 1308055"/>
              <a:gd name="connsiteX4" fmla="*/ 37926 w 303639"/>
              <a:gd name="connsiteY4" fmla="*/ 1308045 h 1308055"/>
              <a:gd name="connsiteX5" fmla="*/ 290730 w 303639"/>
              <a:gd name="connsiteY5" fmla="*/ 694860 h 1308055"/>
              <a:gd name="connsiteX6" fmla="*/ 269215 w 303639"/>
              <a:gd name="connsiteY6" fmla="*/ 635693 h 1308055"/>
              <a:gd name="connsiteX7" fmla="*/ 167017 w 303639"/>
              <a:gd name="connsiteY7" fmla="*/ 355994 h 1308055"/>
              <a:gd name="connsiteX8" fmla="*/ 134745 w 303639"/>
              <a:gd name="connsiteY8" fmla="*/ 269933 h 1308055"/>
              <a:gd name="connsiteX9" fmla="*/ 279973 w 303639"/>
              <a:gd name="connsiteY9" fmla="*/ 436676 h 1308055"/>
              <a:gd name="connsiteX10" fmla="*/ 210048 w 303639"/>
              <a:gd name="connsiteY10" fmla="*/ 264554 h 1308055"/>
              <a:gd name="connsiteX11" fmla="*/ 274 w 303639"/>
              <a:gd name="connsiteY11" fmla="*/ 991 h 130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639" h="1308055">
                <a:moveTo>
                  <a:pt x="274" y="991"/>
                </a:moveTo>
                <a:cubicBezTo>
                  <a:pt x="8342" y="18024"/>
                  <a:pt x="225288" y="209869"/>
                  <a:pt x="258457" y="366751"/>
                </a:cubicBezTo>
                <a:cubicBezTo>
                  <a:pt x="291626" y="523633"/>
                  <a:pt x="201083" y="884911"/>
                  <a:pt x="199290" y="942285"/>
                </a:cubicBezTo>
                <a:cubicBezTo>
                  <a:pt x="197497" y="999659"/>
                  <a:pt x="274594" y="650036"/>
                  <a:pt x="247700" y="710996"/>
                </a:cubicBezTo>
                <a:cubicBezTo>
                  <a:pt x="220806" y="771956"/>
                  <a:pt x="30754" y="1310734"/>
                  <a:pt x="37926" y="1308045"/>
                </a:cubicBezTo>
                <a:cubicBezTo>
                  <a:pt x="45098" y="1305356"/>
                  <a:pt x="252182" y="806918"/>
                  <a:pt x="290730" y="694860"/>
                </a:cubicBezTo>
                <a:cubicBezTo>
                  <a:pt x="329278" y="582802"/>
                  <a:pt x="269215" y="635693"/>
                  <a:pt x="269215" y="635693"/>
                </a:cubicBezTo>
                <a:lnTo>
                  <a:pt x="167017" y="355994"/>
                </a:lnTo>
                <a:cubicBezTo>
                  <a:pt x="144605" y="295034"/>
                  <a:pt x="115919" y="256486"/>
                  <a:pt x="134745" y="269933"/>
                </a:cubicBezTo>
                <a:cubicBezTo>
                  <a:pt x="153571" y="283380"/>
                  <a:pt x="267423" y="437572"/>
                  <a:pt x="279973" y="436676"/>
                </a:cubicBezTo>
                <a:cubicBezTo>
                  <a:pt x="292523" y="435780"/>
                  <a:pt x="255768" y="338064"/>
                  <a:pt x="210048" y="264554"/>
                </a:cubicBezTo>
                <a:cubicBezTo>
                  <a:pt x="164328" y="191044"/>
                  <a:pt x="-7794" y="-16042"/>
                  <a:pt x="274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8DECB0FF-3DB3-030B-B85B-9959E135FD89}"/>
              </a:ext>
            </a:extLst>
          </p:cNvPr>
          <p:cNvSpPr/>
          <p:nvPr/>
        </p:nvSpPr>
        <p:spPr>
          <a:xfrm>
            <a:off x="2057728" y="5102322"/>
            <a:ext cx="483322" cy="2455079"/>
          </a:xfrm>
          <a:custGeom>
            <a:avLst/>
            <a:gdLst>
              <a:gd name="connsiteX0" fmla="*/ 131453 w 483322"/>
              <a:gd name="connsiteY0" fmla="*/ 2182 h 2455079"/>
              <a:gd name="connsiteX1" fmla="*/ 18498 w 483322"/>
              <a:gd name="connsiteY1" fmla="*/ 604610 h 2455079"/>
              <a:gd name="connsiteX2" fmla="*/ 158347 w 483322"/>
              <a:gd name="connsiteY2" fmla="*/ 948854 h 2455079"/>
              <a:gd name="connsiteX3" fmla="*/ 152968 w 483322"/>
              <a:gd name="connsiteY3" fmla="*/ 857414 h 2455079"/>
              <a:gd name="connsiteX4" fmla="*/ 282060 w 483322"/>
              <a:gd name="connsiteY4" fmla="*/ 1605071 h 2455079"/>
              <a:gd name="connsiteX5" fmla="*/ 341227 w 483322"/>
              <a:gd name="connsiteY5" fmla="*/ 1411433 h 2455079"/>
              <a:gd name="connsiteX6" fmla="*/ 481077 w 483322"/>
              <a:gd name="connsiteY6" fmla="*/ 2449546 h 2455079"/>
              <a:gd name="connsiteX7" fmla="*/ 217514 w 483322"/>
              <a:gd name="connsiteY7" fmla="*/ 884309 h 2455079"/>
              <a:gd name="connsiteX8" fmla="*/ 212136 w 483322"/>
              <a:gd name="connsiteY8" fmla="*/ 1002643 h 2455079"/>
              <a:gd name="connsiteX9" fmla="*/ 45392 w 483322"/>
              <a:gd name="connsiteY9" fmla="*/ 222713 h 2455079"/>
              <a:gd name="connsiteX10" fmla="*/ 2361 w 483322"/>
              <a:gd name="connsiteY10" fmla="*/ 394836 h 2455079"/>
              <a:gd name="connsiteX11" fmla="*/ 131453 w 483322"/>
              <a:gd name="connsiteY11" fmla="*/ 2182 h 24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322" h="2455079">
                <a:moveTo>
                  <a:pt x="131453" y="2182"/>
                </a:moveTo>
                <a:cubicBezTo>
                  <a:pt x="134143" y="37144"/>
                  <a:pt x="14016" y="446831"/>
                  <a:pt x="18498" y="604610"/>
                </a:cubicBezTo>
                <a:cubicBezTo>
                  <a:pt x="22980" y="762389"/>
                  <a:pt x="135935" y="906720"/>
                  <a:pt x="158347" y="948854"/>
                </a:cubicBezTo>
                <a:cubicBezTo>
                  <a:pt x="180759" y="990988"/>
                  <a:pt x="132349" y="748045"/>
                  <a:pt x="152968" y="857414"/>
                </a:cubicBezTo>
                <a:cubicBezTo>
                  <a:pt x="173587" y="966784"/>
                  <a:pt x="250683" y="1512734"/>
                  <a:pt x="282060" y="1605071"/>
                </a:cubicBezTo>
                <a:cubicBezTo>
                  <a:pt x="313437" y="1697408"/>
                  <a:pt x="308058" y="1270687"/>
                  <a:pt x="341227" y="1411433"/>
                </a:cubicBezTo>
                <a:cubicBezTo>
                  <a:pt x="374396" y="1552179"/>
                  <a:pt x="501696" y="2537400"/>
                  <a:pt x="481077" y="2449546"/>
                </a:cubicBezTo>
                <a:cubicBezTo>
                  <a:pt x="460458" y="2361692"/>
                  <a:pt x="262338" y="1125460"/>
                  <a:pt x="217514" y="884309"/>
                </a:cubicBezTo>
                <a:cubicBezTo>
                  <a:pt x="172691" y="643159"/>
                  <a:pt x="240823" y="1112909"/>
                  <a:pt x="212136" y="1002643"/>
                </a:cubicBezTo>
                <a:cubicBezTo>
                  <a:pt x="183449" y="892377"/>
                  <a:pt x="80354" y="324014"/>
                  <a:pt x="45392" y="222713"/>
                </a:cubicBezTo>
                <a:cubicBezTo>
                  <a:pt x="10430" y="121412"/>
                  <a:pt x="-6604" y="426212"/>
                  <a:pt x="2361" y="394836"/>
                </a:cubicBezTo>
                <a:cubicBezTo>
                  <a:pt x="11326" y="363460"/>
                  <a:pt x="128763" y="-32780"/>
                  <a:pt x="131453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56CEE1E-2ED2-64B4-B87E-0780FAC4EDB6}"/>
              </a:ext>
            </a:extLst>
          </p:cNvPr>
          <p:cNvSpPr/>
          <p:nvPr/>
        </p:nvSpPr>
        <p:spPr>
          <a:xfrm>
            <a:off x="2909943" y="6413320"/>
            <a:ext cx="947449" cy="2112255"/>
          </a:xfrm>
          <a:custGeom>
            <a:avLst/>
            <a:gdLst>
              <a:gd name="connsiteX0" fmla="*/ 16137 w 947449"/>
              <a:gd name="connsiteY0" fmla="*/ 30511 h 2112255"/>
              <a:gd name="connsiteX1" fmla="*/ 941295 w 947449"/>
              <a:gd name="connsiteY1" fmla="*/ 2095979 h 2112255"/>
              <a:gd name="connsiteX2" fmla="*/ 398033 w 947449"/>
              <a:gd name="connsiteY2" fmla="*/ 944911 h 2112255"/>
              <a:gd name="connsiteX3" fmla="*/ 16137 w 947449"/>
              <a:gd name="connsiteY3" fmla="*/ 30511 h 211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49" h="2112255">
                <a:moveTo>
                  <a:pt x="16137" y="30511"/>
                </a:moveTo>
                <a:cubicBezTo>
                  <a:pt x="106681" y="222356"/>
                  <a:pt x="877646" y="1943579"/>
                  <a:pt x="941295" y="2095979"/>
                </a:cubicBezTo>
                <a:cubicBezTo>
                  <a:pt x="1004944" y="2248379"/>
                  <a:pt x="557605" y="1289156"/>
                  <a:pt x="398033" y="944911"/>
                </a:cubicBezTo>
                <a:cubicBezTo>
                  <a:pt x="238461" y="600666"/>
                  <a:pt x="-74407" y="-161334"/>
                  <a:pt x="16137" y="30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D6A87A2-CC79-963F-E2AE-925BA249AF96}"/>
              </a:ext>
            </a:extLst>
          </p:cNvPr>
          <p:cNvSpPr/>
          <p:nvPr/>
        </p:nvSpPr>
        <p:spPr>
          <a:xfrm>
            <a:off x="2175527" y="6061512"/>
            <a:ext cx="713209" cy="2544507"/>
          </a:xfrm>
          <a:custGeom>
            <a:avLst/>
            <a:gdLst>
              <a:gd name="connsiteX0" fmla="*/ 131988 w 713209"/>
              <a:gd name="connsiteY0" fmla="*/ 81104 h 2544507"/>
              <a:gd name="connsiteX1" fmla="*/ 175019 w 713209"/>
              <a:gd name="connsiteY1" fmla="*/ 107999 h 2544507"/>
              <a:gd name="connsiteX2" fmla="*/ 632219 w 713209"/>
              <a:gd name="connsiteY2" fmla="*/ 952474 h 2544507"/>
              <a:gd name="connsiteX3" fmla="*/ 492369 w 713209"/>
              <a:gd name="connsiteY3" fmla="*/ 1549523 h 2544507"/>
              <a:gd name="connsiteX4" fmla="*/ 594567 w 713209"/>
              <a:gd name="connsiteY4" fmla="*/ 1318234 h 2544507"/>
              <a:gd name="connsiteX5" fmla="*/ 2897 w 713209"/>
              <a:gd name="connsiteY5" fmla="*/ 2539227 h 2544507"/>
              <a:gd name="connsiteX6" fmla="*/ 368657 w 713209"/>
              <a:gd name="connsiteY6" fmla="*/ 1721646 h 2544507"/>
              <a:gd name="connsiteX7" fmla="*/ 379414 w 713209"/>
              <a:gd name="connsiteY7" fmla="*/ 780352 h 2544507"/>
              <a:gd name="connsiteX8" fmla="*/ 384793 w 713209"/>
              <a:gd name="connsiteY8" fmla="*/ 1571039 h 2544507"/>
              <a:gd name="connsiteX9" fmla="*/ 449339 w 713209"/>
              <a:gd name="connsiteY9" fmla="*/ 1415053 h 2544507"/>
              <a:gd name="connsiteX10" fmla="*/ 712901 w 713209"/>
              <a:gd name="connsiteY10" fmla="*/ 882549 h 2544507"/>
              <a:gd name="connsiteX11" fmla="*/ 503127 w 713209"/>
              <a:gd name="connsiteY11" fmla="*/ 1350507 h 2544507"/>
              <a:gd name="connsiteX12" fmla="*/ 535400 w 713209"/>
              <a:gd name="connsiteY12" fmla="*/ 1388159 h 2544507"/>
              <a:gd name="connsiteX13" fmla="*/ 648355 w 713209"/>
              <a:gd name="connsiteY13" fmla="*/ 1156869 h 2544507"/>
              <a:gd name="connsiteX14" fmla="*/ 530021 w 713209"/>
              <a:gd name="connsiteY14" fmla="*/ 1318234 h 2544507"/>
              <a:gd name="connsiteX15" fmla="*/ 610704 w 713209"/>
              <a:gd name="connsiteY15" fmla="*/ 1054672 h 2544507"/>
              <a:gd name="connsiteX16" fmla="*/ 470854 w 713209"/>
              <a:gd name="connsiteY16" fmla="*/ 705048 h 2544507"/>
              <a:gd name="connsiteX17" fmla="*/ 201913 w 713209"/>
              <a:gd name="connsiteY17" fmla="*/ 301636 h 2544507"/>
              <a:gd name="connsiteX18" fmla="*/ 626840 w 713209"/>
              <a:gd name="connsiteY18" fmla="*/ 748079 h 2544507"/>
              <a:gd name="connsiteX19" fmla="*/ 131988 w 713209"/>
              <a:gd name="connsiteY19" fmla="*/ 81104 h 254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3209" h="2544507">
                <a:moveTo>
                  <a:pt x="131988" y="81104"/>
                </a:moveTo>
                <a:cubicBezTo>
                  <a:pt x="56685" y="-25576"/>
                  <a:pt x="91647" y="-37229"/>
                  <a:pt x="175019" y="107999"/>
                </a:cubicBezTo>
                <a:cubicBezTo>
                  <a:pt x="258391" y="253227"/>
                  <a:pt x="579327" y="712220"/>
                  <a:pt x="632219" y="952474"/>
                </a:cubicBezTo>
                <a:cubicBezTo>
                  <a:pt x="685111" y="1192728"/>
                  <a:pt x="498644" y="1488563"/>
                  <a:pt x="492369" y="1549523"/>
                </a:cubicBezTo>
                <a:cubicBezTo>
                  <a:pt x="486094" y="1610483"/>
                  <a:pt x="676146" y="1153283"/>
                  <a:pt x="594567" y="1318234"/>
                </a:cubicBezTo>
                <a:cubicBezTo>
                  <a:pt x="512988" y="1483185"/>
                  <a:pt x="40549" y="2471992"/>
                  <a:pt x="2897" y="2539227"/>
                </a:cubicBezTo>
                <a:cubicBezTo>
                  <a:pt x="-34755" y="2606462"/>
                  <a:pt x="305904" y="2014792"/>
                  <a:pt x="368657" y="1721646"/>
                </a:cubicBezTo>
                <a:cubicBezTo>
                  <a:pt x="431410" y="1428500"/>
                  <a:pt x="376725" y="805453"/>
                  <a:pt x="379414" y="780352"/>
                </a:cubicBezTo>
                <a:cubicBezTo>
                  <a:pt x="382103" y="755251"/>
                  <a:pt x="373139" y="1465256"/>
                  <a:pt x="384793" y="1571039"/>
                </a:cubicBezTo>
                <a:cubicBezTo>
                  <a:pt x="396447" y="1676822"/>
                  <a:pt x="394654" y="1529801"/>
                  <a:pt x="449339" y="1415053"/>
                </a:cubicBezTo>
                <a:cubicBezTo>
                  <a:pt x="504024" y="1300305"/>
                  <a:pt x="703936" y="893307"/>
                  <a:pt x="712901" y="882549"/>
                </a:cubicBezTo>
                <a:cubicBezTo>
                  <a:pt x="721866" y="871791"/>
                  <a:pt x="532710" y="1266239"/>
                  <a:pt x="503127" y="1350507"/>
                </a:cubicBezTo>
                <a:cubicBezTo>
                  <a:pt x="473544" y="1434775"/>
                  <a:pt x="511195" y="1420432"/>
                  <a:pt x="535400" y="1388159"/>
                </a:cubicBezTo>
                <a:cubicBezTo>
                  <a:pt x="559605" y="1355886"/>
                  <a:pt x="649252" y="1168523"/>
                  <a:pt x="648355" y="1156869"/>
                </a:cubicBezTo>
                <a:cubicBezTo>
                  <a:pt x="647459" y="1145215"/>
                  <a:pt x="536296" y="1335267"/>
                  <a:pt x="530021" y="1318234"/>
                </a:cubicBezTo>
                <a:cubicBezTo>
                  <a:pt x="523746" y="1301201"/>
                  <a:pt x="620565" y="1156870"/>
                  <a:pt x="610704" y="1054672"/>
                </a:cubicBezTo>
                <a:cubicBezTo>
                  <a:pt x="600843" y="952474"/>
                  <a:pt x="538986" y="830554"/>
                  <a:pt x="470854" y="705048"/>
                </a:cubicBezTo>
                <a:cubicBezTo>
                  <a:pt x="402722" y="579542"/>
                  <a:pt x="175915" y="294464"/>
                  <a:pt x="201913" y="301636"/>
                </a:cubicBezTo>
                <a:cubicBezTo>
                  <a:pt x="227911" y="308808"/>
                  <a:pt x="634012" y="788420"/>
                  <a:pt x="626840" y="748079"/>
                </a:cubicBezTo>
                <a:cubicBezTo>
                  <a:pt x="619668" y="707738"/>
                  <a:pt x="207291" y="187784"/>
                  <a:pt x="131988" y="8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A3CE8CF-F9B6-E651-43A3-4EA63A261FA7}"/>
              </a:ext>
            </a:extLst>
          </p:cNvPr>
          <p:cNvSpPr/>
          <p:nvPr/>
        </p:nvSpPr>
        <p:spPr>
          <a:xfrm>
            <a:off x="3092101" y="6298145"/>
            <a:ext cx="319195" cy="2334304"/>
          </a:xfrm>
          <a:custGeom>
            <a:avLst/>
            <a:gdLst>
              <a:gd name="connsiteX0" fmla="*/ 167466 w 319195"/>
              <a:gd name="connsiteY0" fmla="*/ 457 h 2334304"/>
              <a:gd name="connsiteX1" fmla="*/ 285800 w 319195"/>
              <a:gd name="connsiteY1" fmla="*/ 581370 h 2334304"/>
              <a:gd name="connsiteX2" fmla="*/ 76026 w 319195"/>
              <a:gd name="connsiteY2" fmla="*/ 1269860 h 2334304"/>
              <a:gd name="connsiteX3" fmla="*/ 215875 w 319195"/>
              <a:gd name="connsiteY3" fmla="*/ 1049328 h 2334304"/>
              <a:gd name="connsiteX4" fmla="*/ 723 w 319195"/>
              <a:gd name="connsiteY4" fmla="*/ 2324109 h 2334304"/>
              <a:gd name="connsiteX5" fmla="*/ 151330 w 319195"/>
              <a:gd name="connsiteY5" fmla="*/ 1603347 h 2334304"/>
              <a:gd name="connsiteX6" fmla="*/ 296558 w 319195"/>
              <a:gd name="connsiteY6" fmla="*/ 796523 h 2334304"/>
              <a:gd name="connsiteX7" fmla="*/ 167466 w 319195"/>
              <a:gd name="connsiteY7" fmla="*/ 1124631 h 2334304"/>
              <a:gd name="connsiteX8" fmla="*/ 318073 w 319195"/>
              <a:gd name="connsiteY8" fmla="*/ 597507 h 2334304"/>
              <a:gd name="connsiteX9" fmla="*/ 70647 w 319195"/>
              <a:gd name="connsiteY9" fmla="*/ 194095 h 2334304"/>
              <a:gd name="connsiteX10" fmla="*/ 312694 w 319195"/>
              <a:gd name="connsiteY10" fmla="*/ 479173 h 2334304"/>
              <a:gd name="connsiteX11" fmla="*/ 167466 w 319195"/>
              <a:gd name="connsiteY11" fmla="*/ 457 h 233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195" h="2334304">
                <a:moveTo>
                  <a:pt x="167466" y="457"/>
                </a:moveTo>
                <a:cubicBezTo>
                  <a:pt x="162984" y="17490"/>
                  <a:pt x="301040" y="369803"/>
                  <a:pt x="285800" y="581370"/>
                </a:cubicBezTo>
                <a:cubicBezTo>
                  <a:pt x="270560" y="792937"/>
                  <a:pt x="87680" y="1191867"/>
                  <a:pt x="76026" y="1269860"/>
                </a:cubicBezTo>
                <a:cubicBezTo>
                  <a:pt x="64372" y="1347853"/>
                  <a:pt x="228425" y="873620"/>
                  <a:pt x="215875" y="1049328"/>
                </a:cubicBezTo>
                <a:cubicBezTo>
                  <a:pt x="203325" y="1225036"/>
                  <a:pt x="11480" y="2231773"/>
                  <a:pt x="723" y="2324109"/>
                </a:cubicBezTo>
                <a:cubicBezTo>
                  <a:pt x="-10034" y="2416445"/>
                  <a:pt x="102024" y="1857945"/>
                  <a:pt x="151330" y="1603347"/>
                </a:cubicBezTo>
                <a:cubicBezTo>
                  <a:pt x="200636" y="1348749"/>
                  <a:pt x="293869" y="876309"/>
                  <a:pt x="296558" y="796523"/>
                </a:cubicBezTo>
                <a:cubicBezTo>
                  <a:pt x="299247" y="716737"/>
                  <a:pt x="163880" y="1157800"/>
                  <a:pt x="167466" y="1124631"/>
                </a:cubicBezTo>
                <a:cubicBezTo>
                  <a:pt x="171052" y="1091462"/>
                  <a:pt x="334209" y="752596"/>
                  <a:pt x="318073" y="597507"/>
                </a:cubicBezTo>
                <a:cubicBezTo>
                  <a:pt x="301937" y="442418"/>
                  <a:pt x="71543" y="213817"/>
                  <a:pt x="70647" y="194095"/>
                </a:cubicBezTo>
                <a:cubicBezTo>
                  <a:pt x="69750" y="174373"/>
                  <a:pt x="294765" y="510550"/>
                  <a:pt x="312694" y="479173"/>
                </a:cubicBezTo>
                <a:cubicBezTo>
                  <a:pt x="330624" y="447797"/>
                  <a:pt x="171948" y="-16576"/>
                  <a:pt x="167466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7A867257-5796-06BB-C52F-AF5602695DD0}"/>
              </a:ext>
            </a:extLst>
          </p:cNvPr>
          <p:cNvSpPr/>
          <p:nvPr/>
        </p:nvSpPr>
        <p:spPr>
          <a:xfrm>
            <a:off x="2694832" y="6384971"/>
            <a:ext cx="276265" cy="1734983"/>
          </a:xfrm>
          <a:custGeom>
            <a:avLst/>
            <a:gdLst>
              <a:gd name="connsiteX0" fmla="*/ 10716 w 276265"/>
              <a:gd name="connsiteY0" fmla="*/ 69617 h 1734983"/>
              <a:gd name="connsiteX1" fmla="*/ 48368 w 276265"/>
              <a:gd name="connsiteY1" fmla="*/ 150300 h 1734983"/>
              <a:gd name="connsiteX2" fmla="*/ 258142 w 276265"/>
              <a:gd name="connsiteY2" fmla="*/ 1624097 h 1734983"/>
              <a:gd name="connsiteX3" fmla="*/ 236627 w 276265"/>
              <a:gd name="connsiteY3" fmla="*/ 1468111 h 1734983"/>
              <a:gd name="connsiteX4" fmla="*/ 5337 w 276265"/>
              <a:gd name="connsiteY4" fmla="*/ 182573 h 1734983"/>
              <a:gd name="connsiteX5" fmla="*/ 69883 w 276265"/>
              <a:gd name="connsiteY5" fmla="*/ 333180 h 1734983"/>
              <a:gd name="connsiteX6" fmla="*/ 10716 w 276265"/>
              <a:gd name="connsiteY6" fmla="*/ 69617 h 173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265" h="1734983">
                <a:moveTo>
                  <a:pt x="10716" y="69617"/>
                </a:moveTo>
                <a:cubicBezTo>
                  <a:pt x="7130" y="39137"/>
                  <a:pt x="7130" y="-108780"/>
                  <a:pt x="48368" y="150300"/>
                </a:cubicBezTo>
                <a:cubicBezTo>
                  <a:pt x="89606" y="409380"/>
                  <a:pt x="226766" y="1404462"/>
                  <a:pt x="258142" y="1624097"/>
                </a:cubicBezTo>
                <a:cubicBezTo>
                  <a:pt x="289518" y="1843732"/>
                  <a:pt x="278761" y="1708365"/>
                  <a:pt x="236627" y="1468111"/>
                </a:cubicBezTo>
                <a:cubicBezTo>
                  <a:pt x="194493" y="1227857"/>
                  <a:pt x="33128" y="371728"/>
                  <a:pt x="5337" y="182573"/>
                </a:cubicBezTo>
                <a:cubicBezTo>
                  <a:pt x="-22454" y="-6582"/>
                  <a:pt x="67193" y="352006"/>
                  <a:pt x="69883" y="333180"/>
                </a:cubicBezTo>
                <a:cubicBezTo>
                  <a:pt x="72573" y="314354"/>
                  <a:pt x="14302" y="100097"/>
                  <a:pt x="10716" y="69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0F78384-CBA1-45E9-B536-57C68ACA1BA2}"/>
              </a:ext>
            </a:extLst>
          </p:cNvPr>
          <p:cNvSpPr/>
          <p:nvPr/>
        </p:nvSpPr>
        <p:spPr>
          <a:xfrm>
            <a:off x="2214006" y="7143359"/>
            <a:ext cx="528038" cy="2215869"/>
          </a:xfrm>
          <a:custGeom>
            <a:avLst/>
            <a:gdLst>
              <a:gd name="connsiteX0" fmla="*/ 518436 w 528038"/>
              <a:gd name="connsiteY0" fmla="*/ 31992 h 2215869"/>
              <a:gd name="connsiteX1" fmla="*/ 28963 w 528038"/>
              <a:gd name="connsiteY1" fmla="*/ 1893065 h 2215869"/>
              <a:gd name="connsiteX2" fmla="*/ 98888 w 528038"/>
              <a:gd name="connsiteY2" fmla="*/ 1618745 h 2215869"/>
              <a:gd name="connsiteX3" fmla="*/ 448512 w 528038"/>
              <a:gd name="connsiteY3" fmla="*/ 580632 h 2215869"/>
              <a:gd name="connsiteX4" fmla="*/ 12827 w 528038"/>
              <a:gd name="connsiteY4" fmla="*/ 2215794 h 2215869"/>
              <a:gd name="connsiteX5" fmla="*/ 464648 w 528038"/>
              <a:gd name="connsiteY5" fmla="*/ 505328 h 2215869"/>
              <a:gd name="connsiteX6" fmla="*/ 362450 w 528038"/>
              <a:gd name="connsiteY6" fmla="*/ 698966 h 2215869"/>
              <a:gd name="connsiteX7" fmla="*/ 518436 w 528038"/>
              <a:gd name="connsiteY7" fmla="*/ 31992 h 221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038" h="2215869">
                <a:moveTo>
                  <a:pt x="518436" y="31992"/>
                </a:moveTo>
                <a:cubicBezTo>
                  <a:pt x="462855" y="231009"/>
                  <a:pt x="98888" y="1628606"/>
                  <a:pt x="28963" y="1893065"/>
                </a:cubicBezTo>
                <a:cubicBezTo>
                  <a:pt x="-40962" y="2157524"/>
                  <a:pt x="28963" y="1837484"/>
                  <a:pt x="98888" y="1618745"/>
                </a:cubicBezTo>
                <a:cubicBezTo>
                  <a:pt x="168813" y="1400006"/>
                  <a:pt x="462856" y="481124"/>
                  <a:pt x="448512" y="580632"/>
                </a:cubicBezTo>
                <a:cubicBezTo>
                  <a:pt x="434168" y="680140"/>
                  <a:pt x="10138" y="2228345"/>
                  <a:pt x="12827" y="2215794"/>
                </a:cubicBezTo>
                <a:cubicBezTo>
                  <a:pt x="15516" y="2203243"/>
                  <a:pt x="406378" y="758133"/>
                  <a:pt x="464648" y="505328"/>
                </a:cubicBezTo>
                <a:cubicBezTo>
                  <a:pt x="522918" y="252523"/>
                  <a:pt x="354382" y="773373"/>
                  <a:pt x="362450" y="698966"/>
                </a:cubicBezTo>
                <a:cubicBezTo>
                  <a:pt x="370518" y="624559"/>
                  <a:pt x="574017" y="-167025"/>
                  <a:pt x="518436" y="3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FEF743E-389C-241C-5A94-D599F466A119}"/>
              </a:ext>
            </a:extLst>
          </p:cNvPr>
          <p:cNvSpPr/>
          <p:nvPr/>
        </p:nvSpPr>
        <p:spPr>
          <a:xfrm>
            <a:off x="4411253" y="3981203"/>
            <a:ext cx="190454" cy="581391"/>
          </a:xfrm>
          <a:custGeom>
            <a:avLst/>
            <a:gdLst>
              <a:gd name="connsiteX0" fmla="*/ 84547 w 190454"/>
              <a:gd name="connsiteY0" fmla="*/ 247 h 581391"/>
              <a:gd name="connsiteX1" fmla="*/ 62322 w 190454"/>
              <a:gd name="connsiteY1" fmla="*/ 266947 h 581391"/>
              <a:gd name="connsiteX2" fmla="*/ 78197 w 190454"/>
              <a:gd name="connsiteY2" fmla="*/ 228847 h 581391"/>
              <a:gd name="connsiteX3" fmla="*/ 122647 w 190454"/>
              <a:gd name="connsiteY3" fmla="*/ 327272 h 581391"/>
              <a:gd name="connsiteX4" fmla="*/ 189322 w 190454"/>
              <a:gd name="connsiteY4" fmla="*/ 432047 h 581391"/>
              <a:gd name="connsiteX5" fmla="*/ 163922 w 190454"/>
              <a:gd name="connsiteY5" fmla="*/ 476497 h 581391"/>
              <a:gd name="connsiteX6" fmla="*/ 154397 w 190454"/>
              <a:gd name="connsiteY6" fmla="*/ 581272 h 581391"/>
              <a:gd name="connsiteX7" fmla="*/ 170272 w 190454"/>
              <a:gd name="connsiteY7" fmla="*/ 454272 h 581391"/>
              <a:gd name="connsiteX8" fmla="*/ 167097 w 190454"/>
              <a:gd name="connsiteY8" fmla="*/ 387597 h 581391"/>
              <a:gd name="connsiteX9" fmla="*/ 1997 w 190454"/>
              <a:gd name="connsiteY9" fmla="*/ 200272 h 581391"/>
              <a:gd name="connsiteX10" fmla="*/ 75022 w 190454"/>
              <a:gd name="connsiteY10" fmla="*/ 270122 h 581391"/>
              <a:gd name="connsiteX11" fmla="*/ 65497 w 190454"/>
              <a:gd name="connsiteY11" fmla="*/ 200272 h 581391"/>
              <a:gd name="connsiteX12" fmla="*/ 36922 w 190454"/>
              <a:gd name="connsiteY12" fmla="*/ 114547 h 581391"/>
              <a:gd name="connsiteX13" fmla="*/ 40097 w 190454"/>
              <a:gd name="connsiteY13" fmla="*/ 216147 h 581391"/>
              <a:gd name="connsiteX14" fmla="*/ 84547 w 190454"/>
              <a:gd name="connsiteY14" fmla="*/ 247 h 58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454" h="581391">
                <a:moveTo>
                  <a:pt x="84547" y="247"/>
                </a:moveTo>
                <a:cubicBezTo>
                  <a:pt x="88251" y="8714"/>
                  <a:pt x="63380" y="228847"/>
                  <a:pt x="62322" y="266947"/>
                </a:cubicBezTo>
                <a:cubicBezTo>
                  <a:pt x="61264" y="305047"/>
                  <a:pt x="68143" y="218793"/>
                  <a:pt x="78197" y="228847"/>
                </a:cubicBezTo>
                <a:cubicBezTo>
                  <a:pt x="88251" y="238901"/>
                  <a:pt x="104126" y="293405"/>
                  <a:pt x="122647" y="327272"/>
                </a:cubicBezTo>
                <a:cubicBezTo>
                  <a:pt x="141168" y="361139"/>
                  <a:pt x="182443" y="407176"/>
                  <a:pt x="189322" y="432047"/>
                </a:cubicBezTo>
                <a:cubicBezTo>
                  <a:pt x="196201" y="456918"/>
                  <a:pt x="169743" y="451626"/>
                  <a:pt x="163922" y="476497"/>
                </a:cubicBezTo>
                <a:cubicBezTo>
                  <a:pt x="158101" y="501368"/>
                  <a:pt x="153339" y="584976"/>
                  <a:pt x="154397" y="581272"/>
                </a:cubicBezTo>
                <a:cubicBezTo>
                  <a:pt x="155455" y="577568"/>
                  <a:pt x="168155" y="486551"/>
                  <a:pt x="170272" y="454272"/>
                </a:cubicBezTo>
                <a:cubicBezTo>
                  <a:pt x="172389" y="421993"/>
                  <a:pt x="195143" y="429930"/>
                  <a:pt x="167097" y="387597"/>
                </a:cubicBezTo>
                <a:cubicBezTo>
                  <a:pt x="139051" y="345264"/>
                  <a:pt x="17343" y="219851"/>
                  <a:pt x="1997" y="200272"/>
                </a:cubicBezTo>
                <a:cubicBezTo>
                  <a:pt x="-13349" y="180693"/>
                  <a:pt x="64439" y="270122"/>
                  <a:pt x="75022" y="270122"/>
                </a:cubicBezTo>
                <a:cubicBezTo>
                  <a:pt x="85605" y="270122"/>
                  <a:pt x="71847" y="226201"/>
                  <a:pt x="65497" y="200272"/>
                </a:cubicBezTo>
                <a:cubicBezTo>
                  <a:pt x="59147" y="174343"/>
                  <a:pt x="41155" y="111901"/>
                  <a:pt x="36922" y="114547"/>
                </a:cubicBezTo>
                <a:cubicBezTo>
                  <a:pt x="32689" y="117193"/>
                  <a:pt x="32160" y="228847"/>
                  <a:pt x="40097" y="216147"/>
                </a:cubicBezTo>
                <a:cubicBezTo>
                  <a:pt x="48034" y="203447"/>
                  <a:pt x="80843" y="-8220"/>
                  <a:pt x="84547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E2FC00A-64BC-9B18-51C1-E1F48151FF7D}"/>
              </a:ext>
            </a:extLst>
          </p:cNvPr>
          <p:cNvSpPr/>
          <p:nvPr/>
        </p:nvSpPr>
        <p:spPr>
          <a:xfrm>
            <a:off x="3230407" y="3635125"/>
            <a:ext cx="103550" cy="193939"/>
          </a:xfrm>
          <a:custGeom>
            <a:avLst/>
            <a:gdLst>
              <a:gd name="connsiteX0" fmla="*/ 103343 w 103550"/>
              <a:gd name="connsiteY0" fmla="*/ 250 h 193939"/>
              <a:gd name="connsiteX1" fmla="*/ 30318 w 103550"/>
              <a:gd name="connsiteY1" fmla="*/ 124075 h 193939"/>
              <a:gd name="connsiteX2" fmla="*/ 11268 w 103550"/>
              <a:gd name="connsiteY2" fmla="*/ 193925 h 193939"/>
              <a:gd name="connsiteX3" fmla="*/ 14443 w 103550"/>
              <a:gd name="connsiteY3" fmla="*/ 130425 h 193939"/>
              <a:gd name="connsiteX4" fmla="*/ 4918 w 103550"/>
              <a:gd name="connsiteY4" fmla="*/ 159000 h 193939"/>
              <a:gd name="connsiteX5" fmla="*/ 103343 w 103550"/>
              <a:gd name="connsiteY5" fmla="*/ 250 h 1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50" h="193939">
                <a:moveTo>
                  <a:pt x="103343" y="250"/>
                </a:moveTo>
                <a:cubicBezTo>
                  <a:pt x="107576" y="-5571"/>
                  <a:pt x="45664" y="91796"/>
                  <a:pt x="30318" y="124075"/>
                </a:cubicBezTo>
                <a:cubicBezTo>
                  <a:pt x="14972" y="156354"/>
                  <a:pt x="13914" y="192867"/>
                  <a:pt x="11268" y="193925"/>
                </a:cubicBezTo>
                <a:cubicBezTo>
                  <a:pt x="8622" y="194983"/>
                  <a:pt x="15501" y="136246"/>
                  <a:pt x="14443" y="130425"/>
                </a:cubicBezTo>
                <a:cubicBezTo>
                  <a:pt x="13385" y="124604"/>
                  <a:pt x="-9899" y="178050"/>
                  <a:pt x="4918" y="159000"/>
                </a:cubicBezTo>
                <a:cubicBezTo>
                  <a:pt x="19735" y="139950"/>
                  <a:pt x="99110" y="6071"/>
                  <a:pt x="103343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43CCE4A6-A3D3-B93A-9734-014B19717DB2}"/>
              </a:ext>
            </a:extLst>
          </p:cNvPr>
          <p:cNvSpPr/>
          <p:nvPr/>
        </p:nvSpPr>
        <p:spPr>
          <a:xfrm>
            <a:off x="3350212" y="3566157"/>
            <a:ext cx="247663" cy="166779"/>
          </a:xfrm>
          <a:custGeom>
            <a:avLst/>
            <a:gdLst>
              <a:gd name="connsiteX0" fmla="*/ 2588 w 247663"/>
              <a:gd name="connsiteY0" fmla="*/ 164468 h 166779"/>
              <a:gd name="connsiteX1" fmla="*/ 237538 w 247663"/>
              <a:gd name="connsiteY1" fmla="*/ 5718 h 166779"/>
              <a:gd name="connsiteX2" fmla="*/ 196263 w 247663"/>
              <a:gd name="connsiteY2" fmla="*/ 40643 h 166779"/>
              <a:gd name="connsiteX3" fmla="*/ 116888 w 247663"/>
              <a:gd name="connsiteY3" fmla="*/ 94618 h 166779"/>
              <a:gd name="connsiteX4" fmla="*/ 2588 w 247663"/>
              <a:gd name="connsiteY4" fmla="*/ 164468 h 1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63" h="166779">
                <a:moveTo>
                  <a:pt x="2588" y="164468"/>
                </a:moveTo>
                <a:cubicBezTo>
                  <a:pt x="22696" y="149651"/>
                  <a:pt x="205259" y="26355"/>
                  <a:pt x="237538" y="5718"/>
                </a:cubicBezTo>
                <a:cubicBezTo>
                  <a:pt x="269817" y="-14920"/>
                  <a:pt x="216371" y="25826"/>
                  <a:pt x="196263" y="40643"/>
                </a:cubicBezTo>
                <a:cubicBezTo>
                  <a:pt x="176155" y="55460"/>
                  <a:pt x="148638" y="70276"/>
                  <a:pt x="116888" y="94618"/>
                </a:cubicBezTo>
                <a:cubicBezTo>
                  <a:pt x="85138" y="118960"/>
                  <a:pt x="-17520" y="179285"/>
                  <a:pt x="2588" y="164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73FDA3D7-64CB-FFA8-F9F5-6F56F3C634CD}"/>
              </a:ext>
            </a:extLst>
          </p:cNvPr>
          <p:cNvSpPr/>
          <p:nvPr/>
        </p:nvSpPr>
        <p:spPr>
          <a:xfrm>
            <a:off x="3844917" y="3641215"/>
            <a:ext cx="323959" cy="162647"/>
          </a:xfrm>
          <a:custGeom>
            <a:avLst/>
            <a:gdLst>
              <a:gd name="connsiteX0" fmla="*/ 8 w 323959"/>
              <a:gd name="connsiteY0" fmla="*/ 510 h 162647"/>
              <a:gd name="connsiteX1" fmla="*/ 130183 w 323959"/>
              <a:gd name="connsiteY1" fmla="*/ 16385 h 162647"/>
              <a:gd name="connsiteX2" fmla="*/ 222258 w 323959"/>
              <a:gd name="connsiteY2" fmla="*/ 86235 h 162647"/>
              <a:gd name="connsiteX3" fmla="*/ 212733 w 323959"/>
              <a:gd name="connsiteY3" fmla="*/ 60835 h 162647"/>
              <a:gd name="connsiteX4" fmla="*/ 323858 w 323959"/>
              <a:gd name="connsiteY4" fmla="*/ 162435 h 162647"/>
              <a:gd name="connsiteX5" fmla="*/ 231783 w 323959"/>
              <a:gd name="connsiteY5" fmla="*/ 86235 h 162647"/>
              <a:gd name="connsiteX6" fmla="*/ 184158 w 323959"/>
              <a:gd name="connsiteY6" fmla="*/ 41785 h 162647"/>
              <a:gd name="connsiteX7" fmla="*/ 123833 w 323959"/>
              <a:gd name="connsiteY7" fmla="*/ 6860 h 162647"/>
              <a:gd name="connsiteX8" fmla="*/ 8 w 323959"/>
              <a:gd name="connsiteY8" fmla="*/ 510 h 1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959" h="162647">
                <a:moveTo>
                  <a:pt x="8" y="510"/>
                </a:moveTo>
                <a:cubicBezTo>
                  <a:pt x="1066" y="2098"/>
                  <a:pt x="93141" y="2098"/>
                  <a:pt x="130183" y="16385"/>
                </a:cubicBezTo>
                <a:cubicBezTo>
                  <a:pt x="167225" y="30673"/>
                  <a:pt x="208500" y="78827"/>
                  <a:pt x="222258" y="86235"/>
                </a:cubicBezTo>
                <a:cubicBezTo>
                  <a:pt x="236016" y="93643"/>
                  <a:pt x="195800" y="48135"/>
                  <a:pt x="212733" y="60835"/>
                </a:cubicBezTo>
                <a:cubicBezTo>
                  <a:pt x="229666" y="73535"/>
                  <a:pt x="320683" y="158202"/>
                  <a:pt x="323858" y="162435"/>
                </a:cubicBezTo>
                <a:cubicBezTo>
                  <a:pt x="327033" y="166668"/>
                  <a:pt x="255066" y="106343"/>
                  <a:pt x="231783" y="86235"/>
                </a:cubicBezTo>
                <a:cubicBezTo>
                  <a:pt x="208500" y="66127"/>
                  <a:pt x="202150" y="55014"/>
                  <a:pt x="184158" y="41785"/>
                </a:cubicBezTo>
                <a:cubicBezTo>
                  <a:pt x="166166" y="28556"/>
                  <a:pt x="150291" y="12681"/>
                  <a:pt x="123833" y="6860"/>
                </a:cubicBezTo>
                <a:cubicBezTo>
                  <a:pt x="97375" y="1039"/>
                  <a:pt x="-1050" y="-1078"/>
                  <a:pt x="8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57D81BC4-A5E6-657B-D7B6-D62E5808C949}"/>
              </a:ext>
            </a:extLst>
          </p:cNvPr>
          <p:cNvSpPr/>
          <p:nvPr/>
        </p:nvSpPr>
        <p:spPr>
          <a:xfrm>
            <a:off x="2705084" y="4635485"/>
            <a:ext cx="212694" cy="503531"/>
          </a:xfrm>
          <a:custGeom>
            <a:avLst/>
            <a:gdLst>
              <a:gd name="connsiteX0" fmla="*/ 16 w 212694"/>
              <a:gd name="connsiteY0" fmla="*/ 15 h 503531"/>
              <a:gd name="connsiteX1" fmla="*/ 130191 w 212694"/>
              <a:gd name="connsiteY1" fmla="*/ 149240 h 503531"/>
              <a:gd name="connsiteX2" fmla="*/ 101616 w 212694"/>
              <a:gd name="connsiteY2" fmla="*/ 165115 h 503531"/>
              <a:gd name="connsiteX3" fmla="*/ 152416 w 212694"/>
              <a:gd name="connsiteY3" fmla="*/ 215915 h 503531"/>
              <a:gd name="connsiteX4" fmla="*/ 117491 w 212694"/>
              <a:gd name="connsiteY4" fmla="*/ 212740 h 503531"/>
              <a:gd name="connsiteX5" fmla="*/ 152416 w 212694"/>
              <a:gd name="connsiteY5" fmla="*/ 273065 h 503531"/>
              <a:gd name="connsiteX6" fmla="*/ 177816 w 212694"/>
              <a:gd name="connsiteY6" fmla="*/ 355615 h 503531"/>
              <a:gd name="connsiteX7" fmla="*/ 171466 w 212694"/>
              <a:gd name="connsiteY7" fmla="*/ 330215 h 503531"/>
              <a:gd name="connsiteX8" fmla="*/ 209566 w 212694"/>
              <a:gd name="connsiteY8" fmla="*/ 498490 h 503531"/>
              <a:gd name="connsiteX9" fmla="*/ 200041 w 212694"/>
              <a:gd name="connsiteY9" fmla="*/ 447690 h 503531"/>
              <a:gd name="connsiteX10" fmla="*/ 117491 w 212694"/>
              <a:gd name="connsiteY10" fmla="*/ 327040 h 503531"/>
              <a:gd name="connsiteX11" fmla="*/ 133366 w 212694"/>
              <a:gd name="connsiteY11" fmla="*/ 323865 h 503531"/>
              <a:gd name="connsiteX12" fmla="*/ 142891 w 212694"/>
              <a:gd name="connsiteY12" fmla="*/ 352440 h 503531"/>
              <a:gd name="connsiteX13" fmla="*/ 152416 w 212694"/>
              <a:gd name="connsiteY13" fmla="*/ 273065 h 503531"/>
              <a:gd name="connsiteX14" fmla="*/ 82566 w 212694"/>
              <a:gd name="connsiteY14" fmla="*/ 177815 h 503531"/>
              <a:gd name="connsiteX15" fmla="*/ 127016 w 212694"/>
              <a:gd name="connsiteY15" fmla="*/ 222265 h 503531"/>
              <a:gd name="connsiteX16" fmla="*/ 146066 w 212694"/>
              <a:gd name="connsiteY16" fmla="*/ 136540 h 503531"/>
              <a:gd name="connsiteX17" fmla="*/ 139716 w 212694"/>
              <a:gd name="connsiteY17" fmla="*/ 139715 h 503531"/>
              <a:gd name="connsiteX18" fmla="*/ 16 w 212694"/>
              <a:gd name="connsiteY18" fmla="*/ 15 h 50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4" h="503531">
                <a:moveTo>
                  <a:pt x="16" y="15"/>
                </a:moveTo>
                <a:cubicBezTo>
                  <a:pt x="-1571" y="1602"/>
                  <a:pt x="113258" y="121723"/>
                  <a:pt x="130191" y="149240"/>
                </a:cubicBezTo>
                <a:cubicBezTo>
                  <a:pt x="147124" y="176757"/>
                  <a:pt x="97912" y="154003"/>
                  <a:pt x="101616" y="165115"/>
                </a:cubicBezTo>
                <a:cubicBezTo>
                  <a:pt x="105320" y="176227"/>
                  <a:pt x="149770" y="207978"/>
                  <a:pt x="152416" y="215915"/>
                </a:cubicBezTo>
                <a:cubicBezTo>
                  <a:pt x="155062" y="223852"/>
                  <a:pt x="117491" y="203215"/>
                  <a:pt x="117491" y="212740"/>
                </a:cubicBezTo>
                <a:cubicBezTo>
                  <a:pt x="117491" y="222265"/>
                  <a:pt x="142362" y="249253"/>
                  <a:pt x="152416" y="273065"/>
                </a:cubicBezTo>
                <a:cubicBezTo>
                  <a:pt x="162470" y="296877"/>
                  <a:pt x="174641" y="346090"/>
                  <a:pt x="177816" y="355615"/>
                </a:cubicBezTo>
                <a:cubicBezTo>
                  <a:pt x="180991" y="365140"/>
                  <a:pt x="166174" y="306402"/>
                  <a:pt x="171466" y="330215"/>
                </a:cubicBezTo>
                <a:cubicBezTo>
                  <a:pt x="176758" y="354028"/>
                  <a:pt x="204804" y="478911"/>
                  <a:pt x="209566" y="498490"/>
                </a:cubicBezTo>
                <a:cubicBezTo>
                  <a:pt x="214328" y="518069"/>
                  <a:pt x="215387" y="476265"/>
                  <a:pt x="200041" y="447690"/>
                </a:cubicBezTo>
                <a:cubicBezTo>
                  <a:pt x="184695" y="419115"/>
                  <a:pt x="117491" y="327040"/>
                  <a:pt x="117491" y="327040"/>
                </a:cubicBezTo>
                <a:cubicBezTo>
                  <a:pt x="106379" y="306403"/>
                  <a:pt x="129133" y="319632"/>
                  <a:pt x="133366" y="323865"/>
                </a:cubicBezTo>
                <a:cubicBezTo>
                  <a:pt x="137599" y="328098"/>
                  <a:pt x="139716" y="360907"/>
                  <a:pt x="142891" y="352440"/>
                </a:cubicBezTo>
                <a:cubicBezTo>
                  <a:pt x="146066" y="343973"/>
                  <a:pt x="162470" y="302169"/>
                  <a:pt x="152416" y="273065"/>
                </a:cubicBezTo>
                <a:cubicBezTo>
                  <a:pt x="142362" y="243961"/>
                  <a:pt x="86799" y="186282"/>
                  <a:pt x="82566" y="177815"/>
                </a:cubicBezTo>
                <a:cubicBezTo>
                  <a:pt x="78333" y="169348"/>
                  <a:pt x="116433" y="229144"/>
                  <a:pt x="127016" y="222265"/>
                </a:cubicBezTo>
                <a:cubicBezTo>
                  <a:pt x="137599" y="215386"/>
                  <a:pt x="146066" y="136540"/>
                  <a:pt x="146066" y="136540"/>
                </a:cubicBezTo>
                <a:cubicBezTo>
                  <a:pt x="148183" y="122782"/>
                  <a:pt x="159295" y="159823"/>
                  <a:pt x="139716" y="139715"/>
                </a:cubicBezTo>
                <a:cubicBezTo>
                  <a:pt x="120137" y="119607"/>
                  <a:pt x="1603" y="-1572"/>
                  <a:pt x="1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C0E03E6A-6B30-68B8-88D3-4817A106A5E3}"/>
              </a:ext>
            </a:extLst>
          </p:cNvPr>
          <p:cNvSpPr/>
          <p:nvPr/>
        </p:nvSpPr>
        <p:spPr>
          <a:xfrm>
            <a:off x="2565371" y="4784717"/>
            <a:ext cx="98474" cy="231844"/>
          </a:xfrm>
          <a:custGeom>
            <a:avLst/>
            <a:gdLst>
              <a:gd name="connsiteX0" fmla="*/ 63529 w 98474"/>
              <a:gd name="connsiteY0" fmla="*/ 8 h 231844"/>
              <a:gd name="connsiteX1" fmla="*/ 12729 w 98474"/>
              <a:gd name="connsiteY1" fmla="*/ 127008 h 231844"/>
              <a:gd name="connsiteX2" fmla="*/ 57179 w 98474"/>
              <a:gd name="connsiteY2" fmla="*/ 203208 h 231844"/>
              <a:gd name="connsiteX3" fmla="*/ 82579 w 98474"/>
              <a:gd name="connsiteY3" fmla="*/ 231783 h 231844"/>
              <a:gd name="connsiteX4" fmla="*/ 82579 w 98474"/>
              <a:gd name="connsiteY4" fmla="*/ 209558 h 231844"/>
              <a:gd name="connsiteX5" fmla="*/ 57179 w 98474"/>
              <a:gd name="connsiteY5" fmla="*/ 168283 h 231844"/>
              <a:gd name="connsiteX6" fmla="*/ 98454 w 98474"/>
              <a:gd name="connsiteY6" fmla="*/ 184158 h 231844"/>
              <a:gd name="connsiteX7" fmla="*/ 50829 w 98474"/>
              <a:gd name="connsiteY7" fmla="*/ 165108 h 231844"/>
              <a:gd name="connsiteX8" fmla="*/ 29 w 98474"/>
              <a:gd name="connsiteY8" fmla="*/ 120658 h 231844"/>
              <a:gd name="connsiteX9" fmla="*/ 63529 w 98474"/>
              <a:gd name="connsiteY9" fmla="*/ 8 h 2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74" h="231844">
                <a:moveTo>
                  <a:pt x="63529" y="8"/>
                </a:moveTo>
                <a:cubicBezTo>
                  <a:pt x="65646" y="1066"/>
                  <a:pt x="13787" y="93141"/>
                  <a:pt x="12729" y="127008"/>
                </a:cubicBezTo>
                <a:cubicBezTo>
                  <a:pt x="11671" y="160875"/>
                  <a:pt x="45537" y="185746"/>
                  <a:pt x="57179" y="203208"/>
                </a:cubicBezTo>
                <a:cubicBezTo>
                  <a:pt x="68821" y="220670"/>
                  <a:pt x="82579" y="231783"/>
                  <a:pt x="82579" y="231783"/>
                </a:cubicBezTo>
                <a:cubicBezTo>
                  <a:pt x="86812" y="232841"/>
                  <a:pt x="86812" y="220141"/>
                  <a:pt x="82579" y="209558"/>
                </a:cubicBezTo>
                <a:cubicBezTo>
                  <a:pt x="78346" y="198975"/>
                  <a:pt x="54533" y="172516"/>
                  <a:pt x="57179" y="168283"/>
                </a:cubicBezTo>
                <a:cubicBezTo>
                  <a:pt x="59825" y="164050"/>
                  <a:pt x="99512" y="184687"/>
                  <a:pt x="98454" y="184158"/>
                </a:cubicBezTo>
                <a:cubicBezTo>
                  <a:pt x="97396" y="183629"/>
                  <a:pt x="67233" y="175691"/>
                  <a:pt x="50829" y="165108"/>
                </a:cubicBezTo>
                <a:cubicBezTo>
                  <a:pt x="34425" y="154525"/>
                  <a:pt x="1616" y="143941"/>
                  <a:pt x="29" y="120658"/>
                </a:cubicBezTo>
                <a:cubicBezTo>
                  <a:pt x="-1559" y="97375"/>
                  <a:pt x="61412" y="-1050"/>
                  <a:pt x="6352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2CDA5327-06FE-EB5F-8327-3C867C7E9BB7}"/>
              </a:ext>
            </a:extLst>
          </p:cNvPr>
          <p:cNvSpPr/>
          <p:nvPr/>
        </p:nvSpPr>
        <p:spPr>
          <a:xfrm>
            <a:off x="2562213" y="4813167"/>
            <a:ext cx="116425" cy="155725"/>
          </a:xfrm>
          <a:custGeom>
            <a:avLst/>
            <a:gdLst>
              <a:gd name="connsiteX0" fmla="*/ 12 w 116425"/>
              <a:gd name="connsiteY0" fmla="*/ 133 h 155725"/>
              <a:gd name="connsiteX1" fmla="*/ 85737 w 116425"/>
              <a:gd name="connsiteY1" fmla="*/ 89033 h 155725"/>
              <a:gd name="connsiteX2" fmla="*/ 79387 w 116425"/>
              <a:gd name="connsiteY2" fmla="*/ 152533 h 155725"/>
              <a:gd name="connsiteX3" fmla="*/ 107962 w 116425"/>
              <a:gd name="connsiteY3" fmla="*/ 31883 h 155725"/>
              <a:gd name="connsiteX4" fmla="*/ 111137 w 116425"/>
              <a:gd name="connsiteY4" fmla="*/ 155708 h 155725"/>
              <a:gd name="connsiteX5" fmla="*/ 114312 w 116425"/>
              <a:gd name="connsiteY5" fmla="*/ 41408 h 155725"/>
              <a:gd name="connsiteX6" fmla="*/ 76212 w 116425"/>
              <a:gd name="connsiteY6" fmla="*/ 114433 h 155725"/>
              <a:gd name="connsiteX7" fmla="*/ 79387 w 116425"/>
              <a:gd name="connsiteY7" fmla="*/ 69983 h 155725"/>
              <a:gd name="connsiteX8" fmla="*/ 12 w 116425"/>
              <a:gd name="connsiteY8" fmla="*/ 133 h 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25" h="155725">
                <a:moveTo>
                  <a:pt x="12" y="133"/>
                </a:moveTo>
                <a:cubicBezTo>
                  <a:pt x="1070" y="3308"/>
                  <a:pt x="72508" y="63633"/>
                  <a:pt x="85737" y="89033"/>
                </a:cubicBezTo>
                <a:cubicBezTo>
                  <a:pt x="98966" y="114433"/>
                  <a:pt x="75683" y="162058"/>
                  <a:pt x="79387" y="152533"/>
                </a:cubicBezTo>
                <a:cubicBezTo>
                  <a:pt x="83091" y="143008"/>
                  <a:pt x="102670" y="31354"/>
                  <a:pt x="107962" y="31883"/>
                </a:cubicBezTo>
                <a:cubicBezTo>
                  <a:pt x="113254" y="32412"/>
                  <a:pt x="110079" y="154120"/>
                  <a:pt x="111137" y="155708"/>
                </a:cubicBezTo>
                <a:cubicBezTo>
                  <a:pt x="112195" y="157296"/>
                  <a:pt x="120133" y="48287"/>
                  <a:pt x="114312" y="41408"/>
                </a:cubicBezTo>
                <a:cubicBezTo>
                  <a:pt x="108491" y="34529"/>
                  <a:pt x="82033" y="109671"/>
                  <a:pt x="76212" y="114433"/>
                </a:cubicBezTo>
                <a:cubicBezTo>
                  <a:pt x="70391" y="119195"/>
                  <a:pt x="93145" y="88504"/>
                  <a:pt x="79387" y="69983"/>
                </a:cubicBezTo>
                <a:cubicBezTo>
                  <a:pt x="65629" y="51462"/>
                  <a:pt x="-1046" y="-3042"/>
                  <a:pt x="12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FD983BF-994C-7572-5106-A006E9639611}"/>
              </a:ext>
            </a:extLst>
          </p:cNvPr>
          <p:cNvSpPr/>
          <p:nvPr/>
        </p:nvSpPr>
        <p:spPr>
          <a:xfrm>
            <a:off x="2562164" y="4797410"/>
            <a:ext cx="158915" cy="152474"/>
          </a:xfrm>
          <a:custGeom>
            <a:avLst/>
            <a:gdLst>
              <a:gd name="connsiteX0" fmla="*/ 61 w 158915"/>
              <a:gd name="connsiteY0" fmla="*/ 53990 h 152474"/>
              <a:gd name="connsiteX1" fmla="*/ 104836 w 158915"/>
              <a:gd name="connsiteY1" fmla="*/ 22240 h 152474"/>
              <a:gd name="connsiteX2" fmla="*/ 142936 w 158915"/>
              <a:gd name="connsiteY2" fmla="*/ 57165 h 152474"/>
              <a:gd name="connsiteX3" fmla="*/ 142936 w 158915"/>
              <a:gd name="connsiteY3" fmla="*/ 15 h 152474"/>
              <a:gd name="connsiteX4" fmla="*/ 149286 w 158915"/>
              <a:gd name="connsiteY4" fmla="*/ 63515 h 152474"/>
              <a:gd name="connsiteX5" fmla="*/ 139761 w 158915"/>
              <a:gd name="connsiteY5" fmla="*/ 152415 h 152474"/>
              <a:gd name="connsiteX6" fmla="*/ 155636 w 158915"/>
              <a:gd name="connsiteY6" fmla="*/ 76215 h 152474"/>
              <a:gd name="connsiteX7" fmla="*/ 155636 w 158915"/>
              <a:gd name="connsiteY7" fmla="*/ 12715 h 152474"/>
              <a:gd name="connsiteX8" fmla="*/ 120711 w 158915"/>
              <a:gd name="connsiteY8" fmla="*/ 12715 h 152474"/>
              <a:gd name="connsiteX9" fmla="*/ 61 w 158915"/>
              <a:gd name="connsiteY9" fmla="*/ 53990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915" h="152474">
                <a:moveTo>
                  <a:pt x="61" y="53990"/>
                </a:moveTo>
                <a:cubicBezTo>
                  <a:pt x="-2585" y="55578"/>
                  <a:pt x="81024" y="21711"/>
                  <a:pt x="104836" y="22240"/>
                </a:cubicBezTo>
                <a:cubicBezTo>
                  <a:pt x="128648" y="22769"/>
                  <a:pt x="136586" y="60869"/>
                  <a:pt x="142936" y="57165"/>
                </a:cubicBezTo>
                <a:cubicBezTo>
                  <a:pt x="149286" y="53461"/>
                  <a:pt x="141878" y="-1043"/>
                  <a:pt x="142936" y="15"/>
                </a:cubicBezTo>
                <a:cubicBezTo>
                  <a:pt x="143994" y="1073"/>
                  <a:pt x="149815" y="38115"/>
                  <a:pt x="149286" y="63515"/>
                </a:cubicBezTo>
                <a:cubicBezTo>
                  <a:pt x="148757" y="88915"/>
                  <a:pt x="138703" y="150298"/>
                  <a:pt x="139761" y="152415"/>
                </a:cubicBezTo>
                <a:cubicBezTo>
                  <a:pt x="140819" y="154532"/>
                  <a:pt x="152990" y="99498"/>
                  <a:pt x="155636" y="76215"/>
                </a:cubicBezTo>
                <a:cubicBezTo>
                  <a:pt x="158282" y="52932"/>
                  <a:pt x="161457" y="23298"/>
                  <a:pt x="155636" y="12715"/>
                </a:cubicBezTo>
                <a:cubicBezTo>
                  <a:pt x="149815" y="2132"/>
                  <a:pt x="143465" y="9011"/>
                  <a:pt x="120711" y="12715"/>
                </a:cubicBezTo>
                <a:cubicBezTo>
                  <a:pt x="97957" y="16419"/>
                  <a:pt x="2707" y="52402"/>
                  <a:pt x="61" y="5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7149802-0436-E9E5-986F-C165E05B9C57}"/>
              </a:ext>
            </a:extLst>
          </p:cNvPr>
          <p:cNvSpPr/>
          <p:nvPr/>
        </p:nvSpPr>
        <p:spPr>
          <a:xfrm>
            <a:off x="2624545" y="4917596"/>
            <a:ext cx="163707" cy="265611"/>
          </a:xfrm>
          <a:custGeom>
            <a:avLst/>
            <a:gdLst>
              <a:gd name="connsiteX0" fmla="*/ 67855 w 163707"/>
              <a:gd name="connsiteY0" fmla="*/ 479 h 265611"/>
              <a:gd name="connsiteX1" fmla="*/ 13880 w 163707"/>
              <a:gd name="connsiteY1" fmla="*/ 143354 h 265611"/>
              <a:gd name="connsiteX2" fmla="*/ 29755 w 163707"/>
              <a:gd name="connsiteY2" fmla="*/ 187804 h 265611"/>
              <a:gd name="connsiteX3" fmla="*/ 115480 w 163707"/>
              <a:gd name="connsiteY3" fmla="*/ 257654 h 265611"/>
              <a:gd name="connsiteX4" fmla="*/ 163105 w 163707"/>
              <a:gd name="connsiteY4" fmla="*/ 257654 h 265611"/>
              <a:gd name="connsiteX5" fmla="*/ 83730 w 163707"/>
              <a:gd name="connsiteY5" fmla="*/ 200504 h 265611"/>
              <a:gd name="connsiteX6" fmla="*/ 144055 w 163707"/>
              <a:gd name="connsiteY6" fmla="*/ 251304 h 265611"/>
              <a:gd name="connsiteX7" fmla="*/ 115480 w 163707"/>
              <a:gd name="connsiteY7" fmla="*/ 244954 h 265611"/>
              <a:gd name="connsiteX8" fmla="*/ 7530 w 163707"/>
              <a:gd name="connsiteY8" fmla="*/ 162404 h 265611"/>
              <a:gd name="connsiteX9" fmla="*/ 13880 w 163707"/>
              <a:gd name="connsiteY9" fmla="*/ 98904 h 265611"/>
              <a:gd name="connsiteX10" fmla="*/ 67855 w 163707"/>
              <a:gd name="connsiteY10" fmla="*/ 479 h 26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707" h="265611">
                <a:moveTo>
                  <a:pt x="67855" y="479"/>
                </a:moveTo>
                <a:cubicBezTo>
                  <a:pt x="67855" y="7887"/>
                  <a:pt x="20230" y="112133"/>
                  <a:pt x="13880" y="143354"/>
                </a:cubicBezTo>
                <a:cubicBezTo>
                  <a:pt x="7530" y="174575"/>
                  <a:pt x="12822" y="168754"/>
                  <a:pt x="29755" y="187804"/>
                </a:cubicBezTo>
                <a:cubicBezTo>
                  <a:pt x="46688" y="206854"/>
                  <a:pt x="93255" y="246012"/>
                  <a:pt x="115480" y="257654"/>
                </a:cubicBezTo>
                <a:cubicBezTo>
                  <a:pt x="137705" y="269296"/>
                  <a:pt x="168397" y="267179"/>
                  <a:pt x="163105" y="257654"/>
                </a:cubicBezTo>
                <a:cubicBezTo>
                  <a:pt x="157813" y="248129"/>
                  <a:pt x="86905" y="201562"/>
                  <a:pt x="83730" y="200504"/>
                </a:cubicBezTo>
                <a:cubicBezTo>
                  <a:pt x="80555" y="199446"/>
                  <a:pt x="138763" y="243896"/>
                  <a:pt x="144055" y="251304"/>
                </a:cubicBezTo>
                <a:cubicBezTo>
                  <a:pt x="149347" y="258712"/>
                  <a:pt x="138234" y="259771"/>
                  <a:pt x="115480" y="244954"/>
                </a:cubicBezTo>
                <a:cubicBezTo>
                  <a:pt x="92726" y="230137"/>
                  <a:pt x="24463" y="186746"/>
                  <a:pt x="7530" y="162404"/>
                </a:cubicBezTo>
                <a:cubicBezTo>
                  <a:pt x="-9403" y="138062"/>
                  <a:pt x="6472" y="124304"/>
                  <a:pt x="13880" y="98904"/>
                </a:cubicBezTo>
                <a:cubicBezTo>
                  <a:pt x="21288" y="73504"/>
                  <a:pt x="67855" y="-6929"/>
                  <a:pt x="67855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35CB7D6-11BD-EB15-B383-1B07EE2B89B2}"/>
              </a:ext>
            </a:extLst>
          </p:cNvPr>
          <p:cNvSpPr/>
          <p:nvPr/>
        </p:nvSpPr>
        <p:spPr>
          <a:xfrm>
            <a:off x="2631853" y="4887466"/>
            <a:ext cx="203691" cy="218261"/>
          </a:xfrm>
          <a:custGeom>
            <a:avLst/>
            <a:gdLst>
              <a:gd name="connsiteX0" fmla="*/ 222 w 203691"/>
              <a:gd name="connsiteY0" fmla="*/ 103634 h 218261"/>
              <a:gd name="connsiteX1" fmla="*/ 114522 w 203691"/>
              <a:gd name="connsiteY1" fmla="*/ 75059 h 218261"/>
              <a:gd name="connsiteX2" fmla="*/ 174847 w 203691"/>
              <a:gd name="connsiteY2" fmla="*/ 109984 h 218261"/>
              <a:gd name="connsiteX3" fmla="*/ 203422 w 203691"/>
              <a:gd name="connsiteY3" fmla="*/ 217934 h 218261"/>
              <a:gd name="connsiteX4" fmla="*/ 184372 w 203691"/>
              <a:gd name="connsiteY4" fmla="*/ 138559 h 218261"/>
              <a:gd name="connsiteX5" fmla="*/ 111347 w 203691"/>
              <a:gd name="connsiteY5" fmla="*/ 2034 h 218261"/>
              <a:gd name="connsiteX6" fmla="*/ 146272 w 203691"/>
              <a:gd name="connsiteY6" fmla="*/ 59184 h 218261"/>
              <a:gd name="connsiteX7" fmla="*/ 222 w 203691"/>
              <a:gd name="connsiteY7" fmla="*/ 103634 h 21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91" h="218261">
                <a:moveTo>
                  <a:pt x="222" y="103634"/>
                </a:moveTo>
                <a:cubicBezTo>
                  <a:pt x="-5070" y="106280"/>
                  <a:pt x="85418" y="74001"/>
                  <a:pt x="114522" y="75059"/>
                </a:cubicBezTo>
                <a:cubicBezTo>
                  <a:pt x="143626" y="76117"/>
                  <a:pt x="160030" y="86172"/>
                  <a:pt x="174847" y="109984"/>
                </a:cubicBezTo>
                <a:cubicBezTo>
                  <a:pt x="189664" y="133796"/>
                  <a:pt x="201835" y="213172"/>
                  <a:pt x="203422" y="217934"/>
                </a:cubicBezTo>
                <a:cubicBezTo>
                  <a:pt x="205009" y="222696"/>
                  <a:pt x="199718" y="174542"/>
                  <a:pt x="184372" y="138559"/>
                </a:cubicBezTo>
                <a:cubicBezTo>
                  <a:pt x="169026" y="102576"/>
                  <a:pt x="117697" y="15263"/>
                  <a:pt x="111347" y="2034"/>
                </a:cubicBezTo>
                <a:cubicBezTo>
                  <a:pt x="104997" y="-11195"/>
                  <a:pt x="162676" y="43838"/>
                  <a:pt x="146272" y="59184"/>
                </a:cubicBezTo>
                <a:cubicBezTo>
                  <a:pt x="129868" y="74530"/>
                  <a:pt x="5514" y="100988"/>
                  <a:pt x="222" y="103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A514973-1E54-C82D-EC12-60E8D0D62956}"/>
              </a:ext>
            </a:extLst>
          </p:cNvPr>
          <p:cNvSpPr/>
          <p:nvPr/>
        </p:nvSpPr>
        <p:spPr>
          <a:xfrm>
            <a:off x="2626621" y="4994202"/>
            <a:ext cx="212378" cy="131529"/>
          </a:xfrm>
          <a:custGeom>
            <a:avLst/>
            <a:gdLst>
              <a:gd name="connsiteX0" fmla="*/ 2279 w 212378"/>
              <a:gd name="connsiteY0" fmla="*/ 73 h 131529"/>
              <a:gd name="connsiteX1" fmla="*/ 208654 w 212378"/>
              <a:gd name="connsiteY1" fmla="*/ 25473 h 131529"/>
              <a:gd name="connsiteX2" fmla="*/ 132454 w 212378"/>
              <a:gd name="connsiteY2" fmla="*/ 28648 h 131529"/>
              <a:gd name="connsiteX3" fmla="*/ 97529 w 212378"/>
              <a:gd name="connsiteY3" fmla="*/ 130248 h 131529"/>
              <a:gd name="connsiteX4" fmla="*/ 110229 w 212378"/>
              <a:gd name="connsiteY4" fmla="*/ 82623 h 131529"/>
              <a:gd name="connsiteX5" fmla="*/ 97529 w 212378"/>
              <a:gd name="connsiteY5" fmla="*/ 34998 h 131529"/>
              <a:gd name="connsiteX6" fmla="*/ 97529 w 212378"/>
              <a:gd name="connsiteY6" fmla="*/ 57223 h 131529"/>
              <a:gd name="connsiteX7" fmla="*/ 97529 w 212378"/>
              <a:gd name="connsiteY7" fmla="*/ 19123 h 131529"/>
              <a:gd name="connsiteX8" fmla="*/ 2279 w 212378"/>
              <a:gd name="connsiteY8" fmla="*/ 73 h 13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78" h="131529">
                <a:moveTo>
                  <a:pt x="2279" y="73"/>
                </a:moveTo>
                <a:cubicBezTo>
                  <a:pt x="20800" y="1131"/>
                  <a:pt x="186958" y="20711"/>
                  <a:pt x="208654" y="25473"/>
                </a:cubicBezTo>
                <a:cubicBezTo>
                  <a:pt x="230350" y="30235"/>
                  <a:pt x="150975" y="11186"/>
                  <a:pt x="132454" y="28648"/>
                </a:cubicBezTo>
                <a:cubicBezTo>
                  <a:pt x="113933" y="46111"/>
                  <a:pt x="101233" y="121252"/>
                  <a:pt x="97529" y="130248"/>
                </a:cubicBezTo>
                <a:cubicBezTo>
                  <a:pt x="93825" y="139244"/>
                  <a:pt x="110229" y="98498"/>
                  <a:pt x="110229" y="82623"/>
                </a:cubicBezTo>
                <a:cubicBezTo>
                  <a:pt x="110229" y="66748"/>
                  <a:pt x="99646" y="39231"/>
                  <a:pt x="97529" y="34998"/>
                </a:cubicBezTo>
                <a:cubicBezTo>
                  <a:pt x="95412" y="30765"/>
                  <a:pt x="97529" y="57223"/>
                  <a:pt x="97529" y="57223"/>
                </a:cubicBezTo>
                <a:cubicBezTo>
                  <a:pt x="97529" y="54577"/>
                  <a:pt x="111287" y="28648"/>
                  <a:pt x="97529" y="19123"/>
                </a:cubicBezTo>
                <a:cubicBezTo>
                  <a:pt x="83771" y="9598"/>
                  <a:pt x="-16242" y="-985"/>
                  <a:pt x="227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65CF8F7-8700-43B2-D917-C2CA6B2BC6E2}"/>
              </a:ext>
            </a:extLst>
          </p:cNvPr>
          <p:cNvSpPr/>
          <p:nvPr/>
        </p:nvSpPr>
        <p:spPr>
          <a:xfrm>
            <a:off x="2671212" y="5022434"/>
            <a:ext cx="263123" cy="308887"/>
          </a:xfrm>
          <a:custGeom>
            <a:avLst/>
            <a:gdLst>
              <a:gd name="connsiteX0" fmla="*/ 151363 w 263123"/>
              <a:gd name="connsiteY0" fmla="*/ 108366 h 308887"/>
              <a:gd name="connsiteX1" fmla="*/ 205338 w 263123"/>
              <a:gd name="connsiteY1" fmla="*/ 48041 h 308887"/>
              <a:gd name="connsiteX2" fmla="*/ 252963 w 263123"/>
              <a:gd name="connsiteY2" fmla="*/ 149641 h 308887"/>
              <a:gd name="connsiteX3" fmla="*/ 214863 w 263123"/>
              <a:gd name="connsiteY3" fmla="*/ 133766 h 308887"/>
              <a:gd name="connsiteX4" fmla="*/ 78338 w 263123"/>
              <a:gd name="connsiteY4" fmla="*/ 229016 h 308887"/>
              <a:gd name="connsiteX5" fmla="*/ 5313 w 263123"/>
              <a:gd name="connsiteY5" fmla="*/ 305216 h 308887"/>
              <a:gd name="connsiteX6" fmla="*/ 221213 w 263123"/>
              <a:gd name="connsiteY6" fmla="*/ 108366 h 308887"/>
              <a:gd name="connsiteX7" fmla="*/ 259313 w 263123"/>
              <a:gd name="connsiteY7" fmla="*/ 124241 h 308887"/>
              <a:gd name="connsiteX8" fmla="*/ 167238 w 263123"/>
              <a:gd name="connsiteY8" fmla="*/ 416 h 308887"/>
              <a:gd name="connsiteX9" fmla="*/ 151363 w 263123"/>
              <a:gd name="connsiteY9" fmla="*/ 108366 h 30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123" h="308887">
                <a:moveTo>
                  <a:pt x="151363" y="108366"/>
                </a:moveTo>
                <a:cubicBezTo>
                  <a:pt x="157713" y="116303"/>
                  <a:pt x="188405" y="41162"/>
                  <a:pt x="205338" y="48041"/>
                </a:cubicBezTo>
                <a:cubicBezTo>
                  <a:pt x="222271" y="54920"/>
                  <a:pt x="251376" y="135354"/>
                  <a:pt x="252963" y="149641"/>
                </a:cubicBezTo>
                <a:cubicBezTo>
                  <a:pt x="254550" y="163928"/>
                  <a:pt x="243967" y="120537"/>
                  <a:pt x="214863" y="133766"/>
                </a:cubicBezTo>
                <a:cubicBezTo>
                  <a:pt x="185759" y="146995"/>
                  <a:pt x="113263" y="200441"/>
                  <a:pt x="78338" y="229016"/>
                </a:cubicBezTo>
                <a:cubicBezTo>
                  <a:pt x="43413" y="257591"/>
                  <a:pt x="-18499" y="325324"/>
                  <a:pt x="5313" y="305216"/>
                </a:cubicBezTo>
                <a:cubicBezTo>
                  <a:pt x="29125" y="285108"/>
                  <a:pt x="178880" y="138528"/>
                  <a:pt x="221213" y="108366"/>
                </a:cubicBezTo>
                <a:cubicBezTo>
                  <a:pt x="263546" y="78204"/>
                  <a:pt x="268309" y="142233"/>
                  <a:pt x="259313" y="124241"/>
                </a:cubicBezTo>
                <a:cubicBezTo>
                  <a:pt x="250317" y="106249"/>
                  <a:pt x="182055" y="8353"/>
                  <a:pt x="167238" y="416"/>
                </a:cubicBezTo>
                <a:cubicBezTo>
                  <a:pt x="152421" y="-7522"/>
                  <a:pt x="145013" y="100429"/>
                  <a:pt x="151363" y="108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A50BF86B-D3AB-F173-BC75-3717AA68B038}"/>
              </a:ext>
            </a:extLst>
          </p:cNvPr>
          <p:cNvSpPr/>
          <p:nvPr/>
        </p:nvSpPr>
        <p:spPr>
          <a:xfrm>
            <a:off x="2533572" y="5084391"/>
            <a:ext cx="360185" cy="596449"/>
          </a:xfrm>
          <a:custGeom>
            <a:avLst/>
            <a:gdLst>
              <a:gd name="connsiteX0" fmla="*/ 358853 w 360185"/>
              <a:gd name="connsiteY0" fmla="*/ 1959 h 596449"/>
              <a:gd name="connsiteX1" fmla="*/ 69928 w 360185"/>
              <a:gd name="connsiteY1" fmla="*/ 227384 h 596449"/>
              <a:gd name="connsiteX2" fmla="*/ 120728 w 360185"/>
              <a:gd name="connsiteY2" fmla="*/ 217859 h 596449"/>
              <a:gd name="connsiteX3" fmla="*/ 82628 w 360185"/>
              <a:gd name="connsiteY3" fmla="*/ 313109 h 596449"/>
              <a:gd name="connsiteX4" fmla="*/ 78 w 360185"/>
              <a:gd name="connsiteY4" fmla="*/ 595684 h 596449"/>
              <a:gd name="connsiteX5" fmla="*/ 98503 w 360185"/>
              <a:gd name="connsiteY5" fmla="*/ 217859 h 596449"/>
              <a:gd name="connsiteX6" fmla="*/ 73103 w 360185"/>
              <a:gd name="connsiteY6" fmla="*/ 300409 h 596449"/>
              <a:gd name="connsiteX7" fmla="*/ 222328 w 360185"/>
              <a:gd name="connsiteY7" fmla="*/ 109909 h 596449"/>
              <a:gd name="connsiteX8" fmla="*/ 238203 w 360185"/>
              <a:gd name="connsiteY8" fmla="*/ 78159 h 596449"/>
              <a:gd name="connsiteX9" fmla="*/ 181053 w 360185"/>
              <a:gd name="connsiteY9" fmla="*/ 116259 h 596449"/>
              <a:gd name="connsiteX10" fmla="*/ 358853 w 360185"/>
              <a:gd name="connsiteY10" fmla="*/ 1959 h 5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185" h="596449">
                <a:moveTo>
                  <a:pt x="358853" y="1959"/>
                </a:moveTo>
                <a:cubicBezTo>
                  <a:pt x="340332" y="20480"/>
                  <a:pt x="109615" y="191401"/>
                  <a:pt x="69928" y="227384"/>
                </a:cubicBezTo>
                <a:cubicBezTo>
                  <a:pt x="30241" y="263367"/>
                  <a:pt x="118611" y="203572"/>
                  <a:pt x="120728" y="217859"/>
                </a:cubicBezTo>
                <a:cubicBezTo>
                  <a:pt x="122845" y="232147"/>
                  <a:pt x="102736" y="250138"/>
                  <a:pt x="82628" y="313109"/>
                </a:cubicBezTo>
                <a:cubicBezTo>
                  <a:pt x="62520" y="376080"/>
                  <a:pt x="-2568" y="611559"/>
                  <a:pt x="78" y="595684"/>
                </a:cubicBezTo>
                <a:cubicBezTo>
                  <a:pt x="2724" y="579809"/>
                  <a:pt x="86332" y="267072"/>
                  <a:pt x="98503" y="217859"/>
                </a:cubicBezTo>
                <a:cubicBezTo>
                  <a:pt x="110674" y="168647"/>
                  <a:pt x="52465" y="318401"/>
                  <a:pt x="73103" y="300409"/>
                </a:cubicBezTo>
                <a:cubicBezTo>
                  <a:pt x="93740" y="282417"/>
                  <a:pt x="194811" y="146951"/>
                  <a:pt x="222328" y="109909"/>
                </a:cubicBezTo>
                <a:cubicBezTo>
                  <a:pt x="249845" y="72867"/>
                  <a:pt x="245082" y="77101"/>
                  <a:pt x="238203" y="78159"/>
                </a:cubicBezTo>
                <a:cubicBezTo>
                  <a:pt x="231324" y="79217"/>
                  <a:pt x="165178" y="130547"/>
                  <a:pt x="181053" y="116259"/>
                </a:cubicBezTo>
                <a:cubicBezTo>
                  <a:pt x="196928" y="101972"/>
                  <a:pt x="377374" y="-16562"/>
                  <a:pt x="358853" y="1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06178CB-9EAA-06A2-B817-D4541103915A}"/>
              </a:ext>
            </a:extLst>
          </p:cNvPr>
          <p:cNvSpPr/>
          <p:nvPr/>
        </p:nvSpPr>
        <p:spPr>
          <a:xfrm>
            <a:off x="2723381" y="5187503"/>
            <a:ext cx="162839" cy="163464"/>
          </a:xfrm>
          <a:custGeom>
            <a:avLst/>
            <a:gdLst>
              <a:gd name="connsiteX0" fmla="*/ 115069 w 162839"/>
              <a:gd name="connsiteY0" fmla="*/ 447 h 163464"/>
              <a:gd name="connsiteX1" fmla="*/ 48394 w 162839"/>
              <a:gd name="connsiteY1" fmla="*/ 79822 h 163464"/>
              <a:gd name="connsiteX2" fmla="*/ 70619 w 162839"/>
              <a:gd name="connsiteY2" fmla="*/ 146497 h 163464"/>
              <a:gd name="connsiteX3" fmla="*/ 162694 w 162839"/>
              <a:gd name="connsiteY3" fmla="*/ 162372 h 163464"/>
              <a:gd name="connsiteX4" fmla="*/ 89669 w 162839"/>
              <a:gd name="connsiteY4" fmla="*/ 124272 h 163464"/>
              <a:gd name="connsiteX5" fmla="*/ 3944 w 162839"/>
              <a:gd name="connsiteY5" fmla="*/ 6797 h 163464"/>
              <a:gd name="connsiteX6" fmla="*/ 22994 w 162839"/>
              <a:gd name="connsiteY6" fmla="*/ 44897 h 163464"/>
              <a:gd name="connsiteX7" fmla="*/ 115069 w 162839"/>
              <a:gd name="connsiteY7" fmla="*/ 447 h 16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839" h="163464">
                <a:moveTo>
                  <a:pt x="115069" y="447"/>
                </a:moveTo>
                <a:cubicBezTo>
                  <a:pt x="119302" y="6268"/>
                  <a:pt x="55802" y="55480"/>
                  <a:pt x="48394" y="79822"/>
                </a:cubicBezTo>
                <a:cubicBezTo>
                  <a:pt x="40986" y="104164"/>
                  <a:pt x="51569" y="132739"/>
                  <a:pt x="70619" y="146497"/>
                </a:cubicBezTo>
                <a:cubicBezTo>
                  <a:pt x="89669" y="160255"/>
                  <a:pt x="159519" y="166076"/>
                  <a:pt x="162694" y="162372"/>
                </a:cubicBezTo>
                <a:cubicBezTo>
                  <a:pt x="165869" y="158668"/>
                  <a:pt x="116127" y="150201"/>
                  <a:pt x="89669" y="124272"/>
                </a:cubicBezTo>
                <a:cubicBezTo>
                  <a:pt x="63211" y="98343"/>
                  <a:pt x="15056" y="20026"/>
                  <a:pt x="3944" y="6797"/>
                </a:cubicBezTo>
                <a:cubicBezTo>
                  <a:pt x="-7168" y="-6432"/>
                  <a:pt x="7119" y="42251"/>
                  <a:pt x="22994" y="44897"/>
                </a:cubicBezTo>
                <a:cubicBezTo>
                  <a:pt x="38869" y="47543"/>
                  <a:pt x="110836" y="-5374"/>
                  <a:pt x="115069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90B0D69-0F3E-8463-F05F-6A92BF73D767}"/>
              </a:ext>
            </a:extLst>
          </p:cNvPr>
          <p:cNvSpPr/>
          <p:nvPr/>
        </p:nvSpPr>
        <p:spPr>
          <a:xfrm>
            <a:off x="2549293" y="5260470"/>
            <a:ext cx="203444" cy="556371"/>
          </a:xfrm>
          <a:custGeom>
            <a:avLst/>
            <a:gdLst>
              <a:gd name="connsiteX0" fmla="*/ 203432 w 203444"/>
              <a:gd name="connsiteY0" fmla="*/ 505 h 556371"/>
              <a:gd name="connsiteX1" fmla="*/ 108182 w 203444"/>
              <a:gd name="connsiteY1" fmla="*/ 156080 h 556371"/>
              <a:gd name="connsiteX2" fmla="*/ 22457 w 203444"/>
              <a:gd name="connsiteY2" fmla="*/ 362455 h 556371"/>
              <a:gd name="connsiteX3" fmla="*/ 19282 w 203444"/>
              <a:gd name="connsiteY3" fmla="*/ 416430 h 556371"/>
              <a:gd name="connsiteX4" fmla="*/ 35157 w 203444"/>
              <a:gd name="connsiteY4" fmla="*/ 359280 h 556371"/>
              <a:gd name="connsiteX5" fmla="*/ 232 w 203444"/>
              <a:gd name="connsiteY5" fmla="*/ 441830 h 556371"/>
              <a:gd name="connsiteX6" fmla="*/ 22457 w 203444"/>
              <a:gd name="connsiteY6" fmla="*/ 486280 h 556371"/>
              <a:gd name="connsiteX7" fmla="*/ 70082 w 203444"/>
              <a:gd name="connsiteY7" fmla="*/ 521205 h 556371"/>
              <a:gd name="connsiteX8" fmla="*/ 31982 w 203444"/>
              <a:gd name="connsiteY8" fmla="*/ 524380 h 556371"/>
              <a:gd name="connsiteX9" fmla="*/ 28807 w 203444"/>
              <a:gd name="connsiteY9" fmla="*/ 556130 h 556371"/>
              <a:gd name="connsiteX10" fmla="*/ 51032 w 203444"/>
              <a:gd name="connsiteY10" fmla="*/ 505330 h 556371"/>
              <a:gd name="connsiteX11" fmla="*/ 6582 w 203444"/>
              <a:gd name="connsiteY11" fmla="*/ 448180 h 556371"/>
              <a:gd name="connsiteX12" fmla="*/ 105007 w 203444"/>
              <a:gd name="connsiteY12" fmla="*/ 187830 h 556371"/>
              <a:gd name="connsiteX13" fmla="*/ 76432 w 203444"/>
              <a:gd name="connsiteY13" fmla="*/ 197355 h 556371"/>
              <a:gd name="connsiteX14" fmla="*/ 130407 w 203444"/>
              <a:gd name="connsiteY14" fmla="*/ 76705 h 556371"/>
              <a:gd name="connsiteX15" fmla="*/ 101832 w 203444"/>
              <a:gd name="connsiteY15" fmla="*/ 105280 h 556371"/>
              <a:gd name="connsiteX16" fmla="*/ 203432 w 203444"/>
              <a:gd name="connsiteY16" fmla="*/ 505 h 55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44" h="556371">
                <a:moveTo>
                  <a:pt x="203432" y="505"/>
                </a:moveTo>
                <a:cubicBezTo>
                  <a:pt x="204490" y="8972"/>
                  <a:pt x="138344" y="95755"/>
                  <a:pt x="108182" y="156080"/>
                </a:cubicBezTo>
                <a:cubicBezTo>
                  <a:pt x="78020" y="216405"/>
                  <a:pt x="37274" y="319063"/>
                  <a:pt x="22457" y="362455"/>
                </a:cubicBezTo>
                <a:cubicBezTo>
                  <a:pt x="7640" y="405847"/>
                  <a:pt x="17165" y="416959"/>
                  <a:pt x="19282" y="416430"/>
                </a:cubicBezTo>
                <a:cubicBezTo>
                  <a:pt x="21399" y="415901"/>
                  <a:pt x="38332" y="355047"/>
                  <a:pt x="35157" y="359280"/>
                </a:cubicBezTo>
                <a:cubicBezTo>
                  <a:pt x="31982" y="363513"/>
                  <a:pt x="2349" y="420663"/>
                  <a:pt x="232" y="441830"/>
                </a:cubicBezTo>
                <a:cubicBezTo>
                  <a:pt x="-1885" y="462997"/>
                  <a:pt x="10815" y="473051"/>
                  <a:pt x="22457" y="486280"/>
                </a:cubicBezTo>
                <a:cubicBezTo>
                  <a:pt x="34099" y="499509"/>
                  <a:pt x="68494" y="514855"/>
                  <a:pt x="70082" y="521205"/>
                </a:cubicBezTo>
                <a:cubicBezTo>
                  <a:pt x="71669" y="527555"/>
                  <a:pt x="38861" y="518559"/>
                  <a:pt x="31982" y="524380"/>
                </a:cubicBezTo>
                <a:cubicBezTo>
                  <a:pt x="25103" y="530201"/>
                  <a:pt x="25632" y="559305"/>
                  <a:pt x="28807" y="556130"/>
                </a:cubicBezTo>
                <a:cubicBezTo>
                  <a:pt x="31982" y="552955"/>
                  <a:pt x="54736" y="523322"/>
                  <a:pt x="51032" y="505330"/>
                </a:cubicBezTo>
                <a:cubicBezTo>
                  <a:pt x="47328" y="487338"/>
                  <a:pt x="-2414" y="501097"/>
                  <a:pt x="6582" y="448180"/>
                </a:cubicBezTo>
                <a:cubicBezTo>
                  <a:pt x="15578" y="395263"/>
                  <a:pt x="93365" y="229634"/>
                  <a:pt x="105007" y="187830"/>
                </a:cubicBezTo>
                <a:cubicBezTo>
                  <a:pt x="116649" y="146026"/>
                  <a:pt x="72199" y="215876"/>
                  <a:pt x="76432" y="197355"/>
                </a:cubicBezTo>
                <a:cubicBezTo>
                  <a:pt x="80665" y="178834"/>
                  <a:pt x="126174" y="92051"/>
                  <a:pt x="130407" y="76705"/>
                </a:cubicBezTo>
                <a:cubicBezTo>
                  <a:pt x="134640" y="61359"/>
                  <a:pt x="89661" y="117980"/>
                  <a:pt x="101832" y="105280"/>
                </a:cubicBezTo>
                <a:cubicBezTo>
                  <a:pt x="114003" y="92580"/>
                  <a:pt x="202374" y="-7962"/>
                  <a:pt x="203432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110C667A-B297-5895-CCF9-4615EF18C5D0}"/>
              </a:ext>
            </a:extLst>
          </p:cNvPr>
          <p:cNvSpPr/>
          <p:nvPr/>
        </p:nvSpPr>
        <p:spPr>
          <a:xfrm>
            <a:off x="2467873" y="5616551"/>
            <a:ext cx="107327" cy="295426"/>
          </a:xfrm>
          <a:custGeom>
            <a:avLst/>
            <a:gdLst>
              <a:gd name="connsiteX0" fmla="*/ 107052 w 107327"/>
              <a:gd name="connsiteY0" fmla="*/ 24 h 295426"/>
              <a:gd name="connsiteX1" fmla="*/ 2277 w 107327"/>
              <a:gd name="connsiteY1" fmla="*/ 177824 h 295426"/>
              <a:gd name="connsiteX2" fmla="*/ 40377 w 107327"/>
              <a:gd name="connsiteY2" fmla="*/ 196874 h 295426"/>
              <a:gd name="connsiteX3" fmla="*/ 103877 w 107327"/>
              <a:gd name="connsiteY3" fmla="*/ 295299 h 295426"/>
              <a:gd name="connsiteX4" fmla="*/ 75302 w 107327"/>
              <a:gd name="connsiteY4" fmla="*/ 215924 h 295426"/>
              <a:gd name="connsiteX5" fmla="*/ 88002 w 107327"/>
              <a:gd name="connsiteY5" fmla="*/ 142899 h 295426"/>
              <a:gd name="connsiteX6" fmla="*/ 62602 w 107327"/>
              <a:gd name="connsiteY6" fmla="*/ 206399 h 295426"/>
              <a:gd name="connsiteX7" fmla="*/ 34027 w 107327"/>
              <a:gd name="connsiteY7" fmla="*/ 165124 h 295426"/>
              <a:gd name="connsiteX8" fmla="*/ 107052 w 107327"/>
              <a:gd name="connsiteY8" fmla="*/ 24 h 2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27" h="295426">
                <a:moveTo>
                  <a:pt x="107052" y="24"/>
                </a:moveTo>
                <a:cubicBezTo>
                  <a:pt x="101760" y="2141"/>
                  <a:pt x="13389" y="145016"/>
                  <a:pt x="2277" y="177824"/>
                </a:cubicBezTo>
                <a:cubicBezTo>
                  <a:pt x="-8836" y="210632"/>
                  <a:pt x="23444" y="177295"/>
                  <a:pt x="40377" y="196874"/>
                </a:cubicBezTo>
                <a:cubicBezTo>
                  <a:pt x="57310" y="216453"/>
                  <a:pt x="98056" y="292124"/>
                  <a:pt x="103877" y="295299"/>
                </a:cubicBezTo>
                <a:cubicBezTo>
                  <a:pt x="109698" y="298474"/>
                  <a:pt x="77948" y="241324"/>
                  <a:pt x="75302" y="215924"/>
                </a:cubicBezTo>
                <a:cubicBezTo>
                  <a:pt x="72656" y="190524"/>
                  <a:pt x="90119" y="144487"/>
                  <a:pt x="88002" y="142899"/>
                </a:cubicBezTo>
                <a:cubicBezTo>
                  <a:pt x="85885" y="141311"/>
                  <a:pt x="71598" y="202695"/>
                  <a:pt x="62602" y="206399"/>
                </a:cubicBezTo>
                <a:cubicBezTo>
                  <a:pt x="53606" y="210103"/>
                  <a:pt x="28206" y="194228"/>
                  <a:pt x="34027" y="165124"/>
                </a:cubicBezTo>
                <a:cubicBezTo>
                  <a:pt x="39848" y="136020"/>
                  <a:pt x="112344" y="-2093"/>
                  <a:pt x="107052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D494951-2A7C-CD10-56E0-5CD39B1D042F}"/>
              </a:ext>
            </a:extLst>
          </p:cNvPr>
          <p:cNvSpPr/>
          <p:nvPr/>
        </p:nvSpPr>
        <p:spPr>
          <a:xfrm>
            <a:off x="2575673" y="5848217"/>
            <a:ext cx="720303" cy="441937"/>
          </a:xfrm>
          <a:custGeom>
            <a:avLst/>
            <a:gdLst>
              <a:gd name="connsiteX0" fmla="*/ 21477 w 720303"/>
              <a:gd name="connsiteY0" fmla="*/ 133 h 441937"/>
              <a:gd name="connsiteX1" fmla="*/ 34177 w 720303"/>
              <a:gd name="connsiteY1" fmla="*/ 165233 h 441937"/>
              <a:gd name="connsiteX2" fmla="*/ 151652 w 720303"/>
              <a:gd name="connsiteY2" fmla="*/ 349383 h 441937"/>
              <a:gd name="connsiteX3" fmla="*/ 138952 w 720303"/>
              <a:gd name="connsiteY3" fmla="*/ 343033 h 441937"/>
              <a:gd name="connsiteX4" fmla="*/ 373902 w 720303"/>
              <a:gd name="connsiteY4" fmla="*/ 431933 h 441937"/>
              <a:gd name="connsiteX5" fmla="*/ 491377 w 720303"/>
              <a:gd name="connsiteY5" fmla="*/ 403358 h 441937"/>
              <a:gd name="connsiteX6" fmla="*/ 497727 w 720303"/>
              <a:gd name="connsiteY6" fmla="*/ 409708 h 441937"/>
              <a:gd name="connsiteX7" fmla="*/ 713627 w 720303"/>
              <a:gd name="connsiteY7" fmla="*/ 216033 h 441937"/>
              <a:gd name="connsiteX8" fmla="*/ 662827 w 720303"/>
              <a:gd name="connsiteY8" fmla="*/ 260483 h 441937"/>
              <a:gd name="connsiteX9" fmla="*/ 637427 w 720303"/>
              <a:gd name="connsiteY9" fmla="*/ 314458 h 441937"/>
              <a:gd name="connsiteX10" fmla="*/ 462802 w 720303"/>
              <a:gd name="connsiteY10" fmla="*/ 441458 h 441937"/>
              <a:gd name="connsiteX11" fmla="*/ 164352 w 720303"/>
              <a:gd name="connsiteY11" fmla="*/ 352558 h 441937"/>
              <a:gd name="connsiteX12" fmla="*/ 59577 w 720303"/>
              <a:gd name="connsiteY12" fmla="*/ 219208 h 441937"/>
              <a:gd name="connsiteX13" fmla="*/ 2427 w 720303"/>
              <a:gd name="connsiteY13" fmla="*/ 120783 h 441937"/>
              <a:gd name="connsiteX14" fmla="*/ 11952 w 720303"/>
              <a:gd name="connsiteY14" fmla="*/ 136658 h 441937"/>
              <a:gd name="connsiteX15" fmla="*/ 21477 w 720303"/>
              <a:gd name="connsiteY15" fmla="*/ 133 h 44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0303" h="441937">
                <a:moveTo>
                  <a:pt x="21477" y="133"/>
                </a:moveTo>
                <a:cubicBezTo>
                  <a:pt x="25181" y="4895"/>
                  <a:pt x="12481" y="107025"/>
                  <a:pt x="34177" y="165233"/>
                </a:cubicBezTo>
                <a:cubicBezTo>
                  <a:pt x="55873" y="223441"/>
                  <a:pt x="151652" y="349383"/>
                  <a:pt x="151652" y="349383"/>
                </a:cubicBezTo>
                <a:cubicBezTo>
                  <a:pt x="169114" y="379016"/>
                  <a:pt x="138952" y="343033"/>
                  <a:pt x="138952" y="343033"/>
                </a:cubicBezTo>
                <a:cubicBezTo>
                  <a:pt x="175994" y="356791"/>
                  <a:pt x="315165" y="421879"/>
                  <a:pt x="373902" y="431933"/>
                </a:cubicBezTo>
                <a:cubicBezTo>
                  <a:pt x="432639" y="441987"/>
                  <a:pt x="470739" y="407062"/>
                  <a:pt x="491377" y="403358"/>
                </a:cubicBezTo>
                <a:cubicBezTo>
                  <a:pt x="512015" y="399654"/>
                  <a:pt x="460685" y="440929"/>
                  <a:pt x="497727" y="409708"/>
                </a:cubicBezTo>
                <a:cubicBezTo>
                  <a:pt x="534769" y="378487"/>
                  <a:pt x="686110" y="240904"/>
                  <a:pt x="713627" y="216033"/>
                </a:cubicBezTo>
                <a:cubicBezTo>
                  <a:pt x="741144" y="191162"/>
                  <a:pt x="675527" y="244079"/>
                  <a:pt x="662827" y="260483"/>
                </a:cubicBezTo>
                <a:cubicBezTo>
                  <a:pt x="650127" y="276887"/>
                  <a:pt x="670764" y="284296"/>
                  <a:pt x="637427" y="314458"/>
                </a:cubicBezTo>
                <a:cubicBezTo>
                  <a:pt x="604090" y="344620"/>
                  <a:pt x="541648" y="435108"/>
                  <a:pt x="462802" y="441458"/>
                </a:cubicBezTo>
                <a:cubicBezTo>
                  <a:pt x="383956" y="447808"/>
                  <a:pt x="231556" y="389600"/>
                  <a:pt x="164352" y="352558"/>
                </a:cubicBezTo>
                <a:cubicBezTo>
                  <a:pt x="97148" y="315516"/>
                  <a:pt x="86564" y="257837"/>
                  <a:pt x="59577" y="219208"/>
                </a:cubicBezTo>
                <a:cubicBezTo>
                  <a:pt x="32590" y="180579"/>
                  <a:pt x="10364" y="134541"/>
                  <a:pt x="2427" y="120783"/>
                </a:cubicBezTo>
                <a:cubicBezTo>
                  <a:pt x="-5511" y="107025"/>
                  <a:pt x="8248" y="154120"/>
                  <a:pt x="11952" y="136658"/>
                </a:cubicBezTo>
                <a:cubicBezTo>
                  <a:pt x="15656" y="119196"/>
                  <a:pt x="17773" y="-4629"/>
                  <a:pt x="2147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D9E342E8-2021-5236-F159-38E3CFBCB0AA}"/>
              </a:ext>
            </a:extLst>
          </p:cNvPr>
          <p:cNvSpPr/>
          <p:nvPr/>
        </p:nvSpPr>
        <p:spPr>
          <a:xfrm>
            <a:off x="2560315" y="5838408"/>
            <a:ext cx="741276" cy="480252"/>
          </a:xfrm>
          <a:custGeom>
            <a:avLst/>
            <a:gdLst>
              <a:gd name="connsiteX0" fmla="*/ 11435 w 741276"/>
              <a:gd name="connsiteY0" fmla="*/ 417 h 480252"/>
              <a:gd name="connsiteX1" fmla="*/ 1910 w 741276"/>
              <a:gd name="connsiteY1" fmla="*/ 114717 h 480252"/>
              <a:gd name="connsiteX2" fmla="*/ 49535 w 741276"/>
              <a:gd name="connsiteY2" fmla="*/ 248067 h 480252"/>
              <a:gd name="connsiteX3" fmla="*/ 154310 w 741276"/>
              <a:gd name="connsiteY3" fmla="*/ 400467 h 480252"/>
              <a:gd name="connsiteX4" fmla="*/ 262260 w 741276"/>
              <a:gd name="connsiteY4" fmla="*/ 448092 h 480252"/>
              <a:gd name="connsiteX5" fmla="*/ 455935 w 741276"/>
              <a:gd name="connsiteY5" fmla="*/ 479842 h 480252"/>
              <a:gd name="connsiteX6" fmla="*/ 567060 w 741276"/>
              <a:gd name="connsiteY6" fmla="*/ 425867 h 480252"/>
              <a:gd name="connsiteX7" fmla="*/ 735335 w 741276"/>
              <a:gd name="connsiteY7" fmla="*/ 248067 h 480252"/>
              <a:gd name="connsiteX8" fmla="*/ 681360 w 741276"/>
              <a:gd name="connsiteY8" fmla="*/ 314742 h 480252"/>
              <a:gd name="connsiteX9" fmla="*/ 471810 w 741276"/>
              <a:gd name="connsiteY9" fmla="*/ 463967 h 480252"/>
              <a:gd name="connsiteX10" fmla="*/ 252735 w 741276"/>
              <a:gd name="connsiteY10" fmla="*/ 438567 h 480252"/>
              <a:gd name="connsiteX11" fmla="*/ 68585 w 741276"/>
              <a:gd name="connsiteY11" fmla="*/ 314742 h 480252"/>
              <a:gd name="connsiteX12" fmla="*/ 52710 w 741276"/>
              <a:gd name="connsiteY12" fmla="*/ 187742 h 480252"/>
              <a:gd name="connsiteX13" fmla="*/ 49535 w 741276"/>
              <a:gd name="connsiteY13" fmla="*/ 238542 h 480252"/>
              <a:gd name="connsiteX14" fmla="*/ 43185 w 741276"/>
              <a:gd name="connsiteY14" fmla="*/ 143292 h 480252"/>
              <a:gd name="connsiteX15" fmla="*/ 30485 w 741276"/>
              <a:gd name="connsiteY15" fmla="*/ 155992 h 480252"/>
              <a:gd name="connsiteX16" fmla="*/ 11435 w 741276"/>
              <a:gd name="connsiteY16" fmla="*/ 417 h 48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276" h="480252">
                <a:moveTo>
                  <a:pt x="11435" y="417"/>
                </a:moveTo>
                <a:cubicBezTo>
                  <a:pt x="6673" y="-6462"/>
                  <a:pt x="-4440" y="73442"/>
                  <a:pt x="1910" y="114717"/>
                </a:cubicBezTo>
                <a:cubicBezTo>
                  <a:pt x="8260" y="155992"/>
                  <a:pt x="24135" y="200442"/>
                  <a:pt x="49535" y="248067"/>
                </a:cubicBezTo>
                <a:cubicBezTo>
                  <a:pt x="74935" y="295692"/>
                  <a:pt x="118856" y="367130"/>
                  <a:pt x="154310" y="400467"/>
                </a:cubicBezTo>
                <a:cubicBezTo>
                  <a:pt x="189764" y="433804"/>
                  <a:pt x="211989" y="434863"/>
                  <a:pt x="262260" y="448092"/>
                </a:cubicBezTo>
                <a:cubicBezTo>
                  <a:pt x="312531" y="461321"/>
                  <a:pt x="405135" y="483546"/>
                  <a:pt x="455935" y="479842"/>
                </a:cubicBezTo>
                <a:cubicBezTo>
                  <a:pt x="506735" y="476138"/>
                  <a:pt x="520493" y="464496"/>
                  <a:pt x="567060" y="425867"/>
                </a:cubicBezTo>
                <a:cubicBezTo>
                  <a:pt x="613627" y="387238"/>
                  <a:pt x="716285" y="266588"/>
                  <a:pt x="735335" y="248067"/>
                </a:cubicBezTo>
                <a:cubicBezTo>
                  <a:pt x="754385" y="229546"/>
                  <a:pt x="725281" y="278759"/>
                  <a:pt x="681360" y="314742"/>
                </a:cubicBezTo>
                <a:cubicBezTo>
                  <a:pt x="637439" y="350725"/>
                  <a:pt x="543247" y="443330"/>
                  <a:pt x="471810" y="463967"/>
                </a:cubicBezTo>
                <a:cubicBezTo>
                  <a:pt x="400373" y="484604"/>
                  <a:pt x="319939" y="463438"/>
                  <a:pt x="252735" y="438567"/>
                </a:cubicBezTo>
                <a:cubicBezTo>
                  <a:pt x="185531" y="413696"/>
                  <a:pt x="101922" y="356546"/>
                  <a:pt x="68585" y="314742"/>
                </a:cubicBezTo>
                <a:cubicBezTo>
                  <a:pt x="35248" y="272938"/>
                  <a:pt x="55885" y="200442"/>
                  <a:pt x="52710" y="187742"/>
                </a:cubicBezTo>
                <a:cubicBezTo>
                  <a:pt x="49535" y="175042"/>
                  <a:pt x="51122" y="245950"/>
                  <a:pt x="49535" y="238542"/>
                </a:cubicBezTo>
                <a:cubicBezTo>
                  <a:pt x="47948" y="231134"/>
                  <a:pt x="46360" y="157050"/>
                  <a:pt x="43185" y="143292"/>
                </a:cubicBezTo>
                <a:cubicBezTo>
                  <a:pt x="40010" y="129534"/>
                  <a:pt x="36835" y="178217"/>
                  <a:pt x="30485" y="155992"/>
                </a:cubicBezTo>
                <a:cubicBezTo>
                  <a:pt x="24135" y="133767"/>
                  <a:pt x="16197" y="7296"/>
                  <a:pt x="1143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2F8A54D3-D275-EF74-BBF2-FD825D64A83D}"/>
              </a:ext>
            </a:extLst>
          </p:cNvPr>
          <p:cNvSpPr/>
          <p:nvPr/>
        </p:nvSpPr>
        <p:spPr>
          <a:xfrm>
            <a:off x="3416055" y="5618586"/>
            <a:ext cx="212807" cy="443104"/>
          </a:xfrm>
          <a:custGeom>
            <a:avLst/>
            <a:gdLst>
              <a:gd name="connsiteX0" fmla="*/ 5 w 212807"/>
              <a:gd name="connsiteY0" fmla="*/ 86 h 443104"/>
              <a:gd name="connsiteX1" fmla="*/ 161032 w 212807"/>
              <a:gd name="connsiteY1" fmla="*/ 253127 h 443104"/>
              <a:gd name="connsiteX2" fmla="*/ 212790 w 212807"/>
              <a:gd name="connsiteY2" fmla="*/ 442908 h 443104"/>
              <a:gd name="connsiteX3" fmla="*/ 166783 w 212807"/>
              <a:gd name="connsiteY3" fmla="*/ 218622 h 443104"/>
              <a:gd name="connsiteX4" fmla="*/ 161032 w 212807"/>
              <a:gd name="connsiteY4" fmla="*/ 195618 h 443104"/>
              <a:gd name="connsiteX5" fmla="*/ 155281 w 212807"/>
              <a:gd name="connsiteY5" fmla="*/ 224372 h 443104"/>
              <a:gd name="connsiteX6" fmla="*/ 5 w 212807"/>
              <a:gd name="connsiteY6" fmla="*/ 86 h 44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07" h="443104">
                <a:moveTo>
                  <a:pt x="5" y="86"/>
                </a:moveTo>
                <a:cubicBezTo>
                  <a:pt x="964" y="4879"/>
                  <a:pt x="125568" y="179323"/>
                  <a:pt x="161032" y="253127"/>
                </a:cubicBezTo>
                <a:cubicBezTo>
                  <a:pt x="196496" y="326931"/>
                  <a:pt x="211832" y="448659"/>
                  <a:pt x="212790" y="442908"/>
                </a:cubicBezTo>
                <a:cubicBezTo>
                  <a:pt x="213748" y="437157"/>
                  <a:pt x="175409" y="259837"/>
                  <a:pt x="166783" y="218622"/>
                </a:cubicBezTo>
                <a:cubicBezTo>
                  <a:pt x="158157" y="177407"/>
                  <a:pt x="162949" y="194660"/>
                  <a:pt x="161032" y="195618"/>
                </a:cubicBezTo>
                <a:cubicBezTo>
                  <a:pt x="159115" y="196576"/>
                  <a:pt x="179243" y="257919"/>
                  <a:pt x="155281" y="224372"/>
                </a:cubicBezTo>
                <a:cubicBezTo>
                  <a:pt x="131319" y="190825"/>
                  <a:pt x="-954" y="-4707"/>
                  <a:pt x="5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2B952ACA-2030-22C7-42EC-11461DB97C19}"/>
              </a:ext>
            </a:extLst>
          </p:cNvPr>
          <p:cNvSpPr/>
          <p:nvPr/>
        </p:nvSpPr>
        <p:spPr>
          <a:xfrm>
            <a:off x="3191699" y="5048735"/>
            <a:ext cx="114464" cy="256982"/>
          </a:xfrm>
          <a:custGeom>
            <a:avLst/>
            <a:gdLst>
              <a:gd name="connsiteX0" fmla="*/ 75 w 114464"/>
              <a:gd name="connsiteY0" fmla="*/ 593 h 256982"/>
              <a:gd name="connsiteX1" fmla="*/ 109343 w 114464"/>
              <a:gd name="connsiteY1" fmla="*/ 247884 h 256982"/>
              <a:gd name="connsiteX2" fmla="*/ 97841 w 114464"/>
              <a:gd name="connsiteY2" fmla="*/ 207627 h 256982"/>
              <a:gd name="connsiteX3" fmla="*/ 92090 w 114464"/>
              <a:gd name="connsiteY3" fmla="*/ 178873 h 256982"/>
              <a:gd name="connsiteX4" fmla="*/ 75 w 114464"/>
              <a:gd name="connsiteY4" fmla="*/ 593 h 25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64" h="256982">
                <a:moveTo>
                  <a:pt x="75" y="593"/>
                </a:moveTo>
                <a:cubicBezTo>
                  <a:pt x="2950" y="12095"/>
                  <a:pt x="109343" y="247884"/>
                  <a:pt x="109343" y="247884"/>
                </a:cubicBezTo>
                <a:cubicBezTo>
                  <a:pt x="125637" y="282390"/>
                  <a:pt x="97841" y="207627"/>
                  <a:pt x="97841" y="207627"/>
                </a:cubicBezTo>
                <a:cubicBezTo>
                  <a:pt x="94966" y="196125"/>
                  <a:pt x="106467" y="209545"/>
                  <a:pt x="92090" y="178873"/>
                </a:cubicBezTo>
                <a:cubicBezTo>
                  <a:pt x="77713" y="148201"/>
                  <a:pt x="-2800" y="-10909"/>
                  <a:pt x="75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6B22B98-8860-09F2-2D90-1AE0F4C0CF9C}"/>
              </a:ext>
            </a:extLst>
          </p:cNvPr>
          <p:cNvSpPr/>
          <p:nvPr/>
        </p:nvSpPr>
        <p:spPr>
          <a:xfrm>
            <a:off x="3145746" y="5244860"/>
            <a:ext cx="189093" cy="281797"/>
          </a:xfrm>
          <a:custGeom>
            <a:avLst/>
            <a:gdLst>
              <a:gd name="connsiteX0" fmla="*/ 20 w 189093"/>
              <a:gd name="connsiteY0" fmla="*/ 0 h 281797"/>
              <a:gd name="connsiteX1" fmla="*/ 161046 w 189093"/>
              <a:gd name="connsiteY1" fmla="*/ 224287 h 281797"/>
              <a:gd name="connsiteX2" fmla="*/ 184050 w 189093"/>
              <a:gd name="connsiteY2" fmla="*/ 281797 h 281797"/>
              <a:gd name="connsiteX3" fmla="*/ 172548 w 189093"/>
              <a:gd name="connsiteY3" fmla="*/ 224287 h 281797"/>
              <a:gd name="connsiteX4" fmla="*/ 20 w 189093"/>
              <a:gd name="connsiteY4" fmla="*/ 0 h 28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93" h="281797">
                <a:moveTo>
                  <a:pt x="20" y="0"/>
                </a:moveTo>
                <a:cubicBezTo>
                  <a:pt x="-1897" y="0"/>
                  <a:pt x="130374" y="177321"/>
                  <a:pt x="161046" y="224287"/>
                </a:cubicBezTo>
                <a:cubicBezTo>
                  <a:pt x="191718" y="271253"/>
                  <a:pt x="182133" y="281797"/>
                  <a:pt x="184050" y="281797"/>
                </a:cubicBezTo>
                <a:cubicBezTo>
                  <a:pt x="185967" y="281797"/>
                  <a:pt x="199386" y="267419"/>
                  <a:pt x="172548" y="224287"/>
                </a:cubicBezTo>
                <a:cubicBezTo>
                  <a:pt x="145710" y="181155"/>
                  <a:pt x="1937" y="0"/>
                  <a:pt x="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25E0C6E5-85F1-2C6C-72C1-26D7B99AB83D}"/>
              </a:ext>
            </a:extLst>
          </p:cNvPr>
          <p:cNvSpPr/>
          <p:nvPr/>
        </p:nvSpPr>
        <p:spPr>
          <a:xfrm>
            <a:off x="4479827" y="6694028"/>
            <a:ext cx="138188" cy="178384"/>
          </a:xfrm>
          <a:custGeom>
            <a:avLst/>
            <a:gdLst>
              <a:gd name="connsiteX0" fmla="*/ 138181 w 138188"/>
              <a:gd name="connsiteY0" fmla="*/ 70 h 178384"/>
              <a:gd name="connsiteX1" fmla="*/ 28913 w 138188"/>
              <a:gd name="connsiteY1" fmla="*/ 74832 h 178384"/>
              <a:gd name="connsiteX2" fmla="*/ 158 w 138188"/>
              <a:gd name="connsiteY2" fmla="*/ 178349 h 178384"/>
              <a:gd name="connsiteX3" fmla="*/ 23162 w 138188"/>
              <a:gd name="connsiteY3" fmla="*/ 63330 h 178384"/>
              <a:gd name="connsiteX4" fmla="*/ 138181 w 138188"/>
              <a:gd name="connsiteY4" fmla="*/ 70 h 1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88" h="178384">
                <a:moveTo>
                  <a:pt x="138181" y="70"/>
                </a:moveTo>
                <a:cubicBezTo>
                  <a:pt x="139140" y="1987"/>
                  <a:pt x="51917" y="45119"/>
                  <a:pt x="28913" y="74832"/>
                </a:cubicBezTo>
                <a:cubicBezTo>
                  <a:pt x="5909" y="104545"/>
                  <a:pt x="1117" y="180266"/>
                  <a:pt x="158" y="178349"/>
                </a:cubicBezTo>
                <a:cubicBezTo>
                  <a:pt x="-801" y="176432"/>
                  <a:pt x="2075" y="91126"/>
                  <a:pt x="23162" y="63330"/>
                </a:cubicBezTo>
                <a:cubicBezTo>
                  <a:pt x="44249" y="35534"/>
                  <a:pt x="137222" y="-1847"/>
                  <a:pt x="138181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57CC4CB4-A973-9953-5A85-51A2ABAAC33E}"/>
              </a:ext>
            </a:extLst>
          </p:cNvPr>
          <p:cNvSpPr/>
          <p:nvPr/>
        </p:nvSpPr>
        <p:spPr>
          <a:xfrm>
            <a:off x="6130445" y="5824405"/>
            <a:ext cx="185230" cy="219873"/>
          </a:xfrm>
          <a:custGeom>
            <a:avLst/>
            <a:gdLst>
              <a:gd name="connsiteX0" fmla="*/ 184091 w 185230"/>
              <a:gd name="connsiteY0" fmla="*/ 1301 h 219873"/>
              <a:gd name="connsiteX1" fmla="*/ 69072 w 185230"/>
              <a:gd name="connsiteY1" fmla="*/ 110569 h 219873"/>
              <a:gd name="connsiteX2" fmla="*/ 61 w 185230"/>
              <a:gd name="connsiteY2" fmla="*/ 219837 h 219873"/>
              <a:gd name="connsiteX3" fmla="*/ 57570 w 185230"/>
              <a:gd name="connsiteY3" fmla="*/ 99067 h 219873"/>
              <a:gd name="connsiteX4" fmla="*/ 97827 w 185230"/>
              <a:gd name="connsiteY4" fmla="*/ 99067 h 219873"/>
              <a:gd name="connsiteX5" fmla="*/ 126581 w 185230"/>
              <a:gd name="connsiteY5" fmla="*/ 53059 h 219873"/>
              <a:gd name="connsiteX6" fmla="*/ 184091 w 185230"/>
              <a:gd name="connsiteY6" fmla="*/ 1301 h 2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30" h="219873">
                <a:moveTo>
                  <a:pt x="184091" y="1301"/>
                </a:moveTo>
                <a:cubicBezTo>
                  <a:pt x="174506" y="10886"/>
                  <a:pt x="99744" y="74146"/>
                  <a:pt x="69072" y="110569"/>
                </a:cubicBezTo>
                <a:cubicBezTo>
                  <a:pt x="38400" y="146992"/>
                  <a:pt x="1978" y="221754"/>
                  <a:pt x="61" y="219837"/>
                </a:cubicBezTo>
                <a:cubicBezTo>
                  <a:pt x="-1856" y="217920"/>
                  <a:pt x="41276" y="119195"/>
                  <a:pt x="57570" y="99067"/>
                </a:cubicBezTo>
                <a:cubicBezTo>
                  <a:pt x="73864" y="78939"/>
                  <a:pt x="86325" y="106735"/>
                  <a:pt x="97827" y="99067"/>
                </a:cubicBezTo>
                <a:cubicBezTo>
                  <a:pt x="109329" y="91399"/>
                  <a:pt x="113162" y="68395"/>
                  <a:pt x="126581" y="53059"/>
                </a:cubicBezTo>
                <a:cubicBezTo>
                  <a:pt x="140000" y="37723"/>
                  <a:pt x="193676" y="-8284"/>
                  <a:pt x="184091" y="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1604FAA6-8A18-B19C-F081-6C9DA77B20D9}"/>
              </a:ext>
            </a:extLst>
          </p:cNvPr>
          <p:cNvSpPr/>
          <p:nvPr/>
        </p:nvSpPr>
        <p:spPr>
          <a:xfrm>
            <a:off x="3492228" y="3927389"/>
            <a:ext cx="434904" cy="85084"/>
          </a:xfrm>
          <a:custGeom>
            <a:avLst/>
            <a:gdLst>
              <a:gd name="connsiteX0" fmla="*/ 272 w 434904"/>
              <a:gd name="connsiteY0" fmla="*/ 86 h 85084"/>
              <a:gd name="connsiteX1" fmla="*/ 413022 w 434904"/>
              <a:gd name="connsiteY1" fmla="*/ 82636 h 85084"/>
              <a:gd name="connsiteX2" fmla="*/ 374922 w 434904"/>
              <a:gd name="connsiteY2" fmla="*/ 63586 h 85084"/>
              <a:gd name="connsiteX3" fmla="*/ 349522 w 434904"/>
              <a:gd name="connsiteY3" fmla="*/ 66761 h 85084"/>
              <a:gd name="connsiteX4" fmla="*/ 272 w 434904"/>
              <a:gd name="connsiteY4" fmla="*/ 86 h 8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04" h="85084">
                <a:moveTo>
                  <a:pt x="272" y="86"/>
                </a:moveTo>
                <a:cubicBezTo>
                  <a:pt x="10855" y="2732"/>
                  <a:pt x="350580" y="72053"/>
                  <a:pt x="413022" y="82636"/>
                </a:cubicBezTo>
                <a:cubicBezTo>
                  <a:pt x="475464" y="93219"/>
                  <a:pt x="385505" y="66232"/>
                  <a:pt x="374922" y="63586"/>
                </a:cubicBezTo>
                <a:cubicBezTo>
                  <a:pt x="364339" y="60940"/>
                  <a:pt x="408789" y="77344"/>
                  <a:pt x="349522" y="66761"/>
                </a:cubicBezTo>
                <a:cubicBezTo>
                  <a:pt x="290255" y="56178"/>
                  <a:pt x="-10311" y="-2560"/>
                  <a:pt x="272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829F122E-53E6-E79C-51BF-3741B0897B93}"/>
              </a:ext>
            </a:extLst>
          </p:cNvPr>
          <p:cNvSpPr/>
          <p:nvPr/>
        </p:nvSpPr>
        <p:spPr>
          <a:xfrm>
            <a:off x="3441670" y="4025884"/>
            <a:ext cx="130207" cy="146084"/>
          </a:xfrm>
          <a:custGeom>
            <a:avLst/>
            <a:gdLst>
              <a:gd name="connsiteX0" fmla="*/ 130205 w 130207"/>
              <a:gd name="connsiteY0" fmla="*/ 16 h 146084"/>
              <a:gd name="connsiteX1" fmla="*/ 28605 w 130207"/>
              <a:gd name="connsiteY1" fmla="*/ 79391 h 146084"/>
              <a:gd name="connsiteX2" fmla="*/ 30 w 130207"/>
              <a:gd name="connsiteY2" fmla="*/ 146066 h 146084"/>
              <a:gd name="connsiteX3" fmla="*/ 25430 w 130207"/>
              <a:gd name="connsiteY3" fmla="*/ 73041 h 146084"/>
              <a:gd name="connsiteX4" fmla="*/ 130205 w 130207"/>
              <a:gd name="connsiteY4" fmla="*/ 16 h 14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7" h="146084">
                <a:moveTo>
                  <a:pt x="130205" y="16"/>
                </a:moveTo>
                <a:cubicBezTo>
                  <a:pt x="130734" y="1074"/>
                  <a:pt x="50301" y="55050"/>
                  <a:pt x="28605" y="79391"/>
                </a:cubicBezTo>
                <a:cubicBezTo>
                  <a:pt x="6909" y="103732"/>
                  <a:pt x="559" y="147124"/>
                  <a:pt x="30" y="146066"/>
                </a:cubicBezTo>
                <a:cubicBezTo>
                  <a:pt x="-499" y="145008"/>
                  <a:pt x="5851" y="95795"/>
                  <a:pt x="25430" y="73041"/>
                </a:cubicBezTo>
                <a:cubicBezTo>
                  <a:pt x="45009" y="50287"/>
                  <a:pt x="129676" y="-1042"/>
                  <a:pt x="1302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9BCEE4C-1823-FF21-ACF6-0B4C5E38910D}"/>
              </a:ext>
            </a:extLst>
          </p:cNvPr>
          <p:cNvSpPr/>
          <p:nvPr/>
        </p:nvSpPr>
        <p:spPr>
          <a:xfrm>
            <a:off x="4168104" y="4076700"/>
            <a:ext cx="338444" cy="297591"/>
          </a:xfrm>
          <a:custGeom>
            <a:avLst/>
            <a:gdLst>
              <a:gd name="connsiteX0" fmla="*/ 671 w 338444"/>
              <a:gd name="connsiteY0" fmla="*/ 0 h 297591"/>
              <a:gd name="connsiteX1" fmla="*/ 51471 w 338444"/>
              <a:gd name="connsiteY1" fmla="*/ 53975 h 297591"/>
              <a:gd name="connsiteX2" fmla="*/ 327696 w 338444"/>
              <a:gd name="connsiteY2" fmla="*/ 288925 h 297591"/>
              <a:gd name="connsiteX3" fmla="*/ 286421 w 338444"/>
              <a:gd name="connsiteY3" fmla="*/ 250825 h 297591"/>
              <a:gd name="connsiteX4" fmla="*/ 671 w 338444"/>
              <a:gd name="connsiteY4" fmla="*/ 0 h 29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44" h="297591">
                <a:moveTo>
                  <a:pt x="671" y="0"/>
                </a:moveTo>
                <a:cubicBezTo>
                  <a:pt x="-1181" y="2910"/>
                  <a:pt x="-3033" y="5821"/>
                  <a:pt x="51471" y="53975"/>
                </a:cubicBezTo>
                <a:cubicBezTo>
                  <a:pt x="105975" y="102129"/>
                  <a:pt x="288538" y="256117"/>
                  <a:pt x="327696" y="288925"/>
                </a:cubicBezTo>
                <a:cubicBezTo>
                  <a:pt x="366854" y="321733"/>
                  <a:pt x="286421" y="250825"/>
                  <a:pt x="286421" y="250825"/>
                </a:cubicBezTo>
                <a:lnTo>
                  <a:pt x="6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9615174-BF02-72BF-2671-B26617AEA105}"/>
              </a:ext>
            </a:extLst>
          </p:cNvPr>
          <p:cNvSpPr/>
          <p:nvPr/>
        </p:nvSpPr>
        <p:spPr>
          <a:xfrm>
            <a:off x="5826071" y="3841459"/>
            <a:ext cx="572926" cy="133643"/>
          </a:xfrm>
          <a:custGeom>
            <a:avLst/>
            <a:gdLst>
              <a:gd name="connsiteX0" fmla="*/ 54 w 572926"/>
              <a:gd name="connsiteY0" fmla="*/ 133641 h 133643"/>
              <a:gd name="connsiteX1" fmla="*/ 238179 w 572926"/>
              <a:gd name="connsiteY1" fmla="*/ 25691 h 133643"/>
              <a:gd name="connsiteX2" fmla="*/ 555679 w 572926"/>
              <a:gd name="connsiteY2" fmla="*/ 38391 h 133643"/>
              <a:gd name="connsiteX3" fmla="*/ 511229 w 572926"/>
              <a:gd name="connsiteY3" fmla="*/ 41566 h 133643"/>
              <a:gd name="connsiteX4" fmla="*/ 346129 w 572926"/>
              <a:gd name="connsiteY4" fmla="*/ 73316 h 133643"/>
              <a:gd name="connsiteX5" fmla="*/ 489004 w 572926"/>
              <a:gd name="connsiteY5" fmla="*/ 35216 h 133643"/>
              <a:gd name="connsiteX6" fmla="*/ 368354 w 572926"/>
              <a:gd name="connsiteY6" fmla="*/ 16166 h 133643"/>
              <a:gd name="connsiteX7" fmla="*/ 273104 w 572926"/>
              <a:gd name="connsiteY7" fmla="*/ 291 h 133643"/>
              <a:gd name="connsiteX8" fmla="*/ 342954 w 572926"/>
              <a:gd name="connsiteY8" fmla="*/ 6641 h 133643"/>
              <a:gd name="connsiteX9" fmla="*/ 250879 w 572926"/>
              <a:gd name="connsiteY9" fmla="*/ 16166 h 133643"/>
              <a:gd name="connsiteX10" fmla="*/ 184204 w 572926"/>
              <a:gd name="connsiteY10" fmla="*/ 28866 h 133643"/>
              <a:gd name="connsiteX11" fmla="*/ 215954 w 572926"/>
              <a:gd name="connsiteY11" fmla="*/ 22516 h 133643"/>
              <a:gd name="connsiteX12" fmla="*/ 54 w 572926"/>
              <a:gd name="connsiteY12" fmla="*/ 133641 h 13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926" h="133643">
                <a:moveTo>
                  <a:pt x="54" y="133641"/>
                </a:moveTo>
                <a:cubicBezTo>
                  <a:pt x="3758" y="134170"/>
                  <a:pt x="145575" y="41566"/>
                  <a:pt x="238179" y="25691"/>
                </a:cubicBezTo>
                <a:cubicBezTo>
                  <a:pt x="330783" y="9816"/>
                  <a:pt x="510171" y="35745"/>
                  <a:pt x="555679" y="38391"/>
                </a:cubicBezTo>
                <a:cubicBezTo>
                  <a:pt x="601187" y="41037"/>
                  <a:pt x="546154" y="35745"/>
                  <a:pt x="511229" y="41566"/>
                </a:cubicBezTo>
                <a:cubicBezTo>
                  <a:pt x="476304" y="47387"/>
                  <a:pt x="349833" y="74374"/>
                  <a:pt x="346129" y="73316"/>
                </a:cubicBezTo>
                <a:cubicBezTo>
                  <a:pt x="342425" y="72258"/>
                  <a:pt x="485300" y="44741"/>
                  <a:pt x="489004" y="35216"/>
                </a:cubicBezTo>
                <a:cubicBezTo>
                  <a:pt x="492708" y="25691"/>
                  <a:pt x="368354" y="16166"/>
                  <a:pt x="368354" y="16166"/>
                </a:cubicBezTo>
                <a:lnTo>
                  <a:pt x="273104" y="291"/>
                </a:lnTo>
                <a:cubicBezTo>
                  <a:pt x="268871" y="-1296"/>
                  <a:pt x="346658" y="3995"/>
                  <a:pt x="342954" y="6641"/>
                </a:cubicBezTo>
                <a:cubicBezTo>
                  <a:pt x="339250" y="9287"/>
                  <a:pt x="277337" y="12462"/>
                  <a:pt x="250879" y="16166"/>
                </a:cubicBezTo>
                <a:cubicBezTo>
                  <a:pt x="224421" y="19870"/>
                  <a:pt x="190025" y="27808"/>
                  <a:pt x="184204" y="28866"/>
                </a:cubicBezTo>
                <a:cubicBezTo>
                  <a:pt x="178383" y="29924"/>
                  <a:pt x="249821" y="4524"/>
                  <a:pt x="215954" y="22516"/>
                </a:cubicBezTo>
                <a:cubicBezTo>
                  <a:pt x="182087" y="40508"/>
                  <a:pt x="-3650" y="133112"/>
                  <a:pt x="54" y="13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692D5C0-4F3D-8581-2F82-2B85851B7774}"/>
              </a:ext>
            </a:extLst>
          </p:cNvPr>
          <p:cNvSpPr/>
          <p:nvPr/>
        </p:nvSpPr>
        <p:spPr>
          <a:xfrm>
            <a:off x="5799824" y="3985374"/>
            <a:ext cx="464148" cy="107246"/>
          </a:xfrm>
          <a:custGeom>
            <a:avLst/>
            <a:gdLst>
              <a:gd name="connsiteX0" fmla="*/ 901 w 464148"/>
              <a:gd name="connsiteY0" fmla="*/ 24651 h 107246"/>
              <a:gd name="connsiteX1" fmla="*/ 451751 w 464148"/>
              <a:gd name="connsiteY1" fmla="*/ 5601 h 107246"/>
              <a:gd name="connsiteX2" fmla="*/ 337451 w 464148"/>
              <a:gd name="connsiteY2" fmla="*/ 18301 h 107246"/>
              <a:gd name="connsiteX3" fmla="*/ 337451 w 464148"/>
              <a:gd name="connsiteY3" fmla="*/ 53226 h 107246"/>
              <a:gd name="connsiteX4" fmla="*/ 435876 w 464148"/>
              <a:gd name="connsiteY4" fmla="*/ 107201 h 107246"/>
              <a:gd name="connsiteX5" fmla="*/ 337451 w 464148"/>
              <a:gd name="connsiteY5" fmla="*/ 43701 h 107246"/>
              <a:gd name="connsiteX6" fmla="*/ 302526 w 464148"/>
              <a:gd name="connsiteY6" fmla="*/ 2426 h 107246"/>
              <a:gd name="connsiteX7" fmla="*/ 334276 w 464148"/>
              <a:gd name="connsiteY7" fmla="*/ 5601 h 107246"/>
              <a:gd name="connsiteX8" fmla="*/ 901 w 464148"/>
              <a:gd name="connsiteY8" fmla="*/ 24651 h 10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148" h="107246">
                <a:moveTo>
                  <a:pt x="901" y="24651"/>
                </a:moveTo>
                <a:cubicBezTo>
                  <a:pt x="20480" y="24651"/>
                  <a:pt x="395659" y="6659"/>
                  <a:pt x="451751" y="5601"/>
                </a:cubicBezTo>
                <a:cubicBezTo>
                  <a:pt x="507843" y="4543"/>
                  <a:pt x="356501" y="10364"/>
                  <a:pt x="337451" y="18301"/>
                </a:cubicBezTo>
                <a:cubicBezTo>
                  <a:pt x="318401" y="26238"/>
                  <a:pt x="321047" y="38409"/>
                  <a:pt x="337451" y="53226"/>
                </a:cubicBezTo>
                <a:cubicBezTo>
                  <a:pt x="353855" y="68043"/>
                  <a:pt x="435876" y="108788"/>
                  <a:pt x="435876" y="107201"/>
                </a:cubicBezTo>
                <a:cubicBezTo>
                  <a:pt x="435876" y="105614"/>
                  <a:pt x="359676" y="61163"/>
                  <a:pt x="337451" y="43701"/>
                </a:cubicBezTo>
                <a:cubicBezTo>
                  <a:pt x="315226" y="26239"/>
                  <a:pt x="303055" y="8776"/>
                  <a:pt x="302526" y="2426"/>
                </a:cubicBezTo>
                <a:cubicBezTo>
                  <a:pt x="301997" y="-3924"/>
                  <a:pt x="381901" y="4014"/>
                  <a:pt x="334276" y="5601"/>
                </a:cubicBezTo>
                <a:cubicBezTo>
                  <a:pt x="286651" y="7188"/>
                  <a:pt x="-18678" y="24651"/>
                  <a:pt x="901" y="2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82329C2F-16C1-4776-0906-40C74B838F87}"/>
              </a:ext>
            </a:extLst>
          </p:cNvPr>
          <p:cNvSpPr/>
          <p:nvPr/>
        </p:nvSpPr>
        <p:spPr>
          <a:xfrm>
            <a:off x="3068053" y="3500966"/>
            <a:ext cx="87589" cy="343919"/>
          </a:xfrm>
          <a:custGeom>
            <a:avLst/>
            <a:gdLst>
              <a:gd name="connsiteX0" fmla="*/ 0 w 87589"/>
              <a:gd name="connsiteY0" fmla="*/ 223 h 343919"/>
              <a:gd name="connsiteX1" fmla="*/ 84221 w 87589"/>
              <a:gd name="connsiteY1" fmla="*/ 210776 h 343919"/>
              <a:gd name="connsiteX2" fmla="*/ 72189 w 87589"/>
              <a:gd name="connsiteY2" fmla="*/ 343123 h 343919"/>
              <a:gd name="connsiteX3" fmla="*/ 84221 w 87589"/>
              <a:gd name="connsiteY3" fmla="*/ 252887 h 343919"/>
              <a:gd name="connsiteX4" fmla="*/ 0 w 87589"/>
              <a:gd name="connsiteY4" fmla="*/ 223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89" h="343919">
                <a:moveTo>
                  <a:pt x="0" y="223"/>
                </a:moveTo>
                <a:cubicBezTo>
                  <a:pt x="0" y="-6795"/>
                  <a:pt x="72190" y="153626"/>
                  <a:pt x="84221" y="210776"/>
                </a:cubicBezTo>
                <a:cubicBezTo>
                  <a:pt x="96253" y="267926"/>
                  <a:pt x="72189" y="336105"/>
                  <a:pt x="72189" y="343123"/>
                </a:cubicBezTo>
                <a:cubicBezTo>
                  <a:pt x="72189" y="350141"/>
                  <a:pt x="91239" y="310037"/>
                  <a:pt x="84221" y="252887"/>
                </a:cubicBezTo>
                <a:cubicBezTo>
                  <a:pt x="77203" y="195737"/>
                  <a:pt x="0" y="7241"/>
                  <a:pt x="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3FD1D3A-1F26-95F3-0073-2823898F5904}"/>
              </a:ext>
            </a:extLst>
          </p:cNvPr>
          <p:cNvSpPr/>
          <p:nvPr/>
        </p:nvSpPr>
        <p:spPr>
          <a:xfrm>
            <a:off x="2993898" y="4156725"/>
            <a:ext cx="74168" cy="427805"/>
          </a:xfrm>
          <a:custGeom>
            <a:avLst/>
            <a:gdLst>
              <a:gd name="connsiteX0" fmla="*/ 74155 w 74168"/>
              <a:gd name="connsiteY0" fmla="*/ 186 h 427805"/>
              <a:gd name="connsiteX1" fmla="*/ 7981 w 74168"/>
              <a:gd name="connsiteY1" fmla="*/ 294959 h 427805"/>
              <a:gd name="connsiteX2" fmla="*/ 13997 w 74168"/>
              <a:gd name="connsiteY2" fmla="*/ 427307 h 427805"/>
              <a:gd name="connsiteX3" fmla="*/ 1965 w 74168"/>
              <a:gd name="connsiteY3" fmla="*/ 252849 h 427805"/>
              <a:gd name="connsiteX4" fmla="*/ 74155 w 74168"/>
              <a:gd name="connsiteY4" fmla="*/ 186 h 42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" h="427805">
                <a:moveTo>
                  <a:pt x="74155" y="186"/>
                </a:moveTo>
                <a:cubicBezTo>
                  <a:pt x="75158" y="7204"/>
                  <a:pt x="18007" y="223772"/>
                  <a:pt x="7981" y="294959"/>
                </a:cubicBezTo>
                <a:cubicBezTo>
                  <a:pt x="-2045" y="366146"/>
                  <a:pt x="15000" y="434325"/>
                  <a:pt x="13997" y="427307"/>
                </a:cubicBezTo>
                <a:cubicBezTo>
                  <a:pt x="12994" y="420289"/>
                  <a:pt x="-6056" y="319023"/>
                  <a:pt x="1965" y="252849"/>
                </a:cubicBezTo>
                <a:cubicBezTo>
                  <a:pt x="9986" y="186675"/>
                  <a:pt x="73152" y="-6832"/>
                  <a:pt x="74155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04A5F52B-D687-0AB8-7EE6-6A8EB0759164}"/>
              </a:ext>
            </a:extLst>
          </p:cNvPr>
          <p:cNvSpPr/>
          <p:nvPr/>
        </p:nvSpPr>
        <p:spPr>
          <a:xfrm>
            <a:off x="2912990" y="3405259"/>
            <a:ext cx="143502" cy="856074"/>
          </a:xfrm>
          <a:custGeom>
            <a:avLst/>
            <a:gdLst>
              <a:gd name="connsiteX0" fmla="*/ 143031 w 143502"/>
              <a:gd name="connsiteY0" fmla="*/ 5694 h 856074"/>
              <a:gd name="connsiteX1" fmla="*/ 4668 w 143502"/>
              <a:gd name="connsiteY1" fmla="*/ 841888 h 856074"/>
              <a:gd name="connsiteX2" fmla="*/ 46778 w 143502"/>
              <a:gd name="connsiteY2" fmla="*/ 492973 h 856074"/>
              <a:gd name="connsiteX3" fmla="*/ 143031 w 143502"/>
              <a:gd name="connsiteY3" fmla="*/ 5694 h 8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02" h="856074">
                <a:moveTo>
                  <a:pt x="143031" y="5694"/>
                </a:moveTo>
                <a:cubicBezTo>
                  <a:pt x="136013" y="63846"/>
                  <a:pt x="20710" y="760675"/>
                  <a:pt x="4668" y="841888"/>
                </a:cubicBezTo>
                <a:cubicBezTo>
                  <a:pt x="-11374" y="923101"/>
                  <a:pt x="16699" y="635347"/>
                  <a:pt x="46778" y="492973"/>
                </a:cubicBezTo>
                <a:cubicBezTo>
                  <a:pt x="76857" y="350599"/>
                  <a:pt x="150049" y="-52458"/>
                  <a:pt x="143031" y="5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5439998-9376-DFC7-B48B-5A3C9D547684}"/>
              </a:ext>
            </a:extLst>
          </p:cNvPr>
          <p:cNvSpPr/>
          <p:nvPr/>
        </p:nvSpPr>
        <p:spPr>
          <a:xfrm>
            <a:off x="2953753" y="4223052"/>
            <a:ext cx="54209" cy="493385"/>
          </a:xfrm>
          <a:custGeom>
            <a:avLst/>
            <a:gdLst>
              <a:gd name="connsiteX0" fmla="*/ 48126 w 54209"/>
              <a:gd name="connsiteY0" fmla="*/ 32 h 493385"/>
              <a:gd name="connsiteX1" fmla="*/ 12031 w 54209"/>
              <a:gd name="connsiteY1" fmla="*/ 288790 h 493385"/>
              <a:gd name="connsiteX2" fmla="*/ 54142 w 54209"/>
              <a:gd name="connsiteY2" fmla="*/ 493327 h 493385"/>
              <a:gd name="connsiteX3" fmla="*/ 0 w 54209"/>
              <a:gd name="connsiteY3" fmla="*/ 306837 h 493385"/>
              <a:gd name="connsiteX4" fmla="*/ 48126 w 54209"/>
              <a:gd name="connsiteY4" fmla="*/ 32 h 4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9" h="493385">
                <a:moveTo>
                  <a:pt x="48126" y="32"/>
                </a:moveTo>
                <a:cubicBezTo>
                  <a:pt x="50131" y="-2976"/>
                  <a:pt x="11028" y="206574"/>
                  <a:pt x="12031" y="288790"/>
                </a:cubicBezTo>
                <a:cubicBezTo>
                  <a:pt x="13034" y="371006"/>
                  <a:pt x="56147" y="490319"/>
                  <a:pt x="54142" y="493327"/>
                </a:cubicBezTo>
                <a:cubicBezTo>
                  <a:pt x="52137" y="496335"/>
                  <a:pt x="0" y="382034"/>
                  <a:pt x="0" y="306837"/>
                </a:cubicBezTo>
                <a:cubicBezTo>
                  <a:pt x="0" y="231640"/>
                  <a:pt x="46121" y="3040"/>
                  <a:pt x="48126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F15BD84-10AF-2AE1-B084-2D298BFEF631}"/>
              </a:ext>
            </a:extLst>
          </p:cNvPr>
          <p:cNvSpPr/>
          <p:nvPr/>
        </p:nvSpPr>
        <p:spPr>
          <a:xfrm>
            <a:off x="3573356" y="4842568"/>
            <a:ext cx="246717" cy="362739"/>
          </a:xfrm>
          <a:custGeom>
            <a:avLst/>
            <a:gdLst>
              <a:gd name="connsiteX0" fmla="*/ 23 w 246717"/>
              <a:gd name="connsiteY0" fmla="*/ 143 h 362739"/>
              <a:gd name="connsiteX1" fmla="*/ 168465 w 246717"/>
              <a:gd name="connsiteY1" fmla="*/ 264837 h 362739"/>
              <a:gd name="connsiteX2" fmla="*/ 174481 w 246717"/>
              <a:gd name="connsiteY2" fmla="*/ 361090 h 362739"/>
              <a:gd name="connsiteX3" fmla="*/ 174481 w 246717"/>
              <a:gd name="connsiteY3" fmla="*/ 312964 h 362739"/>
              <a:gd name="connsiteX4" fmla="*/ 246670 w 246717"/>
              <a:gd name="connsiteY4" fmla="*/ 156553 h 362739"/>
              <a:gd name="connsiteX5" fmla="*/ 162449 w 246717"/>
              <a:gd name="connsiteY5" fmla="*/ 294916 h 362739"/>
              <a:gd name="connsiteX6" fmla="*/ 156433 w 246717"/>
              <a:gd name="connsiteY6" fmla="*/ 228743 h 362739"/>
              <a:gd name="connsiteX7" fmla="*/ 23 w 246717"/>
              <a:gd name="connsiteY7" fmla="*/ 143 h 3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17" h="362739">
                <a:moveTo>
                  <a:pt x="23" y="143"/>
                </a:moveTo>
                <a:cubicBezTo>
                  <a:pt x="2028" y="6159"/>
                  <a:pt x="139389" y="204679"/>
                  <a:pt x="168465" y="264837"/>
                </a:cubicBezTo>
                <a:cubicBezTo>
                  <a:pt x="197541" y="324995"/>
                  <a:pt x="173478" y="353069"/>
                  <a:pt x="174481" y="361090"/>
                </a:cubicBezTo>
                <a:cubicBezTo>
                  <a:pt x="175484" y="369111"/>
                  <a:pt x="162450" y="347053"/>
                  <a:pt x="174481" y="312964"/>
                </a:cubicBezTo>
                <a:cubicBezTo>
                  <a:pt x="186512" y="278875"/>
                  <a:pt x="248675" y="159561"/>
                  <a:pt x="246670" y="156553"/>
                </a:cubicBezTo>
                <a:cubicBezTo>
                  <a:pt x="244665" y="153545"/>
                  <a:pt x="177489" y="282884"/>
                  <a:pt x="162449" y="294916"/>
                </a:cubicBezTo>
                <a:cubicBezTo>
                  <a:pt x="147409" y="306948"/>
                  <a:pt x="185509" y="277872"/>
                  <a:pt x="156433" y="228743"/>
                </a:cubicBezTo>
                <a:cubicBezTo>
                  <a:pt x="127357" y="179614"/>
                  <a:pt x="-1982" y="-5873"/>
                  <a:pt x="2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E32DD45-5DAE-91ED-9CF0-21F93DC3335D}"/>
              </a:ext>
            </a:extLst>
          </p:cNvPr>
          <p:cNvSpPr/>
          <p:nvPr/>
        </p:nvSpPr>
        <p:spPr>
          <a:xfrm>
            <a:off x="3230212" y="4409524"/>
            <a:ext cx="96736" cy="229095"/>
          </a:xfrm>
          <a:custGeom>
            <a:avLst/>
            <a:gdLst>
              <a:gd name="connsiteX0" fmla="*/ 267 w 96736"/>
              <a:gd name="connsiteY0" fmla="*/ 50 h 229095"/>
              <a:gd name="connsiteX1" fmla="*/ 36362 w 96736"/>
              <a:gd name="connsiteY1" fmla="*/ 168492 h 229095"/>
              <a:gd name="connsiteX2" fmla="*/ 96520 w 96736"/>
              <a:gd name="connsiteY2" fmla="*/ 228650 h 229095"/>
              <a:gd name="connsiteX3" fmla="*/ 54409 w 96736"/>
              <a:gd name="connsiteY3" fmla="*/ 186539 h 229095"/>
              <a:gd name="connsiteX4" fmla="*/ 267 w 96736"/>
              <a:gd name="connsiteY4" fmla="*/ 50 h 22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36" h="229095">
                <a:moveTo>
                  <a:pt x="267" y="50"/>
                </a:moveTo>
                <a:cubicBezTo>
                  <a:pt x="-2741" y="-2958"/>
                  <a:pt x="20320" y="130392"/>
                  <a:pt x="36362" y="168492"/>
                </a:cubicBezTo>
                <a:cubicBezTo>
                  <a:pt x="52404" y="206592"/>
                  <a:pt x="96520" y="228650"/>
                  <a:pt x="96520" y="228650"/>
                </a:cubicBezTo>
                <a:cubicBezTo>
                  <a:pt x="99528" y="231658"/>
                  <a:pt x="70451" y="219626"/>
                  <a:pt x="54409" y="186539"/>
                </a:cubicBezTo>
                <a:cubicBezTo>
                  <a:pt x="38367" y="153452"/>
                  <a:pt x="3275" y="3058"/>
                  <a:pt x="26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0F9C7CC-9516-9AA1-81F1-3A7D2CDAAFC3}"/>
              </a:ext>
            </a:extLst>
          </p:cNvPr>
          <p:cNvSpPr/>
          <p:nvPr/>
        </p:nvSpPr>
        <p:spPr>
          <a:xfrm>
            <a:off x="5145931" y="4381478"/>
            <a:ext cx="76944" cy="224044"/>
          </a:xfrm>
          <a:custGeom>
            <a:avLst/>
            <a:gdLst>
              <a:gd name="connsiteX0" fmla="*/ 76944 w 76944"/>
              <a:gd name="connsiteY0" fmla="*/ 22 h 224044"/>
              <a:gd name="connsiteX1" fmla="*/ 3919 w 76944"/>
              <a:gd name="connsiteY1" fmla="*/ 193697 h 224044"/>
              <a:gd name="connsiteX2" fmla="*/ 13444 w 76944"/>
              <a:gd name="connsiteY2" fmla="*/ 222272 h 224044"/>
              <a:gd name="connsiteX3" fmla="*/ 3919 w 76944"/>
              <a:gd name="connsiteY3" fmla="*/ 180997 h 224044"/>
              <a:gd name="connsiteX4" fmla="*/ 76944 w 76944"/>
              <a:gd name="connsiteY4" fmla="*/ 22 h 22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4" h="224044">
                <a:moveTo>
                  <a:pt x="76944" y="22"/>
                </a:moveTo>
                <a:cubicBezTo>
                  <a:pt x="76944" y="2139"/>
                  <a:pt x="14502" y="156655"/>
                  <a:pt x="3919" y="193697"/>
                </a:cubicBezTo>
                <a:cubicBezTo>
                  <a:pt x="-6664" y="230739"/>
                  <a:pt x="13444" y="224389"/>
                  <a:pt x="13444" y="222272"/>
                </a:cubicBezTo>
                <a:cubicBezTo>
                  <a:pt x="13444" y="220155"/>
                  <a:pt x="-8781" y="218568"/>
                  <a:pt x="3919" y="180997"/>
                </a:cubicBezTo>
                <a:cubicBezTo>
                  <a:pt x="16619" y="143426"/>
                  <a:pt x="76944" y="-2095"/>
                  <a:pt x="7694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E46704D-9AE7-42DD-31B0-2BE672AC1467}"/>
              </a:ext>
            </a:extLst>
          </p:cNvPr>
          <p:cNvSpPr/>
          <p:nvPr/>
        </p:nvSpPr>
        <p:spPr>
          <a:xfrm>
            <a:off x="4105243" y="4590677"/>
            <a:ext cx="274612" cy="41761"/>
          </a:xfrm>
          <a:custGeom>
            <a:avLst/>
            <a:gdLst>
              <a:gd name="connsiteX0" fmla="*/ 32 w 274612"/>
              <a:gd name="connsiteY0" fmla="*/ 41648 h 41761"/>
              <a:gd name="connsiteX1" fmla="*/ 146082 w 274612"/>
              <a:gd name="connsiteY1" fmla="*/ 13073 h 41761"/>
              <a:gd name="connsiteX2" fmla="*/ 273082 w 274612"/>
              <a:gd name="connsiteY2" fmla="*/ 25773 h 41761"/>
              <a:gd name="connsiteX3" fmla="*/ 212757 w 274612"/>
              <a:gd name="connsiteY3" fmla="*/ 19423 h 41761"/>
              <a:gd name="connsiteX4" fmla="*/ 158782 w 274612"/>
              <a:gd name="connsiteY4" fmla="*/ 373 h 41761"/>
              <a:gd name="connsiteX5" fmla="*/ 32 w 274612"/>
              <a:gd name="connsiteY5" fmla="*/ 41648 h 4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612" h="41761">
                <a:moveTo>
                  <a:pt x="32" y="41648"/>
                </a:moveTo>
                <a:cubicBezTo>
                  <a:pt x="-2085" y="43765"/>
                  <a:pt x="100574" y="15719"/>
                  <a:pt x="146082" y="13073"/>
                </a:cubicBezTo>
                <a:cubicBezTo>
                  <a:pt x="191590" y="10427"/>
                  <a:pt x="261970" y="24715"/>
                  <a:pt x="273082" y="25773"/>
                </a:cubicBezTo>
                <a:cubicBezTo>
                  <a:pt x="284194" y="26831"/>
                  <a:pt x="231807" y="23656"/>
                  <a:pt x="212757" y="19423"/>
                </a:cubicBezTo>
                <a:cubicBezTo>
                  <a:pt x="193707" y="15190"/>
                  <a:pt x="193178" y="-2802"/>
                  <a:pt x="158782" y="373"/>
                </a:cubicBezTo>
                <a:cubicBezTo>
                  <a:pt x="124386" y="3548"/>
                  <a:pt x="2149" y="39531"/>
                  <a:pt x="32" y="4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B8A05A48-98B3-2944-D6C9-BEA67D365826}"/>
              </a:ext>
            </a:extLst>
          </p:cNvPr>
          <p:cNvSpPr/>
          <p:nvPr/>
        </p:nvSpPr>
        <p:spPr>
          <a:xfrm>
            <a:off x="3844879" y="4644077"/>
            <a:ext cx="222371" cy="23183"/>
          </a:xfrm>
          <a:custGeom>
            <a:avLst/>
            <a:gdLst>
              <a:gd name="connsiteX0" fmla="*/ 46 w 222371"/>
              <a:gd name="connsiteY0" fmla="*/ 23173 h 23183"/>
              <a:gd name="connsiteX1" fmla="*/ 206421 w 222371"/>
              <a:gd name="connsiteY1" fmla="*/ 4123 h 23183"/>
              <a:gd name="connsiteX2" fmla="*/ 187371 w 222371"/>
              <a:gd name="connsiteY2" fmla="*/ 948 h 23183"/>
              <a:gd name="connsiteX3" fmla="*/ 46 w 222371"/>
              <a:gd name="connsiteY3" fmla="*/ 23173 h 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1" h="23183">
                <a:moveTo>
                  <a:pt x="46" y="23173"/>
                </a:moveTo>
                <a:cubicBezTo>
                  <a:pt x="3221" y="23702"/>
                  <a:pt x="206421" y="4123"/>
                  <a:pt x="206421" y="4123"/>
                </a:cubicBezTo>
                <a:cubicBezTo>
                  <a:pt x="237642" y="419"/>
                  <a:pt x="218592" y="-1169"/>
                  <a:pt x="187371" y="948"/>
                </a:cubicBezTo>
                <a:cubicBezTo>
                  <a:pt x="156150" y="3065"/>
                  <a:pt x="-3129" y="22644"/>
                  <a:pt x="46" y="2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8D7B1A0-B47E-BB31-8AAC-29533F7CD938}"/>
              </a:ext>
            </a:extLst>
          </p:cNvPr>
          <p:cNvSpPr/>
          <p:nvPr/>
        </p:nvSpPr>
        <p:spPr>
          <a:xfrm>
            <a:off x="4156000" y="4708525"/>
            <a:ext cx="130250" cy="133396"/>
          </a:xfrm>
          <a:custGeom>
            <a:avLst/>
            <a:gdLst>
              <a:gd name="connsiteX0" fmla="*/ 130250 w 130250"/>
              <a:gd name="connsiteY0" fmla="*/ 0 h 133396"/>
              <a:gd name="connsiteX1" fmla="*/ 54050 w 130250"/>
              <a:gd name="connsiteY1" fmla="*/ 85725 h 133396"/>
              <a:gd name="connsiteX2" fmla="*/ 75 w 130250"/>
              <a:gd name="connsiteY2" fmla="*/ 133350 h 133396"/>
              <a:gd name="connsiteX3" fmla="*/ 41350 w 130250"/>
              <a:gd name="connsiteY3" fmla="*/ 95250 h 133396"/>
              <a:gd name="connsiteX4" fmla="*/ 130250 w 130250"/>
              <a:gd name="connsiteY4" fmla="*/ 0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50" h="133396">
                <a:moveTo>
                  <a:pt x="130250" y="0"/>
                </a:moveTo>
                <a:cubicBezTo>
                  <a:pt x="102998" y="31750"/>
                  <a:pt x="75746" y="63500"/>
                  <a:pt x="54050" y="85725"/>
                </a:cubicBezTo>
                <a:cubicBezTo>
                  <a:pt x="32354" y="107950"/>
                  <a:pt x="2192" y="131762"/>
                  <a:pt x="75" y="133350"/>
                </a:cubicBezTo>
                <a:cubicBezTo>
                  <a:pt x="-2042" y="134938"/>
                  <a:pt x="41350" y="95250"/>
                  <a:pt x="41350" y="95250"/>
                </a:cubicBezTo>
                <a:lnTo>
                  <a:pt x="1302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75BB61-8F81-C152-4D8A-ADA4BCE76788}"/>
              </a:ext>
            </a:extLst>
          </p:cNvPr>
          <p:cNvSpPr/>
          <p:nvPr/>
        </p:nvSpPr>
        <p:spPr>
          <a:xfrm>
            <a:off x="4368788" y="4832350"/>
            <a:ext cx="38138" cy="120650"/>
          </a:xfrm>
          <a:custGeom>
            <a:avLst/>
            <a:gdLst>
              <a:gd name="connsiteX0" fmla="*/ 38112 w 38138"/>
              <a:gd name="connsiteY0" fmla="*/ 0 h 120650"/>
              <a:gd name="connsiteX1" fmla="*/ 22237 w 38138"/>
              <a:gd name="connsiteY1" fmla="*/ 82550 h 120650"/>
              <a:gd name="connsiteX2" fmla="*/ 12 w 38138"/>
              <a:gd name="connsiteY2" fmla="*/ 120650 h 120650"/>
              <a:gd name="connsiteX3" fmla="*/ 25412 w 38138"/>
              <a:gd name="connsiteY3" fmla="*/ 82550 h 120650"/>
              <a:gd name="connsiteX4" fmla="*/ 38112 w 38138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8" h="120650">
                <a:moveTo>
                  <a:pt x="38112" y="0"/>
                </a:moveTo>
                <a:cubicBezTo>
                  <a:pt x="37583" y="0"/>
                  <a:pt x="28587" y="62442"/>
                  <a:pt x="22237" y="82550"/>
                </a:cubicBezTo>
                <a:cubicBezTo>
                  <a:pt x="15887" y="102658"/>
                  <a:pt x="-517" y="120650"/>
                  <a:pt x="12" y="120650"/>
                </a:cubicBezTo>
                <a:cubicBezTo>
                  <a:pt x="541" y="120650"/>
                  <a:pt x="19591" y="100542"/>
                  <a:pt x="25412" y="82550"/>
                </a:cubicBezTo>
                <a:cubicBezTo>
                  <a:pt x="31233" y="64558"/>
                  <a:pt x="38641" y="0"/>
                  <a:pt x="381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E506902-9E7E-B846-E28C-C46F13145236}"/>
              </a:ext>
            </a:extLst>
          </p:cNvPr>
          <p:cNvSpPr/>
          <p:nvPr/>
        </p:nvSpPr>
        <p:spPr>
          <a:xfrm>
            <a:off x="5092700" y="4536955"/>
            <a:ext cx="34805" cy="302215"/>
          </a:xfrm>
          <a:custGeom>
            <a:avLst/>
            <a:gdLst>
              <a:gd name="connsiteX0" fmla="*/ 0 w 34805"/>
              <a:gd name="connsiteY0" fmla="*/ 120 h 302215"/>
              <a:gd name="connsiteX1" fmla="*/ 31750 w 34805"/>
              <a:gd name="connsiteY1" fmla="*/ 282695 h 302215"/>
              <a:gd name="connsiteX2" fmla="*/ 31750 w 34805"/>
              <a:gd name="connsiteY2" fmla="*/ 247770 h 302215"/>
              <a:gd name="connsiteX3" fmla="*/ 0 w 34805"/>
              <a:gd name="connsiteY3" fmla="*/ 120 h 30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5" h="302215">
                <a:moveTo>
                  <a:pt x="0" y="120"/>
                </a:moveTo>
                <a:cubicBezTo>
                  <a:pt x="0" y="5941"/>
                  <a:pt x="26458" y="241420"/>
                  <a:pt x="31750" y="282695"/>
                </a:cubicBezTo>
                <a:cubicBezTo>
                  <a:pt x="37042" y="323970"/>
                  <a:pt x="34396" y="293807"/>
                  <a:pt x="31750" y="247770"/>
                </a:cubicBezTo>
                <a:cubicBezTo>
                  <a:pt x="29104" y="201733"/>
                  <a:pt x="0" y="-5701"/>
                  <a:pt x="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66792D8F-8D72-C01D-DFB2-A3742A4CEBBB}"/>
              </a:ext>
            </a:extLst>
          </p:cNvPr>
          <p:cNvSpPr/>
          <p:nvPr/>
        </p:nvSpPr>
        <p:spPr>
          <a:xfrm>
            <a:off x="5203429" y="4795966"/>
            <a:ext cx="4110" cy="312850"/>
          </a:xfrm>
          <a:custGeom>
            <a:avLst/>
            <a:gdLst>
              <a:gd name="connsiteX0" fmla="*/ 396 w 4110"/>
              <a:gd name="connsiteY0" fmla="*/ 1459 h 312850"/>
              <a:gd name="connsiteX1" fmla="*/ 396 w 4110"/>
              <a:gd name="connsiteY1" fmla="*/ 306259 h 312850"/>
              <a:gd name="connsiteX2" fmla="*/ 3571 w 4110"/>
              <a:gd name="connsiteY2" fmla="*/ 195134 h 312850"/>
              <a:gd name="connsiteX3" fmla="*/ 396 w 4110"/>
              <a:gd name="connsiteY3" fmla="*/ 1459 h 3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" h="312850">
                <a:moveTo>
                  <a:pt x="396" y="1459"/>
                </a:moveTo>
                <a:cubicBezTo>
                  <a:pt x="-133" y="19980"/>
                  <a:pt x="-133" y="273980"/>
                  <a:pt x="396" y="306259"/>
                </a:cubicBezTo>
                <a:cubicBezTo>
                  <a:pt x="925" y="338538"/>
                  <a:pt x="1454" y="244346"/>
                  <a:pt x="3571" y="195134"/>
                </a:cubicBezTo>
                <a:cubicBezTo>
                  <a:pt x="5688" y="145922"/>
                  <a:pt x="925" y="-17062"/>
                  <a:pt x="396" y="1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2F27AE7F-0319-E5C4-4B6E-7D165D251A2C}"/>
              </a:ext>
            </a:extLst>
          </p:cNvPr>
          <p:cNvSpPr/>
          <p:nvPr/>
        </p:nvSpPr>
        <p:spPr>
          <a:xfrm>
            <a:off x="5044837" y="4659577"/>
            <a:ext cx="88344" cy="502384"/>
          </a:xfrm>
          <a:custGeom>
            <a:avLst/>
            <a:gdLst>
              <a:gd name="connsiteX0" fmla="*/ 238 w 88344"/>
              <a:gd name="connsiteY0" fmla="*/ 1323 h 502384"/>
              <a:gd name="connsiteX1" fmla="*/ 85963 w 88344"/>
              <a:gd name="connsiteY1" fmla="*/ 487098 h 502384"/>
              <a:gd name="connsiteX2" fmla="*/ 60563 w 88344"/>
              <a:gd name="connsiteY2" fmla="*/ 347398 h 502384"/>
              <a:gd name="connsiteX3" fmla="*/ 238 w 88344"/>
              <a:gd name="connsiteY3" fmla="*/ 1323 h 50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4" h="502384">
                <a:moveTo>
                  <a:pt x="238" y="1323"/>
                </a:moveTo>
                <a:cubicBezTo>
                  <a:pt x="4471" y="24606"/>
                  <a:pt x="75909" y="429419"/>
                  <a:pt x="85963" y="487098"/>
                </a:cubicBezTo>
                <a:cubicBezTo>
                  <a:pt x="96017" y="544777"/>
                  <a:pt x="71676" y="426244"/>
                  <a:pt x="60563" y="347398"/>
                </a:cubicBezTo>
                <a:cubicBezTo>
                  <a:pt x="49450" y="268552"/>
                  <a:pt x="-3995" y="-21960"/>
                  <a:pt x="238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8B0B9A20-BDC6-2EC9-74AC-24A36056DAC3}"/>
              </a:ext>
            </a:extLst>
          </p:cNvPr>
          <p:cNvSpPr/>
          <p:nvPr/>
        </p:nvSpPr>
        <p:spPr>
          <a:xfrm>
            <a:off x="5247310" y="4508219"/>
            <a:ext cx="353410" cy="124146"/>
          </a:xfrm>
          <a:custGeom>
            <a:avLst/>
            <a:gdLst>
              <a:gd name="connsiteX0" fmla="*/ 965 w 353410"/>
              <a:gd name="connsiteY0" fmla="*/ 124106 h 124146"/>
              <a:gd name="connsiteX1" fmla="*/ 191465 w 353410"/>
              <a:gd name="connsiteY1" fmla="*/ 57431 h 124146"/>
              <a:gd name="connsiteX2" fmla="*/ 350215 w 353410"/>
              <a:gd name="connsiteY2" fmla="*/ 70131 h 124146"/>
              <a:gd name="connsiteX3" fmla="*/ 289890 w 353410"/>
              <a:gd name="connsiteY3" fmla="*/ 63781 h 124146"/>
              <a:gd name="connsiteX4" fmla="*/ 194640 w 353410"/>
              <a:gd name="connsiteY4" fmla="*/ 281 h 124146"/>
              <a:gd name="connsiteX5" fmla="*/ 239090 w 353410"/>
              <a:gd name="connsiteY5" fmla="*/ 41556 h 124146"/>
              <a:gd name="connsiteX6" fmla="*/ 121615 w 353410"/>
              <a:gd name="connsiteY6" fmla="*/ 66956 h 124146"/>
              <a:gd name="connsiteX7" fmla="*/ 965 w 353410"/>
              <a:gd name="connsiteY7" fmla="*/ 124106 h 12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10" h="124146">
                <a:moveTo>
                  <a:pt x="965" y="124106"/>
                </a:moveTo>
                <a:cubicBezTo>
                  <a:pt x="12607" y="122519"/>
                  <a:pt x="133257" y="66427"/>
                  <a:pt x="191465" y="57431"/>
                </a:cubicBezTo>
                <a:cubicBezTo>
                  <a:pt x="249673" y="48435"/>
                  <a:pt x="333811" y="69073"/>
                  <a:pt x="350215" y="70131"/>
                </a:cubicBezTo>
                <a:cubicBezTo>
                  <a:pt x="366619" y="71189"/>
                  <a:pt x="315819" y="75423"/>
                  <a:pt x="289890" y="63781"/>
                </a:cubicBezTo>
                <a:cubicBezTo>
                  <a:pt x="263961" y="52139"/>
                  <a:pt x="203107" y="3985"/>
                  <a:pt x="194640" y="281"/>
                </a:cubicBezTo>
                <a:cubicBezTo>
                  <a:pt x="186173" y="-3423"/>
                  <a:pt x="251261" y="30443"/>
                  <a:pt x="239090" y="41556"/>
                </a:cubicBezTo>
                <a:cubicBezTo>
                  <a:pt x="226919" y="52669"/>
                  <a:pt x="157069" y="53198"/>
                  <a:pt x="121615" y="66956"/>
                </a:cubicBezTo>
                <a:cubicBezTo>
                  <a:pt x="86161" y="80714"/>
                  <a:pt x="-10677" y="125693"/>
                  <a:pt x="965" y="124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A852C23-AB16-1322-9C69-00C4C02003B6}"/>
              </a:ext>
            </a:extLst>
          </p:cNvPr>
          <p:cNvSpPr/>
          <p:nvPr/>
        </p:nvSpPr>
        <p:spPr>
          <a:xfrm>
            <a:off x="6159470" y="4417416"/>
            <a:ext cx="241672" cy="91095"/>
          </a:xfrm>
          <a:custGeom>
            <a:avLst/>
            <a:gdLst>
              <a:gd name="connsiteX0" fmla="*/ 241330 w 241672"/>
              <a:gd name="connsiteY0" fmla="*/ 24409 h 91095"/>
              <a:gd name="connsiteX1" fmla="*/ 25430 w 241672"/>
              <a:gd name="connsiteY1" fmla="*/ 11709 h 91095"/>
              <a:gd name="connsiteX2" fmla="*/ 63530 w 241672"/>
              <a:gd name="connsiteY2" fmla="*/ 8534 h 91095"/>
              <a:gd name="connsiteX3" fmla="*/ 30 w 241672"/>
              <a:gd name="connsiteY3" fmla="*/ 91084 h 91095"/>
              <a:gd name="connsiteX4" fmla="*/ 73055 w 241672"/>
              <a:gd name="connsiteY4" fmla="*/ 2184 h 91095"/>
              <a:gd name="connsiteX5" fmla="*/ 241330 w 241672"/>
              <a:gd name="connsiteY5" fmla="*/ 24409 h 9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672" h="91095">
                <a:moveTo>
                  <a:pt x="241330" y="24409"/>
                </a:moveTo>
                <a:cubicBezTo>
                  <a:pt x="233392" y="25997"/>
                  <a:pt x="55063" y="14355"/>
                  <a:pt x="25430" y="11709"/>
                </a:cubicBezTo>
                <a:cubicBezTo>
                  <a:pt x="-4203" y="9063"/>
                  <a:pt x="67763" y="-4695"/>
                  <a:pt x="63530" y="8534"/>
                </a:cubicBezTo>
                <a:cubicBezTo>
                  <a:pt x="59297" y="21763"/>
                  <a:pt x="-1558" y="92142"/>
                  <a:pt x="30" y="91084"/>
                </a:cubicBezTo>
                <a:cubicBezTo>
                  <a:pt x="1618" y="90026"/>
                  <a:pt x="29134" y="12767"/>
                  <a:pt x="73055" y="2184"/>
                </a:cubicBezTo>
                <a:cubicBezTo>
                  <a:pt x="116976" y="-8399"/>
                  <a:pt x="249268" y="22821"/>
                  <a:pt x="241330" y="24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9826C3F-A392-894C-016B-AD08C6D76DBE}"/>
              </a:ext>
            </a:extLst>
          </p:cNvPr>
          <p:cNvSpPr/>
          <p:nvPr/>
        </p:nvSpPr>
        <p:spPr>
          <a:xfrm>
            <a:off x="5686346" y="5346685"/>
            <a:ext cx="54237" cy="114357"/>
          </a:xfrm>
          <a:custGeom>
            <a:avLst/>
            <a:gdLst>
              <a:gd name="connsiteX0" fmla="*/ 15954 w 54237"/>
              <a:gd name="connsiteY0" fmla="*/ 15 h 114357"/>
              <a:gd name="connsiteX1" fmla="*/ 41354 w 54237"/>
              <a:gd name="connsiteY1" fmla="*/ 73040 h 114357"/>
              <a:gd name="connsiteX2" fmla="*/ 79 w 54237"/>
              <a:gd name="connsiteY2" fmla="*/ 114315 h 114357"/>
              <a:gd name="connsiteX3" fmla="*/ 54054 w 54237"/>
              <a:gd name="connsiteY3" fmla="*/ 79390 h 114357"/>
              <a:gd name="connsiteX4" fmla="*/ 15954 w 54237"/>
              <a:gd name="connsiteY4" fmla="*/ 15 h 1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37" h="114357">
                <a:moveTo>
                  <a:pt x="15954" y="15"/>
                </a:moveTo>
                <a:cubicBezTo>
                  <a:pt x="13837" y="-1043"/>
                  <a:pt x="44000" y="53990"/>
                  <a:pt x="41354" y="73040"/>
                </a:cubicBezTo>
                <a:cubicBezTo>
                  <a:pt x="38708" y="92090"/>
                  <a:pt x="-2038" y="113257"/>
                  <a:pt x="79" y="114315"/>
                </a:cubicBezTo>
                <a:cubicBezTo>
                  <a:pt x="2196" y="115373"/>
                  <a:pt x="50879" y="96323"/>
                  <a:pt x="54054" y="79390"/>
                </a:cubicBezTo>
                <a:cubicBezTo>
                  <a:pt x="57229" y="62457"/>
                  <a:pt x="18071" y="1073"/>
                  <a:pt x="1595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1B8B4E44-FF95-67D8-0F74-C7B0738BD2CA}"/>
              </a:ext>
            </a:extLst>
          </p:cNvPr>
          <p:cNvSpPr/>
          <p:nvPr/>
        </p:nvSpPr>
        <p:spPr>
          <a:xfrm>
            <a:off x="3174326" y="3752262"/>
            <a:ext cx="166781" cy="266022"/>
          </a:xfrm>
          <a:custGeom>
            <a:avLst/>
            <a:gdLst>
              <a:gd name="connsiteX0" fmla="*/ 674 w 166781"/>
              <a:gd name="connsiteY0" fmla="*/ 264113 h 266022"/>
              <a:gd name="connsiteX1" fmla="*/ 159424 w 166781"/>
              <a:gd name="connsiteY1" fmla="*/ 13288 h 266022"/>
              <a:gd name="connsiteX2" fmla="*/ 137199 w 166781"/>
              <a:gd name="connsiteY2" fmla="*/ 51388 h 266022"/>
              <a:gd name="connsiteX3" fmla="*/ 108624 w 166781"/>
              <a:gd name="connsiteY3" fmla="*/ 194263 h 266022"/>
              <a:gd name="connsiteX4" fmla="*/ 127674 w 166781"/>
              <a:gd name="connsiteY4" fmla="*/ 95838 h 266022"/>
              <a:gd name="connsiteX5" fmla="*/ 102274 w 166781"/>
              <a:gd name="connsiteY5" fmla="*/ 127588 h 266022"/>
              <a:gd name="connsiteX6" fmla="*/ 674 w 166781"/>
              <a:gd name="connsiteY6" fmla="*/ 264113 h 2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81" h="266022">
                <a:moveTo>
                  <a:pt x="674" y="264113"/>
                </a:moveTo>
                <a:cubicBezTo>
                  <a:pt x="10199" y="245063"/>
                  <a:pt x="136670" y="48742"/>
                  <a:pt x="159424" y="13288"/>
                </a:cubicBezTo>
                <a:cubicBezTo>
                  <a:pt x="182178" y="-22166"/>
                  <a:pt x="145666" y="21225"/>
                  <a:pt x="137199" y="51388"/>
                </a:cubicBezTo>
                <a:cubicBezTo>
                  <a:pt x="128732" y="81550"/>
                  <a:pt x="110211" y="186855"/>
                  <a:pt x="108624" y="194263"/>
                </a:cubicBezTo>
                <a:cubicBezTo>
                  <a:pt x="107037" y="201671"/>
                  <a:pt x="128732" y="106950"/>
                  <a:pt x="127674" y="95838"/>
                </a:cubicBezTo>
                <a:cubicBezTo>
                  <a:pt x="126616" y="84726"/>
                  <a:pt x="119207" y="101130"/>
                  <a:pt x="102274" y="127588"/>
                </a:cubicBezTo>
                <a:cubicBezTo>
                  <a:pt x="85341" y="154046"/>
                  <a:pt x="-8851" y="283163"/>
                  <a:pt x="674" y="264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954A416-DFBA-F536-9CAC-23B1E56D96F1}"/>
              </a:ext>
            </a:extLst>
          </p:cNvPr>
          <p:cNvSpPr/>
          <p:nvPr/>
        </p:nvSpPr>
        <p:spPr>
          <a:xfrm>
            <a:off x="4244636" y="3892299"/>
            <a:ext cx="97734" cy="51173"/>
          </a:xfrm>
          <a:custGeom>
            <a:avLst/>
            <a:gdLst>
              <a:gd name="connsiteX0" fmla="*/ 339 w 97734"/>
              <a:gd name="connsiteY0" fmla="*/ 16126 h 51173"/>
              <a:gd name="connsiteX1" fmla="*/ 95589 w 97734"/>
              <a:gd name="connsiteY1" fmla="*/ 251 h 51173"/>
              <a:gd name="connsiteX2" fmla="*/ 67014 w 97734"/>
              <a:gd name="connsiteY2" fmla="*/ 9776 h 51173"/>
              <a:gd name="connsiteX3" fmla="*/ 70189 w 97734"/>
              <a:gd name="connsiteY3" fmla="*/ 51051 h 51173"/>
              <a:gd name="connsiteX4" fmla="*/ 63839 w 97734"/>
              <a:gd name="connsiteY4" fmla="*/ 22476 h 51173"/>
              <a:gd name="connsiteX5" fmla="*/ 339 w 97734"/>
              <a:gd name="connsiteY5" fmla="*/ 16126 h 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34" h="51173">
                <a:moveTo>
                  <a:pt x="339" y="16126"/>
                </a:moveTo>
                <a:cubicBezTo>
                  <a:pt x="5631" y="12422"/>
                  <a:pt x="84477" y="1309"/>
                  <a:pt x="95589" y="251"/>
                </a:cubicBezTo>
                <a:cubicBezTo>
                  <a:pt x="106701" y="-807"/>
                  <a:pt x="71247" y="1309"/>
                  <a:pt x="67014" y="9776"/>
                </a:cubicBezTo>
                <a:cubicBezTo>
                  <a:pt x="62781" y="18243"/>
                  <a:pt x="70718" y="48934"/>
                  <a:pt x="70189" y="51051"/>
                </a:cubicBezTo>
                <a:cubicBezTo>
                  <a:pt x="69660" y="53168"/>
                  <a:pt x="74422" y="27239"/>
                  <a:pt x="63839" y="22476"/>
                </a:cubicBezTo>
                <a:cubicBezTo>
                  <a:pt x="53256" y="17714"/>
                  <a:pt x="-4953" y="19830"/>
                  <a:pt x="339" y="16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6DD1E66-AF36-C580-2825-A086559C228C}"/>
              </a:ext>
            </a:extLst>
          </p:cNvPr>
          <p:cNvSpPr/>
          <p:nvPr/>
        </p:nvSpPr>
        <p:spPr>
          <a:xfrm>
            <a:off x="5799399" y="3583055"/>
            <a:ext cx="376399" cy="127357"/>
          </a:xfrm>
          <a:custGeom>
            <a:avLst/>
            <a:gdLst>
              <a:gd name="connsiteX0" fmla="*/ 4501 w 376399"/>
              <a:gd name="connsiteY0" fmla="*/ 122170 h 127357"/>
              <a:gd name="connsiteX1" fmla="*/ 271201 w 376399"/>
              <a:gd name="connsiteY1" fmla="*/ 4695 h 127357"/>
              <a:gd name="connsiteX2" fmla="*/ 198176 w 376399"/>
              <a:gd name="connsiteY2" fmla="*/ 30095 h 127357"/>
              <a:gd name="connsiteX3" fmla="*/ 80701 w 376399"/>
              <a:gd name="connsiteY3" fmla="*/ 93595 h 127357"/>
              <a:gd name="connsiteX4" fmla="*/ 96576 w 376399"/>
              <a:gd name="connsiteY4" fmla="*/ 112645 h 127357"/>
              <a:gd name="connsiteX5" fmla="*/ 293426 w 376399"/>
              <a:gd name="connsiteY5" fmla="*/ 58670 h 127357"/>
              <a:gd name="connsiteX6" fmla="*/ 375976 w 376399"/>
              <a:gd name="connsiteY6" fmla="*/ 71370 h 127357"/>
              <a:gd name="connsiteX7" fmla="*/ 315651 w 376399"/>
              <a:gd name="connsiteY7" fmla="*/ 58670 h 127357"/>
              <a:gd name="connsiteX8" fmla="*/ 115626 w 376399"/>
              <a:gd name="connsiteY8" fmla="*/ 103120 h 127357"/>
              <a:gd name="connsiteX9" fmla="*/ 4501 w 376399"/>
              <a:gd name="connsiteY9" fmla="*/ 122170 h 12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399" h="127357">
                <a:moveTo>
                  <a:pt x="4501" y="122170"/>
                </a:moveTo>
                <a:cubicBezTo>
                  <a:pt x="30430" y="105766"/>
                  <a:pt x="238922" y="20041"/>
                  <a:pt x="271201" y="4695"/>
                </a:cubicBezTo>
                <a:cubicBezTo>
                  <a:pt x="303480" y="-10651"/>
                  <a:pt x="229926" y="15278"/>
                  <a:pt x="198176" y="30095"/>
                </a:cubicBezTo>
                <a:cubicBezTo>
                  <a:pt x="166426" y="44912"/>
                  <a:pt x="97634" y="79837"/>
                  <a:pt x="80701" y="93595"/>
                </a:cubicBezTo>
                <a:cubicBezTo>
                  <a:pt x="63768" y="107353"/>
                  <a:pt x="61122" y="118466"/>
                  <a:pt x="96576" y="112645"/>
                </a:cubicBezTo>
                <a:cubicBezTo>
                  <a:pt x="132030" y="106824"/>
                  <a:pt x="246859" y="65549"/>
                  <a:pt x="293426" y="58670"/>
                </a:cubicBezTo>
                <a:lnTo>
                  <a:pt x="375976" y="71370"/>
                </a:lnTo>
                <a:cubicBezTo>
                  <a:pt x="379680" y="71370"/>
                  <a:pt x="359043" y="53378"/>
                  <a:pt x="315651" y="58670"/>
                </a:cubicBezTo>
                <a:cubicBezTo>
                  <a:pt x="272259" y="63962"/>
                  <a:pt x="160076" y="94653"/>
                  <a:pt x="115626" y="103120"/>
                </a:cubicBezTo>
                <a:cubicBezTo>
                  <a:pt x="71176" y="111587"/>
                  <a:pt x="-21428" y="138574"/>
                  <a:pt x="4501" y="12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E8F332C9-0B50-A957-3E6B-1A9671AB3FB0}"/>
              </a:ext>
            </a:extLst>
          </p:cNvPr>
          <p:cNvSpPr/>
          <p:nvPr/>
        </p:nvSpPr>
        <p:spPr>
          <a:xfrm>
            <a:off x="5395173" y="3739024"/>
            <a:ext cx="176148" cy="177951"/>
          </a:xfrm>
          <a:custGeom>
            <a:avLst/>
            <a:gdLst>
              <a:gd name="connsiteX0" fmla="*/ 2327 w 176148"/>
              <a:gd name="connsiteY0" fmla="*/ 175751 h 177951"/>
              <a:gd name="connsiteX1" fmla="*/ 170602 w 176148"/>
              <a:gd name="connsiteY1" fmla="*/ 4301 h 177951"/>
              <a:gd name="connsiteX2" fmla="*/ 132502 w 176148"/>
              <a:gd name="connsiteY2" fmla="*/ 55101 h 177951"/>
              <a:gd name="connsiteX3" fmla="*/ 100752 w 176148"/>
              <a:gd name="connsiteY3" fmla="*/ 93201 h 177951"/>
              <a:gd name="connsiteX4" fmla="*/ 75352 w 176148"/>
              <a:gd name="connsiteY4" fmla="*/ 99551 h 177951"/>
              <a:gd name="connsiteX5" fmla="*/ 2327 w 176148"/>
              <a:gd name="connsiteY5" fmla="*/ 175751 h 1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48" h="177951">
                <a:moveTo>
                  <a:pt x="2327" y="175751"/>
                </a:moveTo>
                <a:cubicBezTo>
                  <a:pt x="18202" y="159876"/>
                  <a:pt x="148906" y="24409"/>
                  <a:pt x="170602" y="4301"/>
                </a:cubicBezTo>
                <a:cubicBezTo>
                  <a:pt x="192298" y="-15807"/>
                  <a:pt x="144144" y="40285"/>
                  <a:pt x="132502" y="55101"/>
                </a:cubicBezTo>
                <a:cubicBezTo>
                  <a:pt x="120860" y="69917"/>
                  <a:pt x="110277" y="85793"/>
                  <a:pt x="100752" y="93201"/>
                </a:cubicBezTo>
                <a:cubicBezTo>
                  <a:pt x="91227" y="100609"/>
                  <a:pt x="94402" y="82089"/>
                  <a:pt x="75352" y="99551"/>
                </a:cubicBezTo>
                <a:cubicBezTo>
                  <a:pt x="56302" y="117013"/>
                  <a:pt x="-13548" y="191626"/>
                  <a:pt x="2327" y="175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F6889C2-8DAA-6007-AE66-CDE43DB019B8}"/>
              </a:ext>
            </a:extLst>
          </p:cNvPr>
          <p:cNvSpPr/>
          <p:nvPr/>
        </p:nvSpPr>
        <p:spPr>
          <a:xfrm>
            <a:off x="6327775" y="3721100"/>
            <a:ext cx="178003" cy="212970"/>
          </a:xfrm>
          <a:custGeom>
            <a:avLst/>
            <a:gdLst>
              <a:gd name="connsiteX0" fmla="*/ 0 w 178003"/>
              <a:gd name="connsiteY0" fmla="*/ 0 h 212970"/>
              <a:gd name="connsiteX1" fmla="*/ 111125 w 178003"/>
              <a:gd name="connsiteY1" fmla="*/ 139700 h 212970"/>
              <a:gd name="connsiteX2" fmla="*/ 177800 w 178003"/>
              <a:gd name="connsiteY2" fmla="*/ 212725 h 212970"/>
              <a:gd name="connsiteX3" fmla="*/ 133350 w 178003"/>
              <a:gd name="connsiteY3" fmla="*/ 165100 h 212970"/>
              <a:gd name="connsiteX4" fmla="*/ 0 w 178003"/>
              <a:gd name="connsiteY4" fmla="*/ 0 h 21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3" h="212970">
                <a:moveTo>
                  <a:pt x="0" y="0"/>
                </a:moveTo>
                <a:cubicBezTo>
                  <a:pt x="40746" y="52123"/>
                  <a:pt x="81492" y="104246"/>
                  <a:pt x="111125" y="139700"/>
                </a:cubicBezTo>
                <a:cubicBezTo>
                  <a:pt x="140758" y="175154"/>
                  <a:pt x="174096" y="208492"/>
                  <a:pt x="177800" y="212725"/>
                </a:cubicBezTo>
                <a:cubicBezTo>
                  <a:pt x="181504" y="216958"/>
                  <a:pt x="133350" y="165100"/>
                  <a:pt x="133350" y="165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58499BB5-0695-18B0-ED50-793762B8910A}"/>
              </a:ext>
            </a:extLst>
          </p:cNvPr>
          <p:cNvSpPr/>
          <p:nvPr/>
        </p:nvSpPr>
        <p:spPr>
          <a:xfrm>
            <a:off x="5440129" y="3839485"/>
            <a:ext cx="239911" cy="193164"/>
          </a:xfrm>
          <a:custGeom>
            <a:avLst/>
            <a:gdLst>
              <a:gd name="connsiteX0" fmla="*/ 1821 w 239911"/>
              <a:gd name="connsiteY0" fmla="*/ 192765 h 193164"/>
              <a:gd name="connsiteX1" fmla="*/ 233596 w 239911"/>
              <a:gd name="connsiteY1" fmla="*/ 5440 h 193164"/>
              <a:gd name="connsiteX2" fmla="*/ 166921 w 239911"/>
              <a:gd name="connsiteY2" fmla="*/ 53065 h 193164"/>
              <a:gd name="connsiteX3" fmla="*/ 87546 w 239911"/>
              <a:gd name="connsiteY3" fmla="*/ 81640 h 193164"/>
              <a:gd name="connsiteX4" fmla="*/ 122471 w 239911"/>
              <a:gd name="connsiteY4" fmla="*/ 56240 h 193164"/>
              <a:gd name="connsiteX5" fmla="*/ 1821 w 239911"/>
              <a:gd name="connsiteY5" fmla="*/ 192765 h 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11" h="193164">
                <a:moveTo>
                  <a:pt x="1821" y="192765"/>
                </a:moveTo>
                <a:cubicBezTo>
                  <a:pt x="20342" y="184298"/>
                  <a:pt x="206079" y="28723"/>
                  <a:pt x="233596" y="5440"/>
                </a:cubicBezTo>
                <a:cubicBezTo>
                  <a:pt x="261113" y="-17843"/>
                  <a:pt x="191263" y="40365"/>
                  <a:pt x="166921" y="53065"/>
                </a:cubicBezTo>
                <a:cubicBezTo>
                  <a:pt x="142579" y="65765"/>
                  <a:pt x="94954" y="81111"/>
                  <a:pt x="87546" y="81640"/>
                </a:cubicBezTo>
                <a:cubicBezTo>
                  <a:pt x="80138" y="82169"/>
                  <a:pt x="133054" y="39836"/>
                  <a:pt x="122471" y="56240"/>
                </a:cubicBezTo>
                <a:cubicBezTo>
                  <a:pt x="111888" y="72644"/>
                  <a:pt x="-16700" y="201232"/>
                  <a:pt x="1821" y="192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6D2BFD4-96F9-CA1C-1260-9092F99E9E83}"/>
              </a:ext>
            </a:extLst>
          </p:cNvPr>
          <p:cNvSpPr/>
          <p:nvPr/>
        </p:nvSpPr>
        <p:spPr>
          <a:xfrm>
            <a:off x="3124166" y="4108401"/>
            <a:ext cx="205433" cy="149509"/>
          </a:xfrm>
          <a:custGeom>
            <a:avLst/>
            <a:gdLst>
              <a:gd name="connsiteX0" fmla="*/ 34 w 205433"/>
              <a:gd name="connsiteY0" fmla="*/ 49 h 149509"/>
              <a:gd name="connsiteX1" fmla="*/ 190534 w 205433"/>
              <a:gd name="connsiteY1" fmla="*/ 139749 h 149509"/>
              <a:gd name="connsiteX2" fmla="*/ 174659 w 205433"/>
              <a:gd name="connsiteY2" fmla="*/ 123874 h 149509"/>
              <a:gd name="connsiteX3" fmla="*/ 34 w 205433"/>
              <a:gd name="connsiteY3" fmla="*/ 49 h 1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33" h="149509">
                <a:moveTo>
                  <a:pt x="34" y="49"/>
                </a:moveTo>
                <a:cubicBezTo>
                  <a:pt x="2680" y="2695"/>
                  <a:pt x="190534" y="139749"/>
                  <a:pt x="190534" y="139749"/>
                </a:cubicBezTo>
                <a:cubicBezTo>
                  <a:pt x="219638" y="160387"/>
                  <a:pt x="201647" y="145041"/>
                  <a:pt x="174659" y="123874"/>
                </a:cubicBezTo>
                <a:cubicBezTo>
                  <a:pt x="147672" y="102707"/>
                  <a:pt x="-2612" y="-2597"/>
                  <a:pt x="3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677E1EA-545D-ADA7-AAFE-F8B66A8C3898}"/>
              </a:ext>
            </a:extLst>
          </p:cNvPr>
          <p:cNvSpPr/>
          <p:nvPr/>
        </p:nvSpPr>
        <p:spPr>
          <a:xfrm>
            <a:off x="3066697" y="3771699"/>
            <a:ext cx="25763" cy="210546"/>
          </a:xfrm>
          <a:custGeom>
            <a:avLst/>
            <a:gdLst>
              <a:gd name="connsiteX0" fmla="*/ 25753 w 25763"/>
              <a:gd name="connsiteY0" fmla="*/ 201 h 210546"/>
              <a:gd name="connsiteX1" fmla="*/ 3528 w 25763"/>
              <a:gd name="connsiteY1" fmla="*/ 130376 h 210546"/>
              <a:gd name="connsiteX2" fmla="*/ 3528 w 25763"/>
              <a:gd name="connsiteY2" fmla="*/ 209751 h 210546"/>
              <a:gd name="connsiteX3" fmla="*/ 353 w 25763"/>
              <a:gd name="connsiteY3" fmla="*/ 162126 h 210546"/>
              <a:gd name="connsiteX4" fmla="*/ 25753 w 25763"/>
              <a:gd name="connsiteY4" fmla="*/ 201 h 2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" h="210546">
                <a:moveTo>
                  <a:pt x="25753" y="201"/>
                </a:moveTo>
                <a:cubicBezTo>
                  <a:pt x="26282" y="-5091"/>
                  <a:pt x="7232" y="95451"/>
                  <a:pt x="3528" y="130376"/>
                </a:cubicBezTo>
                <a:cubicBezTo>
                  <a:pt x="-176" y="165301"/>
                  <a:pt x="4057" y="204459"/>
                  <a:pt x="3528" y="209751"/>
                </a:cubicBezTo>
                <a:cubicBezTo>
                  <a:pt x="2999" y="215043"/>
                  <a:pt x="-1234" y="193347"/>
                  <a:pt x="353" y="162126"/>
                </a:cubicBezTo>
                <a:cubicBezTo>
                  <a:pt x="1940" y="130905"/>
                  <a:pt x="25224" y="5493"/>
                  <a:pt x="2575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7C67120-FD1F-B04D-C9B4-C87A081EAD8B}"/>
              </a:ext>
            </a:extLst>
          </p:cNvPr>
          <p:cNvSpPr/>
          <p:nvPr/>
        </p:nvSpPr>
        <p:spPr>
          <a:xfrm>
            <a:off x="3532706" y="2672561"/>
            <a:ext cx="876485" cy="182151"/>
          </a:xfrm>
          <a:custGeom>
            <a:avLst/>
            <a:gdLst>
              <a:gd name="connsiteX0" fmla="*/ 0 w 876485"/>
              <a:gd name="connsiteY0" fmla="*/ 182151 h 182151"/>
              <a:gd name="connsiteX1" fmla="*/ 851954 w 876485"/>
              <a:gd name="connsiteY1" fmla="*/ 3732 h 182151"/>
              <a:gd name="connsiteX2" fmla="*/ 637850 w 876485"/>
              <a:gd name="connsiteY2" fmla="*/ 61718 h 182151"/>
              <a:gd name="connsiteX3" fmla="*/ 553101 w 876485"/>
              <a:gd name="connsiteY3" fmla="*/ 70639 h 182151"/>
              <a:gd name="connsiteX4" fmla="*/ 0 w 876485"/>
              <a:gd name="connsiteY4" fmla="*/ 182151 h 1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485" h="182151">
                <a:moveTo>
                  <a:pt x="0" y="182151"/>
                </a:moveTo>
                <a:cubicBezTo>
                  <a:pt x="49809" y="171000"/>
                  <a:pt x="745646" y="23804"/>
                  <a:pt x="851954" y="3732"/>
                </a:cubicBezTo>
                <a:cubicBezTo>
                  <a:pt x="958262" y="-16340"/>
                  <a:pt x="687659" y="50567"/>
                  <a:pt x="637850" y="61718"/>
                </a:cubicBezTo>
                <a:cubicBezTo>
                  <a:pt x="588041" y="72869"/>
                  <a:pt x="657179" y="50567"/>
                  <a:pt x="553101" y="70639"/>
                </a:cubicBezTo>
                <a:lnTo>
                  <a:pt x="0" y="182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A577622-DB29-0C11-CAB1-F0E2DB823DAC}"/>
              </a:ext>
            </a:extLst>
          </p:cNvPr>
          <p:cNvSpPr/>
          <p:nvPr/>
        </p:nvSpPr>
        <p:spPr>
          <a:xfrm>
            <a:off x="3786954" y="3153381"/>
            <a:ext cx="19344" cy="211365"/>
          </a:xfrm>
          <a:custGeom>
            <a:avLst/>
            <a:gdLst>
              <a:gd name="connsiteX0" fmla="*/ 0 w 19344"/>
              <a:gd name="connsiteY0" fmla="*/ 184 h 211365"/>
              <a:gd name="connsiteX1" fmla="*/ 17842 w 19344"/>
              <a:gd name="connsiteY1" fmla="*/ 200906 h 211365"/>
              <a:gd name="connsiteX2" fmla="*/ 17842 w 19344"/>
              <a:gd name="connsiteY2" fmla="*/ 165222 h 211365"/>
              <a:gd name="connsiteX3" fmla="*/ 0 w 19344"/>
              <a:gd name="connsiteY3" fmla="*/ 184 h 21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4" h="211365">
                <a:moveTo>
                  <a:pt x="0" y="184"/>
                </a:moveTo>
                <a:cubicBezTo>
                  <a:pt x="0" y="6131"/>
                  <a:pt x="14868" y="173400"/>
                  <a:pt x="17842" y="200906"/>
                </a:cubicBezTo>
                <a:cubicBezTo>
                  <a:pt x="20816" y="228412"/>
                  <a:pt x="18585" y="196445"/>
                  <a:pt x="17842" y="165222"/>
                </a:cubicBezTo>
                <a:cubicBezTo>
                  <a:pt x="17099" y="133999"/>
                  <a:pt x="0" y="-5763"/>
                  <a:pt x="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156CFCB-447C-DFCA-9BA1-37BCEA3EA57A}"/>
              </a:ext>
            </a:extLst>
          </p:cNvPr>
          <p:cNvSpPr/>
          <p:nvPr/>
        </p:nvSpPr>
        <p:spPr>
          <a:xfrm>
            <a:off x="3416578" y="3019208"/>
            <a:ext cx="69492" cy="349814"/>
          </a:xfrm>
          <a:custGeom>
            <a:avLst/>
            <a:gdLst>
              <a:gd name="connsiteX0" fmla="*/ 156 w 69492"/>
              <a:gd name="connsiteY0" fmla="*/ 542 h 349814"/>
              <a:gd name="connsiteX1" fmla="*/ 67063 w 69492"/>
              <a:gd name="connsiteY1" fmla="*/ 335079 h 349814"/>
              <a:gd name="connsiteX2" fmla="*/ 49221 w 69492"/>
              <a:gd name="connsiteY2" fmla="*/ 259251 h 349814"/>
              <a:gd name="connsiteX3" fmla="*/ 156 w 69492"/>
              <a:gd name="connsiteY3" fmla="*/ 542 h 34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2" h="349814">
                <a:moveTo>
                  <a:pt x="156" y="542"/>
                </a:moveTo>
                <a:cubicBezTo>
                  <a:pt x="3130" y="13180"/>
                  <a:pt x="58886" y="291961"/>
                  <a:pt x="67063" y="335079"/>
                </a:cubicBezTo>
                <a:cubicBezTo>
                  <a:pt x="75241" y="378197"/>
                  <a:pt x="61116" y="318724"/>
                  <a:pt x="49221" y="259251"/>
                </a:cubicBezTo>
                <a:cubicBezTo>
                  <a:pt x="37326" y="199778"/>
                  <a:pt x="-2818" y="-12096"/>
                  <a:pt x="15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円/楕円 1253">
            <a:extLst>
              <a:ext uri="{FF2B5EF4-FFF2-40B4-BE49-F238E27FC236}">
                <a16:creationId xmlns:a16="http://schemas.microsoft.com/office/drawing/2014/main" id="{B69DDC4B-4308-83F7-081A-51A251E7C24F}"/>
              </a:ext>
            </a:extLst>
          </p:cNvPr>
          <p:cNvSpPr/>
          <p:nvPr/>
        </p:nvSpPr>
        <p:spPr>
          <a:xfrm>
            <a:off x="3778652" y="4226052"/>
            <a:ext cx="300904" cy="300904"/>
          </a:xfrm>
          <a:prstGeom prst="ellipse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円/楕円 1254">
            <a:extLst>
              <a:ext uri="{FF2B5EF4-FFF2-40B4-BE49-F238E27FC236}">
                <a16:creationId xmlns:a16="http://schemas.microsoft.com/office/drawing/2014/main" id="{4EF596D2-E7C3-40F3-F260-9479E1FFBC7C}"/>
              </a:ext>
            </a:extLst>
          </p:cNvPr>
          <p:cNvSpPr/>
          <p:nvPr/>
        </p:nvSpPr>
        <p:spPr>
          <a:xfrm>
            <a:off x="3920060" y="4281346"/>
            <a:ext cx="75514" cy="75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円/楕円 1255">
            <a:extLst>
              <a:ext uri="{FF2B5EF4-FFF2-40B4-BE49-F238E27FC236}">
                <a16:creationId xmlns:a16="http://schemas.microsoft.com/office/drawing/2014/main" id="{FC438410-9EFA-A490-DB7B-10BB68EA89DB}"/>
              </a:ext>
            </a:extLst>
          </p:cNvPr>
          <p:cNvSpPr/>
          <p:nvPr/>
        </p:nvSpPr>
        <p:spPr>
          <a:xfrm>
            <a:off x="5580479" y="4206673"/>
            <a:ext cx="300904" cy="300904"/>
          </a:xfrm>
          <a:prstGeom prst="ellipse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円/楕円 1256">
            <a:extLst>
              <a:ext uri="{FF2B5EF4-FFF2-40B4-BE49-F238E27FC236}">
                <a16:creationId xmlns:a16="http://schemas.microsoft.com/office/drawing/2014/main" id="{27349696-09E8-BF5C-070D-B3A657257620}"/>
              </a:ext>
            </a:extLst>
          </p:cNvPr>
          <p:cNvSpPr/>
          <p:nvPr/>
        </p:nvSpPr>
        <p:spPr>
          <a:xfrm>
            <a:off x="5699967" y="4288258"/>
            <a:ext cx="58452" cy="58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A8E7BD1-ED8F-EC2C-A66B-AA864715A342}"/>
              </a:ext>
            </a:extLst>
          </p:cNvPr>
          <p:cNvSpPr/>
          <p:nvPr/>
        </p:nvSpPr>
        <p:spPr>
          <a:xfrm>
            <a:off x="5005073" y="3434642"/>
            <a:ext cx="26496" cy="276671"/>
          </a:xfrm>
          <a:custGeom>
            <a:avLst/>
            <a:gdLst>
              <a:gd name="connsiteX0" fmla="*/ 26496 w 26496"/>
              <a:gd name="connsiteY0" fmla="*/ 280 h 276671"/>
              <a:gd name="connsiteX1" fmla="*/ 2807 w 26496"/>
              <a:gd name="connsiteY1" fmla="*/ 241909 h 276671"/>
              <a:gd name="connsiteX2" fmla="*/ 2807 w 26496"/>
              <a:gd name="connsiteY2" fmla="*/ 275074 h 276671"/>
              <a:gd name="connsiteX3" fmla="*/ 2807 w 26496"/>
              <a:gd name="connsiteY3" fmla="*/ 194531 h 276671"/>
              <a:gd name="connsiteX4" fmla="*/ 26496 w 26496"/>
              <a:gd name="connsiteY4" fmla="*/ 280 h 27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6" h="276671">
                <a:moveTo>
                  <a:pt x="26496" y="280"/>
                </a:moveTo>
                <a:cubicBezTo>
                  <a:pt x="26496" y="8176"/>
                  <a:pt x="6755" y="196110"/>
                  <a:pt x="2807" y="241909"/>
                </a:cubicBezTo>
                <a:cubicBezTo>
                  <a:pt x="-1141" y="287708"/>
                  <a:pt x="2807" y="275074"/>
                  <a:pt x="2807" y="275074"/>
                </a:cubicBezTo>
                <a:cubicBezTo>
                  <a:pt x="2807" y="267178"/>
                  <a:pt x="-3510" y="235592"/>
                  <a:pt x="2807" y="194531"/>
                </a:cubicBezTo>
                <a:cubicBezTo>
                  <a:pt x="9124" y="153470"/>
                  <a:pt x="26496" y="-7616"/>
                  <a:pt x="26496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A1E786F-FD15-E462-64A6-F639A74C0442}"/>
              </a:ext>
            </a:extLst>
          </p:cNvPr>
          <p:cNvSpPr/>
          <p:nvPr/>
        </p:nvSpPr>
        <p:spPr>
          <a:xfrm>
            <a:off x="5202043" y="3771261"/>
            <a:ext cx="5176" cy="279683"/>
          </a:xfrm>
          <a:custGeom>
            <a:avLst/>
            <a:gdLst>
              <a:gd name="connsiteX0" fmla="*/ 4825 w 5176"/>
              <a:gd name="connsiteY0" fmla="*/ 47 h 279683"/>
              <a:gd name="connsiteX1" fmla="*/ 4825 w 5176"/>
              <a:gd name="connsiteY1" fmla="*/ 151657 h 279683"/>
              <a:gd name="connsiteX2" fmla="*/ 4825 w 5176"/>
              <a:gd name="connsiteY2" fmla="*/ 279578 h 279683"/>
              <a:gd name="connsiteX3" fmla="*/ 88 w 5176"/>
              <a:gd name="connsiteY3" fmla="*/ 170608 h 279683"/>
              <a:gd name="connsiteX4" fmla="*/ 4825 w 5176"/>
              <a:gd name="connsiteY4" fmla="*/ 47 h 27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" h="279683">
                <a:moveTo>
                  <a:pt x="4825" y="47"/>
                </a:moveTo>
                <a:cubicBezTo>
                  <a:pt x="5615" y="-3112"/>
                  <a:pt x="4825" y="151657"/>
                  <a:pt x="4825" y="151657"/>
                </a:cubicBezTo>
                <a:cubicBezTo>
                  <a:pt x="4825" y="198245"/>
                  <a:pt x="5615" y="276420"/>
                  <a:pt x="4825" y="279578"/>
                </a:cubicBezTo>
                <a:cubicBezTo>
                  <a:pt x="4035" y="282737"/>
                  <a:pt x="-702" y="214038"/>
                  <a:pt x="88" y="170608"/>
                </a:cubicBezTo>
                <a:cubicBezTo>
                  <a:pt x="878" y="127178"/>
                  <a:pt x="4035" y="3206"/>
                  <a:pt x="482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E1ED8E2-1176-A639-2E7D-90303EF6323C}"/>
              </a:ext>
            </a:extLst>
          </p:cNvPr>
          <p:cNvSpPr/>
          <p:nvPr/>
        </p:nvSpPr>
        <p:spPr>
          <a:xfrm>
            <a:off x="5098728" y="3627736"/>
            <a:ext cx="99387" cy="88320"/>
          </a:xfrm>
          <a:custGeom>
            <a:avLst/>
            <a:gdLst>
              <a:gd name="connsiteX0" fmla="*/ 98665 w 99387"/>
              <a:gd name="connsiteY0" fmla="*/ 1437 h 88320"/>
              <a:gd name="connsiteX1" fmla="*/ 3908 w 99387"/>
              <a:gd name="connsiteY1" fmla="*/ 86718 h 88320"/>
              <a:gd name="connsiteX2" fmla="*/ 18122 w 99387"/>
              <a:gd name="connsiteY2" fmla="*/ 58291 h 88320"/>
              <a:gd name="connsiteX3" fmla="*/ 18122 w 99387"/>
              <a:gd name="connsiteY3" fmla="*/ 72504 h 88320"/>
              <a:gd name="connsiteX4" fmla="*/ 37073 w 99387"/>
              <a:gd name="connsiteY4" fmla="*/ 58291 h 88320"/>
              <a:gd name="connsiteX5" fmla="*/ 46549 w 99387"/>
              <a:gd name="connsiteY5" fmla="*/ 34602 h 88320"/>
              <a:gd name="connsiteX6" fmla="*/ 98665 w 99387"/>
              <a:gd name="connsiteY6" fmla="*/ 1437 h 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87" h="88320">
                <a:moveTo>
                  <a:pt x="98665" y="1437"/>
                </a:moveTo>
                <a:cubicBezTo>
                  <a:pt x="91558" y="10123"/>
                  <a:pt x="17332" y="77242"/>
                  <a:pt x="3908" y="86718"/>
                </a:cubicBezTo>
                <a:cubicBezTo>
                  <a:pt x="-9516" y="96194"/>
                  <a:pt x="15753" y="60660"/>
                  <a:pt x="18122" y="58291"/>
                </a:cubicBezTo>
                <a:cubicBezTo>
                  <a:pt x="20491" y="55922"/>
                  <a:pt x="14964" y="72504"/>
                  <a:pt x="18122" y="72504"/>
                </a:cubicBezTo>
                <a:cubicBezTo>
                  <a:pt x="21280" y="72504"/>
                  <a:pt x="32335" y="64608"/>
                  <a:pt x="37073" y="58291"/>
                </a:cubicBezTo>
                <a:cubicBezTo>
                  <a:pt x="41811" y="51974"/>
                  <a:pt x="34704" y="43288"/>
                  <a:pt x="46549" y="34602"/>
                </a:cubicBezTo>
                <a:cubicBezTo>
                  <a:pt x="58393" y="25916"/>
                  <a:pt x="105772" y="-7249"/>
                  <a:pt x="98665" y="1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243257DA-64BA-4035-959F-4F408C227C25}"/>
              </a:ext>
            </a:extLst>
          </p:cNvPr>
          <p:cNvSpPr/>
          <p:nvPr/>
        </p:nvSpPr>
        <p:spPr>
          <a:xfrm>
            <a:off x="5389976" y="3589828"/>
            <a:ext cx="500878" cy="167591"/>
          </a:xfrm>
          <a:custGeom>
            <a:avLst/>
            <a:gdLst>
              <a:gd name="connsiteX0" fmla="*/ 1668 w 500878"/>
              <a:gd name="connsiteY0" fmla="*/ 167266 h 167591"/>
              <a:gd name="connsiteX1" fmla="*/ 475450 w 500878"/>
              <a:gd name="connsiteY1" fmla="*/ 6180 h 167591"/>
              <a:gd name="connsiteX2" fmla="*/ 423334 w 500878"/>
              <a:gd name="connsiteY2" fmla="*/ 39345 h 167591"/>
              <a:gd name="connsiteX3" fmla="*/ 309626 w 500878"/>
              <a:gd name="connsiteY3" fmla="*/ 96199 h 167591"/>
              <a:gd name="connsiteX4" fmla="*/ 451761 w 500878"/>
              <a:gd name="connsiteY4" fmla="*/ 6180 h 167591"/>
              <a:gd name="connsiteX5" fmla="*/ 338053 w 500878"/>
              <a:gd name="connsiteY5" fmla="*/ 48821 h 167591"/>
              <a:gd name="connsiteX6" fmla="*/ 214870 w 500878"/>
              <a:gd name="connsiteY6" fmla="*/ 63034 h 167591"/>
              <a:gd name="connsiteX7" fmla="*/ 314364 w 500878"/>
              <a:gd name="connsiteY7" fmla="*/ 48821 h 167591"/>
              <a:gd name="connsiteX8" fmla="*/ 1668 w 500878"/>
              <a:gd name="connsiteY8" fmla="*/ 167266 h 1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878" h="167591">
                <a:moveTo>
                  <a:pt x="1668" y="167266"/>
                </a:moveTo>
                <a:cubicBezTo>
                  <a:pt x="28516" y="160159"/>
                  <a:pt x="405172" y="27500"/>
                  <a:pt x="475450" y="6180"/>
                </a:cubicBezTo>
                <a:cubicBezTo>
                  <a:pt x="545728" y="-15140"/>
                  <a:pt x="450971" y="24342"/>
                  <a:pt x="423334" y="39345"/>
                </a:cubicBezTo>
                <a:cubicBezTo>
                  <a:pt x="395697" y="54348"/>
                  <a:pt x="304888" y="101726"/>
                  <a:pt x="309626" y="96199"/>
                </a:cubicBezTo>
                <a:cubicBezTo>
                  <a:pt x="314364" y="90672"/>
                  <a:pt x="447023" y="14076"/>
                  <a:pt x="451761" y="6180"/>
                </a:cubicBezTo>
                <a:cubicBezTo>
                  <a:pt x="456499" y="-1716"/>
                  <a:pt x="377535" y="39345"/>
                  <a:pt x="338053" y="48821"/>
                </a:cubicBezTo>
                <a:cubicBezTo>
                  <a:pt x="298571" y="58297"/>
                  <a:pt x="218818" y="63034"/>
                  <a:pt x="214870" y="63034"/>
                </a:cubicBezTo>
                <a:cubicBezTo>
                  <a:pt x="210922" y="63034"/>
                  <a:pt x="348318" y="34608"/>
                  <a:pt x="314364" y="48821"/>
                </a:cubicBezTo>
                <a:cubicBezTo>
                  <a:pt x="280410" y="63034"/>
                  <a:pt x="-25180" y="174373"/>
                  <a:pt x="1668" y="16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AEC44372-E230-4A50-B228-9014F4DFD674}"/>
              </a:ext>
            </a:extLst>
          </p:cNvPr>
          <p:cNvSpPr/>
          <p:nvPr/>
        </p:nvSpPr>
        <p:spPr>
          <a:xfrm>
            <a:off x="6391312" y="3206991"/>
            <a:ext cx="48401" cy="385246"/>
          </a:xfrm>
          <a:custGeom>
            <a:avLst/>
            <a:gdLst>
              <a:gd name="connsiteX0" fmla="*/ 12 w 48401"/>
              <a:gd name="connsiteY0" fmla="*/ 516 h 385246"/>
              <a:gd name="connsiteX1" fmla="*/ 42653 w 48401"/>
              <a:gd name="connsiteY1" fmla="*/ 199504 h 385246"/>
              <a:gd name="connsiteX2" fmla="*/ 37915 w 48401"/>
              <a:gd name="connsiteY2" fmla="*/ 384279 h 385246"/>
              <a:gd name="connsiteX3" fmla="*/ 47391 w 48401"/>
              <a:gd name="connsiteY3" fmla="*/ 261096 h 385246"/>
              <a:gd name="connsiteX4" fmla="*/ 12 w 48401"/>
              <a:gd name="connsiteY4" fmla="*/ 516 h 38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1" h="385246">
                <a:moveTo>
                  <a:pt x="12" y="516"/>
                </a:moveTo>
                <a:cubicBezTo>
                  <a:pt x="-778" y="-9749"/>
                  <a:pt x="36336" y="135544"/>
                  <a:pt x="42653" y="199504"/>
                </a:cubicBezTo>
                <a:cubicBezTo>
                  <a:pt x="48970" y="263464"/>
                  <a:pt x="37125" y="374014"/>
                  <a:pt x="37915" y="384279"/>
                </a:cubicBezTo>
                <a:cubicBezTo>
                  <a:pt x="38705" y="394544"/>
                  <a:pt x="52129" y="321108"/>
                  <a:pt x="47391" y="261096"/>
                </a:cubicBezTo>
                <a:cubicBezTo>
                  <a:pt x="42653" y="201084"/>
                  <a:pt x="802" y="10781"/>
                  <a:pt x="12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B400B74B-D5E9-11EB-00B3-B9669A7BC6A9}"/>
              </a:ext>
            </a:extLst>
          </p:cNvPr>
          <p:cNvSpPr/>
          <p:nvPr/>
        </p:nvSpPr>
        <p:spPr>
          <a:xfrm>
            <a:off x="4965235" y="2553677"/>
            <a:ext cx="725703" cy="48257"/>
          </a:xfrm>
          <a:custGeom>
            <a:avLst/>
            <a:gdLst>
              <a:gd name="connsiteX0" fmla="*/ 4 w 725703"/>
              <a:gd name="connsiteY0" fmla="*/ 42650 h 48257"/>
              <a:gd name="connsiteX1" fmla="*/ 540116 w 725703"/>
              <a:gd name="connsiteY1" fmla="*/ 10 h 48257"/>
              <a:gd name="connsiteX2" fmla="*/ 720154 w 725703"/>
              <a:gd name="connsiteY2" fmla="*/ 47388 h 48257"/>
              <a:gd name="connsiteX3" fmla="*/ 668038 w 725703"/>
              <a:gd name="connsiteY3" fmla="*/ 28437 h 48257"/>
              <a:gd name="connsiteX4" fmla="*/ 549592 w 725703"/>
              <a:gd name="connsiteY4" fmla="*/ 10 h 48257"/>
              <a:gd name="connsiteX5" fmla="*/ 4 w 725703"/>
              <a:gd name="connsiteY5" fmla="*/ 42650 h 4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703" h="48257">
                <a:moveTo>
                  <a:pt x="4" y="42650"/>
                </a:moveTo>
                <a:cubicBezTo>
                  <a:pt x="-1575" y="42650"/>
                  <a:pt x="420091" y="-780"/>
                  <a:pt x="540116" y="10"/>
                </a:cubicBezTo>
                <a:cubicBezTo>
                  <a:pt x="660141" y="800"/>
                  <a:pt x="698834" y="42650"/>
                  <a:pt x="720154" y="47388"/>
                </a:cubicBezTo>
                <a:cubicBezTo>
                  <a:pt x="741474" y="52126"/>
                  <a:pt x="696465" y="36333"/>
                  <a:pt x="668038" y="28437"/>
                </a:cubicBezTo>
                <a:cubicBezTo>
                  <a:pt x="639611" y="20541"/>
                  <a:pt x="659352" y="800"/>
                  <a:pt x="549592" y="10"/>
                </a:cubicBezTo>
                <a:cubicBezTo>
                  <a:pt x="439832" y="-780"/>
                  <a:pt x="1583" y="42650"/>
                  <a:pt x="4" y="4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D1E400B-FC58-09C3-4DEB-330B805A42C0}"/>
              </a:ext>
            </a:extLst>
          </p:cNvPr>
          <p:cNvSpPr/>
          <p:nvPr/>
        </p:nvSpPr>
        <p:spPr>
          <a:xfrm>
            <a:off x="4439322" y="2776335"/>
            <a:ext cx="28465" cy="284381"/>
          </a:xfrm>
          <a:custGeom>
            <a:avLst/>
            <a:gdLst>
              <a:gd name="connsiteX0" fmla="*/ 28446 w 28465"/>
              <a:gd name="connsiteY0" fmla="*/ 30 h 284381"/>
              <a:gd name="connsiteX1" fmla="*/ 4757 w 28465"/>
              <a:gd name="connsiteY1" fmla="*/ 180067 h 284381"/>
              <a:gd name="connsiteX2" fmla="*/ 23708 w 28465"/>
              <a:gd name="connsiteY2" fmla="*/ 284299 h 284381"/>
              <a:gd name="connsiteX3" fmla="*/ 19 w 28465"/>
              <a:gd name="connsiteY3" fmla="*/ 194281 h 284381"/>
              <a:gd name="connsiteX4" fmla="*/ 28446 w 28465"/>
              <a:gd name="connsiteY4" fmla="*/ 30 h 2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5" h="284381">
                <a:moveTo>
                  <a:pt x="28446" y="30"/>
                </a:moveTo>
                <a:cubicBezTo>
                  <a:pt x="29236" y="-2339"/>
                  <a:pt x="5547" y="132689"/>
                  <a:pt x="4757" y="180067"/>
                </a:cubicBezTo>
                <a:cubicBezTo>
                  <a:pt x="3967" y="227445"/>
                  <a:pt x="24498" y="281930"/>
                  <a:pt x="23708" y="284299"/>
                </a:cubicBezTo>
                <a:cubicBezTo>
                  <a:pt x="22918" y="286668"/>
                  <a:pt x="-771" y="237711"/>
                  <a:pt x="19" y="194281"/>
                </a:cubicBezTo>
                <a:cubicBezTo>
                  <a:pt x="809" y="150851"/>
                  <a:pt x="27656" y="2399"/>
                  <a:pt x="2844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56422DBF-EC39-ADB1-CD4C-3F276C0B6605}"/>
              </a:ext>
            </a:extLst>
          </p:cNvPr>
          <p:cNvSpPr/>
          <p:nvPr/>
        </p:nvSpPr>
        <p:spPr>
          <a:xfrm>
            <a:off x="4226139" y="2970368"/>
            <a:ext cx="26361" cy="391409"/>
          </a:xfrm>
          <a:custGeom>
            <a:avLst/>
            <a:gdLst>
              <a:gd name="connsiteX0" fmla="*/ 0 w 26361"/>
              <a:gd name="connsiteY0" fmla="*/ 248 h 391409"/>
              <a:gd name="connsiteX1" fmla="*/ 23689 w 26361"/>
              <a:gd name="connsiteY1" fmla="*/ 369798 h 391409"/>
              <a:gd name="connsiteX2" fmla="*/ 23689 w 26361"/>
              <a:gd name="connsiteY2" fmla="*/ 312944 h 391409"/>
              <a:gd name="connsiteX3" fmla="*/ 0 w 26361"/>
              <a:gd name="connsiteY3" fmla="*/ 248 h 3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" h="391409">
                <a:moveTo>
                  <a:pt x="0" y="248"/>
                </a:moveTo>
                <a:cubicBezTo>
                  <a:pt x="0" y="9724"/>
                  <a:pt x="19741" y="317682"/>
                  <a:pt x="23689" y="369798"/>
                </a:cubicBezTo>
                <a:cubicBezTo>
                  <a:pt x="27637" y="421914"/>
                  <a:pt x="26847" y="370587"/>
                  <a:pt x="23689" y="312944"/>
                </a:cubicBezTo>
                <a:cubicBezTo>
                  <a:pt x="20531" y="255301"/>
                  <a:pt x="0" y="-9228"/>
                  <a:pt x="0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2BBCBED-4730-E60F-59C2-B60CD5B8870F}"/>
              </a:ext>
            </a:extLst>
          </p:cNvPr>
          <p:cNvSpPr/>
          <p:nvPr/>
        </p:nvSpPr>
        <p:spPr>
          <a:xfrm>
            <a:off x="3726040" y="4495742"/>
            <a:ext cx="374117" cy="35182"/>
          </a:xfrm>
          <a:custGeom>
            <a:avLst/>
            <a:gdLst>
              <a:gd name="connsiteX0" fmla="*/ 1410 w 374117"/>
              <a:gd name="connsiteY0" fmla="*/ 58 h 35182"/>
              <a:gd name="connsiteX1" fmla="*/ 347485 w 374117"/>
              <a:gd name="connsiteY1" fmla="*/ 12758 h 35182"/>
              <a:gd name="connsiteX2" fmla="*/ 334785 w 374117"/>
              <a:gd name="connsiteY2" fmla="*/ 6408 h 35182"/>
              <a:gd name="connsiteX3" fmla="*/ 207785 w 374117"/>
              <a:gd name="connsiteY3" fmla="*/ 34983 h 35182"/>
              <a:gd name="connsiteX4" fmla="*/ 223660 w 374117"/>
              <a:gd name="connsiteY4" fmla="*/ 19108 h 35182"/>
              <a:gd name="connsiteX5" fmla="*/ 1410 w 374117"/>
              <a:gd name="connsiteY5" fmla="*/ 58 h 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117" h="35182">
                <a:moveTo>
                  <a:pt x="1410" y="58"/>
                </a:moveTo>
                <a:cubicBezTo>
                  <a:pt x="22047" y="-1000"/>
                  <a:pt x="347485" y="12758"/>
                  <a:pt x="347485" y="12758"/>
                </a:cubicBezTo>
                <a:cubicBezTo>
                  <a:pt x="403047" y="13816"/>
                  <a:pt x="358068" y="2704"/>
                  <a:pt x="334785" y="6408"/>
                </a:cubicBezTo>
                <a:cubicBezTo>
                  <a:pt x="311502" y="10112"/>
                  <a:pt x="207785" y="34983"/>
                  <a:pt x="207785" y="34983"/>
                </a:cubicBezTo>
                <a:cubicBezTo>
                  <a:pt x="189264" y="37100"/>
                  <a:pt x="254352" y="21754"/>
                  <a:pt x="223660" y="19108"/>
                </a:cubicBezTo>
                <a:cubicBezTo>
                  <a:pt x="192968" y="16462"/>
                  <a:pt x="-19227" y="1116"/>
                  <a:pt x="141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3149DAD7-5826-DE77-F68D-94E914FE331C}"/>
              </a:ext>
            </a:extLst>
          </p:cNvPr>
          <p:cNvSpPr/>
          <p:nvPr/>
        </p:nvSpPr>
        <p:spPr>
          <a:xfrm>
            <a:off x="2940860" y="2572599"/>
            <a:ext cx="635677" cy="421444"/>
          </a:xfrm>
          <a:custGeom>
            <a:avLst/>
            <a:gdLst>
              <a:gd name="connsiteX0" fmla="*/ 2823 w 635677"/>
              <a:gd name="connsiteY0" fmla="*/ 419983 h 421444"/>
              <a:gd name="connsiteX1" fmla="*/ 501587 w 635677"/>
              <a:gd name="connsiteY1" fmla="*/ 28796 h 421444"/>
              <a:gd name="connsiteX2" fmla="*/ 628723 w 635677"/>
              <a:gd name="connsiteY2" fmla="*/ 28796 h 421444"/>
              <a:gd name="connsiteX3" fmla="*/ 589604 w 635677"/>
              <a:gd name="connsiteY3" fmla="*/ 23906 h 421444"/>
              <a:gd name="connsiteX4" fmla="*/ 345112 w 635677"/>
              <a:gd name="connsiteY4" fmla="*/ 23906 h 421444"/>
              <a:gd name="connsiteX5" fmla="*/ 501587 w 635677"/>
              <a:gd name="connsiteY5" fmla="*/ 19016 h 421444"/>
              <a:gd name="connsiteX6" fmla="*/ 217976 w 635677"/>
              <a:gd name="connsiteY6" fmla="*/ 136372 h 421444"/>
              <a:gd name="connsiteX7" fmla="*/ 125069 w 635677"/>
              <a:gd name="connsiteY7" fmla="*/ 160821 h 421444"/>
              <a:gd name="connsiteX8" fmla="*/ 374451 w 635677"/>
              <a:gd name="connsiteY8" fmla="*/ 107033 h 421444"/>
              <a:gd name="connsiteX9" fmla="*/ 301104 w 635677"/>
              <a:gd name="connsiteY9" fmla="*/ 160821 h 421444"/>
              <a:gd name="connsiteX10" fmla="*/ 2823 w 635677"/>
              <a:gd name="connsiteY10" fmla="*/ 419983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677" h="421444">
                <a:moveTo>
                  <a:pt x="2823" y="419983"/>
                </a:moveTo>
                <a:cubicBezTo>
                  <a:pt x="36237" y="397979"/>
                  <a:pt x="397270" y="93994"/>
                  <a:pt x="501587" y="28796"/>
                </a:cubicBezTo>
                <a:cubicBezTo>
                  <a:pt x="605904" y="-36402"/>
                  <a:pt x="614054" y="29611"/>
                  <a:pt x="628723" y="28796"/>
                </a:cubicBezTo>
                <a:cubicBezTo>
                  <a:pt x="643393" y="27981"/>
                  <a:pt x="636872" y="24721"/>
                  <a:pt x="589604" y="23906"/>
                </a:cubicBezTo>
                <a:cubicBezTo>
                  <a:pt x="542336" y="23091"/>
                  <a:pt x="359782" y="24721"/>
                  <a:pt x="345112" y="23906"/>
                </a:cubicBezTo>
                <a:cubicBezTo>
                  <a:pt x="330443" y="23091"/>
                  <a:pt x="522776" y="272"/>
                  <a:pt x="501587" y="19016"/>
                </a:cubicBezTo>
                <a:cubicBezTo>
                  <a:pt x="480398" y="37760"/>
                  <a:pt x="280729" y="112738"/>
                  <a:pt x="217976" y="136372"/>
                </a:cubicBezTo>
                <a:cubicBezTo>
                  <a:pt x="155223" y="160006"/>
                  <a:pt x="98990" y="165711"/>
                  <a:pt x="125069" y="160821"/>
                </a:cubicBezTo>
                <a:cubicBezTo>
                  <a:pt x="151148" y="155931"/>
                  <a:pt x="345112" y="107033"/>
                  <a:pt x="374451" y="107033"/>
                </a:cubicBezTo>
                <a:cubicBezTo>
                  <a:pt x="403790" y="107033"/>
                  <a:pt x="359782" y="112738"/>
                  <a:pt x="301104" y="160821"/>
                </a:cubicBezTo>
                <a:cubicBezTo>
                  <a:pt x="242426" y="208904"/>
                  <a:pt x="-30591" y="441987"/>
                  <a:pt x="2823" y="419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2267172-9A9A-96B0-BF84-15092DC93D22}"/>
              </a:ext>
            </a:extLst>
          </p:cNvPr>
          <p:cNvSpPr/>
          <p:nvPr/>
        </p:nvSpPr>
        <p:spPr>
          <a:xfrm>
            <a:off x="2933816" y="3012138"/>
            <a:ext cx="127607" cy="513042"/>
          </a:xfrm>
          <a:custGeom>
            <a:avLst/>
            <a:gdLst>
              <a:gd name="connsiteX0" fmla="*/ 127224 w 127607"/>
              <a:gd name="connsiteY0" fmla="*/ 3 h 513042"/>
              <a:gd name="connsiteX1" fmla="*/ 73435 w 127607"/>
              <a:gd name="connsiteY1" fmla="*/ 239605 h 513042"/>
              <a:gd name="connsiteX2" fmla="*/ 34317 w 127607"/>
              <a:gd name="connsiteY2" fmla="*/ 503657 h 513042"/>
              <a:gd name="connsiteX3" fmla="*/ 53876 w 127607"/>
              <a:gd name="connsiteY3" fmla="*/ 420529 h 513042"/>
              <a:gd name="connsiteX4" fmla="*/ 88 w 127607"/>
              <a:gd name="connsiteY4" fmla="*/ 102690 h 513042"/>
              <a:gd name="connsiteX5" fmla="*/ 44096 w 127607"/>
              <a:gd name="connsiteY5" fmla="*/ 244495 h 513042"/>
              <a:gd name="connsiteX6" fmla="*/ 127224 w 127607"/>
              <a:gd name="connsiteY6" fmla="*/ 3 h 51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07" h="513042">
                <a:moveTo>
                  <a:pt x="127224" y="3"/>
                </a:moveTo>
                <a:cubicBezTo>
                  <a:pt x="132114" y="-812"/>
                  <a:pt x="88919" y="155663"/>
                  <a:pt x="73435" y="239605"/>
                </a:cubicBezTo>
                <a:cubicBezTo>
                  <a:pt x="57951" y="323547"/>
                  <a:pt x="37577" y="473503"/>
                  <a:pt x="34317" y="503657"/>
                </a:cubicBezTo>
                <a:cubicBezTo>
                  <a:pt x="31057" y="533811"/>
                  <a:pt x="59581" y="487357"/>
                  <a:pt x="53876" y="420529"/>
                </a:cubicBezTo>
                <a:cubicBezTo>
                  <a:pt x="48171" y="353701"/>
                  <a:pt x="1718" y="132029"/>
                  <a:pt x="88" y="102690"/>
                </a:cubicBezTo>
                <a:cubicBezTo>
                  <a:pt x="-1542" y="73351"/>
                  <a:pt x="19647" y="255905"/>
                  <a:pt x="44096" y="244495"/>
                </a:cubicBezTo>
                <a:cubicBezTo>
                  <a:pt x="68545" y="233085"/>
                  <a:pt x="122334" y="818"/>
                  <a:pt x="1272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385334DB-4E16-BCEB-BEE6-29C53E424A24}"/>
              </a:ext>
            </a:extLst>
          </p:cNvPr>
          <p:cNvSpPr/>
          <p:nvPr/>
        </p:nvSpPr>
        <p:spPr>
          <a:xfrm>
            <a:off x="2826179" y="3237946"/>
            <a:ext cx="127982" cy="1140814"/>
          </a:xfrm>
          <a:custGeom>
            <a:avLst/>
            <a:gdLst>
              <a:gd name="connsiteX0" fmla="*/ 127284 w 127982"/>
              <a:gd name="connsiteY0" fmla="*/ 18687 h 1140814"/>
              <a:gd name="connsiteX1" fmla="*/ 34377 w 127982"/>
              <a:gd name="connsiteY1" fmla="*/ 737494 h 1140814"/>
              <a:gd name="connsiteX2" fmla="*/ 53937 w 127982"/>
              <a:gd name="connsiteY2" fmla="*/ 698375 h 1140814"/>
              <a:gd name="connsiteX3" fmla="*/ 148 w 127982"/>
              <a:gd name="connsiteY3" fmla="*/ 1133571 h 1140814"/>
              <a:gd name="connsiteX4" fmla="*/ 73496 w 127982"/>
              <a:gd name="connsiteY4" fmla="*/ 287628 h 1140814"/>
              <a:gd name="connsiteX5" fmla="*/ 127284 w 127982"/>
              <a:gd name="connsiteY5" fmla="*/ 18687 h 11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982" h="1140814">
                <a:moveTo>
                  <a:pt x="127284" y="18687"/>
                </a:moveTo>
                <a:cubicBezTo>
                  <a:pt x="120764" y="93664"/>
                  <a:pt x="46601" y="624213"/>
                  <a:pt x="34377" y="737494"/>
                </a:cubicBezTo>
                <a:cubicBezTo>
                  <a:pt x="22153" y="850775"/>
                  <a:pt x="59642" y="632362"/>
                  <a:pt x="53937" y="698375"/>
                </a:cubicBezTo>
                <a:cubicBezTo>
                  <a:pt x="48232" y="764388"/>
                  <a:pt x="-3112" y="1202029"/>
                  <a:pt x="148" y="1133571"/>
                </a:cubicBezTo>
                <a:cubicBezTo>
                  <a:pt x="3408" y="1065113"/>
                  <a:pt x="53937" y="468552"/>
                  <a:pt x="73496" y="287628"/>
                </a:cubicBezTo>
                <a:cubicBezTo>
                  <a:pt x="93055" y="106704"/>
                  <a:pt x="133804" y="-56290"/>
                  <a:pt x="127284" y="1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134FB22-6E75-351D-09BA-4C4952675B91}"/>
              </a:ext>
            </a:extLst>
          </p:cNvPr>
          <p:cNvSpPr/>
          <p:nvPr/>
        </p:nvSpPr>
        <p:spPr>
          <a:xfrm>
            <a:off x="3573316" y="2424757"/>
            <a:ext cx="615700" cy="100230"/>
          </a:xfrm>
          <a:custGeom>
            <a:avLst/>
            <a:gdLst>
              <a:gd name="connsiteX0" fmla="*/ 1157 w 615700"/>
              <a:gd name="connsiteY0" fmla="*/ 603 h 100230"/>
              <a:gd name="connsiteX1" fmla="*/ 592827 w 615700"/>
              <a:gd name="connsiteY1" fmla="*/ 98400 h 100230"/>
              <a:gd name="connsiteX2" fmla="*/ 446132 w 615700"/>
              <a:gd name="connsiteY2" fmla="*/ 59282 h 100230"/>
              <a:gd name="connsiteX3" fmla="*/ 1157 w 615700"/>
              <a:gd name="connsiteY3" fmla="*/ 603 h 1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700" h="100230">
                <a:moveTo>
                  <a:pt x="1157" y="603"/>
                </a:moveTo>
                <a:cubicBezTo>
                  <a:pt x="25606" y="7123"/>
                  <a:pt x="518665" y="88620"/>
                  <a:pt x="592827" y="98400"/>
                </a:cubicBezTo>
                <a:cubicBezTo>
                  <a:pt x="666989" y="108180"/>
                  <a:pt x="545559" y="76396"/>
                  <a:pt x="446132" y="59282"/>
                </a:cubicBezTo>
                <a:cubicBezTo>
                  <a:pt x="346705" y="42168"/>
                  <a:pt x="-23292" y="-5917"/>
                  <a:pt x="115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12C3865-DE7E-F69C-B0FF-E0DEAE41215A}"/>
              </a:ext>
            </a:extLst>
          </p:cNvPr>
          <p:cNvSpPr/>
          <p:nvPr/>
        </p:nvSpPr>
        <p:spPr>
          <a:xfrm>
            <a:off x="4659747" y="2198633"/>
            <a:ext cx="520907" cy="189720"/>
          </a:xfrm>
          <a:custGeom>
            <a:avLst/>
            <a:gdLst>
              <a:gd name="connsiteX0" fmla="*/ 34499 w 520907"/>
              <a:gd name="connsiteY0" fmla="*/ 6685 h 189720"/>
              <a:gd name="connsiteX1" fmla="*/ 73618 w 520907"/>
              <a:gd name="connsiteY1" fmla="*/ 40914 h 189720"/>
              <a:gd name="connsiteX2" fmla="*/ 489254 w 520907"/>
              <a:gd name="connsiteY2" fmla="*/ 182719 h 189720"/>
              <a:gd name="connsiteX3" fmla="*/ 440356 w 520907"/>
              <a:gd name="connsiteY3" fmla="*/ 153380 h 189720"/>
              <a:gd name="connsiteX4" fmla="*/ 34499 w 520907"/>
              <a:gd name="connsiteY4" fmla="*/ 6685 h 18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07" h="189720">
                <a:moveTo>
                  <a:pt x="34499" y="6685"/>
                </a:moveTo>
                <a:cubicBezTo>
                  <a:pt x="-26624" y="-12059"/>
                  <a:pt x="-2175" y="11575"/>
                  <a:pt x="73618" y="40914"/>
                </a:cubicBezTo>
                <a:cubicBezTo>
                  <a:pt x="149411" y="70253"/>
                  <a:pt x="428131" y="163975"/>
                  <a:pt x="489254" y="182719"/>
                </a:cubicBezTo>
                <a:cubicBezTo>
                  <a:pt x="550377" y="201463"/>
                  <a:pt x="516963" y="179459"/>
                  <a:pt x="440356" y="153380"/>
                </a:cubicBezTo>
                <a:cubicBezTo>
                  <a:pt x="363749" y="127301"/>
                  <a:pt x="95622" y="25429"/>
                  <a:pt x="34499" y="6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A648138-333B-00A3-9353-975D72E6CC67}"/>
              </a:ext>
            </a:extLst>
          </p:cNvPr>
          <p:cNvSpPr/>
          <p:nvPr/>
        </p:nvSpPr>
        <p:spPr>
          <a:xfrm>
            <a:off x="4630678" y="2139675"/>
            <a:ext cx="807045" cy="315024"/>
          </a:xfrm>
          <a:custGeom>
            <a:avLst/>
            <a:gdLst>
              <a:gd name="connsiteX0" fmla="*/ 0 w 807045"/>
              <a:gd name="connsiteY0" fmla="*/ 315024 h 315024"/>
              <a:gd name="connsiteX1" fmla="*/ 767705 w 807045"/>
              <a:gd name="connsiteY1" fmla="*/ 11854 h 315024"/>
              <a:gd name="connsiteX2" fmla="*/ 625900 w 807045"/>
              <a:gd name="connsiteY2" fmla="*/ 65643 h 315024"/>
              <a:gd name="connsiteX3" fmla="*/ 591671 w 807045"/>
              <a:gd name="connsiteY3" fmla="*/ 104761 h 315024"/>
              <a:gd name="connsiteX4" fmla="*/ 806824 w 807045"/>
              <a:gd name="connsiteY4" fmla="*/ 222118 h 315024"/>
              <a:gd name="connsiteX5" fmla="*/ 630789 w 807045"/>
              <a:gd name="connsiteY5" fmla="*/ 129211 h 315024"/>
              <a:gd name="connsiteX6" fmla="*/ 547662 w 807045"/>
              <a:gd name="connsiteY6" fmla="*/ 94982 h 315024"/>
              <a:gd name="connsiteX7" fmla="*/ 366738 w 807045"/>
              <a:gd name="connsiteY7" fmla="*/ 41193 h 315024"/>
              <a:gd name="connsiteX8" fmla="*/ 518323 w 807045"/>
              <a:gd name="connsiteY8" fmla="*/ 90092 h 315024"/>
              <a:gd name="connsiteX9" fmla="*/ 332509 w 807045"/>
              <a:gd name="connsiteY9" fmla="*/ 182999 h 315024"/>
              <a:gd name="connsiteX10" fmla="*/ 0 w 807045"/>
              <a:gd name="connsiteY10" fmla="*/ 315024 h 3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045" h="315024">
                <a:moveTo>
                  <a:pt x="0" y="315024"/>
                </a:moveTo>
                <a:lnTo>
                  <a:pt x="767705" y="11854"/>
                </a:lnTo>
                <a:cubicBezTo>
                  <a:pt x="872022" y="-29709"/>
                  <a:pt x="655239" y="50159"/>
                  <a:pt x="625900" y="65643"/>
                </a:cubicBezTo>
                <a:cubicBezTo>
                  <a:pt x="596561" y="81127"/>
                  <a:pt x="561517" y="78682"/>
                  <a:pt x="591671" y="104761"/>
                </a:cubicBezTo>
                <a:cubicBezTo>
                  <a:pt x="621825" y="130840"/>
                  <a:pt x="800304" y="218043"/>
                  <a:pt x="806824" y="222118"/>
                </a:cubicBezTo>
                <a:cubicBezTo>
                  <a:pt x="813344" y="226193"/>
                  <a:pt x="673983" y="150400"/>
                  <a:pt x="630789" y="129211"/>
                </a:cubicBezTo>
                <a:cubicBezTo>
                  <a:pt x="587595" y="108022"/>
                  <a:pt x="591671" y="109652"/>
                  <a:pt x="547662" y="94982"/>
                </a:cubicBezTo>
                <a:cubicBezTo>
                  <a:pt x="503653" y="80312"/>
                  <a:pt x="371628" y="42008"/>
                  <a:pt x="366738" y="41193"/>
                </a:cubicBezTo>
                <a:cubicBezTo>
                  <a:pt x="361848" y="40378"/>
                  <a:pt x="524028" y="66458"/>
                  <a:pt x="518323" y="90092"/>
                </a:cubicBezTo>
                <a:cubicBezTo>
                  <a:pt x="512618" y="113726"/>
                  <a:pt x="418081" y="149585"/>
                  <a:pt x="332509" y="182999"/>
                </a:cubicBezTo>
                <a:lnTo>
                  <a:pt x="0" y="3150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A62AFC0-0661-8A2A-6509-576C574BF442}"/>
              </a:ext>
            </a:extLst>
          </p:cNvPr>
          <p:cNvSpPr/>
          <p:nvPr/>
        </p:nvSpPr>
        <p:spPr>
          <a:xfrm>
            <a:off x="4722993" y="2251160"/>
            <a:ext cx="330094" cy="174415"/>
          </a:xfrm>
          <a:custGeom>
            <a:avLst/>
            <a:gdLst>
              <a:gd name="connsiteX0" fmla="*/ 592 w 330094"/>
              <a:gd name="connsiteY0" fmla="*/ 174200 h 174415"/>
              <a:gd name="connsiteX1" fmla="*/ 318432 w 330094"/>
              <a:gd name="connsiteY1" fmla="*/ 7946 h 174415"/>
              <a:gd name="connsiteX2" fmla="*/ 240194 w 330094"/>
              <a:gd name="connsiteY2" fmla="*/ 42175 h 174415"/>
              <a:gd name="connsiteX3" fmla="*/ 592 w 330094"/>
              <a:gd name="connsiteY3" fmla="*/ 174200 h 17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94" h="174415">
                <a:moveTo>
                  <a:pt x="592" y="174200"/>
                </a:moveTo>
                <a:cubicBezTo>
                  <a:pt x="13632" y="168495"/>
                  <a:pt x="278498" y="29950"/>
                  <a:pt x="318432" y="7946"/>
                </a:cubicBezTo>
                <a:cubicBezTo>
                  <a:pt x="358366" y="-14058"/>
                  <a:pt x="286648" y="13651"/>
                  <a:pt x="240194" y="42175"/>
                </a:cubicBezTo>
                <a:cubicBezTo>
                  <a:pt x="193740" y="70699"/>
                  <a:pt x="-12448" y="179905"/>
                  <a:pt x="592" y="174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4EBD42D3-7231-A1A4-7DD2-C685894C3F8F}"/>
              </a:ext>
            </a:extLst>
          </p:cNvPr>
          <p:cNvSpPr/>
          <p:nvPr/>
        </p:nvSpPr>
        <p:spPr>
          <a:xfrm>
            <a:off x="6760379" y="2678686"/>
            <a:ext cx="996096" cy="1325158"/>
          </a:xfrm>
          <a:custGeom>
            <a:avLst/>
            <a:gdLst>
              <a:gd name="connsiteX0" fmla="*/ 17 w 996096"/>
              <a:gd name="connsiteY0" fmla="*/ 400136 h 1325158"/>
              <a:gd name="connsiteX1" fmla="*/ 482902 w 996096"/>
              <a:gd name="connsiteY1" fmla="*/ 317943 h 1325158"/>
              <a:gd name="connsiteX2" fmla="*/ 808250 w 996096"/>
              <a:gd name="connsiteY2" fmla="*/ 492604 h 1325158"/>
              <a:gd name="connsiteX3" fmla="*/ 743181 w 996096"/>
              <a:gd name="connsiteY3" fmla="*/ 355615 h 1325158"/>
              <a:gd name="connsiteX4" fmla="*/ 804825 w 996096"/>
              <a:gd name="connsiteY4" fmla="*/ 656990 h 1325158"/>
              <a:gd name="connsiteX5" fmla="*/ 835648 w 996096"/>
              <a:gd name="connsiteY5" fmla="*/ 561098 h 1325158"/>
              <a:gd name="connsiteX6" fmla="*/ 993185 w 996096"/>
              <a:gd name="connsiteY6" fmla="*/ 1317961 h 1325158"/>
              <a:gd name="connsiteX7" fmla="*/ 681536 w 996096"/>
              <a:gd name="connsiteY7" fmla="*/ 37116 h 1325158"/>
              <a:gd name="connsiteX8" fmla="*/ 715783 w 996096"/>
              <a:gd name="connsiteY8" fmla="*/ 328217 h 1325158"/>
              <a:gd name="connsiteX9" fmla="*/ 599342 w 996096"/>
              <a:gd name="connsiteY9" fmla="*/ 150132 h 1325158"/>
              <a:gd name="connsiteX10" fmla="*/ 746605 w 996096"/>
              <a:gd name="connsiteY10" fmla="*/ 331642 h 1325158"/>
              <a:gd name="connsiteX11" fmla="*/ 342488 w 996096"/>
              <a:gd name="connsiteY11" fmla="*/ 242599 h 1325158"/>
              <a:gd name="connsiteX12" fmla="*/ 154129 w 996096"/>
              <a:gd name="connsiteY12" fmla="*/ 218626 h 1325158"/>
              <a:gd name="connsiteX13" fmla="*/ 500025 w 996096"/>
              <a:gd name="connsiteY13" fmla="*/ 259723 h 1325158"/>
              <a:gd name="connsiteX14" fmla="*/ 17 w 996096"/>
              <a:gd name="connsiteY14" fmla="*/ 400136 h 132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6096" h="1325158">
                <a:moveTo>
                  <a:pt x="17" y="400136"/>
                </a:moveTo>
                <a:cubicBezTo>
                  <a:pt x="-2837" y="409839"/>
                  <a:pt x="348197" y="302532"/>
                  <a:pt x="482902" y="317943"/>
                </a:cubicBezTo>
                <a:cubicBezTo>
                  <a:pt x="617607" y="333354"/>
                  <a:pt x="764870" y="486325"/>
                  <a:pt x="808250" y="492604"/>
                </a:cubicBezTo>
                <a:cubicBezTo>
                  <a:pt x="851630" y="498883"/>
                  <a:pt x="743752" y="328217"/>
                  <a:pt x="743181" y="355615"/>
                </a:cubicBezTo>
                <a:cubicBezTo>
                  <a:pt x="742610" y="383013"/>
                  <a:pt x="789414" y="622743"/>
                  <a:pt x="804825" y="656990"/>
                </a:cubicBezTo>
                <a:cubicBezTo>
                  <a:pt x="820236" y="691237"/>
                  <a:pt x="804255" y="450936"/>
                  <a:pt x="835648" y="561098"/>
                </a:cubicBezTo>
                <a:cubicBezTo>
                  <a:pt x="867041" y="671260"/>
                  <a:pt x="1018870" y="1405291"/>
                  <a:pt x="993185" y="1317961"/>
                </a:cubicBezTo>
                <a:cubicBezTo>
                  <a:pt x="967500" y="1230631"/>
                  <a:pt x="727770" y="202073"/>
                  <a:pt x="681536" y="37116"/>
                </a:cubicBezTo>
                <a:cubicBezTo>
                  <a:pt x="635302" y="-127841"/>
                  <a:pt x="729482" y="309381"/>
                  <a:pt x="715783" y="328217"/>
                </a:cubicBezTo>
                <a:cubicBezTo>
                  <a:pt x="702084" y="347053"/>
                  <a:pt x="594205" y="149561"/>
                  <a:pt x="599342" y="150132"/>
                </a:cubicBezTo>
                <a:cubicBezTo>
                  <a:pt x="604479" y="150703"/>
                  <a:pt x="789414" y="316231"/>
                  <a:pt x="746605" y="331642"/>
                </a:cubicBezTo>
                <a:cubicBezTo>
                  <a:pt x="703796" y="347053"/>
                  <a:pt x="441234" y="261435"/>
                  <a:pt x="342488" y="242599"/>
                </a:cubicBezTo>
                <a:cubicBezTo>
                  <a:pt x="243742" y="223763"/>
                  <a:pt x="127873" y="215772"/>
                  <a:pt x="154129" y="218626"/>
                </a:cubicBezTo>
                <a:cubicBezTo>
                  <a:pt x="180385" y="221480"/>
                  <a:pt x="526852" y="231184"/>
                  <a:pt x="500025" y="259723"/>
                </a:cubicBezTo>
                <a:cubicBezTo>
                  <a:pt x="473198" y="288262"/>
                  <a:pt x="2871" y="390433"/>
                  <a:pt x="17" y="400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CE22D13-20BE-8AC5-91FF-5D3D42802358}"/>
              </a:ext>
            </a:extLst>
          </p:cNvPr>
          <p:cNvSpPr/>
          <p:nvPr/>
        </p:nvSpPr>
        <p:spPr>
          <a:xfrm>
            <a:off x="6817191" y="3003457"/>
            <a:ext cx="852463" cy="610476"/>
          </a:xfrm>
          <a:custGeom>
            <a:avLst/>
            <a:gdLst>
              <a:gd name="connsiteX0" fmla="*/ 28822 w 852463"/>
              <a:gd name="connsiteY0" fmla="*/ 253451 h 610476"/>
              <a:gd name="connsiteX1" fmla="*/ 76769 w 852463"/>
              <a:gd name="connsiteY1" fmla="*/ 280849 h 610476"/>
              <a:gd name="connsiteX2" fmla="*/ 443213 w 852463"/>
              <a:gd name="connsiteY2" fmla="*/ 270574 h 610476"/>
              <a:gd name="connsiteX3" fmla="*/ 508283 w 852463"/>
              <a:gd name="connsiteY3" fmla="*/ 438386 h 610476"/>
              <a:gd name="connsiteX4" fmla="*/ 347321 w 852463"/>
              <a:gd name="connsiteY4" fmla="*/ 585649 h 610476"/>
              <a:gd name="connsiteX5" fmla="*/ 535681 w 852463"/>
              <a:gd name="connsiteY5" fmla="*/ 441810 h 610476"/>
              <a:gd name="connsiteX6" fmla="*/ 748013 w 852463"/>
              <a:gd name="connsiteY6" fmla="*/ 476058 h 610476"/>
              <a:gd name="connsiteX7" fmla="*/ 847330 w 852463"/>
              <a:gd name="connsiteY7" fmla="*/ 609622 h 610476"/>
              <a:gd name="connsiteX8" fmla="*/ 597326 w 852463"/>
              <a:gd name="connsiteY8" fmla="*/ 404139 h 610476"/>
              <a:gd name="connsiteX9" fmla="*/ 378144 w 852463"/>
              <a:gd name="connsiteY9" fmla="*/ 198655 h 610476"/>
              <a:gd name="connsiteX10" fmla="*/ 402117 w 852463"/>
              <a:gd name="connsiteY10" fmla="*/ 205505 h 610476"/>
              <a:gd name="connsiteX11" fmla="*/ 21973 w 852463"/>
              <a:gd name="connsiteY11" fmla="*/ 22 h 610476"/>
              <a:gd name="connsiteX12" fmla="*/ 405542 w 852463"/>
              <a:gd name="connsiteY12" fmla="*/ 219204 h 610476"/>
              <a:gd name="connsiteX13" fmla="*/ 426090 w 852463"/>
              <a:gd name="connsiteY13" fmla="*/ 232903 h 610476"/>
              <a:gd name="connsiteX14" fmla="*/ 28822 w 852463"/>
              <a:gd name="connsiteY14" fmla="*/ 253451 h 6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2463" h="610476">
                <a:moveTo>
                  <a:pt x="28822" y="253451"/>
                </a:moveTo>
                <a:cubicBezTo>
                  <a:pt x="-29398" y="261442"/>
                  <a:pt x="7704" y="277995"/>
                  <a:pt x="76769" y="280849"/>
                </a:cubicBezTo>
                <a:cubicBezTo>
                  <a:pt x="145834" y="283703"/>
                  <a:pt x="371294" y="244318"/>
                  <a:pt x="443213" y="270574"/>
                </a:cubicBezTo>
                <a:cubicBezTo>
                  <a:pt x="515132" y="296830"/>
                  <a:pt x="524265" y="385874"/>
                  <a:pt x="508283" y="438386"/>
                </a:cubicBezTo>
                <a:cubicBezTo>
                  <a:pt x="492301" y="490899"/>
                  <a:pt x="342755" y="585078"/>
                  <a:pt x="347321" y="585649"/>
                </a:cubicBezTo>
                <a:cubicBezTo>
                  <a:pt x="351887" y="586220"/>
                  <a:pt x="468899" y="460075"/>
                  <a:pt x="535681" y="441810"/>
                </a:cubicBezTo>
                <a:cubicBezTo>
                  <a:pt x="602463" y="423545"/>
                  <a:pt x="696071" y="448089"/>
                  <a:pt x="748013" y="476058"/>
                </a:cubicBezTo>
                <a:cubicBezTo>
                  <a:pt x="799955" y="504027"/>
                  <a:pt x="872445" y="621609"/>
                  <a:pt x="847330" y="609622"/>
                </a:cubicBezTo>
                <a:cubicBezTo>
                  <a:pt x="822215" y="597635"/>
                  <a:pt x="675524" y="472634"/>
                  <a:pt x="597326" y="404139"/>
                </a:cubicBezTo>
                <a:cubicBezTo>
                  <a:pt x="519128" y="335645"/>
                  <a:pt x="410679" y="231761"/>
                  <a:pt x="378144" y="198655"/>
                </a:cubicBezTo>
                <a:cubicBezTo>
                  <a:pt x="345609" y="165549"/>
                  <a:pt x="461479" y="238611"/>
                  <a:pt x="402117" y="205505"/>
                </a:cubicBezTo>
                <a:cubicBezTo>
                  <a:pt x="342755" y="172399"/>
                  <a:pt x="21402" y="-2261"/>
                  <a:pt x="21973" y="22"/>
                </a:cubicBezTo>
                <a:cubicBezTo>
                  <a:pt x="22544" y="2305"/>
                  <a:pt x="338189" y="180391"/>
                  <a:pt x="405542" y="219204"/>
                </a:cubicBezTo>
                <a:cubicBezTo>
                  <a:pt x="472895" y="258017"/>
                  <a:pt x="492872" y="223200"/>
                  <a:pt x="426090" y="232903"/>
                </a:cubicBezTo>
                <a:cubicBezTo>
                  <a:pt x="359308" y="242606"/>
                  <a:pt x="87042" y="245460"/>
                  <a:pt x="28822" y="253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74B64F7-58F0-E560-2B5B-CEDE4EDA112E}"/>
              </a:ext>
            </a:extLst>
          </p:cNvPr>
          <p:cNvSpPr/>
          <p:nvPr/>
        </p:nvSpPr>
        <p:spPr>
          <a:xfrm>
            <a:off x="7515057" y="3567511"/>
            <a:ext cx="293335" cy="1569720"/>
          </a:xfrm>
          <a:custGeom>
            <a:avLst/>
            <a:gdLst>
              <a:gd name="connsiteX0" fmla="*/ 135765 w 293335"/>
              <a:gd name="connsiteY0" fmla="*/ 93514 h 1569720"/>
              <a:gd name="connsiteX1" fmla="*/ 146040 w 293335"/>
              <a:gd name="connsiteY1" fmla="*/ 162008 h 1569720"/>
              <a:gd name="connsiteX2" fmla="*/ 118642 w 293335"/>
              <a:gd name="connsiteY2" fmla="*/ 665442 h 1569720"/>
              <a:gd name="connsiteX3" fmla="*/ 228233 w 293335"/>
              <a:gd name="connsiteY3" fmla="*/ 1257918 h 1569720"/>
              <a:gd name="connsiteX4" fmla="*/ 217959 w 293335"/>
              <a:gd name="connsiteY4" fmla="*/ 1179150 h 1569720"/>
              <a:gd name="connsiteX5" fmla="*/ 293303 w 293335"/>
              <a:gd name="connsiteY5" fmla="*/ 1569568 h 1569720"/>
              <a:gd name="connsiteX6" fmla="*/ 207685 w 293335"/>
              <a:gd name="connsiteY6" fmla="*/ 1209972 h 1569720"/>
              <a:gd name="connsiteX7" fmla="*/ 2201 w 293335"/>
              <a:gd name="connsiteY7" fmla="*/ 127761 h 1569720"/>
              <a:gd name="connsiteX8" fmla="*/ 98094 w 293335"/>
              <a:gd name="connsiteY8" fmla="*/ 620920 h 1569720"/>
              <a:gd name="connsiteX9" fmla="*/ 80970 w 293335"/>
              <a:gd name="connsiteY9" fmla="*/ 374341 h 1569720"/>
              <a:gd name="connsiteX10" fmla="*/ 91244 w 293335"/>
              <a:gd name="connsiteY10" fmla="*/ 470233 h 1569720"/>
              <a:gd name="connsiteX11" fmla="*/ 146040 w 293335"/>
              <a:gd name="connsiteY11" fmla="*/ 18170 h 1569720"/>
              <a:gd name="connsiteX12" fmla="*/ 135765 w 293335"/>
              <a:gd name="connsiteY12" fmla="*/ 93514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335" h="1569720">
                <a:moveTo>
                  <a:pt x="135765" y="93514"/>
                </a:moveTo>
                <a:cubicBezTo>
                  <a:pt x="135765" y="117487"/>
                  <a:pt x="148894" y="66687"/>
                  <a:pt x="146040" y="162008"/>
                </a:cubicBezTo>
                <a:cubicBezTo>
                  <a:pt x="143186" y="257329"/>
                  <a:pt x="104943" y="482790"/>
                  <a:pt x="118642" y="665442"/>
                </a:cubicBezTo>
                <a:cubicBezTo>
                  <a:pt x="132341" y="848094"/>
                  <a:pt x="211680" y="1172300"/>
                  <a:pt x="228233" y="1257918"/>
                </a:cubicBezTo>
                <a:cubicBezTo>
                  <a:pt x="244786" y="1343536"/>
                  <a:pt x="207114" y="1127208"/>
                  <a:pt x="217959" y="1179150"/>
                </a:cubicBezTo>
                <a:cubicBezTo>
                  <a:pt x="228804" y="1231092"/>
                  <a:pt x="295015" y="1564431"/>
                  <a:pt x="293303" y="1569568"/>
                </a:cubicBezTo>
                <a:cubicBezTo>
                  <a:pt x="291591" y="1574705"/>
                  <a:pt x="256202" y="1450273"/>
                  <a:pt x="207685" y="1209972"/>
                </a:cubicBezTo>
                <a:cubicBezTo>
                  <a:pt x="159168" y="969671"/>
                  <a:pt x="20466" y="225936"/>
                  <a:pt x="2201" y="127761"/>
                </a:cubicBezTo>
                <a:cubicBezTo>
                  <a:pt x="-16064" y="29586"/>
                  <a:pt x="84966" y="579823"/>
                  <a:pt x="98094" y="620920"/>
                </a:cubicBezTo>
                <a:cubicBezTo>
                  <a:pt x="111222" y="662017"/>
                  <a:pt x="82112" y="399455"/>
                  <a:pt x="80970" y="374341"/>
                </a:cubicBezTo>
                <a:cubicBezTo>
                  <a:pt x="79828" y="349227"/>
                  <a:pt x="80399" y="529595"/>
                  <a:pt x="91244" y="470233"/>
                </a:cubicBezTo>
                <a:cubicBezTo>
                  <a:pt x="102089" y="410871"/>
                  <a:pt x="139761" y="79815"/>
                  <a:pt x="146040" y="18170"/>
                </a:cubicBezTo>
                <a:cubicBezTo>
                  <a:pt x="152319" y="-43475"/>
                  <a:pt x="135765" y="69541"/>
                  <a:pt x="135765" y="93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8D9F35-021A-606C-9C13-BB65C7694E2E}"/>
              </a:ext>
            </a:extLst>
          </p:cNvPr>
          <p:cNvSpPr/>
          <p:nvPr/>
        </p:nvSpPr>
        <p:spPr>
          <a:xfrm>
            <a:off x="7550756" y="4370632"/>
            <a:ext cx="271303" cy="1561930"/>
          </a:xfrm>
          <a:custGeom>
            <a:avLst/>
            <a:gdLst>
              <a:gd name="connsiteX0" fmla="*/ 750 w 271303"/>
              <a:gd name="connsiteY0" fmla="*/ 36981 h 1561930"/>
              <a:gd name="connsiteX1" fmla="*/ 120615 w 271303"/>
              <a:gd name="connsiteY1" fmla="*/ 1341799 h 1561930"/>
              <a:gd name="connsiteX2" fmla="*/ 72669 w 271303"/>
              <a:gd name="connsiteY2" fmla="*/ 1047274 h 1561930"/>
              <a:gd name="connsiteX3" fmla="*/ 86368 w 271303"/>
              <a:gd name="connsiteY3" fmla="*/ 245889 h 1561930"/>
              <a:gd name="connsiteX4" fmla="*/ 271302 w 271303"/>
              <a:gd name="connsiteY4" fmla="*/ 1560981 h 1561930"/>
              <a:gd name="connsiteX5" fmla="*/ 82943 w 271303"/>
              <a:gd name="connsiteY5" fmla="*/ 2734 h 1561930"/>
              <a:gd name="connsiteX6" fmla="*/ 134314 w 271303"/>
              <a:gd name="connsiteY6" fmla="*/ 1160289 h 1561930"/>
              <a:gd name="connsiteX7" fmla="*/ 65819 w 271303"/>
              <a:gd name="connsiteY7" fmla="*/ 280137 h 1561930"/>
              <a:gd name="connsiteX8" fmla="*/ 69244 w 271303"/>
              <a:gd name="connsiteY8" fmla="*/ 560964 h 1561930"/>
              <a:gd name="connsiteX9" fmla="*/ 750 w 271303"/>
              <a:gd name="connsiteY9" fmla="*/ 36981 h 15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303" h="1561930">
                <a:moveTo>
                  <a:pt x="750" y="36981"/>
                </a:moveTo>
                <a:cubicBezTo>
                  <a:pt x="9312" y="167120"/>
                  <a:pt x="108629" y="1173417"/>
                  <a:pt x="120615" y="1341799"/>
                </a:cubicBezTo>
                <a:cubicBezTo>
                  <a:pt x="132602" y="1510181"/>
                  <a:pt x="78377" y="1229926"/>
                  <a:pt x="72669" y="1047274"/>
                </a:cubicBezTo>
                <a:cubicBezTo>
                  <a:pt x="66961" y="864622"/>
                  <a:pt x="53263" y="160271"/>
                  <a:pt x="86368" y="245889"/>
                </a:cubicBezTo>
                <a:cubicBezTo>
                  <a:pt x="119473" y="331507"/>
                  <a:pt x="271873" y="1601507"/>
                  <a:pt x="271302" y="1560981"/>
                </a:cubicBezTo>
                <a:cubicBezTo>
                  <a:pt x="270731" y="1520455"/>
                  <a:pt x="105774" y="69516"/>
                  <a:pt x="82943" y="2734"/>
                </a:cubicBezTo>
                <a:cubicBezTo>
                  <a:pt x="60112" y="-64048"/>
                  <a:pt x="137168" y="1114055"/>
                  <a:pt x="134314" y="1160289"/>
                </a:cubicBezTo>
                <a:cubicBezTo>
                  <a:pt x="131460" y="1206523"/>
                  <a:pt x="76664" y="380024"/>
                  <a:pt x="65819" y="280137"/>
                </a:cubicBezTo>
                <a:cubicBezTo>
                  <a:pt x="54974" y="180250"/>
                  <a:pt x="78947" y="603773"/>
                  <a:pt x="69244" y="560964"/>
                </a:cubicBezTo>
                <a:cubicBezTo>
                  <a:pt x="59541" y="518155"/>
                  <a:pt x="-7812" y="-93158"/>
                  <a:pt x="750" y="36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5023F7B-0D85-C4D1-1626-C306B7B221C2}"/>
              </a:ext>
            </a:extLst>
          </p:cNvPr>
          <p:cNvSpPr/>
          <p:nvPr/>
        </p:nvSpPr>
        <p:spPr>
          <a:xfrm>
            <a:off x="7484590" y="4420903"/>
            <a:ext cx="125178" cy="1527927"/>
          </a:xfrm>
          <a:custGeom>
            <a:avLst/>
            <a:gdLst>
              <a:gd name="connsiteX0" fmla="*/ 5271 w 125178"/>
              <a:gd name="connsiteY0" fmla="*/ 27807 h 1527927"/>
              <a:gd name="connsiteX1" fmla="*/ 125136 w 125178"/>
              <a:gd name="connsiteY1" fmla="*/ 1524409 h 1527927"/>
              <a:gd name="connsiteX2" fmla="*/ 18970 w 125178"/>
              <a:gd name="connsiteY2" fmla="*/ 445623 h 1527927"/>
              <a:gd name="connsiteX3" fmla="*/ 22394 w 125178"/>
              <a:gd name="connsiteY3" fmla="*/ 544940 h 1527927"/>
              <a:gd name="connsiteX4" fmla="*/ 5271 w 125178"/>
              <a:gd name="connsiteY4" fmla="*/ 27807 h 152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78" h="1527927">
                <a:moveTo>
                  <a:pt x="5271" y="27807"/>
                </a:moveTo>
                <a:cubicBezTo>
                  <a:pt x="22395" y="191052"/>
                  <a:pt x="122853" y="1454773"/>
                  <a:pt x="125136" y="1524409"/>
                </a:cubicBezTo>
                <a:cubicBezTo>
                  <a:pt x="127419" y="1594045"/>
                  <a:pt x="36094" y="608868"/>
                  <a:pt x="18970" y="445623"/>
                </a:cubicBezTo>
                <a:cubicBezTo>
                  <a:pt x="1846" y="282378"/>
                  <a:pt x="26960" y="619713"/>
                  <a:pt x="22394" y="544940"/>
                </a:cubicBezTo>
                <a:cubicBezTo>
                  <a:pt x="17828" y="470167"/>
                  <a:pt x="-11853" y="-135438"/>
                  <a:pt x="5271" y="27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903E27-99FC-BCA4-94A3-3EABA50FA756}"/>
              </a:ext>
            </a:extLst>
          </p:cNvPr>
          <p:cNvSpPr/>
          <p:nvPr/>
        </p:nvSpPr>
        <p:spPr>
          <a:xfrm>
            <a:off x="7073831" y="4646738"/>
            <a:ext cx="160117" cy="288769"/>
          </a:xfrm>
          <a:custGeom>
            <a:avLst/>
            <a:gdLst>
              <a:gd name="connsiteX0" fmla="*/ 41344 w 160117"/>
              <a:gd name="connsiteY0" fmla="*/ 128462 h 288769"/>
              <a:gd name="connsiteX1" fmla="*/ 152469 w 160117"/>
              <a:gd name="connsiteY1" fmla="*/ 166562 h 288769"/>
              <a:gd name="connsiteX2" fmla="*/ 142944 w 160117"/>
              <a:gd name="connsiteY2" fmla="*/ 271337 h 288769"/>
              <a:gd name="connsiteX3" fmla="*/ 82619 w 160117"/>
              <a:gd name="connsiteY3" fmla="*/ 207837 h 288769"/>
              <a:gd name="connsiteX4" fmla="*/ 117544 w 160117"/>
              <a:gd name="connsiteY4" fmla="*/ 271337 h 288769"/>
              <a:gd name="connsiteX5" fmla="*/ 69 w 160117"/>
              <a:gd name="connsiteY5" fmla="*/ 195137 h 288769"/>
              <a:gd name="connsiteX6" fmla="*/ 136594 w 160117"/>
              <a:gd name="connsiteY6" fmla="*/ 287212 h 288769"/>
              <a:gd name="connsiteX7" fmla="*/ 142944 w 160117"/>
              <a:gd name="connsiteY7" fmla="*/ 249112 h 288769"/>
              <a:gd name="connsiteX8" fmla="*/ 111194 w 160117"/>
              <a:gd name="connsiteY8" fmla="*/ 198312 h 288769"/>
              <a:gd name="connsiteX9" fmla="*/ 142944 w 160117"/>
              <a:gd name="connsiteY9" fmla="*/ 207837 h 288769"/>
              <a:gd name="connsiteX10" fmla="*/ 149294 w 160117"/>
              <a:gd name="connsiteY10" fmla="*/ 1462 h 288769"/>
              <a:gd name="connsiteX11" fmla="*/ 146119 w 160117"/>
              <a:gd name="connsiteY11" fmla="*/ 115762 h 288769"/>
              <a:gd name="connsiteX12" fmla="*/ 41344 w 160117"/>
              <a:gd name="connsiteY12" fmla="*/ 128462 h 2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17" h="288769">
                <a:moveTo>
                  <a:pt x="41344" y="128462"/>
                </a:moveTo>
                <a:cubicBezTo>
                  <a:pt x="42402" y="136929"/>
                  <a:pt x="135536" y="142750"/>
                  <a:pt x="152469" y="166562"/>
                </a:cubicBezTo>
                <a:cubicBezTo>
                  <a:pt x="169402" y="190375"/>
                  <a:pt x="154586" y="264458"/>
                  <a:pt x="142944" y="271337"/>
                </a:cubicBezTo>
                <a:cubicBezTo>
                  <a:pt x="131302" y="278216"/>
                  <a:pt x="86852" y="207837"/>
                  <a:pt x="82619" y="207837"/>
                </a:cubicBezTo>
                <a:cubicBezTo>
                  <a:pt x="78386" y="207837"/>
                  <a:pt x="131302" y="273454"/>
                  <a:pt x="117544" y="271337"/>
                </a:cubicBezTo>
                <a:cubicBezTo>
                  <a:pt x="103786" y="269220"/>
                  <a:pt x="-3106" y="192491"/>
                  <a:pt x="69" y="195137"/>
                </a:cubicBezTo>
                <a:cubicBezTo>
                  <a:pt x="3244" y="197783"/>
                  <a:pt x="112782" y="278216"/>
                  <a:pt x="136594" y="287212"/>
                </a:cubicBezTo>
                <a:cubicBezTo>
                  <a:pt x="160406" y="296208"/>
                  <a:pt x="147177" y="263929"/>
                  <a:pt x="142944" y="249112"/>
                </a:cubicBezTo>
                <a:cubicBezTo>
                  <a:pt x="138711" y="234295"/>
                  <a:pt x="111194" y="205191"/>
                  <a:pt x="111194" y="198312"/>
                </a:cubicBezTo>
                <a:cubicBezTo>
                  <a:pt x="111194" y="191433"/>
                  <a:pt x="136594" y="240645"/>
                  <a:pt x="142944" y="207837"/>
                </a:cubicBezTo>
                <a:cubicBezTo>
                  <a:pt x="149294" y="175029"/>
                  <a:pt x="148765" y="16808"/>
                  <a:pt x="149294" y="1462"/>
                </a:cubicBezTo>
                <a:cubicBezTo>
                  <a:pt x="149823" y="-13884"/>
                  <a:pt x="158290" y="96183"/>
                  <a:pt x="146119" y="115762"/>
                </a:cubicBezTo>
                <a:cubicBezTo>
                  <a:pt x="133948" y="135341"/>
                  <a:pt x="40286" y="119995"/>
                  <a:pt x="41344" y="128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BA2C7F0-7710-C161-1CF3-103063E165C5}"/>
              </a:ext>
            </a:extLst>
          </p:cNvPr>
          <p:cNvSpPr/>
          <p:nvPr/>
        </p:nvSpPr>
        <p:spPr>
          <a:xfrm>
            <a:off x="6984831" y="4844675"/>
            <a:ext cx="257375" cy="293279"/>
          </a:xfrm>
          <a:custGeom>
            <a:avLst/>
            <a:gdLst>
              <a:gd name="connsiteX0" fmla="*/ 70019 w 257375"/>
              <a:gd name="connsiteY0" fmla="*/ 375 h 293279"/>
              <a:gd name="connsiteX1" fmla="*/ 225594 w 257375"/>
              <a:gd name="connsiteY1" fmla="*/ 165475 h 293279"/>
              <a:gd name="connsiteX2" fmla="*/ 254169 w 257375"/>
              <a:gd name="connsiteY2" fmla="*/ 219450 h 293279"/>
              <a:gd name="connsiteX3" fmla="*/ 177969 w 257375"/>
              <a:gd name="connsiteY3" fmla="*/ 184525 h 293279"/>
              <a:gd name="connsiteX4" fmla="*/ 54144 w 257375"/>
              <a:gd name="connsiteY4" fmla="*/ 197225 h 293279"/>
              <a:gd name="connsiteX5" fmla="*/ 127169 w 257375"/>
              <a:gd name="connsiteY5" fmla="*/ 194050 h 293279"/>
              <a:gd name="connsiteX6" fmla="*/ 168444 w 257375"/>
              <a:gd name="connsiteY6" fmla="*/ 251200 h 293279"/>
              <a:gd name="connsiteX7" fmla="*/ 174794 w 257375"/>
              <a:gd name="connsiteY7" fmla="*/ 276600 h 293279"/>
              <a:gd name="connsiteX8" fmla="*/ 169 w 257375"/>
              <a:gd name="connsiteY8" fmla="*/ 276600 h 293279"/>
              <a:gd name="connsiteX9" fmla="*/ 143044 w 257375"/>
              <a:gd name="connsiteY9" fmla="*/ 289300 h 293279"/>
              <a:gd name="connsiteX10" fmla="*/ 168444 w 257375"/>
              <a:gd name="connsiteY10" fmla="*/ 197225 h 293279"/>
              <a:gd name="connsiteX11" fmla="*/ 127169 w 257375"/>
              <a:gd name="connsiteY11" fmla="*/ 133725 h 293279"/>
              <a:gd name="connsiteX12" fmla="*/ 225594 w 257375"/>
              <a:gd name="connsiteY12" fmla="*/ 216275 h 293279"/>
              <a:gd name="connsiteX13" fmla="*/ 70019 w 257375"/>
              <a:gd name="connsiteY13" fmla="*/ 375 h 29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375" h="293279">
                <a:moveTo>
                  <a:pt x="70019" y="375"/>
                </a:moveTo>
                <a:cubicBezTo>
                  <a:pt x="70019" y="-8092"/>
                  <a:pt x="194902" y="128963"/>
                  <a:pt x="225594" y="165475"/>
                </a:cubicBezTo>
                <a:cubicBezTo>
                  <a:pt x="256286" y="201988"/>
                  <a:pt x="262107" y="216275"/>
                  <a:pt x="254169" y="219450"/>
                </a:cubicBezTo>
                <a:cubicBezTo>
                  <a:pt x="246231" y="222625"/>
                  <a:pt x="211307" y="188229"/>
                  <a:pt x="177969" y="184525"/>
                </a:cubicBezTo>
                <a:lnTo>
                  <a:pt x="54144" y="197225"/>
                </a:lnTo>
                <a:cubicBezTo>
                  <a:pt x="45677" y="198812"/>
                  <a:pt x="108119" y="185054"/>
                  <a:pt x="127169" y="194050"/>
                </a:cubicBezTo>
                <a:cubicBezTo>
                  <a:pt x="146219" y="203046"/>
                  <a:pt x="160507" y="237442"/>
                  <a:pt x="168444" y="251200"/>
                </a:cubicBezTo>
                <a:cubicBezTo>
                  <a:pt x="176382" y="264958"/>
                  <a:pt x="202840" y="272367"/>
                  <a:pt x="174794" y="276600"/>
                </a:cubicBezTo>
                <a:cubicBezTo>
                  <a:pt x="146748" y="280833"/>
                  <a:pt x="5461" y="274483"/>
                  <a:pt x="169" y="276600"/>
                </a:cubicBezTo>
                <a:cubicBezTo>
                  <a:pt x="-5123" y="278717"/>
                  <a:pt x="114998" y="302529"/>
                  <a:pt x="143044" y="289300"/>
                </a:cubicBezTo>
                <a:cubicBezTo>
                  <a:pt x="171090" y="276071"/>
                  <a:pt x="171090" y="223154"/>
                  <a:pt x="168444" y="197225"/>
                </a:cubicBezTo>
                <a:cubicBezTo>
                  <a:pt x="165798" y="171296"/>
                  <a:pt x="117644" y="130550"/>
                  <a:pt x="127169" y="133725"/>
                </a:cubicBezTo>
                <a:cubicBezTo>
                  <a:pt x="136694" y="136900"/>
                  <a:pt x="234061" y="236913"/>
                  <a:pt x="225594" y="216275"/>
                </a:cubicBezTo>
                <a:cubicBezTo>
                  <a:pt x="217127" y="195637"/>
                  <a:pt x="70019" y="8842"/>
                  <a:pt x="7001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637F2488-C73F-B73E-C5D7-EC6BFCE4F290}"/>
              </a:ext>
            </a:extLst>
          </p:cNvPr>
          <p:cNvSpPr/>
          <p:nvPr/>
        </p:nvSpPr>
        <p:spPr>
          <a:xfrm>
            <a:off x="6983778" y="4929546"/>
            <a:ext cx="209057" cy="357521"/>
          </a:xfrm>
          <a:custGeom>
            <a:avLst/>
            <a:gdLst>
              <a:gd name="connsiteX0" fmla="*/ 156797 w 209057"/>
              <a:gd name="connsiteY0" fmla="*/ 1229 h 357521"/>
              <a:gd name="connsiteX1" fmla="*/ 67897 w 209057"/>
              <a:gd name="connsiteY1" fmla="*/ 236179 h 357521"/>
              <a:gd name="connsiteX2" fmla="*/ 109172 w 209057"/>
              <a:gd name="connsiteY2" fmla="*/ 169504 h 357521"/>
              <a:gd name="connsiteX3" fmla="*/ 93297 w 209057"/>
              <a:gd name="connsiteY3" fmla="*/ 242529 h 357521"/>
              <a:gd name="connsiteX4" fmla="*/ 207597 w 209057"/>
              <a:gd name="connsiteY4" fmla="*/ 356829 h 357521"/>
              <a:gd name="connsiteX5" fmla="*/ 150447 w 209057"/>
              <a:gd name="connsiteY5" fmla="*/ 286979 h 357521"/>
              <a:gd name="connsiteX6" fmla="*/ 42497 w 209057"/>
              <a:gd name="connsiteY6" fmla="*/ 217129 h 357521"/>
              <a:gd name="connsiteX7" fmla="*/ 26622 w 209057"/>
              <a:gd name="connsiteY7" fmla="*/ 290154 h 357521"/>
              <a:gd name="connsiteX8" fmla="*/ 32972 w 209057"/>
              <a:gd name="connsiteY8" fmla="*/ 223479 h 357521"/>
              <a:gd name="connsiteX9" fmla="*/ 36147 w 209057"/>
              <a:gd name="connsiteY9" fmla="*/ 159979 h 357521"/>
              <a:gd name="connsiteX10" fmla="*/ 1222 w 209057"/>
              <a:gd name="connsiteY10" fmla="*/ 102829 h 357521"/>
              <a:gd name="connsiteX11" fmla="*/ 86947 w 209057"/>
              <a:gd name="connsiteY11" fmla="*/ 217129 h 357521"/>
              <a:gd name="connsiteX12" fmla="*/ 58372 w 209057"/>
              <a:gd name="connsiteY12" fmla="*/ 134579 h 357521"/>
              <a:gd name="connsiteX13" fmla="*/ 10747 w 209057"/>
              <a:gd name="connsiteY13" fmla="*/ 90129 h 357521"/>
              <a:gd name="connsiteX14" fmla="*/ 48847 w 209057"/>
              <a:gd name="connsiteY14" fmla="*/ 140929 h 357521"/>
              <a:gd name="connsiteX15" fmla="*/ 156797 w 209057"/>
              <a:gd name="connsiteY15" fmla="*/ 1229 h 35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057" h="357521">
                <a:moveTo>
                  <a:pt x="156797" y="1229"/>
                </a:moveTo>
                <a:cubicBezTo>
                  <a:pt x="159972" y="17104"/>
                  <a:pt x="75834" y="208133"/>
                  <a:pt x="67897" y="236179"/>
                </a:cubicBezTo>
                <a:cubicBezTo>
                  <a:pt x="59959" y="264225"/>
                  <a:pt x="104939" y="168446"/>
                  <a:pt x="109172" y="169504"/>
                </a:cubicBezTo>
                <a:cubicBezTo>
                  <a:pt x="113405" y="170562"/>
                  <a:pt x="76893" y="211308"/>
                  <a:pt x="93297" y="242529"/>
                </a:cubicBezTo>
                <a:cubicBezTo>
                  <a:pt x="109701" y="273750"/>
                  <a:pt x="198072" y="349421"/>
                  <a:pt x="207597" y="356829"/>
                </a:cubicBezTo>
                <a:cubicBezTo>
                  <a:pt x="217122" y="364237"/>
                  <a:pt x="177964" y="310262"/>
                  <a:pt x="150447" y="286979"/>
                </a:cubicBezTo>
                <a:cubicBezTo>
                  <a:pt x="122930" y="263696"/>
                  <a:pt x="63134" y="216600"/>
                  <a:pt x="42497" y="217129"/>
                </a:cubicBezTo>
                <a:cubicBezTo>
                  <a:pt x="21860" y="217658"/>
                  <a:pt x="28210" y="289096"/>
                  <a:pt x="26622" y="290154"/>
                </a:cubicBezTo>
                <a:cubicBezTo>
                  <a:pt x="25034" y="291212"/>
                  <a:pt x="31385" y="245175"/>
                  <a:pt x="32972" y="223479"/>
                </a:cubicBezTo>
                <a:cubicBezTo>
                  <a:pt x="34559" y="201783"/>
                  <a:pt x="41439" y="180087"/>
                  <a:pt x="36147" y="159979"/>
                </a:cubicBezTo>
                <a:cubicBezTo>
                  <a:pt x="30855" y="139871"/>
                  <a:pt x="-7245" y="93304"/>
                  <a:pt x="1222" y="102829"/>
                </a:cubicBezTo>
                <a:cubicBezTo>
                  <a:pt x="9689" y="112354"/>
                  <a:pt x="77422" y="211837"/>
                  <a:pt x="86947" y="217129"/>
                </a:cubicBezTo>
                <a:cubicBezTo>
                  <a:pt x="96472" y="222421"/>
                  <a:pt x="71072" y="155746"/>
                  <a:pt x="58372" y="134579"/>
                </a:cubicBezTo>
                <a:cubicBezTo>
                  <a:pt x="45672" y="113412"/>
                  <a:pt x="12335" y="89071"/>
                  <a:pt x="10747" y="90129"/>
                </a:cubicBezTo>
                <a:cubicBezTo>
                  <a:pt x="9159" y="91187"/>
                  <a:pt x="23447" y="153629"/>
                  <a:pt x="48847" y="140929"/>
                </a:cubicBezTo>
                <a:cubicBezTo>
                  <a:pt x="74247" y="128229"/>
                  <a:pt x="153622" y="-14646"/>
                  <a:pt x="156797" y="1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E2036D9-DCE9-EE2B-ADAC-90C11EEF8972}"/>
              </a:ext>
            </a:extLst>
          </p:cNvPr>
          <p:cNvSpPr/>
          <p:nvPr/>
        </p:nvSpPr>
        <p:spPr>
          <a:xfrm>
            <a:off x="7025061" y="5193751"/>
            <a:ext cx="464900" cy="547681"/>
          </a:xfrm>
          <a:custGeom>
            <a:avLst/>
            <a:gdLst>
              <a:gd name="connsiteX0" fmla="*/ 10739 w 464900"/>
              <a:gd name="connsiteY0" fmla="*/ 10074 h 547681"/>
              <a:gd name="connsiteX1" fmla="*/ 58364 w 464900"/>
              <a:gd name="connsiteY1" fmla="*/ 38649 h 547681"/>
              <a:gd name="connsiteX2" fmla="*/ 213939 w 464900"/>
              <a:gd name="connsiteY2" fmla="*/ 168824 h 547681"/>
              <a:gd name="connsiteX3" fmla="*/ 325064 w 464900"/>
              <a:gd name="connsiteY3" fmla="*/ 314874 h 547681"/>
              <a:gd name="connsiteX4" fmla="*/ 366339 w 464900"/>
              <a:gd name="connsiteY4" fmla="*/ 432349 h 547681"/>
              <a:gd name="connsiteX5" fmla="*/ 331414 w 464900"/>
              <a:gd name="connsiteY5" fmla="*/ 479974 h 547681"/>
              <a:gd name="connsiteX6" fmla="*/ 464764 w 464900"/>
              <a:gd name="connsiteY6" fmla="*/ 464099 h 547681"/>
              <a:gd name="connsiteX7" fmla="*/ 302839 w 464900"/>
              <a:gd name="connsiteY7" fmla="*/ 464099 h 547681"/>
              <a:gd name="connsiteX8" fmla="*/ 385389 w 464900"/>
              <a:gd name="connsiteY8" fmla="*/ 489499 h 547681"/>
              <a:gd name="connsiteX9" fmla="*/ 413964 w 464900"/>
              <a:gd name="connsiteY9" fmla="*/ 546649 h 547681"/>
              <a:gd name="connsiteX10" fmla="*/ 369514 w 464900"/>
              <a:gd name="connsiteY10" fmla="*/ 435524 h 547681"/>
              <a:gd name="connsiteX11" fmla="*/ 328239 w 464900"/>
              <a:gd name="connsiteY11" fmla="*/ 318049 h 547681"/>
              <a:gd name="connsiteX12" fmla="*/ 185364 w 464900"/>
              <a:gd name="connsiteY12" fmla="*/ 168824 h 547681"/>
              <a:gd name="connsiteX13" fmla="*/ 248864 w 464900"/>
              <a:gd name="connsiteY13" fmla="*/ 191049 h 547681"/>
              <a:gd name="connsiteX14" fmla="*/ 10739 w 464900"/>
              <a:gd name="connsiteY14" fmla="*/ 10074 h 54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4900" h="547681">
                <a:moveTo>
                  <a:pt x="10739" y="10074"/>
                </a:moveTo>
                <a:cubicBezTo>
                  <a:pt x="-21011" y="-15326"/>
                  <a:pt x="24497" y="12191"/>
                  <a:pt x="58364" y="38649"/>
                </a:cubicBezTo>
                <a:cubicBezTo>
                  <a:pt x="92231" y="65107"/>
                  <a:pt x="169489" y="122787"/>
                  <a:pt x="213939" y="168824"/>
                </a:cubicBezTo>
                <a:cubicBezTo>
                  <a:pt x="258389" y="214861"/>
                  <a:pt x="299664" y="270953"/>
                  <a:pt x="325064" y="314874"/>
                </a:cubicBezTo>
                <a:cubicBezTo>
                  <a:pt x="350464" y="358795"/>
                  <a:pt x="365281" y="404832"/>
                  <a:pt x="366339" y="432349"/>
                </a:cubicBezTo>
                <a:cubicBezTo>
                  <a:pt x="367397" y="459866"/>
                  <a:pt x="315010" y="474682"/>
                  <a:pt x="331414" y="479974"/>
                </a:cubicBezTo>
                <a:cubicBezTo>
                  <a:pt x="347818" y="485266"/>
                  <a:pt x="469526" y="466745"/>
                  <a:pt x="464764" y="464099"/>
                </a:cubicBezTo>
                <a:cubicBezTo>
                  <a:pt x="460002" y="461453"/>
                  <a:pt x="316068" y="459866"/>
                  <a:pt x="302839" y="464099"/>
                </a:cubicBezTo>
                <a:cubicBezTo>
                  <a:pt x="289610" y="468332"/>
                  <a:pt x="366868" y="475741"/>
                  <a:pt x="385389" y="489499"/>
                </a:cubicBezTo>
                <a:cubicBezTo>
                  <a:pt x="403910" y="503257"/>
                  <a:pt x="416610" y="555645"/>
                  <a:pt x="413964" y="546649"/>
                </a:cubicBezTo>
                <a:cubicBezTo>
                  <a:pt x="411318" y="537653"/>
                  <a:pt x="383801" y="473624"/>
                  <a:pt x="369514" y="435524"/>
                </a:cubicBezTo>
                <a:cubicBezTo>
                  <a:pt x="355227" y="397424"/>
                  <a:pt x="358931" y="362499"/>
                  <a:pt x="328239" y="318049"/>
                </a:cubicBezTo>
                <a:cubicBezTo>
                  <a:pt x="297547" y="273599"/>
                  <a:pt x="198593" y="189991"/>
                  <a:pt x="185364" y="168824"/>
                </a:cubicBezTo>
                <a:cubicBezTo>
                  <a:pt x="172135" y="147657"/>
                  <a:pt x="275852" y="216449"/>
                  <a:pt x="248864" y="191049"/>
                </a:cubicBezTo>
                <a:cubicBezTo>
                  <a:pt x="221877" y="165649"/>
                  <a:pt x="42489" y="35474"/>
                  <a:pt x="10739" y="10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83D2E5A2-DA19-CDC3-5E4D-AD5936BFAFAB}"/>
              </a:ext>
            </a:extLst>
          </p:cNvPr>
          <p:cNvSpPr/>
          <p:nvPr/>
        </p:nvSpPr>
        <p:spPr>
          <a:xfrm>
            <a:off x="7054840" y="5130781"/>
            <a:ext cx="397063" cy="520775"/>
          </a:xfrm>
          <a:custGeom>
            <a:avLst/>
            <a:gdLst>
              <a:gd name="connsiteX0" fmla="*/ 10 w 397063"/>
              <a:gd name="connsiteY0" fmla="*/ 19 h 520775"/>
              <a:gd name="connsiteX1" fmla="*/ 225435 w 397063"/>
              <a:gd name="connsiteY1" fmla="*/ 206394 h 520775"/>
              <a:gd name="connsiteX2" fmla="*/ 336560 w 397063"/>
              <a:gd name="connsiteY2" fmla="*/ 438169 h 520775"/>
              <a:gd name="connsiteX3" fmla="*/ 361960 w 397063"/>
              <a:gd name="connsiteY3" fmla="*/ 520719 h 520775"/>
              <a:gd name="connsiteX4" fmla="*/ 396885 w 397063"/>
              <a:gd name="connsiteY4" fmla="*/ 428644 h 520775"/>
              <a:gd name="connsiteX5" fmla="*/ 346085 w 397063"/>
              <a:gd name="connsiteY5" fmla="*/ 473094 h 520775"/>
              <a:gd name="connsiteX6" fmla="*/ 298460 w 397063"/>
              <a:gd name="connsiteY6" fmla="*/ 339744 h 520775"/>
              <a:gd name="connsiteX7" fmla="*/ 263535 w 397063"/>
              <a:gd name="connsiteY7" fmla="*/ 225444 h 520775"/>
              <a:gd name="connsiteX8" fmla="*/ 254010 w 397063"/>
              <a:gd name="connsiteY8" fmla="*/ 263544 h 520775"/>
              <a:gd name="connsiteX9" fmla="*/ 161935 w 397063"/>
              <a:gd name="connsiteY9" fmla="*/ 177819 h 520775"/>
              <a:gd name="connsiteX10" fmla="*/ 215910 w 397063"/>
              <a:gd name="connsiteY10" fmla="*/ 193694 h 520775"/>
              <a:gd name="connsiteX11" fmla="*/ 10 w 397063"/>
              <a:gd name="connsiteY11" fmla="*/ 19 h 5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063" h="520775">
                <a:moveTo>
                  <a:pt x="10" y="19"/>
                </a:moveTo>
                <a:cubicBezTo>
                  <a:pt x="1598" y="2136"/>
                  <a:pt x="169343" y="133369"/>
                  <a:pt x="225435" y="206394"/>
                </a:cubicBezTo>
                <a:cubicBezTo>
                  <a:pt x="281527" y="279419"/>
                  <a:pt x="313806" y="385782"/>
                  <a:pt x="336560" y="438169"/>
                </a:cubicBezTo>
                <a:cubicBezTo>
                  <a:pt x="359314" y="490557"/>
                  <a:pt x="351906" y="522306"/>
                  <a:pt x="361960" y="520719"/>
                </a:cubicBezTo>
                <a:cubicBezTo>
                  <a:pt x="372014" y="519132"/>
                  <a:pt x="399531" y="436581"/>
                  <a:pt x="396885" y="428644"/>
                </a:cubicBezTo>
                <a:cubicBezTo>
                  <a:pt x="394239" y="420707"/>
                  <a:pt x="362489" y="487911"/>
                  <a:pt x="346085" y="473094"/>
                </a:cubicBezTo>
                <a:cubicBezTo>
                  <a:pt x="329681" y="458277"/>
                  <a:pt x="312218" y="381019"/>
                  <a:pt x="298460" y="339744"/>
                </a:cubicBezTo>
                <a:cubicBezTo>
                  <a:pt x="284702" y="298469"/>
                  <a:pt x="270943" y="238144"/>
                  <a:pt x="263535" y="225444"/>
                </a:cubicBezTo>
                <a:cubicBezTo>
                  <a:pt x="256127" y="212744"/>
                  <a:pt x="270943" y="271481"/>
                  <a:pt x="254010" y="263544"/>
                </a:cubicBezTo>
                <a:cubicBezTo>
                  <a:pt x="237077" y="255607"/>
                  <a:pt x="168285" y="189461"/>
                  <a:pt x="161935" y="177819"/>
                </a:cubicBezTo>
                <a:cubicBezTo>
                  <a:pt x="155585" y="166177"/>
                  <a:pt x="250835" y="222798"/>
                  <a:pt x="215910" y="193694"/>
                </a:cubicBezTo>
                <a:cubicBezTo>
                  <a:pt x="180985" y="164590"/>
                  <a:pt x="-1578" y="-2098"/>
                  <a:pt x="1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2877221-938C-56FC-F745-AE117E3D34CD}"/>
              </a:ext>
            </a:extLst>
          </p:cNvPr>
          <p:cNvSpPr/>
          <p:nvPr/>
        </p:nvSpPr>
        <p:spPr>
          <a:xfrm>
            <a:off x="7372237" y="5581357"/>
            <a:ext cx="124070" cy="270472"/>
          </a:xfrm>
          <a:custGeom>
            <a:avLst/>
            <a:gdLst>
              <a:gd name="connsiteX0" fmla="*/ 113 w 124070"/>
              <a:gd name="connsiteY0" fmla="*/ 293 h 270472"/>
              <a:gd name="connsiteX1" fmla="*/ 98538 w 124070"/>
              <a:gd name="connsiteY1" fmla="*/ 70143 h 270472"/>
              <a:gd name="connsiteX2" fmla="*/ 85838 w 124070"/>
              <a:gd name="connsiteY2" fmla="*/ 120943 h 270472"/>
              <a:gd name="connsiteX3" fmla="*/ 63613 w 124070"/>
              <a:gd name="connsiteY3" fmla="*/ 171743 h 270472"/>
              <a:gd name="connsiteX4" fmla="*/ 44563 w 124070"/>
              <a:gd name="connsiteY4" fmla="*/ 270168 h 270472"/>
              <a:gd name="connsiteX5" fmla="*/ 89013 w 124070"/>
              <a:gd name="connsiteY5" fmla="*/ 136818 h 270472"/>
              <a:gd name="connsiteX6" fmla="*/ 120763 w 124070"/>
              <a:gd name="connsiteY6" fmla="*/ 98718 h 270472"/>
              <a:gd name="connsiteX7" fmla="*/ 113 w 124070"/>
              <a:gd name="connsiteY7" fmla="*/ 293 h 27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70" h="270472">
                <a:moveTo>
                  <a:pt x="113" y="293"/>
                </a:moveTo>
                <a:cubicBezTo>
                  <a:pt x="-3591" y="-4469"/>
                  <a:pt x="84251" y="50035"/>
                  <a:pt x="98538" y="70143"/>
                </a:cubicBezTo>
                <a:cubicBezTo>
                  <a:pt x="112825" y="90251"/>
                  <a:pt x="91659" y="104010"/>
                  <a:pt x="85838" y="120943"/>
                </a:cubicBezTo>
                <a:cubicBezTo>
                  <a:pt x="80017" y="137876"/>
                  <a:pt x="70492" y="146872"/>
                  <a:pt x="63613" y="171743"/>
                </a:cubicBezTo>
                <a:cubicBezTo>
                  <a:pt x="56734" y="196614"/>
                  <a:pt x="40330" y="275989"/>
                  <a:pt x="44563" y="270168"/>
                </a:cubicBezTo>
                <a:cubicBezTo>
                  <a:pt x="48796" y="264347"/>
                  <a:pt x="76313" y="165393"/>
                  <a:pt x="89013" y="136818"/>
                </a:cubicBezTo>
                <a:cubicBezTo>
                  <a:pt x="101713" y="108243"/>
                  <a:pt x="134521" y="122001"/>
                  <a:pt x="120763" y="98718"/>
                </a:cubicBezTo>
                <a:cubicBezTo>
                  <a:pt x="107005" y="75435"/>
                  <a:pt x="3817" y="5055"/>
                  <a:pt x="113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55556473-FAF3-9166-2F8D-AEAB3DD0FF77}"/>
              </a:ext>
            </a:extLst>
          </p:cNvPr>
          <p:cNvSpPr/>
          <p:nvPr/>
        </p:nvSpPr>
        <p:spPr>
          <a:xfrm>
            <a:off x="7362441" y="5684946"/>
            <a:ext cx="52426" cy="341210"/>
          </a:xfrm>
          <a:custGeom>
            <a:avLst/>
            <a:gdLst>
              <a:gd name="connsiteX0" fmla="*/ 51184 w 52426"/>
              <a:gd name="connsiteY0" fmla="*/ 1479 h 341210"/>
              <a:gd name="connsiteX1" fmla="*/ 41659 w 52426"/>
              <a:gd name="connsiteY1" fmla="*/ 87204 h 341210"/>
              <a:gd name="connsiteX2" fmla="*/ 41659 w 52426"/>
              <a:gd name="connsiteY2" fmla="*/ 157054 h 341210"/>
              <a:gd name="connsiteX3" fmla="*/ 3559 w 52426"/>
              <a:gd name="connsiteY3" fmla="*/ 341204 h 341210"/>
              <a:gd name="connsiteX4" fmla="*/ 9909 w 52426"/>
              <a:gd name="connsiteY4" fmla="*/ 163404 h 341210"/>
              <a:gd name="connsiteX5" fmla="*/ 51184 w 52426"/>
              <a:gd name="connsiteY5" fmla="*/ 1479 h 34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26" h="341210">
                <a:moveTo>
                  <a:pt x="51184" y="1479"/>
                </a:moveTo>
                <a:cubicBezTo>
                  <a:pt x="56476" y="-11221"/>
                  <a:pt x="43246" y="61275"/>
                  <a:pt x="41659" y="87204"/>
                </a:cubicBezTo>
                <a:cubicBezTo>
                  <a:pt x="40071" y="113133"/>
                  <a:pt x="48009" y="114721"/>
                  <a:pt x="41659" y="157054"/>
                </a:cubicBezTo>
                <a:cubicBezTo>
                  <a:pt x="35309" y="199387"/>
                  <a:pt x="8850" y="340146"/>
                  <a:pt x="3559" y="341204"/>
                </a:cubicBezTo>
                <a:cubicBezTo>
                  <a:pt x="-1732" y="342262"/>
                  <a:pt x="-2262" y="221083"/>
                  <a:pt x="9909" y="163404"/>
                </a:cubicBezTo>
                <a:cubicBezTo>
                  <a:pt x="22080" y="105725"/>
                  <a:pt x="45892" y="14179"/>
                  <a:pt x="51184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57B2C223-2430-6128-4545-BA2C8114C2BB}"/>
              </a:ext>
            </a:extLst>
          </p:cNvPr>
          <p:cNvSpPr/>
          <p:nvPr/>
        </p:nvSpPr>
        <p:spPr>
          <a:xfrm>
            <a:off x="7061060" y="5855905"/>
            <a:ext cx="383480" cy="503751"/>
          </a:xfrm>
          <a:custGeom>
            <a:avLst/>
            <a:gdLst>
              <a:gd name="connsiteX0" fmla="*/ 381140 w 383480"/>
              <a:gd name="connsiteY0" fmla="*/ 1970 h 503751"/>
              <a:gd name="connsiteX1" fmla="*/ 346215 w 383480"/>
              <a:gd name="connsiteY1" fmla="*/ 125795 h 503751"/>
              <a:gd name="connsiteX2" fmla="*/ 257315 w 383480"/>
              <a:gd name="connsiteY2" fmla="*/ 303595 h 503751"/>
              <a:gd name="connsiteX3" fmla="*/ 295415 w 383480"/>
              <a:gd name="connsiteY3" fmla="*/ 259145 h 503751"/>
              <a:gd name="connsiteX4" fmla="*/ 216040 w 383480"/>
              <a:gd name="connsiteY4" fmla="*/ 376620 h 503751"/>
              <a:gd name="connsiteX5" fmla="*/ 238265 w 383480"/>
              <a:gd name="connsiteY5" fmla="*/ 357570 h 503751"/>
              <a:gd name="connsiteX6" fmla="*/ 117615 w 383480"/>
              <a:gd name="connsiteY6" fmla="*/ 446470 h 503751"/>
              <a:gd name="connsiteX7" fmla="*/ 190640 w 383480"/>
              <a:gd name="connsiteY7" fmla="*/ 398845 h 503751"/>
              <a:gd name="connsiteX8" fmla="*/ 140 w 383480"/>
              <a:gd name="connsiteY8" fmla="*/ 503620 h 503751"/>
              <a:gd name="connsiteX9" fmla="*/ 225565 w 383480"/>
              <a:gd name="connsiteY9" fmla="*/ 373445 h 503751"/>
              <a:gd name="connsiteX10" fmla="*/ 212865 w 383480"/>
              <a:gd name="connsiteY10" fmla="*/ 370270 h 503751"/>
              <a:gd name="connsiteX11" fmla="*/ 308115 w 383480"/>
              <a:gd name="connsiteY11" fmla="*/ 192470 h 503751"/>
              <a:gd name="connsiteX12" fmla="*/ 285890 w 383480"/>
              <a:gd name="connsiteY12" fmla="*/ 224220 h 503751"/>
              <a:gd name="connsiteX13" fmla="*/ 381140 w 383480"/>
              <a:gd name="connsiteY13" fmla="*/ 1970 h 5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480" h="503751">
                <a:moveTo>
                  <a:pt x="381140" y="1970"/>
                </a:moveTo>
                <a:cubicBezTo>
                  <a:pt x="391194" y="-14434"/>
                  <a:pt x="366852" y="75524"/>
                  <a:pt x="346215" y="125795"/>
                </a:cubicBezTo>
                <a:cubicBezTo>
                  <a:pt x="325578" y="176066"/>
                  <a:pt x="265782" y="281370"/>
                  <a:pt x="257315" y="303595"/>
                </a:cubicBezTo>
                <a:cubicBezTo>
                  <a:pt x="248848" y="325820"/>
                  <a:pt x="302294" y="246974"/>
                  <a:pt x="295415" y="259145"/>
                </a:cubicBezTo>
                <a:cubicBezTo>
                  <a:pt x="288536" y="271316"/>
                  <a:pt x="225565" y="360216"/>
                  <a:pt x="216040" y="376620"/>
                </a:cubicBezTo>
                <a:cubicBezTo>
                  <a:pt x="206515" y="393024"/>
                  <a:pt x="254669" y="345928"/>
                  <a:pt x="238265" y="357570"/>
                </a:cubicBezTo>
                <a:cubicBezTo>
                  <a:pt x="221861" y="369212"/>
                  <a:pt x="125553" y="439591"/>
                  <a:pt x="117615" y="446470"/>
                </a:cubicBezTo>
                <a:cubicBezTo>
                  <a:pt x="109677" y="453349"/>
                  <a:pt x="210219" y="389320"/>
                  <a:pt x="190640" y="398845"/>
                </a:cubicBezTo>
                <a:cubicBezTo>
                  <a:pt x="171061" y="408370"/>
                  <a:pt x="-5681" y="507853"/>
                  <a:pt x="140" y="503620"/>
                </a:cubicBezTo>
                <a:cubicBezTo>
                  <a:pt x="5961" y="499387"/>
                  <a:pt x="190111" y="395670"/>
                  <a:pt x="225565" y="373445"/>
                </a:cubicBezTo>
                <a:cubicBezTo>
                  <a:pt x="261019" y="351220"/>
                  <a:pt x="199107" y="400432"/>
                  <a:pt x="212865" y="370270"/>
                </a:cubicBezTo>
                <a:cubicBezTo>
                  <a:pt x="226623" y="340108"/>
                  <a:pt x="295944" y="216812"/>
                  <a:pt x="308115" y="192470"/>
                </a:cubicBezTo>
                <a:cubicBezTo>
                  <a:pt x="320286" y="168128"/>
                  <a:pt x="273190" y="251737"/>
                  <a:pt x="285890" y="224220"/>
                </a:cubicBezTo>
                <a:cubicBezTo>
                  <a:pt x="298590" y="196703"/>
                  <a:pt x="371086" y="18374"/>
                  <a:pt x="381140" y="1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21BC364-3930-614B-DC91-5749A8401201}"/>
              </a:ext>
            </a:extLst>
          </p:cNvPr>
          <p:cNvSpPr/>
          <p:nvPr/>
        </p:nvSpPr>
        <p:spPr>
          <a:xfrm>
            <a:off x="6930452" y="5949924"/>
            <a:ext cx="464159" cy="400344"/>
          </a:xfrm>
          <a:custGeom>
            <a:avLst/>
            <a:gdLst>
              <a:gd name="connsiteX0" fmla="*/ 464123 w 464159"/>
              <a:gd name="connsiteY0" fmla="*/ 26 h 400344"/>
              <a:gd name="connsiteX1" fmla="*/ 337123 w 464159"/>
              <a:gd name="connsiteY1" fmla="*/ 241326 h 400344"/>
              <a:gd name="connsiteX2" fmla="*/ 229173 w 464159"/>
              <a:gd name="connsiteY2" fmla="*/ 339751 h 400344"/>
              <a:gd name="connsiteX3" fmla="*/ 245048 w 464159"/>
              <a:gd name="connsiteY3" fmla="*/ 320701 h 400344"/>
              <a:gd name="connsiteX4" fmla="*/ 573 w 464159"/>
              <a:gd name="connsiteY4" fmla="*/ 400076 h 400344"/>
              <a:gd name="connsiteX5" fmla="*/ 324423 w 464159"/>
              <a:gd name="connsiteY5" fmla="*/ 288951 h 400344"/>
              <a:gd name="connsiteX6" fmla="*/ 289498 w 464159"/>
              <a:gd name="connsiteY6" fmla="*/ 298476 h 400344"/>
              <a:gd name="connsiteX7" fmla="*/ 356173 w 464159"/>
              <a:gd name="connsiteY7" fmla="*/ 184176 h 400344"/>
              <a:gd name="connsiteX8" fmla="*/ 324423 w 464159"/>
              <a:gd name="connsiteY8" fmla="*/ 225451 h 400344"/>
              <a:gd name="connsiteX9" fmla="*/ 464123 w 464159"/>
              <a:gd name="connsiteY9" fmla="*/ 26 h 40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159" h="400344">
                <a:moveTo>
                  <a:pt x="464123" y="26"/>
                </a:moveTo>
                <a:cubicBezTo>
                  <a:pt x="466240" y="2672"/>
                  <a:pt x="376281" y="184705"/>
                  <a:pt x="337123" y="241326"/>
                </a:cubicBezTo>
                <a:cubicBezTo>
                  <a:pt x="297965" y="297947"/>
                  <a:pt x="244519" y="326522"/>
                  <a:pt x="229173" y="339751"/>
                </a:cubicBezTo>
                <a:cubicBezTo>
                  <a:pt x="213827" y="352980"/>
                  <a:pt x="283148" y="310647"/>
                  <a:pt x="245048" y="320701"/>
                </a:cubicBezTo>
                <a:cubicBezTo>
                  <a:pt x="206948" y="330755"/>
                  <a:pt x="-12656" y="405368"/>
                  <a:pt x="573" y="400076"/>
                </a:cubicBezTo>
                <a:cubicBezTo>
                  <a:pt x="13802" y="394784"/>
                  <a:pt x="276269" y="305884"/>
                  <a:pt x="324423" y="288951"/>
                </a:cubicBezTo>
                <a:cubicBezTo>
                  <a:pt x="372577" y="272018"/>
                  <a:pt x="284206" y="315938"/>
                  <a:pt x="289498" y="298476"/>
                </a:cubicBezTo>
                <a:cubicBezTo>
                  <a:pt x="294790" y="281014"/>
                  <a:pt x="350352" y="196347"/>
                  <a:pt x="356173" y="184176"/>
                </a:cubicBezTo>
                <a:cubicBezTo>
                  <a:pt x="361994" y="172005"/>
                  <a:pt x="304844" y="255614"/>
                  <a:pt x="324423" y="225451"/>
                </a:cubicBezTo>
                <a:cubicBezTo>
                  <a:pt x="344002" y="195289"/>
                  <a:pt x="462006" y="-2620"/>
                  <a:pt x="46412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3D51ED2-5D41-D0F1-3BB9-CA00AF8B5BA5}"/>
              </a:ext>
            </a:extLst>
          </p:cNvPr>
          <p:cNvSpPr/>
          <p:nvPr/>
        </p:nvSpPr>
        <p:spPr>
          <a:xfrm>
            <a:off x="6552898" y="6051336"/>
            <a:ext cx="582690" cy="286104"/>
          </a:xfrm>
          <a:custGeom>
            <a:avLst/>
            <a:gdLst>
              <a:gd name="connsiteX0" fmla="*/ 302 w 582690"/>
              <a:gd name="connsiteY0" fmla="*/ 214 h 286104"/>
              <a:gd name="connsiteX1" fmla="*/ 130477 w 582690"/>
              <a:gd name="connsiteY1" fmla="*/ 174839 h 286104"/>
              <a:gd name="connsiteX2" fmla="*/ 247952 w 582690"/>
              <a:gd name="connsiteY2" fmla="*/ 266914 h 286104"/>
              <a:gd name="connsiteX3" fmla="*/ 413052 w 582690"/>
              <a:gd name="connsiteY3" fmla="*/ 279614 h 286104"/>
              <a:gd name="connsiteX4" fmla="*/ 365427 w 582690"/>
              <a:gd name="connsiteY4" fmla="*/ 282789 h 286104"/>
              <a:gd name="connsiteX5" fmla="*/ 581327 w 582690"/>
              <a:gd name="connsiteY5" fmla="*/ 231989 h 286104"/>
              <a:gd name="connsiteX6" fmla="*/ 447977 w 582690"/>
              <a:gd name="connsiteY6" fmla="*/ 266914 h 286104"/>
              <a:gd name="connsiteX7" fmla="*/ 260652 w 582690"/>
              <a:gd name="connsiteY7" fmla="*/ 247864 h 286104"/>
              <a:gd name="connsiteX8" fmla="*/ 190802 w 582690"/>
              <a:gd name="connsiteY8" fmla="*/ 203414 h 286104"/>
              <a:gd name="connsiteX9" fmla="*/ 206677 w 582690"/>
              <a:gd name="connsiteY9" fmla="*/ 225639 h 286104"/>
              <a:gd name="connsiteX10" fmla="*/ 98727 w 582690"/>
              <a:gd name="connsiteY10" fmla="*/ 146264 h 286104"/>
              <a:gd name="connsiteX11" fmla="*/ 168577 w 582690"/>
              <a:gd name="connsiteY11" fmla="*/ 212939 h 286104"/>
              <a:gd name="connsiteX12" fmla="*/ 302 w 582690"/>
              <a:gd name="connsiteY12" fmla="*/ 214 h 28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690" h="286104">
                <a:moveTo>
                  <a:pt x="302" y="214"/>
                </a:moveTo>
                <a:cubicBezTo>
                  <a:pt x="-6048" y="-6136"/>
                  <a:pt x="89202" y="130389"/>
                  <a:pt x="130477" y="174839"/>
                </a:cubicBezTo>
                <a:cubicBezTo>
                  <a:pt x="171752" y="219289"/>
                  <a:pt x="200856" y="249452"/>
                  <a:pt x="247952" y="266914"/>
                </a:cubicBezTo>
                <a:cubicBezTo>
                  <a:pt x="295048" y="284376"/>
                  <a:pt x="393473" y="276968"/>
                  <a:pt x="413052" y="279614"/>
                </a:cubicBezTo>
                <a:cubicBezTo>
                  <a:pt x="432631" y="282260"/>
                  <a:pt x="337381" y="290727"/>
                  <a:pt x="365427" y="282789"/>
                </a:cubicBezTo>
                <a:cubicBezTo>
                  <a:pt x="393473" y="274852"/>
                  <a:pt x="567569" y="234635"/>
                  <a:pt x="581327" y="231989"/>
                </a:cubicBezTo>
                <a:cubicBezTo>
                  <a:pt x="595085" y="229343"/>
                  <a:pt x="501423" y="264268"/>
                  <a:pt x="447977" y="266914"/>
                </a:cubicBezTo>
                <a:cubicBezTo>
                  <a:pt x="394531" y="269560"/>
                  <a:pt x="303514" y="258447"/>
                  <a:pt x="260652" y="247864"/>
                </a:cubicBezTo>
                <a:cubicBezTo>
                  <a:pt x="217790" y="237281"/>
                  <a:pt x="199798" y="207118"/>
                  <a:pt x="190802" y="203414"/>
                </a:cubicBezTo>
                <a:cubicBezTo>
                  <a:pt x="181806" y="199710"/>
                  <a:pt x="222023" y="235164"/>
                  <a:pt x="206677" y="225639"/>
                </a:cubicBezTo>
                <a:cubicBezTo>
                  <a:pt x="191331" y="216114"/>
                  <a:pt x="105077" y="148381"/>
                  <a:pt x="98727" y="146264"/>
                </a:cubicBezTo>
                <a:cubicBezTo>
                  <a:pt x="92377" y="144147"/>
                  <a:pt x="183923" y="232518"/>
                  <a:pt x="168577" y="212939"/>
                </a:cubicBezTo>
                <a:cubicBezTo>
                  <a:pt x="153231" y="193360"/>
                  <a:pt x="6652" y="6564"/>
                  <a:pt x="30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ED55FB5-B6C6-9CA2-DB0C-86487BEC81AE}"/>
              </a:ext>
            </a:extLst>
          </p:cNvPr>
          <p:cNvSpPr/>
          <p:nvPr/>
        </p:nvSpPr>
        <p:spPr>
          <a:xfrm>
            <a:off x="6540285" y="6089627"/>
            <a:ext cx="718657" cy="289648"/>
          </a:xfrm>
          <a:custGeom>
            <a:avLst/>
            <a:gdLst>
              <a:gd name="connsiteX0" fmla="*/ 215 w 718657"/>
              <a:gd name="connsiteY0" fmla="*/ 23 h 289648"/>
              <a:gd name="connsiteX1" fmla="*/ 158965 w 718657"/>
              <a:gd name="connsiteY1" fmla="*/ 180998 h 289648"/>
              <a:gd name="connsiteX2" fmla="*/ 305015 w 718657"/>
              <a:gd name="connsiteY2" fmla="*/ 266723 h 289648"/>
              <a:gd name="connsiteX3" fmla="*/ 457415 w 718657"/>
              <a:gd name="connsiteY3" fmla="*/ 276248 h 289648"/>
              <a:gd name="connsiteX4" fmla="*/ 479640 w 718657"/>
              <a:gd name="connsiteY4" fmla="*/ 285773 h 289648"/>
              <a:gd name="connsiteX5" fmla="*/ 717765 w 718657"/>
              <a:gd name="connsiteY5" fmla="*/ 206398 h 289648"/>
              <a:gd name="connsiteX6" fmla="*/ 549490 w 718657"/>
              <a:gd name="connsiteY6" fmla="*/ 244498 h 289648"/>
              <a:gd name="connsiteX7" fmla="*/ 266915 w 718657"/>
              <a:gd name="connsiteY7" fmla="*/ 238148 h 289648"/>
              <a:gd name="connsiteX8" fmla="*/ 92290 w 718657"/>
              <a:gd name="connsiteY8" fmla="*/ 149248 h 289648"/>
              <a:gd name="connsiteX9" fmla="*/ 124040 w 718657"/>
              <a:gd name="connsiteY9" fmla="*/ 168298 h 289648"/>
              <a:gd name="connsiteX10" fmla="*/ 215 w 718657"/>
              <a:gd name="connsiteY10" fmla="*/ 23 h 2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8657" h="289648">
                <a:moveTo>
                  <a:pt x="215" y="23"/>
                </a:moveTo>
                <a:cubicBezTo>
                  <a:pt x="6036" y="2140"/>
                  <a:pt x="108165" y="136548"/>
                  <a:pt x="158965" y="180998"/>
                </a:cubicBezTo>
                <a:cubicBezTo>
                  <a:pt x="209765" y="225448"/>
                  <a:pt x="255273" y="250848"/>
                  <a:pt x="305015" y="266723"/>
                </a:cubicBezTo>
                <a:cubicBezTo>
                  <a:pt x="354757" y="282598"/>
                  <a:pt x="428311" y="273073"/>
                  <a:pt x="457415" y="276248"/>
                </a:cubicBezTo>
                <a:cubicBezTo>
                  <a:pt x="486519" y="279423"/>
                  <a:pt x="436248" y="297415"/>
                  <a:pt x="479640" y="285773"/>
                </a:cubicBezTo>
                <a:cubicBezTo>
                  <a:pt x="523032" y="274131"/>
                  <a:pt x="706123" y="213277"/>
                  <a:pt x="717765" y="206398"/>
                </a:cubicBezTo>
                <a:cubicBezTo>
                  <a:pt x="729407" y="199519"/>
                  <a:pt x="624632" y="239206"/>
                  <a:pt x="549490" y="244498"/>
                </a:cubicBezTo>
                <a:cubicBezTo>
                  <a:pt x="474348" y="249790"/>
                  <a:pt x="343115" y="254023"/>
                  <a:pt x="266915" y="238148"/>
                </a:cubicBezTo>
                <a:cubicBezTo>
                  <a:pt x="190715" y="222273"/>
                  <a:pt x="116103" y="160890"/>
                  <a:pt x="92290" y="149248"/>
                </a:cubicBezTo>
                <a:cubicBezTo>
                  <a:pt x="68477" y="137606"/>
                  <a:pt x="139915" y="196873"/>
                  <a:pt x="124040" y="168298"/>
                </a:cubicBezTo>
                <a:cubicBezTo>
                  <a:pt x="108165" y="139723"/>
                  <a:pt x="-5606" y="-2094"/>
                  <a:pt x="21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AAC0D0D9-31FA-C042-E067-4D8B87F821DB}"/>
              </a:ext>
            </a:extLst>
          </p:cNvPr>
          <p:cNvSpPr/>
          <p:nvPr/>
        </p:nvSpPr>
        <p:spPr>
          <a:xfrm>
            <a:off x="6806901" y="5021980"/>
            <a:ext cx="219519" cy="239010"/>
          </a:xfrm>
          <a:custGeom>
            <a:avLst/>
            <a:gdLst>
              <a:gd name="connsiteX0" fmla="*/ 299 w 219519"/>
              <a:gd name="connsiteY0" fmla="*/ 238995 h 239010"/>
              <a:gd name="connsiteX1" fmla="*/ 76499 w 219519"/>
              <a:gd name="connsiteY1" fmla="*/ 115170 h 239010"/>
              <a:gd name="connsiteX2" fmla="*/ 155874 w 219519"/>
              <a:gd name="connsiteY2" fmla="*/ 213595 h 239010"/>
              <a:gd name="connsiteX3" fmla="*/ 162224 w 219519"/>
              <a:gd name="connsiteY3" fmla="*/ 191370 h 239010"/>
              <a:gd name="connsiteX4" fmla="*/ 219374 w 219519"/>
              <a:gd name="connsiteY4" fmla="*/ 232645 h 239010"/>
              <a:gd name="connsiteX5" fmla="*/ 143174 w 219519"/>
              <a:gd name="connsiteY5" fmla="*/ 185020 h 239010"/>
              <a:gd name="connsiteX6" fmla="*/ 187624 w 219519"/>
              <a:gd name="connsiteY6" fmla="*/ 121520 h 239010"/>
              <a:gd name="connsiteX7" fmla="*/ 146349 w 219519"/>
              <a:gd name="connsiteY7" fmla="*/ 137395 h 239010"/>
              <a:gd name="connsiteX8" fmla="*/ 82849 w 219519"/>
              <a:gd name="connsiteY8" fmla="*/ 870 h 239010"/>
              <a:gd name="connsiteX9" fmla="*/ 105074 w 219519"/>
              <a:gd name="connsiteY9" fmla="*/ 80245 h 239010"/>
              <a:gd name="connsiteX10" fmla="*/ 51099 w 219519"/>
              <a:gd name="connsiteY10" fmla="*/ 105645 h 239010"/>
              <a:gd name="connsiteX11" fmla="*/ 299 w 219519"/>
              <a:gd name="connsiteY11" fmla="*/ 238995 h 23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519" h="239010">
                <a:moveTo>
                  <a:pt x="299" y="238995"/>
                </a:moveTo>
                <a:cubicBezTo>
                  <a:pt x="4532" y="240582"/>
                  <a:pt x="50570" y="119403"/>
                  <a:pt x="76499" y="115170"/>
                </a:cubicBezTo>
                <a:cubicBezTo>
                  <a:pt x="102428" y="110937"/>
                  <a:pt x="141587" y="200895"/>
                  <a:pt x="155874" y="213595"/>
                </a:cubicBezTo>
                <a:cubicBezTo>
                  <a:pt x="170162" y="226295"/>
                  <a:pt x="151641" y="188195"/>
                  <a:pt x="162224" y="191370"/>
                </a:cubicBezTo>
                <a:cubicBezTo>
                  <a:pt x="172807" y="194545"/>
                  <a:pt x="222549" y="233703"/>
                  <a:pt x="219374" y="232645"/>
                </a:cubicBezTo>
                <a:cubicBezTo>
                  <a:pt x="216199" y="231587"/>
                  <a:pt x="148466" y="203541"/>
                  <a:pt x="143174" y="185020"/>
                </a:cubicBezTo>
                <a:cubicBezTo>
                  <a:pt x="137882" y="166499"/>
                  <a:pt x="187095" y="129457"/>
                  <a:pt x="187624" y="121520"/>
                </a:cubicBezTo>
                <a:cubicBezTo>
                  <a:pt x="188153" y="113582"/>
                  <a:pt x="163811" y="157503"/>
                  <a:pt x="146349" y="137395"/>
                </a:cubicBezTo>
                <a:cubicBezTo>
                  <a:pt x="128887" y="117287"/>
                  <a:pt x="89728" y="10395"/>
                  <a:pt x="82849" y="870"/>
                </a:cubicBezTo>
                <a:cubicBezTo>
                  <a:pt x="75970" y="-8655"/>
                  <a:pt x="110366" y="62783"/>
                  <a:pt x="105074" y="80245"/>
                </a:cubicBezTo>
                <a:cubicBezTo>
                  <a:pt x="99782" y="97707"/>
                  <a:pt x="64328" y="81833"/>
                  <a:pt x="51099" y="105645"/>
                </a:cubicBezTo>
                <a:cubicBezTo>
                  <a:pt x="37870" y="129457"/>
                  <a:pt x="-3934" y="237408"/>
                  <a:pt x="299" y="238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D4B73F56-F2C4-7CF2-F3E6-FB94DEB74151}"/>
              </a:ext>
            </a:extLst>
          </p:cNvPr>
          <p:cNvSpPr/>
          <p:nvPr/>
        </p:nvSpPr>
        <p:spPr>
          <a:xfrm>
            <a:off x="2677100" y="5362553"/>
            <a:ext cx="185574" cy="673092"/>
          </a:xfrm>
          <a:custGeom>
            <a:avLst/>
            <a:gdLst>
              <a:gd name="connsiteX0" fmla="*/ 69275 w 185574"/>
              <a:gd name="connsiteY0" fmla="*/ 22 h 673092"/>
              <a:gd name="connsiteX1" fmla="*/ 142300 w 185574"/>
              <a:gd name="connsiteY1" fmla="*/ 193697 h 673092"/>
              <a:gd name="connsiteX2" fmla="*/ 94675 w 185574"/>
              <a:gd name="connsiteY2" fmla="*/ 361972 h 673092"/>
              <a:gd name="connsiteX3" fmla="*/ 142300 w 185574"/>
              <a:gd name="connsiteY3" fmla="*/ 288947 h 673092"/>
              <a:gd name="connsiteX4" fmla="*/ 2600 w 185574"/>
              <a:gd name="connsiteY4" fmla="*/ 669947 h 673092"/>
              <a:gd name="connsiteX5" fmla="*/ 75625 w 185574"/>
              <a:gd name="connsiteY5" fmla="*/ 454047 h 673092"/>
              <a:gd name="connsiteX6" fmla="*/ 116900 w 185574"/>
              <a:gd name="connsiteY6" fmla="*/ 168297 h 673092"/>
              <a:gd name="connsiteX7" fmla="*/ 110550 w 185574"/>
              <a:gd name="connsiteY7" fmla="*/ 292122 h 673092"/>
              <a:gd name="connsiteX8" fmla="*/ 81975 w 185574"/>
              <a:gd name="connsiteY8" fmla="*/ 146072 h 673092"/>
              <a:gd name="connsiteX9" fmla="*/ 50225 w 185574"/>
              <a:gd name="connsiteY9" fmla="*/ 581047 h 673092"/>
              <a:gd name="connsiteX10" fmla="*/ 37525 w 185574"/>
              <a:gd name="connsiteY10" fmla="*/ 342922 h 673092"/>
              <a:gd name="connsiteX11" fmla="*/ 2600 w 185574"/>
              <a:gd name="connsiteY11" fmla="*/ 590572 h 673092"/>
              <a:gd name="connsiteX12" fmla="*/ 8950 w 185574"/>
              <a:gd name="connsiteY12" fmla="*/ 244497 h 673092"/>
              <a:gd name="connsiteX13" fmla="*/ 59750 w 185574"/>
              <a:gd name="connsiteY13" fmla="*/ 600097 h 673092"/>
              <a:gd name="connsiteX14" fmla="*/ 177225 w 185574"/>
              <a:gd name="connsiteY14" fmla="*/ 206397 h 673092"/>
              <a:gd name="connsiteX15" fmla="*/ 167700 w 185574"/>
              <a:gd name="connsiteY15" fmla="*/ 180997 h 673092"/>
              <a:gd name="connsiteX16" fmla="*/ 69275 w 185574"/>
              <a:gd name="connsiteY16" fmla="*/ 22 h 67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574" h="673092">
                <a:moveTo>
                  <a:pt x="69275" y="22"/>
                </a:moveTo>
                <a:cubicBezTo>
                  <a:pt x="65042" y="2139"/>
                  <a:pt x="138067" y="133372"/>
                  <a:pt x="142300" y="193697"/>
                </a:cubicBezTo>
                <a:cubicBezTo>
                  <a:pt x="146533" y="254022"/>
                  <a:pt x="94675" y="346097"/>
                  <a:pt x="94675" y="361972"/>
                </a:cubicBezTo>
                <a:cubicBezTo>
                  <a:pt x="94675" y="377847"/>
                  <a:pt x="157646" y="237618"/>
                  <a:pt x="142300" y="288947"/>
                </a:cubicBezTo>
                <a:cubicBezTo>
                  <a:pt x="126954" y="340276"/>
                  <a:pt x="13712" y="642430"/>
                  <a:pt x="2600" y="669947"/>
                </a:cubicBezTo>
                <a:cubicBezTo>
                  <a:pt x="-8512" y="697464"/>
                  <a:pt x="56575" y="537655"/>
                  <a:pt x="75625" y="454047"/>
                </a:cubicBezTo>
                <a:cubicBezTo>
                  <a:pt x="94675" y="370439"/>
                  <a:pt x="111079" y="195285"/>
                  <a:pt x="116900" y="168297"/>
                </a:cubicBezTo>
                <a:cubicBezTo>
                  <a:pt x="122721" y="141309"/>
                  <a:pt x="116371" y="295826"/>
                  <a:pt x="110550" y="292122"/>
                </a:cubicBezTo>
                <a:cubicBezTo>
                  <a:pt x="104729" y="288418"/>
                  <a:pt x="92029" y="97918"/>
                  <a:pt x="81975" y="146072"/>
                </a:cubicBezTo>
                <a:cubicBezTo>
                  <a:pt x="71921" y="194226"/>
                  <a:pt x="57633" y="548239"/>
                  <a:pt x="50225" y="581047"/>
                </a:cubicBezTo>
                <a:cubicBezTo>
                  <a:pt x="42817" y="613855"/>
                  <a:pt x="45463" y="341334"/>
                  <a:pt x="37525" y="342922"/>
                </a:cubicBezTo>
                <a:cubicBezTo>
                  <a:pt x="29587" y="344510"/>
                  <a:pt x="7363" y="606976"/>
                  <a:pt x="2600" y="590572"/>
                </a:cubicBezTo>
                <a:cubicBezTo>
                  <a:pt x="-2163" y="574168"/>
                  <a:pt x="-575" y="242910"/>
                  <a:pt x="8950" y="244497"/>
                </a:cubicBezTo>
                <a:cubicBezTo>
                  <a:pt x="18475" y="246085"/>
                  <a:pt x="31704" y="606447"/>
                  <a:pt x="59750" y="600097"/>
                </a:cubicBezTo>
                <a:cubicBezTo>
                  <a:pt x="87796" y="593747"/>
                  <a:pt x="159233" y="276247"/>
                  <a:pt x="177225" y="206397"/>
                </a:cubicBezTo>
                <a:cubicBezTo>
                  <a:pt x="195217" y="136547"/>
                  <a:pt x="180400" y="217510"/>
                  <a:pt x="167700" y="180997"/>
                </a:cubicBezTo>
                <a:cubicBezTo>
                  <a:pt x="155000" y="144485"/>
                  <a:pt x="73508" y="-2095"/>
                  <a:pt x="692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7F419295-0AF4-1B9A-27A6-BD267318D24A}"/>
              </a:ext>
            </a:extLst>
          </p:cNvPr>
          <p:cNvSpPr/>
          <p:nvPr/>
        </p:nvSpPr>
        <p:spPr>
          <a:xfrm>
            <a:off x="2833290" y="5424175"/>
            <a:ext cx="124242" cy="809462"/>
          </a:xfrm>
          <a:custGeom>
            <a:avLst/>
            <a:gdLst>
              <a:gd name="connsiteX0" fmla="*/ 116285 w 124242"/>
              <a:gd name="connsiteY0" fmla="*/ 17775 h 809462"/>
              <a:gd name="connsiteX1" fmla="*/ 116285 w 124242"/>
              <a:gd name="connsiteY1" fmla="*/ 74925 h 809462"/>
              <a:gd name="connsiteX2" fmla="*/ 46435 w 124242"/>
              <a:gd name="connsiteY2" fmla="*/ 548000 h 809462"/>
              <a:gd name="connsiteX3" fmla="*/ 71835 w 124242"/>
              <a:gd name="connsiteY3" fmla="*/ 808350 h 809462"/>
              <a:gd name="connsiteX4" fmla="*/ 43260 w 124242"/>
              <a:gd name="connsiteY4" fmla="*/ 627375 h 809462"/>
              <a:gd name="connsiteX5" fmla="*/ 1985 w 124242"/>
              <a:gd name="connsiteY5" fmla="*/ 287650 h 809462"/>
              <a:gd name="connsiteX6" fmla="*/ 8335 w 124242"/>
              <a:gd name="connsiteY6" fmla="*/ 741675 h 809462"/>
              <a:gd name="connsiteX7" fmla="*/ 24210 w 124242"/>
              <a:gd name="connsiteY7" fmla="*/ 582925 h 809462"/>
              <a:gd name="connsiteX8" fmla="*/ 106760 w 124242"/>
              <a:gd name="connsiteY8" fmla="*/ 163825 h 809462"/>
              <a:gd name="connsiteX9" fmla="*/ 59135 w 124242"/>
              <a:gd name="connsiteY9" fmla="*/ 246375 h 809462"/>
              <a:gd name="connsiteX10" fmla="*/ 116285 w 124242"/>
              <a:gd name="connsiteY10" fmla="*/ 17775 h 80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242" h="809462">
                <a:moveTo>
                  <a:pt x="116285" y="17775"/>
                </a:moveTo>
                <a:cubicBezTo>
                  <a:pt x="125810" y="-10800"/>
                  <a:pt x="127927" y="-13446"/>
                  <a:pt x="116285" y="74925"/>
                </a:cubicBezTo>
                <a:cubicBezTo>
                  <a:pt x="104643" y="163296"/>
                  <a:pt x="53843" y="425763"/>
                  <a:pt x="46435" y="548000"/>
                </a:cubicBezTo>
                <a:cubicBezTo>
                  <a:pt x="39027" y="670237"/>
                  <a:pt x="72364" y="795121"/>
                  <a:pt x="71835" y="808350"/>
                </a:cubicBezTo>
                <a:cubicBezTo>
                  <a:pt x="71306" y="821579"/>
                  <a:pt x="54902" y="714158"/>
                  <a:pt x="43260" y="627375"/>
                </a:cubicBezTo>
                <a:cubicBezTo>
                  <a:pt x="31618" y="540592"/>
                  <a:pt x="7806" y="268600"/>
                  <a:pt x="1985" y="287650"/>
                </a:cubicBezTo>
                <a:cubicBezTo>
                  <a:pt x="-3836" y="306700"/>
                  <a:pt x="4631" y="692463"/>
                  <a:pt x="8335" y="741675"/>
                </a:cubicBezTo>
                <a:cubicBezTo>
                  <a:pt x="12039" y="790888"/>
                  <a:pt x="7806" y="679233"/>
                  <a:pt x="24210" y="582925"/>
                </a:cubicBezTo>
                <a:cubicBezTo>
                  <a:pt x="40614" y="486617"/>
                  <a:pt x="100939" y="219917"/>
                  <a:pt x="106760" y="163825"/>
                </a:cubicBezTo>
                <a:cubicBezTo>
                  <a:pt x="112581" y="107733"/>
                  <a:pt x="53314" y="277067"/>
                  <a:pt x="59135" y="246375"/>
                </a:cubicBezTo>
                <a:cubicBezTo>
                  <a:pt x="64956" y="215683"/>
                  <a:pt x="106760" y="46350"/>
                  <a:pt x="116285" y="17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9707971-8F44-3529-622D-3224B50B5ADE}"/>
              </a:ext>
            </a:extLst>
          </p:cNvPr>
          <p:cNvSpPr/>
          <p:nvPr/>
        </p:nvSpPr>
        <p:spPr>
          <a:xfrm>
            <a:off x="2922843" y="5394177"/>
            <a:ext cx="255678" cy="803438"/>
          </a:xfrm>
          <a:custGeom>
            <a:avLst/>
            <a:gdLst>
              <a:gd name="connsiteX0" fmla="*/ 93407 w 255678"/>
              <a:gd name="connsiteY0" fmla="*/ 19198 h 803438"/>
              <a:gd name="connsiteX1" fmla="*/ 102932 w 255678"/>
              <a:gd name="connsiteY1" fmla="*/ 69998 h 803438"/>
              <a:gd name="connsiteX2" fmla="*/ 115632 w 255678"/>
              <a:gd name="connsiteY2" fmla="*/ 482748 h 803438"/>
              <a:gd name="connsiteX3" fmla="*/ 255332 w 255678"/>
              <a:gd name="connsiteY3" fmla="*/ 727223 h 803438"/>
              <a:gd name="connsiteX4" fmla="*/ 150557 w 255678"/>
              <a:gd name="connsiteY4" fmla="*/ 533548 h 803438"/>
              <a:gd name="connsiteX5" fmla="*/ 4507 w 255678"/>
              <a:gd name="connsiteY5" fmla="*/ 362098 h 803438"/>
              <a:gd name="connsiteX6" fmla="*/ 39432 w 255678"/>
              <a:gd name="connsiteY6" fmla="*/ 463698 h 803438"/>
              <a:gd name="connsiteX7" fmla="*/ 61657 w 255678"/>
              <a:gd name="connsiteY7" fmla="*/ 803423 h 803438"/>
              <a:gd name="connsiteX8" fmla="*/ 33082 w 255678"/>
              <a:gd name="connsiteY8" fmla="*/ 476398 h 803438"/>
              <a:gd name="connsiteX9" fmla="*/ 33082 w 255678"/>
              <a:gd name="connsiteY9" fmla="*/ 117623 h 803438"/>
              <a:gd name="connsiteX10" fmla="*/ 48957 w 255678"/>
              <a:gd name="connsiteY10" fmla="*/ 485923 h 803438"/>
              <a:gd name="connsiteX11" fmla="*/ 74357 w 255678"/>
              <a:gd name="connsiteY11" fmla="*/ 273198 h 803438"/>
              <a:gd name="connsiteX12" fmla="*/ 93407 w 255678"/>
              <a:gd name="connsiteY12" fmla="*/ 19198 h 8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678" h="803438">
                <a:moveTo>
                  <a:pt x="93407" y="19198"/>
                </a:moveTo>
                <a:cubicBezTo>
                  <a:pt x="98169" y="-14669"/>
                  <a:pt x="99228" y="-7260"/>
                  <a:pt x="102932" y="69998"/>
                </a:cubicBezTo>
                <a:cubicBezTo>
                  <a:pt x="106636" y="147256"/>
                  <a:pt x="90232" y="373211"/>
                  <a:pt x="115632" y="482748"/>
                </a:cubicBezTo>
                <a:cubicBezTo>
                  <a:pt x="141032" y="592286"/>
                  <a:pt x="249511" y="718756"/>
                  <a:pt x="255332" y="727223"/>
                </a:cubicBezTo>
                <a:cubicBezTo>
                  <a:pt x="261153" y="735690"/>
                  <a:pt x="192361" y="594402"/>
                  <a:pt x="150557" y="533548"/>
                </a:cubicBezTo>
                <a:cubicBezTo>
                  <a:pt x="108753" y="472694"/>
                  <a:pt x="23028" y="373740"/>
                  <a:pt x="4507" y="362098"/>
                </a:cubicBezTo>
                <a:cubicBezTo>
                  <a:pt x="-14014" y="350456"/>
                  <a:pt x="29907" y="390144"/>
                  <a:pt x="39432" y="463698"/>
                </a:cubicBezTo>
                <a:cubicBezTo>
                  <a:pt x="48957" y="537252"/>
                  <a:pt x="62715" y="801306"/>
                  <a:pt x="61657" y="803423"/>
                </a:cubicBezTo>
                <a:cubicBezTo>
                  <a:pt x="60599" y="805540"/>
                  <a:pt x="37845" y="590698"/>
                  <a:pt x="33082" y="476398"/>
                </a:cubicBezTo>
                <a:cubicBezTo>
                  <a:pt x="28319" y="362098"/>
                  <a:pt x="30436" y="116036"/>
                  <a:pt x="33082" y="117623"/>
                </a:cubicBezTo>
                <a:cubicBezTo>
                  <a:pt x="35728" y="119211"/>
                  <a:pt x="42078" y="459994"/>
                  <a:pt x="48957" y="485923"/>
                </a:cubicBezTo>
                <a:cubicBezTo>
                  <a:pt x="55836" y="511852"/>
                  <a:pt x="66420" y="352573"/>
                  <a:pt x="74357" y="273198"/>
                </a:cubicBezTo>
                <a:cubicBezTo>
                  <a:pt x="82294" y="193823"/>
                  <a:pt x="88645" y="53065"/>
                  <a:pt x="93407" y="19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8F9B6EF1-7E8C-ABC7-ACC2-0475AE9E3A6F}"/>
              </a:ext>
            </a:extLst>
          </p:cNvPr>
          <p:cNvSpPr/>
          <p:nvPr/>
        </p:nvSpPr>
        <p:spPr>
          <a:xfrm>
            <a:off x="6588800" y="5422666"/>
            <a:ext cx="271108" cy="606054"/>
          </a:xfrm>
          <a:custGeom>
            <a:avLst/>
            <a:gdLst>
              <a:gd name="connsiteX0" fmla="*/ 224750 w 271108"/>
              <a:gd name="connsiteY0" fmla="*/ 234 h 606054"/>
              <a:gd name="connsiteX1" fmla="*/ 269200 w 271108"/>
              <a:gd name="connsiteY1" fmla="*/ 171684 h 606054"/>
              <a:gd name="connsiteX2" fmla="*/ 154900 w 271108"/>
              <a:gd name="connsiteY2" fmla="*/ 355834 h 606054"/>
              <a:gd name="connsiteX3" fmla="*/ 189825 w 271108"/>
              <a:gd name="connsiteY3" fmla="*/ 266934 h 606054"/>
              <a:gd name="connsiteX4" fmla="*/ 2500 w 271108"/>
              <a:gd name="connsiteY4" fmla="*/ 600309 h 606054"/>
              <a:gd name="connsiteX5" fmla="*/ 88225 w 271108"/>
              <a:gd name="connsiteY5" fmla="*/ 451084 h 606054"/>
              <a:gd name="connsiteX6" fmla="*/ 177125 w 271108"/>
              <a:gd name="connsiteY6" fmla="*/ 111359 h 606054"/>
              <a:gd name="connsiteX7" fmla="*/ 151725 w 271108"/>
              <a:gd name="connsiteY7" fmla="*/ 241534 h 606054"/>
              <a:gd name="connsiteX8" fmla="*/ 202525 w 271108"/>
              <a:gd name="connsiteY8" fmla="*/ 136759 h 606054"/>
              <a:gd name="connsiteX9" fmla="*/ 224750 w 271108"/>
              <a:gd name="connsiteY9" fmla="*/ 234 h 6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108" h="606054">
                <a:moveTo>
                  <a:pt x="224750" y="234"/>
                </a:moveTo>
                <a:cubicBezTo>
                  <a:pt x="235862" y="6055"/>
                  <a:pt x="280842" y="112417"/>
                  <a:pt x="269200" y="171684"/>
                </a:cubicBezTo>
                <a:cubicBezTo>
                  <a:pt x="257558" y="230951"/>
                  <a:pt x="168129" y="339959"/>
                  <a:pt x="154900" y="355834"/>
                </a:cubicBezTo>
                <a:cubicBezTo>
                  <a:pt x="141671" y="371709"/>
                  <a:pt x="215225" y="226188"/>
                  <a:pt x="189825" y="266934"/>
                </a:cubicBezTo>
                <a:cubicBezTo>
                  <a:pt x="164425" y="307680"/>
                  <a:pt x="19433" y="569617"/>
                  <a:pt x="2500" y="600309"/>
                </a:cubicBezTo>
                <a:cubicBezTo>
                  <a:pt x="-14433" y="631001"/>
                  <a:pt x="59121" y="532576"/>
                  <a:pt x="88225" y="451084"/>
                </a:cubicBezTo>
                <a:cubicBezTo>
                  <a:pt x="117329" y="369592"/>
                  <a:pt x="166542" y="146284"/>
                  <a:pt x="177125" y="111359"/>
                </a:cubicBezTo>
                <a:cubicBezTo>
                  <a:pt x="187708" y="76434"/>
                  <a:pt x="147492" y="237301"/>
                  <a:pt x="151725" y="241534"/>
                </a:cubicBezTo>
                <a:cubicBezTo>
                  <a:pt x="155958" y="245767"/>
                  <a:pt x="191413" y="174859"/>
                  <a:pt x="202525" y="136759"/>
                </a:cubicBezTo>
                <a:cubicBezTo>
                  <a:pt x="213637" y="98659"/>
                  <a:pt x="213638" y="-5587"/>
                  <a:pt x="22475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294AAC9-6E95-D15B-E6B0-13C31ED68B2A}"/>
              </a:ext>
            </a:extLst>
          </p:cNvPr>
          <p:cNvSpPr/>
          <p:nvPr/>
        </p:nvSpPr>
        <p:spPr>
          <a:xfrm>
            <a:off x="6728294" y="5346249"/>
            <a:ext cx="317604" cy="855498"/>
          </a:xfrm>
          <a:custGeom>
            <a:avLst/>
            <a:gdLst>
              <a:gd name="connsiteX0" fmla="*/ 97956 w 317604"/>
              <a:gd name="connsiteY0" fmla="*/ 9976 h 855498"/>
              <a:gd name="connsiteX1" fmla="*/ 155106 w 317604"/>
              <a:gd name="connsiteY1" fmla="*/ 73476 h 855498"/>
              <a:gd name="connsiteX2" fmla="*/ 244006 w 317604"/>
              <a:gd name="connsiteY2" fmla="*/ 302076 h 855498"/>
              <a:gd name="connsiteX3" fmla="*/ 161456 w 317604"/>
              <a:gd name="connsiteY3" fmla="*/ 489401 h 855498"/>
              <a:gd name="connsiteX4" fmla="*/ 228131 w 317604"/>
              <a:gd name="connsiteY4" fmla="*/ 413201 h 855498"/>
              <a:gd name="connsiteX5" fmla="*/ 5881 w 317604"/>
              <a:gd name="connsiteY5" fmla="*/ 848176 h 855498"/>
              <a:gd name="connsiteX6" fmla="*/ 85256 w 317604"/>
              <a:gd name="connsiteY6" fmla="*/ 660851 h 855498"/>
              <a:gd name="connsiteX7" fmla="*/ 307506 w 317604"/>
              <a:gd name="connsiteY7" fmla="*/ 333826 h 855498"/>
              <a:gd name="connsiteX8" fmla="*/ 253531 w 317604"/>
              <a:gd name="connsiteY8" fmla="*/ 365576 h 855498"/>
              <a:gd name="connsiteX9" fmla="*/ 317031 w 317604"/>
              <a:gd name="connsiteY9" fmla="*/ 159201 h 855498"/>
              <a:gd name="connsiteX10" fmla="*/ 275756 w 317604"/>
              <a:gd name="connsiteY10" fmla="*/ 257626 h 855498"/>
              <a:gd name="connsiteX11" fmla="*/ 97956 w 317604"/>
              <a:gd name="connsiteY11" fmla="*/ 9976 h 8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604" h="855498">
                <a:moveTo>
                  <a:pt x="97956" y="9976"/>
                </a:moveTo>
                <a:cubicBezTo>
                  <a:pt x="77848" y="-20716"/>
                  <a:pt x="130764" y="24793"/>
                  <a:pt x="155106" y="73476"/>
                </a:cubicBezTo>
                <a:cubicBezTo>
                  <a:pt x="179448" y="122159"/>
                  <a:pt x="242948" y="232755"/>
                  <a:pt x="244006" y="302076"/>
                </a:cubicBezTo>
                <a:cubicBezTo>
                  <a:pt x="245064" y="371397"/>
                  <a:pt x="164102" y="470880"/>
                  <a:pt x="161456" y="489401"/>
                </a:cubicBezTo>
                <a:cubicBezTo>
                  <a:pt x="158810" y="507922"/>
                  <a:pt x="254060" y="353405"/>
                  <a:pt x="228131" y="413201"/>
                </a:cubicBezTo>
                <a:cubicBezTo>
                  <a:pt x="202202" y="472997"/>
                  <a:pt x="29693" y="806901"/>
                  <a:pt x="5881" y="848176"/>
                </a:cubicBezTo>
                <a:cubicBezTo>
                  <a:pt x="-17931" y="889451"/>
                  <a:pt x="34985" y="746576"/>
                  <a:pt x="85256" y="660851"/>
                </a:cubicBezTo>
                <a:cubicBezTo>
                  <a:pt x="135527" y="575126"/>
                  <a:pt x="279460" y="383038"/>
                  <a:pt x="307506" y="333826"/>
                </a:cubicBezTo>
                <a:cubicBezTo>
                  <a:pt x="335552" y="284614"/>
                  <a:pt x="251944" y="394680"/>
                  <a:pt x="253531" y="365576"/>
                </a:cubicBezTo>
                <a:cubicBezTo>
                  <a:pt x="255118" y="336472"/>
                  <a:pt x="313327" y="177193"/>
                  <a:pt x="317031" y="159201"/>
                </a:cubicBezTo>
                <a:cubicBezTo>
                  <a:pt x="320735" y="141209"/>
                  <a:pt x="306448" y="281438"/>
                  <a:pt x="275756" y="257626"/>
                </a:cubicBezTo>
                <a:cubicBezTo>
                  <a:pt x="245064" y="233814"/>
                  <a:pt x="118064" y="40668"/>
                  <a:pt x="97956" y="9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600A23D0-803D-914A-3596-E46856D07D0F}"/>
              </a:ext>
            </a:extLst>
          </p:cNvPr>
          <p:cNvSpPr/>
          <p:nvPr/>
        </p:nvSpPr>
        <p:spPr>
          <a:xfrm>
            <a:off x="7045043" y="5354359"/>
            <a:ext cx="295781" cy="745153"/>
          </a:xfrm>
          <a:custGeom>
            <a:avLst/>
            <a:gdLst>
              <a:gd name="connsiteX0" fmla="*/ 73307 w 295781"/>
              <a:gd name="connsiteY0" fmla="*/ 5041 h 745153"/>
              <a:gd name="connsiteX1" fmla="*/ 286032 w 295781"/>
              <a:gd name="connsiteY1" fmla="*/ 655916 h 745153"/>
              <a:gd name="connsiteX2" fmla="*/ 238407 w 295781"/>
              <a:gd name="connsiteY2" fmla="*/ 503516 h 745153"/>
              <a:gd name="connsiteX3" fmla="*/ 47907 w 295781"/>
              <a:gd name="connsiteY3" fmla="*/ 217766 h 745153"/>
              <a:gd name="connsiteX4" fmla="*/ 139982 w 295781"/>
              <a:gd name="connsiteY4" fmla="*/ 471766 h 745153"/>
              <a:gd name="connsiteX5" fmla="*/ 206657 w 295781"/>
              <a:gd name="connsiteY5" fmla="*/ 744816 h 745153"/>
              <a:gd name="connsiteX6" fmla="*/ 114582 w 295781"/>
              <a:gd name="connsiteY6" fmla="*/ 414616 h 745153"/>
              <a:gd name="connsiteX7" fmla="*/ 282 w 295781"/>
              <a:gd name="connsiteY7" fmla="*/ 43141 h 745153"/>
              <a:gd name="connsiteX8" fmla="*/ 149507 w 295781"/>
              <a:gd name="connsiteY8" fmla="*/ 338416 h 745153"/>
              <a:gd name="connsiteX9" fmla="*/ 73307 w 295781"/>
              <a:gd name="connsiteY9" fmla="*/ 5041 h 7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781" h="745153">
                <a:moveTo>
                  <a:pt x="73307" y="5041"/>
                </a:moveTo>
                <a:cubicBezTo>
                  <a:pt x="96061" y="57958"/>
                  <a:pt x="258515" y="572837"/>
                  <a:pt x="286032" y="655916"/>
                </a:cubicBezTo>
                <a:cubicBezTo>
                  <a:pt x="313549" y="738995"/>
                  <a:pt x="278095" y="576541"/>
                  <a:pt x="238407" y="503516"/>
                </a:cubicBezTo>
                <a:cubicBezTo>
                  <a:pt x="198720" y="430491"/>
                  <a:pt x="64311" y="223058"/>
                  <a:pt x="47907" y="217766"/>
                </a:cubicBezTo>
                <a:cubicBezTo>
                  <a:pt x="31503" y="212474"/>
                  <a:pt x="113524" y="383924"/>
                  <a:pt x="139982" y="471766"/>
                </a:cubicBezTo>
                <a:cubicBezTo>
                  <a:pt x="166440" y="559608"/>
                  <a:pt x="210890" y="754341"/>
                  <a:pt x="206657" y="744816"/>
                </a:cubicBezTo>
                <a:cubicBezTo>
                  <a:pt x="202424" y="735291"/>
                  <a:pt x="148978" y="531562"/>
                  <a:pt x="114582" y="414616"/>
                </a:cubicBezTo>
                <a:cubicBezTo>
                  <a:pt x="80186" y="297670"/>
                  <a:pt x="-5539" y="55841"/>
                  <a:pt x="282" y="43141"/>
                </a:cubicBezTo>
                <a:cubicBezTo>
                  <a:pt x="6103" y="30441"/>
                  <a:pt x="138395" y="343708"/>
                  <a:pt x="149507" y="338416"/>
                </a:cubicBezTo>
                <a:cubicBezTo>
                  <a:pt x="160620" y="333124"/>
                  <a:pt x="50553" y="-47876"/>
                  <a:pt x="73307" y="5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B3DF292-FD1D-F9A8-E164-C0881DDF025D}"/>
              </a:ext>
            </a:extLst>
          </p:cNvPr>
          <p:cNvSpPr/>
          <p:nvPr/>
        </p:nvSpPr>
        <p:spPr>
          <a:xfrm>
            <a:off x="6861112" y="5364194"/>
            <a:ext cx="381063" cy="823881"/>
          </a:xfrm>
          <a:custGeom>
            <a:avLst/>
            <a:gdLst>
              <a:gd name="connsiteX0" fmla="*/ 92138 w 381063"/>
              <a:gd name="connsiteY0" fmla="*/ 71406 h 823881"/>
              <a:gd name="connsiteX1" fmla="*/ 114363 w 381063"/>
              <a:gd name="connsiteY1" fmla="*/ 119031 h 823881"/>
              <a:gd name="connsiteX2" fmla="*/ 206438 w 381063"/>
              <a:gd name="connsiteY2" fmla="*/ 496856 h 823881"/>
              <a:gd name="connsiteX3" fmla="*/ 111188 w 381063"/>
              <a:gd name="connsiteY3" fmla="*/ 712756 h 823881"/>
              <a:gd name="connsiteX4" fmla="*/ 63 w 381063"/>
              <a:gd name="connsiteY4" fmla="*/ 823881 h 823881"/>
              <a:gd name="connsiteX5" fmla="*/ 98488 w 381063"/>
              <a:gd name="connsiteY5" fmla="*/ 712756 h 823881"/>
              <a:gd name="connsiteX6" fmla="*/ 298513 w 381063"/>
              <a:gd name="connsiteY6" fmla="*/ 512731 h 823881"/>
              <a:gd name="connsiteX7" fmla="*/ 381063 w 381063"/>
              <a:gd name="connsiteY7" fmla="*/ 734981 h 823881"/>
              <a:gd name="connsiteX8" fmla="*/ 298513 w 381063"/>
              <a:gd name="connsiteY8" fmla="*/ 461931 h 823881"/>
              <a:gd name="connsiteX9" fmla="*/ 225488 w 381063"/>
              <a:gd name="connsiteY9" fmla="*/ 249206 h 823881"/>
              <a:gd name="connsiteX10" fmla="*/ 298513 w 381063"/>
              <a:gd name="connsiteY10" fmla="*/ 544481 h 823881"/>
              <a:gd name="connsiteX11" fmla="*/ 200088 w 381063"/>
              <a:gd name="connsiteY11" fmla="*/ 369856 h 823881"/>
              <a:gd name="connsiteX12" fmla="*/ 104838 w 381063"/>
              <a:gd name="connsiteY12" fmla="*/ 14256 h 823881"/>
              <a:gd name="connsiteX13" fmla="*/ 92138 w 381063"/>
              <a:gd name="connsiteY13" fmla="*/ 71406 h 8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063" h="823881">
                <a:moveTo>
                  <a:pt x="92138" y="71406"/>
                </a:moveTo>
                <a:cubicBezTo>
                  <a:pt x="93725" y="88868"/>
                  <a:pt x="95313" y="48123"/>
                  <a:pt x="114363" y="119031"/>
                </a:cubicBezTo>
                <a:cubicBezTo>
                  <a:pt x="133413" y="189939"/>
                  <a:pt x="206967" y="397902"/>
                  <a:pt x="206438" y="496856"/>
                </a:cubicBezTo>
                <a:cubicBezTo>
                  <a:pt x="205909" y="595810"/>
                  <a:pt x="145584" y="658252"/>
                  <a:pt x="111188" y="712756"/>
                </a:cubicBezTo>
                <a:cubicBezTo>
                  <a:pt x="76792" y="767260"/>
                  <a:pt x="2180" y="823881"/>
                  <a:pt x="63" y="823881"/>
                </a:cubicBezTo>
                <a:cubicBezTo>
                  <a:pt x="-2054" y="823881"/>
                  <a:pt x="48746" y="764614"/>
                  <a:pt x="98488" y="712756"/>
                </a:cubicBezTo>
                <a:cubicBezTo>
                  <a:pt x="148230" y="660898"/>
                  <a:pt x="251417" y="509027"/>
                  <a:pt x="298513" y="512731"/>
                </a:cubicBezTo>
                <a:cubicBezTo>
                  <a:pt x="345609" y="516435"/>
                  <a:pt x="381063" y="743448"/>
                  <a:pt x="381063" y="734981"/>
                </a:cubicBezTo>
                <a:cubicBezTo>
                  <a:pt x="381063" y="726514"/>
                  <a:pt x="324442" y="542893"/>
                  <a:pt x="298513" y="461931"/>
                </a:cubicBezTo>
                <a:cubicBezTo>
                  <a:pt x="272584" y="380969"/>
                  <a:pt x="225488" y="235448"/>
                  <a:pt x="225488" y="249206"/>
                </a:cubicBezTo>
                <a:cubicBezTo>
                  <a:pt x="225488" y="262964"/>
                  <a:pt x="302746" y="524373"/>
                  <a:pt x="298513" y="544481"/>
                </a:cubicBezTo>
                <a:cubicBezTo>
                  <a:pt x="294280" y="564589"/>
                  <a:pt x="232367" y="458227"/>
                  <a:pt x="200088" y="369856"/>
                </a:cubicBezTo>
                <a:cubicBezTo>
                  <a:pt x="167809" y="281485"/>
                  <a:pt x="120713" y="62410"/>
                  <a:pt x="104838" y="14256"/>
                </a:cubicBezTo>
                <a:cubicBezTo>
                  <a:pt x="88963" y="-33898"/>
                  <a:pt x="90551" y="53944"/>
                  <a:pt x="92138" y="71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D39A55FE-F50A-C411-5A84-AA5BB8ADABF8}"/>
              </a:ext>
            </a:extLst>
          </p:cNvPr>
          <p:cNvSpPr/>
          <p:nvPr/>
        </p:nvSpPr>
        <p:spPr>
          <a:xfrm>
            <a:off x="6885839" y="5832144"/>
            <a:ext cx="366003" cy="435458"/>
          </a:xfrm>
          <a:custGeom>
            <a:avLst/>
            <a:gdLst>
              <a:gd name="connsiteX0" fmla="*/ 10261 w 366003"/>
              <a:gd name="connsiteY0" fmla="*/ 13031 h 435458"/>
              <a:gd name="connsiteX1" fmla="*/ 64236 w 366003"/>
              <a:gd name="connsiteY1" fmla="*/ 60656 h 435458"/>
              <a:gd name="connsiteX2" fmla="*/ 210286 w 366003"/>
              <a:gd name="connsiteY2" fmla="*/ 282906 h 435458"/>
              <a:gd name="connsiteX3" fmla="*/ 172186 w 366003"/>
              <a:gd name="connsiteY3" fmla="*/ 435306 h 435458"/>
              <a:gd name="connsiteX4" fmla="*/ 242036 w 366003"/>
              <a:gd name="connsiteY4" fmla="*/ 308306 h 435458"/>
              <a:gd name="connsiteX5" fmla="*/ 365861 w 366003"/>
              <a:gd name="connsiteY5" fmla="*/ 159081 h 435458"/>
              <a:gd name="connsiteX6" fmla="*/ 261086 w 366003"/>
              <a:gd name="connsiteY6" fmla="*/ 260681 h 435458"/>
              <a:gd name="connsiteX7" fmla="*/ 10261 w 366003"/>
              <a:gd name="connsiteY7" fmla="*/ 13031 h 4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03" h="435458">
                <a:moveTo>
                  <a:pt x="10261" y="13031"/>
                </a:moveTo>
                <a:cubicBezTo>
                  <a:pt x="-22547" y="-20307"/>
                  <a:pt x="30899" y="15677"/>
                  <a:pt x="64236" y="60656"/>
                </a:cubicBezTo>
                <a:cubicBezTo>
                  <a:pt x="97574" y="105635"/>
                  <a:pt x="192294" y="220464"/>
                  <a:pt x="210286" y="282906"/>
                </a:cubicBezTo>
                <a:cubicBezTo>
                  <a:pt x="228278" y="345348"/>
                  <a:pt x="166894" y="431073"/>
                  <a:pt x="172186" y="435306"/>
                </a:cubicBezTo>
                <a:cubicBezTo>
                  <a:pt x="177478" y="439539"/>
                  <a:pt x="209757" y="354343"/>
                  <a:pt x="242036" y="308306"/>
                </a:cubicBezTo>
                <a:cubicBezTo>
                  <a:pt x="274315" y="262269"/>
                  <a:pt x="362686" y="167019"/>
                  <a:pt x="365861" y="159081"/>
                </a:cubicBezTo>
                <a:cubicBezTo>
                  <a:pt x="369036" y="151143"/>
                  <a:pt x="318765" y="292960"/>
                  <a:pt x="261086" y="260681"/>
                </a:cubicBezTo>
                <a:cubicBezTo>
                  <a:pt x="203407" y="228402"/>
                  <a:pt x="43069" y="46369"/>
                  <a:pt x="10261" y="13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4272936D-8BF5-1652-3FCC-F1E368C7754F}"/>
              </a:ext>
            </a:extLst>
          </p:cNvPr>
          <p:cNvSpPr/>
          <p:nvPr/>
        </p:nvSpPr>
        <p:spPr>
          <a:xfrm>
            <a:off x="6329899" y="5469543"/>
            <a:ext cx="178178" cy="269311"/>
          </a:xfrm>
          <a:custGeom>
            <a:avLst/>
            <a:gdLst>
              <a:gd name="connsiteX0" fmla="*/ 175676 w 178178"/>
              <a:gd name="connsiteY0" fmla="*/ 2570 h 269311"/>
              <a:gd name="connsiteX1" fmla="*/ 4226 w 178178"/>
              <a:gd name="connsiteY1" fmla="*/ 264507 h 269311"/>
              <a:gd name="connsiteX2" fmla="*/ 56614 w 178178"/>
              <a:gd name="connsiteY2" fmla="*/ 169257 h 269311"/>
              <a:gd name="connsiteX3" fmla="*/ 104239 w 178178"/>
              <a:gd name="connsiteY3" fmla="*/ 131157 h 269311"/>
              <a:gd name="connsiteX4" fmla="*/ 175676 w 178178"/>
              <a:gd name="connsiteY4" fmla="*/ 2570 h 2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8" h="269311">
                <a:moveTo>
                  <a:pt x="175676" y="2570"/>
                </a:moveTo>
                <a:cubicBezTo>
                  <a:pt x="159007" y="24795"/>
                  <a:pt x="24070" y="236726"/>
                  <a:pt x="4226" y="264507"/>
                </a:cubicBezTo>
                <a:cubicBezTo>
                  <a:pt x="-15618" y="292288"/>
                  <a:pt x="39945" y="191482"/>
                  <a:pt x="56614" y="169257"/>
                </a:cubicBezTo>
                <a:cubicBezTo>
                  <a:pt x="73283" y="147032"/>
                  <a:pt x="87570" y="153382"/>
                  <a:pt x="104239" y="131157"/>
                </a:cubicBezTo>
                <a:cubicBezTo>
                  <a:pt x="120908" y="108932"/>
                  <a:pt x="192345" y="-19655"/>
                  <a:pt x="175676" y="2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89139A4-C8C3-EB1E-5C2C-26F8235355E8}"/>
              </a:ext>
            </a:extLst>
          </p:cNvPr>
          <p:cNvSpPr/>
          <p:nvPr/>
        </p:nvSpPr>
        <p:spPr>
          <a:xfrm>
            <a:off x="6109210" y="5841307"/>
            <a:ext cx="388074" cy="809004"/>
          </a:xfrm>
          <a:custGeom>
            <a:avLst/>
            <a:gdLst>
              <a:gd name="connsiteX0" fmla="*/ 377315 w 388074"/>
              <a:gd name="connsiteY0" fmla="*/ 26093 h 809004"/>
              <a:gd name="connsiteX1" fmla="*/ 1078 w 388074"/>
              <a:gd name="connsiteY1" fmla="*/ 807143 h 809004"/>
              <a:gd name="connsiteX2" fmla="*/ 258253 w 388074"/>
              <a:gd name="connsiteY2" fmla="*/ 249931 h 809004"/>
              <a:gd name="connsiteX3" fmla="*/ 101090 w 388074"/>
              <a:gd name="connsiteY3" fmla="*/ 449956 h 809004"/>
              <a:gd name="connsiteX4" fmla="*/ 272540 w 388074"/>
              <a:gd name="connsiteY4" fmla="*/ 207068 h 809004"/>
              <a:gd name="connsiteX5" fmla="*/ 377315 w 388074"/>
              <a:gd name="connsiteY5" fmla="*/ 26093 h 80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74" h="809004">
                <a:moveTo>
                  <a:pt x="377315" y="26093"/>
                </a:moveTo>
                <a:cubicBezTo>
                  <a:pt x="332071" y="126106"/>
                  <a:pt x="20922" y="769837"/>
                  <a:pt x="1078" y="807143"/>
                </a:cubicBezTo>
                <a:cubicBezTo>
                  <a:pt x="-18766" y="844449"/>
                  <a:pt x="241584" y="309462"/>
                  <a:pt x="258253" y="249931"/>
                </a:cubicBezTo>
                <a:cubicBezTo>
                  <a:pt x="274922" y="190400"/>
                  <a:pt x="98709" y="457100"/>
                  <a:pt x="101090" y="449956"/>
                </a:cubicBezTo>
                <a:cubicBezTo>
                  <a:pt x="103471" y="442812"/>
                  <a:pt x="232059" y="272949"/>
                  <a:pt x="272540" y="207068"/>
                </a:cubicBezTo>
                <a:cubicBezTo>
                  <a:pt x="313021" y="141187"/>
                  <a:pt x="422559" y="-73920"/>
                  <a:pt x="377315" y="26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6A900092-C36B-D07D-8704-E7DEA296FA10}"/>
              </a:ext>
            </a:extLst>
          </p:cNvPr>
          <p:cNvSpPr/>
          <p:nvPr/>
        </p:nvSpPr>
        <p:spPr>
          <a:xfrm>
            <a:off x="6301478" y="6223280"/>
            <a:ext cx="434094" cy="897886"/>
          </a:xfrm>
          <a:custGeom>
            <a:avLst/>
            <a:gdLst>
              <a:gd name="connsiteX0" fmla="*/ 232672 w 434094"/>
              <a:gd name="connsiteY0" fmla="*/ 2895 h 897886"/>
              <a:gd name="connsiteX1" fmla="*/ 67572 w 434094"/>
              <a:gd name="connsiteY1" fmla="*/ 361670 h 897886"/>
              <a:gd name="connsiteX2" fmla="*/ 38997 w 434094"/>
              <a:gd name="connsiteY2" fmla="*/ 622020 h 897886"/>
              <a:gd name="connsiteX3" fmla="*/ 32647 w 434094"/>
              <a:gd name="connsiteY3" fmla="*/ 548995 h 897886"/>
              <a:gd name="connsiteX4" fmla="*/ 13597 w 434094"/>
              <a:gd name="connsiteY4" fmla="*/ 888720 h 897886"/>
              <a:gd name="connsiteX5" fmla="*/ 38997 w 434094"/>
              <a:gd name="connsiteY5" fmla="*/ 742670 h 897886"/>
              <a:gd name="connsiteX6" fmla="*/ 432697 w 434094"/>
              <a:gd name="connsiteY6" fmla="*/ 142595 h 897886"/>
              <a:gd name="connsiteX7" fmla="*/ 175522 w 434094"/>
              <a:gd name="connsiteY7" fmla="*/ 491845 h 897886"/>
              <a:gd name="connsiteX8" fmla="*/ 327922 w 434094"/>
              <a:gd name="connsiteY8" fmla="*/ 199745 h 897886"/>
              <a:gd name="connsiteX9" fmla="*/ 86622 w 434094"/>
              <a:gd name="connsiteY9" fmla="*/ 606145 h 897886"/>
              <a:gd name="connsiteX10" fmla="*/ 334272 w 434094"/>
              <a:gd name="connsiteY10" fmla="*/ 56870 h 897886"/>
              <a:gd name="connsiteX11" fmla="*/ 86622 w 434094"/>
              <a:gd name="connsiteY11" fmla="*/ 571220 h 897886"/>
              <a:gd name="connsiteX12" fmla="*/ 232672 w 434094"/>
              <a:gd name="connsiteY12" fmla="*/ 2895 h 89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094" h="897886">
                <a:moveTo>
                  <a:pt x="232672" y="2895"/>
                </a:moveTo>
                <a:cubicBezTo>
                  <a:pt x="229497" y="-32030"/>
                  <a:pt x="99851" y="258482"/>
                  <a:pt x="67572" y="361670"/>
                </a:cubicBezTo>
                <a:cubicBezTo>
                  <a:pt x="35293" y="464858"/>
                  <a:pt x="44818" y="590799"/>
                  <a:pt x="38997" y="622020"/>
                </a:cubicBezTo>
                <a:cubicBezTo>
                  <a:pt x="33176" y="653241"/>
                  <a:pt x="36880" y="504545"/>
                  <a:pt x="32647" y="548995"/>
                </a:cubicBezTo>
                <a:cubicBezTo>
                  <a:pt x="28414" y="593445"/>
                  <a:pt x="12539" y="856441"/>
                  <a:pt x="13597" y="888720"/>
                </a:cubicBezTo>
                <a:cubicBezTo>
                  <a:pt x="14655" y="920999"/>
                  <a:pt x="-30853" y="867024"/>
                  <a:pt x="38997" y="742670"/>
                </a:cubicBezTo>
                <a:cubicBezTo>
                  <a:pt x="108847" y="618316"/>
                  <a:pt x="409943" y="184399"/>
                  <a:pt x="432697" y="142595"/>
                </a:cubicBezTo>
                <a:cubicBezTo>
                  <a:pt x="455451" y="100791"/>
                  <a:pt x="192984" y="482320"/>
                  <a:pt x="175522" y="491845"/>
                </a:cubicBezTo>
                <a:cubicBezTo>
                  <a:pt x="158059" y="501370"/>
                  <a:pt x="342739" y="180695"/>
                  <a:pt x="327922" y="199745"/>
                </a:cubicBezTo>
                <a:cubicBezTo>
                  <a:pt x="313105" y="218795"/>
                  <a:pt x="85564" y="629957"/>
                  <a:pt x="86622" y="606145"/>
                </a:cubicBezTo>
                <a:cubicBezTo>
                  <a:pt x="87680" y="582333"/>
                  <a:pt x="334272" y="62691"/>
                  <a:pt x="334272" y="56870"/>
                </a:cubicBezTo>
                <a:cubicBezTo>
                  <a:pt x="334272" y="51049"/>
                  <a:pt x="97734" y="574924"/>
                  <a:pt x="86622" y="571220"/>
                </a:cubicBezTo>
                <a:cubicBezTo>
                  <a:pt x="75510" y="567516"/>
                  <a:pt x="235847" y="37820"/>
                  <a:pt x="232672" y="2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D7EA2B4C-8B48-2E55-18A2-BD5E75C69AA2}"/>
              </a:ext>
            </a:extLst>
          </p:cNvPr>
          <p:cNvSpPr/>
          <p:nvPr/>
        </p:nvSpPr>
        <p:spPr>
          <a:xfrm>
            <a:off x="7858919" y="5561692"/>
            <a:ext cx="423315" cy="2657451"/>
          </a:xfrm>
          <a:custGeom>
            <a:avLst/>
            <a:gdLst>
              <a:gd name="connsiteX0" fmla="*/ 41228 w 423315"/>
              <a:gd name="connsiteY0" fmla="*/ 18837 h 2657451"/>
              <a:gd name="connsiteX1" fmla="*/ 404299 w 423315"/>
              <a:gd name="connsiteY1" fmla="*/ 1229073 h 2657451"/>
              <a:gd name="connsiteX2" fmla="*/ 323616 w 423315"/>
              <a:gd name="connsiteY2" fmla="*/ 1787126 h 2657451"/>
              <a:gd name="connsiteX3" fmla="*/ 411022 w 423315"/>
              <a:gd name="connsiteY3" fmla="*/ 1619037 h 2657451"/>
              <a:gd name="connsiteX4" fmla="*/ 887 w 423315"/>
              <a:gd name="connsiteY4" fmla="*/ 2654461 h 2657451"/>
              <a:gd name="connsiteX5" fmla="*/ 303446 w 423315"/>
              <a:gd name="connsiteY5" fmla="*/ 1914873 h 2657451"/>
              <a:gd name="connsiteX6" fmla="*/ 370681 w 423315"/>
              <a:gd name="connsiteY6" fmla="*/ 1363543 h 2657451"/>
              <a:gd name="connsiteX7" fmla="*/ 142081 w 423315"/>
              <a:gd name="connsiteY7" fmla="*/ 334843 h 2657451"/>
              <a:gd name="connsiteX8" fmla="*/ 128634 w 423315"/>
              <a:gd name="connsiteY8" fmla="*/ 1363543 h 2657451"/>
              <a:gd name="connsiteX9" fmla="*/ 155528 w 423315"/>
              <a:gd name="connsiteY9" fmla="*/ 549996 h 2657451"/>
              <a:gd name="connsiteX10" fmla="*/ 41228 w 423315"/>
              <a:gd name="connsiteY10" fmla="*/ 18837 h 26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315" h="2657451">
                <a:moveTo>
                  <a:pt x="41228" y="18837"/>
                </a:moveTo>
                <a:cubicBezTo>
                  <a:pt x="82690" y="132016"/>
                  <a:pt x="357234" y="934358"/>
                  <a:pt x="404299" y="1229073"/>
                </a:cubicBezTo>
                <a:cubicBezTo>
                  <a:pt x="451364" y="1523788"/>
                  <a:pt x="322496" y="1722132"/>
                  <a:pt x="323616" y="1787126"/>
                </a:cubicBezTo>
                <a:cubicBezTo>
                  <a:pt x="324737" y="1852120"/>
                  <a:pt x="464810" y="1474481"/>
                  <a:pt x="411022" y="1619037"/>
                </a:cubicBezTo>
                <a:cubicBezTo>
                  <a:pt x="357234" y="1763593"/>
                  <a:pt x="18816" y="2605155"/>
                  <a:pt x="887" y="2654461"/>
                </a:cubicBezTo>
                <a:cubicBezTo>
                  <a:pt x="-17042" y="2703767"/>
                  <a:pt x="241814" y="2130026"/>
                  <a:pt x="303446" y="1914873"/>
                </a:cubicBezTo>
                <a:cubicBezTo>
                  <a:pt x="365078" y="1699720"/>
                  <a:pt x="397575" y="1626881"/>
                  <a:pt x="370681" y="1363543"/>
                </a:cubicBezTo>
                <a:cubicBezTo>
                  <a:pt x="343787" y="1100205"/>
                  <a:pt x="182422" y="334843"/>
                  <a:pt x="142081" y="334843"/>
                </a:cubicBezTo>
                <a:cubicBezTo>
                  <a:pt x="101740" y="334843"/>
                  <a:pt x="126393" y="1327684"/>
                  <a:pt x="128634" y="1363543"/>
                </a:cubicBezTo>
                <a:cubicBezTo>
                  <a:pt x="130875" y="1399402"/>
                  <a:pt x="168975" y="769631"/>
                  <a:pt x="155528" y="549996"/>
                </a:cubicBezTo>
                <a:cubicBezTo>
                  <a:pt x="142081" y="330361"/>
                  <a:pt x="-234" y="-94342"/>
                  <a:pt x="41228" y="18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8112085A-8131-0929-6897-22CCE655E49D}"/>
              </a:ext>
            </a:extLst>
          </p:cNvPr>
          <p:cNvSpPr/>
          <p:nvPr/>
        </p:nvSpPr>
        <p:spPr>
          <a:xfrm>
            <a:off x="6250899" y="6580141"/>
            <a:ext cx="533176" cy="1605193"/>
          </a:xfrm>
          <a:custGeom>
            <a:avLst/>
            <a:gdLst>
              <a:gd name="connsiteX0" fmla="*/ 533142 w 533176"/>
              <a:gd name="connsiteY0" fmla="*/ 2194 h 1605193"/>
              <a:gd name="connsiteX1" fmla="*/ 28877 w 533176"/>
              <a:gd name="connsiteY1" fmla="*/ 882977 h 1605193"/>
              <a:gd name="connsiteX2" fmla="*/ 102836 w 533176"/>
              <a:gd name="connsiteY2" fmla="*/ 835912 h 1605193"/>
              <a:gd name="connsiteX3" fmla="*/ 42325 w 533176"/>
              <a:gd name="connsiteY3" fmla="*/ 1037618 h 1605193"/>
              <a:gd name="connsiteX4" fmla="*/ 69219 w 533176"/>
              <a:gd name="connsiteY4" fmla="*/ 1602394 h 1605193"/>
              <a:gd name="connsiteX5" fmla="*/ 69219 w 533176"/>
              <a:gd name="connsiteY5" fmla="*/ 1219153 h 1605193"/>
              <a:gd name="connsiteX6" fmla="*/ 331436 w 533176"/>
              <a:gd name="connsiteY6" fmla="*/ 445947 h 1605193"/>
              <a:gd name="connsiteX7" fmla="*/ 183519 w 533176"/>
              <a:gd name="connsiteY7" fmla="*/ 526630 h 1605193"/>
              <a:gd name="connsiteX8" fmla="*/ 351607 w 533176"/>
              <a:gd name="connsiteY8" fmla="*/ 22365 h 1605193"/>
              <a:gd name="connsiteX9" fmla="*/ 1983 w 533176"/>
              <a:gd name="connsiteY9" fmla="*/ 614035 h 1605193"/>
              <a:gd name="connsiteX10" fmla="*/ 533142 w 533176"/>
              <a:gd name="connsiteY10" fmla="*/ 2194 h 160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176" h="1605193">
                <a:moveTo>
                  <a:pt x="533142" y="2194"/>
                </a:moveTo>
                <a:cubicBezTo>
                  <a:pt x="537624" y="47018"/>
                  <a:pt x="100595" y="744024"/>
                  <a:pt x="28877" y="882977"/>
                </a:cubicBezTo>
                <a:cubicBezTo>
                  <a:pt x="-42841" y="1021930"/>
                  <a:pt x="100595" y="810139"/>
                  <a:pt x="102836" y="835912"/>
                </a:cubicBezTo>
                <a:cubicBezTo>
                  <a:pt x="105077" y="861686"/>
                  <a:pt x="47928" y="909871"/>
                  <a:pt x="42325" y="1037618"/>
                </a:cubicBezTo>
                <a:cubicBezTo>
                  <a:pt x="36722" y="1165365"/>
                  <a:pt x="64737" y="1572138"/>
                  <a:pt x="69219" y="1602394"/>
                </a:cubicBezTo>
                <a:cubicBezTo>
                  <a:pt x="73701" y="1632650"/>
                  <a:pt x="25516" y="1411894"/>
                  <a:pt x="69219" y="1219153"/>
                </a:cubicBezTo>
                <a:cubicBezTo>
                  <a:pt x="112922" y="1026412"/>
                  <a:pt x="312386" y="561368"/>
                  <a:pt x="331436" y="445947"/>
                </a:cubicBezTo>
                <a:cubicBezTo>
                  <a:pt x="350486" y="330526"/>
                  <a:pt x="180157" y="597227"/>
                  <a:pt x="183519" y="526630"/>
                </a:cubicBezTo>
                <a:cubicBezTo>
                  <a:pt x="186881" y="456033"/>
                  <a:pt x="381863" y="7798"/>
                  <a:pt x="351607" y="22365"/>
                </a:cubicBezTo>
                <a:cubicBezTo>
                  <a:pt x="321351" y="36932"/>
                  <a:pt x="-29393" y="614035"/>
                  <a:pt x="1983" y="614035"/>
                </a:cubicBezTo>
                <a:cubicBezTo>
                  <a:pt x="33359" y="614035"/>
                  <a:pt x="528660" y="-42630"/>
                  <a:pt x="533142" y="2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9CE5B91F-46E2-D6F0-F9D4-C9EAA89B8922}"/>
              </a:ext>
            </a:extLst>
          </p:cNvPr>
          <p:cNvSpPr/>
          <p:nvPr/>
        </p:nvSpPr>
        <p:spPr>
          <a:xfrm>
            <a:off x="7562456" y="5675761"/>
            <a:ext cx="562064" cy="2965476"/>
          </a:xfrm>
          <a:custGeom>
            <a:avLst/>
            <a:gdLst>
              <a:gd name="connsiteX0" fmla="*/ 129262 w 562064"/>
              <a:gd name="connsiteY0" fmla="*/ 45963 h 2965476"/>
              <a:gd name="connsiteX1" fmla="*/ 310797 w 562064"/>
              <a:gd name="connsiteY1" fmla="*/ 2076468 h 2965476"/>
              <a:gd name="connsiteX2" fmla="*/ 304073 w 562064"/>
              <a:gd name="connsiteY2" fmla="*/ 1807527 h 2965476"/>
              <a:gd name="connsiteX3" fmla="*/ 559568 w 562064"/>
              <a:gd name="connsiteY3" fmla="*/ 2957251 h 2965476"/>
              <a:gd name="connsiteX4" fmla="*/ 418373 w 562064"/>
              <a:gd name="connsiteY4" fmla="*/ 2264727 h 2965476"/>
              <a:gd name="connsiteX5" fmla="*/ 162879 w 562064"/>
              <a:gd name="connsiteY5" fmla="*/ 1168792 h 2965476"/>
              <a:gd name="connsiteX6" fmla="*/ 223391 w 562064"/>
              <a:gd name="connsiteY6" fmla="*/ 1471351 h 2965476"/>
              <a:gd name="connsiteX7" fmla="*/ 149432 w 562064"/>
              <a:gd name="connsiteY7" fmla="*/ 1007427 h 2965476"/>
              <a:gd name="connsiteX8" fmla="*/ 1515 w 562064"/>
              <a:gd name="connsiteY8" fmla="*/ 1989063 h 2965476"/>
              <a:gd name="connsiteX9" fmla="*/ 250285 w 562064"/>
              <a:gd name="connsiteY9" fmla="*/ 530057 h 2965476"/>
              <a:gd name="connsiteX10" fmla="*/ 189773 w 562064"/>
              <a:gd name="connsiteY10" fmla="*/ 651080 h 2965476"/>
              <a:gd name="connsiteX11" fmla="*/ 129262 w 562064"/>
              <a:gd name="connsiteY11" fmla="*/ 45963 h 296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064" h="2965476">
                <a:moveTo>
                  <a:pt x="129262" y="45963"/>
                </a:moveTo>
                <a:cubicBezTo>
                  <a:pt x="149433" y="283528"/>
                  <a:pt x="281662" y="1782874"/>
                  <a:pt x="310797" y="2076468"/>
                </a:cubicBezTo>
                <a:cubicBezTo>
                  <a:pt x="339932" y="2370062"/>
                  <a:pt x="262611" y="1660730"/>
                  <a:pt x="304073" y="1807527"/>
                </a:cubicBezTo>
                <a:cubicBezTo>
                  <a:pt x="345535" y="1954324"/>
                  <a:pt x="540518" y="2881051"/>
                  <a:pt x="559568" y="2957251"/>
                </a:cubicBezTo>
                <a:cubicBezTo>
                  <a:pt x="578618" y="3033451"/>
                  <a:pt x="484488" y="2562804"/>
                  <a:pt x="418373" y="2264727"/>
                </a:cubicBezTo>
                <a:cubicBezTo>
                  <a:pt x="352258" y="1966651"/>
                  <a:pt x="195376" y="1301021"/>
                  <a:pt x="162879" y="1168792"/>
                </a:cubicBezTo>
                <a:cubicBezTo>
                  <a:pt x="130382" y="1036563"/>
                  <a:pt x="225632" y="1498245"/>
                  <a:pt x="223391" y="1471351"/>
                </a:cubicBezTo>
                <a:cubicBezTo>
                  <a:pt x="221150" y="1444457"/>
                  <a:pt x="186411" y="921142"/>
                  <a:pt x="149432" y="1007427"/>
                </a:cubicBezTo>
                <a:cubicBezTo>
                  <a:pt x="112453" y="1093712"/>
                  <a:pt x="-15294" y="2068625"/>
                  <a:pt x="1515" y="1989063"/>
                </a:cubicBezTo>
                <a:cubicBezTo>
                  <a:pt x="18324" y="1909501"/>
                  <a:pt x="218909" y="753054"/>
                  <a:pt x="250285" y="530057"/>
                </a:cubicBezTo>
                <a:cubicBezTo>
                  <a:pt x="281661" y="307060"/>
                  <a:pt x="211064" y="737365"/>
                  <a:pt x="189773" y="651080"/>
                </a:cubicBezTo>
                <a:cubicBezTo>
                  <a:pt x="168482" y="564795"/>
                  <a:pt x="109091" y="-191602"/>
                  <a:pt x="129262" y="45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E08CF41E-2555-CC91-A2A5-4C2FC1D00DF8}"/>
              </a:ext>
            </a:extLst>
          </p:cNvPr>
          <p:cNvSpPr/>
          <p:nvPr/>
        </p:nvSpPr>
        <p:spPr>
          <a:xfrm>
            <a:off x="7199608" y="5812035"/>
            <a:ext cx="648149" cy="3070550"/>
          </a:xfrm>
          <a:custGeom>
            <a:avLst/>
            <a:gdLst>
              <a:gd name="connsiteX0" fmla="*/ 606410 w 648149"/>
              <a:gd name="connsiteY0" fmla="*/ 360165 h 3070550"/>
              <a:gd name="connsiteX1" fmla="*/ 229892 w 648149"/>
              <a:gd name="connsiteY1" fmla="*/ 1503165 h 3070550"/>
              <a:gd name="connsiteX2" fmla="*/ 142486 w 648149"/>
              <a:gd name="connsiteY2" fmla="*/ 2666336 h 3070550"/>
              <a:gd name="connsiteX3" fmla="*/ 122316 w 648149"/>
              <a:gd name="connsiteY3" fmla="*/ 2525141 h 3070550"/>
              <a:gd name="connsiteX4" fmla="*/ 350916 w 648149"/>
              <a:gd name="connsiteY4" fmla="*/ 3069747 h 3070550"/>
              <a:gd name="connsiteX5" fmla="*/ 55080 w 648149"/>
              <a:gd name="connsiteY5" fmla="*/ 2383947 h 3070550"/>
              <a:gd name="connsiteX6" fmla="*/ 1292 w 648149"/>
              <a:gd name="connsiteY6" fmla="*/ 1409036 h 3070550"/>
              <a:gd name="connsiteX7" fmla="*/ 75251 w 648149"/>
              <a:gd name="connsiteY7" fmla="*/ 1993983 h 3070550"/>
              <a:gd name="connsiteX8" fmla="*/ 418151 w 648149"/>
              <a:gd name="connsiteY8" fmla="*/ 3818 h 3070550"/>
              <a:gd name="connsiteX9" fmla="*/ 236616 w 648149"/>
              <a:gd name="connsiteY9" fmla="*/ 1476271 h 3070550"/>
              <a:gd name="connsiteX10" fmla="*/ 350916 w 648149"/>
              <a:gd name="connsiteY10" fmla="*/ 938389 h 3070550"/>
              <a:gd name="connsiteX11" fmla="*/ 613133 w 648149"/>
              <a:gd name="connsiteY11" fmla="*/ 299653 h 3070550"/>
              <a:gd name="connsiteX12" fmla="*/ 606410 w 648149"/>
              <a:gd name="connsiteY12" fmla="*/ 360165 h 307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149" h="3070550">
                <a:moveTo>
                  <a:pt x="606410" y="360165"/>
                </a:moveTo>
                <a:cubicBezTo>
                  <a:pt x="542537" y="560750"/>
                  <a:pt x="307213" y="1118803"/>
                  <a:pt x="229892" y="1503165"/>
                </a:cubicBezTo>
                <a:cubicBezTo>
                  <a:pt x="152571" y="1887527"/>
                  <a:pt x="160415" y="2496007"/>
                  <a:pt x="142486" y="2666336"/>
                </a:cubicBezTo>
                <a:cubicBezTo>
                  <a:pt x="124557" y="2836665"/>
                  <a:pt x="87578" y="2457906"/>
                  <a:pt x="122316" y="2525141"/>
                </a:cubicBezTo>
                <a:cubicBezTo>
                  <a:pt x="157054" y="2592376"/>
                  <a:pt x="362122" y="3093279"/>
                  <a:pt x="350916" y="3069747"/>
                </a:cubicBezTo>
                <a:cubicBezTo>
                  <a:pt x="339710" y="3046215"/>
                  <a:pt x="113351" y="2660732"/>
                  <a:pt x="55080" y="2383947"/>
                </a:cubicBezTo>
                <a:cubicBezTo>
                  <a:pt x="-3191" y="2107162"/>
                  <a:pt x="-2070" y="1474030"/>
                  <a:pt x="1292" y="1409036"/>
                </a:cubicBezTo>
                <a:cubicBezTo>
                  <a:pt x="4654" y="1344042"/>
                  <a:pt x="5774" y="2228186"/>
                  <a:pt x="75251" y="1993983"/>
                </a:cubicBezTo>
                <a:cubicBezTo>
                  <a:pt x="144727" y="1759780"/>
                  <a:pt x="391257" y="90103"/>
                  <a:pt x="418151" y="3818"/>
                </a:cubicBezTo>
                <a:cubicBezTo>
                  <a:pt x="445045" y="-82467"/>
                  <a:pt x="247822" y="1320509"/>
                  <a:pt x="236616" y="1476271"/>
                </a:cubicBezTo>
                <a:cubicBezTo>
                  <a:pt x="225410" y="1632033"/>
                  <a:pt x="288163" y="1134492"/>
                  <a:pt x="350916" y="938389"/>
                </a:cubicBezTo>
                <a:cubicBezTo>
                  <a:pt x="413669" y="742286"/>
                  <a:pt x="575033" y="393782"/>
                  <a:pt x="613133" y="299653"/>
                </a:cubicBezTo>
                <a:cubicBezTo>
                  <a:pt x="651233" y="205524"/>
                  <a:pt x="670283" y="159580"/>
                  <a:pt x="606410" y="360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EAFCF1FC-69DE-3652-8A3E-6ACCA49FBCAA}"/>
              </a:ext>
            </a:extLst>
          </p:cNvPr>
          <p:cNvSpPr/>
          <p:nvPr/>
        </p:nvSpPr>
        <p:spPr>
          <a:xfrm>
            <a:off x="7120160" y="6283392"/>
            <a:ext cx="504391" cy="1300786"/>
          </a:xfrm>
          <a:custGeom>
            <a:avLst/>
            <a:gdLst>
              <a:gd name="connsiteX0" fmla="*/ 208487 w 504391"/>
              <a:gd name="connsiteY0" fmla="*/ 3108 h 1300786"/>
              <a:gd name="connsiteX1" fmla="*/ 221934 w 504391"/>
              <a:gd name="connsiteY1" fmla="*/ 157749 h 1300786"/>
              <a:gd name="connsiteX2" fmla="*/ 316064 w 504391"/>
              <a:gd name="connsiteY2" fmla="*/ 890614 h 1300786"/>
              <a:gd name="connsiteX3" fmla="*/ 504322 w 504391"/>
              <a:gd name="connsiteY3" fmla="*/ 1300749 h 1300786"/>
              <a:gd name="connsiteX4" fmla="*/ 336234 w 504391"/>
              <a:gd name="connsiteY4" fmla="*/ 870443 h 1300786"/>
              <a:gd name="connsiteX5" fmla="*/ 195040 w 504391"/>
              <a:gd name="connsiteY5" fmla="*/ 520820 h 1300786"/>
              <a:gd name="connsiteX6" fmla="*/ 58 w 504391"/>
              <a:gd name="connsiteY6" fmla="*/ 890614 h 1300786"/>
              <a:gd name="connsiteX7" fmla="*/ 215211 w 504391"/>
              <a:gd name="connsiteY7" fmla="*/ 393073 h 1300786"/>
              <a:gd name="connsiteX8" fmla="*/ 268999 w 504391"/>
              <a:gd name="connsiteY8" fmla="*/ 231708 h 1300786"/>
              <a:gd name="connsiteX9" fmla="*/ 208487 w 504391"/>
              <a:gd name="connsiteY9" fmla="*/ 3108 h 130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391" h="1300786">
                <a:moveTo>
                  <a:pt x="208487" y="3108"/>
                </a:moveTo>
                <a:cubicBezTo>
                  <a:pt x="200643" y="-9219"/>
                  <a:pt x="204004" y="9831"/>
                  <a:pt x="221934" y="157749"/>
                </a:cubicBezTo>
                <a:cubicBezTo>
                  <a:pt x="239864" y="305667"/>
                  <a:pt x="268999" y="700114"/>
                  <a:pt x="316064" y="890614"/>
                </a:cubicBezTo>
                <a:cubicBezTo>
                  <a:pt x="363129" y="1081114"/>
                  <a:pt x="500960" y="1304111"/>
                  <a:pt x="504322" y="1300749"/>
                </a:cubicBezTo>
                <a:cubicBezTo>
                  <a:pt x="507684" y="1297387"/>
                  <a:pt x="387781" y="1000431"/>
                  <a:pt x="336234" y="870443"/>
                </a:cubicBezTo>
                <a:cubicBezTo>
                  <a:pt x="284687" y="740455"/>
                  <a:pt x="251069" y="517458"/>
                  <a:pt x="195040" y="520820"/>
                </a:cubicBezTo>
                <a:cubicBezTo>
                  <a:pt x="139011" y="524182"/>
                  <a:pt x="-3304" y="911905"/>
                  <a:pt x="58" y="890614"/>
                </a:cubicBezTo>
                <a:cubicBezTo>
                  <a:pt x="3420" y="869323"/>
                  <a:pt x="170388" y="502891"/>
                  <a:pt x="215211" y="393073"/>
                </a:cubicBezTo>
                <a:cubicBezTo>
                  <a:pt x="260034" y="283255"/>
                  <a:pt x="271240" y="293340"/>
                  <a:pt x="268999" y="231708"/>
                </a:cubicBezTo>
                <a:cubicBezTo>
                  <a:pt x="266758" y="170076"/>
                  <a:pt x="216331" y="15435"/>
                  <a:pt x="208487" y="3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62CF8A8F-7D4A-E6A5-7C10-A8E90C1A73F9}"/>
              </a:ext>
            </a:extLst>
          </p:cNvPr>
          <p:cNvSpPr/>
          <p:nvPr/>
        </p:nvSpPr>
        <p:spPr>
          <a:xfrm>
            <a:off x="6892293" y="6585019"/>
            <a:ext cx="541001" cy="2256955"/>
          </a:xfrm>
          <a:custGeom>
            <a:avLst/>
            <a:gdLst>
              <a:gd name="connsiteX0" fmla="*/ 537207 w 541001"/>
              <a:gd name="connsiteY0" fmla="*/ 10763 h 2256955"/>
              <a:gd name="connsiteX1" fmla="*/ 59836 w 541001"/>
              <a:gd name="connsiteY1" fmla="*/ 918440 h 2256955"/>
              <a:gd name="connsiteX2" fmla="*/ 19495 w 541001"/>
              <a:gd name="connsiteY2" fmla="*/ 1315128 h 2256955"/>
              <a:gd name="connsiteX3" fmla="*/ 174136 w 541001"/>
              <a:gd name="connsiteY3" fmla="*/ 716734 h 2256955"/>
              <a:gd name="connsiteX4" fmla="*/ 254819 w 541001"/>
              <a:gd name="connsiteY4" fmla="*/ 1510110 h 2256955"/>
              <a:gd name="connsiteX5" fmla="*/ 396013 w 541001"/>
              <a:gd name="connsiteY5" fmla="*/ 2256422 h 2256955"/>
              <a:gd name="connsiteX6" fmla="*/ 322054 w 541001"/>
              <a:gd name="connsiteY6" fmla="*/ 1604240 h 2256955"/>
              <a:gd name="connsiteX7" fmla="*/ 234648 w 541001"/>
              <a:gd name="connsiteY7" fmla="*/ 246087 h 2256955"/>
              <a:gd name="connsiteX8" fmla="*/ 281713 w 541001"/>
              <a:gd name="connsiteY8" fmla="*/ 407452 h 2256955"/>
              <a:gd name="connsiteX9" fmla="*/ 537207 w 541001"/>
              <a:gd name="connsiteY9" fmla="*/ 10763 h 22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001" h="2256955">
                <a:moveTo>
                  <a:pt x="537207" y="10763"/>
                </a:moveTo>
                <a:cubicBezTo>
                  <a:pt x="500228" y="95928"/>
                  <a:pt x="146121" y="701046"/>
                  <a:pt x="59836" y="918440"/>
                </a:cubicBezTo>
                <a:cubicBezTo>
                  <a:pt x="-26449" y="1135834"/>
                  <a:pt x="445" y="1348745"/>
                  <a:pt x="19495" y="1315128"/>
                </a:cubicBezTo>
                <a:cubicBezTo>
                  <a:pt x="38545" y="1281511"/>
                  <a:pt x="134915" y="684237"/>
                  <a:pt x="174136" y="716734"/>
                </a:cubicBezTo>
                <a:cubicBezTo>
                  <a:pt x="213357" y="749231"/>
                  <a:pt x="217840" y="1253496"/>
                  <a:pt x="254819" y="1510110"/>
                </a:cubicBezTo>
                <a:cubicBezTo>
                  <a:pt x="291798" y="1766724"/>
                  <a:pt x="384807" y="2240734"/>
                  <a:pt x="396013" y="2256422"/>
                </a:cubicBezTo>
                <a:cubicBezTo>
                  <a:pt x="407219" y="2272110"/>
                  <a:pt x="348948" y="1939296"/>
                  <a:pt x="322054" y="1604240"/>
                </a:cubicBezTo>
                <a:cubicBezTo>
                  <a:pt x="295160" y="1269184"/>
                  <a:pt x="241371" y="445552"/>
                  <a:pt x="234648" y="246087"/>
                </a:cubicBezTo>
                <a:cubicBezTo>
                  <a:pt x="227925" y="46622"/>
                  <a:pt x="233528" y="442190"/>
                  <a:pt x="281713" y="407452"/>
                </a:cubicBezTo>
                <a:cubicBezTo>
                  <a:pt x="329898" y="372714"/>
                  <a:pt x="574186" y="-74402"/>
                  <a:pt x="537207" y="10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7D4BFB00-DDC3-030D-23A4-E5B0D853B632}"/>
              </a:ext>
            </a:extLst>
          </p:cNvPr>
          <p:cNvSpPr/>
          <p:nvPr/>
        </p:nvSpPr>
        <p:spPr>
          <a:xfrm>
            <a:off x="6518384" y="6271295"/>
            <a:ext cx="723500" cy="3041525"/>
          </a:xfrm>
          <a:custGeom>
            <a:avLst/>
            <a:gdLst>
              <a:gd name="connsiteX0" fmla="*/ 689240 w 723500"/>
              <a:gd name="connsiteY0" fmla="*/ 169846 h 3041525"/>
              <a:gd name="connsiteX1" fmla="*/ 191698 w 723500"/>
              <a:gd name="connsiteY1" fmla="*/ 1373358 h 3041525"/>
              <a:gd name="connsiteX2" fmla="*/ 258934 w 723500"/>
              <a:gd name="connsiteY2" fmla="*/ 2307929 h 3041525"/>
              <a:gd name="connsiteX3" fmla="*/ 151357 w 723500"/>
              <a:gd name="connsiteY3" fmla="*/ 1978476 h 3041525"/>
              <a:gd name="connsiteX4" fmla="*/ 722857 w 723500"/>
              <a:gd name="connsiteY4" fmla="*/ 3040793 h 3041525"/>
              <a:gd name="connsiteX5" fmla="*/ 258934 w 723500"/>
              <a:gd name="connsiteY5" fmla="*/ 2126393 h 3041525"/>
              <a:gd name="connsiteX6" fmla="*/ 3440 w 723500"/>
              <a:gd name="connsiteY6" fmla="*/ 1030458 h 3041525"/>
              <a:gd name="connsiteX7" fmla="*/ 131187 w 723500"/>
              <a:gd name="connsiteY7" fmla="*/ 1057352 h 3041525"/>
              <a:gd name="connsiteX8" fmla="*/ 406851 w 723500"/>
              <a:gd name="connsiteY8" fmla="*/ 1758 h 3041525"/>
              <a:gd name="connsiteX9" fmla="*/ 151357 w 723500"/>
              <a:gd name="connsiteY9" fmla="*/ 801858 h 3041525"/>
              <a:gd name="connsiteX10" fmla="*/ 326169 w 723500"/>
              <a:gd name="connsiteY10" fmla="*/ 593429 h 3041525"/>
              <a:gd name="connsiteX11" fmla="*/ 689240 w 723500"/>
              <a:gd name="connsiteY11" fmla="*/ 169846 h 30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500" h="3041525">
                <a:moveTo>
                  <a:pt x="689240" y="169846"/>
                </a:moveTo>
                <a:cubicBezTo>
                  <a:pt x="666828" y="299834"/>
                  <a:pt x="263416" y="1017011"/>
                  <a:pt x="191698" y="1373358"/>
                </a:cubicBezTo>
                <a:cubicBezTo>
                  <a:pt x="119980" y="1729705"/>
                  <a:pt x="265657" y="2207076"/>
                  <a:pt x="258934" y="2307929"/>
                </a:cubicBezTo>
                <a:cubicBezTo>
                  <a:pt x="252211" y="2408782"/>
                  <a:pt x="74036" y="1856332"/>
                  <a:pt x="151357" y="1978476"/>
                </a:cubicBezTo>
                <a:cubicBezTo>
                  <a:pt x="228677" y="2100620"/>
                  <a:pt x="704928" y="3016140"/>
                  <a:pt x="722857" y="3040793"/>
                </a:cubicBezTo>
                <a:cubicBezTo>
                  <a:pt x="740786" y="3065446"/>
                  <a:pt x="378837" y="2461449"/>
                  <a:pt x="258934" y="2126393"/>
                </a:cubicBezTo>
                <a:cubicBezTo>
                  <a:pt x="139031" y="1791337"/>
                  <a:pt x="24731" y="1208632"/>
                  <a:pt x="3440" y="1030458"/>
                </a:cubicBezTo>
                <a:cubicBezTo>
                  <a:pt x="-17851" y="852285"/>
                  <a:pt x="63952" y="1228802"/>
                  <a:pt x="131187" y="1057352"/>
                </a:cubicBezTo>
                <a:cubicBezTo>
                  <a:pt x="198422" y="885902"/>
                  <a:pt x="403489" y="44340"/>
                  <a:pt x="406851" y="1758"/>
                </a:cubicBezTo>
                <a:cubicBezTo>
                  <a:pt x="410213" y="-40824"/>
                  <a:pt x="164804" y="703246"/>
                  <a:pt x="151357" y="801858"/>
                </a:cubicBezTo>
                <a:cubicBezTo>
                  <a:pt x="137910" y="900470"/>
                  <a:pt x="235401" y="698764"/>
                  <a:pt x="326169" y="593429"/>
                </a:cubicBezTo>
                <a:cubicBezTo>
                  <a:pt x="416937" y="488094"/>
                  <a:pt x="711652" y="39858"/>
                  <a:pt x="689240" y="169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3A2A3883-E6DA-E522-4604-A32A3F0D16C8}"/>
              </a:ext>
            </a:extLst>
          </p:cNvPr>
          <p:cNvSpPr/>
          <p:nvPr/>
        </p:nvSpPr>
        <p:spPr>
          <a:xfrm>
            <a:off x="6248359" y="7873171"/>
            <a:ext cx="576500" cy="1190592"/>
          </a:xfrm>
          <a:custGeom>
            <a:avLst/>
            <a:gdLst>
              <a:gd name="connsiteX0" fmla="*/ 65035 w 576500"/>
              <a:gd name="connsiteY0" fmla="*/ 82 h 1190592"/>
              <a:gd name="connsiteX1" fmla="*/ 17970 w 576500"/>
              <a:gd name="connsiteY1" fmla="*/ 188341 h 1190592"/>
              <a:gd name="connsiteX2" fmla="*/ 4523 w 576500"/>
              <a:gd name="connsiteY2" fmla="*/ 578305 h 1190592"/>
              <a:gd name="connsiteX3" fmla="*/ 91929 w 576500"/>
              <a:gd name="connsiteY3" fmla="*/ 578305 h 1190592"/>
              <a:gd name="connsiteX4" fmla="*/ 576023 w 576500"/>
              <a:gd name="connsiteY4" fmla="*/ 1190147 h 1190592"/>
              <a:gd name="connsiteX5" fmla="*/ 179335 w 576500"/>
              <a:gd name="connsiteY5" fmla="*/ 672435 h 1190592"/>
              <a:gd name="connsiteX6" fmla="*/ 44865 w 576500"/>
              <a:gd name="connsiteY6" fmla="*/ 410217 h 1190592"/>
              <a:gd name="connsiteX7" fmla="*/ 11247 w 576500"/>
              <a:gd name="connsiteY7" fmla="*/ 168170 h 1190592"/>
              <a:gd name="connsiteX8" fmla="*/ 65035 w 576500"/>
              <a:gd name="connsiteY8" fmla="*/ 82 h 119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500" h="1190592">
                <a:moveTo>
                  <a:pt x="65035" y="82"/>
                </a:moveTo>
                <a:cubicBezTo>
                  <a:pt x="66155" y="3444"/>
                  <a:pt x="28055" y="91971"/>
                  <a:pt x="17970" y="188341"/>
                </a:cubicBezTo>
                <a:cubicBezTo>
                  <a:pt x="7885" y="284711"/>
                  <a:pt x="-7803" y="513311"/>
                  <a:pt x="4523" y="578305"/>
                </a:cubicBezTo>
                <a:cubicBezTo>
                  <a:pt x="16849" y="643299"/>
                  <a:pt x="-3321" y="476331"/>
                  <a:pt x="91929" y="578305"/>
                </a:cubicBezTo>
                <a:cubicBezTo>
                  <a:pt x="187179" y="680279"/>
                  <a:pt x="561455" y="1174459"/>
                  <a:pt x="576023" y="1190147"/>
                </a:cubicBezTo>
                <a:cubicBezTo>
                  <a:pt x="590591" y="1205835"/>
                  <a:pt x="267861" y="802423"/>
                  <a:pt x="179335" y="672435"/>
                </a:cubicBezTo>
                <a:cubicBezTo>
                  <a:pt x="90809" y="542447"/>
                  <a:pt x="72880" y="494261"/>
                  <a:pt x="44865" y="410217"/>
                </a:cubicBezTo>
                <a:cubicBezTo>
                  <a:pt x="16850" y="326173"/>
                  <a:pt x="9006" y="239888"/>
                  <a:pt x="11247" y="168170"/>
                </a:cubicBezTo>
                <a:cubicBezTo>
                  <a:pt x="13488" y="96452"/>
                  <a:pt x="63915" y="-3280"/>
                  <a:pt x="65035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84DEB21F-352B-CD6F-115D-82C33BD237A2}"/>
              </a:ext>
            </a:extLst>
          </p:cNvPr>
          <p:cNvSpPr/>
          <p:nvPr/>
        </p:nvSpPr>
        <p:spPr>
          <a:xfrm>
            <a:off x="6399806" y="6943626"/>
            <a:ext cx="1031959" cy="2726042"/>
          </a:xfrm>
          <a:custGeom>
            <a:avLst/>
            <a:gdLst>
              <a:gd name="connsiteX0" fmla="*/ 659900 w 1031959"/>
              <a:gd name="connsiteY0" fmla="*/ 1780 h 2726042"/>
              <a:gd name="connsiteX1" fmla="*/ 417853 w 1031959"/>
              <a:gd name="connsiteY1" fmla="*/ 949798 h 2726042"/>
              <a:gd name="connsiteX2" fmla="*/ 511982 w 1031959"/>
              <a:gd name="connsiteY2" fmla="*/ 1776792 h 2726042"/>
              <a:gd name="connsiteX3" fmla="*/ 458194 w 1031959"/>
              <a:gd name="connsiteY3" fmla="*/ 1682662 h 2726042"/>
              <a:gd name="connsiteX4" fmla="*/ 706965 w 1031959"/>
              <a:gd name="connsiteY4" fmla="*/ 2153309 h 2726042"/>
              <a:gd name="connsiteX5" fmla="*/ 505259 w 1031959"/>
              <a:gd name="connsiteY5" fmla="*/ 1911262 h 2726042"/>
              <a:gd name="connsiteX6" fmla="*/ 1029694 w 1031959"/>
              <a:gd name="connsiteY6" fmla="*/ 2718086 h 2726042"/>
              <a:gd name="connsiteX7" fmla="*/ 263212 w 1031959"/>
              <a:gd name="connsiteY7" fmla="*/ 1333039 h 2726042"/>
              <a:gd name="connsiteX8" fmla="*/ 994 w 1031959"/>
              <a:gd name="connsiteY8" fmla="*/ 727921 h 2726042"/>
              <a:gd name="connsiteX9" fmla="*/ 337170 w 1031959"/>
              <a:gd name="connsiteY9" fmla="*/ 1259080 h 2726042"/>
              <a:gd name="connsiteX10" fmla="*/ 424576 w 1031959"/>
              <a:gd name="connsiteY10" fmla="*/ 566556 h 2726042"/>
              <a:gd name="connsiteX11" fmla="*/ 397682 w 1031959"/>
              <a:gd name="connsiteY11" fmla="*/ 707750 h 2726042"/>
              <a:gd name="connsiteX12" fmla="*/ 659900 w 1031959"/>
              <a:gd name="connsiteY12" fmla="*/ 1780 h 272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959" h="2726042">
                <a:moveTo>
                  <a:pt x="659900" y="1780"/>
                </a:moveTo>
                <a:cubicBezTo>
                  <a:pt x="663262" y="42121"/>
                  <a:pt x="442506" y="653963"/>
                  <a:pt x="417853" y="949798"/>
                </a:cubicBezTo>
                <a:cubicBezTo>
                  <a:pt x="393200" y="1245633"/>
                  <a:pt x="505258" y="1654648"/>
                  <a:pt x="511982" y="1776792"/>
                </a:cubicBezTo>
                <a:cubicBezTo>
                  <a:pt x="518705" y="1898936"/>
                  <a:pt x="425697" y="1619909"/>
                  <a:pt x="458194" y="1682662"/>
                </a:cubicBezTo>
                <a:cubicBezTo>
                  <a:pt x="490691" y="1745415"/>
                  <a:pt x="699121" y="2115209"/>
                  <a:pt x="706965" y="2153309"/>
                </a:cubicBezTo>
                <a:cubicBezTo>
                  <a:pt x="714809" y="2191409"/>
                  <a:pt x="451471" y="1817133"/>
                  <a:pt x="505259" y="1911262"/>
                </a:cubicBezTo>
                <a:cubicBezTo>
                  <a:pt x="559047" y="2005392"/>
                  <a:pt x="1070035" y="2814456"/>
                  <a:pt x="1029694" y="2718086"/>
                </a:cubicBezTo>
                <a:cubicBezTo>
                  <a:pt x="989353" y="2621716"/>
                  <a:pt x="434662" y="1664733"/>
                  <a:pt x="263212" y="1333039"/>
                </a:cubicBezTo>
                <a:cubicBezTo>
                  <a:pt x="91762" y="1001345"/>
                  <a:pt x="-11332" y="740248"/>
                  <a:pt x="994" y="727921"/>
                </a:cubicBezTo>
                <a:cubicBezTo>
                  <a:pt x="13320" y="715595"/>
                  <a:pt x="266573" y="1285974"/>
                  <a:pt x="337170" y="1259080"/>
                </a:cubicBezTo>
                <a:cubicBezTo>
                  <a:pt x="407767" y="1232186"/>
                  <a:pt x="414491" y="658444"/>
                  <a:pt x="424576" y="566556"/>
                </a:cubicBezTo>
                <a:cubicBezTo>
                  <a:pt x="434661" y="474668"/>
                  <a:pt x="357341" y="796276"/>
                  <a:pt x="397682" y="707750"/>
                </a:cubicBezTo>
                <a:cubicBezTo>
                  <a:pt x="438023" y="619224"/>
                  <a:pt x="656538" y="-38561"/>
                  <a:pt x="659900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BD4C756B-4796-CB82-A516-F172913DFA3F}"/>
              </a:ext>
            </a:extLst>
          </p:cNvPr>
          <p:cNvSpPr/>
          <p:nvPr/>
        </p:nvSpPr>
        <p:spPr>
          <a:xfrm>
            <a:off x="6971784" y="7413541"/>
            <a:ext cx="109024" cy="898872"/>
          </a:xfrm>
          <a:custGeom>
            <a:avLst/>
            <a:gdLst>
              <a:gd name="connsiteX0" fmla="*/ 87922 w 109024"/>
              <a:gd name="connsiteY0" fmla="*/ 2512 h 898872"/>
              <a:gd name="connsiteX1" fmla="*/ 34134 w 109024"/>
              <a:gd name="connsiteY1" fmla="*/ 412647 h 898872"/>
              <a:gd name="connsiteX2" fmla="*/ 7240 w 109024"/>
              <a:gd name="connsiteY2" fmla="*/ 661418 h 898872"/>
              <a:gd name="connsiteX3" fmla="*/ 108092 w 109024"/>
              <a:gd name="connsiteY3" fmla="*/ 896741 h 898872"/>
              <a:gd name="connsiteX4" fmla="*/ 54304 w 109024"/>
              <a:gd name="connsiteY4" fmla="*/ 768994 h 898872"/>
              <a:gd name="connsiteX5" fmla="*/ 516 w 109024"/>
              <a:gd name="connsiteY5" fmla="*/ 621077 h 898872"/>
              <a:gd name="connsiteX6" fmla="*/ 87922 w 109024"/>
              <a:gd name="connsiteY6" fmla="*/ 2512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24" h="898872">
                <a:moveTo>
                  <a:pt x="87922" y="2512"/>
                </a:moveTo>
                <a:cubicBezTo>
                  <a:pt x="93525" y="-32226"/>
                  <a:pt x="47581" y="302829"/>
                  <a:pt x="34134" y="412647"/>
                </a:cubicBezTo>
                <a:cubicBezTo>
                  <a:pt x="20687" y="522465"/>
                  <a:pt x="-5086" y="580736"/>
                  <a:pt x="7240" y="661418"/>
                </a:cubicBezTo>
                <a:cubicBezTo>
                  <a:pt x="19566" y="742100"/>
                  <a:pt x="100248" y="878812"/>
                  <a:pt x="108092" y="896741"/>
                </a:cubicBezTo>
                <a:cubicBezTo>
                  <a:pt x="115936" y="914670"/>
                  <a:pt x="72233" y="814938"/>
                  <a:pt x="54304" y="768994"/>
                </a:cubicBezTo>
                <a:cubicBezTo>
                  <a:pt x="36375" y="723050"/>
                  <a:pt x="-5087" y="746583"/>
                  <a:pt x="516" y="621077"/>
                </a:cubicBezTo>
                <a:cubicBezTo>
                  <a:pt x="6119" y="495571"/>
                  <a:pt x="82319" y="37250"/>
                  <a:pt x="87922" y="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9BF71C5-D23A-F348-B569-F3B0E0D984DB}"/>
              </a:ext>
            </a:extLst>
          </p:cNvPr>
          <p:cNvSpPr/>
          <p:nvPr/>
        </p:nvSpPr>
        <p:spPr>
          <a:xfrm>
            <a:off x="3142185" y="2859838"/>
            <a:ext cx="164586" cy="886869"/>
          </a:xfrm>
          <a:custGeom>
            <a:avLst/>
            <a:gdLst>
              <a:gd name="connsiteX0" fmla="*/ 164541 w 164586"/>
              <a:gd name="connsiteY0" fmla="*/ 320 h 886869"/>
              <a:gd name="connsiteX1" fmla="*/ 31634 w 164586"/>
              <a:gd name="connsiteY1" fmla="*/ 441571 h 886869"/>
              <a:gd name="connsiteX2" fmla="*/ 31634 w 164586"/>
              <a:gd name="connsiteY2" fmla="*/ 388409 h 886869"/>
              <a:gd name="connsiteX3" fmla="*/ 90113 w 164586"/>
              <a:gd name="connsiteY3" fmla="*/ 877506 h 886869"/>
              <a:gd name="connsiteX4" fmla="*/ 47582 w 164586"/>
              <a:gd name="connsiteY4" fmla="*/ 670171 h 886869"/>
              <a:gd name="connsiteX5" fmla="*/ 5052 w 164586"/>
              <a:gd name="connsiteY5" fmla="*/ 186390 h 886869"/>
              <a:gd name="connsiteX6" fmla="*/ 15685 w 164586"/>
              <a:gd name="connsiteY6" fmla="*/ 367143 h 886869"/>
              <a:gd name="connsiteX7" fmla="*/ 164541 w 164586"/>
              <a:gd name="connsiteY7" fmla="*/ 320 h 88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86" h="886869">
                <a:moveTo>
                  <a:pt x="164541" y="320"/>
                </a:moveTo>
                <a:cubicBezTo>
                  <a:pt x="167199" y="12724"/>
                  <a:pt x="53785" y="376890"/>
                  <a:pt x="31634" y="441571"/>
                </a:cubicBezTo>
                <a:cubicBezTo>
                  <a:pt x="9483" y="506252"/>
                  <a:pt x="21888" y="315753"/>
                  <a:pt x="31634" y="388409"/>
                </a:cubicBezTo>
                <a:cubicBezTo>
                  <a:pt x="41380" y="461065"/>
                  <a:pt x="87455" y="830546"/>
                  <a:pt x="90113" y="877506"/>
                </a:cubicBezTo>
                <a:cubicBezTo>
                  <a:pt x="92771" y="924466"/>
                  <a:pt x="61759" y="785357"/>
                  <a:pt x="47582" y="670171"/>
                </a:cubicBezTo>
                <a:cubicBezTo>
                  <a:pt x="33405" y="554985"/>
                  <a:pt x="10368" y="236895"/>
                  <a:pt x="5052" y="186390"/>
                </a:cubicBezTo>
                <a:cubicBezTo>
                  <a:pt x="-264" y="135885"/>
                  <a:pt x="-6466" y="394610"/>
                  <a:pt x="15685" y="367143"/>
                </a:cubicBezTo>
                <a:cubicBezTo>
                  <a:pt x="37836" y="339676"/>
                  <a:pt x="161883" y="-12084"/>
                  <a:pt x="164541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3FA6074C-0093-47FA-C2E2-EC9618F4A414}"/>
              </a:ext>
            </a:extLst>
          </p:cNvPr>
          <p:cNvSpPr/>
          <p:nvPr/>
        </p:nvSpPr>
        <p:spPr>
          <a:xfrm>
            <a:off x="3320684" y="2669847"/>
            <a:ext cx="600004" cy="238380"/>
          </a:xfrm>
          <a:custGeom>
            <a:avLst/>
            <a:gdLst>
              <a:gd name="connsiteX0" fmla="*/ 1990 w 600004"/>
              <a:gd name="connsiteY0" fmla="*/ 238158 h 238380"/>
              <a:gd name="connsiteX1" fmla="*/ 570832 w 600004"/>
              <a:gd name="connsiteY1" fmla="*/ 14874 h 238380"/>
              <a:gd name="connsiteX2" fmla="*/ 522986 w 600004"/>
              <a:gd name="connsiteY2" fmla="*/ 20190 h 238380"/>
              <a:gd name="connsiteX3" fmla="*/ 145530 w 600004"/>
              <a:gd name="connsiteY3" fmla="*/ 78669 h 238380"/>
              <a:gd name="connsiteX4" fmla="*/ 374130 w 600004"/>
              <a:gd name="connsiteY4" fmla="*/ 57404 h 238380"/>
              <a:gd name="connsiteX5" fmla="*/ 1990 w 600004"/>
              <a:gd name="connsiteY5" fmla="*/ 238158 h 23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004" h="238380">
                <a:moveTo>
                  <a:pt x="1990" y="238158"/>
                </a:moveTo>
                <a:cubicBezTo>
                  <a:pt x="34774" y="231070"/>
                  <a:pt x="483999" y="51202"/>
                  <a:pt x="570832" y="14874"/>
                </a:cubicBezTo>
                <a:cubicBezTo>
                  <a:pt x="657665" y="-21454"/>
                  <a:pt x="522986" y="20190"/>
                  <a:pt x="522986" y="20190"/>
                </a:cubicBezTo>
                <a:lnTo>
                  <a:pt x="145530" y="78669"/>
                </a:lnTo>
                <a:cubicBezTo>
                  <a:pt x="120721" y="84871"/>
                  <a:pt x="396281" y="34367"/>
                  <a:pt x="374130" y="57404"/>
                </a:cubicBezTo>
                <a:cubicBezTo>
                  <a:pt x="351979" y="80441"/>
                  <a:pt x="-30794" y="245246"/>
                  <a:pt x="1990" y="23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55EEB444-2B4E-71BC-4D34-F6FB4A4A2C66}"/>
              </a:ext>
            </a:extLst>
          </p:cNvPr>
          <p:cNvSpPr/>
          <p:nvPr/>
        </p:nvSpPr>
        <p:spPr>
          <a:xfrm>
            <a:off x="3494807" y="6142617"/>
            <a:ext cx="341535" cy="719222"/>
          </a:xfrm>
          <a:custGeom>
            <a:avLst/>
            <a:gdLst>
              <a:gd name="connsiteX0" fmla="*/ 108 w 341535"/>
              <a:gd name="connsiteY0" fmla="*/ 131 h 719222"/>
              <a:gd name="connsiteX1" fmla="*/ 263770 w 341535"/>
              <a:gd name="connsiteY1" fmla="*/ 510625 h 719222"/>
              <a:gd name="connsiteX2" fmla="*/ 336697 w 341535"/>
              <a:gd name="connsiteY2" fmla="*/ 718188 h 719222"/>
              <a:gd name="connsiteX3" fmla="*/ 297429 w 341535"/>
              <a:gd name="connsiteY3" fmla="*/ 561113 h 719222"/>
              <a:gd name="connsiteX4" fmla="*/ 108 w 341535"/>
              <a:gd name="connsiteY4" fmla="*/ 131 h 71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535" h="719222">
                <a:moveTo>
                  <a:pt x="108" y="131"/>
                </a:moveTo>
                <a:cubicBezTo>
                  <a:pt x="-5502" y="-8284"/>
                  <a:pt x="207672" y="390949"/>
                  <a:pt x="263770" y="510625"/>
                </a:cubicBezTo>
                <a:cubicBezTo>
                  <a:pt x="319868" y="630301"/>
                  <a:pt x="331087" y="709773"/>
                  <a:pt x="336697" y="718188"/>
                </a:cubicBezTo>
                <a:cubicBezTo>
                  <a:pt x="342307" y="726603"/>
                  <a:pt x="353527" y="684529"/>
                  <a:pt x="297429" y="561113"/>
                </a:cubicBezTo>
                <a:cubicBezTo>
                  <a:pt x="241331" y="437697"/>
                  <a:pt x="5718" y="8546"/>
                  <a:pt x="108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7970E277-70E7-0BD0-A6F4-778EE8902F17}"/>
              </a:ext>
            </a:extLst>
          </p:cNvPr>
          <p:cNvSpPr/>
          <p:nvPr/>
        </p:nvSpPr>
        <p:spPr>
          <a:xfrm>
            <a:off x="3797838" y="6165126"/>
            <a:ext cx="112600" cy="207770"/>
          </a:xfrm>
          <a:custGeom>
            <a:avLst/>
            <a:gdLst>
              <a:gd name="connsiteX0" fmla="*/ 7 w 112600"/>
              <a:gd name="connsiteY0" fmla="*/ 62 h 207770"/>
              <a:gd name="connsiteX1" fmla="*/ 100984 w 112600"/>
              <a:gd name="connsiteY1" fmla="*/ 123478 h 207770"/>
              <a:gd name="connsiteX2" fmla="*/ 100984 w 112600"/>
              <a:gd name="connsiteY2" fmla="*/ 207625 h 207770"/>
              <a:gd name="connsiteX3" fmla="*/ 106594 w 112600"/>
              <a:gd name="connsiteY3" fmla="*/ 140307 h 207770"/>
              <a:gd name="connsiteX4" fmla="*/ 7 w 112600"/>
              <a:gd name="connsiteY4" fmla="*/ 62 h 2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00" h="207770">
                <a:moveTo>
                  <a:pt x="7" y="62"/>
                </a:moveTo>
                <a:cubicBezTo>
                  <a:pt x="-928" y="-2743"/>
                  <a:pt x="84155" y="88884"/>
                  <a:pt x="100984" y="123478"/>
                </a:cubicBezTo>
                <a:cubicBezTo>
                  <a:pt x="117813" y="158072"/>
                  <a:pt x="100049" y="204820"/>
                  <a:pt x="100984" y="207625"/>
                </a:cubicBezTo>
                <a:cubicBezTo>
                  <a:pt x="101919" y="210430"/>
                  <a:pt x="122488" y="172096"/>
                  <a:pt x="106594" y="140307"/>
                </a:cubicBezTo>
                <a:cubicBezTo>
                  <a:pt x="90700" y="108518"/>
                  <a:pt x="942" y="2867"/>
                  <a:pt x="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68519205-C292-A0A7-C7B2-B7F553C96713}"/>
              </a:ext>
            </a:extLst>
          </p:cNvPr>
          <p:cNvSpPr/>
          <p:nvPr/>
        </p:nvSpPr>
        <p:spPr>
          <a:xfrm>
            <a:off x="4190533" y="6725966"/>
            <a:ext cx="99951" cy="230093"/>
          </a:xfrm>
          <a:custGeom>
            <a:avLst/>
            <a:gdLst>
              <a:gd name="connsiteX0" fmla="*/ 0 w 99951"/>
              <a:gd name="connsiteY0" fmla="*/ 203 h 230093"/>
              <a:gd name="connsiteX1" fmla="*/ 89757 w 99951"/>
              <a:gd name="connsiteY1" fmla="*/ 218986 h 230093"/>
              <a:gd name="connsiteX2" fmla="*/ 89757 w 99951"/>
              <a:gd name="connsiteY2" fmla="*/ 179717 h 230093"/>
              <a:gd name="connsiteX3" fmla="*/ 0 w 99951"/>
              <a:gd name="connsiteY3" fmla="*/ 203 h 2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51" h="230093">
                <a:moveTo>
                  <a:pt x="0" y="203"/>
                </a:moveTo>
                <a:cubicBezTo>
                  <a:pt x="0" y="6748"/>
                  <a:pt x="74798" y="189067"/>
                  <a:pt x="89757" y="218986"/>
                </a:cubicBezTo>
                <a:cubicBezTo>
                  <a:pt x="104716" y="248905"/>
                  <a:pt x="101912" y="212441"/>
                  <a:pt x="89757" y="179717"/>
                </a:cubicBezTo>
                <a:cubicBezTo>
                  <a:pt x="77602" y="146993"/>
                  <a:pt x="0" y="-6342"/>
                  <a:pt x="0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4F3751E2-B14A-5EE3-7CEE-3E8B6EF47E28}"/>
              </a:ext>
            </a:extLst>
          </p:cNvPr>
          <p:cNvSpPr/>
          <p:nvPr/>
        </p:nvSpPr>
        <p:spPr>
          <a:xfrm>
            <a:off x="3938091" y="6479268"/>
            <a:ext cx="94318" cy="319447"/>
          </a:xfrm>
          <a:custGeom>
            <a:avLst/>
            <a:gdLst>
              <a:gd name="connsiteX0" fmla="*/ 0 w 94318"/>
              <a:gd name="connsiteY0" fmla="*/ 69 h 319447"/>
              <a:gd name="connsiteX1" fmla="*/ 84147 w 94318"/>
              <a:gd name="connsiteY1" fmla="*/ 297390 h 319447"/>
              <a:gd name="connsiteX2" fmla="*/ 84147 w 94318"/>
              <a:gd name="connsiteY2" fmla="*/ 269341 h 319447"/>
              <a:gd name="connsiteX3" fmla="*/ 0 w 94318"/>
              <a:gd name="connsiteY3" fmla="*/ 69 h 31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18" h="319447">
                <a:moveTo>
                  <a:pt x="0" y="69"/>
                </a:moveTo>
                <a:cubicBezTo>
                  <a:pt x="0" y="4744"/>
                  <a:pt x="84147" y="297390"/>
                  <a:pt x="84147" y="297390"/>
                </a:cubicBezTo>
                <a:cubicBezTo>
                  <a:pt x="98172" y="342269"/>
                  <a:pt x="97237" y="311415"/>
                  <a:pt x="84147" y="269341"/>
                </a:cubicBezTo>
                <a:cubicBezTo>
                  <a:pt x="71058" y="227267"/>
                  <a:pt x="0" y="-4606"/>
                  <a:pt x="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733DB604-7F18-4F88-1777-07290ECD60D4}"/>
              </a:ext>
            </a:extLst>
          </p:cNvPr>
          <p:cNvSpPr/>
          <p:nvPr/>
        </p:nvSpPr>
        <p:spPr>
          <a:xfrm>
            <a:off x="5031986" y="6922513"/>
            <a:ext cx="39304" cy="157075"/>
          </a:xfrm>
          <a:custGeom>
            <a:avLst/>
            <a:gdLst>
              <a:gd name="connsiteX0" fmla="*/ 19 w 39304"/>
              <a:gd name="connsiteY0" fmla="*/ 0 h 157075"/>
              <a:gd name="connsiteX1" fmla="*/ 33678 w 39304"/>
              <a:gd name="connsiteY1" fmla="*/ 89757 h 157075"/>
              <a:gd name="connsiteX2" fmla="*/ 11239 w 39304"/>
              <a:gd name="connsiteY2" fmla="*/ 157075 h 157075"/>
              <a:gd name="connsiteX3" fmla="*/ 39288 w 39304"/>
              <a:gd name="connsiteY3" fmla="*/ 89757 h 157075"/>
              <a:gd name="connsiteX4" fmla="*/ 19 w 39304"/>
              <a:gd name="connsiteY4" fmla="*/ 0 h 15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4" h="157075">
                <a:moveTo>
                  <a:pt x="19" y="0"/>
                </a:moveTo>
                <a:cubicBezTo>
                  <a:pt x="-916" y="0"/>
                  <a:pt x="31808" y="63578"/>
                  <a:pt x="33678" y="89757"/>
                </a:cubicBezTo>
                <a:cubicBezTo>
                  <a:pt x="35548" y="115936"/>
                  <a:pt x="10304" y="157075"/>
                  <a:pt x="11239" y="157075"/>
                </a:cubicBezTo>
                <a:cubicBezTo>
                  <a:pt x="12174" y="157075"/>
                  <a:pt x="38353" y="116871"/>
                  <a:pt x="39288" y="89757"/>
                </a:cubicBezTo>
                <a:cubicBezTo>
                  <a:pt x="40223" y="62643"/>
                  <a:pt x="954" y="0"/>
                  <a:pt x="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0313D493-DA08-76F1-1F42-34DFD1792246}"/>
              </a:ext>
            </a:extLst>
          </p:cNvPr>
          <p:cNvSpPr/>
          <p:nvPr/>
        </p:nvSpPr>
        <p:spPr>
          <a:xfrm>
            <a:off x="4639117" y="6928123"/>
            <a:ext cx="303006" cy="11341"/>
          </a:xfrm>
          <a:custGeom>
            <a:avLst/>
            <a:gdLst>
              <a:gd name="connsiteX0" fmla="*/ 201 w 303006"/>
              <a:gd name="connsiteY0" fmla="*/ 11219 h 11341"/>
              <a:gd name="connsiteX1" fmla="*/ 286301 w 303006"/>
              <a:gd name="connsiteY1" fmla="*/ 5610 h 11341"/>
              <a:gd name="connsiteX2" fmla="*/ 241423 w 303006"/>
              <a:gd name="connsiteY2" fmla="*/ 0 h 11341"/>
              <a:gd name="connsiteX3" fmla="*/ 201 w 303006"/>
              <a:gd name="connsiteY3" fmla="*/ 11219 h 1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06" h="11341">
                <a:moveTo>
                  <a:pt x="201" y="11219"/>
                </a:moveTo>
                <a:cubicBezTo>
                  <a:pt x="7681" y="12154"/>
                  <a:pt x="246098" y="7480"/>
                  <a:pt x="286301" y="5610"/>
                </a:cubicBezTo>
                <a:cubicBezTo>
                  <a:pt x="326504" y="3740"/>
                  <a:pt x="287236" y="0"/>
                  <a:pt x="241423" y="0"/>
                </a:cubicBezTo>
                <a:cubicBezTo>
                  <a:pt x="195610" y="0"/>
                  <a:pt x="-7279" y="10284"/>
                  <a:pt x="201" y="1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EB5619C4-6D20-06EA-B656-2A0D6E7438F4}"/>
              </a:ext>
            </a:extLst>
          </p:cNvPr>
          <p:cNvSpPr/>
          <p:nvPr/>
        </p:nvSpPr>
        <p:spPr>
          <a:xfrm>
            <a:off x="3335468" y="6153980"/>
            <a:ext cx="540617" cy="764710"/>
          </a:xfrm>
          <a:custGeom>
            <a:avLst/>
            <a:gdLst>
              <a:gd name="connsiteX0" fmla="*/ 14635 w 540617"/>
              <a:gd name="connsiteY0" fmla="*/ 16197 h 764710"/>
              <a:gd name="connsiteX1" fmla="*/ 390914 w 540617"/>
              <a:gd name="connsiteY1" fmla="*/ 598824 h 764710"/>
              <a:gd name="connsiteX2" fmla="*/ 419236 w 540617"/>
              <a:gd name="connsiteY2" fmla="*/ 615008 h 764710"/>
              <a:gd name="connsiteX3" fmla="*/ 540617 w 540617"/>
              <a:gd name="connsiteY3" fmla="*/ 764710 h 764710"/>
              <a:gd name="connsiteX4" fmla="*/ 34865 w 540617"/>
              <a:gd name="connsiteY4" fmla="*/ 141624 h 764710"/>
              <a:gd name="connsiteX5" fmla="*/ 71279 w 540617"/>
              <a:gd name="connsiteY5" fmla="*/ 157808 h 764710"/>
              <a:gd name="connsiteX6" fmla="*/ 14635 w 540617"/>
              <a:gd name="connsiteY6" fmla="*/ 16197 h 76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17" h="764710">
                <a:moveTo>
                  <a:pt x="14635" y="16197"/>
                </a:moveTo>
                <a:cubicBezTo>
                  <a:pt x="67907" y="89700"/>
                  <a:pt x="323481" y="499022"/>
                  <a:pt x="390914" y="598824"/>
                </a:cubicBezTo>
                <a:cubicBezTo>
                  <a:pt x="458347" y="698626"/>
                  <a:pt x="394286" y="587360"/>
                  <a:pt x="419236" y="615008"/>
                </a:cubicBezTo>
                <a:cubicBezTo>
                  <a:pt x="444186" y="642656"/>
                  <a:pt x="540617" y="764710"/>
                  <a:pt x="540617" y="764710"/>
                </a:cubicBezTo>
                <a:cubicBezTo>
                  <a:pt x="476555" y="685813"/>
                  <a:pt x="113088" y="242774"/>
                  <a:pt x="34865" y="141624"/>
                </a:cubicBezTo>
                <a:cubicBezTo>
                  <a:pt x="-43358" y="40474"/>
                  <a:pt x="71953" y="173318"/>
                  <a:pt x="71279" y="157808"/>
                </a:cubicBezTo>
                <a:cubicBezTo>
                  <a:pt x="70605" y="142298"/>
                  <a:pt x="-38637" y="-57306"/>
                  <a:pt x="14635" y="1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5E7883C2-3A9E-8B59-3A72-672CEC360F3F}"/>
              </a:ext>
            </a:extLst>
          </p:cNvPr>
          <p:cNvSpPr/>
          <p:nvPr/>
        </p:nvSpPr>
        <p:spPr>
          <a:xfrm>
            <a:off x="3878629" y="6874225"/>
            <a:ext cx="711035" cy="501233"/>
          </a:xfrm>
          <a:custGeom>
            <a:avLst/>
            <a:gdLst>
              <a:gd name="connsiteX0" fmla="*/ 9594 w 711035"/>
              <a:gd name="connsiteY0" fmla="*/ 4005 h 501233"/>
              <a:gd name="connsiteX1" fmla="*/ 482978 w 711035"/>
              <a:gd name="connsiteY1" fmla="*/ 380285 h 501233"/>
              <a:gd name="connsiteX2" fmla="*/ 701463 w 711035"/>
              <a:gd name="connsiteY2" fmla="*/ 497619 h 501233"/>
              <a:gd name="connsiteX3" fmla="*/ 608405 w 711035"/>
              <a:gd name="connsiteY3" fmla="*/ 440975 h 501233"/>
              <a:gd name="connsiteX4" fmla="*/ 54100 w 711035"/>
              <a:gd name="connsiteY4" fmla="*/ 149662 h 501233"/>
              <a:gd name="connsiteX5" fmla="*/ 155251 w 711035"/>
              <a:gd name="connsiteY5" fmla="*/ 182030 h 501233"/>
              <a:gd name="connsiteX6" fmla="*/ 9594 w 711035"/>
              <a:gd name="connsiteY6" fmla="*/ 4005 h 5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035" h="501233">
                <a:moveTo>
                  <a:pt x="9594" y="4005"/>
                </a:moveTo>
                <a:cubicBezTo>
                  <a:pt x="64215" y="37047"/>
                  <a:pt x="367666" y="298016"/>
                  <a:pt x="482978" y="380285"/>
                </a:cubicBezTo>
                <a:cubicBezTo>
                  <a:pt x="598290" y="462554"/>
                  <a:pt x="680559" y="487504"/>
                  <a:pt x="701463" y="497619"/>
                </a:cubicBezTo>
                <a:cubicBezTo>
                  <a:pt x="722368" y="507734"/>
                  <a:pt x="716299" y="498968"/>
                  <a:pt x="608405" y="440975"/>
                </a:cubicBezTo>
                <a:cubicBezTo>
                  <a:pt x="500511" y="382982"/>
                  <a:pt x="129626" y="192820"/>
                  <a:pt x="54100" y="149662"/>
                </a:cubicBezTo>
                <a:cubicBezTo>
                  <a:pt x="-21426" y="106505"/>
                  <a:pt x="159297" y="211701"/>
                  <a:pt x="155251" y="182030"/>
                </a:cubicBezTo>
                <a:cubicBezTo>
                  <a:pt x="151205" y="152359"/>
                  <a:pt x="-45027" y="-29037"/>
                  <a:pt x="9594" y="4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E28C230-0368-FB58-38FD-BF12D11A1993}"/>
              </a:ext>
            </a:extLst>
          </p:cNvPr>
          <p:cNvSpPr/>
          <p:nvPr/>
        </p:nvSpPr>
        <p:spPr>
          <a:xfrm>
            <a:off x="5133037" y="6674113"/>
            <a:ext cx="1019127" cy="718248"/>
          </a:xfrm>
          <a:custGeom>
            <a:avLst/>
            <a:gdLst>
              <a:gd name="connsiteX0" fmla="*/ 1000726 w 1019127"/>
              <a:gd name="connsiteY0" fmla="*/ 5862 h 718248"/>
              <a:gd name="connsiteX1" fmla="*/ 256259 w 1019127"/>
              <a:gd name="connsiteY1" fmla="*/ 580397 h 718248"/>
              <a:gd name="connsiteX2" fmla="*/ 280535 w 1019127"/>
              <a:gd name="connsiteY2" fmla="*/ 564213 h 718248"/>
              <a:gd name="connsiteX3" fmla="*/ 1359 w 1019127"/>
              <a:gd name="connsiteY3" fmla="*/ 669409 h 718248"/>
              <a:gd name="connsiteX4" fmla="*/ 167246 w 1019127"/>
              <a:gd name="connsiteY4" fmla="*/ 608719 h 718248"/>
              <a:gd name="connsiteX5" fmla="*/ 5405 w 1019127"/>
              <a:gd name="connsiteY5" fmla="*/ 717961 h 718248"/>
              <a:gd name="connsiteX6" fmla="*/ 353363 w 1019127"/>
              <a:gd name="connsiteY6" fmla="*/ 641087 h 718248"/>
              <a:gd name="connsiteX7" fmla="*/ 292673 w 1019127"/>
              <a:gd name="connsiteY7" fmla="*/ 657271 h 718248"/>
              <a:gd name="connsiteX8" fmla="*/ 838885 w 1019127"/>
              <a:gd name="connsiteY8" fmla="*/ 236485 h 718248"/>
              <a:gd name="connsiteX9" fmla="*/ 794379 w 1019127"/>
              <a:gd name="connsiteY9" fmla="*/ 280991 h 718248"/>
              <a:gd name="connsiteX10" fmla="*/ 1000726 w 1019127"/>
              <a:gd name="connsiteY10" fmla="*/ 5862 h 71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127" h="718248">
                <a:moveTo>
                  <a:pt x="1000726" y="5862"/>
                </a:moveTo>
                <a:cubicBezTo>
                  <a:pt x="911039" y="55763"/>
                  <a:pt x="376291" y="487339"/>
                  <a:pt x="256259" y="580397"/>
                </a:cubicBezTo>
                <a:cubicBezTo>
                  <a:pt x="136227" y="673455"/>
                  <a:pt x="323018" y="549378"/>
                  <a:pt x="280535" y="564213"/>
                </a:cubicBezTo>
                <a:cubicBezTo>
                  <a:pt x="238052" y="579048"/>
                  <a:pt x="20240" y="661991"/>
                  <a:pt x="1359" y="669409"/>
                </a:cubicBezTo>
                <a:cubicBezTo>
                  <a:pt x="-17523" y="676827"/>
                  <a:pt x="166572" y="600627"/>
                  <a:pt x="167246" y="608719"/>
                </a:cubicBezTo>
                <a:cubicBezTo>
                  <a:pt x="167920" y="616811"/>
                  <a:pt x="-25615" y="712566"/>
                  <a:pt x="5405" y="717961"/>
                </a:cubicBezTo>
                <a:cubicBezTo>
                  <a:pt x="36424" y="723356"/>
                  <a:pt x="305485" y="651202"/>
                  <a:pt x="353363" y="641087"/>
                </a:cubicBezTo>
                <a:cubicBezTo>
                  <a:pt x="401241" y="630972"/>
                  <a:pt x="211753" y="724705"/>
                  <a:pt x="292673" y="657271"/>
                </a:cubicBezTo>
                <a:cubicBezTo>
                  <a:pt x="373593" y="589837"/>
                  <a:pt x="755267" y="299198"/>
                  <a:pt x="838885" y="236485"/>
                </a:cubicBezTo>
                <a:cubicBezTo>
                  <a:pt x="922503" y="173772"/>
                  <a:pt x="764034" y="322126"/>
                  <a:pt x="794379" y="280991"/>
                </a:cubicBezTo>
                <a:cubicBezTo>
                  <a:pt x="824724" y="239857"/>
                  <a:pt x="1090413" y="-44039"/>
                  <a:pt x="1000726" y="5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6B566236-BEAA-8EAF-B295-70105554E1EF}"/>
              </a:ext>
            </a:extLst>
          </p:cNvPr>
          <p:cNvSpPr/>
          <p:nvPr/>
        </p:nvSpPr>
        <p:spPr>
          <a:xfrm>
            <a:off x="3813249" y="6898754"/>
            <a:ext cx="1686569" cy="537397"/>
          </a:xfrm>
          <a:custGeom>
            <a:avLst/>
            <a:gdLst>
              <a:gd name="connsiteX0" fmla="*/ 487668 w 1686569"/>
              <a:gd name="connsiteY0" fmla="*/ 303158 h 537397"/>
              <a:gd name="connsiteX1" fmla="*/ 1017696 w 1686569"/>
              <a:gd name="connsiteY1" fmla="*/ 460952 h 537397"/>
              <a:gd name="connsiteX2" fmla="*/ 1567955 w 1686569"/>
              <a:gd name="connsiteY2" fmla="*/ 371940 h 537397"/>
              <a:gd name="connsiteX3" fmla="*/ 1515356 w 1686569"/>
              <a:gd name="connsiteY3" fmla="*/ 359802 h 537397"/>
              <a:gd name="connsiteX4" fmla="*/ 1685289 w 1686569"/>
              <a:gd name="connsiteY4" fmla="*/ 307204 h 537397"/>
              <a:gd name="connsiteX5" fmla="*/ 1410160 w 1686569"/>
              <a:gd name="connsiteY5" fmla="*/ 428584 h 537397"/>
              <a:gd name="connsiteX6" fmla="*/ 1147169 w 1686569"/>
              <a:gd name="connsiteY6" fmla="*/ 517596 h 537397"/>
              <a:gd name="connsiteX7" fmla="*/ 722337 w 1686569"/>
              <a:gd name="connsiteY7" fmla="*/ 529734 h 537397"/>
              <a:gd name="connsiteX8" fmla="*/ 880132 w 1686569"/>
              <a:gd name="connsiteY8" fmla="*/ 529734 h 537397"/>
              <a:gd name="connsiteX9" fmla="*/ 451254 w 1686569"/>
              <a:gd name="connsiteY9" fmla="*/ 432630 h 537397"/>
              <a:gd name="connsiteX10" fmla="*/ 580726 w 1686569"/>
              <a:gd name="connsiteY10" fmla="*/ 448814 h 537397"/>
              <a:gd name="connsiteX11" fmla="*/ 2146 w 1686569"/>
              <a:gd name="connsiteY11" fmla="*/ 3752 h 537397"/>
              <a:gd name="connsiteX12" fmla="*/ 390563 w 1686569"/>
              <a:gd name="connsiteY12" fmla="*/ 242467 h 537397"/>
              <a:gd name="connsiteX13" fmla="*/ 552404 w 1686569"/>
              <a:gd name="connsiteY13" fmla="*/ 371940 h 537397"/>
              <a:gd name="connsiteX14" fmla="*/ 487668 w 1686569"/>
              <a:gd name="connsiteY14" fmla="*/ 303158 h 5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6569" h="537397">
                <a:moveTo>
                  <a:pt x="487668" y="303158"/>
                </a:moveTo>
                <a:cubicBezTo>
                  <a:pt x="565217" y="317993"/>
                  <a:pt x="837648" y="449488"/>
                  <a:pt x="1017696" y="460952"/>
                </a:cubicBezTo>
                <a:cubicBezTo>
                  <a:pt x="1197744" y="472416"/>
                  <a:pt x="1485012" y="388798"/>
                  <a:pt x="1567955" y="371940"/>
                </a:cubicBezTo>
                <a:cubicBezTo>
                  <a:pt x="1650898" y="355082"/>
                  <a:pt x="1495800" y="370591"/>
                  <a:pt x="1515356" y="359802"/>
                </a:cubicBezTo>
                <a:cubicBezTo>
                  <a:pt x="1534912" y="349013"/>
                  <a:pt x="1702822" y="295740"/>
                  <a:pt x="1685289" y="307204"/>
                </a:cubicBezTo>
                <a:cubicBezTo>
                  <a:pt x="1667756" y="318668"/>
                  <a:pt x="1499847" y="393519"/>
                  <a:pt x="1410160" y="428584"/>
                </a:cubicBezTo>
                <a:cubicBezTo>
                  <a:pt x="1320473" y="463649"/>
                  <a:pt x="1261806" y="500738"/>
                  <a:pt x="1147169" y="517596"/>
                </a:cubicBezTo>
                <a:cubicBezTo>
                  <a:pt x="1032532" y="534454"/>
                  <a:pt x="766843" y="527711"/>
                  <a:pt x="722337" y="529734"/>
                </a:cubicBezTo>
                <a:cubicBezTo>
                  <a:pt x="677831" y="531757"/>
                  <a:pt x="925312" y="545918"/>
                  <a:pt x="880132" y="529734"/>
                </a:cubicBezTo>
                <a:cubicBezTo>
                  <a:pt x="834952" y="513550"/>
                  <a:pt x="501155" y="446117"/>
                  <a:pt x="451254" y="432630"/>
                </a:cubicBezTo>
                <a:cubicBezTo>
                  <a:pt x="401353" y="419143"/>
                  <a:pt x="655577" y="520294"/>
                  <a:pt x="580726" y="448814"/>
                </a:cubicBezTo>
                <a:cubicBezTo>
                  <a:pt x="505875" y="377334"/>
                  <a:pt x="33840" y="38143"/>
                  <a:pt x="2146" y="3752"/>
                </a:cubicBezTo>
                <a:cubicBezTo>
                  <a:pt x="-29548" y="-30639"/>
                  <a:pt x="298853" y="181102"/>
                  <a:pt x="390563" y="242467"/>
                </a:cubicBezTo>
                <a:cubicBezTo>
                  <a:pt x="482273" y="303832"/>
                  <a:pt x="533522" y="358453"/>
                  <a:pt x="552404" y="371940"/>
                </a:cubicBezTo>
                <a:cubicBezTo>
                  <a:pt x="571286" y="385427"/>
                  <a:pt x="410119" y="288323"/>
                  <a:pt x="487668" y="30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B158DAC-5547-6212-BD55-39B7E7915B63}"/>
              </a:ext>
            </a:extLst>
          </p:cNvPr>
          <p:cNvSpPr/>
          <p:nvPr/>
        </p:nvSpPr>
        <p:spPr>
          <a:xfrm>
            <a:off x="5998900" y="6059085"/>
            <a:ext cx="551462" cy="750038"/>
          </a:xfrm>
          <a:custGeom>
            <a:avLst/>
            <a:gdLst>
              <a:gd name="connsiteX0" fmla="*/ 535419 w 551462"/>
              <a:gd name="connsiteY0" fmla="*/ 9942 h 750038"/>
              <a:gd name="connsiteX1" fmla="*/ 110587 w 551462"/>
              <a:gd name="connsiteY1" fmla="*/ 653258 h 750038"/>
              <a:gd name="connsiteX2" fmla="*/ 171277 w 551462"/>
              <a:gd name="connsiteY2" fmla="*/ 576384 h 750038"/>
              <a:gd name="connsiteX3" fmla="*/ 9436 w 551462"/>
              <a:gd name="connsiteY3" fmla="*/ 742271 h 750038"/>
              <a:gd name="connsiteX4" fmla="*/ 499004 w 551462"/>
              <a:gd name="connsiteY4" fmla="*/ 281025 h 750038"/>
              <a:gd name="connsiteX5" fmla="*/ 434268 w 551462"/>
              <a:gd name="connsiteY5" fmla="*/ 361945 h 750038"/>
              <a:gd name="connsiteX6" fmla="*/ 511142 w 551462"/>
              <a:gd name="connsiteY6" fmla="*/ 200104 h 750038"/>
              <a:gd name="connsiteX7" fmla="*/ 466636 w 551462"/>
              <a:gd name="connsiteY7" fmla="*/ 256749 h 750038"/>
              <a:gd name="connsiteX8" fmla="*/ 535419 w 551462"/>
              <a:gd name="connsiteY8" fmla="*/ 9942 h 7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62" h="750038">
                <a:moveTo>
                  <a:pt x="535419" y="9942"/>
                </a:moveTo>
                <a:cubicBezTo>
                  <a:pt x="476078" y="76027"/>
                  <a:pt x="171277" y="558851"/>
                  <a:pt x="110587" y="653258"/>
                </a:cubicBezTo>
                <a:cubicBezTo>
                  <a:pt x="49897" y="747665"/>
                  <a:pt x="188136" y="561548"/>
                  <a:pt x="171277" y="576384"/>
                </a:cubicBezTo>
                <a:cubicBezTo>
                  <a:pt x="154418" y="591220"/>
                  <a:pt x="-45185" y="791498"/>
                  <a:pt x="9436" y="742271"/>
                </a:cubicBezTo>
                <a:cubicBezTo>
                  <a:pt x="64057" y="693044"/>
                  <a:pt x="428199" y="344413"/>
                  <a:pt x="499004" y="281025"/>
                </a:cubicBezTo>
                <a:cubicBezTo>
                  <a:pt x="569809" y="217637"/>
                  <a:pt x="432245" y="375432"/>
                  <a:pt x="434268" y="361945"/>
                </a:cubicBezTo>
                <a:cubicBezTo>
                  <a:pt x="436291" y="348458"/>
                  <a:pt x="505747" y="217637"/>
                  <a:pt x="511142" y="200104"/>
                </a:cubicBezTo>
                <a:cubicBezTo>
                  <a:pt x="516537" y="182571"/>
                  <a:pt x="462590" y="285745"/>
                  <a:pt x="466636" y="256749"/>
                </a:cubicBezTo>
                <a:cubicBezTo>
                  <a:pt x="470682" y="227753"/>
                  <a:pt x="594760" y="-56143"/>
                  <a:pt x="535419" y="9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E42D1F7-BB6C-665C-7F76-EE3D36C3A879}"/>
              </a:ext>
            </a:extLst>
          </p:cNvPr>
          <p:cNvSpPr/>
          <p:nvPr/>
        </p:nvSpPr>
        <p:spPr>
          <a:xfrm>
            <a:off x="5308571" y="4927550"/>
            <a:ext cx="34990" cy="136715"/>
          </a:xfrm>
          <a:custGeom>
            <a:avLst/>
            <a:gdLst>
              <a:gd name="connsiteX0" fmla="*/ 29 w 34990"/>
              <a:gd name="connsiteY0" fmla="*/ 50 h 136715"/>
              <a:gd name="connsiteX1" fmla="*/ 28604 w 34990"/>
              <a:gd name="connsiteY1" fmla="*/ 85775 h 136715"/>
              <a:gd name="connsiteX2" fmla="*/ 12729 w 34990"/>
              <a:gd name="connsiteY2" fmla="*/ 136575 h 136715"/>
              <a:gd name="connsiteX3" fmla="*/ 34954 w 34990"/>
              <a:gd name="connsiteY3" fmla="*/ 98475 h 136715"/>
              <a:gd name="connsiteX4" fmla="*/ 29 w 34990"/>
              <a:gd name="connsiteY4" fmla="*/ 50 h 13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0" h="136715">
                <a:moveTo>
                  <a:pt x="29" y="50"/>
                </a:moveTo>
                <a:cubicBezTo>
                  <a:pt x="-1029" y="-2067"/>
                  <a:pt x="26487" y="63021"/>
                  <a:pt x="28604" y="85775"/>
                </a:cubicBezTo>
                <a:cubicBezTo>
                  <a:pt x="30721" y="108529"/>
                  <a:pt x="11671" y="134458"/>
                  <a:pt x="12729" y="136575"/>
                </a:cubicBezTo>
                <a:cubicBezTo>
                  <a:pt x="13787" y="138692"/>
                  <a:pt x="36012" y="116466"/>
                  <a:pt x="34954" y="98475"/>
                </a:cubicBezTo>
                <a:cubicBezTo>
                  <a:pt x="33896" y="80484"/>
                  <a:pt x="1087" y="2167"/>
                  <a:pt x="2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4A6C35-243E-8698-A8E1-5C0C8058D682}"/>
              </a:ext>
            </a:extLst>
          </p:cNvPr>
          <p:cNvSpPr/>
          <p:nvPr/>
        </p:nvSpPr>
        <p:spPr>
          <a:xfrm>
            <a:off x="6038837" y="4892664"/>
            <a:ext cx="19453" cy="161959"/>
          </a:xfrm>
          <a:custGeom>
            <a:avLst/>
            <a:gdLst>
              <a:gd name="connsiteX0" fmla="*/ 13 w 19453"/>
              <a:gd name="connsiteY0" fmla="*/ 11 h 161959"/>
              <a:gd name="connsiteX1" fmla="*/ 15888 w 19453"/>
              <a:gd name="connsiteY1" fmla="*/ 95261 h 161959"/>
              <a:gd name="connsiteX2" fmla="*/ 9538 w 19453"/>
              <a:gd name="connsiteY2" fmla="*/ 161936 h 161959"/>
              <a:gd name="connsiteX3" fmla="*/ 19063 w 19453"/>
              <a:gd name="connsiteY3" fmla="*/ 101611 h 161959"/>
              <a:gd name="connsiteX4" fmla="*/ 13 w 19453"/>
              <a:gd name="connsiteY4" fmla="*/ 11 h 16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3" h="161959">
                <a:moveTo>
                  <a:pt x="13" y="11"/>
                </a:moveTo>
                <a:cubicBezTo>
                  <a:pt x="-516" y="-1047"/>
                  <a:pt x="14301" y="68274"/>
                  <a:pt x="15888" y="95261"/>
                </a:cubicBezTo>
                <a:cubicBezTo>
                  <a:pt x="17475" y="122248"/>
                  <a:pt x="9009" y="160878"/>
                  <a:pt x="9538" y="161936"/>
                </a:cubicBezTo>
                <a:cubicBezTo>
                  <a:pt x="10067" y="162994"/>
                  <a:pt x="21709" y="128069"/>
                  <a:pt x="19063" y="101611"/>
                </a:cubicBezTo>
                <a:cubicBezTo>
                  <a:pt x="16417" y="75153"/>
                  <a:pt x="542" y="1069"/>
                  <a:pt x="1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59B8BA62-FE37-499F-F037-7D37366536EE}"/>
              </a:ext>
            </a:extLst>
          </p:cNvPr>
          <p:cNvSpPr/>
          <p:nvPr/>
        </p:nvSpPr>
        <p:spPr>
          <a:xfrm>
            <a:off x="6016604" y="5225897"/>
            <a:ext cx="16118" cy="131239"/>
          </a:xfrm>
          <a:custGeom>
            <a:avLst/>
            <a:gdLst>
              <a:gd name="connsiteX0" fmla="*/ 21 w 16118"/>
              <a:gd name="connsiteY0" fmla="*/ 153 h 131239"/>
              <a:gd name="connsiteX1" fmla="*/ 15896 w 16118"/>
              <a:gd name="connsiteY1" fmla="*/ 104928 h 131239"/>
              <a:gd name="connsiteX2" fmla="*/ 9546 w 16118"/>
              <a:gd name="connsiteY2" fmla="*/ 130328 h 131239"/>
              <a:gd name="connsiteX3" fmla="*/ 12721 w 16118"/>
              <a:gd name="connsiteY3" fmla="*/ 82703 h 131239"/>
              <a:gd name="connsiteX4" fmla="*/ 21 w 16118"/>
              <a:gd name="connsiteY4" fmla="*/ 153 h 1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8" h="131239">
                <a:moveTo>
                  <a:pt x="21" y="153"/>
                </a:moveTo>
                <a:cubicBezTo>
                  <a:pt x="550" y="3857"/>
                  <a:pt x="14309" y="83232"/>
                  <a:pt x="15896" y="104928"/>
                </a:cubicBezTo>
                <a:cubicBezTo>
                  <a:pt x="17483" y="126624"/>
                  <a:pt x="10075" y="134032"/>
                  <a:pt x="9546" y="130328"/>
                </a:cubicBezTo>
                <a:cubicBezTo>
                  <a:pt x="9017" y="126624"/>
                  <a:pt x="16425" y="104399"/>
                  <a:pt x="12721" y="82703"/>
                </a:cubicBezTo>
                <a:cubicBezTo>
                  <a:pt x="9017" y="61007"/>
                  <a:pt x="-508" y="-3551"/>
                  <a:pt x="21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1D16C5E-71E9-BBA4-BF18-5A29138C5F29}"/>
              </a:ext>
            </a:extLst>
          </p:cNvPr>
          <p:cNvSpPr/>
          <p:nvPr/>
        </p:nvSpPr>
        <p:spPr>
          <a:xfrm>
            <a:off x="5301920" y="4730582"/>
            <a:ext cx="121337" cy="178039"/>
          </a:xfrm>
          <a:custGeom>
            <a:avLst/>
            <a:gdLst>
              <a:gd name="connsiteX0" fmla="*/ 330 w 121337"/>
              <a:gd name="connsiteY0" fmla="*/ 168 h 178039"/>
              <a:gd name="connsiteX1" fmla="*/ 101930 w 121337"/>
              <a:gd name="connsiteY1" fmla="*/ 143043 h 178039"/>
              <a:gd name="connsiteX2" fmla="*/ 120980 w 121337"/>
              <a:gd name="connsiteY2" fmla="*/ 92243 h 178039"/>
              <a:gd name="connsiteX3" fmla="*/ 95580 w 121337"/>
              <a:gd name="connsiteY3" fmla="*/ 162093 h 178039"/>
              <a:gd name="connsiteX4" fmla="*/ 98755 w 121337"/>
              <a:gd name="connsiteY4" fmla="*/ 177968 h 178039"/>
              <a:gd name="connsiteX5" fmla="*/ 95580 w 121337"/>
              <a:gd name="connsiteY5" fmla="*/ 158918 h 178039"/>
              <a:gd name="connsiteX6" fmla="*/ 70180 w 121337"/>
              <a:gd name="connsiteY6" fmla="*/ 114468 h 178039"/>
              <a:gd name="connsiteX7" fmla="*/ 330 w 121337"/>
              <a:gd name="connsiteY7" fmla="*/ 168 h 1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37" h="178039">
                <a:moveTo>
                  <a:pt x="330" y="168"/>
                </a:moveTo>
                <a:cubicBezTo>
                  <a:pt x="5622" y="4931"/>
                  <a:pt x="81822" y="127697"/>
                  <a:pt x="101930" y="143043"/>
                </a:cubicBezTo>
                <a:cubicBezTo>
                  <a:pt x="122038" y="158389"/>
                  <a:pt x="122038" y="89068"/>
                  <a:pt x="120980" y="92243"/>
                </a:cubicBezTo>
                <a:cubicBezTo>
                  <a:pt x="119922" y="95418"/>
                  <a:pt x="99284" y="147806"/>
                  <a:pt x="95580" y="162093"/>
                </a:cubicBezTo>
                <a:cubicBezTo>
                  <a:pt x="91876" y="176380"/>
                  <a:pt x="98755" y="178497"/>
                  <a:pt x="98755" y="177968"/>
                </a:cubicBezTo>
                <a:cubicBezTo>
                  <a:pt x="98755" y="177439"/>
                  <a:pt x="100343" y="169501"/>
                  <a:pt x="95580" y="158918"/>
                </a:cubicBezTo>
                <a:cubicBezTo>
                  <a:pt x="90818" y="148335"/>
                  <a:pt x="85526" y="136164"/>
                  <a:pt x="70180" y="114468"/>
                </a:cubicBezTo>
                <a:cubicBezTo>
                  <a:pt x="54834" y="92772"/>
                  <a:pt x="-4962" y="-4595"/>
                  <a:pt x="33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CE518F6-E9B2-E353-5F9E-C50DEA6B7FA0}"/>
              </a:ext>
            </a:extLst>
          </p:cNvPr>
          <p:cNvSpPr/>
          <p:nvPr/>
        </p:nvSpPr>
        <p:spPr>
          <a:xfrm>
            <a:off x="6143068" y="4660836"/>
            <a:ext cx="114944" cy="103750"/>
          </a:xfrm>
          <a:custGeom>
            <a:avLst/>
            <a:gdLst>
              <a:gd name="connsiteX0" fmla="*/ 114857 w 114944"/>
              <a:gd name="connsiteY0" fmla="*/ 64 h 103750"/>
              <a:gd name="connsiteX1" fmla="*/ 3732 w 114944"/>
              <a:gd name="connsiteY1" fmla="*/ 101664 h 103750"/>
              <a:gd name="connsiteX2" fmla="*/ 25957 w 114944"/>
              <a:gd name="connsiteY2" fmla="*/ 69914 h 103750"/>
              <a:gd name="connsiteX3" fmla="*/ 22782 w 114944"/>
              <a:gd name="connsiteY3" fmla="*/ 85789 h 103750"/>
              <a:gd name="connsiteX4" fmla="*/ 114857 w 114944"/>
              <a:gd name="connsiteY4" fmla="*/ 64 h 10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44" h="103750">
                <a:moveTo>
                  <a:pt x="114857" y="64"/>
                </a:moveTo>
                <a:cubicBezTo>
                  <a:pt x="111682" y="2710"/>
                  <a:pt x="18548" y="90022"/>
                  <a:pt x="3732" y="101664"/>
                </a:cubicBezTo>
                <a:cubicBezTo>
                  <a:pt x="-11084" y="113306"/>
                  <a:pt x="22782" y="72560"/>
                  <a:pt x="25957" y="69914"/>
                </a:cubicBezTo>
                <a:cubicBezTo>
                  <a:pt x="29132" y="67268"/>
                  <a:pt x="12199" y="94256"/>
                  <a:pt x="22782" y="85789"/>
                </a:cubicBezTo>
                <a:cubicBezTo>
                  <a:pt x="33365" y="77322"/>
                  <a:pt x="118032" y="-2582"/>
                  <a:pt x="11485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01E63375-24BF-531B-17EE-9B15E243C186}"/>
              </a:ext>
            </a:extLst>
          </p:cNvPr>
          <p:cNvSpPr/>
          <p:nvPr/>
        </p:nvSpPr>
        <p:spPr>
          <a:xfrm>
            <a:off x="3200059" y="4961490"/>
            <a:ext cx="269216" cy="688734"/>
          </a:xfrm>
          <a:custGeom>
            <a:avLst/>
            <a:gdLst>
              <a:gd name="connsiteX0" fmla="*/ 341 w 269216"/>
              <a:gd name="connsiteY0" fmla="*/ 803 h 688734"/>
              <a:gd name="connsiteX1" fmla="*/ 184336 w 269216"/>
              <a:gd name="connsiteY1" fmla="*/ 229403 h 688734"/>
              <a:gd name="connsiteX2" fmla="*/ 267970 w 269216"/>
              <a:gd name="connsiteY2" fmla="*/ 686603 h 688734"/>
              <a:gd name="connsiteX3" fmla="*/ 234517 w 269216"/>
              <a:gd name="connsiteY3" fmla="*/ 396671 h 688734"/>
              <a:gd name="connsiteX4" fmla="*/ 234517 w 269216"/>
              <a:gd name="connsiteY4" fmla="*/ 301886 h 688734"/>
              <a:gd name="connsiteX5" fmla="*/ 341 w 269216"/>
              <a:gd name="connsiteY5" fmla="*/ 803 h 6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16" h="688734">
                <a:moveTo>
                  <a:pt x="341" y="803"/>
                </a:moveTo>
                <a:cubicBezTo>
                  <a:pt x="-8023" y="-11278"/>
                  <a:pt x="139731" y="115103"/>
                  <a:pt x="184336" y="229403"/>
                </a:cubicBezTo>
                <a:cubicBezTo>
                  <a:pt x="228941" y="343703"/>
                  <a:pt x="259607" y="658725"/>
                  <a:pt x="267970" y="686603"/>
                </a:cubicBezTo>
                <a:cubicBezTo>
                  <a:pt x="276333" y="714481"/>
                  <a:pt x="240092" y="460790"/>
                  <a:pt x="234517" y="396671"/>
                </a:cubicBezTo>
                <a:cubicBezTo>
                  <a:pt x="228942" y="332552"/>
                  <a:pt x="271688" y="365076"/>
                  <a:pt x="234517" y="301886"/>
                </a:cubicBezTo>
                <a:cubicBezTo>
                  <a:pt x="197346" y="238696"/>
                  <a:pt x="8705" y="12884"/>
                  <a:pt x="341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438EE20-7D59-D80D-0612-8BBA935BB875}"/>
              </a:ext>
            </a:extLst>
          </p:cNvPr>
          <p:cNvSpPr/>
          <p:nvPr/>
        </p:nvSpPr>
        <p:spPr>
          <a:xfrm>
            <a:off x="3252240" y="5470468"/>
            <a:ext cx="505798" cy="1026766"/>
          </a:xfrm>
          <a:custGeom>
            <a:avLst/>
            <a:gdLst>
              <a:gd name="connsiteX0" fmla="*/ 1323 w 505798"/>
              <a:gd name="connsiteY0" fmla="*/ 3173 h 1026766"/>
              <a:gd name="connsiteX1" fmla="*/ 490420 w 505798"/>
              <a:gd name="connsiteY1" fmla="*/ 998380 h 1026766"/>
              <a:gd name="connsiteX2" fmla="*/ 350071 w 505798"/>
              <a:gd name="connsiteY2" fmla="*/ 692163 h 1026766"/>
              <a:gd name="connsiteX3" fmla="*/ 1323 w 505798"/>
              <a:gd name="connsiteY3" fmla="*/ 3173 h 10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98" h="1026766">
                <a:moveTo>
                  <a:pt x="1323" y="3173"/>
                </a:moveTo>
                <a:cubicBezTo>
                  <a:pt x="24714" y="54209"/>
                  <a:pt x="432295" y="883548"/>
                  <a:pt x="490420" y="998380"/>
                </a:cubicBezTo>
                <a:cubicBezTo>
                  <a:pt x="548545" y="1113212"/>
                  <a:pt x="428752" y="853069"/>
                  <a:pt x="350071" y="692163"/>
                </a:cubicBezTo>
                <a:cubicBezTo>
                  <a:pt x="271390" y="531257"/>
                  <a:pt x="-22068" y="-47863"/>
                  <a:pt x="1323" y="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36F934C-C85E-A6F5-2EE1-8198E10B276E}"/>
              </a:ext>
            </a:extLst>
          </p:cNvPr>
          <p:cNvSpPr/>
          <p:nvPr/>
        </p:nvSpPr>
        <p:spPr>
          <a:xfrm>
            <a:off x="3038997" y="4817953"/>
            <a:ext cx="193695" cy="450563"/>
          </a:xfrm>
          <a:custGeom>
            <a:avLst/>
            <a:gdLst>
              <a:gd name="connsiteX0" fmla="*/ 150 w 193695"/>
              <a:gd name="connsiteY0" fmla="*/ 669 h 450563"/>
              <a:gd name="connsiteX1" fmla="*/ 186065 w 193695"/>
              <a:gd name="connsiteY1" fmla="*/ 433207 h 450563"/>
              <a:gd name="connsiteX2" fmla="*/ 144329 w 193695"/>
              <a:gd name="connsiteY2" fmla="*/ 334558 h 450563"/>
              <a:gd name="connsiteX3" fmla="*/ 19121 w 193695"/>
              <a:gd name="connsiteY3" fmla="*/ 49994 h 450563"/>
              <a:gd name="connsiteX4" fmla="*/ 151918 w 193695"/>
              <a:gd name="connsiteY4" fmla="*/ 326970 h 450563"/>
              <a:gd name="connsiteX5" fmla="*/ 150 w 193695"/>
              <a:gd name="connsiteY5" fmla="*/ 669 h 4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95" h="450563">
                <a:moveTo>
                  <a:pt x="150" y="669"/>
                </a:moveTo>
                <a:cubicBezTo>
                  <a:pt x="5841" y="18375"/>
                  <a:pt x="162035" y="377559"/>
                  <a:pt x="186065" y="433207"/>
                </a:cubicBezTo>
                <a:cubicBezTo>
                  <a:pt x="210095" y="488855"/>
                  <a:pt x="172153" y="398427"/>
                  <a:pt x="144329" y="334558"/>
                </a:cubicBezTo>
                <a:cubicBezTo>
                  <a:pt x="116505" y="270689"/>
                  <a:pt x="17856" y="51259"/>
                  <a:pt x="19121" y="49994"/>
                </a:cubicBezTo>
                <a:cubicBezTo>
                  <a:pt x="20386" y="48729"/>
                  <a:pt x="151918" y="331396"/>
                  <a:pt x="151918" y="326970"/>
                </a:cubicBezTo>
                <a:cubicBezTo>
                  <a:pt x="151918" y="322544"/>
                  <a:pt x="-5541" y="-17037"/>
                  <a:pt x="150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637D2E66-404F-7BBC-2A78-7D30B42643F7}"/>
              </a:ext>
            </a:extLst>
          </p:cNvPr>
          <p:cNvSpPr/>
          <p:nvPr/>
        </p:nvSpPr>
        <p:spPr>
          <a:xfrm>
            <a:off x="3008308" y="3938345"/>
            <a:ext cx="42259" cy="220154"/>
          </a:xfrm>
          <a:custGeom>
            <a:avLst/>
            <a:gdLst>
              <a:gd name="connsiteX0" fmla="*/ 42221 w 42259"/>
              <a:gd name="connsiteY0" fmla="*/ 25 h 220154"/>
              <a:gd name="connsiteX1" fmla="*/ 8074 w 42259"/>
              <a:gd name="connsiteY1" fmla="*/ 140410 h 220154"/>
              <a:gd name="connsiteX2" fmla="*/ 11868 w 42259"/>
              <a:gd name="connsiteY2" fmla="*/ 220088 h 220154"/>
              <a:gd name="connsiteX3" fmla="*/ 485 w 42259"/>
              <a:gd name="connsiteY3" fmla="*/ 151793 h 220154"/>
              <a:gd name="connsiteX4" fmla="*/ 42221 w 42259"/>
              <a:gd name="connsiteY4" fmla="*/ 25 h 2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9" h="220154">
                <a:moveTo>
                  <a:pt x="42221" y="25"/>
                </a:moveTo>
                <a:cubicBezTo>
                  <a:pt x="43486" y="-1872"/>
                  <a:pt x="13133" y="103733"/>
                  <a:pt x="8074" y="140410"/>
                </a:cubicBezTo>
                <a:cubicBezTo>
                  <a:pt x="3015" y="177087"/>
                  <a:pt x="13133" y="218191"/>
                  <a:pt x="11868" y="220088"/>
                </a:cubicBezTo>
                <a:cubicBezTo>
                  <a:pt x="10603" y="221985"/>
                  <a:pt x="-2677" y="182779"/>
                  <a:pt x="485" y="151793"/>
                </a:cubicBezTo>
                <a:cubicBezTo>
                  <a:pt x="3647" y="120807"/>
                  <a:pt x="40956" y="1922"/>
                  <a:pt x="4222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98A1F74-1431-4494-8897-869D46248421}"/>
              </a:ext>
            </a:extLst>
          </p:cNvPr>
          <p:cNvSpPr/>
          <p:nvPr/>
        </p:nvSpPr>
        <p:spPr>
          <a:xfrm>
            <a:off x="3019970" y="4818439"/>
            <a:ext cx="145189" cy="410849"/>
          </a:xfrm>
          <a:custGeom>
            <a:avLst/>
            <a:gdLst>
              <a:gd name="connsiteX0" fmla="*/ 206 w 145189"/>
              <a:gd name="connsiteY0" fmla="*/ 183 h 410849"/>
              <a:gd name="connsiteX1" fmla="*/ 34354 w 145189"/>
              <a:gd name="connsiteY1" fmla="*/ 216452 h 410849"/>
              <a:gd name="connsiteX2" fmla="*/ 38148 w 145189"/>
              <a:gd name="connsiteY2" fmla="*/ 182305 h 410849"/>
              <a:gd name="connsiteX3" fmla="*/ 144385 w 145189"/>
              <a:gd name="connsiteY3" fmla="*/ 409956 h 410849"/>
              <a:gd name="connsiteX4" fmla="*/ 83678 w 145189"/>
              <a:gd name="connsiteY4" fmla="*/ 258188 h 410849"/>
              <a:gd name="connsiteX5" fmla="*/ 22971 w 145189"/>
              <a:gd name="connsiteY5" fmla="*/ 174716 h 410849"/>
              <a:gd name="connsiteX6" fmla="*/ 19177 w 145189"/>
              <a:gd name="connsiteY6" fmla="*/ 178510 h 410849"/>
              <a:gd name="connsiteX7" fmla="*/ 206 w 145189"/>
              <a:gd name="connsiteY7" fmla="*/ 183 h 41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189" h="410849">
                <a:moveTo>
                  <a:pt x="206" y="183"/>
                </a:moveTo>
                <a:cubicBezTo>
                  <a:pt x="2735" y="6507"/>
                  <a:pt x="28030" y="186098"/>
                  <a:pt x="34354" y="216452"/>
                </a:cubicBezTo>
                <a:cubicBezTo>
                  <a:pt x="40678" y="246806"/>
                  <a:pt x="19810" y="150054"/>
                  <a:pt x="38148" y="182305"/>
                </a:cubicBezTo>
                <a:cubicBezTo>
                  <a:pt x="56486" y="214556"/>
                  <a:pt x="136797" y="397309"/>
                  <a:pt x="144385" y="409956"/>
                </a:cubicBezTo>
                <a:cubicBezTo>
                  <a:pt x="151973" y="422603"/>
                  <a:pt x="103914" y="297395"/>
                  <a:pt x="83678" y="258188"/>
                </a:cubicBezTo>
                <a:cubicBezTo>
                  <a:pt x="63442" y="218981"/>
                  <a:pt x="33721" y="187996"/>
                  <a:pt x="22971" y="174716"/>
                </a:cubicBezTo>
                <a:cubicBezTo>
                  <a:pt x="12221" y="161436"/>
                  <a:pt x="19177" y="204437"/>
                  <a:pt x="19177" y="178510"/>
                </a:cubicBezTo>
                <a:cubicBezTo>
                  <a:pt x="19177" y="152583"/>
                  <a:pt x="-2323" y="-6141"/>
                  <a:pt x="20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21CE7A9A-6366-F2E4-3669-A81C6A59E128}"/>
              </a:ext>
            </a:extLst>
          </p:cNvPr>
          <p:cNvSpPr/>
          <p:nvPr/>
        </p:nvSpPr>
        <p:spPr>
          <a:xfrm>
            <a:off x="3137586" y="5375903"/>
            <a:ext cx="251808" cy="462241"/>
          </a:xfrm>
          <a:custGeom>
            <a:avLst/>
            <a:gdLst>
              <a:gd name="connsiteX0" fmla="*/ 210 w 251808"/>
              <a:gd name="connsiteY0" fmla="*/ 465 h 462241"/>
              <a:gd name="connsiteX1" fmla="*/ 239244 w 251808"/>
              <a:gd name="connsiteY1" fmla="*/ 440592 h 462241"/>
              <a:gd name="connsiteX2" fmla="*/ 197508 w 251808"/>
              <a:gd name="connsiteY2" fmla="*/ 357119 h 462241"/>
              <a:gd name="connsiteX3" fmla="*/ 210 w 251808"/>
              <a:gd name="connsiteY3" fmla="*/ 465 h 4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08" h="462241">
                <a:moveTo>
                  <a:pt x="210" y="465"/>
                </a:moveTo>
                <a:cubicBezTo>
                  <a:pt x="7166" y="14377"/>
                  <a:pt x="206361" y="381150"/>
                  <a:pt x="239244" y="440592"/>
                </a:cubicBezTo>
                <a:cubicBezTo>
                  <a:pt x="272127" y="500034"/>
                  <a:pt x="234185" y="425415"/>
                  <a:pt x="197508" y="357119"/>
                </a:cubicBezTo>
                <a:cubicBezTo>
                  <a:pt x="160831" y="288824"/>
                  <a:pt x="-6746" y="-13447"/>
                  <a:pt x="210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EFE44BC9-70B9-7514-E5F2-1407B93928BB}"/>
              </a:ext>
            </a:extLst>
          </p:cNvPr>
          <p:cNvSpPr/>
          <p:nvPr/>
        </p:nvSpPr>
        <p:spPr>
          <a:xfrm>
            <a:off x="4199334" y="5393297"/>
            <a:ext cx="30379" cy="113054"/>
          </a:xfrm>
          <a:custGeom>
            <a:avLst/>
            <a:gdLst>
              <a:gd name="connsiteX0" fmla="*/ 20206 w 30379"/>
              <a:gd name="connsiteY0" fmla="*/ 0 h 113054"/>
              <a:gd name="connsiteX1" fmla="*/ 13556 w 30379"/>
              <a:gd name="connsiteY1" fmla="*/ 69827 h 113054"/>
              <a:gd name="connsiteX2" fmla="*/ 30182 w 30379"/>
              <a:gd name="connsiteY2" fmla="*/ 113054 h 113054"/>
              <a:gd name="connsiteX3" fmla="*/ 256 w 30379"/>
              <a:gd name="connsiteY3" fmla="*/ 69827 h 113054"/>
              <a:gd name="connsiteX4" fmla="*/ 20206 w 30379"/>
              <a:gd name="connsiteY4" fmla="*/ 0 h 1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9" h="113054">
                <a:moveTo>
                  <a:pt x="20206" y="0"/>
                </a:moveTo>
                <a:cubicBezTo>
                  <a:pt x="22423" y="0"/>
                  <a:pt x="11893" y="50985"/>
                  <a:pt x="13556" y="69827"/>
                </a:cubicBezTo>
                <a:cubicBezTo>
                  <a:pt x="15219" y="88669"/>
                  <a:pt x="32399" y="113054"/>
                  <a:pt x="30182" y="113054"/>
                </a:cubicBezTo>
                <a:cubicBezTo>
                  <a:pt x="27965" y="113054"/>
                  <a:pt x="3027" y="85898"/>
                  <a:pt x="256" y="69827"/>
                </a:cubicBezTo>
                <a:cubicBezTo>
                  <a:pt x="-2515" y="53756"/>
                  <a:pt x="17989" y="0"/>
                  <a:pt x="202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F433F4B3-1A36-B90B-6634-FC0E4EB67B49}"/>
              </a:ext>
            </a:extLst>
          </p:cNvPr>
          <p:cNvSpPr/>
          <p:nvPr/>
        </p:nvSpPr>
        <p:spPr>
          <a:xfrm>
            <a:off x="5815584" y="5074085"/>
            <a:ext cx="27747" cy="93143"/>
          </a:xfrm>
          <a:custGeom>
            <a:avLst/>
            <a:gdLst>
              <a:gd name="connsiteX0" fmla="*/ 23276 w 27747"/>
              <a:gd name="connsiteY0" fmla="*/ 4 h 93143"/>
              <a:gd name="connsiteX1" fmla="*/ 26601 w 27747"/>
              <a:gd name="connsiteY1" fmla="*/ 69831 h 93143"/>
              <a:gd name="connsiteX2" fmla="*/ 0 w 27747"/>
              <a:gd name="connsiteY2" fmla="*/ 93106 h 93143"/>
              <a:gd name="connsiteX3" fmla="*/ 26601 w 27747"/>
              <a:gd name="connsiteY3" fmla="*/ 73156 h 93143"/>
              <a:gd name="connsiteX4" fmla="*/ 23276 w 27747"/>
              <a:gd name="connsiteY4" fmla="*/ 4 h 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7" h="93143">
                <a:moveTo>
                  <a:pt x="23276" y="4"/>
                </a:moveTo>
                <a:cubicBezTo>
                  <a:pt x="23276" y="-550"/>
                  <a:pt x="30480" y="54314"/>
                  <a:pt x="26601" y="69831"/>
                </a:cubicBezTo>
                <a:cubicBezTo>
                  <a:pt x="22722" y="85348"/>
                  <a:pt x="0" y="92552"/>
                  <a:pt x="0" y="93106"/>
                </a:cubicBezTo>
                <a:cubicBezTo>
                  <a:pt x="0" y="93660"/>
                  <a:pt x="22722" y="88119"/>
                  <a:pt x="26601" y="73156"/>
                </a:cubicBezTo>
                <a:cubicBezTo>
                  <a:pt x="30480" y="58193"/>
                  <a:pt x="23276" y="558"/>
                  <a:pt x="2327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7AE272A-6570-A0CB-FCE1-F3AE3E451CD9}"/>
              </a:ext>
            </a:extLst>
          </p:cNvPr>
          <p:cNvSpPr/>
          <p:nvPr/>
        </p:nvSpPr>
        <p:spPr>
          <a:xfrm>
            <a:off x="3667448" y="5346695"/>
            <a:ext cx="78652" cy="93256"/>
          </a:xfrm>
          <a:custGeom>
            <a:avLst/>
            <a:gdLst>
              <a:gd name="connsiteX0" fmla="*/ 127 w 78652"/>
              <a:gd name="connsiteY0" fmla="*/ 51 h 93256"/>
              <a:gd name="connsiteX1" fmla="*/ 53329 w 78652"/>
              <a:gd name="connsiteY1" fmla="*/ 53253 h 93256"/>
              <a:gd name="connsiteX2" fmla="*/ 76604 w 78652"/>
              <a:gd name="connsiteY2" fmla="*/ 93154 h 93256"/>
              <a:gd name="connsiteX3" fmla="*/ 69954 w 78652"/>
              <a:gd name="connsiteY3" fmla="*/ 63228 h 93256"/>
              <a:gd name="connsiteX4" fmla="*/ 127 w 78652"/>
              <a:gd name="connsiteY4" fmla="*/ 51 h 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2" h="93256">
                <a:moveTo>
                  <a:pt x="127" y="51"/>
                </a:moveTo>
                <a:cubicBezTo>
                  <a:pt x="-2644" y="-1612"/>
                  <a:pt x="40583" y="37736"/>
                  <a:pt x="53329" y="53253"/>
                </a:cubicBezTo>
                <a:cubicBezTo>
                  <a:pt x="66075" y="68770"/>
                  <a:pt x="73833" y="91492"/>
                  <a:pt x="76604" y="93154"/>
                </a:cubicBezTo>
                <a:cubicBezTo>
                  <a:pt x="79375" y="94817"/>
                  <a:pt x="81037" y="75974"/>
                  <a:pt x="69954" y="63228"/>
                </a:cubicBezTo>
                <a:cubicBezTo>
                  <a:pt x="58871" y="50482"/>
                  <a:pt x="2898" y="1714"/>
                  <a:pt x="12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55AAC57-4F6E-B2F3-B76E-D5DA9C6E907C}"/>
              </a:ext>
            </a:extLst>
          </p:cNvPr>
          <p:cNvSpPr/>
          <p:nvPr/>
        </p:nvSpPr>
        <p:spPr>
          <a:xfrm>
            <a:off x="4355787" y="5270262"/>
            <a:ext cx="103371" cy="293401"/>
          </a:xfrm>
          <a:custGeom>
            <a:avLst/>
            <a:gdLst>
              <a:gd name="connsiteX0" fmla="*/ 103160 w 103371"/>
              <a:gd name="connsiteY0" fmla="*/ 7 h 293401"/>
              <a:gd name="connsiteX1" fmla="*/ 30008 w 103371"/>
              <a:gd name="connsiteY1" fmla="*/ 169587 h 293401"/>
              <a:gd name="connsiteX2" fmla="*/ 36658 w 103371"/>
              <a:gd name="connsiteY2" fmla="*/ 292615 h 293401"/>
              <a:gd name="connsiteX3" fmla="*/ 16708 w 103371"/>
              <a:gd name="connsiteY3" fmla="*/ 219463 h 293401"/>
              <a:gd name="connsiteX4" fmla="*/ 3407 w 103371"/>
              <a:gd name="connsiteY4" fmla="*/ 162937 h 293401"/>
              <a:gd name="connsiteX5" fmla="*/ 20033 w 103371"/>
              <a:gd name="connsiteY5" fmla="*/ 133011 h 293401"/>
              <a:gd name="connsiteX6" fmla="*/ 3407 w 103371"/>
              <a:gd name="connsiteY6" fmla="*/ 176237 h 293401"/>
              <a:gd name="connsiteX7" fmla="*/ 103160 w 103371"/>
              <a:gd name="connsiteY7" fmla="*/ 7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71" h="293401">
                <a:moveTo>
                  <a:pt x="103160" y="7"/>
                </a:moveTo>
                <a:cubicBezTo>
                  <a:pt x="107593" y="-1101"/>
                  <a:pt x="41092" y="120819"/>
                  <a:pt x="30008" y="169587"/>
                </a:cubicBezTo>
                <a:cubicBezTo>
                  <a:pt x="18924" y="218355"/>
                  <a:pt x="38875" y="284302"/>
                  <a:pt x="36658" y="292615"/>
                </a:cubicBezTo>
                <a:cubicBezTo>
                  <a:pt x="34441" y="300928"/>
                  <a:pt x="22250" y="241076"/>
                  <a:pt x="16708" y="219463"/>
                </a:cubicBezTo>
                <a:cubicBezTo>
                  <a:pt x="11166" y="197850"/>
                  <a:pt x="2853" y="177346"/>
                  <a:pt x="3407" y="162937"/>
                </a:cubicBezTo>
                <a:cubicBezTo>
                  <a:pt x="3961" y="148528"/>
                  <a:pt x="20033" y="130794"/>
                  <a:pt x="20033" y="133011"/>
                </a:cubicBezTo>
                <a:cubicBezTo>
                  <a:pt x="20033" y="135228"/>
                  <a:pt x="-9893" y="196742"/>
                  <a:pt x="3407" y="176237"/>
                </a:cubicBezTo>
                <a:cubicBezTo>
                  <a:pt x="16707" y="155732"/>
                  <a:pt x="98727" y="1115"/>
                  <a:pt x="10316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AB1EC248-07D1-7DF0-3C5D-F973E5A7A490}"/>
              </a:ext>
            </a:extLst>
          </p:cNvPr>
          <p:cNvSpPr/>
          <p:nvPr/>
        </p:nvSpPr>
        <p:spPr>
          <a:xfrm>
            <a:off x="4425626" y="5472998"/>
            <a:ext cx="146582" cy="161766"/>
          </a:xfrm>
          <a:custGeom>
            <a:avLst/>
            <a:gdLst>
              <a:gd name="connsiteX0" fmla="*/ 324 w 146582"/>
              <a:gd name="connsiteY0" fmla="*/ 702 h 161766"/>
              <a:gd name="connsiteX1" fmla="*/ 13024 w 146582"/>
              <a:gd name="connsiteY1" fmla="*/ 95952 h 161766"/>
              <a:gd name="connsiteX2" fmla="*/ 60649 w 146582"/>
              <a:gd name="connsiteY2" fmla="*/ 146752 h 161766"/>
              <a:gd name="connsiteX3" fmla="*/ 146374 w 146582"/>
              <a:gd name="connsiteY3" fmla="*/ 159452 h 161766"/>
              <a:gd name="connsiteX4" fmla="*/ 82874 w 146582"/>
              <a:gd name="connsiteY4" fmla="*/ 156277 h 161766"/>
              <a:gd name="connsiteX5" fmla="*/ 22549 w 146582"/>
              <a:gd name="connsiteY5" fmla="*/ 149927 h 161766"/>
              <a:gd name="connsiteX6" fmla="*/ 324 w 146582"/>
              <a:gd name="connsiteY6" fmla="*/ 702 h 1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82" h="161766">
                <a:moveTo>
                  <a:pt x="324" y="702"/>
                </a:moveTo>
                <a:cubicBezTo>
                  <a:pt x="-1263" y="-8294"/>
                  <a:pt x="2970" y="71610"/>
                  <a:pt x="13024" y="95952"/>
                </a:cubicBezTo>
                <a:cubicBezTo>
                  <a:pt x="23078" y="120294"/>
                  <a:pt x="38424" y="136169"/>
                  <a:pt x="60649" y="146752"/>
                </a:cubicBezTo>
                <a:cubicBezTo>
                  <a:pt x="82874" y="157335"/>
                  <a:pt x="142670" y="157865"/>
                  <a:pt x="146374" y="159452"/>
                </a:cubicBezTo>
                <a:cubicBezTo>
                  <a:pt x="150078" y="161039"/>
                  <a:pt x="103511" y="157864"/>
                  <a:pt x="82874" y="156277"/>
                </a:cubicBezTo>
                <a:cubicBezTo>
                  <a:pt x="62237" y="154690"/>
                  <a:pt x="34191" y="173210"/>
                  <a:pt x="22549" y="149927"/>
                </a:cubicBezTo>
                <a:cubicBezTo>
                  <a:pt x="10907" y="126644"/>
                  <a:pt x="1911" y="9698"/>
                  <a:pt x="324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98AB07F-FBF7-EBD3-0CEB-308ED4204879}"/>
              </a:ext>
            </a:extLst>
          </p:cNvPr>
          <p:cNvSpPr/>
          <p:nvPr/>
        </p:nvSpPr>
        <p:spPr>
          <a:xfrm>
            <a:off x="4390097" y="5473584"/>
            <a:ext cx="178819" cy="197586"/>
          </a:xfrm>
          <a:custGeom>
            <a:avLst/>
            <a:gdLst>
              <a:gd name="connsiteX0" fmla="*/ 928 w 178819"/>
              <a:gd name="connsiteY0" fmla="*/ 116 h 197586"/>
              <a:gd name="connsiteX1" fmla="*/ 13628 w 178819"/>
              <a:gd name="connsiteY1" fmla="*/ 111241 h 197586"/>
              <a:gd name="connsiteX2" fmla="*/ 77128 w 178819"/>
              <a:gd name="connsiteY2" fmla="*/ 174741 h 197586"/>
              <a:gd name="connsiteX3" fmla="*/ 140628 w 178819"/>
              <a:gd name="connsiteY3" fmla="*/ 193791 h 197586"/>
              <a:gd name="connsiteX4" fmla="*/ 178728 w 178819"/>
              <a:gd name="connsiteY4" fmla="*/ 196966 h 197586"/>
              <a:gd name="connsiteX5" fmla="*/ 146978 w 178819"/>
              <a:gd name="connsiteY5" fmla="*/ 190616 h 197586"/>
              <a:gd name="connsiteX6" fmla="*/ 29503 w 178819"/>
              <a:gd name="connsiteY6" fmla="*/ 133466 h 197586"/>
              <a:gd name="connsiteX7" fmla="*/ 928 w 178819"/>
              <a:gd name="connsiteY7" fmla="*/ 116 h 1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819" h="197586">
                <a:moveTo>
                  <a:pt x="928" y="116"/>
                </a:moveTo>
                <a:cubicBezTo>
                  <a:pt x="-1718" y="-3588"/>
                  <a:pt x="928" y="82137"/>
                  <a:pt x="13628" y="111241"/>
                </a:cubicBezTo>
                <a:cubicBezTo>
                  <a:pt x="26328" y="140345"/>
                  <a:pt x="55961" y="160983"/>
                  <a:pt x="77128" y="174741"/>
                </a:cubicBezTo>
                <a:cubicBezTo>
                  <a:pt x="98295" y="188499"/>
                  <a:pt x="123695" y="190087"/>
                  <a:pt x="140628" y="193791"/>
                </a:cubicBezTo>
                <a:cubicBezTo>
                  <a:pt x="157561" y="197495"/>
                  <a:pt x="177670" y="197495"/>
                  <a:pt x="178728" y="196966"/>
                </a:cubicBezTo>
                <a:cubicBezTo>
                  <a:pt x="179786" y="196437"/>
                  <a:pt x="171849" y="201199"/>
                  <a:pt x="146978" y="190616"/>
                </a:cubicBezTo>
                <a:cubicBezTo>
                  <a:pt x="122107" y="180033"/>
                  <a:pt x="52786" y="159395"/>
                  <a:pt x="29503" y="133466"/>
                </a:cubicBezTo>
                <a:cubicBezTo>
                  <a:pt x="6220" y="107537"/>
                  <a:pt x="3574" y="3820"/>
                  <a:pt x="92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D251E2B5-9A31-25E8-B80C-08790AED40D5}"/>
              </a:ext>
            </a:extLst>
          </p:cNvPr>
          <p:cNvSpPr/>
          <p:nvPr/>
        </p:nvSpPr>
        <p:spPr>
          <a:xfrm>
            <a:off x="4121148" y="5632361"/>
            <a:ext cx="91030" cy="133654"/>
          </a:xfrm>
          <a:custGeom>
            <a:avLst/>
            <a:gdLst>
              <a:gd name="connsiteX0" fmla="*/ 63502 w 91030"/>
              <a:gd name="connsiteY0" fmla="*/ 89 h 133654"/>
              <a:gd name="connsiteX1" fmla="*/ 85727 w 91030"/>
              <a:gd name="connsiteY1" fmla="*/ 76289 h 133654"/>
              <a:gd name="connsiteX2" fmla="*/ 2 w 91030"/>
              <a:gd name="connsiteY2" fmla="*/ 133439 h 133654"/>
              <a:gd name="connsiteX3" fmla="*/ 88902 w 91030"/>
              <a:gd name="connsiteY3" fmla="*/ 92164 h 133654"/>
              <a:gd name="connsiteX4" fmla="*/ 63502 w 91030"/>
              <a:gd name="connsiteY4" fmla="*/ 89 h 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0" h="133654">
                <a:moveTo>
                  <a:pt x="63502" y="89"/>
                </a:moveTo>
                <a:cubicBezTo>
                  <a:pt x="62973" y="-2557"/>
                  <a:pt x="96310" y="54064"/>
                  <a:pt x="85727" y="76289"/>
                </a:cubicBezTo>
                <a:cubicBezTo>
                  <a:pt x="75144" y="98514"/>
                  <a:pt x="-527" y="130793"/>
                  <a:pt x="2" y="133439"/>
                </a:cubicBezTo>
                <a:cubicBezTo>
                  <a:pt x="531" y="136085"/>
                  <a:pt x="77790" y="113860"/>
                  <a:pt x="88902" y="92164"/>
                </a:cubicBezTo>
                <a:cubicBezTo>
                  <a:pt x="100014" y="70468"/>
                  <a:pt x="64031" y="2735"/>
                  <a:pt x="63502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41EF9605-3EFB-B077-3DEC-4CA1143F5FF4}"/>
              </a:ext>
            </a:extLst>
          </p:cNvPr>
          <p:cNvSpPr/>
          <p:nvPr/>
        </p:nvSpPr>
        <p:spPr>
          <a:xfrm>
            <a:off x="4552941" y="5797495"/>
            <a:ext cx="142956" cy="98544"/>
          </a:xfrm>
          <a:custGeom>
            <a:avLst/>
            <a:gdLst>
              <a:gd name="connsiteX0" fmla="*/ 9 w 142956"/>
              <a:gd name="connsiteY0" fmla="*/ 55 h 98544"/>
              <a:gd name="connsiteX1" fmla="*/ 107959 w 142956"/>
              <a:gd name="connsiteY1" fmla="*/ 47680 h 98544"/>
              <a:gd name="connsiteX2" fmla="*/ 142884 w 142956"/>
              <a:gd name="connsiteY2" fmla="*/ 98480 h 98544"/>
              <a:gd name="connsiteX3" fmla="*/ 114309 w 142956"/>
              <a:gd name="connsiteY3" fmla="*/ 57205 h 98544"/>
              <a:gd name="connsiteX4" fmla="*/ 9 w 142956"/>
              <a:gd name="connsiteY4" fmla="*/ 55 h 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6" h="98544">
                <a:moveTo>
                  <a:pt x="9" y="55"/>
                </a:moveTo>
                <a:cubicBezTo>
                  <a:pt x="-1049" y="-1533"/>
                  <a:pt x="84147" y="31276"/>
                  <a:pt x="107959" y="47680"/>
                </a:cubicBezTo>
                <a:cubicBezTo>
                  <a:pt x="131771" y="64084"/>
                  <a:pt x="141826" y="96892"/>
                  <a:pt x="142884" y="98480"/>
                </a:cubicBezTo>
                <a:cubicBezTo>
                  <a:pt x="143942" y="100068"/>
                  <a:pt x="133359" y="72022"/>
                  <a:pt x="114309" y="57205"/>
                </a:cubicBezTo>
                <a:cubicBezTo>
                  <a:pt x="95259" y="42388"/>
                  <a:pt x="1067" y="1643"/>
                  <a:pt x="9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E3D0389C-E401-6183-C896-F432520CD879}"/>
              </a:ext>
            </a:extLst>
          </p:cNvPr>
          <p:cNvSpPr/>
          <p:nvPr/>
        </p:nvSpPr>
        <p:spPr>
          <a:xfrm>
            <a:off x="4146545" y="5892783"/>
            <a:ext cx="48949" cy="111179"/>
          </a:xfrm>
          <a:custGeom>
            <a:avLst/>
            <a:gdLst>
              <a:gd name="connsiteX0" fmla="*/ 5 w 48949"/>
              <a:gd name="connsiteY0" fmla="*/ 17 h 111179"/>
              <a:gd name="connsiteX1" fmla="*/ 44455 w 48949"/>
              <a:gd name="connsiteY1" fmla="*/ 63517 h 111179"/>
              <a:gd name="connsiteX2" fmla="*/ 31755 w 48949"/>
              <a:gd name="connsiteY2" fmla="*/ 111142 h 111179"/>
              <a:gd name="connsiteX3" fmla="*/ 47630 w 48949"/>
              <a:gd name="connsiteY3" fmla="*/ 69867 h 111179"/>
              <a:gd name="connsiteX4" fmla="*/ 5 w 48949"/>
              <a:gd name="connsiteY4" fmla="*/ 17 h 11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9" h="111179">
                <a:moveTo>
                  <a:pt x="5" y="17"/>
                </a:moveTo>
                <a:cubicBezTo>
                  <a:pt x="-524" y="-1041"/>
                  <a:pt x="39163" y="44996"/>
                  <a:pt x="44455" y="63517"/>
                </a:cubicBezTo>
                <a:cubicBezTo>
                  <a:pt x="49747" y="82038"/>
                  <a:pt x="31226" y="110084"/>
                  <a:pt x="31755" y="111142"/>
                </a:cubicBezTo>
                <a:cubicBezTo>
                  <a:pt x="32284" y="112200"/>
                  <a:pt x="54509" y="90504"/>
                  <a:pt x="47630" y="69867"/>
                </a:cubicBezTo>
                <a:cubicBezTo>
                  <a:pt x="40751" y="49230"/>
                  <a:pt x="534" y="1075"/>
                  <a:pt x="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A4D257D-0ADB-27D5-9D01-3A7404F585FA}"/>
              </a:ext>
            </a:extLst>
          </p:cNvPr>
          <p:cNvSpPr/>
          <p:nvPr/>
        </p:nvSpPr>
        <p:spPr>
          <a:xfrm>
            <a:off x="5685863" y="5940118"/>
            <a:ext cx="74584" cy="117818"/>
          </a:xfrm>
          <a:custGeom>
            <a:avLst/>
            <a:gdLst>
              <a:gd name="connsiteX0" fmla="*/ 60887 w 74584"/>
              <a:gd name="connsiteY0" fmla="*/ 307 h 117818"/>
              <a:gd name="connsiteX1" fmla="*/ 73587 w 74584"/>
              <a:gd name="connsiteY1" fmla="*/ 89207 h 117818"/>
              <a:gd name="connsiteX2" fmla="*/ 29137 w 74584"/>
              <a:gd name="connsiteY2" fmla="*/ 108257 h 117818"/>
              <a:gd name="connsiteX3" fmla="*/ 562 w 74584"/>
              <a:gd name="connsiteY3" fmla="*/ 117782 h 117818"/>
              <a:gd name="connsiteX4" fmla="*/ 54537 w 74584"/>
              <a:gd name="connsiteY4" fmla="*/ 105082 h 117818"/>
              <a:gd name="connsiteX5" fmla="*/ 70412 w 74584"/>
              <a:gd name="connsiteY5" fmla="*/ 60632 h 117818"/>
              <a:gd name="connsiteX6" fmla="*/ 60887 w 74584"/>
              <a:gd name="connsiteY6" fmla="*/ 307 h 11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84" h="117818">
                <a:moveTo>
                  <a:pt x="60887" y="307"/>
                </a:moveTo>
                <a:cubicBezTo>
                  <a:pt x="61416" y="5070"/>
                  <a:pt x="78879" y="71215"/>
                  <a:pt x="73587" y="89207"/>
                </a:cubicBezTo>
                <a:cubicBezTo>
                  <a:pt x="68295" y="107199"/>
                  <a:pt x="41308" y="103495"/>
                  <a:pt x="29137" y="108257"/>
                </a:cubicBezTo>
                <a:cubicBezTo>
                  <a:pt x="16966" y="113019"/>
                  <a:pt x="-3671" y="118311"/>
                  <a:pt x="562" y="117782"/>
                </a:cubicBezTo>
                <a:cubicBezTo>
                  <a:pt x="4795" y="117253"/>
                  <a:pt x="42895" y="114607"/>
                  <a:pt x="54537" y="105082"/>
                </a:cubicBezTo>
                <a:cubicBezTo>
                  <a:pt x="66179" y="95557"/>
                  <a:pt x="68825" y="73861"/>
                  <a:pt x="70412" y="60632"/>
                </a:cubicBezTo>
                <a:cubicBezTo>
                  <a:pt x="71999" y="47403"/>
                  <a:pt x="60358" y="-4456"/>
                  <a:pt x="60887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B4302ED-5D1E-E8FE-E034-0332EDDCF29F}"/>
              </a:ext>
            </a:extLst>
          </p:cNvPr>
          <p:cNvSpPr/>
          <p:nvPr/>
        </p:nvSpPr>
        <p:spPr>
          <a:xfrm>
            <a:off x="3136890" y="4273500"/>
            <a:ext cx="92684" cy="158870"/>
          </a:xfrm>
          <a:custGeom>
            <a:avLst/>
            <a:gdLst>
              <a:gd name="connsiteX0" fmla="*/ 10 w 92684"/>
              <a:gd name="connsiteY0" fmla="*/ 50 h 158870"/>
              <a:gd name="connsiteX1" fmla="*/ 92085 w 92684"/>
              <a:gd name="connsiteY1" fmla="*/ 54025 h 158870"/>
              <a:gd name="connsiteX2" fmla="*/ 41285 w 92684"/>
              <a:gd name="connsiteY2" fmla="*/ 158800 h 158870"/>
              <a:gd name="connsiteX3" fmla="*/ 73035 w 92684"/>
              <a:gd name="connsiteY3" fmla="*/ 69900 h 158870"/>
              <a:gd name="connsiteX4" fmla="*/ 85735 w 92684"/>
              <a:gd name="connsiteY4" fmla="*/ 44500 h 158870"/>
              <a:gd name="connsiteX5" fmla="*/ 10 w 92684"/>
              <a:gd name="connsiteY5" fmla="*/ 50 h 15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84" h="158870">
                <a:moveTo>
                  <a:pt x="10" y="50"/>
                </a:moveTo>
                <a:cubicBezTo>
                  <a:pt x="1068" y="1638"/>
                  <a:pt x="85206" y="27567"/>
                  <a:pt x="92085" y="54025"/>
                </a:cubicBezTo>
                <a:cubicBezTo>
                  <a:pt x="98964" y="80483"/>
                  <a:pt x="44460" y="156154"/>
                  <a:pt x="41285" y="158800"/>
                </a:cubicBezTo>
                <a:cubicBezTo>
                  <a:pt x="38110" y="161446"/>
                  <a:pt x="65627" y="88950"/>
                  <a:pt x="73035" y="69900"/>
                </a:cubicBezTo>
                <a:cubicBezTo>
                  <a:pt x="80443" y="50850"/>
                  <a:pt x="94731" y="54554"/>
                  <a:pt x="85735" y="44500"/>
                </a:cubicBezTo>
                <a:cubicBezTo>
                  <a:pt x="76739" y="34446"/>
                  <a:pt x="-1048" y="-1538"/>
                  <a:pt x="1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1A70CBB-D594-833D-1D7F-79ED0661822F}"/>
              </a:ext>
            </a:extLst>
          </p:cNvPr>
          <p:cNvSpPr/>
          <p:nvPr/>
        </p:nvSpPr>
        <p:spPr>
          <a:xfrm>
            <a:off x="3209925" y="4089400"/>
            <a:ext cx="171457" cy="63503"/>
          </a:xfrm>
          <a:custGeom>
            <a:avLst/>
            <a:gdLst>
              <a:gd name="connsiteX0" fmla="*/ 0 w 171457"/>
              <a:gd name="connsiteY0" fmla="*/ 19050 h 63503"/>
              <a:gd name="connsiteX1" fmla="*/ 114300 w 171457"/>
              <a:gd name="connsiteY1" fmla="*/ 3175 h 63503"/>
              <a:gd name="connsiteX2" fmla="*/ 171450 w 171457"/>
              <a:gd name="connsiteY2" fmla="*/ 63500 h 63503"/>
              <a:gd name="connsiteX3" fmla="*/ 111125 w 171457"/>
              <a:gd name="connsiteY3" fmla="*/ 0 h 63503"/>
              <a:gd name="connsiteX4" fmla="*/ 0 w 171457"/>
              <a:gd name="connsiteY4" fmla="*/ 19050 h 6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7" h="63503">
                <a:moveTo>
                  <a:pt x="0" y="19050"/>
                </a:moveTo>
                <a:cubicBezTo>
                  <a:pt x="529" y="19579"/>
                  <a:pt x="85725" y="-4233"/>
                  <a:pt x="114300" y="3175"/>
                </a:cubicBezTo>
                <a:cubicBezTo>
                  <a:pt x="142875" y="10583"/>
                  <a:pt x="171979" y="64029"/>
                  <a:pt x="171450" y="63500"/>
                </a:cubicBezTo>
                <a:cubicBezTo>
                  <a:pt x="170921" y="62971"/>
                  <a:pt x="144462" y="5821"/>
                  <a:pt x="11112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672283BD-AA75-A5F0-27D7-4CE87FC96535}"/>
              </a:ext>
            </a:extLst>
          </p:cNvPr>
          <p:cNvSpPr/>
          <p:nvPr/>
        </p:nvSpPr>
        <p:spPr>
          <a:xfrm>
            <a:off x="6562530" y="3974978"/>
            <a:ext cx="85949" cy="292650"/>
          </a:xfrm>
          <a:custGeom>
            <a:avLst/>
            <a:gdLst>
              <a:gd name="connsiteX0" fmla="*/ 195 w 85949"/>
              <a:gd name="connsiteY0" fmla="*/ 98547 h 292650"/>
              <a:gd name="connsiteX1" fmla="*/ 31945 w 85949"/>
              <a:gd name="connsiteY1" fmla="*/ 184272 h 292650"/>
              <a:gd name="connsiteX2" fmla="*/ 57345 w 85949"/>
              <a:gd name="connsiteY2" fmla="*/ 292222 h 292650"/>
              <a:gd name="connsiteX3" fmla="*/ 54170 w 85949"/>
              <a:gd name="connsiteY3" fmla="*/ 212847 h 292650"/>
              <a:gd name="connsiteX4" fmla="*/ 85920 w 85949"/>
              <a:gd name="connsiteY4" fmla="*/ 122 h 292650"/>
              <a:gd name="connsiteX5" fmla="*/ 47820 w 85949"/>
              <a:gd name="connsiteY5" fmla="*/ 181097 h 292650"/>
              <a:gd name="connsiteX6" fmla="*/ 195 w 85949"/>
              <a:gd name="connsiteY6" fmla="*/ 98547 h 29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49" h="292650">
                <a:moveTo>
                  <a:pt x="195" y="98547"/>
                </a:moveTo>
                <a:cubicBezTo>
                  <a:pt x="-2451" y="99076"/>
                  <a:pt x="22420" y="151993"/>
                  <a:pt x="31945" y="184272"/>
                </a:cubicBezTo>
                <a:cubicBezTo>
                  <a:pt x="41470" y="216551"/>
                  <a:pt x="53641" y="287460"/>
                  <a:pt x="57345" y="292222"/>
                </a:cubicBezTo>
                <a:cubicBezTo>
                  <a:pt x="61049" y="296984"/>
                  <a:pt x="49408" y="261530"/>
                  <a:pt x="54170" y="212847"/>
                </a:cubicBezTo>
                <a:cubicBezTo>
                  <a:pt x="58933" y="164164"/>
                  <a:pt x="86978" y="5413"/>
                  <a:pt x="85920" y="122"/>
                </a:cubicBezTo>
                <a:cubicBezTo>
                  <a:pt x="84862" y="-5169"/>
                  <a:pt x="58403" y="162576"/>
                  <a:pt x="47820" y="181097"/>
                </a:cubicBezTo>
                <a:cubicBezTo>
                  <a:pt x="37237" y="199618"/>
                  <a:pt x="2841" y="98018"/>
                  <a:pt x="195" y="98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B8CA845C-2046-9765-E528-8CA02A4AD588}"/>
              </a:ext>
            </a:extLst>
          </p:cNvPr>
          <p:cNvSpPr/>
          <p:nvPr/>
        </p:nvSpPr>
        <p:spPr>
          <a:xfrm>
            <a:off x="6444130" y="4076672"/>
            <a:ext cx="87254" cy="206876"/>
          </a:xfrm>
          <a:custGeom>
            <a:avLst/>
            <a:gdLst>
              <a:gd name="connsiteX0" fmla="*/ 61445 w 87254"/>
              <a:gd name="connsiteY0" fmla="*/ 28 h 206876"/>
              <a:gd name="connsiteX1" fmla="*/ 10645 w 87254"/>
              <a:gd name="connsiteY1" fmla="*/ 95278 h 206876"/>
              <a:gd name="connsiteX2" fmla="*/ 86845 w 87254"/>
              <a:gd name="connsiteY2" fmla="*/ 206403 h 206876"/>
              <a:gd name="connsiteX3" fmla="*/ 39220 w 87254"/>
              <a:gd name="connsiteY3" fmla="*/ 133378 h 206876"/>
              <a:gd name="connsiteX4" fmla="*/ 1120 w 87254"/>
              <a:gd name="connsiteY4" fmla="*/ 85753 h 206876"/>
              <a:gd name="connsiteX5" fmla="*/ 61445 w 87254"/>
              <a:gd name="connsiteY5" fmla="*/ 28 h 20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54" h="206876">
                <a:moveTo>
                  <a:pt x="61445" y="28"/>
                </a:moveTo>
                <a:cubicBezTo>
                  <a:pt x="63032" y="1615"/>
                  <a:pt x="6412" y="60882"/>
                  <a:pt x="10645" y="95278"/>
                </a:cubicBezTo>
                <a:cubicBezTo>
                  <a:pt x="14878" y="129674"/>
                  <a:pt x="82083" y="200053"/>
                  <a:pt x="86845" y="206403"/>
                </a:cubicBezTo>
                <a:cubicBezTo>
                  <a:pt x="91607" y="212753"/>
                  <a:pt x="53507" y="153486"/>
                  <a:pt x="39220" y="133378"/>
                </a:cubicBezTo>
                <a:cubicBezTo>
                  <a:pt x="24933" y="113270"/>
                  <a:pt x="-6288" y="107978"/>
                  <a:pt x="1120" y="85753"/>
                </a:cubicBezTo>
                <a:cubicBezTo>
                  <a:pt x="8528" y="63528"/>
                  <a:pt x="59858" y="-1559"/>
                  <a:pt x="6144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0791775D-8FDC-265A-4658-E68255117F78}"/>
              </a:ext>
            </a:extLst>
          </p:cNvPr>
          <p:cNvSpPr/>
          <p:nvPr/>
        </p:nvSpPr>
        <p:spPr>
          <a:xfrm>
            <a:off x="5641962" y="3447743"/>
            <a:ext cx="316560" cy="136851"/>
          </a:xfrm>
          <a:custGeom>
            <a:avLst/>
            <a:gdLst>
              <a:gd name="connsiteX0" fmla="*/ 13 w 316560"/>
              <a:gd name="connsiteY0" fmla="*/ 136832 h 136851"/>
              <a:gd name="connsiteX1" fmla="*/ 279413 w 316560"/>
              <a:gd name="connsiteY1" fmla="*/ 73332 h 136851"/>
              <a:gd name="connsiteX2" fmla="*/ 244488 w 316560"/>
              <a:gd name="connsiteY2" fmla="*/ 307 h 136851"/>
              <a:gd name="connsiteX3" fmla="*/ 292113 w 316560"/>
              <a:gd name="connsiteY3" fmla="*/ 47932 h 136851"/>
              <a:gd name="connsiteX4" fmla="*/ 292113 w 316560"/>
              <a:gd name="connsiteY4" fmla="*/ 66982 h 136851"/>
              <a:gd name="connsiteX5" fmla="*/ 13 w 316560"/>
              <a:gd name="connsiteY5" fmla="*/ 136832 h 13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60" h="136851">
                <a:moveTo>
                  <a:pt x="13" y="136832"/>
                </a:moveTo>
                <a:cubicBezTo>
                  <a:pt x="-2104" y="137890"/>
                  <a:pt x="238667" y="96086"/>
                  <a:pt x="279413" y="73332"/>
                </a:cubicBezTo>
                <a:cubicBezTo>
                  <a:pt x="320159" y="50578"/>
                  <a:pt x="242371" y="4540"/>
                  <a:pt x="244488" y="307"/>
                </a:cubicBezTo>
                <a:cubicBezTo>
                  <a:pt x="246605" y="-3926"/>
                  <a:pt x="284176" y="36819"/>
                  <a:pt x="292113" y="47932"/>
                </a:cubicBezTo>
                <a:cubicBezTo>
                  <a:pt x="300051" y="59044"/>
                  <a:pt x="342913" y="51636"/>
                  <a:pt x="292113" y="66982"/>
                </a:cubicBezTo>
                <a:cubicBezTo>
                  <a:pt x="241313" y="82328"/>
                  <a:pt x="2130" y="135774"/>
                  <a:pt x="13" y="136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9647F524-5B31-C620-B746-7C79B3FB3711}"/>
              </a:ext>
            </a:extLst>
          </p:cNvPr>
          <p:cNvSpPr/>
          <p:nvPr/>
        </p:nvSpPr>
        <p:spPr>
          <a:xfrm>
            <a:off x="3663821" y="6687467"/>
            <a:ext cx="191791" cy="1478525"/>
          </a:xfrm>
          <a:custGeom>
            <a:avLst/>
            <a:gdLst>
              <a:gd name="connsiteX0" fmla="*/ 3883 w 191791"/>
              <a:gd name="connsiteY0" fmla="*/ 6345 h 1478525"/>
              <a:gd name="connsiteX1" fmla="*/ 69558 w 191791"/>
              <a:gd name="connsiteY1" fmla="*/ 1036940 h 1478525"/>
              <a:gd name="connsiteX2" fmla="*/ 69558 w 191791"/>
              <a:gd name="connsiteY2" fmla="*/ 860122 h 1478525"/>
              <a:gd name="connsiteX3" fmla="*/ 140285 w 191791"/>
              <a:gd name="connsiteY3" fmla="*/ 1471406 h 1478525"/>
              <a:gd name="connsiteX4" fmla="*/ 190804 w 191791"/>
              <a:gd name="connsiteY4" fmla="*/ 380188 h 1478525"/>
              <a:gd name="connsiteX5" fmla="*/ 94818 w 191791"/>
              <a:gd name="connsiteY5" fmla="*/ 1476458 h 1478525"/>
              <a:gd name="connsiteX6" fmla="*/ 3883 w 191791"/>
              <a:gd name="connsiteY6" fmla="*/ 511539 h 1478525"/>
              <a:gd name="connsiteX7" fmla="*/ 13987 w 191791"/>
              <a:gd name="connsiteY7" fmla="*/ 597421 h 1478525"/>
              <a:gd name="connsiteX8" fmla="*/ 3883 w 191791"/>
              <a:gd name="connsiteY8" fmla="*/ 6345 h 147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91" h="1478525">
                <a:moveTo>
                  <a:pt x="3883" y="6345"/>
                </a:moveTo>
                <a:cubicBezTo>
                  <a:pt x="13145" y="79598"/>
                  <a:pt x="58612" y="894644"/>
                  <a:pt x="69558" y="1036940"/>
                </a:cubicBezTo>
                <a:cubicBezTo>
                  <a:pt x="80504" y="1179236"/>
                  <a:pt x="57770" y="787711"/>
                  <a:pt x="69558" y="860122"/>
                </a:cubicBezTo>
                <a:cubicBezTo>
                  <a:pt x="81346" y="932533"/>
                  <a:pt x="120077" y="1551395"/>
                  <a:pt x="140285" y="1471406"/>
                </a:cubicBezTo>
                <a:cubicBezTo>
                  <a:pt x="160493" y="1391417"/>
                  <a:pt x="198382" y="379346"/>
                  <a:pt x="190804" y="380188"/>
                </a:cubicBezTo>
                <a:cubicBezTo>
                  <a:pt x="183226" y="381030"/>
                  <a:pt x="125971" y="1454566"/>
                  <a:pt x="94818" y="1476458"/>
                </a:cubicBezTo>
                <a:cubicBezTo>
                  <a:pt x="63665" y="1498350"/>
                  <a:pt x="17355" y="658045"/>
                  <a:pt x="3883" y="511539"/>
                </a:cubicBezTo>
                <a:cubicBezTo>
                  <a:pt x="-9589" y="365033"/>
                  <a:pt x="16513" y="678252"/>
                  <a:pt x="13987" y="597421"/>
                </a:cubicBezTo>
                <a:cubicBezTo>
                  <a:pt x="11461" y="516590"/>
                  <a:pt x="-5379" y="-66908"/>
                  <a:pt x="3883" y="6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79CE6DDA-B566-6A21-BFB9-410D05EE5C09}"/>
              </a:ext>
            </a:extLst>
          </p:cNvPr>
          <p:cNvSpPr/>
          <p:nvPr/>
        </p:nvSpPr>
        <p:spPr>
          <a:xfrm>
            <a:off x="6236712" y="6522005"/>
            <a:ext cx="63059" cy="1227670"/>
          </a:xfrm>
          <a:custGeom>
            <a:avLst/>
            <a:gdLst>
              <a:gd name="connsiteX0" fmla="*/ 63049 w 63059"/>
              <a:gd name="connsiteY0" fmla="*/ 5093 h 1227670"/>
              <a:gd name="connsiteX1" fmla="*/ 2426 w 63059"/>
              <a:gd name="connsiteY1" fmla="*/ 1020532 h 1227670"/>
              <a:gd name="connsiteX2" fmla="*/ 12530 w 63059"/>
              <a:gd name="connsiteY2" fmla="*/ 964961 h 1227670"/>
              <a:gd name="connsiteX3" fmla="*/ 17582 w 63059"/>
              <a:gd name="connsiteY3" fmla="*/ 1227661 h 1227670"/>
              <a:gd name="connsiteX4" fmla="*/ 7478 w 63059"/>
              <a:gd name="connsiteY4" fmla="*/ 954857 h 1227670"/>
              <a:gd name="connsiteX5" fmla="*/ 2426 w 63059"/>
              <a:gd name="connsiteY5" fmla="*/ 586066 h 1227670"/>
              <a:gd name="connsiteX6" fmla="*/ 7478 w 63059"/>
              <a:gd name="connsiteY6" fmla="*/ 626481 h 1227670"/>
              <a:gd name="connsiteX7" fmla="*/ 63049 w 63059"/>
              <a:gd name="connsiteY7" fmla="*/ 5093 h 12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59" h="1227670">
                <a:moveTo>
                  <a:pt x="63049" y="5093"/>
                </a:moveTo>
                <a:cubicBezTo>
                  <a:pt x="62207" y="70768"/>
                  <a:pt x="10846" y="860554"/>
                  <a:pt x="2426" y="1020532"/>
                </a:cubicBezTo>
                <a:cubicBezTo>
                  <a:pt x="-5994" y="1180510"/>
                  <a:pt x="10004" y="930440"/>
                  <a:pt x="12530" y="964961"/>
                </a:cubicBezTo>
                <a:cubicBezTo>
                  <a:pt x="15056" y="999482"/>
                  <a:pt x="18424" y="1229345"/>
                  <a:pt x="17582" y="1227661"/>
                </a:cubicBezTo>
                <a:cubicBezTo>
                  <a:pt x="16740" y="1225977"/>
                  <a:pt x="10004" y="1061789"/>
                  <a:pt x="7478" y="954857"/>
                </a:cubicBezTo>
                <a:cubicBezTo>
                  <a:pt x="4952" y="847925"/>
                  <a:pt x="2426" y="640795"/>
                  <a:pt x="2426" y="586066"/>
                </a:cubicBezTo>
                <a:cubicBezTo>
                  <a:pt x="2426" y="531337"/>
                  <a:pt x="3268" y="724152"/>
                  <a:pt x="7478" y="626481"/>
                </a:cubicBezTo>
                <a:cubicBezTo>
                  <a:pt x="11688" y="528810"/>
                  <a:pt x="63891" y="-60582"/>
                  <a:pt x="63049" y="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2509BCC-5762-0EED-777F-495E9CF60643}"/>
              </a:ext>
            </a:extLst>
          </p:cNvPr>
          <p:cNvSpPr/>
          <p:nvPr/>
        </p:nvSpPr>
        <p:spPr>
          <a:xfrm>
            <a:off x="4717817" y="7441087"/>
            <a:ext cx="572810" cy="83604"/>
          </a:xfrm>
          <a:custGeom>
            <a:avLst/>
            <a:gdLst>
              <a:gd name="connsiteX0" fmla="*/ 689 w 572810"/>
              <a:gd name="connsiteY0" fmla="*/ 61035 h 83604"/>
              <a:gd name="connsiteX1" fmla="*/ 293701 w 572810"/>
              <a:gd name="connsiteY1" fmla="*/ 81242 h 83604"/>
              <a:gd name="connsiteX2" fmla="*/ 571558 w 572810"/>
              <a:gd name="connsiteY2" fmla="*/ 411 h 83604"/>
              <a:gd name="connsiteX3" fmla="*/ 379584 w 572810"/>
              <a:gd name="connsiteY3" fmla="*/ 50931 h 83604"/>
              <a:gd name="connsiteX4" fmla="*/ 689 w 572810"/>
              <a:gd name="connsiteY4" fmla="*/ 61035 h 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810" h="83604">
                <a:moveTo>
                  <a:pt x="689" y="61035"/>
                </a:moveTo>
                <a:cubicBezTo>
                  <a:pt x="-13625" y="66087"/>
                  <a:pt x="198556" y="91346"/>
                  <a:pt x="293701" y="81242"/>
                </a:cubicBezTo>
                <a:cubicBezTo>
                  <a:pt x="388846" y="71138"/>
                  <a:pt x="557244" y="5463"/>
                  <a:pt x="571558" y="411"/>
                </a:cubicBezTo>
                <a:cubicBezTo>
                  <a:pt x="585872" y="-4641"/>
                  <a:pt x="474729" y="38301"/>
                  <a:pt x="379584" y="50931"/>
                </a:cubicBezTo>
                <a:cubicBezTo>
                  <a:pt x="284439" y="63561"/>
                  <a:pt x="15003" y="55983"/>
                  <a:pt x="689" y="6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8F2C7E7-D0E4-A2E2-4092-4C8759A6A6E2}"/>
              </a:ext>
            </a:extLst>
          </p:cNvPr>
          <p:cNvSpPr/>
          <p:nvPr/>
        </p:nvSpPr>
        <p:spPr>
          <a:xfrm>
            <a:off x="4006215" y="7336670"/>
            <a:ext cx="129678" cy="938555"/>
          </a:xfrm>
          <a:custGeom>
            <a:avLst/>
            <a:gdLst>
              <a:gd name="connsiteX0" fmla="*/ 10072 w 129678"/>
              <a:gd name="connsiteY0" fmla="*/ 44205 h 938555"/>
              <a:gd name="connsiteX1" fmla="*/ 10072 w 129678"/>
              <a:gd name="connsiteY1" fmla="*/ 135140 h 938555"/>
              <a:gd name="connsiteX2" fmla="*/ 126267 w 129678"/>
              <a:gd name="connsiteY2" fmla="*/ 913138 h 938555"/>
              <a:gd name="connsiteX3" fmla="*/ 90903 w 129678"/>
              <a:gd name="connsiteY3" fmla="*/ 731268 h 938555"/>
              <a:gd name="connsiteX4" fmla="*/ 10072 w 129678"/>
              <a:gd name="connsiteY4" fmla="*/ 544347 h 938555"/>
              <a:gd name="connsiteX5" fmla="*/ 45436 w 129678"/>
              <a:gd name="connsiteY5" fmla="*/ 610022 h 938555"/>
              <a:gd name="connsiteX6" fmla="*/ 10072 w 129678"/>
              <a:gd name="connsiteY6" fmla="*/ 44205 h 9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78" h="938555">
                <a:moveTo>
                  <a:pt x="10072" y="44205"/>
                </a:moveTo>
                <a:cubicBezTo>
                  <a:pt x="4178" y="-34942"/>
                  <a:pt x="-9294" y="-9682"/>
                  <a:pt x="10072" y="135140"/>
                </a:cubicBezTo>
                <a:cubicBezTo>
                  <a:pt x="29438" y="279962"/>
                  <a:pt x="112795" y="813783"/>
                  <a:pt x="126267" y="913138"/>
                </a:cubicBezTo>
                <a:cubicBezTo>
                  <a:pt x="139739" y="1012493"/>
                  <a:pt x="110269" y="792733"/>
                  <a:pt x="90903" y="731268"/>
                </a:cubicBezTo>
                <a:cubicBezTo>
                  <a:pt x="71537" y="669803"/>
                  <a:pt x="17650" y="564555"/>
                  <a:pt x="10072" y="544347"/>
                </a:cubicBezTo>
                <a:cubicBezTo>
                  <a:pt x="2494" y="524139"/>
                  <a:pt x="47962" y="687485"/>
                  <a:pt x="45436" y="610022"/>
                </a:cubicBezTo>
                <a:cubicBezTo>
                  <a:pt x="42910" y="532559"/>
                  <a:pt x="15966" y="123352"/>
                  <a:pt x="10072" y="44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620384AD-C420-E773-B148-FE2B75FAD362}"/>
              </a:ext>
            </a:extLst>
          </p:cNvPr>
          <p:cNvSpPr/>
          <p:nvPr/>
        </p:nvSpPr>
        <p:spPr>
          <a:xfrm>
            <a:off x="4172897" y="7601834"/>
            <a:ext cx="101039" cy="1162510"/>
          </a:xfrm>
          <a:custGeom>
            <a:avLst/>
            <a:gdLst>
              <a:gd name="connsiteX0" fmla="*/ 80831 w 101039"/>
              <a:gd name="connsiteY0" fmla="*/ 16482 h 1162510"/>
              <a:gd name="connsiteX1" fmla="*/ 101039 w 101039"/>
              <a:gd name="connsiteY1" fmla="*/ 1102648 h 1162510"/>
              <a:gd name="connsiteX2" fmla="*/ 80831 w 101039"/>
              <a:gd name="connsiteY2" fmla="*/ 966246 h 1162510"/>
              <a:gd name="connsiteX3" fmla="*/ 0 w 101039"/>
              <a:gd name="connsiteY3" fmla="*/ 501468 h 1162510"/>
              <a:gd name="connsiteX4" fmla="*/ 80831 w 101039"/>
              <a:gd name="connsiteY4" fmla="*/ 738909 h 1162510"/>
              <a:gd name="connsiteX5" fmla="*/ 65675 w 101039"/>
              <a:gd name="connsiteY5" fmla="*/ 466104 h 1162510"/>
              <a:gd name="connsiteX6" fmla="*/ 80831 w 101039"/>
              <a:gd name="connsiteY6" fmla="*/ 16482 h 11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39" h="1162510">
                <a:moveTo>
                  <a:pt x="80831" y="16482"/>
                </a:moveTo>
                <a:cubicBezTo>
                  <a:pt x="86725" y="122573"/>
                  <a:pt x="101039" y="944354"/>
                  <a:pt x="101039" y="1102648"/>
                </a:cubicBezTo>
                <a:cubicBezTo>
                  <a:pt x="101039" y="1260942"/>
                  <a:pt x="97671" y="1066443"/>
                  <a:pt x="80831" y="966246"/>
                </a:cubicBezTo>
                <a:cubicBezTo>
                  <a:pt x="63991" y="866049"/>
                  <a:pt x="0" y="539357"/>
                  <a:pt x="0" y="501468"/>
                </a:cubicBezTo>
                <a:cubicBezTo>
                  <a:pt x="0" y="463579"/>
                  <a:pt x="69885" y="744803"/>
                  <a:pt x="80831" y="738909"/>
                </a:cubicBezTo>
                <a:cubicBezTo>
                  <a:pt x="91777" y="733015"/>
                  <a:pt x="59781" y="585666"/>
                  <a:pt x="65675" y="466104"/>
                </a:cubicBezTo>
                <a:cubicBezTo>
                  <a:pt x="71569" y="346542"/>
                  <a:pt x="74937" y="-89609"/>
                  <a:pt x="80831" y="16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C2A0EC55-37A0-9E67-921C-F55F2C874076}"/>
              </a:ext>
            </a:extLst>
          </p:cNvPr>
          <p:cNvSpPr/>
          <p:nvPr/>
        </p:nvSpPr>
        <p:spPr>
          <a:xfrm>
            <a:off x="5062034" y="8209142"/>
            <a:ext cx="212185" cy="567742"/>
          </a:xfrm>
          <a:custGeom>
            <a:avLst/>
            <a:gdLst>
              <a:gd name="connsiteX0" fmla="*/ 212185 w 212185"/>
              <a:gd name="connsiteY0" fmla="*/ 81081 h 567742"/>
              <a:gd name="connsiteX1" fmla="*/ 136406 w 212185"/>
              <a:gd name="connsiteY1" fmla="*/ 550911 h 567742"/>
              <a:gd name="connsiteX2" fmla="*/ 131354 w 212185"/>
              <a:gd name="connsiteY2" fmla="*/ 419561 h 567742"/>
              <a:gd name="connsiteX3" fmla="*/ 4 w 212185"/>
              <a:gd name="connsiteY3" fmla="*/ 250 h 567742"/>
              <a:gd name="connsiteX4" fmla="*/ 136406 w 212185"/>
              <a:gd name="connsiteY4" fmla="*/ 353886 h 567742"/>
              <a:gd name="connsiteX5" fmla="*/ 212185 w 212185"/>
              <a:gd name="connsiteY5" fmla="*/ 81081 h 56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85" h="567742">
                <a:moveTo>
                  <a:pt x="212185" y="81081"/>
                </a:moveTo>
                <a:cubicBezTo>
                  <a:pt x="212185" y="113918"/>
                  <a:pt x="149878" y="494498"/>
                  <a:pt x="136406" y="550911"/>
                </a:cubicBezTo>
                <a:cubicBezTo>
                  <a:pt x="122934" y="607324"/>
                  <a:pt x="154088" y="511338"/>
                  <a:pt x="131354" y="419561"/>
                </a:cubicBezTo>
                <a:cubicBezTo>
                  <a:pt x="108620" y="327784"/>
                  <a:pt x="-838" y="11196"/>
                  <a:pt x="4" y="250"/>
                </a:cubicBezTo>
                <a:cubicBezTo>
                  <a:pt x="846" y="-10696"/>
                  <a:pt x="104411" y="341256"/>
                  <a:pt x="136406" y="353886"/>
                </a:cubicBezTo>
                <a:cubicBezTo>
                  <a:pt x="168401" y="366516"/>
                  <a:pt x="212185" y="48244"/>
                  <a:pt x="212185" y="8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B10C6A58-7616-A11D-7227-598D21582E86}"/>
              </a:ext>
            </a:extLst>
          </p:cNvPr>
          <p:cNvSpPr/>
          <p:nvPr/>
        </p:nvSpPr>
        <p:spPr>
          <a:xfrm>
            <a:off x="5607543" y="7522256"/>
            <a:ext cx="60844" cy="535798"/>
          </a:xfrm>
          <a:custGeom>
            <a:avLst/>
            <a:gdLst>
              <a:gd name="connsiteX0" fmla="*/ 60727 w 60844"/>
              <a:gd name="connsiteY0" fmla="*/ 73 h 535798"/>
              <a:gd name="connsiteX1" fmla="*/ 35467 w 60844"/>
              <a:gd name="connsiteY1" fmla="*/ 368864 h 535798"/>
              <a:gd name="connsiteX2" fmla="*/ 103 w 60844"/>
              <a:gd name="connsiteY2" fmla="*/ 535578 h 535798"/>
              <a:gd name="connsiteX3" fmla="*/ 25363 w 60844"/>
              <a:gd name="connsiteY3" fmla="*/ 338553 h 535798"/>
              <a:gd name="connsiteX4" fmla="*/ 60727 w 60844"/>
              <a:gd name="connsiteY4" fmla="*/ 73 h 5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4" h="535798">
                <a:moveTo>
                  <a:pt x="60727" y="73"/>
                </a:moveTo>
                <a:cubicBezTo>
                  <a:pt x="62411" y="5125"/>
                  <a:pt x="45571" y="279613"/>
                  <a:pt x="35467" y="368864"/>
                </a:cubicBezTo>
                <a:cubicBezTo>
                  <a:pt x="25363" y="458115"/>
                  <a:pt x="1787" y="540630"/>
                  <a:pt x="103" y="535578"/>
                </a:cubicBezTo>
                <a:cubicBezTo>
                  <a:pt x="-1581" y="530526"/>
                  <a:pt x="17785" y="426120"/>
                  <a:pt x="25363" y="338553"/>
                </a:cubicBezTo>
                <a:cubicBezTo>
                  <a:pt x="32941" y="250986"/>
                  <a:pt x="59043" y="-4979"/>
                  <a:pt x="6072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5B0BBD24-3503-CDEF-E66C-3DD7A1851ECF}"/>
              </a:ext>
            </a:extLst>
          </p:cNvPr>
          <p:cNvSpPr/>
          <p:nvPr/>
        </p:nvSpPr>
        <p:spPr>
          <a:xfrm>
            <a:off x="4633149" y="7583946"/>
            <a:ext cx="463522" cy="375045"/>
          </a:xfrm>
          <a:custGeom>
            <a:avLst/>
            <a:gdLst>
              <a:gd name="connsiteX0" fmla="*/ 80305 w 463522"/>
              <a:gd name="connsiteY0" fmla="*/ 9110 h 375045"/>
              <a:gd name="connsiteX1" fmla="*/ 398577 w 463522"/>
              <a:gd name="connsiteY1" fmla="*/ 160668 h 375045"/>
              <a:gd name="connsiteX2" fmla="*/ 459200 w 463522"/>
              <a:gd name="connsiteY2" fmla="*/ 201084 h 375045"/>
              <a:gd name="connsiteX3" fmla="*/ 348058 w 463522"/>
              <a:gd name="connsiteY3" fmla="*/ 160668 h 375045"/>
              <a:gd name="connsiteX4" fmla="*/ 216707 w 463522"/>
              <a:gd name="connsiteY4" fmla="*/ 211188 h 375045"/>
              <a:gd name="connsiteX5" fmla="*/ 4526 w 463522"/>
              <a:gd name="connsiteY5" fmla="*/ 372850 h 375045"/>
              <a:gd name="connsiteX6" fmla="*/ 433941 w 463522"/>
              <a:gd name="connsiteY6" fmla="*/ 79837 h 375045"/>
              <a:gd name="connsiteX7" fmla="*/ 398577 w 463522"/>
              <a:gd name="connsiteY7" fmla="*/ 135409 h 375045"/>
              <a:gd name="connsiteX8" fmla="*/ 176292 w 463522"/>
              <a:gd name="connsiteY8" fmla="*/ 29318 h 375045"/>
              <a:gd name="connsiteX9" fmla="*/ 80305 w 463522"/>
              <a:gd name="connsiteY9" fmla="*/ 9110 h 37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522" h="375045">
                <a:moveTo>
                  <a:pt x="80305" y="9110"/>
                </a:moveTo>
                <a:cubicBezTo>
                  <a:pt x="117352" y="31002"/>
                  <a:pt x="335428" y="128672"/>
                  <a:pt x="398577" y="160668"/>
                </a:cubicBezTo>
                <a:cubicBezTo>
                  <a:pt x="461726" y="192664"/>
                  <a:pt x="467620" y="201084"/>
                  <a:pt x="459200" y="201084"/>
                </a:cubicBezTo>
                <a:cubicBezTo>
                  <a:pt x="450780" y="201084"/>
                  <a:pt x="388473" y="158984"/>
                  <a:pt x="348058" y="160668"/>
                </a:cubicBezTo>
                <a:cubicBezTo>
                  <a:pt x="307643" y="162352"/>
                  <a:pt x="273962" y="175824"/>
                  <a:pt x="216707" y="211188"/>
                </a:cubicBezTo>
                <a:cubicBezTo>
                  <a:pt x="159452" y="246552"/>
                  <a:pt x="-31680" y="394742"/>
                  <a:pt x="4526" y="372850"/>
                </a:cubicBezTo>
                <a:cubicBezTo>
                  <a:pt x="40732" y="350958"/>
                  <a:pt x="368266" y="119410"/>
                  <a:pt x="433941" y="79837"/>
                </a:cubicBezTo>
                <a:cubicBezTo>
                  <a:pt x="499616" y="40264"/>
                  <a:pt x="441518" y="143829"/>
                  <a:pt x="398577" y="135409"/>
                </a:cubicBezTo>
                <a:cubicBezTo>
                  <a:pt x="355636" y="126989"/>
                  <a:pt x="222601" y="49526"/>
                  <a:pt x="176292" y="29318"/>
                </a:cubicBezTo>
                <a:cubicBezTo>
                  <a:pt x="129983" y="9110"/>
                  <a:pt x="43258" y="-12782"/>
                  <a:pt x="80305" y="9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87E8078C-1F47-1EE6-BF69-BF2931518285}"/>
              </a:ext>
            </a:extLst>
          </p:cNvPr>
          <p:cNvSpPr/>
          <p:nvPr/>
        </p:nvSpPr>
        <p:spPr>
          <a:xfrm>
            <a:off x="4730827" y="8909488"/>
            <a:ext cx="376501" cy="573896"/>
          </a:xfrm>
          <a:custGeom>
            <a:avLst/>
            <a:gdLst>
              <a:gd name="connsiteX0" fmla="*/ 290795 w 376501"/>
              <a:gd name="connsiteY0" fmla="*/ 57694 h 573896"/>
              <a:gd name="connsiteX1" fmla="*/ 300899 w 376501"/>
              <a:gd name="connsiteY1" fmla="*/ 269876 h 573896"/>
              <a:gd name="connsiteX2" fmla="*/ 199860 w 376501"/>
              <a:gd name="connsiteY2" fmla="*/ 416382 h 573896"/>
              <a:gd name="connsiteX3" fmla="*/ 270587 w 376501"/>
              <a:gd name="connsiteY3" fmla="*/ 335551 h 573896"/>
              <a:gd name="connsiteX4" fmla="*/ 2835 w 376501"/>
              <a:gd name="connsiteY4" fmla="*/ 572992 h 573896"/>
              <a:gd name="connsiteX5" fmla="*/ 144289 w 376501"/>
              <a:gd name="connsiteY5" fmla="*/ 411330 h 573896"/>
              <a:gd name="connsiteX6" fmla="*/ 371626 w 376501"/>
              <a:gd name="connsiteY6" fmla="*/ 264824 h 573896"/>
              <a:gd name="connsiteX7" fmla="*/ 300899 w 376501"/>
              <a:gd name="connsiteY7" fmla="*/ 274927 h 573896"/>
              <a:gd name="connsiteX8" fmla="*/ 311003 w 376501"/>
              <a:gd name="connsiteY8" fmla="*/ 148629 h 573896"/>
              <a:gd name="connsiteX9" fmla="*/ 220068 w 376501"/>
              <a:gd name="connsiteY9" fmla="*/ 7175 h 573896"/>
              <a:gd name="connsiteX10" fmla="*/ 290795 w 376501"/>
              <a:gd name="connsiteY10" fmla="*/ 57694 h 5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501" h="573896">
                <a:moveTo>
                  <a:pt x="290795" y="57694"/>
                </a:moveTo>
                <a:cubicBezTo>
                  <a:pt x="304267" y="101477"/>
                  <a:pt x="316055" y="210095"/>
                  <a:pt x="300899" y="269876"/>
                </a:cubicBezTo>
                <a:cubicBezTo>
                  <a:pt x="285743" y="329657"/>
                  <a:pt x="204912" y="405436"/>
                  <a:pt x="199860" y="416382"/>
                </a:cubicBezTo>
                <a:cubicBezTo>
                  <a:pt x="194808" y="427328"/>
                  <a:pt x="303425" y="309449"/>
                  <a:pt x="270587" y="335551"/>
                </a:cubicBezTo>
                <a:cubicBezTo>
                  <a:pt x="237749" y="361653"/>
                  <a:pt x="23885" y="560362"/>
                  <a:pt x="2835" y="572992"/>
                </a:cubicBezTo>
                <a:cubicBezTo>
                  <a:pt x="-18215" y="585622"/>
                  <a:pt x="82824" y="462691"/>
                  <a:pt x="144289" y="411330"/>
                </a:cubicBezTo>
                <a:cubicBezTo>
                  <a:pt x="205754" y="359969"/>
                  <a:pt x="345524" y="287558"/>
                  <a:pt x="371626" y="264824"/>
                </a:cubicBezTo>
                <a:cubicBezTo>
                  <a:pt x="397728" y="242090"/>
                  <a:pt x="311003" y="294293"/>
                  <a:pt x="300899" y="274927"/>
                </a:cubicBezTo>
                <a:cubicBezTo>
                  <a:pt x="290795" y="255561"/>
                  <a:pt x="324475" y="193254"/>
                  <a:pt x="311003" y="148629"/>
                </a:cubicBezTo>
                <a:cubicBezTo>
                  <a:pt x="297531" y="104004"/>
                  <a:pt x="220068" y="28225"/>
                  <a:pt x="220068" y="7175"/>
                </a:cubicBezTo>
                <a:cubicBezTo>
                  <a:pt x="220068" y="-13875"/>
                  <a:pt x="277323" y="13911"/>
                  <a:pt x="290795" y="5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052DCC43-6BF7-B979-BD77-9408004FEA64}"/>
              </a:ext>
            </a:extLst>
          </p:cNvPr>
          <p:cNvSpPr/>
          <p:nvPr/>
        </p:nvSpPr>
        <p:spPr>
          <a:xfrm>
            <a:off x="4324340" y="8597927"/>
            <a:ext cx="111304" cy="592912"/>
          </a:xfrm>
          <a:custGeom>
            <a:avLst/>
            <a:gdLst>
              <a:gd name="connsiteX0" fmla="*/ 115 w 111304"/>
              <a:gd name="connsiteY0" fmla="*/ 464 h 592912"/>
              <a:gd name="connsiteX1" fmla="*/ 106206 w 111304"/>
              <a:gd name="connsiteY1" fmla="*/ 525865 h 592912"/>
              <a:gd name="connsiteX2" fmla="*/ 91050 w 111304"/>
              <a:gd name="connsiteY2" fmla="*/ 581437 h 592912"/>
              <a:gd name="connsiteX3" fmla="*/ 60738 w 111304"/>
              <a:gd name="connsiteY3" fmla="*/ 485450 h 592912"/>
              <a:gd name="connsiteX4" fmla="*/ 101154 w 111304"/>
              <a:gd name="connsiteY4" fmla="*/ 551125 h 592912"/>
              <a:gd name="connsiteX5" fmla="*/ 85998 w 111304"/>
              <a:gd name="connsiteY5" fmla="*/ 434930 h 592912"/>
              <a:gd name="connsiteX6" fmla="*/ 115 w 111304"/>
              <a:gd name="connsiteY6" fmla="*/ 464 h 59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04" h="592912">
                <a:moveTo>
                  <a:pt x="115" y="464"/>
                </a:moveTo>
                <a:cubicBezTo>
                  <a:pt x="3483" y="15620"/>
                  <a:pt x="91050" y="429036"/>
                  <a:pt x="106206" y="525865"/>
                </a:cubicBezTo>
                <a:cubicBezTo>
                  <a:pt x="121362" y="622694"/>
                  <a:pt x="98628" y="588173"/>
                  <a:pt x="91050" y="581437"/>
                </a:cubicBezTo>
                <a:cubicBezTo>
                  <a:pt x="83472" y="574701"/>
                  <a:pt x="59054" y="490502"/>
                  <a:pt x="60738" y="485450"/>
                </a:cubicBezTo>
                <a:cubicBezTo>
                  <a:pt x="62422" y="480398"/>
                  <a:pt x="96944" y="559545"/>
                  <a:pt x="101154" y="551125"/>
                </a:cubicBezTo>
                <a:cubicBezTo>
                  <a:pt x="105364" y="542705"/>
                  <a:pt x="103680" y="524181"/>
                  <a:pt x="85998" y="434930"/>
                </a:cubicBezTo>
                <a:cubicBezTo>
                  <a:pt x="68316" y="345679"/>
                  <a:pt x="-3253" y="-14692"/>
                  <a:pt x="115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A5B59D81-93D2-DB39-6781-BA0B571E9EB6}"/>
              </a:ext>
            </a:extLst>
          </p:cNvPr>
          <p:cNvSpPr/>
          <p:nvPr/>
        </p:nvSpPr>
        <p:spPr>
          <a:xfrm>
            <a:off x="4470961" y="8981834"/>
            <a:ext cx="384698" cy="449944"/>
          </a:xfrm>
          <a:custGeom>
            <a:avLst/>
            <a:gdLst>
              <a:gd name="connsiteX0" fmla="*/ 222285 w 384698"/>
              <a:gd name="connsiteY0" fmla="*/ 5556 h 449944"/>
              <a:gd name="connsiteX1" fmla="*/ 222285 w 384698"/>
              <a:gd name="connsiteY1" fmla="*/ 71231 h 449944"/>
              <a:gd name="connsiteX2" fmla="*/ 176818 w 384698"/>
              <a:gd name="connsiteY2" fmla="*/ 248049 h 449944"/>
              <a:gd name="connsiteX3" fmla="*/ 293012 w 384698"/>
              <a:gd name="connsiteY3" fmla="*/ 445074 h 449944"/>
              <a:gd name="connsiteX4" fmla="*/ 227337 w 384698"/>
              <a:gd name="connsiteY4" fmla="*/ 379399 h 449944"/>
              <a:gd name="connsiteX5" fmla="*/ 156610 w 384698"/>
              <a:gd name="connsiteY5" fmla="*/ 263205 h 449944"/>
              <a:gd name="connsiteX6" fmla="*/ 0 w 384698"/>
              <a:gd name="connsiteY6" fmla="*/ 283412 h 449944"/>
              <a:gd name="connsiteX7" fmla="*/ 197026 w 384698"/>
              <a:gd name="connsiteY7" fmla="*/ 258153 h 449944"/>
              <a:gd name="connsiteX8" fmla="*/ 343532 w 384698"/>
              <a:gd name="connsiteY8" fmla="*/ 273309 h 449944"/>
              <a:gd name="connsiteX9" fmla="*/ 383947 w 384698"/>
              <a:gd name="connsiteY9" fmla="*/ 308672 h 449944"/>
              <a:gd name="connsiteX10" fmla="*/ 318272 w 384698"/>
              <a:gd name="connsiteY10" fmla="*/ 192478 h 449944"/>
              <a:gd name="connsiteX11" fmla="*/ 383947 w 384698"/>
              <a:gd name="connsiteY11" fmla="*/ 121751 h 449944"/>
              <a:gd name="connsiteX12" fmla="*/ 338480 w 384698"/>
              <a:gd name="connsiteY12" fmla="*/ 197530 h 449944"/>
              <a:gd name="connsiteX13" fmla="*/ 176818 w 384698"/>
              <a:gd name="connsiteY13" fmla="*/ 232893 h 449944"/>
              <a:gd name="connsiteX14" fmla="*/ 277857 w 384698"/>
              <a:gd name="connsiteY14" fmla="*/ 232893 h 449944"/>
              <a:gd name="connsiteX15" fmla="*/ 70727 w 384698"/>
              <a:gd name="connsiteY15" fmla="*/ 253101 h 449944"/>
              <a:gd name="connsiteX16" fmla="*/ 95987 w 384698"/>
              <a:gd name="connsiteY16" fmla="*/ 182374 h 449944"/>
              <a:gd name="connsiteX17" fmla="*/ 60624 w 384698"/>
              <a:gd name="connsiteY17" fmla="*/ 141958 h 449944"/>
              <a:gd name="connsiteX18" fmla="*/ 151558 w 384698"/>
              <a:gd name="connsiteY18" fmla="*/ 202581 h 449944"/>
              <a:gd name="connsiteX19" fmla="*/ 222285 w 384698"/>
              <a:gd name="connsiteY19" fmla="*/ 5556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4698" h="449944">
                <a:moveTo>
                  <a:pt x="222285" y="5556"/>
                </a:moveTo>
                <a:cubicBezTo>
                  <a:pt x="234073" y="-16336"/>
                  <a:pt x="229863" y="30815"/>
                  <a:pt x="222285" y="71231"/>
                </a:cubicBezTo>
                <a:cubicBezTo>
                  <a:pt x="214707" y="111647"/>
                  <a:pt x="165030" y="185742"/>
                  <a:pt x="176818" y="248049"/>
                </a:cubicBezTo>
                <a:cubicBezTo>
                  <a:pt x="188606" y="310356"/>
                  <a:pt x="284592" y="423182"/>
                  <a:pt x="293012" y="445074"/>
                </a:cubicBezTo>
                <a:cubicBezTo>
                  <a:pt x="301432" y="466966"/>
                  <a:pt x="250071" y="409710"/>
                  <a:pt x="227337" y="379399"/>
                </a:cubicBezTo>
                <a:cubicBezTo>
                  <a:pt x="204603" y="349088"/>
                  <a:pt x="194499" y="279203"/>
                  <a:pt x="156610" y="263205"/>
                </a:cubicBezTo>
                <a:cubicBezTo>
                  <a:pt x="118721" y="247207"/>
                  <a:pt x="0" y="283412"/>
                  <a:pt x="0" y="283412"/>
                </a:cubicBezTo>
                <a:cubicBezTo>
                  <a:pt x="6736" y="282570"/>
                  <a:pt x="139771" y="259837"/>
                  <a:pt x="197026" y="258153"/>
                </a:cubicBezTo>
                <a:cubicBezTo>
                  <a:pt x="254281" y="256469"/>
                  <a:pt x="312379" y="264889"/>
                  <a:pt x="343532" y="273309"/>
                </a:cubicBezTo>
                <a:cubicBezTo>
                  <a:pt x="374685" y="281729"/>
                  <a:pt x="388157" y="322144"/>
                  <a:pt x="383947" y="308672"/>
                </a:cubicBezTo>
                <a:cubicBezTo>
                  <a:pt x="379737" y="295200"/>
                  <a:pt x="318272" y="223631"/>
                  <a:pt x="318272" y="192478"/>
                </a:cubicBezTo>
                <a:cubicBezTo>
                  <a:pt x="318272" y="161325"/>
                  <a:pt x="380579" y="120909"/>
                  <a:pt x="383947" y="121751"/>
                </a:cubicBezTo>
                <a:cubicBezTo>
                  <a:pt x="387315" y="122593"/>
                  <a:pt x="373002" y="179006"/>
                  <a:pt x="338480" y="197530"/>
                </a:cubicBezTo>
                <a:cubicBezTo>
                  <a:pt x="303959" y="216054"/>
                  <a:pt x="186922" y="226999"/>
                  <a:pt x="176818" y="232893"/>
                </a:cubicBezTo>
                <a:cubicBezTo>
                  <a:pt x="166714" y="238787"/>
                  <a:pt x="295539" y="229525"/>
                  <a:pt x="277857" y="232893"/>
                </a:cubicBezTo>
                <a:cubicBezTo>
                  <a:pt x="260175" y="236261"/>
                  <a:pt x="101039" y="261521"/>
                  <a:pt x="70727" y="253101"/>
                </a:cubicBezTo>
                <a:cubicBezTo>
                  <a:pt x="40415" y="244681"/>
                  <a:pt x="97671" y="200898"/>
                  <a:pt x="95987" y="182374"/>
                </a:cubicBezTo>
                <a:cubicBezTo>
                  <a:pt x="94303" y="163850"/>
                  <a:pt x="51362" y="138590"/>
                  <a:pt x="60624" y="141958"/>
                </a:cubicBezTo>
                <a:cubicBezTo>
                  <a:pt x="69886" y="145326"/>
                  <a:pt x="126298" y="217737"/>
                  <a:pt x="151558" y="202581"/>
                </a:cubicBezTo>
                <a:cubicBezTo>
                  <a:pt x="176818" y="187425"/>
                  <a:pt x="210497" y="27448"/>
                  <a:pt x="222285" y="5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AD073D1-5C9D-5955-E5E5-DF2EDADD694A}"/>
              </a:ext>
            </a:extLst>
          </p:cNvPr>
          <p:cNvSpPr/>
          <p:nvPr/>
        </p:nvSpPr>
        <p:spPr>
          <a:xfrm>
            <a:off x="5092175" y="8644741"/>
            <a:ext cx="904558" cy="772291"/>
          </a:xfrm>
          <a:custGeom>
            <a:avLst/>
            <a:gdLst>
              <a:gd name="connsiteX0" fmla="*/ 318446 w 904558"/>
              <a:gd name="connsiteY0" fmla="*/ 90052 h 772291"/>
              <a:gd name="connsiteX1" fmla="*/ 323498 w 904558"/>
              <a:gd name="connsiteY1" fmla="*/ 160779 h 772291"/>
              <a:gd name="connsiteX2" fmla="*/ 298238 w 904558"/>
              <a:gd name="connsiteY2" fmla="*/ 383065 h 772291"/>
              <a:gd name="connsiteX3" fmla="*/ 141628 w 904558"/>
              <a:gd name="connsiteY3" fmla="*/ 564934 h 772291"/>
              <a:gd name="connsiteX4" fmla="*/ 207303 w 904558"/>
              <a:gd name="connsiteY4" fmla="*/ 519467 h 772291"/>
              <a:gd name="connsiteX5" fmla="*/ 174 w 904558"/>
              <a:gd name="connsiteY5" fmla="*/ 772063 h 772291"/>
              <a:gd name="connsiteX6" fmla="*/ 247719 w 904558"/>
              <a:gd name="connsiteY6" fmla="*/ 468947 h 772291"/>
              <a:gd name="connsiteX7" fmla="*/ 510419 w 904558"/>
              <a:gd name="connsiteY7" fmla="*/ 393168 h 772291"/>
              <a:gd name="connsiteX8" fmla="*/ 904470 w 904558"/>
              <a:gd name="connsiteY8" fmla="*/ 307286 h 772291"/>
              <a:gd name="connsiteX9" fmla="*/ 475056 w 904558"/>
              <a:gd name="connsiteY9" fmla="*/ 367909 h 772291"/>
              <a:gd name="connsiteX10" fmla="*/ 262875 w 904558"/>
              <a:gd name="connsiteY10" fmla="*/ 408324 h 772291"/>
              <a:gd name="connsiteX11" fmla="*/ 384121 w 904558"/>
              <a:gd name="connsiteY11" fmla="*/ 388116 h 772291"/>
              <a:gd name="connsiteX12" fmla="*/ 333602 w 904558"/>
              <a:gd name="connsiteY12" fmla="*/ 393168 h 772291"/>
              <a:gd name="connsiteX13" fmla="*/ 414433 w 904558"/>
              <a:gd name="connsiteY13" fmla="*/ 282026 h 772291"/>
              <a:gd name="connsiteX14" fmla="*/ 338654 w 904558"/>
              <a:gd name="connsiteY14" fmla="*/ 266870 h 772291"/>
              <a:gd name="connsiteX15" fmla="*/ 333602 w 904558"/>
              <a:gd name="connsiteY15" fmla="*/ 29429 h 772291"/>
              <a:gd name="connsiteX16" fmla="*/ 338654 w 904558"/>
              <a:gd name="connsiteY16" fmla="*/ 9221 h 772291"/>
              <a:gd name="connsiteX17" fmla="*/ 318446 w 904558"/>
              <a:gd name="connsiteY17" fmla="*/ 90052 h 77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4558" h="772291">
                <a:moveTo>
                  <a:pt x="318446" y="90052"/>
                </a:moveTo>
                <a:cubicBezTo>
                  <a:pt x="315920" y="115312"/>
                  <a:pt x="326866" y="111944"/>
                  <a:pt x="323498" y="160779"/>
                </a:cubicBezTo>
                <a:cubicBezTo>
                  <a:pt x="320130" y="209614"/>
                  <a:pt x="328550" y="315706"/>
                  <a:pt x="298238" y="383065"/>
                </a:cubicBezTo>
                <a:cubicBezTo>
                  <a:pt x="267926" y="450424"/>
                  <a:pt x="156784" y="542200"/>
                  <a:pt x="141628" y="564934"/>
                </a:cubicBezTo>
                <a:cubicBezTo>
                  <a:pt x="126472" y="587668"/>
                  <a:pt x="230879" y="484946"/>
                  <a:pt x="207303" y="519467"/>
                </a:cubicBezTo>
                <a:cubicBezTo>
                  <a:pt x="183727" y="553989"/>
                  <a:pt x="-6562" y="780483"/>
                  <a:pt x="174" y="772063"/>
                </a:cubicBezTo>
                <a:cubicBezTo>
                  <a:pt x="6910" y="763643"/>
                  <a:pt x="162678" y="532096"/>
                  <a:pt x="247719" y="468947"/>
                </a:cubicBezTo>
                <a:cubicBezTo>
                  <a:pt x="332760" y="405798"/>
                  <a:pt x="400961" y="420111"/>
                  <a:pt x="510419" y="393168"/>
                </a:cubicBezTo>
                <a:cubicBezTo>
                  <a:pt x="619877" y="366225"/>
                  <a:pt x="910364" y="311496"/>
                  <a:pt x="904470" y="307286"/>
                </a:cubicBezTo>
                <a:cubicBezTo>
                  <a:pt x="898576" y="303076"/>
                  <a:pt x="581988" y="351069"/>
                  <a:pt x="475056" y="367909"/>
                </a:cubicBezTo>
                <a:cubicBezTo>
                  <a:pt x="368124" y="384749"/>
                  <a:pt x="278031" y="404956"/>
                  <a:pt x="262875" y="408324"/>
                </a:cubicBezTo>
                <a:cubicBezTo>
                  <a:pt x="247719" y="411692"/>
                  <a:pt x="372333" y="390642"/>
                  <a:pt x="384121" y="388116"/>
                </a:cubicBezTo>
                <a:cubicBezTo>
                  <a:pt x="395909" y="385590"/>
                  <a:pt x="328550" y="410850"/>
                  <a:pt x="333602" y="393168"/>
                </a:cubicBezTo>
                <a:cubicBezTo>
                  <a:pt x="338654" y="375486"/>
                  <a:pt x="413591" y="303076"/>
                  <a:pt x="414433" y="282026"/>
                </a:cubicBezTo>
                <a:cubicBezTo>
                  <a:pt x="415275" y="260976"/>
                  <a:pt x="352126" y="308969"/>
                  <a:pt x="338654" y="266870"/>
                </a:cubicBezTo>
                <a:cubicBezTo>
                  <a:pt x="325182" y="224771"/>
                  <a:pt x="333602" y="72370"/>
                  <a:pt x="333602" y="29429"/>
                </a:cubicBezTo>
                <a:cubicBezTo>
                  <a:pt x="333602" y="-13512"/>
                  <a:pt x="338654" y="801"/>
                  <a:pt x="338654" y="9221"/>
                </a:cubicBezTo>
                <a:cubicBezTo>
                  <a:pt x="338654" y="17641"/>
                  <a:pt x="320972" y="64792"/>
                  <a:pt x="318446" y="90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CC18B773-F04D-3478-FC46-F38BCFA625C3}"/>
              </a:ext>
            </a:extLst>
          </p:cNvPr>
          <p:cNvSpPr/>
          <p:nvPr/>
        </p:nvSpPr>
        <p:spPr>
          <a:xfrm>
            <a:off x="5808528" y="7236733"/>
            <a:ext cx="108213" cy="868166"/>
          </a:xfrm>
          <a:custGeom>
            <a:avLst/>
            <a:gdLst>
              <a:gd name="connsiteX0" fmla="*/ 107286 w 108213"/>
              <a:gd name="connsiteY0" fmla="*/ 12792 h 868166"/>
              <a:gd name="connsiteX1" fmla="*/ 1196 w 108213"/>
              <a:gd name="connsiteY1" fmla="*/ 861517 h 868166"/>
              <a:gd name="connsiteX2" fmla="*/ 51715 w 108213"/>
              <a:gd name="connsiteY2" fmla="*/ 386635 h 868166"/>
              <a:gd name="connsiteX3" fmla="*/ 107286 w 108213"/>
              <a:gd name="connsiteY3" fmla="*/ 12792 h 8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13" h="868166">
                <a:moveTo>
                  <a:pt x="107286" y="12792"/>
                </a:moveTo>
                <a:cubicBezTo>
                  <a:pt x="98866" y="91939"/>
                  <a:pt x="10458" y="799210"/>
                  <a:pt x="1196" y="861517"/>
                </a:cubicBezTo>
                <a:cubicBezTo>
                  <a:pt x="-8066" y="923824"/>
                  <a:pt x="39085" y="531457"/>
                  <a:pt x="51715" y="386635"/>
                </a:cubicBezTo>
                <a:cubicBezTo>
                  <a:pt x="64345" y="241813"/>
                  <a:pt x="115706" y="-66355"/>
                  <a:pt x="107286" y="1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9F5996BF-9061-B53C-62B6-9AE1B90937A4}"/>
              </a:ext>
            </a:extLst>
          </p:cNvPr>
          <p:cNvSpPr/>
          <p:nvPr/>
        </p:nvSpPr>
        <p:spPr>
          <a:xfrm>
            <a:off x="5612358" y="8512386"/>
            <a:ext cx="278205" cy="419767"/>
          </a:xfrm>
          <a:custGeom>
            <a:avLst/>
            <a:gdLst>
              <a:gd name="connsiteX0" fmla="*/ 340 w 278205"/>
              <a:gd name="connsiteY0" fmla="*/ 151680 h 419767"/>
              <a:gd name="connsiteX1" fmla="*/ 146846 w 278205"/>
              <a:gd name="connsiteY1" fmla="*/ 318394 h 419767"/>
              <a:gd name="connsiteX2" fmla="*/ 197366 w 278205"/>
              <a:gd name="connsiteY2" fmla="*/ 404277 h 419767"/>
              <a:gd name="connsiteX3" fmla="*/ 278197 w 278205"/>
              <a:gd name="connsiteY3" fmla="*/ 122 h 419767"/>
              <a:gd name="connsiteX4" fmla="*/ 192314 w 278205"/>
              <a:gd name="connsiteY4" fmla="*/ 358810 h 419767"/>
              <a:gd name="connsiteX5" fmla="*/ 340 w 278205"/>
              <a:gd name="connsiteY5" fmla="*/ 151680 h 4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205" h="419767">
                <a:moveTo>
                  <a:pt x="340" y="151680"/>
                </a:moveTo>
                <a:cubicBezTo>
                  <a:pt x="-7238" y="144944"/>
                  <a:pt x="114008" y="276295"/>
                  <a:pt x="146846" y="318394"/>
                </a:cubicBezTo>
                <a:cubicBezTo>
                  <a:pt x="179684" y="360493"/>
                  <a:pt x="175474" y="457322"/>
                  <a:pt x="197366" y="404277"/>
                </a:cubicBezTo>
                <a:cubicBezTo>
                  <a:pt x="219258" y="351232"/>
                  <a:pt x="279039" y="7700"/>
                  <a:pt x="278197" y="122"/>
                </a:cubicBezTo>
                <a:cubicBezTo>
                  <a:pt x="277355" y="-7456"/>
                  <a:pt x="232730" y="338602"/>
                  <a:pt x="192314" y="358810"/>
                </a:cubicBezTo>
                <a:cubicBezTo>
                  <a:pt x="151898" y="379018"/>
                  <a:pt x="7918" y="158416"/>
                  <a:pt x="340" y="15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5A7E192E-B198-2DA9-8B5E-B2A1721EAE00}"/>
              </a:ext>
            </a:extLst>
          </p:cNvPr>
          <p:cNvSpPr/>
          <p:nvPr/>
        </p:nvSpPr>
        <p:spPr>
          <a:xfrm>
            <a:off x="4048190" y="8234059"/>
            <a:ext cx="244467" cy="899483"/>
          </a:xfrm>
          <a:custGeom>
            <a:avLst/>
            <a:gdLst>
              <a:gd name="connsiteX0" fmla="*/ 3461 w 244467"/>
              <a:gd name="connsiteY0" fmla="*/ 25853 h 899483"/>
              <a:gd name="connsiteX1" fmla="*/ 74188 w 244467"/>
              <a:gd name="connsiteY1" fmla="*/ 182463 h 899483"/>
              <a:gd name="connsiteX2" fmla="*/ 240902 w 244467"/>
              <a:gd name="connsiteY2" fmla="*/ 884681 h 899483"/>
              <a:gd name="connsiteX3" fmla="*/ 175227 w 244467"/>
              <a:gd name="connsiteY3" fmla="*/ 611877 h 899483"/>
              <a:gd name="connsiteX4" fmla="*/ 3461 w 244467"/>
              <a:gd name="connsiteY4" fmla="*/ 25853 h 89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67" h="899483">
                <a:moveTo>
                  <a:pt x="3461" y="25853"/>
                </a:moveTo>
                <a:cubicBezTo>
                  <a:pt x="-13379" y="-45716"/>
                  <a:pt x="34615" y="39325"/>
                  <a:pt x="74188" y="182463"/>
                </a:cubicBezTo>
                <a:cubicBezTo>
                  <a:pt x="113761" y="325601"/>
                  <a:pt x="224062" y="813112"/>
                  <a:pt x="240902" y="884681"/>
                </a:cubicBezTo>
                <a:cubicBezTo>
                  <a:pt x="257742" y="956250"/>
                  <a:pt x="211433" y="752489"/>
                  <a:pt x="175227" y="611877"/>
                </a:cubicBezTo>
                <a:cubicBezTo>
                  <a:pt x="139022" y="471265"/>
                  <a:pt x="20301" y="97422"/>
                  <a:pt x="3461" y="25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3144D00-1F54-82B4-CD01-9A4D689B4B74}"/>
              </a:ext>
            </a:extLst>
          </p:cNvPr>
          <p:cNvSpPr/>
          <p:nvPr/>
        </p:nvSpPr>
        <p:spPr>
          <a:xfrm>
            <a:off x="4282998" y="9209597"/>
            <a:ext cx="354693" cy="253116"/>
          </a:xfrm>
          <a:custGeom>
            <a:avLst/>
            <a:gdLst>
              <a:gd name="connsiteX0" fmla="*/ 193015 w 354693"/>
              <a:gd name="connsiteY0" fmla="*/ 78 h 253116"/>
              <a:gd name="connsiteX1" fmla="*/ 127340 w 354693"/>
              <a:gd name="connsiteY1" fmla="*/ 161740 h 253116"/>
              <a:gd name="connsiteX2" fmla="*/ 132392 w 354693"/>
              <a:gd name="connsiteY2" fmla="*/ 131428 h 253116"/>
              <a:gd name="connsiteX3" fmla="*/ 6094 w 354693"/>
              <a:gd name="connsiteY3" fmla="*/ 252675 h 253116"/>
              <a:gd name="connsiteX4" fmla="*/ 354677 w 354693"/>
              <a:gd name="connsiteY4" fmla="*/ 80909 h 253116"/>
              <a:gd name="connsiteX5" fmla="*/ 21250 w 354693"/>
              <a:gd name="connsiteY5" fmla="*/ 247623 h 253116"/>
              <a:gd name="connsiteX6" fmla="*/ 76821 w 354693"/>
              <a:gd name="connsiteY6" fmla="*/ 187000 h 253116"/>
              <a:gd name="connsiteX7" fmla="*/ 193015 w 354693"/>
              <a:gd name="connsiteY7" fmla="*/ 78 h 2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693" h="253116">
                <a:moveTo>
                  <a:pt x="193015" y="78"/>
                </a:moveTo>
                <a:cubicBezTo>
                  <a:pt x="201435" y="-4132"/>
                  <a:pt x="127340" y="161740"/>
                  <a:pt x="127340" y="161740"/>
                </a:cubicBezTo>
                <a:cubicBezTo>
                  <a:pt x="117236" y="183632"/>
                  <a:pt x="152600" y="116272"/>
                  <a:pt x="132392" y="131428"/>
                </a:cubicBezTo>
                <a:cubicBezTo>
                  <a:pt x="112184" y="146584"/>
                  <a:pt x="-30953" y="261095"/>
                  <a:pt x="6094" y="252675"/>
                </a:cubicBezTo>
                <a:cubicBezTo>
                  <a:pt x="43141" y="244255"/>
                  <a:pt x="352151" y="81751"/>
                  <a:pt x="354677" y="80909"/>
                </a:cubicBezTo>
                <a:cubicBezTo>
                  <a:pt x="357203" y="80067"/>
                  <a:pt x="67559" y="229941"/>
                  <a:pt x="21250" y="247623"/>
                </a:cubicBezTo>
                <a:cubicBezTo>
                  <a:pt x="-25059" y="265305"/>
                  <a:pt x="53245" y="227415"/>
                  <a:pt x="76821" y="187000"/>
                </a:cubicBezTo>
                <a:cubicBezTo>
                  <a:pt x="100397" y="146585"/>
                  <a:pt x="184595" y="4288"/>
                  <a:pt x="19301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816CACE-F1CD-1862-933D-0853A677EF8B}"/>
              </a:ext>
            </a:extLst>
          </p:cNvPr>
          <p:cNvSpPr/>
          <p:nvPr/>
        </p:nvSpPr>
        <p:spPr>
          <a:xfrm>
            <a:off x="5388870" y="7406354"/>
            <a:ext cx="97579" cy="1023478"/>
          </a:xfrm>
          <a:custGeom>
            <a:avLst/>
            <a:gdLst>
              <a:gd name="connsiteX0" fmla="*/ 97530 w 97579"/>
              <a:gd name="connsiteY0" fmla="*/ 1611 h 1023478"/>
              <a:gd name="connsiteX1" fmla="*/ 4765 w 97579"/>
              <a:gd name="connsiteY1" fmla="*/ 982272 h 1023478"/>
              <a:gd name="connsiteX2" fmla="*/ 18017 w 97579"/>
              <a:gd name="connsiteY2" fmla="*/ 756985 h 1023478"/>
              <a:gd name="connsiteX3" fmla="*/ 97530 w 97579"/>
              <a:gd name="connsiteY3" fmla="*/ 1611 h 102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79" h="1023478">
                <a:moveTo>
                  <a:pt x="97530" y="1611"/>
                </a:moveTo>
                <a:cubicBezTo>
                  <a:pt x="95321" y="39159"/>
                  <a:pt x="18017" y="856376"/>
                  <a:pt x="4765" y="982272"/>
                </a:cubicBezTo>
                <a:cubicBezTo>
                  <a:pt x="-8487" y="1108168"/>
                  <a:pt x="9182" y="920429"/>
                  <a:pt x="18017" y="756985"/>
                </a:cubicBezTo>
                <a:cubicBezTo>
                  <a:pt x="26852" y="593542"/>
                  <a:pt x="99739" y="-35937"/>
                  <a:pt x="97530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F5DE7C24-9A34-45C8-2A4D-2785E2A6892C}"/>
              </a:ext>
            </a:extLst>
          </p:cNvPr>
          <p:cNvSpPr/>
          <p:nvPr/>
        </p:nvSpPr>
        <p:spPr>
          <a:xfrm>
            <a:off x="2885465" y="8084434"/>
            <a:ext cx="800531" cy="809375"/>
          </a:xfrm>
          <a:custGeom>
            <a:avLst/>
            <a:gdLst>
              <a:gd name="connsiteX0" fmla="*/ 799431 w 800531"/>
              <a:gd name="connsiteY0" fmla="*/ 1865 h 809375"/>
              <a:gd name="connsiteX1" fmla="*/ 212577 w 800531"/>
              <a:gd name="connsiteY1" fmla="*/ 718372 h 809375"/>
              <a:gd name="connsiteX2" fmla="*/ 437765 w 800531"/>
              <a:gd name="connsiteY2" fmla="*/ 452241 h 809375"/>
              <a:gd name="connsiteX3" fmla="*/ 14684 w 800531"/>
              <a:gd name="connsiteY3" fmla="*/ 793435 h 809375"/>
              <a:gd name="connsiteX4" fmla="*/ 130690 w 800531"/>
              <a:gd name="connsiteY4" fmla="*/ 718372 h 809375"/>
              <a:gd name="connsiteX5" fmla="*/ 458236 w 800531"/>
              <a:gd name="connsiteY5" fmla="*/ 411297 h 809375"/>
              <a:gd name="connsiteX6" fmla="*/ 362702 w 800531"/>
              <a:gd name="connsiteY6" fmla="*/ 506832 h 809375"/>
              <a:gd name="connsiteX7" fmla="*/ 799431 w 800531"/>
              <a:gd name="connsiteY7" fmla="*/ 1865 h 80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531" h="809375">
                <a:moveTo>
                  <a:pt x="799431" y="1865"/>
                </a:moveTo>
                <a:cubicBezTo>
                  <a:pt x="774410" y="37122"/>
                  <a:pt x="272855" y="643309"/>
                  <a:pt x="212577" y="718372"/>
                </a:cubicBezTo>
                <a:cubicBezTo>
                  <a:pt x="152299" y="793435"/>
                  <a:pt x="470747" y="439731"/>
                  <a:pt x="437765" y="452241"/>
                </a:cubicBezTo>
                <a:cubicBezTo>
                  <a:pt x="404783" y="464752"/>
                  <a:pt x="65863" y="749080"/>
                  <a:pt x="14684" y="793435"/>
                </a:cubicBezTo>
                <a:cubicBezTo>
                  <a:pt x="-36495" y="837790"/>
                  <a:pt x="56765" y="782062"/>
                  <a:pt x="130690" y="718372"/>
                </a:cubicBezTo>
                <a:cubicBezTo>
                  <a:pt x="204615" y="654682"/>
                  <a:pt x="419567" y="446554"/>
                  <a:pt x="458236" y="411297"/>
                </a:cubicBezTo>
                <a:cubicBezTo>
                  <a:pt x="496905" y="376040"/>
                  <a:pt x="310386" y="571659"/>
                  <a:pt x="362702" y="506832"/>
                </a:cubicBezTo>
                <a:cubicBezTo>
                  <a:pt x="415018" y="442005"/>
                  <a:pt x="824452" y="-33392"/>
                  <a:pt x="799431" y="1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0F0FEBB-2716-938B-AFE3-888C7F07A24E}"/>
              </a:ext>
            </a:extLst>
          </p:cNvPr>
          <p:cNvSpPr/>
          <p:nvPr/>
        </p:nvSpPr>
        <p:spPr>
          <a:xfrm>
            <a:off x="2864609" y="6334426"/>
            <a:ext cx="274506" cy="2884839"/>
          </a:xfrm>
          <a:custGeom>
            <a:avLst/>
            <a:gdLst>
              <a:gd name="connsiteX0" fmla="*/ 8245 w 274506"/>
              <a:gd name="connsiteY0" fmla="*/ 107317 h 2884839"/>
              <a:gd name="connsiteX1" fmla="*/ 35540 w 274506"/>
              <a:gd name="connsiteY1" fmla="*/ 243795 h 2884839"/>
              <a:gd name="connsiteX2" fmla="*/ 151546 w 274506"/>
              <a:gd name="connsiteY2" fmla="*/ 1901998 h 2884839"/>
              <a:gd name="connsiteX3" fmla="*/ 165194 w 274506"/>
              <a:gd name="connsiteY3" fmla="*/ 1526684 h 2884839"/>
              <a:gd name="connsiteX4" fmla="*/ 144722 w 274506"/>
              <a:gd name="connsiteY4" fmla="*/ 2877813 h 2884839"/>
              <a:gd name="connsiteX5" fmla="*/ 274376 w 274506"/>
              <a:gd name="connsiteY5" fmla="*/ 844296 h 2884839"/>
              <a:gd name="connsiteX6" fmla="*/ 117427 w 274506"/>
              <a:gd name="connsiteY6" fmla="*/ 1608571 h 2884839"/>
              <a:gd name="connsiteX7" fmla="*/ 158370 w 274506"/>
              <a:gd name="connsiteY7" fmla="*/ 1049013 h 2884839"/>
              <a:gd name="connsiteX8" fmla="*/ 165194 w 274506"/>
              <a:gd name="connsiteY8" fmla="*/ 1199138 h 2884839"/>
              <a:gd name="connsiteX9" fmla="*/ 8245 w 274506"/>
              <a:gd name="connsiteY9" fmla="*/ 107317 h 288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506" h="2884839">
                <a:moveTo>
                  <a:pt x="8245" y="107317"/>
                </a:moveTo>
                <a:cubicBezTo>
                  <a:pt x="-13364" y="-51907"/>
                  <a:pt x="11657" y="-55318"/>
                  <a:pt x="35540" y="243795"/>
                </a:cubicBezTo>
                <a:cubicBezTo>
                  <a:pt x="59423" y="542908"/>
                  <a:pt x="129937" y="1688183"/>
                  <a:pt x="151546" y="1901998"/>
                </a:cubicBezTo>
                <a:cubicBezTo>
                  <a:pt x="173155" y="2115813"/>
                  <a:pt x="166331" y="1364048"/>
                  <a:pt x="165194" y="1526684"/>
                </a:cubicBezTo>
                <a:cubicBezTo>
                  <a:pt x="164057" y="1689320"/>
                  <a:pt x="126525" y="2991544"/>
                  <a:pt x="144722" y="2877813"/>
                </a:cubicBezTo>
                <a:cubicBezTo>
                  <a:pt x="162919" y="2764082"/>
                  <a:pt x="278925" y="1055836"/>
                  <a:pt x="274376" y="844296"/>
                </a:cubicBezTo>
                <a:cubicBezTo>
                  <a:pt x="269827" y="632756"/>
                  <a:pt x="136761" y="1574452"/>
                  <a:pt x="117427" y="1608571"/>
                </a:cubicBezTo>
                <a:cubicBezTo>
                  <a:pt x="98093" y="1642690"/>
                  <a:pt x="150409" y="1117252"/>
                  <a:pt x="158370" y="1049013"/>
                </a:cubicBezTo>
                <a:cubicBezTo>
                  <a:pt x="166331" y="980774"/>
                  <a:pt x="186803" y="1360636"/>
                  <a:pt x="165194" y="1199138"/>
                </a:cubicBezTo>
                <a:cubicBezTo>
                  <a:pt x="143585" y="1037640"/>
                  <a:pt x="29854" y="266541"/>
                  <a:pt x="8245" y="107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921D8815-2FA7-1037-0723-34DF93B5D534}"/>
              </a:ext>
            </a:extLst>
          </p:cNvPr>
          <p:cNvSpPr/>
          <p:nvPr/>
        </p:nvSpPr>
        <p:spPr>
          <a:xfrm>
            <a:off x="641445" y="7824863"/>
            <a:ext cx="2055695" cy="582186"/>
          </a:xfrm>
          <a:custGeom>
            <a:avLst/>
            <a:gdLst>
              <a:gd name="connsiteX0" fmla="*/ 2053988 w 2055695"/>
              <a:gd name="connsiteY0" fmla="*/ 2128 h 582186"/>
              <a:gd name="connsiteX1" fmla="*/ 627797 w 2055695"/>
              <a:gd name="connsiteY1" fmla="*/ 343322 h 582186"/>
              <a:gd name="connsiteX2" fmla="*/ 900752 w 2055695"/>
              <a:gd name="connsiteY2" fmla="*/ 316027 h 582186"/>
              <a:gd name="connsiteX3" fmla="*/ 429904 w 2055695"/>
              <a:gd name="connsiteY3" fmla="*/ 466152 h 582186"/>
              <a:gd name="connsiteX4" fmla="*/ 375313 w 2055695"/>
              <a:gd name="connsiteY4" fmla="*/ 411561 h 582186"/>
              <a:gd name="connsiteX5" fmla="*/ 0 w 2055695"/>
              <a:gd name="connsiteY5" fmla="*/ 534391 h 582186"/>
              <a:gd name="connsiteX6" fmla="*/ 975815 w 2055695"/>
              <a:gd name="connsiteY6" fmla="*/ 200021 h 582186"/>
              <a:gd name="connsiteX7" fmla="*/ 354842 w 2055695"/>
              <a:gd name="connsiteY7" fmla="*/ 582158 h 582186"/>
              <a:gd name="connsiteX8" fmla="*/ 1228298 w 2055695"/>
              <a:gd name="connsiteY8" fmla="*/ 220492 h 582186"/>
              <a:gd name="connsiteX9" fmla="*/ 839337 w 2055695"/>
              <a:gd name="connsiteY9" fmla="*/ 240964 h 582186"/>
              <a:gd name="connsiteX10" fmla="*/ 1364776 w 2055695"/>
              <a:gd name="connsiteY10" fmla="*/ 77191 h 582186"/>
              <a:gd name="connsiteX11" fmla="*/ 928048 w 2055695"/>
              <a:gd name="connsiteY11" fmla="*/ 193197 h 582186"/>
              <a:gd name="connsiteX12" fmla="*/ 2053988 w 2055695"/>
              <a:gd name="connsiteY12" fmla="*/ 2128 h 5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5695" h="582186">
                <a:moveTo>
                  <a:pt x="2053988" y="2128"/>
                </a:moveTo>
                <a:cubicBezTo>
                  <a:pt x="2003946" y="27149"/>
                  <a:pt x="820003" y="291006"/>
                  <a:pt x="627797" y="343322"/>
                </a:cubicBezTo>
                <a:cubicBezTo>
                  <a:pt x="435591" y="395639"/>
                  <a:pt x="933734" y="295555"/>
                  <a:pt x="900752" y="316027"/>
                </a:cubicBezTo>
                <a:cubicBezTo>
                  <a:pt x="867770" y="336499"/>
                  <a:pt x="517477" y="450230"/>
                  <a:pt x="429904" y="466152"/>
                </a:cubicBezTo>
                <a:cubicBezTo>
                  <a:pt x="342331" y="482074"/>
                  <a:pt x="446964" y="400188"/>
                  <a:pt x="375313" y="411561"/>
                </a:cubicBezTo>
                <a:cubicBezTo>
                  <a:pt x="303662" y="422934"/>
                  <a:pt x="0" y="534391"/>
                  <a:pt x="0" y="534391"/>
                </a:cubicBezTo>
                <a:cubicBezTo>
                  <a:pt x="100084" y="499134"/>
                  <a:pt x="916675" y="192060"/>
                  <a:pt x="975815" y="200021"/>
                </a:cubicBezTo>
                <a:cubicBezTo>
                  <a:pt x="1034955" y="207982"/>
                  <a:pt x="312761" y="578746"/>
                  <a:pt x="354842" y="582158"/>
                </a:cubicBezTo>
                <a:cubicBezTo>
                  <a:pt x="396922" y="585570"/>
                  <a:pt x="1147549" y="277358"/>
                  <a:pt x="1228298" y="220492"/>
                </a:cubicBezTo>
                <a:cubicBezTo>
                  <a:pt x="1309047" y="163626"/>
                  <a:pt x="816591" y="264847"/>
                  <a:pt x="839337" y="240964"/>
                </a:cubicBezTo>
                <a:cubicBezTo>
                  <a:pt x="862083" y="217081"/>
                  <a:pt x="1349991" y="85152"/>
                  <a:pt x="1364776" y="77191"/>
                </a:cubicBezTo>
                <a:cubicBezTo>
                  <a:pt x="1379561" y="69230"/>
                  <a:pt x="817729" y="205707"/>
                  <a:pt x="928048" y="193197"/>
                </a:cubicBezTo>
                <a:cubicBezTo>
                  <a:pt x="1038367" y="180687"/>
                  <a:pt x="2104030" y="-22893"/>
                  <a:pt x="2053988" y="2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1907C97-889A-9112-FF74-11C9B0F83A4B}"/>
              </a:ext>
            </a:extLst>
          </p:cNvPr>
          <p:cNvSpPr/>
          <p:nvPr/>
        </p:nvSpPr>
        <p:spPr>
          <a:xfrm>
            <a:off x="7525493" y="7075287"/>
            <a:ext cx="1694515" cy="492712"/>
          </a:xfrm>
          <a:custGeom>
            <a:avLst/>
            <a:gdLst>
              <a:gd name="connsiteX0" fmla="*/ 1247 w 1694515"/>
              <a:gd name="connsiteY0" fmla="*/ 1077 h 492712"/>
              <a:gd name="connsiteX1" fmla="*/ 881528 w 1694515"/>
              <a:gd name="connsiteY1" fmla="*/ 246737 h 492712"/>
              <a:gd name="connsiteX2" fmla="*/ 615397 w 1694515"/>
              <a:gd name="connsiteY2" fmla="*/ 219441 h 492712"/>
              <a:gd name="connsiteX3" fmla="*/ 383385 w 1694515"/>
              <a:gd name="connsiteY3" fmla="*/ 492397 h 492712"/>
              <a:gd name="connsiteX4" fmla="*/ 779170 w 1694515"/>
              <a:gd name="connsiteY4" fmla="*/ 158026 h 492712"/>
              <a:gd name="connsiteX5" fmla="*/ 1338728 w 1694515"/>
              <a:gd name="connsiteY5" fmla="*/ 178498 h 492712"/>
              <a:gd name="connsiteX6" fmla="*/ 1325080 w 1694515"/>
              <a:gd name="connsiteY6" fmla="*/ 123907 h 492712"/>
              <a:gd name="connsiteX7" fmla="*/ 1693570 w 1694515"/>
              <a:gd name="connsiteY7" fmla="*/ 314976 h 492712"/>
              <a:gd name="connsiteX8" fmla="*/ 1413791 w 1694515"/>
              <a:gd name="connsiteY8" fmla="*/ 164850 h 492712"/>
              <a:gd name="connsiteX9" fmla="*/ 895176 w 1694515"/>
              <a:gd name="connsiteY9" fmla="*/ 171674 h 492712"/>
              <a:gd name="connsiteX10" fmla="*/ 499391 w 1694515"/>
              <a:gd name="connsiteY10" fmla="*/ 362743 h 492712"/>
              <a:gd name="connsiteX11" fmla="*/ 683635 w 1694515"/>
              <a:gd name="connsiteY11" fmla="*/ 164850 h 492712"/>
              <a:gd name="connsiteX12" fmla="*/ 1247 w 1694515"/>
              <a:gd name="connsiteY12" fmla="*/ 1077 h 49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4515" h="492712">
                <a:moveTo>
                  <a:pt x="1247" y="1077"/>
                </a:moveTo>
                <a:cubicBezTo>
                  <a:pt x="34229" y="14725"/>
                  <a:pt x="779170" y="210343"/>
                  <a:pt x="881528" y="246737"/>
                </a:cubicBezTo>
                <a:cubicBezTo>
                  <a:pt x="983886" y="283131"/>
                  <a:pt x="698421" y="178498"/>
                  <a:pt x="615397" y="219441"/>
                </a:cubicBezTo>
                <a:cubicBezTo>
                  <a:pt x="532373" y="260384"/>
                  <a:pt x="356090" y="502633"/>
                  <a:pt x="383385" y="492397"/>
                </a:cubicBezTo>
                <a:cubicBezTo>
                  <a:pt x="410680" y="482161"/>
                  <a:pt x="619946" y="210342"/>
                  <a:pt x="779170" y="158026"/>
                </a:cubicBezTo>
                <a:cubicBezTo>
                  <a:pt x="938394" y="105710"/>
                  <a:pt x="1247743" y="184185"/>
                  <a:pt x="1338728" y="178498"/>
                </a:cubicBezTo>
                <a:cubicBezTo>
                  <a:pt x="1429713" y="172812"/>
                  <a:pt x="1265940" y="101161"/>
                  <a:pt x="1325080" y="123907"/>
                </a:cubicBezTo>
                <a:cubicBezTo>
                  <a:pt x="1384220" y="146653"/>
                  <a:pt x="1678785" y="308152"/>
                  <a:pt x="1693570" y="314976"/>
                </a:cubicBezTo>
                <a:cubicBezTo>
                  <a:pt x="1708355" y="321800"/>
                  <a:pt x="1546857" y="188734"/>
                  <a:pt x="1413791" y="164850"/>
                </a:cubicBezTo>
                <a:cubicBezTo>
                  <a:pt x="1280725" y="140966"/>
                  <a:pt x="1047576" y="138692"/>
                  <a:pt x="895176" y="171674"/>
                </a:cubicBezTo>
                <a:cubicBezTo>
                  <a:pt x="742776" y="204656"/>
                  <a:pt x="534648" y="363880"/>
                  <a:pt x="499391" y="362743"/>
                </a:cubicBezTo>
                <a:cubicBezTo>
                  <a:pt x="464134" y="361606"/>
                  <a:pt x="767796" y="222853"/>
                  <a:pt x="683635" y="164850"/>
                </a:cubicBezTo>
                <a:cubicBezTo>
                  <a:pt x="599474" y="106847"/>
                  <a:pt x="-31735" y="-12571"/>
                  <a:pt x="1247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58F9525C-C75E-7056-9A79-8B2628132298}"/>
              </a:ext>
            </a:extLst>
          </p:cNvPr>
          <p:cNvSpPr/>
          <p:nvPr/>
        </p:nvSpPr>
        <p:spPr>
          <a:xfrm>
            <a:off x="4988257" y="8306397"/>
            <a:ext cx="2202275" cy="1233388"/>
          </a:xfrm>
          <a:custGeom>
            <a:avLst/>
            <a:gdLst>
              <a:gd name="connsiteX0" fmla="*/ 0 w 2202275"/>
              <a:gd name="connsiteY0" fmla="*/ 1233388 h 1233388"/>
              <a:gd name="connsiteX1" fmla="*/ 996286 w 2202275"/>
              <a:gd name="connsiteY1" fmla="*/ 769364 h 1233388"/>
              <a:gd name="connsiteX2" fmla="*/ 866633 w 2202275"/>
              <a:gd name="connsiteY2" fmla="*/ 858075 h 1233388"/>
              <a:gd name="connsiteX3" fmla="*/ 1214650 w 2202275"/>
              <a:gd name="connsiteY3" fmla="*/ 612415 h 1233388"/>
              <a:gd name="connsiteX4" fmla="*/ 1071349 w 2202275"/>
              <a:gd name="connsiteY4" fmla="*/ 707949 h 1233388"/>
              <a:gd name="connsiteX5" fmla="*/ 2176818 w 2202275"/>
              <a:gd name="connsiteY5" fmla="*/ 11913 h 1233388"/>
              <a:gd name="connsiteX6" fmla="*/ 1794680 w 2202275"/>
              <a:gd name="connsiteY6" fmla="*/ 298516 h 1233388"/>
              <a:gd name="connsiteX7" fmla="*/ 1187355 w 2202275"/>
              <a:gd name="connsiteY7" fmla="*/ 687478 h 1233388"/>
              <a:gd name="connsiteX8" fmla="*/ 655092 w 2202275"/>
              <a:gd name="connsiteY8" fmla="*/ 953609 h 1233388"/>
              <a:gd name="connsiteX9" fmla="*/ 730155 w 2202275"/>
              <a:gd name="connsiteY9" fmla="*/ 912666 h 1233388"/>
              <a:gd name="connsiteX10" fmla="*/ 0 w 2202275"/>
              <a:gd name="connsiteY10" fmla="*/ 1233388 h 12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2275" h="1233388">
                <a:moveTo>
                  <a:pt x="0" y="1233388"/>
                </a:moveTo>
                <a:lnTo>
                  <a:pt x="996286" y="769364"/>
                </a:lnTo>
                <a:cubicBezTo>
                  <a:pt x="1140725" y="706812"/>
                  <a:pt x="830239" y="884233"/>
                  <a:pt x="866633" y="858075"/>
                </a:cubicBezTo>
                <a:cubicBezTo>
                  <a:pt x="903027" y="831917"/>
                  <a:pt x="1180531" y="637436"/>
                  <a:pt x="1214650" y="612415"/>
                </a:cubicBezTo>
                <a:cubicBezTo>
                  <a:pt x="1248769" y="587394"/>
                  <a:pt x="1071349" y="707949"/>
                  <a:pt x="1071349" y="707949"/>
                </a:cubicBezTo>
                <a:lnTo>
                  <a:pt x="2176818" y="11913"/>
                </a:lnTo>
                <a:cubicBezTo>
                  <a:pt x="2297373" y="-56326"/>
                  <a:pt x="1959590" y="185922"/>
                  <a:pt x="1794680" y="298516"/>
                </a:cubicBezTo>
                <a:cubicBezTo>
                  <a:pt x="1629770" y="411110"/>
                  <a:pt x="1377286" y="578296"/>
                  <a:pt x="1187355" y="687478"/>
                </a:cubicBezTo>
                <a:cubicBezTo>
                  <a:pt x="997424" y="796660"/>
                  <a:pt x="731292" y="916078"/>
                  <a:pt x="655092" y="953609"/>
                </a:cubicBezTo>
                <a:cubicBezTo>
                  <a:pt x="578892" y="991140"/>
                  <a:pt x="730155" y="912666"/>
                  <a:pt x="730155" y="912666"/>
                </a:cubicBezTo>
                <a:lnTo>
                  <a:pt x="0" y="12333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0B2BF5A3-65FA-5D67-57C5-B56CD8750BAA}"/>
              </a:ext>
            </a:extLst>
          </p:cNvPr>
          <p:cNvSpPr/>
          <p:nvPr/>
        </p:nvSpPr>
        <p:spPr>
          <a:xfrm>
            <a:off x="5704764" y="8859921"/>
            <a:ext cx="968627" cy="673040"/>
          </a:xfrm>
          <a:custGeom>
            <a:avLst/>
            <a:gdLst>
              <a:gd name="connsiteX0" fmla="*/ 0 w 968627"/>
              <a:gd name="connsiteY0" fmla="*/ 673040 h 673040"/>
              <a:gd name="connsiteX1" fmla="*/ 934872 w 968627"/>
              <a:gd name="connsiteY1" fmla="*/ 24772 h 673040"/>
              <a:gd name="connsiteX2" fmla="*/ 689212 w 968627"/>
              <a:gd name="connsiteY2" fmla="*/ 188545 h 673040"/>
              <a:gd name="connsiteX3" fmla="*/ 0 w 968627"/>
              <a:gd name="connsiteY3" fmla="*/ 673040 h 6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627" h="673040">
                <a:moveTo>
                  <a:pt x="0" y="673040"/>
                </a:moveTo>
                <a:cubicBezTo>
                  <a:pt x="40943" y="645745"/>
                  <a:pt x="820003" y="105521"/>
                  <a:pt x="934872" y="24772"/>
                </a:cubicBezTo>
                <a:cubicBezTo>
                  <a:pt x="1049741" y="-55977"/>
                  <a:pt x="847299" y="77088"/>
                  <a:pt x="689212" y="188545"/>
                </a:cubicBezTo>
                <a:lnTo>
                  <a:pt x="0" y="673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0A4225CA-62FB-FFCD-30CB-8FD7B83CE973}"/>
              </a:ext>
            </a:extLst>
          </p:cNvPr>
          <p:cNvSpPr/>
          <p:nvPr/>
        </p:nvSpPr>
        <p:spPr>
          <a:xfrm>
            <a:off x="6001088" y="8859849"/>
            <a:ext cx="1069107" cy="691027"/>
          </a:xfrm>
          <a:custGeom>
            <a:avLst/>
            <a:gdLst>
              <a:gd name="connsiteX0" fmla="*/ 72166 w 1069107"/>
              <a:gd name="connsiteY0" fmla="*/ 638993 h 691027"/>
              <a:gd name="connsiteX1" fmla="*/ 126757 w 1069107"/>
              <a:gd name="connsiteY1" fmla="*/ 618521 h 691027"/>
              <a:gd name="connsiteX2" fmla="*/ 1034333 w 1069107"/>
              <a:gd name="connsiteY2" fmla="*/ 24844 h 691027"/>
              <a:gd name="connsiteX3" fmla="*/ 863736 w 1069107"/>
              <a:gd name="connsiteY3" fmla="*/ 127202 h 691027"/>
              <a:gd name="connsiteX4" fmla="*/ 699963 w 1069107"/>
              <a:gd name="connsiteY4" fmla="*/ 270503 h 691027"/>
              <a:gd name="connsiteX5" fmla="*/ 618076 w 1069107"/>
              <a:gd name="connsiteY5" fmla="*/ 420629 h 691027"/>
              <a:gd name="connsiteX6" fmla="*/ 734082 w 1069107"/>
              <a:gd name="connsiteY6" fmla="*/ 181793 h 691027"/>
              <a:gd name="connsiteX7" fmla="*/ 549837 w 1069107"/>
              <a:gd name="connsiteY7" fmla="*/ 304623 h 691027"/>
              <a:gd name="connsiteX8" fmla="*/ 740906 w 1069107"/>
              <a:gd name="connsiteY8" fmla="*/ 236384 h 691027"/>
              <a:gd name="connsiteX9" fmla="*/ 72166 w 1069107"/>
              <a:gd name="connsiteY9" fmla="*/ 638993 h 69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07" h="691027">
                <a:moveTo>
                  <a:pt x="72166" y="638993"/>
                </a:moveTo>
                <a:cubicBezTo>
                  <a:pt x="-30192" y="702682"/>
                  <a:pt x="-33604" y="720879"/>
                  <a:pt x="126757" y="618521"/>
                </a:cubicBezTo>
                <a:cubicBezTo>
                  <a:pt x="287118" y="516163"/>
                  <a:pt x="911503" y="106730"/>
                  <a:pt x="1034333" y="24844"/>
                </a:cubicBezTo>
                <a:cubicBezTo>
                  <a:pt x="1157163" y="-57042"/>
                  <a:pt x="919464" y="86259"/>
                  <a:pt x="863736" y="127202"/>
                </a:cubicBezTo>
                <a:cubicBezTo>
                  <a:pt x="808008" y="168145"/>
                  <a:pt x="740906" y="221598"/>
                  <a:pt x="699963" y="270503"/>
                </a:cubicBezTo>
                <a:cubicBezTo>
                  <a:pt x="659020" y="319408"/>
                  <a:pt x="612390" y="435414"/>
                  <a:pt x="618076" y="420629"/>
                </a:cubicBezTo>
                <a:cubicBezTo>
                  <a:pt x="623762" y="405844"/>
                  <a:pt x="745455" y="201127"/>
                  <a:pt x="734082" y="181793"/>
                </a:cubicBezTo>
                <a:cubicBezTo>
                  <a:pt x="722709" y="162459"/>
                  <a:pt x="548700" y="295525"/>
                  <a:pt x="549837" y="304623"/>
                </a:cubicBezTo>
                <a:cubicBezTo>
                  <a:pt x="550974" y="313721"/>
                  <a:pt x="820518" y="178381"/>
                  <a:pt x="740906" y="236384"/>
                </a:cubicBezTo>
                <a:cubicBezTo>
                  <a:pt x="661294" y="294387"/>
                  <a:pt x="174524" y="575304"/>
                  <a:pt x="72166" y="638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52F8E9F0-7A89-DA91-D36E-871EBBDF120D}"/>
              </a:ext>
            </a:extLst>
          </p:cNvPr>
          <p:cNvSpPr/>
          <p:nvPr/>
        </p:nvSpPr>
        <p:spPr>
          <a:xfrm>
            <a:off x="1180325" y="8413523"/>
            <a:ext cx="2463638" cy="874146"/>
          </a:xfrm>
          <a:custGeom>
            <a:avLst/>
            <a:gdLst>
              <a:gd name="connsiteX0" fmla="*/ 206 w 2463638"/>
              <a:gd name="connsiteY0" fmla="*/ 322 h 874146"/>
              <a:gd name="connsiteX1" fmla="*/ 928254 w 2463638"/>
              <a:gd name="connsiteY1" fmla="*/ 300573 h 874146"/>
              <a:gd name="connsiteX2" fmla="*/ 1869950 w 2463638"/>
              <a:gd name="connsiteY2" fmla="*/ 757773 h 874146"/>
              <a:gd name="connsiteX3" fmla="*/ 1856302 w 2463638"/>
              <a:gd name="connsiteY3" fmla="*/ 771420 h 874146"/>
              <a:gd name="connsiteX4" fmla="*/ 2463627 w 2463638"/>
              <a:gd name="connsiteY4" fmla="*/ 873778 h 874146"/>
              <a:gd name="connsiteX5" fmla="*/ 1869950 w 2463638"/>
              <a:gd name="connsiteY5" fmla="*/ 730477 h 874146"/>
              <a:gd name="connsiteX6" fmla="*/ 853191 w 2463638"/>
              <a:gd name="connsiteY6" fmla="*/ 252805 h 874146"/>
              <a:gd name="connsiteX7" fmla="*/ 206 w 2463638"/>
              <a:gd name="connsiteY7" fmla="*/ 322 h 8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638" h="874146">
                <a:moveTo>
                  <a:pt x="206" y="322"/>
                </a:moveTo>
                <a:cubicBezTo>
                  <a:pt x="12717" y="8283"/>
                  <a:pt x="616630" y="174331"/>
                  <a:pt x="928254" y="300573"/>
                </a:cubicBezTo>
                <a:cubicBezTo>
                  <a:pt x="1239878" y="426815"/>
                  <a:pt x="1715275" y="679298"/>
                  <a:pt x="1869950" y="757773"/>
                </a:cubicBezTo>
                <a:cubicBezTo>
                  <a:pt x="2024625" y="836248"/>
                  <a:pt x="1757356" y="752086"/>
                  <a:pt x="1856302" y="771420"/>
                </a:cubicBezTo>
                <a:cubicBezTo>
                  <a:pt x="1955248" y="790754"/>
                  <a:pt x="2461352" y="880602"/>
                  <a:pt x="2463627" y="873778"/>
                </a:cubicBezTo>
                <a:cubicBezTo>
                  <a:pt x="2465902" y="866954"/>
                  <a:pt x="2138356" y="833972"/>
                  <a:pt x="1869950" y="730477"/>
                </a:cubicBezTo>
                <a:cubicBezTo>
                  <a:pt x="1601544" y="626982"/>
                  <a:pt x="1160266" y="372223"/>
                  <a:pt x="853191" y="252805"/>
                </a:cubicBezTo>
                <a:cubicBezTo>
                  <a:pt x="546116" y="133387"/>
                  <a:pt x="-12305" y="-7639"/>
                  <a:pt x="20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4448B2D3-3C60-0EA4-4E96-21EDDF90F830}"/>
              </a:ext>
            </a:extLst>
          </p:cNvPr>
          <p:cNvSpPr/>
          <p:nvPr/>
        </p:nvSpPr>
        <p:spPr>
          <a:xfrm>
            <a:off x="3124073" y="9389420"/>
            <a:ext cx="1218037" cy="159845"/>
          </a:xfrm>
          <a:custGeom>
            <a:avLst/>
            <a:gdLst>
              <a:gd name="connsiteX0" fmla="*/ 137742 w 1218037"/>
              <a:gd name="connsiteY0" fmla="*/ 240 h 159845"/>
              <a:gd name="connsiteX1" fmla="*/ 233276 w 1218037"/>
              <a:gd name="connsiteY1" fmla="*/ 20711 h 159845"/>
              <a:gd name="connsiteX2" fmla="*/ 1188620 w 1218037"/>
              <a:gd name="connsiteY2" fmla="*/ 157189 h 159845"/>
              <a:gd name="connsiteX3" fmla="*/ 990727 w 1218037"/>
              <a:gd name="connsiteY3" fmla="*/ 102598 h 159845"/>
              <a:gd name="connsiteX4" fmla="*/ 1168148 w 1218037"/>
              <a:gd name="connsiteY4" fmla="*/ 240 h 159845"/>
              <a:gd name="connsiteX5" fmla="*/ 949784 w 1218037"/>
              <a:gd name="connsiteY5" fmla="*/ 88950 h 159845"/>
              <a:gd name="connsiteX6" fmla="*/ 62679 w 1218037"/>
              <a:gd name="connsiteY6" fmla="*/ 13887 h 159845"/>
              <a:gd name="connsiteX7" fmla="*/ 137742 w 1218037"/>
              <a:gd name="connsiteY7" fmla="*/ 240 h 15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037" h="159845">
                <a:moveTo>
                  <a:pt x="137742" y="240"/>
                </a:moveTo>
                <a:cubicBezTo>
                  <a:pt x="97936" y="-2604"/>
                  <a:pt x="233276" y="20711"/>
                  <a:pt x="233276" y="20711"/>
                </a:cubicBezTo>
                <a:lnTo>
                  <a:pt x="1188620" y="157189"/>
                </a:lnTo>
                <a:cubicBezTo>
                  <a:pt x="1314862" y="170837"/>
                  <a:pt x="994139" y="128756"/>
                  <a:pt x="990727" y="102598"/>
                </a:cubicBezTo>
                <a:cubicBezTo>
                  <a:pt x="987315" y="76440"/>
                  <a:pt x="1174972" y="2515"/>
                  <a:pt x="1168148" y="240"/>
                </a:cubicBezTo>
                <a:cubicBezTo>
                  <a:pt x="1161324" y="-2035"/>
                  <a:pt x="1134029" y="86676"/>
                  <a:pt x="949784" y="88950"/>
                </a:cubicBezTo>
                <a:cubicBezTo>
                  <a:pt x="765539" y="91224"/>
                  <a:pt x="196882" y="28672"/>
                  <a:pt x="62679" y="13887"/>
                </a:cubicBezTo>
                <a:cubicBezTo>
                  <a:pt x="-71524" y="-898"/>
                  <a:pt x="36521" y="-329"/>
                  <a:pt x="137742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AA4B4C98-1DA6-CCAF-3EE2-D564099BC16F}"/>
              </a:ext>
            </a:extLst>
          </p:cNvPr>
          <p:cNvSpPr/>
          <p:nvPr/>
        </p:nvSpPr>
        <p:spPr>
          <a:xfrm>
            <a:off x="2363112" y="9229578"/>
            <a:ext cx="1007885" cy="453520"/>
          </a:xfrm>
          <a:custGeom>
            <a:avLst/>
            <a:gdLst>
              <a:gd name="connsiteX0" fmla="*/ 18422 w 1007885"/>
              <a:gd name="connsiteY0" fmla="*/ 9956 h 453520"/>
              <a:gd name="connsiteX1" fmla="*/ 93485 w 1007885"/>
              <a:gd name="connsiteY1" fmla="*/ 57723 h 453520"/>
              <a:gd name="connsiteX2" fmla="*/ 618924 w 1007885"/>
              <a:gd name="connsiteY2" fmla="*/ 371622 h 453520"/>
              <a:gd name="connsiteX3" fmla="*/ 591628 w 1007885"/>
              <a:gd name="connsiteY3" fmla="*/ 310207 h 453520"/>
              <a:gd name="connsiteX4" fmla="*/ 1007885 w 1007885"/>
              <a:gd name="connsiteY4" fmla="*/ 453509 h 453520"/>
              <a:gd name="connsiteX5" fmla="*/ 591628 w 1007885"/>
              <a:gd name="connsiteY5" fmla="*/ 317031 h 453520"/>
              <a:gd name="connsiteX6" fmla="*/ 653043 w 1007885"/>
              <a:gd name="connsiteY6" fmla="*/ 132786 h 453520"/>
              <a:gd name="connsiteX7" fmla="*/ 502918 w 1007885"/>
              <a:gd name="connsiteY7" fmla="*/ 289735 h 453520"/>
              <a:gd name="connsiteX8" fmla="*/ 18422 w 1007885"/>
              <a:gd name="connsiteY8" fmla="*/ 9956 h 45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885" h="453520">
                <a:moveTo>
                  <a:pt x="18422" y="9956"/>
                </a:moveTo>
                <a:cubicBezTo>
                  <a:pt x="-49817" y="-28713"/>
                  <a:pt x="93485" y="57723"/>
                  <a:pt x="93485" y="57723"/>
                </a:cubicBezTo>
                <a:cubicBezTo>
                  <a:pt x="193569" y="118001"/>
                  <a:pt x="535900" y="329541"/>
                  <a:pt x="618924" y="371622"/>
                </a:cubicBezTo>
                <a:cubicBezTo>
                  <a:pt x="701948" y="413703"/>
                  <a:pt x="526801" y="296559"/>
                  <a:pt x="591628" y="310207"/>
                </a:cubicBezTo>
                <a:cubicBezTo>
                  <a:pt x="656455" y="323855"/>
                  <a:pt x="1007885" y="452372"/>
                  <a:pt x="1007885" y="453509"/>
                </a:cubicBezTo>
                <a:cubicBezTo>
                  <a:pt x="1007885" y="454646"/>
                  <a:pt x="650768" y="370485"/>
                  <a:pt x="591628" y="317031"/>
                </a:cubicBezTo>
                <a:cubicBezTo>
                  <a:pt x="532488" y="263577"/>
                  <a:pt x="667828" y="137335"/>
                  <a:pt x="653043" y="132786"/>
                </a:cubicBezTo>
                <a:cubicBezTo>
                  <a:pt x="638258" y="128237"/>
                  <a:pt x="608688" y="309069"/>
                  <a:pt x="502918" y="289735"/>
                </a:cubicBezTo>
                <a:cubicBezTo>
                  <a:pt x="397148" y="270401"/>
                  <a:pt x="86661" y="48625"/>
                  <a:pt x="18422" y="9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414A228-A19F-8788-252F-EFC643E48EFC}"/>
              </a:ext>
            </a:extLst>
          </p:cNvPr>
          <p:cNvSpPr/>
          <p:nvPr/>
        </p:nvSpPr>
        <p:spPr>
          <a:xfrm>
            <a:off x="5002836" y="10242851"/>
            <a:ext cx="184652" cy="593476"/>
          </a:xfrm>
          <a:custGeom>
            <a:avLst/>
            <a:gdLst>
              <a:gd name="connsiteX0" fmla="*/ 169665 w 184652"/>
              <a:gd name="connsiteY0" fmla="*/ 13442 h 593476"/>
              <a:gd name="connsiteX1" fmla="*/ 162842 w 184652"/>
              <a:gd name="connsiteY1" fmla="*/ 74856 h 593476"/>
              <a:gd name="connsiteX2" fmla="*/ 33188 w 184652"/>
              <a:gd name="connsiteY2" fmla="*/ 300045 h 593476"/>
              <a:gd name="connsiteX3" fmla="*/ 19540 w 184652"/>
              <a:gd name="connsiteY3" fmla="*/ 593471 h 593476"/>
              <a:gd name="connsiteX4" fmla="*/ 12716 w 184652"/>
              <a:gd name="connsiteY4" fmla="*/ 306868 h 593476"/>
              <a:gd name="connsiteX5" fmla="*/ 169665 w 184652"/>
              <a:gd name="connsiteY5" fmla="*/ 13442 h 59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52" h="593476">
                <a:moveTo>
                  <a:pt x="169665" y="13442"/>
                </a:moveTo>
                <a:cubicBezTo>
                  <a:pt x="194686" y="-25227"/>
                  <a:pt x="185588" y="27089"/>
                  <a:pt x="162842" y="74856"/>
                </a:cubicBezTo>
                <a:cubicBezTo>
                  <a:pt x="140096" y="122623"/>
                  <a:pt x="57072" y="213609"/>
                  <a:pt x="33188" y="300045"/>
                </a:cubicBezTo>
                <a:cubicBezTo>
                  <a:pt x="9304" y="386481"/>
                  <a:pt x="22952" y="592334"/>
                  <a:pt x="19540" y="593471"/>
                </a:cubicBezTo>
                <a:cubicBezTo>
                  <a:pt x="16128" y="594608"/>
                  <a:pt x="-17992" y="404677"/>
                  <a:pt x="12716" y="306868"/>
                </a:cubicBezTo>
                <a:cubicBezTo>
                  <a:pt x="43424" y="209059"/>
                  <a:pt x="144644" y="52111"/>
                  <a:pt x="169665" y="13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55702A64-94F6-082A-3260-47EAE167C255}"/>
              </a:ext>
            </a:extLst>
          </p:cNvPr>
          <p:cNvSpPr/>
          <p:nvPr/>
        </p:nvSpPr>
        <p:spPr>
          <a:xfrm>
            <a:off x="4168635" y="9752870"/>
            <a:ext cx="283287" cy="1047919"/>
          </a:xfrm>
          <a:custGeom>
            <a:avLst/>
            <a:gdLst>
              <a:gd name="connsiteX0" fmla="*/ 48523 w 283287"/>
              <a:gd name="connsiteY0" fmla="*/ 5279 h 1047919"/>
              <a:gd name="connsiteX1" fmla="*/ 82643 w 283287"/>
              <a:gd name="connsiteY1" fmla="*/ 244115 h 1047919"/>
              <a:gd name="connsiteX2" fmla="*/ 280535 w 283287"/>
              <a:gd name="connsiteY2" fmla="*/ 1035685 h 1047919"/>
              <a:gd name="connsiteX3" fmla="*/ 185001 w 283287"/>
              <a:gd name="connsiteY3" fmla="*/ 701315 h 1047919"/>
              <a:gd name="connsiteX4" fmla="*/ 756 w 283287"/>
              <a:gd name="connsiteY4" fmla="*/ 373769 h 1047919"/>
              <a:gd name="connsiteX5" fmla="*/ 116762 w 283287"/>
              <a:gd name="connsiteY5" fmla="*/ 421536 h 1047919"/>
              <a:gd name="connsiteX6" fmla="*/ 48523 w 283287"/>
              <a:gd name="connsiteY6" fmla="*/ 5279 h 104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87" h="1047919">
                <a:moveTo>
                  <a:pt x="48523" y="5279"/>
                </a:moveTo>
                <a:cubicBezTo>
                  <a:pt x="42836" y="-24291"/>
                  <a:pt x="43974" y="72381"/>
                  <a:pt x="82643" y="244115"/>
                </a:cubicBezTo>
                <a:cubicBezTo>
                  <a:pt x="121312" y="415849"/>
                  <a:pt x="263475" y="959485"/>
                  <a:pt x="280535" y="1035685"/>
                </a:cubicBezTo>
                <a:cubicBezTo>
                  <a:pt x="297595" y="1111885"/>
                  <a:pt x="231631" y="811634"/>
                  <a:pt x="185001" y="701315"/>
                </a:cubicBezTo>
                <a:cubicBezTo>
                  <a:pt x="138371" y="590996"/>
                  <a:pt x="12129" y="420399"/>
                  <a:pt x="756" y="373769"/>
                </a:cubicBezTo>
                <a:cubicBezTo>
                  <a:pt x="-10617" y="327139"/>
                  <a:pt x="109938" y="484088"/>
                  <a:pt x="116762" y="421536"/>
                </a:cubicBezTo>
                <a:cubicBezTo>
                  <a:pt x="123586" y="358984"/>
                  <a:pt x="54210" y="34849"/>
                  <a:pt x="48523" y="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FC2A4777-6E64-4F8C-477B-4B6DCA6D8063}"/>
              </a:ext>
            </a:extLst>
          </p:cNvPr>
          <p:cNvSpPr/>
          <p:nvPr/>
        </p:nvSpPr>
        <p:spPr>
          <a:xfrm>
            <a:off x="4774370" y="9764716"/>
            <a:ext cx="186598" cy="1251888"/>
          </a:xfrm>
          <a:custGeom>
            <a:avLst/>
            <a:gdLst>
              <a:gd name="connsiteX0" fmla="*/ 186591 w 186598"/>
              <a:gd name="connsiteY0" fmla="*/ 257 h 1251888"/>
              <a:gd name="connsiteX1" fmla="*/ 22818 w 186598"/>
              <a:gd name="connsiteY1" fmla="*/ 1010191 h 1251888"/>
              <a:gd name="connsiteX2" fmla="*/ 9170 w 186598"/>
              <a:gd name="connsiteY2" fmla="*/ 1249027 h 1251888"/>
              <a:gd name="connsiteX3" fmla="*/ 15994 w 186598"/>
              <a:gd name="connsiteY3" fmla="*/ 914657 h 1251888"/>
              <a:gd name="connsiteX4" fmla="*/ 186591 w 186598"/>
              <a:gd name="connsiteY4" fmla="*/ 257 h 12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98" h="1251888">
                <a:moveTo>
                  <a:pt x="186591" y="257"/>
                </a:moveTo>
                <a:cubicBezTo>
                  <a:pt x="187728" y="16179"/>
                  <a:pt x="52388" y="802063"/>
                  <a:pt x="22818" y="1010191"/>
                </a:cubicBezTo>
                <a:cubicBezTo>
                  <a:pt x="-6752" y="1218319"/>
                  <a:pt x="10307" y="1264949"/>
                  <a:pt x="9170" y="1249027"/>
                </a:cubicBezTo>
                <a:cubicBezTo>
                  <a:pt x="8033" y="1233105"/>
                  <a:pt x="-14713" y="1118236"/>
                  <a:pt x="15994" y="914657"/>
                </a:cubicBezTo>
                <a:cubicBezTo>
                  <a:pt x="46701" y="711078"/>
                  <a:pt x="185454" y="-15665"/>
                  <a:pt x="186591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D05FCF80-F577-F254-2CAC-90C4A725E0D1}"/>
              </a:ext>
            </a:extLst>
          </p:cNvPr>
          <p:cNvSpPr/>
          <p:nvPr/>
        </p:nvSpPr>
        <p:spPr>
          <a:xfrm>
            <a:off x="2809578" y="8064416"/>
            <a:ext cx="937279" cy="929153"/>
          </a:xfrm>
          <a:custGeom>
            <a:avLst/>
            <a:gdLst>
              <a:gd name="connsiteX0" fmla="*/ 936512 w 937279"/>
              <a:gd name="connsiteY0" fmla="*/ 2952 h 929153"/>
              <a:gd name="connsiteX1" fmla="*/ 22112 w 937279"/>
              <a:gd name="connsiteY1" fmla="*/ 902603 h 929153"/>
              <a:gd name="connsiteX2" fmla="*/ 272835 w 937279"/>
              <a:gd name="connsiteY2" fmla="*/ 696126 h 929153"/>
              <a:gd name="connsiteX3" fmla="*/ 154848 w 937279"/>
              <a:gd name="connsiteY3" fmla="*/ 755119 h 929153"/>
              <a:gd name="connsiteX4" fmla="*/ 420319 w 937279"/>
              <a:gd name="connsiteY4" fmla="*/ 445403 h 929153"/>
              <a:gd name="connsiteX5" fmla="*/ 184345 w 937279"/>
              <a:gd name="connsiteY5" fmla="*/ 607636 h 929153"/>
              <a:gd name="connsiteX6" fmla="*/ 936512 w 937279"/>
              <a:gd name="connsiteY6" fmla="*/ 2952 h 92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279" h="929153">
                <a:moveTo>
                  <a:pt x="936512" y="2952"/>
                </a:moveTo>
                <a:cubicBezTo>
                  <a:pt x="909473" y="52113"/>
                  <a:pt x="132725" y="787074"/>
                  <a:pt x="22112" y="902603"/>
                </a:cubicBezTo>
                <a:cubicBezTo>
                  <a:pt x="-88501" y="1018132"/>
                  <a:pt x="250712" y="720707"/>
                  <a:pt x="272835" y="696126"/>
                </a:cubicBezTo>
                <a:cubicBezTo>
                  <a:pt x="294958" y="671545"/>
                  <a:pt x="130267" y="796906"/>
                  <a:pt x="154848" y="755119"/>
                </a:cubicBezTo>
                <a:cubicBezTo>
                  <a:pt x="179429" y="713332"/>
                  <a:pt x="415403" y="469983"/>
                  <a:pt x="420319" y="445403"/>
                </a:cubicBezTo>
                <a:cubicBezTo>
                  <a:pt x="425235" y="420823"/>
                  <a:pt x="100771" y="681378"/>
                  <a:pt x="184345" y="607636"/>
                </a:cubicBezTo>
                <a:cubicBezTo>
                  <a:pt x="267919" y="533894"/>
                  <a:pt x="963551" y="-46209"/>
                  <a:pt x="936512" y="2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541F64C-8166-5D72-6FB8-250DFA01B2B4}"/>
              </a:ext>
            </a:extLst>
          </p:cNvPr>
          <p:cNvSpPr/>
          <p:nvPr/>
        </p:nvSpPr>
        <p:spPr>
          <a:xfrm>
            <a:off x="6091084" y="7607853"/>
            <a:ext cx="241567" cy="1138899"/>
          </a:xfrm>
          <a:custGeom>
            <a:avLst/>
            <a:gdLst>
              <a:gd name="connsiteX0" fmla="*/ 191729 w 241567"/>
              <a:gd name="connsiteY0" fmla="*/ 90805 h 1138899"/>
              <a:gd name="connsiteX1" fmla="*/ 44245 w 241567"/>
              <a:gd name="connsiteY1" fmla="*/ 695489 h 1138899"/>
              <a:gd name="connsiteX2" fmla="*/ 14748 w 241567"/>
              <a:gd name="connsiteY2" fmla="*/ 1137941 h 1138899"/>
              <a:gd name="connsiteX3" fmla="*/ 0 w 241567"/>
              <a:gd name="connsiteY3" fmla="*/ 577502 h 1138899"/>
              <a:gd name="connsiteX4" fmla="*/ 29497 w 241567"/>
              <a:gd name="connsiteY4" fmla="*/ 636495 h 1138899"/>
              <a:gd name="connsiteX5" fmla="*/ 221226 w 241567"/>
              <a:gd name="connsiteY5" fmla="*/ 46560 h 1138899"/>
              <a:gd name="connsiteX6" fmla="*/ 235974 w 241567"/>
              <a:gd name="connsiteY6" fmla="*/ 46560 h 1138899"/>
              <a:gd name="connsiteX7" fmla="*/ 191729 w 241567"/>
              <a:gd name="connsiteY7" fmla="*/ 90805 h 11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7" h="1138899">
                <a:moveTo>
                  <a:pt x="191729" y="90805"/>
                </a:moveTo>
                <a:cubicBezTo>
                  <a:pt x="159774" y="198960"/>
                  <a:pt x="73742" y="520966"/>
                  <a:pt x="44245" y="695489"/>
                </a:cubicBezTo>
                <a:cubicBezTo>
                  <a:pt x="14748" y="870012"/>
                  <a:pt x="22122" y="1157605"/>
                  <a:pt x="14748" y="1137941"/>
                </a:cubicBezTo>
                <a:cubicBezTo>
                  <a:pt x="7374" y="1118277"/>
                  <a:pt x="0" y="577502"/>
                  <a:pt x="0" y="577502"/>
                </a:cubicBezTo>
                <a:cubicBezTo>
                  <a:pt x="2458" y="493928"/>
                  <a:pt x="-7374" y="724985"/>
                  <a:pt x="29497" y="636495"/>
                </a:cubicBezTo>
                <a:cubicBezTo>
                  <a:pt x="66368" y="548005"/>
                  <a:pt x="186813" y="144882"/>
                  <a:pt x="221226" y="46560"/>
                </a:cubicBezTo>
                <a:cubicBezTo>
                  <a:pt x="255639" y="-51762"/>
                  <a:pt x="235974" y="34270"/>
                  <a:pt x="235974" y="46560"/>
                </a:cubicBezTo>
                <a:cubicBezTo>
                  <a:pt x="235974" y="58850"/>
                  <a:pt x="223684" y="-17350"/>
                  <a:pt x="191729" y="9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89FA7666-B5C5-8A05-F77C-050532FCF335}"/>
              </a:ext>
            </a:extLst>
          </p:cNvPr>
          <p:cNvSpPr/>
          <p:nvPr/>
        </p:nvSpPr>
        <p:spPr>
          <a:xfrm>
            <a:off x="4306029" y="7565923"/>
            <a:ext cx="634823" cy="1303666"/>
          </a:xfrm>
          <a:custGeom>
            <a:avLst/>
            <a:gdLst>
              <a:gd name="connsiteX0" fmla="*/ 500 w 634823"/>
              <a:gd name="connsiteY0" fmla="*/ 0 h 1303666"/>
              <a:gd name="connsiteX1" fmla="*/ 133236 w 634823"/>
              <a:gd name="connsiteY1" fmla="*/ 958645 h 1303666"/>
              <a:gd name="connsiteX2" fmla="*/ 118487 w 634823"/>
              <a:gd name="connsiteY2" fmla="*/ 825909 h 1303666"/>
              <a:gd name="connsiteX3" fmla="*/ 280719 w 634823"/>
              <a:gd name="connsiteY3" fmla="*/ 1150374 h 1303666"/>
              <a:gd name="connsiteX4" fmla="*/ 221726 w 634823"/>
              <a:gd name="connsiteY4" fmla="*/ 1017638 h 1303666"/>
              <a:gd name="connsiteX5" fmla="*/ 457700 w 634823"/>
              <a:gd name="connsiteY5" fmla="*/ 1268361 h 1303666"/>
              <a:gd name="connsiteX6" fmla="*/ 501945 w 634823"/>
              <a:gd name="connsiteY6" fmla="*/ 1283109 h 1303666"/>
              <a:gd name="connsiteX7" fmla="*/ 339713 w 634823"/>
              <a:gd name="connsiteY7" fmla="*/ 1091380 h 1303666"/>
              <a:gd name="connsiteX8" fmla="*/ 634681 w 634823"/>
              <a:gd name="connsiteY8" fmla="*/ 1032387 h 1303666"/>
              <a:gd name="connsiteX9" fmla="*/ 295468 w 634823"/>
              <a:gd name="connsiteY9" fmla="*/ 1076632 h 1303666"/>
              <a:gd name="connsiteX10" fmla="*/ 103739 w 634823"/>
              <a:gd name="connsiteY10" fmla="*/ 796412 h 1303666"/>
              <a:gd name="connsiteX11" fmla="*/ 88990 w 634823"/>
              <a:gd name="connsiteY11" fmla="*/ 958645 h 1303666"/>
              <a:gd name="connsiteX12" fmla="*/ 500 w 634823"/>
              <a:gd name="connsiteY12" fmla="*/ 0 h 13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823" h="1303666">
                <a:moveTo>
                  <a:pt x="500" y="0"/>
                </a:moveTo>
                <a:cubicBezTo>
                  <a:pt x="7874" y="0"/>
                  <a:pt x="113572" y="820994"/>
                  <a:pt x="133236" y="958645"/>
                </a:cubicBezTo>
                <a:cubicBezTo>
                  <a:pt x="152900" y="1096296"/>
                  <a:pt x="93907" y="793954"/>
                  <a:pt x="118487" y="825909"/>
                </a:cubicBezTo>
                <a:cubicBezTo>
                  <a:pt x="143068" y="857864"/>
                  <a:pt x="263513" y="1118419"/>
                  <a:pt x="280719" y="1150374"/>
                </a:cubicBezTo>
                <a:cubicBezTo>
                  <a:pt x="297925" y="1182329"/>
                  <a:pt x="192229" y="997974"/>
                  <a:pt x="221726" y="1017638"/>
                </a:cubicBezTo>
                <a:cubicBezTo>
                  <a:pt x="251223" y="1037302"/>
                  <a:pt x="457700" y="1268361"/>
                  <a:pt x="457700" y="1268361"/>
                </a:cubicBezTo>
                <a:cubicBezTo>
                  <a:pt x="504403" y="1312606"/>
                  <a:pt x="521609" y="1312606"/>
                  <a:pt x="501945" y="1283109"/>
                </a:cubicBezTo>
                <a:cubicBezTo>
                  <a:pt x="482281" y="1253612"/>
                  <a:pt x="317590" y="1133167"/>
                  <a:pt x="339713" y="1091380"/>
                </a:cubicBezTo>
                <a:cubicBezTo>
                  <a:pt x="361836" y="1049593"/>
                  <a:pt x="642055" y="1034845"/>
                  <a:pt x="634681" y="1032387"/>
                </a:cubicBezTo>
                <a:cubicBezTo>
                  <a:pt x="627307" y="1029929"/>
                  <a:pt x="383958" y="1115961"/>
                  <a:pt x="295468" y="1076632"/>
                </a:cubicBezTo>
                <a:cubicBezTo>
                  <a:pt x="206978" y="1037303"/>
                  <a:pt x="138152" y="816076"/>
                  <a:pt x="103739" y="796412"/>
                </a:cubicBezTo>
                <a:cubicBezTo>
                  <a:pt x="69326" y="776748"/>
                  <a:pt x="108655" y="1086464"/>
                  <a:pt x="88990" y="958645"/>
                </a:cubicBezTo>
                <a:cubicBezTo>
                  <a:pt x="69325" y="830826"/>
                  <a:pt x="-6874" y="0"/>
                  <a:pt x="5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94A009D9-2BCD-B0EC-3006-091E5130589B}"/>
              </a:ext>
            </a:extLst>
          </p:cNvPr>
          <p:cNvSpPr/>
          <p:nvPr/>
        </p:nvSpPr>
        <p:spPr>
          <a:xfrm>
            <a:off x="3861573" y="7197138"/>
            <a:ext cx="341805" cy="1932120"/>
          </a:xfrm>
          <a:custGeom>
            <a:avLst/>
            <a:gdLst>
              <a:gd name="connsiteX0" fmla="*/ 32001 w 341805"/>
              <a:gd name="connsiteY0" fmla="*/ 75 h 1932120"/>
              <a:gd name="connsiteX1" fmla="*/ 76246 w 341805"/>
              <a:gd name="connsiteY1" fmla="*/ 722746 h 1932120"/>
              <a:gd name="connsiteX2" fmla="*/ 105743 w 341805"/>
              <a:gd name="connsiteY2" fmla="*/ 1165197 h 1932120"/>
              <a:gd name="connsiteX3" fmla="*/ 105743 w 341805"/>
              <a:gd name="connsiteY3" fmla="*/ 1061959 h 1932120"/>
              <a:gd name="connsiteX4" fmla="*/ 341717 w 341805"/>
              <a:gd name="connsiteY4" fmla="*/ 1932114 h 1932120"/>
              <a:gd name="connsiteX5" fmla="*/ 76246 w 341805"/>
              <a:gd name="connsiteY5" fmla="*/ 1047210 h 1932120"/>
              <a:gd name="connsiteX6" fmla="*/ 2504 w 341805"/>
              <a:gd name="connsiteY6" fmla="*/ 575262 h 1932120"/>
              <a:gd name="connsiteX7" fmla="*/ 17253 w 341805"/>
              <a:gd name="connsiteY7" fmla="*/ 766991 h 1932120"/>
              <a:gd name="connsiteX8" fmla="*/ 32001 w 341805"/>
              <a:gd name="connsiteY8" fmla="*/ 75 h 19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805" h="1932120">
                <a:moveTo>
                  <a:pt x="32001" y="75"/>
                </a:moveTo>
                <a:cubicBezTo>
                  <a:pt x="41833" y="-7299"/>
                  <a:pt x="63956" y="528559"/>
                  <a:pt x="76246" y="722746"/>
                </a:cubicBezTo>
                <a:cubicBezTo>
                  <a:pt x="88536" y="916933"/>
                  <a:pt x="100827" y="1108662"/>
                  <a:pt x="105743" y="1165197"/>
                </a:cubicBezTo>
                <a:cubicBezTo>
                  <a:pt x="110659" y="1221732"/>
                  <a:pt x="66414" y="934139"/>
                  <a:pt x="105743" y="1061959"/>
                </a:cubicBezTo>
                <a:cubicBezTo>
                  <a:pt x="145072" y="1189779"/>
                  <a:pt x="346633" y="1934572"/>
                  <a:pt x="341717" y="1932114"/>
                </a:cubicBezTo>
                <a:cubicBezTo>
                  <a:pt x="336801" y="1929656"/>
                  <a:pt x="132781" y="1273352"/>
                  <a:pt x="76246" y="1047210"/>
                </a:cubicBezTo>
                <a:cubicBezTo>
                  <a:pt x="19711" y="821068"/>
                  <a:pt x="12336" y="621965"/>
                  <a:pt x="2504" y="575262"/>
                </a:cubicBezTo>
                <a:cubicBezTo>
                  <a:pt x="-7328" y="528559"/>
                  <a:pt x="14795" y="855481"/>
                  <a:pt x="17253" y="766991"/>
                </a:cubicBezTo>
                <a:cubicBezTo>
                  <a:pt x="19711" y="678501"/>
                  <a:pt x="22169" y="7449"/>
                  <a:pt x="3200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26EB416D-A90B-26B9-C657-B2F6B04C7C29}"/>
              </a:ext>
            </a:extLst>
          </p:cNvPr>
          <p:cNvSpPr/>
          <p:nvPr/>
        </p:nvSpPr>
        <p:spPr>
          <a:xfrm>
            <a:off x="4793214" y="7337162"/>
            <a:ext cx="733054" cy="966195"/>
          </a:xfrm>
          <a:custGeom>
            <a:avLst/>
            <a:gdLst>
              <a:gd name="connsiteX0" fmla="*/ 12 w 733054"/>
              <a:gd name="connsiteY0" fmla="*/ 966180 h 966195"/>
              <a:gd name="connsiteX1" fmla="*/ 427715 w 733054"/>
              <a:gd name="connsiteY1" fmla="*/ 597470 h 966195"/>
              <a:gd name="connsiteX2" fmla="*/ 339225 w 733054"/>
              <a:gd name="connsiteY2" fmla="*/ 671212 h 966195"/>
              <a:gd name="connsiteX3" fmla="*/ 353973 w 733054"/>
              <a:gd name="connsiteY3" fmla="*/ 420490 h 966195"/>
              <a:gd name="connsiteX4" fmla="*/ 722683 w 733054"/>
              <a:gd name="connsiteY4" fmla="*/ 7535 h 966195"/>
              <a:gd name="connsiteX5" fmla="*/ 589947 w 733054"/>
              <a:gd name="connsiteY5" fmla="*/ 184515 h 966195"/>
              <a:gd name="connsiteX6" fmla="*/ 162244 w 733054"/>
              <a:gd name="connsiteY6" fmla="*/ 567973 h 966195"/>
              <a:gd name="connsiteX7" fmla="*/ 280231 w 733054"/>
              <a:gd name="connsiteY7" fmla="*/ 464735 h 966195"/>
              <a:gd name="connsiteX8" fmla="*/ 339225 w 733054"/>
              <a:gd name="connsiteY8" fmla="*/ 567973 h 966195"/>
              <a:gd name="connsiteX9" fmla="*/ 412967 w 733054"/>
              <a:gd name="connsiteY9" fmla="*/ 612219 h 966195"/>
              <a:gd name="connsiteX10" fmla="*/ 12 w 733054"/>
              <a:gd name="connsiteY10" fmla="*/ 966180 h 96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054" h="966195">
                <a:moveTo>
                  <a:pt x="12" y="966180"/>
                </a:moveTo>
                <a:cubicBezTo>
                  <a:pt x="2470" y="963722"/>
                  <a:pt x="427715" y="597470"/>
                  <a:pt x="427715" y="597470"/>
                </a:cubicBezTo>
                <a:cubicBezTo>
                  <a:pt x="484250" y="548309"/>
                  <a:pt x="351515" y="700709"/>
                  <a:pt x="339225" y="671212"/>
                </a:cubicBezTo>
                <a:cubicBezTo>
                  <a:pt x="326935" y="641715"/>
                  <a:pt x="290063" y="531103"/>
                  <a:pt x="353973" y="420490"/>
                </a:cubicBezTo>
                <a:cubicBezTo>
                  <a:pt x="417883" y="309877"/>
                  <a:pt x="722683" y="7535"/>
                  <a:pt x="722683" y="7535"/>
                </a:cubicBezTo>
                <a:cubicBezTo>
                  <a:pt x="762012" y="-31794"/>
                  <a:pt x="683354" y="91109"/>
                  <a:pt x="589947" y="184515"/>
                </a:cubicBezTo>
                <a:cubicBezTo>
                  <a:pt x="496541" y="277921"/>
                  <a:pt x="213863" y="521270"/>
                  <a:pt x="162244" y="567973"/>
                </a:cubicBezTo>
                <a:cubicBezTo>
                  <a:pt x="110625" y="614676"/>
                  <a:pt x="250734" y="464735"/>
                  <a:pt x="280231" y="464735"/>
                </a:cubicBezTo>
                <a:cubicBezTo>
                  <a:pt x="309728" y="464735"/>
                  <a:pt x="317102" y="543392"/>
                  <a:pt x="339225" y="567973"/>
                </a:cubicBezTo>
                <a:cubicBezTo>
                  <a:pt x="361348" y="592554"/>
                  <a:pt x="471961" y="543393"/>
                  <a:pt x="412967" y="612219"/>
                </a:cubicBezTo>
                <a:cubicBezTo>
                  <a:pt x="353973" y="681045"/>
                  <a:pt x="-2446" y="968638"/>
                  <a:pt x="12" y="966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8AE255AC-1734-6A89-F689-7C1ECC5CBDE2}"/>
              </a:ext>
            </a:extLst>
          </p:cNvPr>
          <p:cNvSpPr/>
          <p:nvPr/>
        </p:nvSpPr>
        <p:spPr>
          <a:xfrm>
            <a:off x="5886090" y="7089058"/>
            <a:ext cx="175533" cy="1413222"/>
          </a:xfrm>
          <a:custGeom>
            <a:avLst/>
            <a:gdLst>
              <a:gd name="connsiteX0" fmla="*/ 175497 w 175533"/>
              <a:gd name="connsiteY0" fmla="*/ 4916 h 1413222"/>
              <a:gd name="connsiteX1" fmla="*/ 13265 w 175533"/>
              <a:gd name="connsiteY1" fmla="*/ 1376516 h 1413222"/>
              <a:gd name="connsiteX2" fmla="*/ 28013 w 175533"/>
              <a:gd name="connsiteY2" fmla="*/ 934065 h 1413222"/>
              <a:gd name="connsiteX3" fmla="*/ 175497 w 175533"/>
              <a:gd name="connsiteY3" fmla="*/ 4916 h 14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33" h="1413222">
                <a:moveTo>
                  <a:pt x="175497" y="4916"/>
                </a:moveTo>
                <a:cubicBezTo>
                  <a:pt x="173039" y="78658"/>
                  <a:pt x="37846" y="1221658"/>
                  <a:pt x="13265" y="1376516"/>
                </a:cubicBezTo>
                <a:cubicBezTo>
                  <a:pt x="-11316" y="1531374"/>
                  <a:pt x="974" y="1160207"/>
                  <a:pt x="28013" y="934065"/>
                </a:cubicBezTo>
                <a:cubicBezTo>
                  <a:pt x="55052" y="707923"/>
                  <a:pt x="177955" y="-68826"/>
                  <a:pt x="175497" y="4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F891AB33-26CA-B742-066A-CC2E822D37C2}"/>
              </a:ext>
            </a:extLst>
          </p:cNvPr>
          <p:cNvSpPr/>
          <p:nvPr/>
        </p:nvSpPr>
        <p:spPr>
          <a:xfrm>
            <a:off x="5448081" y="6629705"/>
            <a:ext cx="866014" cy="789440"/>
          </a:xfrm>
          <a:custGeom>
            <a:avLst/>
            <a:gdLst>
              <a:gd name="connsiteX0" fmla="*/ 849397 w 866014"/>
              <a:gd name="connsiteY0" fmla="*/ 13902 h 789440"/>
              <a:gd name="connsiteX1" fmla="*/ 22821 w 866014"/>
              <a:gd name="connsiteY1" fmla="*/ 768153 h 789440"/>
              <a:gd name="connsiteX2" fmla="*/ 213966 w 866014"/>
              <a:gd name="connsiteY2" fmla="*/ 597671 h 789440"/>
              <a:gd name="connsiteX3" fmla="*/ 622088 w 866014"/>
              <a:gd name="connsiteY3" fmla="*/ 241210 h 789440"/>
              <a:gd name="connsiteX4" fmla="*/ 270794 w 866014"/>
              <a:gd name="connsiteY4" fmla="*/ 639000 h 789440"/>
              <a:gd name="connsiteX5" fmla="*/ 684082 w 866014"/>
              <a:gd name="connsiteY5" fmla="*/ 215380 h 789440"/>
              <a:gd name="connsiteX6" fmla="*/ 585926 w 866014"/>
              <a:gd name="connsiteY6" fmla="*/ 272207 h 789440"/>
              <a:gd name="connsiteX7" fmla="*/ 849397 w 866014"/>
              <a:gd name="connsiteY7" fmla="*/ 13902 h 78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014" h="789440">
                <a:moveTo>
                  <a:pt x="849397" y="13902"/>
                </a:moveTo>
                <a:cubicBezTo>
                  <a:pt x="755546" y="96560"/>
                  <a:pt x="128726" y="670858"/>
                  <a:pt x="22821" y="768153"/>
                </a:cubicBezTo>
                <a:cubicBezTo>
                  <a:pt x="-83084" y="865448"/>
                  <a:pt x="213966" y="597671"/>
                  <a:pt x="213966" y="597671"/>
                </a:cubicBezTo>
                <a:cubicBezTo>
                  <a:pt x="313844" y="509847"/>
                  <a:pt x="612617" y="234322"/>
                  <a:pt x="622088" y="241210"/>
                </a:cubicBezTo>
                <a:cubicBezTo>
                  <a:pt x="631559" y="248098"/>
                  <a:pt x="260462" y="643305"/>
                  <a:pt x="270794" y="639000"/>
                </a:cubicBezTo>
                <a:cubicBezTo>
                  <a:pt x="281126" y="634695"/>
                  <a:pt x="631560" y="276512"/>
                  <a:pt x="684082" y="215380"/>
                </a:cubicBezTo>
                <a:cubicBezTo>
                  <a:pt x="736604" y="154248"/>
                  <a:pt x="561818" y="301482"/>
                  <a:pt x="585926" y="272207"/>
                </a:cubicBezTo>
                <a:cubicBezTo>
                  <a:pt x="610034" y="242932"/>
                  <a:pt x="943248" y="-68756"/>
                  <a:pt x="849397" y="13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6EB55C20-B0E7-ADB0-F2BA-2309CD292B66}"/>
              </a:ext>
            </a:extLst>
          </p:cNvPr>
          <p:cNvSpPr/>
          <p:nvPr/>
        </p:nvSpPr>
        <p:spPr>
          <a:xfrm>
            <a:off x="5362283" y="8244661"/>
            <a:ext cx="697696" cy="463862"/>
          </a:xfrm>
          <a:custGeom>
            <a:avLst/>
            <a:gdLst>
              <a:gd name="connsiteX0" fmla="*/ 5297 w 697696"/>
              <a:gd name="connsiteY0" fmla="*/ 460220 h 463862"/>
              <a:gd name="connsiteX1" fmla="*/ 201609 w 697696"/>
              <a:gd name="connsiteY1" fmla="*/ 305237 h 463862"/>
              <a:gd name="connsiteX2" fmla="*/ 382422 w 697696"/>
              <a:gd name="connsiteY2" fmla="*/ 346566 h 463862"/>
              <a:gd name="connsiteX3" fmla="*/ 320429 w 697696"/>
              <a:gd name="connsiteY3" fmla="*/ 201915 h 463862"/>
              <a:gd name="connsiteX4" fmla="*/ 558070 w 697696"/>
              <a:gd name="connsiteY4" fmla="*/ 429224 h 463862"/>
              <a:gd name="connsiteX5" fmla="*/ 583900 w 697696"/>
              <a:gd name="connsiteY5" fmla="*/ 300071 h 463862"/>
              <a:gd name="connsiteX6" fmla="*/ 697554 w 697696"/>
              <a:gd name="connsiteY6" fmla="*/ 437 h 463862"/>
              <a:gd name="connsiteX7" fmla="*/ 558070 w 697696"/>
              <a:gd name="connsiteY7" fmla="*/ 372397 h 463862"/>
              <a:gd name="connsiteX8" fmla="*/ 372090 w 697696"/>
              <a:gd name="connsiteY8" fmla="*/ 269075 h 463862"/>
              <a:gd name="connsiteX9" fmla="*/ 258436 w 697696"/>
              <a:gd name="connsiteY9" fmla="*/ 186417 h 463862"/>
              <a:gd name="connsiteX10" fmla="*/ 131 w 697696"/>
              <a:gd name="connsiteY10" fmla="*/ 227746 h 463862"/>
              <a:gd name="connsiteX11" fmla="*/ 294598 w 697696"/>
              <a:gd name="connsiteY11" fmla="*/ 150254 h 463862"/>
              <a:gd name="connsiteX12" fmla="*/ 211941 w 697696"/>
              <a:gd name="connsiteY12" fmla="*/ 269075 h 463862"/>
              <a:gd name="connsiteX13" fmla="*/ 279100 w 697696"/>
              <a:gd name="connsiteY13" fmla="*/ 176085 h 463862"/>
              <a:gd name="connsiteX14" fmla="*/ 206775 w 697696"/>
              <a:gd name="connsiteY14" fmla="*/ 222580 h 463862"/>
              <a:gd name="connsiteX15" fmla="*/ 294598 w 697696"/>
              <a:gd name="connsiteY15" fmla="*/ 124424 h 463862"/>
              <a:gd name="connsiteX16" fmla="*/ 5297 w 697696"/>
              <a:gd name="connsiteY16" fmla="*/ 460220 h 4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7696" h="463862">
                <a:moveTo>
                  <a:pt x="5297" y="460220"/>
                </a:moveTo>
                <a:cubicBezTo>
                  <a:pt x="-10201" y="490355"/>
                  <a:pt x="138755" y="324179"/>
                  <a:pt x="201609" y="305237"/>
                </a:cubicBezTo>
                <a:cubicBezTo>
                  <a:pt x="264463" y="286295"/>
                  <a:pt x="362619" y="363786"/>
                  <a:pt x="382422" y="346566"/>
                </a:cubicBezTo>
                <a:cubicBezTo>
                  <a:pt x="402225" y="329346"/>
                  <a:pt x="291154" y="188139"/>
                  <a:pt x="320429" y="201915"/>
                </a:cubicBezTo>
                <a:cubicBezTo>
                  <a:pt x="349704" y="215691"/>
                  <a:pt x="514158" y="412865"/>
                  <a:pt x="558070" y="429224"/>
                </a:cubicBezTo>
                <a:cubicBezTo>
                  <a:pt x="601982" y="445583"/>
                  <a:pt x="560653" y="371535"/>
                  <a:pt x="583900" y="300071"/>
                </a:cubicBezTo>
                <a:cubicBezTo>
                  <a:pt x="607147" y="228607"/>
                  <a:pt x="701859" y="-11617"/>
                  <a:pt x="697554" y="437"/>
                </a:cubicBezTo>
                <a:cubicBezTo>
                  <a:pt x="693249" y="12491"/>
                  <a:pt x="612314" y="327624"/>
                  <a:pt x="558070" y="372397"/>
                </a:cubicBezTo>
                <a:cubicBezTo>
                  <a:pt x="503826" y="417170"/>
                  <a:pt x="422029" y="300072"/>
                  <a:pt x="372090" y="269075"/>
                </a:cubicBezTo>
                <a:cubicBezTo>
                  <a:pt x="322151" y="238078"/>
                  <a:pt x="320429" y="193305"/>
                  <a:pt x="258436" y="186417"/>
                </a:cubicBezTo>
                <a:cubicBezTo>
                  <a:pt x="196443" y="179529"/>
                  <a:pt x="-5896" y="233773"/>
                  <a:pt x="131" y="227746"/>
                </a:cubicBezTo>
                <a:cubicBezTo>
                  <a:pt x="6158" y="221719"/>
                  <a:pt x="259296" y="143366"/>
                  <a:pt x="294598" y="150254"/>
                </a:cubicBezTo>
                <a:cubicBezTo>
                  <a:pt x="329900" y="157142"/>
                  <a:pt x="214524" y="264770"/>
                  <a:pt x="211941" y="269075"/>
                </a:cubicBezTo>
                <a:cubicBezTo>
                  <a:pt x="209358" y="273380"/>
                  <a:pt x="279961" y="183834"/>
                  <a:pt x="279100" y="176085"/>
                </a:cubicBezTo>
                <a:cubicBezTo>
                  <a:pt x="278239" y="168336"/>
                  <a:pt x="204192" y="231190"/>
                  <a:pt x="206775" y="222580"/>
                </a:cubicBezTo>
                <a:cubicBezTo>
                  <a:pt x="209358" y="213970"/>
                  <a:pt x="324734" y="85678"/>
                  <a:pt x="294598" y="124424"/>
                </a:cubicBezTo>
                <a:cubicBezTo>
                  <a:pt x="264462" y="163170"/>
                  <a:pt x="20795" y="430085"/>
                  <a:pt x="5297" y="46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4D692F56-C4A2-8606-355E-877304029061}"/>
              </a:ext>
            </a:extLst>
          </p:cNvPr>
          <p:cNvSpPr/>
          <p:nvPr/>
        </p:nvSpPr>
        <p:spPr>
          <a:xfrm>
            <a:off x="4398442" y="7514092"/>
            <a:ext cx="403058" cy="969743"/>
          </a:xfrm>
          <a:custGeom>
            <a:avLst/>
            <a:gdLst>
              <a:gd name="connsiteX0" fmla="*/ 13409 w 403058"/>
              <a:gd name="connsiteY0" fmla="*/ 7752 h 969743"/>
              <a:gd name="connsiteX1" fmla="*/ 54738 w 403058"/>
              <a:gd name="connsiteY1" fmla="*/ 54247 h 969743"/>
              <a:gd name="connsiteX2" fmla="*/ 400866 w 403058"/>
              <a:gd name="connsiteY2" fmla="*/ 276389 h 969743"/>
              <a:gd name="connsiteX3" fmla="*/ 199389 w 403058"/>
              <a:gd name="connsiteY3" fmla="*/ 173067 h 969743"/>
              <a:gd name="connsiteX4" fmla="*/ 137395 w 403058"/>
              <a:gd name="connsiteY4" fmla="*/ 364213 h 969743"/>
              <a:gd name="connsiteX5" fmla="*/ 261382 w 403058"/>
              <a:gd name="connsiteY5" fmla="*/ 968647 h 969743"/>
              <a:gd name="connsiteX6" fmla="*/ 111565 w 403058"/>
              <a:gd name="connsiteY6" fmla="*/ 198898 h 969743"/>
              <a:gd name="connsiteX7" fmla="*/ 183890 w 403058"/>
              <a:gd name="connsiteY7" fmla="*/ 178233 h 969743"/>
              <a:gd name="connsiteX8" fmla="*/ 13409 w 403058"/>
              <a:gd name="connsiteY8" fmla="*/ 7752 h 96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58" h="969743">
                <a:moveTo>
                  <a:pt x="13409" y="7752"/>
                </a:moveTo>
                <a:cubicBezTo>
                  <a:pt x="-8116" y="-12912"/>
                  <a:pt x="-9838" y="9474"/>
                  <a:pt x="54738" y="54247"/>
                </a:cubicBezTo>
                <a:cubicBezTo>
                  <a:pt x="119314" y="99020"/>
                  <a:pt x="376758" y="256586"/>
                  <a:pt x="400866" y="276389"/>
                </a:cubicBezTo>
                <a:cubicBezTo>
                  <a:pt x="424974" y="296192"/>
                  <a:pt x="243301" y="158430"/>
                  <a:pt x="199389" y="173067"/>
                </a:cubicBezTo>
                <a:cubicBezTo>
                  <a:pt x="155477" y="187704"/>
                  <a:pt x="127063" y="231616"/>
                  <a:pt x="137395" y="364213"/>
                </a:cubicBezTo>
                <a:cubicBezTo>
                  <a:pt x="147727" y="496810"/>
                  <a:pt x="265687" y="996199"/>
                  <a:pt x="261382" y="968647"/>
                </a:cubicBezTo>
                <a:cubicBezTo>
                  <a:pt x="257077" y="941095"/>
                  <a:pt x="124480" y="330634"/>
                  <a:pt x="111565" y="198898"/>
                </a:cubicBezTo>
                <a:cubicBezTo>
                  <a:pt x="98650" y="67162"/>
                  <a:pt x="201971" y="203203"/>
                  <a:pt x="183890" y="178233"/>
                </a:cubicBezTo>
                <a:cubicBezTo>
                  <a:pt x="165809" y="153264"/>
                  <a:pt x="34934" y="28416"/>
                  <a:pt x="13409" y="7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F54F121-6F89-8198-ECD8-8A8A374E135F}"/>
              </a:ext>
            </a:extLst>
          </p:cNvPr>
          <p:cNvSpPr/>
          <p:nvPr/>
        </p:nvSpPr>
        <p:spPr>
          <a:xfrm>
            <a:off x="4108330" y="4178077"/>
            <a:ext cx="298346" cy="172751"/>
          </a:xfrm>
          <a:custGeom>
            <a:avLst/>
            <a:gdLst>
              <a:gd name="connsiteX0" fmla="*/ 120 w 298346"/>
              <a:gd name="connsiteY0" fmla="*/ 223 h 172751"/>
              <a:gd name="connsiteX1" fmla="*/ 279520 w 298346"/>
              <a:gd name="connsiteY1" fmla="*/ 165323 h 172751"/>
              <a:gd name="connsiteX2" fmla="*/ 244595 w 298346"/>
              <a:gd name="connsiteY2" fmla="*/ 130398 h 172751"/>
              <a:gd name="connsiteX3" fmla="*/ 120 w 298346"/>
              <a:gd name="connsiteY3" fmla="*/ 223 h 17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46" h="172751">
                <a:moveTo>
                  <a:pt x="120" y="223"/>
                </a:moveTo>
                <a:cubicBezTo>
                  <a:pt x="5941" y="6044"/>
                  <a:pt x="238774" y="143627"/>
                  <a:pt x="279520" y="165323"/>
                </a:cubicBezTo>
                <a:cubicBezTo>
                  <a:pt x="320266" y="187019"/>
                  <a:pt x="288516" y="156856"/>
                  <a:pt x="244595" y="130398"/>
                </a:cubicBezTo>
                <a:cubicBezTo>
                  <a:pt x="200674" y="103940"/>
                  <a:pt x="-5701" y="-5598"/>
                  <a:pt x="12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EBD57C8F-6E95-3E02-44B1-9565539464EA}"/>
              </a:ext>
            </a:extLst>
          </p:cNvPr>
          <p:cNvSpPr/>
          <p:nvPr/>
        </p:nvSpPr>
        <p:spPr>
          <a:xfrm>
            <a:off x="3542188" y="4054456"/>
            <a:ext cx="423439" cy="200048"/>
          </a:xfrm>
          <a:custGeom>
            <a:avLst/>
            <a:gdLst>
              <a:gd name="connsiteX0" fmla="*/ 16987 w 423439"/>
              <a:gd name="connsiteY0" fmla="*/ 200044 h 200048"/>
              <a:gd name="connsiteX1" fmla="*/ 32862 w 423439"/>
              <a:gd name="connsiteY1" fmla="*/ 130194 h 200048"/>
              <a:gd name="connsiteX2" fmla="*/ 1112 w 423439"/>
              <a:gd name="connsiteY2" fmla="*/ 57169 h 200048"/>
              <a:gd name="connsiteX3" fmla="*/ 80487 w 423439"/>
              <a:gd name="connsiteY3" fmla="*/ 136544 h 200048"/>
              <a:gd name="connsiteX4" fmla="*/ 159862 w 423439"/>
              <a:gd name="connsiteY4" fmla="*/ 117494 h 200048"/>
              <a:gd name="connsiteX5" fmla="*/ 118587 w 423439"/>
              <a:gd name="connsiteY5" fmla="*/ 19 h 200048"/>
              <a:gd name="connsiteX6" fmla="*/ 239237 w 423439"/>
              <a:gd name="connsiteY6" fmla="*/ 127019 h 200048"/>
              <a:gd name="connsiteX7" fmla="*/ 350362 w 423439"/>
              <a:gd name="connsiteY7" fmla="*/ 82569 h 200048"/>
              <a:gd name="connsiteX8" fmla="*/ 423387 w 423439"/>
              <a:gd name="connsiteY8" fmla="*/ 6369 h 200048"/>
              <a:gd name="connsiteX9" fmla="*/ 359887 w 423439"/>
              <a:gd name="connsiteY9" fmla="*/ 79394 h 200048"/>
              <a:gd name="connsiteX10" fmla="*/ 239237 w 423439"/>
              <a:gd name="connsiteY10" fmla="*/ 127019 h 200048"/>
              <a:gd name="connsiteX11" fmla="*/ 16987 w 423439"/>
              <a:gd name="connsiteY11" fmla="*/ 200044 h 2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439" h="200048">
                <a:moveTo>
                  <a:pt x="16987" y="200044"/>
                </a:moveTo>
                <a:cubicBezTo>
                  <a:pt x="-17409" y="200573"/>
                  <a:pt x="35508" y="154006"/>
                  <a:pt x="32862" y="130194"/>
                </a:cubicBezTo>
                <a:cubicBezTo>
                  <a:pt x="30216" y="106382"/>
                  <a:pt x="-6825" y="56111"/>
                  <a:pt x="1112" y="57169"/>
                </a:cubicBezTo>
                <a:cubicBezTo>
                  <a:pt x="9049" y="58227"/>
                  <a:pt x="54029" y="126490"/>
                  <a:pt x="80487" y="136544"/>
                </a:cubicBezTo>
                <a:cubicBezTo>
                  <a:pt x="106945" y="146598"/>
                  <a:pt x="153512" y="140248"/>
                  <a:pt x="159862" y="117494"/>
                </a:cubicBezTo>
                <a:cubicBezTo>
                  <a:pt x="166212" y="94740"/>
                  <a:pt x="105358" y="-1568"/>
                  <a:pt x="118587" y="19"/>
                </a:cubicBezTo>
                <a:cubicBezTo>
                  <a:pt x="131816" y="1606"/>
                  <a:pt x="200608" y="113261"/>
                  <a:pt x="239237" y="127019"/>
                </a:cubicBezTo>
                <a:cubicBezTo>
                  <a:pt x="277866" y="140777"/>
                  <a:pt x="319670" y="102677"/>
                  <a:pt x="350362" y="82569"/>
                </a:cubicBezTo>
                <a:cubicBezTo>
                  <a:pt x="381054" y="62461"/>
                  <a:pt x="421800" y="6898"/>
                  <a:pt x="423387" y="6369"/>
                </a:cubicBezTo>
                <a:cubicBezTo>
                  <a:pt x="424974" y="5840"/>
                  <a:pt x="390579" y="59286"/>
                  <a:pt x="359887" y="79394"/>
                </a:cubicBezTo>
                <a:cubicBezTo>
                  <a:pt x="329195" y="99502"/>
                  <a:pt x="293741" y="110615"/>
                  <a:pt x="239237" y="127019"/>
                </a:cubicBezTo>
                <a:cubicBezTo>
                  <a:pt x="184733" y="143423"/>
                  <a:pt x="51383" y="199515"/>
                  <a:pt x="16987" y="200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A7F85BCC-549B-1AE8-46A9-A0F646EF9DC1}"/>
              </a:ext>
            </a:extLst>
          </p:cNvPr>
          <p:cNvSpPr/>
          <p:nvPr/>
        </p:nvSpPr>
        <p:spPr>
          <a:xfrm>
            <a:off x="3365143" y="4181452"/>
            <a:ext cx="181413" cy="254843"/>
          </a:xfrm>
          <a:custGeom>
            <a:avLst/>
            <a:gdLst>
              <a:gd name="connsiteX0" fmla="*/ 357 w 181413"/>
              <a:gd name="connsiteY0" fmla="*/ 23 h 254843"/>
              <a:gd name="connsiteX1" fmla="*/ 13057 w 181413"/>
              <a:gd name="connsiteY1" fmla="*/ 104798 h 254843"/>
              <a:gd name="connsiteX2" fmla="*/ 22582 w 181413"/>
              <a:gd name="connsiteY2" fmla="*/ 161948 h 254843"/>
              <a:gd name="connsiteX3" fmla="*/ 133707 w 181413"/>
              <a:gd name="connsiteY3" fmla="*/ 254023 h 254843"/>
              <a:gd name="connsiteX4" fmla="*/ 86082 w 181413"/>
              <a:gd name="connsiteY4" fmla="*/ 203223 h 254843"/>
              <a:gd name="connsiteX5" fmla="*/ 181332 w 181413"/>
              <a:gd name="connsiteY5" fmla="*/ 136548 h 254843"/>
              <a:gd name="connsiteX6" fmla="*/ 67032 w 181413"/>
              <a:gd name="connsiteY6" fmla="*/ 187348 h 254843"/>
              <a:gd name="connsiteX7" fmla="*/ 16232 w 181413"/>
              <a:gd name="connsiteY7" fmla="*/ 133373 h 254843"/>
              <a:gd name="connsiteX8" fmla="*/ 47982 w 181413"/>
              <a:gd name="connsiteY8" fmla="*/ 73048 h 254843"/>
              <a:gd name="connsiteX9" fmla="*/ 6707 w 181413"/>
              <a:gd name="connsiteY9" fmla="*/ 114323 h 254843"/>
              <a:gd name="connsiteX10" fmla="*/ 357 w 181413"/>
              <a:gd name="connsiteY10" fmla="*/ 23 h 2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413" h="254843">
                <a:moveTo>
                  <a:pt x="357" y="23"/>
                </a:moveTo>
                <a:cubicBezTo>
                  <a:pt x="1415" y="-1565"/>
                  <a:pt x="9353" y="77811"/>
                  <a:pt x="13057" y="104798"/>
                </a:cubicBezTo>
                <a:cubicBezTo>
                  <a:pt x="16761" y="131785"/>
                  <a:pt x="2474" y="137077"/>
                  <a:pt x="22582" y="161948"/>
                </a:cubicBezTo>
                <a:cubicBezTo>
                  <a:pt x="42690" y="186819"/>
                  <a:pt x="123124" y="247144"/>
                  <a:pt x="133707" y="254023"/>
                </a:cubicBezTo>
                <a:cubicBezTo>
                  <a:pt x="144290" y="260902"/>
                  <a:pt x="78144" y="222802"/>
                  <a:pt x="86082" y="203223"/>
                </a:cubicBezTo>
                <a:cubicBezTo>
                  <a:pt x="94020" y="183644"/>
                  <a:pt x="184507" y="139194"/>
                  <a:pt x="181332" y="136548"/>
                </a:cubicBezTo>
                <a:cubicBezTo>
                  <a:pt x="178157" y="133902"/>
                  <a:pt x="94549" y="187877"/>
                  <a:pt x="67032" y="187348"/>
                </a:cubicBezTo>
                <a:cubicBezTo>
                  <a:pt x="39515" y="186819"/>
                  <a:pt x="19407" y="152423"/>
                  <a:pt x="16232" y="133373"/>
                </a:cubicBezTo>
                <a:cubicBezTo>
                  <a:pt x="13057" y="114323"/>
                  <a:pt x="49569" y="76223"/>
                  <a:pt x="47982" y="73048"/>
                </a:cubicBezTo>
                <a:cubicBezTo>
                  <a:pt x="46395" y="69873"/>
                  <a:pt x="13057" y="122790"/>
                  <a:pt x="6707" y="114323"/>
                </a:cubicBezTo>
                <a:cubicBezTo>
                  <a:pt x="357" y="105856"/>
                  <a:pt x="-701" y="1611"/>
                  <a:pt x="35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6B2355F-C743-51C3-D568-C4594B0C0488}"/>
              </a:ext>
            </a:extLst>
          </p:cNvPr>
          <p:cNvSpPr/>
          <p:nvPr/>
        </p:nvSpPr>
        <p:spPr>
          <a:xfrm>
            <a:off x="4184488" y="4664006"/>
            <a:ext cx="250987" cy="222680"/>
          </a:xfrm>
          <a:custGeom>
            <a:avLst/>
            <a:gdLst>
              <a:gd name="connsiteX0" fmla="*/ 250987 w 250987"/>
              <a:gd name="connsiteY0" fmla="*/ 69 h 222680"/>
              <a:gd name="connsiteX1" fmla="*/ 82712 w 250987"/>
              <a:gd name="connsiteY1" fmla="*/ 136594 h 222680"/>
              <a:gd name="connsiteX2" fmla="*/ 162 w 250987"/>
              <a:gd name="connsiteY2" fmla="*/ 222319 h 222680"/>
              <a:gd name="connsiteX3" fmla="*/ 101762 w 250987"/>
              <a:gd name="connsiteY3" fmla="*/ 104844 h 222680"/>
              <a:gd name="connsiteX4" fmla="*/ 82712 w 250987"/>
              <a:gd name="connsiteY4" fmla="*/ 117544 h 222680"/>
              <a:gd name="connsiteX5" fmla="*/ 250987 w 250987"/>
              <a:gd name="connsiteY5" fmla="*/ 69 h 2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87" h="222680">
                <a:moveTo>
                  <a:pt x="250987" y="69"/>
                </a:moveTo>
                <a:cubicBezTo>
                  <a:pt x="250987" y="3244"/>
                  <a:pt x="124516" y="99552"/>
                  <a:pt x="82712" y="136594"/>
                </a:cubicBezTo>
                <a:cubicBezTo>
                  <a:pt x="40908" y="173636"/>
                  <a:pt x="-3013" y="227611"/>
                  <a:pt x="162" y="222319"/>
                </a:cubicBezTo>
                <a:cubicBezTo>
                  <a:pt x="3337" y="217027"/>
                  <a:pt x="88004" y="122306"/>
                  <a:pt x="101762" y="104844"/>
                </a:cubicBezTo>
                <a:cubicBezTo>
                  <a:pt x="115520" y="87382"/>
                  <a:pt x="57312" y="131831"/>
                  <a:pt x="82712" y="117544"/>
                </a:cubicBezTo>
                <a:cubicBezTo>
                  <a:pt x="108112" y="103257"/>
                  <a:pt x="250987" y="-3106"/>
                  <a:pt x="25098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2FD5547F-BB97-94E4-3783-AA1F37A0A58E}"/>
              </a:ext>
            </a:extLst>
          </p:cNvPr>
          <p:cNvSpPr/>
          <p:nvPr/>
        </p:nvSpPr>
        <p:spPr>
          <a:xfrm>
            <a:off x="5495007" y="4090631"/>
            <a:ext cx="210485" cy="148543"/>
          </a:xfrm>
          <a:custGeom>
            <a:avLst/>
            <a:gdLst>
              <a:gd name="connsiteX0" fmla="*/ 13618 w 210485"/>
              <a:gd name="connsiteY0" fmla="*/ 147994 h 148543"/>
              <a:gd name="connsiteX1" fmla="*/ 210468 w 210485"/>
              <a:gd name="connsiteY1" fmla="*/ 116244 h 148543"/>
              <a:gd name="connsiteX2" fmla="*/ 918 w 210485"/>
              <a:gd name="connsiteY2" fmla="*/ 1944 h 148543"/>
              <a:gd name="connsiteX3" fmla="*/ 134268 w 210485"/>
              <a:gd name="connsiteY3" fmla="*/ 46394 h 148543"/>
              <a:gd name="connsiteX4" fmla="*/ 140618 w 210485"/>
              <a:gd name="connsiteY4" fmla="*/ 74969 h 148543"/>
              <a:gd name="connsiteX5" fmla="*/ 112043 w 210485"/>
              <a:gd name="connsiteY5" fmla="*/ 90844 h 148543"/>
              <a:gd name="connsiteX6" fmla="*/ 181893 w 210485"/>
              <a:gd name="connsiteY6" fmla="*/ 97194 h 148543"/>
              <a:gd name="connsiteX7" fmla="*/ 13618 w 210485"/>
              <a:gd name="connsiteY7" fmla="*/ 147994 h 1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485" h="148543">
                <a:moveTo>
                  <a:pt x="13618" y="147994"/>
                </a:moveTo>
                <a:cubicBezTo>
                  <a:pt x="18380" y="151169"/>
                  <a:pt x="212585" y="140586"/>
                  <a:pt x="210468" y="116244"/>
                </a:cubicBezTo>
                <a:cubicBezTo>
                  <a:pt x="208351" y="91902"/>
                  <a:pt x="13618" y="13586"/>
                  <a:pt x="918" y="1944"/>
                </a:cubicBezTo>
                <a:cubicBezTo>
                  <a:pt x="-11782" y="-9698"/>
                  <a:pt x="110985" y="34223"/>
                  <a:pt x="134268" y="46394"/>
                </a:cubicBezTo>
                <a:cubicBezTo>
                  <a:pt x="157551" y="58565"/>
                  <a:pt x="144322" y="67561"/>
                  <a:pt x="140618" y="74969"/>
                </a:cubicBezTo>
                <a:cubicBezTo>
                  <a:pt x="136914" y="82377"/>
                  <a:pt x="105164" y="87140"/>
                  <a:pt x="112043" y="90844"/>
                </a:cubicBezTo>
                <a:cubicBezTo>
                  <a:pt x="118922" y="94548"/>
                  <a:pt x="194593" y="87140"/>
                  <a:pt x="181893" y="97194"/>
                </a:cubicBezTo>
                <a:cubicBezTo>
                  <a:pt x="169193" y="107248"/>
                  <a:pt x="8856" y="144819"/>
                  <a:pt x="13618" y="147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784FB81-8E46-8135-ACCC-1AA03AE9C7C5}"/>
              </a:ext>
            </a:extLst>
          </p:cNvPr>
          <p:cNvSpPr/>
          <p:nvPr/>
        </p:nvSpPr>
        <p:spPr>
          <a:xfrm>
            <a:off x="5781590" y="4027792"/>
            <a:ext cx="642511" cy="274688"/>
          </a:xfrm>
          <a:custGeom>
            <a:avLst/>
            <a:gdLst>
              <a:gd name="connsiteX0" fmla="*/ 3260 w 642511"/>
              <a:gd name="connsiteY0" fmla="*/ 160033 h 274688"/>
              <a:gd name="connsiteX1" fmla="*/ 149310 w 642511"/>
              <a:gd name="connsiteY1" fmla="*/ 115583 h 274688"/>
              <a:gd name="connsiteX2" fmla="*/ 193760 w 642511"/>
              <a:gd name="connsiteY2" fmla="*/ 1283 h 274688"/>
              <a:gd name="connsiteX3" fmla="*/ 184235 w 642511"/>
              <a:gd name="connsiteY3" fmla="*/ 61608 h 274688"/>
              <a:gd name="connsiteX4" fmla="*/ 219160 w 642511"/>
              <a:gd name="connsiteY4" fmla="*/ 175908 h 274688"/>
              <a:gd name="connsiteX5" fmla="*/ 365210 w 642511"/>
              <a:gd name="connsiteY5" fmla="*/ 134633 h 274688"/>
              <a:gd name="connsiteX6" fmla="*/ 393785 w 642511"/>
              <a:gd name="connsiteY6" fmla="*/ 109233 h 274688"/>
              <a:gd name="connsiteX7" fmla="*/ 330285 w 642511"/>
              <a:gd name="connsiteY7" fmla="*/ 198133 h 274688"/>
              <a:gd name="connsiteX8" fmla="*/ 428710 w 642511"/>
              <a:gd name="connsiteY8" fmla="*/ 248933 h 274688"/>
              <a:gd name="connsiteX9" fmla="*/ 520785 w 642511"/>
              <a:gd name="connsiteY9" fmla="*/ 140983 h 274688"/>
              <a:gd name="connsiteX10" fmla="*/ 454110 w 642511"/>
              <a:gd name="connsiteY10" fmla="*/ 220358 h 274688"/>
              <a:gd name="connsiteX11" fmla="*/ 508085 w 642511"/>
              <a:gd name="connsiteY11" fmla="*/ 236233 h 274688"/>
              <a:gd name="connsiteX12" fmla="*/ 390610 w 642511"/>
              <a:gd name="connsiteY12" fmla="*/ 242583 h 274688"/>
              <a:gd name="connsiteX13" fmla="*/ 641435 w 642511"/>
              <a:gd name="connsiteY13" fmla="*/ 267983 h 274688"/>
              <a:gd name="connsiteX14" fmla="*/ 476335 w 642511"/>
              <a:gd name="connsiteY14" fmla="*/ 271158 h 274688"/>
              <a:gd name="connsiteX15" fmla="*/ 355685 w 642511"/>
              <a:gd name="connsiteY15" fmla="*/ 223533 h 274688"/>
              <a:gd name="connsiteX16" fmla="*/ 187410 w 642511"/>
              <a:gd name="connsiteY16" fmla="*/ 147333 h 274688"/>
              <a:gd name="connsiteX17" fmla="*/ 57235 w 642511"/>
              <a:gd name="connsiteY17" fmla="*/ 160033 h 274688"/>
              <a:gd name="connsiteX18" fmla="*/ 3260 w 642511"/>
              <a:gd name="connsiteY18" fmla="*/ 160033 h 27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511" h="274688">
                <a:moveTo>
                  <a:pt x="3260" y="160033"/>
                </a:moveTo>
                <a:cubicBezTo>
                  <a:pt x="18606" y="152625"/>
                  <a:pt x="117560" y="142041"/>
                  <a:pt x="149310" y="115583"/>
                </a:cubicBezTo>
                <a:cubicBezTo>
                  <a:pt x="181060" y="89125"/>
                  <a:pt x="187939" y="10279"/>
                  <a:pt x="193760" y="1283"/>
                </a:cubicBezTo>
                <a:cubicBezTo>
                  <a:pt x="199581" y="-7713"/>
                  <a:pt x="180002" y="32504"/>
                  <a:pt x="184235" y="61608"/>
                </a:cubicBezTo>
                <a:cubicBezTo>
                  <a:pt x="188468" y="90712"/>
                  <a:pt x="188998" y="163737"/>
                  <a:pt x="219160" y="175908"/>
                </a:cubicBezTo>
                <a:cubicBezTo>
                  <a:pt x="249322" y="188079"/>
                  <a:pt x="336106" y="145745"/>
                  <a:pt x="365210" y="134633"/>
                </a:cubicBezTo>
                <a:cubicBezTo>
                  <a:pt x="394314" y="123520"/>
                  <a:pt x="399606" y="98650"/>
                  <a:pt x="393785" y="109233"/>
                </a:cubicBezTo>
                <a:cubicBezTo>
                  <a:pt x="387964" y="119816"/>
                  <a:pt x="324464" y="174850"/>
                  <a:pt x="330285" y="198133"/>
                </a:cubicBezTo>
                <a:cubicBezTo>
                  <a:pt x="336106" y="221416"/>
                  <a:pt x="396960" y="258458"/>
                  <a:pt x="428710" y="248933"/>
                </a:cubicBezTo>
                <a:cubicBezTo>
                  <a:pt x="460460" y="239408"/>
                  <a:pt x="516552" y="145745"/>
                  <a:pt x="520785" y="140983"/>
                </a:cubicBezTo>
                <a:cubicBezTo>
                  <a:pt x="525018" y="136221"/>
                  <a:pt x="456227" y="204483"/>
                  <a:pt x="454110" y="220358"/>
                </a:cubicBezTo>
                <a:cubicBezTo>
                  <a:pt x="451993" y="236233"/>
                  <a:pt x="518668" y="232529"/>
                  <a:pt x="508085" y="236233"/>
                </a:cubicBezTo>
                <a:cubicBezTo>
                  <a:pt x="497502" y="239937"/>
                  <a:pt x="368385" y="237291"/>
                  <a:pt x="390610" y="242583"/>
                </a:cubicBezTo>
                <a:cubicBezTo>
                  <a:pt x="412835" y="247875"/>
                  <a:pt x="627147" y="263220"/>
                  <a:pt x="641435" y="267983"/>
                </a:cubicBezTo>
                <a:cubicBezTo>
                  <a:pt x="655723" y="272746"/>
                  <a:pt x="523960" y="278566"/>
                  <a:pt x="476335" y="271158"/>
                </a:cubicBezTo>
                <a:cubicBezTo>
                  <a:pt x="428710" y="263750"/>
                  <a:pt x="403839" y="244171"/>
                  <a:pt x="355685" y="223533"/>
                </a:cubicBezTo>
                <a:cubicBezTo>
                  <a:pt x="307531" y="202896"/>
                  <a:pt x="237152" y="157916"/>
                  <a:pt x="187410" y="147333"/>
                </a:cubicBezTo>
                <a:cubicBezTo>
                  <a:pt x="137668" y="136750"/>
                  <a:pt x="84222" y="158446"/>
                  <a:pt x="57235" y="160033"/>
                </a:cubicBezTo>
                <a:cubicBezTo>
                  <a:pt x="30248" y="161620"/>
                  <a:pt x="-12086" y="167441"/>
                  <a:pt x="3260" y="160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7A866441-1E34-F001-8B85-09B682E4EB9C}"/>
              </a:ext>
            </a:extLst>
          </p:cNvPr>
          <p:cNvSpPr/>
          <p:nvPr/>
        </p:nvSpPr>
        <p:spPr>
          <a:xfrm>
            <a:off x="5162267" y="4366833"/>
            <a:ext cx="65523" cy="386055"/>
          </a:xfrm>
          <a:custGeom>
            <a:avLst/>
            <a:gdLst>
              <a:gd name="connsiteX0" fmla="*/ 60608 w 65523"/>
              <a:gd name="connsiteY0" fmla="*/ 1967 h 386055"/>
              <a:gd name="connsiteX1" fmla="*/ 63783 w 65523"/>
              <a:gd name="connsiteY1" fmla="*/ 379792 h 386055"/>
              <a:gd name="connsiteX2" fmla="*/ 32033 w 65523"/>
              <a:gd name="connsiteY2" fmla="*/ 233742 h 386055"/>
              <a:gd name="connsiteX3" fmla="*/ 283 w 65523"/>
              <a:gd name="connsiteY3" fmla="*/ 179767 h 386055"/>
              <a:gd name="connsiteX4" fmla="*/ 51083 w 65523"/>
              <a:gd name="connsiteY4" fmla="*/ 287717 h 386055"/>
              <a:gd name="connsiteX5" fmla="*/ 41558 w 65523"/>
              <a:gd name="connsiteY5" fmla="*/ 233742 h 386055"/>
              <a:gd name="connsiteX6" fmla="*/ 54258 w 65523"/>
              <a:gd name="connsiteY6" fmla="*/ 230567 h 386055"/>
              <a:gd name="connsiteX7" fmla="*/ 60608 w 65523"/>
              <a:gd name="connsiteY7" fmla="*/ 1967 h 38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3" h="386055">
                <a:moveTo>
                  <a:pt x="60608" y="1967"/>
                </a:moveTo>
                <a:cubicBezTo>
                  <a:pt x="62196" y="26838"/>
                  <a:pt x="68545" y="341163"/>
                  <a:pt x="63783" y="379792"/>
                </a:cubicBezTo>
                <a:cubicBezTo>
                  <a:pt x="59021" y="418421"/>
                  <a:pt x="42616" y="267080"/>
                  <a:pt x="32033" y="233742"/>
                </a:cubicBezTo>
                <a:cubicBezTo>
                  <a:pt x="21450" y="200405"/>
                  <a:pt x="-2892" y="170771"/>
                  <a:pt x="283" y="179767"/>
                </a:cubicBezTo>
                <a:cubicBezTo>
                  <a:pt x="3458" y="188763"/>
                  <a:pt x="44204" y="278721"/>
                  <a:pt x="51083" y="287717"/>
                </a:cubicBezTo>
                <a:cubicBezTo>
                  <a:pt x="57962" y="296713"/>
                  <a:pt x="41029" y="243267"/>
                  <a:pt x="41558" y="233742"/>
                </a:cubicBezTo>
                <a:cubicBezTo>
                  <a:pt x="42087" y="224217"/>
                  <a:pt x="51612" y="265492"/>
                  <a:pt x="54258" y="230567"/>
                </a:cubicBezTo>
                <a:cubicBezTo>
                  <a:pt x="56904" y="195642"/>
                  <a:pt x="59020" y="-22904"/>
                  <a:pt x="60608" y="1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03060BF0-0F2E-6B2F-B7C9-5FC9E3CAC92A}"/>
              </a:ext>
            </a:extLst>
          </p:cNvPr>
          <p:cNvSpPr/>
          <p:nvPr/>
        </p:nvSpPr>
        <p:spPr>
          <a:xfrm>
            <a:off x="5560796" y="9774943"/>
            <a:ext cx="298207" cy="1112837"/>
          </a:xfrm>
          <a:custGeom>
            <a:avLst/>
            <a:gdLst>
              <a:gd name="connsiteX0" fmla="*/ 88890 w 298207"/>
              <a:gd name="connsiteY0" fmla="*/ 428 h 1112837"/>
              <a:gd name="connsiteX1" fmla="*/ 175975 w 298207"/>
              <a:gd name="connsiteY1" fmla="*/ 261686 h 1112837"/>
              <a:gd name="connsiteX2" fmla="*/ 88890 w 298207"/>
              <a:gd name="connsiteY2" fmla="*/ 435857 h 1112837"/>
              <a:gd name="connsiteX3" fmla="*/ 186861 w 298207"/>
              <a:gd name="connsiteY3" fmla="*/ 359657 h 1112837"/>
              <a:gd name="connsiteX4" fmla="*/ 1804 w 298207"/>
              <a:gd name="connsiteY4" fmla="*/ 610028 h 1112837"/>
              <a:gd name="connsiteX5" fmla="*/ 88890 w 298207"/>
              <a:gd name="connsiteY5" fmla="*/ 1110771 h 1112837"/>
              <a:gd name="connsiteX6" fmla="*/ 23575 w 298207"/>
              <a:gd name="connsiteY6" fmla="*/ 773314 h 1112837"/>
              <a:gd name="connsiteX7" fmla="*/ 165090 w 298207"/>
              <a:gd name="connsiteY7" fmla="*/ 414086 h 1112837"/>
              <a:gd name="connsiteX8" fmla="*/ 295718 w 298207"/>
              <a:gd name="connsiteY8" fmla="*/ 316114 h 1112837"/>
              <a:gd name="connsiteX9" fmla="*/ 45347 w 298207"/>
              <a:gd name="connsiteY9" fmla="*/ 555600 h 1112837"/>
              <a:gd name="connsiteX10" fmla="*/ 219518 w 298207"/>
              <a:gd name="connsiteY10" fmla="*/ 327000 h 1112837"/>
              <a:gd name="connsiteX11" fmla="*/ 88890 w 298207"/>
              <a:gd name="connsiteY11" fmla="*/ 428 h 111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207" h="1112837">
                <a:moveTo>
                  <a:pt x="88890" y="428"/>
                </a:moveTo>
                <a:cubicBezTo>
                  <a:pt x="81633" y="-10458"/>
                  <a:pt x="175975" y="189115"/>
                  <a:pt x="175975" y="261686"/>
                </a:cubicBezTo>
                <a:cubicBezTo>
                  <a:pt x="175975" y="334257"/>
                  <a:pt x="87076" y="419529"/>
                  <a:pt x="88890" y="435857"/>
                </a:cubicBezTo>
                <a:cubicBezTo>
                  <a:pt x="90704" y="452185"/>
                  <a:pt x="201375" y="330629"/>
                  <a:pt x="186861" y="359657"/>
                </a:cubicBezTo>
                <a:cubicBezTo>
                  <a:pt x="172347" y="388685"/>
                  <a:pt x="18132" y="484842"/>
                  <a:pt x="1804" y="610028"/>
                </a:cubicBezTo>
                <a:cubicBezTo>
                  <a:pt x="-14524" y="735214"/>
                  <a:pt x="85262" y="1083557"/>
                  <a:pt x="88890" y="1110771"/>
                </a:cubicBezTo>
                <a:cubicBezTo>
                  <a:pt x="92518" y="1137985"/>
                  <a:pt x="10875" y="889428"/>
                  <a:pt x="23575" y="773314"/>
                </a:cubicBezTo>
                <a:cubicBezTo>
                  <a:pt x="36275" y="657200"/>
                  <a:pt x="119733" y="490286"/>
                  <a:pt x="165090" y="414086"/>
                </a:cubicBezTo>
                <a:cubicBezTo>
                  <a:pt x="210447" y="337886"/>
                  <a:pt x="315675" y="292528"/>
                  <a:pt x="295718" y="316114"/>
                </a:cubicBezTo>
                <a:cubicBezTo>
                  <a:pt x="275761" y="339700"/>
                  <a:pt x="58047" y="553786"/>
                  <a:pt x="45347" y="555600"/>
                </a:cubicBezTo>
                <a:cubicBezTo>
                  <a:pt x="32647" y="557414"/>
                  <a:pt x="206818" y="417714"/>
                  <a:pt x="219518" y="327000"/>
                </a:cubicBezTo>
                <a:cubicBezTo>
                  <a:pt x="232218" y="236286"/>
                  <a:pt x="96147" y="11314"/>
                  <a:pt x="88890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60B3A10-3FC1-023D-B62A-7A4DBBB3C132}"/>
              </a:ext>
            </a:extLst>
          </p:cNvPr>
          <p:cNvSpPr/>
          <p:nvPr/>
        </p:nvSpPr>
        <p:spPr>
          <a:xfrm>
            <a:off x="3915891" y="9851335"/>
            <a:ext cx="351562" cy="1144929"/>
          </a:xfrm>
          <a:custGeom>
            <a:avLst/>
            <a:gdLst>
              <a:gd name="connsiteX0" fmla="*/ 24738 w 351562"/>
              <a:gd name="connsiteY0" fmla="*/ 236 h 1144929"/>
              <a:gd name="connsiteX1" fmla="*/ 68280 w 351562"/>
              <a:gd name="connsiteY1" fmla="*/ 403008 h 1144929"/>
              <a:gd name="connsiteX2" fmla="*/ 351309 w 351562"/>
              <a:gd name="connsiteY2" fmla="*/ 1143236 h 1144929"/>
              <a:gd name="connsiteX3" fmla="*/ 122709 w 351562"/>
              <a:gd name="connsiteY3" fmla="*/ 620722 h 1144929"/>
              <a:gd name="connsiteX4" fmla="*/ 2966 w 351562"/>
              <a:gd name="connsiteY4" fmla="*/ 348579 h 1144929"/>
              <a:gd name="connsiteX5" fmla="*/ 24738 w 351562"/>
              <a:gd name="connsiteY5" fmla="*/ 236 h 114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562" h="1144929">
                <a:moveTo>
                  <a:pt x="24738" y="236"/>
                </a:moveTo>
                <a:cubicBezTo>
                  <a:pt x="35624" y="9308"/>
                  <a:pt x="13852" y="212508"/>
                  <a:pt x="68280" y="403008"/>
                </a:cubicBezTo>
                <a:cubicBezTo>
                  <a:pt x="122708" y="593508"/>
                  <a:pt x="342238" y="1106950"/>
                  <a:pt x="351309" y="1143236"/>
                </a:cubicBezTo>
                <a:cubicBezTo>
                  <a:pt x="360380" y="1179522"/>
                  <a:pt x="122709" y="620722"/>
                  <a:pt x="122709" y="620722"/>
                </a:cubicBezTo>
                <a:cubicBezTo>
                  <a:pt x="64652" y="488279"/>
                  <a:pt x="13852" y="451993"/>
                  <a:pt x="2966" y="348579"/>
                </a:cubicBezTo>
                <a:cubicBezTo>
                  <a:pt x="-7920" y="245165"/>
                  <a:pt x="13852" y="-8836"/>
                  <a:pt x="2473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8276D29E-6D0C-1BCE-9292-25041835B2EF}"/>
              </a:ext>
            </a:extLst>
          </p:cNvPr>
          <p:cNvSpPr/>
          <p:nvPr/>
        </p:nvSpPr>
        <p:spPr>
          <a:xfrm>
            <a:off x="5318987" y="11308123"/>
            <a:ext cx="268051" cy="1039403"/>
          </a:xfrm>
          <a:custGeom>
            <a:avLst/>
            <a:gdLst>
              <a:gd name="connsiteX0" fmla="*/ 15013 w 268051"/>
              <a:gd name="connsiteY0" fmla="*/ 45677 h 1039403"/>
              <a:gd name="connsiteX1" fmla="*/ 47670 w 268051"/>
              <a:gd name="connsiteY1" fmla="*/ 176306 h 1039403"/>
              <a:gd name="connsiteX2" fmla="*/ 232727 w 268051"/>
              <a:gd name="connsiteY2" fmla="*/ 785906 h 1039403"/>
              <a:gd name="connsiteX3" fmla="*/ 243613 w 268051"/>
              <a:gd name="connsiteY3" fmla="*/ 1036277 h 1039403"/>
              <a:gd name="connsiteX4" fmla="*/ 254499 w 268051"/>
              <a:gd name="connsiteY4" fmla="*/ 862106 h 1039403"/>
              <a:gd name="connsiteX5" fmla="*/ 15013 w 268051"/>
              <a:gd name="connsiteY5" fmla="*/ 45677 h 10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51" h="1039403">
                <a:moveTo>
                  <a:pt x="15013" y="45677"/>
                </a:moveTo>
                <a:cubicBezTo>
                  <a:pt x="-19459" y="-68623"/>
                  <a:pt x="11384" y="52935"/>
                  <a:pt x="47670" y="176306"/>
                </a:cubicBezTo>
                <a:cubicBezTo>
                  <a:pt x="83956" y="299677"/>
                  <a:pt x="200070" y="642577"/>
                  <a:pt x="232727" y="785906"/>
                </a:cubicBezTo>
                <a:cubicBezTo>
                  <a:pt x="265384" y="929235"/>
                  <a:pt x="239984" y="1023577"/>
                  <a:pt x="243613" y="1036277"/>
                </a:cubicBezTo>
                <a:cubicBezTo>
                  <a:pt x="247242" y="1048977"/>
                  <a:pt x="288970" y="1029020"/>
                  <a:pt x="254499" y="862106"/>
                </a:cubicBezTo>
                <a:cubicBezTo>
                  <a:pt x="220028" y="695192"/>
                  <a:pt x="49485" y="159977"/>
                  <a:pt x="15013" y="45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EB72435C-DC4E-F6B8-3292-754BA5B7D8D5}"/>
              </a:ext>
            </a:extLst>
          </p:cNvPr>
          <p:cNvSpPr/>
          <p:nvPr/>
        </p:nvSpPr>
        <p:spPr>
          <a:xfrm>
            <a:off x="2848655" y="3546909"/>
            <a:ext cx="319522" cy="2071650"/>
          </a:xfrm>
          <a:custGeom>
            <a:avLst/>
            <a:gdLst>
              <a:gd name="connsiteX0" fmla="*/ 117702 w 319522"/>
              <a:gd name="connsiteY0" fmla="*/ 29048 h 2071650"/>
              <a:gd name="connsiteX1" fmla="*/ 123145 w 319522"/>
              <a:gd name="connsiteY1" fmla="*/ 110691 h 2071650"/>
              <a:gd name="connsiteX2" fmla="*/ 57831 w 319522"/>
              <a:gd name="connsiteY2" fmla="*/ 654977 h 2071650"/>
              <a:gd name="connsiteX3" fmla="*/ 57831 w 319522"/>
              <a:gd name="connsiteY3" fmla="*/ 927120 h 2071650"/>
              <a:gd name="connsiteX4" fmla="*/ 106816 w 319522"/>
              <a:gd name="connsiteY4" fmla="*/ 780162 h 2071650"/>
              <a:gd name="connsiteX5" fmla="*/ 79602 w 319522"/>
              <a:gd name="connsiteY5" fmla="*/ 1035977 h 2071650"/>
              <a:gd name="connsiteX6" fmla="*/ 155802 w 319522"/>
              <a:gd name="connsiteY6" fmla="*/ 1384320 h 2071650"/>
              <a:gd name="connsiteX7" fmla="*/ 117702 w 319522"/>
              <a:gd name="connsiteY7" fmla="*/ 1275462 h 2071650"/>
              <a:gd name="connsiteX8" fmla="*/ 319088 w 319522"/>
              <a:gd name="connsiteY8" fmla="*/ 2070120 h 2071650"/>
              <a:gd name="connsiteX9" fmla="*/ 166688 w 319522"/>
              <a:gd name="connsiteY9" fmla="*/ 1455077 h 2071650"/>
              <a:gd name="connsiteX10" fmla="*/ 8845 w 319522"/>
              <a:gd name="connsiteY10" fmla="*/ 698520 h 2071650"/>
              <a:gd name="connsiteX11" fmla="*/ 25174 w 319522"/>
              <a:gd name="connsiteY11" fmla="*/ 796491 h 2071650"/>
              <a:gd name="connsiteX12" fmla="*/ 68716 w 319522"/>
              <a:gd name="connsiteY12" fmla="*/ 371948 h 2071650"/>
              <a:gd name="connsiteX13" fmla="*/ 25174 w 319522"/>
              <a:gd name="connsiteY13" fmla="*/ 475362 h 2071650"/>
              <a:gd name="connsiteX14" fmla="*/ 117702 w 319522"/>
              <a:gd name="connsiteY14" fmla="*/ 29048 h 20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522" h="2071650">
                <a:moveTo>
                  <a:pt x="117702" y="29048"/>
                </a:moveTo>
                <a:cubicBezTo>
                  <a:pt x="134031" y="-31731"/>
                  <a:pt x="133123" y="6370"/>
                  <a:pt x="123145" y="110691"/>
                </a:cubicBezTo>
                <a:cubicBezTo>
                  <a:pt x="113167" y="215012"/>
                  <a:pt x="68717" y="518906"/>
                  <a:pt x="57831" y="654977"/>
                </a:cubicBezTo>
                <a:cubicBezTo>
                  <a:pt x="46945" y="791049"/>
                  <a:pt x="49667" y="906256"/>
                  <a:pt x="57831" y="927120"/>
                </a:cubicBezTo>
                <a:cubicBezTo>
                  <a:pt x="65995" y="947984"/>
                  <a:pt x="103188" y="762019"/>
                  <a:pt x="106816" y="780162"/>
                </a:cubicBezTo>
                <a:cubicBezTo>
                  <a:pt x="110444" y="798305"/>
                  <a:pt x="71438" y="935284"/>
                  <a:pt x="79602" y="1035977"/>
                </a:cubicBezTo>
                <a:cubicBezTo>
                  <a:pt x="87766" y="1136670"/>
                  <a:pt x="149452" y="1344406"/>
                  <a:pt x="155802" y="1384320"/>
                </a:cubicBezTo>
                <a:cubicBezTo>
                  <a:pt x="162152" y="1424234"/>
                  <a:pt x="90488" y="1161162"/>
                  <a:pt x="117702" y="1275462"/>
                </a:cubicBezTo>
                <a:cubicBezTo>
                  <a:pt x="144916" y="1389762"/>
                  <a:pt x="310924" y="2040184"/>
                  <a:pt x="319088" y="2070120"/>
                </a:cubicBezTo>
                <a:cubicBezTo>
                  <a:pt x="327252" y="2100056"/>
                  <a:pt x="218395" y="1683677"/>
                  <a:pt x="166688" y="1455077"/>
                </a:cubicBezTo>
                <a:cubicBezTo>
                  <a:pt x="114981" y="1226477"/>
                  <a:pt x="32431" y="808284"/>
                  <a:pt x="8845" y="698520"/>
                </a:cubicBezTo>
                <a:cubicBezTo>
                  <a:pt x="-14741" y="588756"/>
                  <a:pt x="15196" y="850920"/>
                  <a:pt x="25174" y="796491"/>
                </a:cubicBezTo>
                <a:cubicBezTo>
                  <a:pt x="35152" y="742062"/>
                  <a:pt x="68716" y="425469"/>
                  <a:pt x="68716" y="371948"/>
                </a:cubicBezTo>
                <a:cubicBezTo>
                  <a:pt x="68716" y="318427"/>
                  <a:pt x="15195" y="529790"/>
                  <a:pt x="25174" y="475362"/>
                </a:cubicBezTo>
                <a:cubicBezTo>
                  <a:pt x="35153" y="420934"/>
                  <a:pt x="101373" y="89827"/>
                  <a:pt x="117702" y="29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D4334D86-1C11-F400-E623-745A51F21CAC}"/>
              </a:ext>
            </a:extLst>
          </p:cNvPr>
          <p:cNvSpPr/>
          <p:nvPr/>
        </p:nvSpPr>
        <p:spPr>
          <a:xfrm>
            <a:off x="2978913" y="5023018"/>
            <a:ext cx="812698" cy="1828273"/>
          </a:xfrm>
          <a:custGeom>
            <a:avLst/>
            <a:gdLst>
              <a:gd name="connsiteX0" fmla="*/ 69087 w 812698"/>
              <a:gd name="connsiteY0" fmla="*/ 60611 h 1828273"/>
              <a:gd name="connsiteX1" fmla="*/ 90858 w 812698"/>
              <a:gd name="connsiteY1" fmla="*/ 185796 h 1828273"/>
              <a:gd name="connsiteX2" fmla="*/ 597044 w 812698"/>
              <a:gd name="connsiteY2" fmla="*/ 1312468 h 1828273"/>
              <a:gd name="connsiteX3" fmla="*/ 548058 w 812698"/>
              <a:gd name="connsiteY3" fmla="*/ 1187282 h 1828273"/>
              <a:gd name="connsiteX4" fmla="*/ 809316 w 812698"/>
              <a:gd name="connsiteY4" fmla="*/ 1818653 h 1828273"/>
              <a:gd name="connsiteX5" fmla="*/ 678687 w 812698"/>
              <a:gd name="connsiteY5" fmla="*/ 1535625 h 1828273"/>
              <a:gd name="connsiteX6" fmla="*/ 422873 w 812698"/>
              <a:gd name="connsiteY6" fmla="*/ 1083868 h 1828273"/>
              <a:gd name="connsiteX7" fmla="*/ 286801 w 812698"/>
              <a:gd name="connsiteY7" fmla="*/ 909696 h 1828273"/>
              <a:gd name="connsiteX8" fmla="*/ 635144 w 812698"/>
              <a:gd name="connsiteY8" fmla="*/ 1372339 h 1828273"/>
              <a:gd name="connsiteX9" fmla="*/ 428316 w 812698"/>
              <a:gd name="connsiteY9" fmla="*/ 985896 h 1828273"/>
              <a:gd name="connsiteX10" fmla="*/ 20101 w 812698"/>
              <a:gd name="connsiteY10" fmla="*/ 76939 h 1828273"/>
              <a:gd name="connsiteX11" fmla="*/ 69087 w 812698"/>
              <a:gd name="connsiteY11" fmla="*/ 60611 h 182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698" h="1828273">
                <a:moveTo>
                  <a:pt x="69087" y="60611"/>
                </a:moveTo>
                <a:cubicBezTo>
                  <a:pt x="80880" y="78754"/>
                  <a:pt x="2865" y="-22847"/>
                  <a:pt x="90858" y="185796"/>
                </a:cubicBezTo>
                <a:cubicBezTo>
                  <a:pt x="178851" y="394439"/>
                  <a:pt x="520844" y="1145554"/>
                  <a:pt x="597044" y="1312468"/>
                </a:cubicBezTo>
                <a:cubicBezTo>
                  <a:pt x="673244" y="1479382"/>
                  <a:pt x="512679" y="1102918"/>
                  <a:pt x="548058" y="1187282"/>
                </a:cubicBezTo>
                <a:cubicBezTo>
                  <a:pt x="583437" y="1271646"/>
                  <a:pt x="787545" y="1760596"/>
                  <a:pt x="809316" y="1818653"/>
                </a:cubicBezTo>
                <a:cubicBezTo>
                  <a:pt x="831087" y="1876710"/>
                  <a:pt x="743094" y="1658089"/>
                  <a:pt x="678687" y="1535625"/>
                </a:cubicBezTo>
                <a:cubicBezTo>
                  <a:pt x="614280" y="1413161"/>
                  <a:pt x="488187" y="1188190"/>
                  <a:pt x="422873" y="1083868"/>
                </a:cubicBezTo>
                <a:cubicBezTo>
                  <a:pt x="357559" y="979547"/>
                  <a:pt x="251423" y="861618"/>
                  <a:pt x="286801" y="909696"/>
                </a:cubicBezTo>
                <a:cubicBezTo>
                  <a:pt x="322179" y="957774"/>
                  <a:pt x="611558" y="1359639"/>
                  <a:pt x="635144" y="1372339"/>
                </a:cubicBezTo>
                <a:cubicBezTo>
                  <a:pt x="658730" y="1385039"/>
                  <a:pt x="530823" y="1201796"/>
                  <a:pt x="428316" y="985896"/>
                </a:cubicBezTo>
                <a:cubicBezTo>
                  <a:pt x="325809" y="769996"/>
                  <a:pt x="81787" y="229339"/>
                  <a:pt x="20101" y="76939"/>
                </a:cubicBezTo>
                <a:cubicBezTo>
                  <a:pt x="-41585" y="-75461"/>
                  <a:pt x="57294" y="42468"/>
                  <a:pt x="69087" y="60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929F447B-A103-843B-A413-8B487267028D}"/>
              </a:ext>
            </a:extLst>
          </p:cNvPr>
          <p:cNvSpPr/>
          <p:nvPr/>
        </p:nvSpPr>
        <p:spPr>
          <a:xfrm>
            <a:off x="4075868" y="6353889"/>
            <a:ext cx="1354522" cy="296293"/>
          </a:xfrm>
          <a:custGeom>
            <a:avLst/>
            <a:gdLst>
              <a:gd name="connsiteX0" fmla="*/ 1987 w 1354522"/>
              <a:gd name="connsiteY0" fmla="*/ 729 h 296293"/>
              <a:gd name="connsiteX1" fmla="*/ 611587 w 1354522"/>
              <a:gd name="connsiteY1" fmla="*/ 277820 h 296293"/>
              <a:gd name="connsiteX2" fmla="*/ 574641 w 1354522"/>
              <a:gd name="connsiteY2" fmla="*/ 263966 h 296293"/>
              <a:gd name="connsiteX3" fmla="*/ 939477 w 1354522"/>
              <a:gd name="connsiteY3" fmla="*/ 282438 h 296293"/>
              <a:gd name="connsiteX4" fmla="*/ 727041 w 1354522"/>
              <a:gd name="connsiteY4" fmla="*/ 282438 h 296293"/>
              <a:gd name="connsiteX5" fmla="*/ 1350496 w 1354522"/>
              <a:gd name="connsiteY5" fmla="*/ 254729 h 296293"/>
              <a:gd name="connsiteX6" fmla="*/ 967187 w 1354522"/>
              <a:gd name="connsiteY6" fmla="*/ 259347 h 296293"/>
              <a:gd name="connsiteX7" fmla="*/ 417623 w 1354522"/>
              <a:gd name="connsiteY7" fmla="*/ 282438 h 296293"/>
              <a:gd name="connsiteX8" fmla="*/ 126677 w 1354522"/>
              <a:gd name="connsiteY8" fmla="*/ 296293 h 296293"/>
              <a:gd name="connsiteX9" fmla="*/ 565405 w 1354522"/>
              <a:gd name="connsiteY9" fmla="*/ 268584 h 296293"/>
              <a:gd name="connsiteX10" fmla="*/ 426859 w 1354522"/>
              <a:gd name="connsiteY10" fmla="*/ 236256 h 296293"/>
              <a:gd name="connsiteX11" fmla="*/ 274459 w 1354522"/>
              <a:gd name="connsiteY11" fmla="*/ 213166 h 296293"/>
              <a:gd name="connsiteX12" fmla="*/ 482277 w 1354522"/>
              <a:gd name="connsiteY12" fmla="*/ 240875 h 296293"/>
              <a:gd name="connsiteX13" fmla="*/ 352968 w 1354522"/>
              <a:gd name="connsiteY13" fmla="*/ 199311 h 296293"/>
              <a:gd name="connsiteX14" fmla="*/ 52787 w 1354522"/>
              <a:gd name="connsiteY14" fmla="*/ 134656 h 296293"/>
              <a:gd name="connsiteX15" fmla="*/ 403768 w 1354522"/>
              <a:gd name="connsiteY15" fmla="*/ 194693 h 296293"/>
              <a:gd name="connsiteX16" fmla="*/ 1987 w 1354522"/>
              <a:gd name="connsiteY16" fmla="*/ 729 h 2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522" h="296293">
                <a:moveTo>
                  <a:pt x="1987" y="729"/>
                </a:moveTo>
                <a:cubicBezTo>
                  <a:pt x="36624" y="14584"/>
                  <a:pt x="516145" y="233947"/>
                  <a:pt x="611587" y="277820"/>
                </a:cubicBezTo>
                <a:cubicBezTo>
                  <a:pt x="707029" y="321693"/>
                  <a:pt x="519993" y="263196"/>
                  <a:pt x="574641" y="263966"/>
                </a:cubicBezTo>
                <a:cubicBezTo>
                  <a:pt x="629289" y="264736"/>
                  <a:pt x="914077" y="279359"/>
                  <a:pt x="939477" y="282438"/>
                </a:cubicBezTo>
                <a:cubicBezTo>
                  <a:pt x="964877" y="285517"/>
                  <a:pt x="658538" y="287056"/>
                  <a:pt x="727041" y="282438"/>
                </a:cubicBezTo>
                <a:cubicBezTo>
                  <a:pt x="795544" y="277820"/>
                  <a:pt x="1310472" y="258577"/>
                  <a:pt x="1350496" y="254729"/>
                </a:cubicBezTo>
                <a:cubicBezTo>
                  <a:pt x="1390520" y="250881"/>
                  <a:pt x="1122666" y="254729"/>
                  <a:pt x="967187" y="259347"/>
                </a:cubicBezTo>
                <a:cubicBezTo>
                  <a:pt x="811708" y="263965"/>
                  <a:pt x="417623" y="282438"/>
                  <a:pt x="417623" y="282438"/>
                </a:cubicBezTo>
                <a:lnTo>
                  <a:pt x="126677" y="296293"/>
                </a:lnTo>
                <a:cubicBezTo>
                  <a:pt x="151307" y="293984"/>
                  <a:pt x="515375" y="278590"/>
                  <a:pt x="565405" y="268584"/>
                </a:cubicBezTo>
                <a:cubicBezTo>
                  <a:pt x="615435" y="258578"/>
                  <a:pt x="475350" y="245492"/>
                  <a:pt x="426859" y="236256"/>
                </a:cubicBezTo>
                <a:cubicBezTo>
                  <a:pt x="378368" y="227020"/>
                  <a:pt x="265223" y="212396"/>
                  <a:pt x="274459" y="213166"/>
                </a:cubicBezTo>
                <a:cubicBezTo>
                  <a:pt x="283695" y="213936"/>
                  <a:pt x="469192" y="243184"/>
                  <a:pt x="482277" y="240875"/>
                </a:cubicBezTo>
                <a:cubicBezTo>
                  <a:pt x="495362" y="238566"/>
                  <a:pt x="424550" y="217014"/>
                  <a:pt x="352968" y="199311"/>
                </a:cubicBezTo>
                <a:cubicBezTo>
                  <a:pt x="281386" y="181608"/>
                  <a:pt x="44320" y="135426"/>
                  <a:pt x="52787" y="134656"/>
                </a:cubicBezTo>
                <a:cubicBezTo>
                  <a:pt x="61254" y="133886"/>
                  <a:pt x="410695" y="214705"/>
                  <a:pt x="403768" y="194693"/>
                </a:cubicBezTo>
                <a:cubicBezTo>
                  <a:pt x="396841" y="174681"/>
                  <a:pt x="-32650" y="-13126"/>
                  <a:pt x="1987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F8F098B5-ADBA-1598-9418-01FF3449B528}"/>
              </a:ext>
            </a:extLst>
          </p:cNvPr>
          <p:cNvSpPr/>
          <p:nvPr/>
        </p:nvSpPr>
        <p:spPr>
          <a:xfrm>
            <a:off x="5355491" y="6229919"/>
            <a:ext cx="419306" cy="425580"/>
          </a:xfrm>
          <a:custGeom>
            <a:avLst/>
            <a:gdLst>
              <a:gd name="connsiteX0" fmla="*/ 366436 w 419306"/>
              <a:gd name="connsiteY0" fmla="*/ 8 h 425580"/>
              <a:gd name="connsiteX1" fmla="*/ 412618 w 419306"/>
              <a:gd name="connsiteY1" fmla="*/ 73899 h 425580"/>
              <a:gd name="connsiteX2" fmla="*/ 190945 w 419306"/>
              <a:gd name="connsiteY2" fmla="*/ 175499 h 425580"/>
              <a:gd name="connsiteX3" fmla="*/ 357200 w 419306"/>
              <a:gd name="connsiteY3" fmla="*/ 124699 h 425580"/>
              <a:gd name="connsiteX4" fmla="*/ 1600 w 419306"/>
              <a:gd name="connsiteY4" fmla="*/ 254008 h 425580"/>
              <a:gd name="connsiteX5" fmla="*/ 227891 w 419306"/>
              <a:gd name="connsiteY5" fmla="*/ 175499 h 425580"/>
              <a:gd name="connsiteX6" fmla="*/ 274073 w 419306"/>
              <a:gd name="connsiteY6" fmla="*/ 193972 h 425580"/>
              <a:gd name="connsiteX7" fmla="*/ 297164 w 419306"/>
              <a:gd name="connsiteY7" fmla="*/ 424881 h 425580"/>
              <a:gd name="connsiteX8" fmla="*/ 269454 w 419306"/>
              <a:gd name="connsiteY8" fmla="*/ 263245 h 425580"/>
              <a:gd name="connsiteX9" fmla="*/ 338727 w 419306"/>
              <a:gd name="connsiteY9" fmla="*/ 193972 h 425580"/>
              <a:gd name="connsiteX10" fmla="*/ 283309 w 419306"/>
              <a:gd name="connsiteY10" fmla="*/ 230917 h 425580"/>
              <a:gd name="connsiteX11" fmla="*/ 292545 w 419306"/>
              <a:gd name="connsiteY11" fmla="*/ 115463 h 425580"/>
              <a:gd name="connsiteX12" fmla="*/ 306400 w 419306"/>
              <a:gd name="connsiteY12" fmla="*/ 46190 h 425580"/>
              <a:gd name="connsiteX13" fmla="*/ 227891 w 419306"/>
              <a:gd name="connsiteY13" fmla="*/ 175499 h 425580"/>
              <a:gd name="connsiteX14" fmla="*/ 389527 w 419306"/>
              <a:gd name="connsiteY14" fmla="*/ 110845 h 425580"/>
              <a:gd name="connsiteX15" fmla="*/ 417236 w 419306"/>
              <a:gd name="connsiteY15" fmla="*/ 69281 h 425580"/>
              <a:gd name="connsiteX16" fmla="*/ 366436 w 419306"/>
              <a:gd name="connsiteY16" fmla="*/ 8 h 4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306" h="425580">
                <a:moveTo>
                  <a:pt x="366436" y="8"/>
                </a:moveTo>
                <a:cubicBezTo>
                  <a:pt x="365666" y="778"/>
                  <a:pt x="441866" y="44651"/>
                  <a:pt x="412618" y="73899"/>
                </a:cubicBezTo>
                <a:cubicBezTo>
                  <a:pt x="383370" y="103147"/>
                  <a:pt x="200181" y="167032"/>
                  <a:pt x="190945" y="175499"/>
                </a:cubicBezTo>
                <a:cubicBezTo>
                  <a:pt x="181709" y="183966"/>
                  <a:pt x="388758" y="111614"/>
                  <a:pt x="357200" y="124699"/>
                </a:cubicBezTo>
                <a:cubicBezTo>
                  <a:pt x="325642" y="137784"/>
                  <a:pt x="23152" y="245541"/>
                  <a:pt x="1600" y="254008"/>
                </a:cubicBezTo>
                <a:cubicBezTo>
                  <a:pt x="-19952" y="262475"/>
                  <a:pt x="182479" y="185505"/>
                  <a:pt x="227891" y="175499"/>
                </a:cubicBezTo>
                <a:cubicBezTo>
                  <a:pt x="273303" y="165493"/>
                  <a:pt x="262528" y="152408"/>
                  <a:pt x="274073" y="193972"/>
                </a:cubicBezTo>
                <a:cubicBezTo>
                  <a:pt x="285618" y="235536"/>
                  <a:pt x="297934" y="413336"/>
                  <a:pt x="297164" y="424881"/>
                </a:cubicBezTo>
                <a:cubicBezTo>
                  <a:pt x="296394" y="436426"/>
                  <a:pt x="262527" y="301730"/>
                  <a:pt x="269454" y="263245"/>
                </a:cubicBezTo>
                <a:cubicBezTo>
                  <a:pt x="276381" y="224760"/>
                  <a:pt x="336418" y="199360"/>
                  <a:pt x="338727" y="193972"/>
                </a:cubicBezTo>
                <a:cubicBezTo>
                  <a:pt x="341036" y="188584"/>
                  <a:pt x="291006" y="244002"/>
                  <a:pt x="283309" y="230917"/>
                </a:cubicBezTo>
                <a:cubicBezTo>
                  <a:pt x="275612" y="217832"/>
                  <a:pt x="288697" y="146251"/>
                  <a:pt x="292545" y="115463"/>
                </a:cubicBezTo>
                <a:cubicBezTo>
                  <a:pt x="296393" y="84675"/>
                  <a:pt x="317176" y="36184"/>
                  <a:pt x="306400" y="46190"/>
                </a:cubicBezTo>
                <a:cubicBezTo>
                  <a:pt x="295624" y="56196"/>
                  <a:pt x="214036" y="164723"/>
                  <a:pt x="227891" y="175499"/>
                </a:cubicBezTo>
                <a:cubicBezTo>
                  <a:pt x="241746" y="186275"/>
                  <a:pt x="357970" y="128548"/>
                  <a:pt x="389527" y="110845"/>
                </a:cubicBezTo>
                <a:cubicBezTo>
                  <a:pt x="421084" y="93142"/>
                  <a:pt x="419545" y="84675"/>
                  <a:pt x="417236" y="69281"/>
                </a:cubicBezTo>
                <a:cubicBezTo>
                  <a:pt x="414927" y="53887"/>
                  <a:pt x="367206" y="-762"/>
                  <a:pt x="36643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7D1E0756-146C-AF2B-019D-B551719825DC}"/>
              </a:ext>
            </a:extLst>
          </p:cNvPr>
          <p:cNvSpPr/>
          <p:nvPr/>
        </p:nvSpPr>
        <p:spPr>
          <a:xfrm>
            <a:off x="3985102" y="5952659"/>
            <a:ext cx="32733" cy="163293"/>
          </a:xfrm>
          <a:custGeom>
            <a:avLst/>
            <a:gdLst>
              <a:gd name="connsiteX0" fmla="*/ 32716 w 32733"/>
              <a:gd name="connsiteY0" fmla="*/ 177 h 163293"/>
              <a:gd name="connsiteX1" fmla="*/ 389 w 32733"/>
              <a:gd name="connsiteY1" fmla="*/ 134105 h 163293"/>
              <a:gd name="connsiteX2" fmla="*/ 14243 w 32733"/>
              <a:gd name="connsiteY2" fmla="*/ 161814 h 163293"/>
              <a:gd name="connsiteX3" fmla="*/ 5007 w 32733"/>
              <a:gd name="connsiteY3" fmla="*/ 106396 h 163293"/>
              <a:gd name="connsiteX4" fmla="*/ 32716 w 32733"/>
              <a:gd name="connsiteY4" fmla="*/ 177 h 16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" h="163293">
                <a:moveTo>
                  <a:pt x="32716" y="177"/>
                </a:moveTo>
                <a:cubicBezTo>
                  <a:pt x="31946" y="4795"/>
                  <a:pt x="3468" y="107165"/>
                  <a:pt x="389" y="134105"/>
                </a:cubicBezTo>
                <a:cubicBezTo>
                  <a:pt x="-2690" y="161045"/>
                  <a:pt x="13473" y="166432"/>
                  <a:pt x="14243" y="161814"/>
                </a:cubicBezTo>
                <a:cubicBezTo>
                  <a:pt x="15013" y="157196"/>
                  <a:pt x="1928" y="130257"/>
                  <a:pt x="5007" y="106396"/>
                </a:cubicBezTo>
                <a:cubicBezTo>
                  <a:pt x="8086" y="82535"/>
                  <a:pt x="33486" y="-4441"/>
                  <a:pt x="32716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7FFAEA7-AC3E-21B4-9FDE-538E2ADAB26B}"/>
              </a:ext>
            </a:extLst>
          </p:cNvPr>
          <p:cNvSpPr/>
          <p:nvPr/>
        </p:nvSpPr>
        <p:spPr>
          <a:xfrm>
            <a:off x="3652979" y="5601844"/>
            <a:ext cx="209018" cy="272562"/>
          </a:xfrm>
          <a:custGeom>
            <a:avLst/>
            <a:gdLst>
              <a:gd name="connsiteX0" fmla="*/ 3 w 209018"/>
              <a:gd name="connsiteY0" fmla="*/ 11 h 272562"/>
              <a:gd name="connsiteX1" fmla="*/ 180112 w 209018"/>
              <a:gd name="connsiteY1" fmla="*/ 207829 h 272562"/>
              <a:gd name="connsiteX2" fmla="*/ 207821 w 209018"/>
              <a:gd name="connsiteY2" fmla="*/ 272483 h 272562"/>
              <a:gd name="connsiteX3" fmla="*/ 184730 w 209018"/>
              <a:gd name="connsiteY3" fmla="*/ 198592 h 272562"/>
              <a:gd name="connsiteX4" fmla="*/ 3 w 209018"/>
              <a:gd name="connsiteY4" fmla="*/ 11 h 2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18" h="272562">
                <a:moveTo>
                  <a:pt x="3" y="11"/>
                </a:moveTo>
                <a:cubicBezTo>
                  <a:pt x="-767" y="1551"/>
                  <a:pt x="145476" y="162417"/>
                  <a:pt x="180112" y="207829"/>
                </a:cubicBezTo>
                <a:cubicBezTo>
                  <a:pt x="214748" y="253241"/>
                  <a:pt x="207051" y="274023"/>
                  <a:pt x="207821" y="272483"/>
                </a:cubicBezTo>
                <a:cubicBezTo>
                  <a:pt x="208591" y="270944"/>
                  <a:pt x="215518" y="238616"/>
                  <a:pt x="184730" y="198592"/>
                </a:cubicBezTo>
                <a:cubicBezTo>
                  <a:pt x="153942" y="158568"/>
                  <a:pt x="773" y="-1529"/>
                  <a:pt x="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F29BD7A-2EC5-9272-0DE0-94527AF57E74}"/>
              </a:ext>
            </a:extLst>
          </p:cNvPr>
          <p:cNvSpPr/>
          <p:nvPr/>
        </p:nvSpPr>
        <p:spPr>
          <a:xfrm>
            <a:off x="3973021" y="6418059"/>
            <a:ext cx="328353" cy="250384"/>
          </a:xfrm>
          <a:custGeom>
            <a:avLst/>
            <a:gdLst>
              <a:gd name="connsiteX0" fmla="*/ 67888 w 328353"/>
              <a:gd name="connsiteY0" fmla="*/ 24305 h 250384"/>
              <a:gd name="connsiteX1" fmla="*/ 317270 w 328353"/>
              <a:gd name="connsiteY1" fmla="*/ 241359 h 250384"/>
              <a:gd name="connsiteX2" fmla="*/ 257234 w 328353"/>
              <a:gd name="connsiteY2" fmla="*/ 190559 h 250384"/>
              <a:gd name="connsiteX3" fmla="*/ 12470 w 328353"/>
              <a:gd name="connsiteY3" fmla="*/ 19686 h 250384"/>
              <a:gd name="connsiteX4" fmla="*/ 67888 w 328353"/>
              <a:gd name="connsiteY4" fmla="*/ 24305 h 25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353" h="250384">
                <a:moveTo>
                  <a:pt x="67888" y="24305"/>
                </a:moveTo>
                <a:cubicBezTo>
                  <a:pt x="118688" y="61250"/>
                  <a:pt x="285712" y="213650"/>
                  <a:pt x="317270" y="241359"/>
                </a:cubicBezTo>
                <a:cubicBezTo>
                  <a:pt x="348828" y="269068"/>
                  <a:pt x="308034" y="227504"/>
                  <a:pt x="257234" y="190559"/>
                </a:cubicBezTo>
                <a:cubicBezTo>
                  <a:pt x="206434" y="153614"/>
                  <a:pt x="45567" y="41238"/>
                  <a:pt x="12470" y="19686"/>
                </a:cubicBezTo>
                <a:cubicBezTo>
                  <a:pt x="-20627" y="-1866"/>
                  <a:pt x="17088" y="-12640"/>
                  <a:pt x="67888" y="2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8E6CCF28-46BD-C67B-331E-34A9D56FC3EF}"/>
              </a:ext>
            </a:extLst>
          </p:cNvPr>
          <p:cNvSpPr/>
          <p:nvPr/>
        </p:nvSpPr>
        <p:spPr>
          <a:xfrm>
            <a:off x="3477370" y="9892138"/>
            <a:ext cx="661918" cy="1773432"/>
          </a:xfrm>
          <a:custGeom>
            <a:avLst/>
            <a:gdLst>
              <a:gd name="connsiteX0" fmla="*/ 318775 w 661918"/>
              <a:gd name="connsiteY0" fmla="*/ 7 h 1773432"/>
              <a:gd name="connsiteX1" fmla="*/ 332630 w 661918"/>
              <a:gd name="connsiteY1" fmla="*/ 706589 h 1773432"/>
              <a:gd name="connsiteX2" fmla="*/ 568157 w 661918"/>
              <a:gd name="connsiteY2" fmla="*/ 1233062 h 1773432"/>
              <a:gd name="connsiteX3" fmla="*/ 121 w 661918"/>
              <a:gd name="connsiteY3" fmla="*/ 1773389 h 1773432"/>
              <a:gd name="connsiteX4" fmla="*/ 623575 w 661918"/>
              <a:gd name="connsiteY4" fmla="*/ 1205353 h 1773432"/>
              <a:gd name="connsiteX5" fmla="*/ 540448 w 661918"/>
              <a:gd name="connsiteY5" fmla="*/ 983680 h 1773432"/>
              <a:gd name="connsiteX6" fmla="*/ 97103 w 661918"/>
              <a:gd name="connsiteY6" fmla="*/ 540335 h 1773432"/>
              <a:gd name="connsiteX7" fmla="*/ 291066 w 661918"/>
              <a:gd name="connsiteY7" fmla="*/ 720444 h 1773432"/>
              <a:gd name="connsiteX8" fmla="*/ 318775 w 661918"/>
              <a:gd name="connsiteY8" fmla="*/ 7 h 177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918" h="1773432">
                <a:moveTo>
                  <a:pt x="318775" y="7"/>
                </a:moveTo>
                <a:cubicBezTo>
                  <a:pt x="325702" y="-2302"/>
                  <a:pt x="291066" y="501080"/>
                  <a:pt x="332630" y="706589"/>
                </a:cubicBezTo>
                <a:cubicBezTo>
                  <a:pt x="374194" y="912098"/>
                  <a:pt x="623575" y="1055262"/>
                  <a:pt x="568157" y="1233062"/>
                </a:cubicBezTo>
                <a:cubicBezTo>
                  <a:pt x="512739" y="1410862"/>
                  <a:pt x="-9115" y="1778007"/>
                  <a:pt x="121" y="1773389"/>
                </a:cubicBezTo>
                <a:cubicBezTo>
                  <a:pt x="9357" y="1768771"/>
                  <a:pt x="533520" y="1336971"/>
                  <a:pt x="623575" y="1205353"/>
                </a:cubicBezTo>
                <a:cubicBezTo>
                  <a:pt x="713630" y="1073735"/>
                  <a:pt x="628193" y="1094516"/>
                  <a:pt x="540448" y="983680"/>
                </a:cubicBezTo>
                <a:cubicBezTo>
                  <a:pt x="452703" y="872844"/>
                  <a:pt x="138667" y="584208"/>
                  <a:pt x="97103" y="540335"/>
                </a:cubicBezTo>
                <a:cubicBezTo>
                  <a:pt x="55539" y="496462"/>
                  <a:pt x="258739" y="808189"/>
                  <a:pt x="291066" y="720444"/>
                </a:cubicBezTo>
                <a:cubicBezTo>
                  <a:pt x="323393" y="632699"/>
                  <a:pt x="311848" y="2316"/>
                  <a:pt x="31877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51200A68-A992-576C-B755-692EF422181C}"/>
              </a:ext>
            </a:extLst>
          </p:cNvPr>
          <p:cNvSpPr/>
          <p:nvPr/>
        </p:nvSpPr>
        <p:spPr>
          <a:xfrm>
            <a:off x="917464" y="10074222"/>
            <a:ext cx="343226" cy="381578"/>
          </a:xfrm>
          <a:custGeom>
            <a:avLst/>
            <a:gdLst>
              <a:gd name="connsiteX0" fmla="*/ 343011 w 343226"/>
              <a:gd name="connsiteY0" fmla="*/ 53 h 381578"/>
              <a:gd name="connsiteX1" fmla="*/ 235061 w 343226"/>
              <a:gd name="connsiteY1" fmla="*/ 168328 h 381578"/>
              <a:gd name="connsiteX2" fmla="*/ 244586 w 343226"/>
              <a:gd name="connsiteY2" fmla="*/ 152453 h 381578"/>
              <a:gd name="connsiteX3" fmla="*/ 85836 w 343226"/>
              <a:gd name="connsiteY3" fmla="*/ 298503 h 381578"/>
              <a:gd name="connsiteX4" fmla="*/ 95361 w 343226"/>
              <a:gd name="connsiteY4" fmla="*/ 279453 h 381578"/>
              <a:gd name="connsiteX5" fmla="*/ 111 w 343226"/>
              <a:gd name="connsiteY5" fmla="*/ 381053 h 381578"/>
              <a:gd name="connsiteX6" fmla="*/ 79486 w 343226"/>
              <a:gd name="connsiteY6" fmla="*/ 311203 h 381578"/>
              <a:gd name="connsiteX7" fmla="*/ 222361 w 343226"/>
              <a:gd name="connsiteY7" fmla="*/ 142928 h 381578"/>
              <a:gd name="connsiteX8" fmla="*/ 187436 w 343226"/>
              <a:gd name="connsiteY8" fmla="*/ 193728 h 381578"/>
              <a:gd name="connsiteX9" fmla="*/ 244586 w 343226"/>
              <a:gd name="connsiteY9" fmla="*/ 101653 h 381578"/>
              <a:gd name="connsiteX10" fmla="*/ 200136 w 343226"/>
              <a:gd name="connsiteY10" fmla="*/ 149278 h 381578"/>
              <a:gd name="connsiteX11" fmla="*/ 343011 w 343226"/>
              <a:gd name="connsiteY11" fmla="*/ 53 h 38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26" h="381578">
                <a:moveTo>
                  <a:pt x="343011" y="53"/>
                </a:moveTo>
                <a:cubicBezTo>
                  <a:pt x="348832" y="3228"/>
                  <a:pt x="235061" y="168328"/>
                  <a:pt x="235061" y="168328"/>
                </a:cubicBezTo>
                <a:cubicBezTo>
                  <a:pt x="218657" y="193728"/>
                  <a:pt x="269457" y="130757"/>
                  <a:pt x="244586" y="152453"/>
                </a:cubicBezTo>
                <a:cubicBezTo>
                  <a:pt x="219715" y="174149"/>
                  <a:pt x="110707" y="277336"/>
                  <a:pt x="85836" y="298503"/>
                </a:cubicBezTo>
                <a:cubicBezTo>
                  <a:pt x="60965" y="319670"/>
                  <a:pt x="109649" y="265695"/>
                  <a:pt x="95361" y="279453"/>
                </a:cubicBezTo>
                <a:cubicBezTo>
                  <a:pt x="81073" y="293211"/>
                  <a:pt x="2757" y="375761"/>
                  <a:pt x="111" y="381053"/>
                </a:cubicBezTo>
                <a:cubicBezTo>
                  <a:pt x="-2535" y="386345"/>
                  <a:pt x="42444" y="350891"/>
                  <a:pt x="79486" y="311203"/>
                </a:cubicBezTo>
                <a:cubicBezTo>
                  <a:pt x="116528" y="271516"/>
                  <a:pt x="204369" y="162507"/>
                  <a:pt x="222361" y="142928"/>
                </a:cubicBezTo>
                <a:cubicBezTo>
                  <a:pt x="240353" y="123349"/>
                  <a:pt x="183732" y="200607"/>
                  <a:pt x="187436" y="193728"/>
                </a:cubicBezTo>
                <a:cubicBezTo>
                  <a:pt x="191140" y="186849"/>
                  <a:pt x="242469" y="109061"/>
                  <a:pt x="244586" y="101653"/>
                </a:cubicBezTo>
                <a:cubicBezTo>
                  <a:pt x="246703" y="94245"/>
                  <a:pt x="188494" y="163036"/>
                  <a:pt x="200136" y="149278"/>
                </a:cubicBezTo>
                <a:cubicBezTo>
                  <a:pt x="211778" y="135520"/>
                  <a:pt x="337190" y="-3122"/>
                  <a:pt x="34301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B6F3CEB-FF29-2534-3F36-AA18C0F598E5}"/>
              </a:ext>
            </a:extLst>
          </p:cNvPr>
          <p:cNvSpPr/>
          <p:nvPr/>
        </p:nvSpPr>
        <p:spPr>
          <a:xfrm>
            <a:off x="637380" y="10413953"/>
            <a:ext cx="391402" cy="556295"/>
          </a:xfrm>
          <a:custGeom>
            <a:avLst/>
            <a:gdLst>
              <a:gd name="connsiteX0" fmla="*/ 375445 w 391402"/>
              <a:gd name="connsiteY0" fmla="*/ 6397 h 556295"/>
              <a:gd name="connsiteX1" fmla="*/ 251620 w 391402"/>
              <a:gd name="connsiteY1" fmla="*/ 130222 h 556295"/>
              <a:gd name="connsiteX2" fmla="*/ 146845 w 391402"/>
              <a:gd name="connsiteY2" fmla="*/ 279447 h 556295"/>
              <a:gd name="connsiteX3" fmla="*/ 213520 w 391402"/>
              <a:gd name="connsiteY3" fmla="*/ 193722 h 556295"/>
              <a:gd name="connsiteX4" fmla="*/ 175420 w 391402"/>
              <a:gd name="connsiteY4" fmla="*/ 295322 h 556295"/>
              <a:gd name="connsiteX5" fmla="*/ 89695 w 391402"/>
              <a:gd name="connsiteY5" fmla="*/ 450897 h 556295"/>
              <a:gd name="connsiteX6" fmla="*/ 111920 w 391402"/>
              <a:gd name="connsiteY6" fmla="*/ 422322 h 556295"/>
              <a:gd name="connsiteX7" fmla="*/ 795 w 391402"/>
              <a:gd name="connsiteY7" fmla="*/ 555672 h 556295"/>
              <a:gd name="connsiteX8" fmla="*/ 67470 w 391402"/>
              <a:gd name="connsiteY8" fmla="*/ 466772 h 556295"/>
              <a:gd name="connsiteX9" fmla="*/ 169070 w 391402"/>
              <a:gd name="connsiteY9" fmla="*/ 339772 h 556295"/>
              <a:gd name="connsiteX10" fmla="*/ 280195 w 391402"/>
              <a:gd name="connsiteY10" fmla="*/ 266747 h 556295"/>
              <a:gd name="connsiteX11" fmla="*/ 188120 w 391402"/>
              <a:gd name="connsiteY11" fmla="*/ 314372 h 556295"/>
              <a:gd name="connsiteX12" fmla="*/ 223045 w 391402"/>
              <a:gd name="connsiteY12" fmla="*/ 222297 h 556295"/>
              <a:gd name="connsiteX13" fmla="*/ 277020 w 391402"/>
              <a:gd name="connsiteY13" fmla="*/ 120697 h 556295"/>
              <a:gd name="connsiteX14" fmla="*/ 391320 w 391402"/>
              <a:gd name="connsiteY14" fmla="*/ 63547 h 556295"/>
              <a:gd name="connsiteX15" fmla="*/ 257970 w 391402"/>
              <a:gd name="connsiteY15" fmla="*/ 79422 h 556295"/>
              <a:gd name="connsiteX16" fmla="*/ 311945 w 391402"/>
              <a:gd name="connsiteY16" fmla="*/ 47 h 556295"/>
              <a:gd name="connsiteX17" fmla="*/ 264320 w 391402"/>
              <a:gd name="connsiteY17" fmla="*/ 66722 h 556295"/>
              <a:gd name="connsiteX18" fmla="*/ 375445 w 391402"/>
              <a:gd name="connsiteY18" fmla="*/ 6397 h 55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402" h="556295">
                <a:moveTo>
                  <a:pt x="375445" y="6397"/>
                </a:moveTo>
                <a:cubicBezTo>
                  <a:pt x="373328" y="16980"/>
                  <a:pt x="289720" y="84714"/>
                  <a:pt x="251620" y="130222"/>
                </a:cubicBezTo>
                <a:cubicBezTo>
                  <a:pt x="213520" y="175730"/>
                  <a:pt x="153195" y="268864"/>
                  <a:pt x="146845" y="279447"/>
                </a:cubicBezTo>
                <a:cubicBezTo>
                  <a:pt x="140495" y="290030"/>
                  <a:pt x="208758" y="191076"/>
                  <a:pt x="213520" y="193722"/>
                </a:cubicBezTo>
                <a:cubicBezTo>
                  <a:pt x="218282" y="196368"/>
                  <a:pt x="196057" y="252460"/>
                  <a:pt x="175420" y="295322"/>
                </a:cubicBezTo>
                <a:cubicBezTo>
                  <a:pt x="154783" y="338184"/>
                  <a:pt x="100278" y="429730"/>
                  <a:pt x="89695" y="450897"/>
                </a:cubicBezTo>
                <a:cubicBezTo>
                  <a:pt x="79112" y="472064"/>
                  <a:pt x="126737" y="404860"/>
                  <a:pt x="111920" y="422322"/>
                </a:cubicBezTo>
                <a:cubicBezTo>
                  <a:pt x="97103" y="439784"/>
                  <a:pt x="8203" y="548264"/>
                  <a:pt x="795" y="555672"/>
                </a:cubicBezTo>
                <a:cubicBezTo>
                  <a:pt x="-6613" y="563080"/>
                  <a:pt x="39424" y="502755"/>
                  <a:pt x="67470" y="466772"/>
                </a:cubicBezTo>
                <a:cubicBezTo>
                  <a:pt x="95516" y="430789"/>
                  <a:pt x="133616" y="373109"/>
                  <a:pt x="169070" y="339772"/>
                </a:cubicBezTo>
                <a:cubicBezTo>
                  <a:pt x="204524" y="306435"/>
                  <a:pt x="277020" y="270980"/>
                  <a:pt x="280195" y="266747"/>
                </a:cubicBezTo>
                <a:cubicBezTo>
                  <a:pt x="283370" y="262514"/>
                  <a:pt x="197645" y="321780"/>
                  <a:pt x="188120" y="314372"/>
                </a:cubicBezTo>
                <a:cubicBezTo>
                  <a:pt x="178595" y="306964"/>
                  <a:pt x="208228" y="254576"/>
                  <a:pt x="223045" y="222297"/>
                </a:cubicBezTo>
                <a:cubicBezTo>
                  <a:pt x="237862" y="190018"/>
                  <a:pt x="248974" y="147155"/>
                  <a:pt x="277020" y="120697"/>
                </a:cubicBezTo>
                <a:cubicBezTo>
                  <a:pt x="305066" y="94239"/>
                  <a:pt x="394495" y="70426"/>
                  <a:pt x="391320" y="63547"/>
                </a:cubicBezTo>
                <a:cubicBezTo>
                  <a:pt x="388145" y="56668"/>
                  <a:pt x="271199" y="90005"/>
                  <a:pt x="257970" y="79422"/>
                </a:cubicBezTo>
                <a:cubicBezTo>
                  <a:pt x="244741" y="68839"/>
                  <a:pt x="310887" y="2164"/>
                  <a:pt x="311945" y="47"/>
                </a:cubicBezTo>
                <a:cubicBezTo>
                  <a:pt x="313003" y="-2070"/>
                  <a:pt x="259558" y="66722"/>
                  <a:pt x="264320" y="66722"/>
                </a:cubicBezTo>
                <a:cubicBezTo>
                  <a:pt x="269082" y="66722"/>
                  <a:pt x="377562" y="-4186"/>
                  <a:pt x="375445" y="6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C64E30C-A901-8823-4C24-35ABDAC63F20}"/>
              </a:ext>
            </a:extLst>
          </p:cNvPr>
          <p:cNvSpPr/>
          <p:nvPr/>
        </p:nvSpPr>
        <p:spPr>
          <a:xfrm>
            <a:off x="1192159" y="9874191"/>
            <a:ext cx="235168" cy="252416"/>
          </a:xfrm>
          <a:custGeom>
            <a:avLst/>
            <a:gdLst>
              <a:gd name="connsiteX0" fmla="*/ 185791 w 235168"/>
              <a:gd name="connsiteY0" fmla="*/ 59 h 252416"/>
              <a:gd name="connsiteX1" fmla="*/ 220716 w 235168"/>
              <a:gd name="connsiteY1" fmla="*/ 73084 h 252416"/>
              <a:gd name="connsiteX2" fmla="*/ 204841 w 235168"/>
              <a:gd name="connsiteY2" fmla="*/ 123884 h 252416"/>
              <a:gd name="connsiteX3" fmla="*/ 134991 w 235168"/>
              <a:gd name="connsiteY3" fmla="*/ 187384 h 252416"/>
              <a:gd name="connsiteX4" fmla="*/ 176266 w 235168"/>
              <a:gd name="connsiteY4" fmla="*/ 155634 h 252416"/>
              <a:gd name="connsiteX5" fmla="*/ 4816 w 235168"/>
              <a:gd name="connsiteY5" fmla="*/ 250884 h 252416"/>
              <a:gd name="connsiteX6" fmla="*/ 61966 w 235168"/>
              <a:gd name="connsiteY6" fmla="*/ 209609 h 252416"/>
              <a:gd name="connsiteX7" fmla="*/ 214366 w 235168"/>
              <a:gd name="connsiteY7" fmla="*/ 146109 h 252416"/>
              <a:gd name="connsiteX8" fmla="*/ 233416 w 235168"/>
              <a:gd name="connsiteY8" fmla="*/ 85784 h 252416"/>
              <a:gd name="connsiteX9" fmla="*/ 185791 w 235168"/>
              <a:gd name="connsiteY9" fmla="*/ 59 h 25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168" h="252416">
                <a:moveTo>
                  <a:pt x="185791" y="59"/>
                </a:moveTo>
                <a:cubicBezTo>
                  <a:pt x="183674" y="-2058"/>
                  <a:pt x="217541" y="52447"/>
                  <a:pt x="220716" y="73084"/>
                </a:cubicBezTo>
                <a:cubicBezTo>
                  <a:pt x="223891" y="93722"/>
                  <a:pt x="219129" y="104834"/>
                  <a:pt x="204841" y="123884"/>
                </a:cubicBezTo>
                <a:cubicBezTo>
                  <a:pt x="190554" y="142934"/>
                  <a:pt x="139753" y="182092"/>
                  <a:pt x="134991" y="187384"/>
                </a:cubicBezTo>
                <a:cubicBezTo>
                  <a:pt x="130228" y="192676"/>
                  <a:pt x="197962" y="145051"/>
                  <a:pt x="176266" y="155634"/>
                </a:cubicBezTo>
                <a:cubicBezTo>
                  <a:pt x="154570" y="166217"/>
                  <a:pt x="23866" y="241888"/>
                  <a:pt x="4816" y="250884"/>
                </a:cubicBezTo>
                <a:cubicBezTo>
                  <a:pt x="-14234" y="259880"/>
                  <a:pt x="27041" y="227072"/>
                  <a:pt x="61966" y="209609"/>
                </a:cubicBezTo>
                <a:cubicBezTo>
                  <a:pt x="96891" y="192147"/>
                  <a:pt x="185791" y="166746"/>
                  <a:pt x="214366" y="146109"/>
                </a:cubicBezTo>
                <a:cubicBezTo>
                  <a:pt x="242941" y="125472"/>
                  <a:pt x="233945" y="106421"/>
                  <a:pt x="233416" y="85784"/>
                </a:cubicBezTo>
                <a:cubicBezTo>
                  <a:pt x="232887" y="65147"/>
                  <a:pt x="187908" y="2176"/>
                  <a:pt x="18579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A7FE9CBE-0B59-CFCC-786B-96B08D116D67}"/>
              </a:ext>
            </a:extLst>
          </p:cNvPr>
          <p:cNvSpPr/>
          <p:nvPr/>
        </p:nvSpPr>
        <p:spPr>
          <a:xfrm>
            <a:off x="1189484" y="9861177"/>
            <a:ext cx="258600" cy="256643"/>
          </a:xfrm>
          <a:custGeom>
            <a:avLst/>
            <a:gdLst>
              <a:gd name="connsiteX0" fmla="*/ 258316 w 258600"/>
              <a:gd name="connsiteY0" fmla="*/ 70223 h 256643"/>
              <a:gd name="connsiteX1" fmla="*/ 210691 w 258600"/>
              <a:gd name="connsiteY1" fmla="*/ 373 h 256643"/>
              <a:gd name="connsiteX2" fmla="*/ 150366 w 258600"/>
              <a:gd name="connsiteY2" fmla="*/ 41648 h 256643"/>
              <a:gd name="connsiteX3" fmla="*/ 166241 w 258600"/>
              <a:gd name="connsiteY3" fmla="*/ 22598 h 256643"/>
              <a:gd name="connsiteX4" fmla="*/ 7491 w 258600"/>
              <a:gd name="connsiteY4" fmla="*/ 248023 h 256643"/>
              <a:gd name="connsiteX5" fmla="*/ 42416 w 258600"/>
              <a:gd name="connsiteY5" fmla="*/ 190873 h 256643"/>
              <a:gd name="connsiteX6" fmla="*/ 188466 w 258600"/>
              <a:gd name="connsiteY6" fmla="*/ 13073 h 256643"/>
              <a:gd name="connsiteX7" fmla="*/ 258316 w 258600"/>
              <a:gd name="connsiteY7" fmla="*/ 70223 h 25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600" h="256643">
                <a:moveTo>
                  <a:pt x="258316" y="70223"/>
                </a:moveTo>
                <a:cubicBezTo>
                  <a:pt x="262020" y="68106"/>
                  <a:pt x="228683" y="5135"/>
                  <a:pt x="210691" y="373"/>
                </a:cubicBezTo>
                <a:cubicBezTo>
                  <a:pt x="192699" y="-4390"/>
                  <a:pt x="157774" y="37944"/>
                  <a:pt x="150366" y="41648"/>
                </a:cubicBezTo>
                <a:cubicBezTo>
                  <a:pt x="142958" y="45352"/>
                  <a:pt x="190053" y="-11798"/>
                  <a:pt x="166241" y="22598"/>
                </a:cubicBezTo>
                <a:cubicBezTo>
                  <a:pt x="142428" y="56994"/>
                  <a:pt x="28128" y="219977"/>
                  <a:pt x="7491" y="248023"/>
                </a:cubicBezTo>
                <a:cubicBezTo>
                  <a:pt x="-13147" y="276069"/>
                  <a:pt x="12254" y="230031"/>
                  <a:pt x="42416" y="190873"/>
                </a:cubicBezTo>
                <a:cubicBezTo>
                  <a:pt x="72578" y="151715"/>
                  <a:pt x="157774" y="35298"/>
                  <a:pt x="188466" y="13073"/>
                </a:cubicBezTo>
                <a:cubicBezTo>
                  <a:pt x="219158" y="-9152"/>
                  <a:pt x="254612" y="72340"/>
                  <a:pt x="258316" y="70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7F70261F-FE85-7C6E-89C9-EC0A70891D9B}"/>
              </a:ext>
            </a:extLst>
          </p:cNvPr>
          <p:cNvSpPr/>
          <p:nvPr/>
        </p:nvSpPr>
        <p:spPr>
          <a:xfrm>
            <a:off x="1306632" y="9915369"/>
            <a:ext cx="80874" cy="125893"/>
          </a:xfrm>
          <a:custGeom>
            <a:avLst/>
            <a:gdLst>
              <a:gd name="connsiteX0" fmla="*/ 80843 w 80874"/>
              <a:gd name="connsiteY0" fmla="*/ 156 h 125893"/>
              <a:gd name="connsiteX1" fmla="*/ 4643 w 80874"/>
              <a:gd name="connsiteY1" fmla="*/ 120806 h 125893"/>
              <a:gd name="connsiteX2" fmla="*/ 14168 w 80874"/>
              <a:gd name="connsiteY2" fmla="*/ 95406 h 125893"/>
              <a:gd name="connsiteX3" fmla="*/ 80843 w 80874"/>
              <a:gd name="connsiteY3" fmla="*/ 156 h 1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74" h="125893">
                <a:moveTo>
                  <a:pt x="80843" y="156"/>
                </a:moveTo>
                <a:cubicBezTo>
                  <a:pt x="79256" y="4389"/>
                  <a:pt x="15755" y="104931"/>
                  <a:pt x="4643" y="120806"/>
                </a:cubicBezTo>
                <a:cubicBezTo>
                  <a:pt x="-6470" y="136681"/>
                  <a:pt x="4643" y="111810"/>
                  <a:pt x="14168" y="95406"/>
                </a:cubicBezTo>
                <a:cubicBezTo>
                  <a:pt x="23693" y="79002"/>
                  <a:pt x="82430" y="-4077"/>
                  <a:pt x="8084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C8EC23FA-9AB4-E8BC-6B70-5E624DFBA395}"/>
              </a:ext>
            </a:extLst>
          </p:cNvPr>
          <p:cNvSpPr/>
          <p:nvPr/>
        </p:nvSpPr>
        <p:spPr>
          <a:xfrm>
            <a:off x="625154" y="10140503"/>
            <a:ext cx="744036" cy="1181646"/>
          </a:xfrm>
          <a:custGeom>
            <a:avLst/>
            <a:gdLst>
              <a:gd name="connsiteX0" fmla="*/ 321 w 744036"/>
              <a:gd name="connsiteY0" fmla="*/ 1181547 h 1181646"/>
              <a:gd name="connsiteX1" fmla="*/ 305121 w 744036"/>
              <a:gd name="connsiteY1" fmla="*/ 686247 h 1181646"/>
              <a:gd name="connsiteX2" fmla="*/ 270196 w 744036"/>
              <a:gd name="connsiteY2" fmla="*/ 740222 h 1181646"/>
              <a:gd name="connsiteX3" fmla="*/ 425771 w 744036"/>
              <a:gd name="connsiteY3" fmla="*/ 486222 h 1181646"/>
              <a:gd name="connsiteX4" fmla="*/ 374971 w 744036"/>
              <a:gd name="connsiteY4" fmla="*/ 578297 h 1181646"/>
              <a:gd name="connsiteX5" fmla="*/ 536896 w 744036"/>
              <a:gd name="connsiteY5" fmla="*/ 362397 h 1181646"/>
              <a:gd name="connsiteX6" fmla="*/ 451171 w 744036"/>
              <a:gd name="connsiteY6" fmla="*/ 435422 h 1181646"/>
              <a:gd name="connsiteX7" fmla="*/ 641671 w 744036"/>
              <a:gd name="connsiteY7" fmla="*/ 143322 h 1181646"/>
              <a:gd name="connsiteX8" fmla="*/ 559121 w 744036"/>
              <a:gd name="connsiteY8" fmla="*/ 257622 h 1181646"/>
              <a:gd name="connsiteX9" fmla="*/ 743271 w 744036"/>
              <a:gd name="connsiteY9" fmla="*/ 447 h 1181646"/>
              <a:gd name="connsiteX10" fmla="*/ 616271 w 744036"/>
              <a:gd name="connsiteY10" fmla="*/ 200472 h 1181646"/>
              <a:gd name="connsiteX11" fmla="*/ 413071 w 744036"/>
              <a:gd name="connsiteY11" fmla="*/ 387797 h 1181646"/>
              <a:gd name="connsiteX12" fmla="*/ 530546 w 744036"/>
              <a:gd name="connsiteY12" fmla="*/ 308422 h 1181646"/>
              <a:gd name="connsiteX13" fmla="*/ 359096 w 744036"/>
              <a:gd name="connsiteY13" fmla="*/ 568772 h 1181646"/>
              <a:gd name="connsiteX14" fmla="*/ 432121 w 744036"/>
              <a:gd name="connsiteY14" fmla="*/ 479872 h 1181646"/>
              <a:gd name="connsiteX15" fmla="*/ 168596 w 744036"/>
              <a:gd name="connsiteY15" fmla="*/ 857697 h 1181646"/>
              <a:gd name="connsiteX16" fmla="*/ 244796 w 744036"/>
              <a:gd name="connsiteY16" fmla="*/ 730697 h 1181646"/>
              <a:gd name="connsiteX17" fmla="*/ 321 w 744036"/>
              <a:gd name="connsiteY17" fmla="*/ 1181547 h 118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4036" h="1181646">
                <a:moveTo>
                  <a:pt x="321" y="1181547"/>
                </a:moveTo>
                <a:cubicBezTo>
                  <a:pt x="10375" y="1174139"/>
                  <a:pt x="260142" y="759801"/>
                  <a:pt x="305121" y="686247"/>
                </a:cubicBezTo>
                <a:cubicBezTo>
                  <a:pt x="350100" y="612693"/>
                  <a:pt x="250088" y="773559"/>
                  <a:pt x="270196" y="740222"/>
                </a:cubicBezTo>
                <a:cubicBezTo>
                  <a:pt x="290304" y="706884"/>
                  <a:pt x="408308" y="513210"/>
                  <a:pt x="425771" y="486222"/>
                </a:cubicBezTo>
                <a:cubicBezTo>
                  <a:pt x="443234" y="459234"/>
                  <a:pt x="356450" y="598934"/>
                  <a:pt x="374971" y="578297"/>
                </a:cubicBezTo>
                <a:cubicBezTo>
                  <a:pt x="393492" y="557660"/>
                  <a:pt x="524196" y="386209"/>
                  <a:pt x="536896" y="362397"/>
                </a:cubicBezTo>
                <a:cubicBezTo>
                  <a:pt x="549596" y="338584"/>
                  <a:pt x="433709" y="471934"/>
                  <a:pt x="451171" y="435422"/>
                </a:cubicBezTo>
                <a:cubicBezTo>
                  <a:pt x="468633" y="398910"/>
                  <a:pt x="623679" y="172955"/>
                  <a:pt x="641671" y="143322"/>
                </a:cubicBezTo>
                <a:cubicBezTo>
                  <a:pt x="659663" y="113689"/>
                  <a:pt x="559121" y="257622"/>
                  <a:pt x="559121" y="257622"/>
                </a:cubicBezTo>
                <a:cubicBezTo>
                  <a:pt x="576054" y="233809"/>
                  <a:pt x="733746" y="9972"/>
                  <a:pt x="743271" y="447"/>
                </a:cubicBezTo>
                <a:cubicBezTo>
                  <a:pt x="752796" y="-9078"/>
                  <a:pt x="671304" y="135914"/>
                  <a:pt x="616271" y="200472"/>
                </a:cubicBezTo>
                <a:cubicBezTo>
                  <a:pt x="561238" y="265030"/>
                  <a:pt x="427359" y="369805"/>
                  <a:pt x="413071" y="387797"/>
                </a:cubicBezTo>
                <a:cubicBezTo>
                  <a:pt x="398783" y="405789"/>
                  <a:pt x="539542" y="278259"/>
                  <a:pt x="530546" y="308422"/>
                </a:cubicBezTo>
                <a:cubicBezTo>
                  <a:pt x="521550" y="338584"/>
                  <a:pt x="375500" y="540197"/>
                  <a:pt x="359096" y="568772"/>
                </a:cubicBezTo>
                <a:cubicBezTo>
                  <a:pt x="342692" y="597347"/>
                  <a:pt x="463871" y="431718"/>
                  <a:pt x="432121" y="479872"/>
                </a:cubicBezTo>
                <a:cubicBezTo>
                  <a:pt x="400371" y="528026"/>
                  <a:pt x="199817" y="815893"/>
                  <a:pt x="168596" y="857697"/>
                </a:cubicBezTo>
                <a:cubicBezTo>
                  <a:pt x="137375" y="899501"/>
                  <a:pt x="270725" y="682543"/>
                  <a:pt x="244796" y="730697"/>
                </a:cubicBezTo>
                <a:cubicBezTo>
                  <a:pt x="218867" y="778851"/>
                  <a:pt x="-9733" y="1188955"/>
                  <a:pt x="321" y="118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395A0EA6-1FC2-F284-DBC4-24FF0ADC25C5}"/>
              </a:ext>
            </a:extLst>
          </p:cNvPr>
          <p:cNvSpPr/>
          <p:nvPr/>
        </p:nvSpPr>
        <p:spPr>
          <a:xfrm>
            <a:off x="1304512" y="9833502"/>
            <a:ext cx="293708" cy="448147"/>
          </a:xfrm>
          <a:custGeom>
            <a:avLst/>
            <a:gdLst>
              <a:gd name="connsiteX0" fmla="*/ 292513 w 293708"/>
              <a:gd name="connsiteY0" fmla="*/ 2648 h 448147"/>
              <a:gd name="connsiteX1" fmla="*/ 13113 w 293708"/>
              <a:gd name="connsiteY1" fmla="*/ 434448 h 448147"/>
              <a:gd name="connsiteX2" fmla="*/ 60738 w 293708"/>
              <a:gd name="connsiteY2" fmla="*/ 316973 h 448147"/>
              <a:gd name="connsiteX3" fmla="*/ 194088 w 293708"/>
              <a:gd name="connsiteY3" fmla="*/ 78848 h 448147"/>
              <a:gd name="connsiteX4" fmla="*/ 117888 w 293708"/>
              <a:gd name="connsiteY4" fmla="*/ 243948 h 448147"/>
              <a:gd name="connsiteX5" fmla="*/ 292513 w 293708"/>
              <a:gd name="connsiteY5" fmla="*/ 2648 h 44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08" h="448147">
                <a:moveTo>
                  <a:pt x="292513" y="2648"/>
                </a:moveTo>
                <a:cubicBezTo>
                  <a:pt x="275051" y="34398"/>
                  <a:pt x="51742" y="382061"/>
                  <a:pt x="13113" y="434448"/>
                </a:cubicBezTo>
                <a:cubicBezTo>
                  <a:pt x="-25516" y="486835"/>
                  <a:pt x="30576" y="376240"/>
                  <a:pt x="60738" y="316973"/>
                </a:cubicBezTo>
                <a:cubicBezTo>
                  <a:pt x="90900" y="257706"/>
                  <a:pt x="184563" y="91019"/>
                  <a:pt x="194088" y="78848"/>
                </a:cubicBezTo>
                <a:cubicBezTo>
                  <a:pt x="203613" y="66677"/>
                  <a:pt x="105188" y="252944"/>
                  <a:pt x="117888" y="243948"/>
                </a:cubicBezTo>
                <a:cubicBezTo>
                  <a:pt x="130588" y="234952"/>
                  <a:pt x="309975" y="-29102"/>
                  <a:pt x="292513" y="2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4721B9F2-1AC6-C861-7E99-C44CEACE8EB8}"/>
              </a:ext>
            </a:extLst>
          </p:cNvPr>
          <p:cNvSpPr/>
          <p:nvPr/>
        </p:nvSpPr>
        <p:spPr>
          <a:xfrm>
            <a:off x="1581133" y="9603978"/>
            <a:ext cx="367129" cy="200611"/>
          </a:xfrm>
          <a:custGeom>
            <a:avLst/>
            <a:gdLst>
              <a:gd name="connsiteX0" fmla="*/ 17 w 367129"/>
              <a:gd name="connsiteY0" fmla="*/ 200422 h 200611"/>
              <a:gd name="connsiteX1" fmla="*/ 165117 w 367129"/>
              <a:gd name="connsiteY1" fmla="*/ 44847 h 200611"/>
              <a:gd name="connsiteX2" fmla="*/ 365142 w 367129"/>
              <a:gd name="connsiteY2" fmla="*/ 13097 h 200611"/>
              <a:gd name="connsiteX3" fmla="*/ 273067 w 367129"/>
              <a:gd name="connsiteY3" fmla="*/ 13097 h 200611"/>
              <a:gd name="connsiteX4" fmla="*/ 168292 w 367129"/>
              <a:gd name="connsiteY4" fmla="*/ 13097 h 200611"/>
              <a:gd name="connsiteX5" fmla="*/ 174642 w 367129"/>
              <a:gd name="connsiteY5" fmla="*/ 9922 h 200611"/>
              <a:gd name="connsiteX6" fmla="*/ 17 w 367129"/>
              <a:gd name="connsiteY6" fmla="*/ 200422 h 20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129" h="200611">
                <a:moveTo>
                  <a:pt x="17" y="200422"/>
                </a:moveTo>
                <a:cubicBezTo>
                  <a:pt x="-1571" y="206243"/>
                  <a:pt x="104263" y="76068"/>
                  <a:pt x="165117" y="44847"/>
                </a:cubicBezTo>
                <a:cubicBezTo>
                  <a:pt x="225971" y="13626"/>
                  <a:pt x="347150" y="18389"/>
                  <a:pt x="365142" y="13097"/>
                </a:cubicBezTo>
                <a:cubicBezTo>
                  <a:pt x="383134" y="7805"/>
                  <a:pt x="273067" y="13097"/>
                  <a:pt x="273067" y="13097"/>
                </a:cubicBezTo>
                <a:lnTo>
                  <a:pt x="168292" y="13097"/>
                </a:lnTo>
                <a:cubicBezTo>
                  <a:pt x="151888" y="12568"/>
                  <a:pt x="200571" y="-13890"/>
                  <a:pt x="174642" y="9922"/>
                </a:cubicBezTo>
                <a:cubicBezTo>
                  <a:pt x="148713" y="33734"/>
                  <a:pt x="1605" y="194601"/>
                  <a:pt x="17" y="200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3C6EB96-4706-CF70-3836-1190591F9DC8}"/>
              </a:ext>
            </a:extLst>
          </p:cNvPr>
          <p:cNvSpPr/>
          <p:nvPr/>
        </p:nvSpPr>
        <p:spPr>
          <a:xfrm>
            <a:off x="1840281" y="9492706"/>
            <a:ext cx="321913" cy="842644"/>
          </a:xfrm>
          <a:custGeom>
            <a:avLst/>
            <a:gdLst>
              <a:gd name="connsiteX0" fmla="*/ 150444 w 321913"/>
              <a:gd name="connsiteY0" fmla="*/ 95794 h 842644"/>
              <a:gd name="connsiteX1" fmla="*/ 239344 w 321913"/>
              <a:gd name="connsiteY1" fmla="*/ 254544 h 842644"/>
              <a:gd name="connsiteX2" fmla="*/ 261569 w 321913"/>
              <a:gd name="connsiteY2" fmla="*/ 203744 h 842644"/>
              <a:gd name="connsiteX3" fmla="*/ 286969 w 321913"/>
              <a:gd name="connsiteY3" fmla="*/ 378369 h 842644"/>
              <a:gd name="connsiteX4" fmla="*/ 242519 w 321913"/>
              <a:gd name="connsiteY4" fmla="*/ 489494 h 842644"/>
              <a:gd name="connsiteX5" fmla="*/ 255219 w 321913"/>
              <a:gd name="connsiteY5" fmla="*/ 460919 h 842644"/>
              <a:gd name="connsiteX6" fmla="*/ 52019 w 321913"/>
              <a:gd name="connsiteY6" fmla="*/ 841919 h 842644"/>
              <a:gd name="connsiteX7" fmla="*/ 220294 w 321913"/>
              <a:gd name="connsiteY7" fmla="*/ 552994 h 842644"/>
              <a:gd name="connsiteX8" fmla="*/ 321894 w 321913"/>
              <a:gd name="connsiteY8" fmla="*/ 410119 h 842644"/>
              <a:gd name="connsiteX9" fmla="*/ 226644 w 321913"/>
              <a:gd name="connsiteY9" fmla="*/ 124369 h 842644"/>
              <a:gd name="connsiteX10" fmla="*/ 1219 w 321913"/>
              <a:gd name="connsiteY10" fmla="*/ 544 h 842644"/>
              <a:gd name="connsiteX11" fmla="*/ 150444 w 321913"/>
              <a:gd name="connsiteY11" fmla="*/ 95794 h 84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913" h="842644">
                <a:moveTo>
                  <a:pt x="150444" y="95794"/>
                </a:moveTo>
                <a:cubicBezTo>
                  <a:pt x="190131" y="138127"/>
                  <a:pt x="220823" y="236552"/>
                  <a:pt x="239344" y="254544"/>
                </a:cubicBezTo>
                <a:cubicBezTo>
                  <a:pt x="257865" y="272536"/>
                  <a:pt x="253632" y="183107"/>
                  <a:pt x="261569" y="203744"/>
                </a:cubicBezTo>
                <a:cubicBezTo>
                  <a:pt x="269507" y="224382"/>
                  <a:pt x="290144" y="330744"/>
                  <a:pt x="286969" y="378369"/>
                </a:cubicBezTo>
                <a:cubicBezTo>
                  <a:pt x="283794" y="425994"/>
                  <a:pt x="247811" y="475736"/>
                  <a:pt x="242519" y="489494"/>
                </a:cubicBezTo>
                <a:cubicBezTo>
                  <a:pt x="237227" y="503252"/>
                  <a:pt x="286969" y="402182"/>
                  <a:pt x="255219" y="460919"/>
                </a:cubicBezTo>
                <a:cubicBezTo>
                  <a:pt x="223469" y="519656"/>
                  <a:pt x="57840" y="826573"/>
                  <a:pt x="52019" y="841919"/>
                </a:cubicBezTo>
                <a:cubicBezTo>
                  <a:pt x="46198" y="857265"/>
                  <a:pt x="175315" y="624961"/>
                  <a:pt x="220294" y="552994"/>
                </a:cubicBezTo>
                <a:cubicBezTo>
                  <a:pt x="265273" y="481027"/>
                  <a:pt x="320836" y="481556"/>
                  <a:pt x="321894" y="410119"/>
                </a:cubicBezTo>
                <a:cubicBezTo>
                  <a:pt x="322952" y="338682"/>
                  <a:pt x="280090" y="192631"/>
                  <a:pt x="226644" y="124369"/>
                </a:cubicBezTo>
                <a:cubicBezTo>
                  <a:pt x="173198" y="56107"/>
                  <a:pt x="16036" y="7423"/>
                  <a:pt x="1219" y="544"/>
                </a:cubicBezTo>
                <a:cubicBezTo>
                  <a:pt x="-13598" y="-6335"/>
                  <a:pt x="110757" y="53461"/>
                  <a:pt x="150444" y="95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06C24AF3-BC75-0ED4-2C3B-7AA206E28573}"/>
              </a:ext>
            </a:extLst>
          </p:cNvPr>
          <p:cNvSpPr/>
          <p:nvPr/>
        </p:nvSpPr>
        <p:spPr>
          <a:xfrm>
            <a:off x="1593374" y="9639511"/>
            <a:ext cx="400712" cy="285563"/>
          </a:xfrm>
          <a:custGeom>
            <a:avLst/>
            <a:gdLst>
              <a:gd name="connsiteX0" fmla="*/ 476 w 400712"/>
              <a:gd name="connsiteY0" fmla="*/ 285539 h 285563"/>
              <a:gd name="connsiteX1" fmla="*/ 248126 w 400712"/>
              <a:gd name="connsiteY1" fmla="*/ 18839 h 285563"/>
              <a:gd name="connsiteX2" fmla="*/ 400526 w 400712"/>
              <a:gd name="connsiteY2" fmla="*/ 22014 h 285563"/>
              <a:gd name="connsiteX3" fmla="*/ 276701 w 400712"/>
              <a:gd name="connsiteY3" fmla="*/ 22014 h 285563"/>
              <a:gd name="connsiteX4" fmla="*/ 156051 w 400712"/>
              <a:gd name="connsiteY4" fmla="*/ 37889 h 285563"/>
              <a:gd name="connsiteX5" fmla="*/ 184626 w 400712"/>
              <a:gd name="connsiteY5" fmla="*/ 34714 h 285563"/>
              <a:gd name="connsiteX6" fmla="*/ 476 w 400712"/>
              <a:gd name="connsiteY6" fmla="*/ 285539 h 2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12" h="285563">
                <a:moveTo>
                  <a:pt x="476" y="285539"/>
                </a:moveTo>
                <a:cubicBezTo>
                  <a:pt x="11059" y="282893"/>
                  <a:pt x="181451" y="62760"/>
                  <a:pt x="248126" y="18839"/>
                </a:cubicBezTo>
                <a:cubicBezTo>
                  <a:pt x="314801" y="-25082"/>
                  <a:pt x="395764" y="21485"/>
                  <a:pt x="400526" y="22014"/>
                </a:cubicBezTo>
                <a:cubicBezTo>
                  <a:pt x="405289" y="22543"/>
                  <a:pt x="317447" y="19368"/>
                  <a:pt x="276701" y="22014"/>
                </a:cubicBezTo>
                <a:cubicBezTo>
                  <a:pt x="235955" y="24660"/>
                  <a:pt x="171397" y="35772"/>
                  <a:pt x="156051" y="37889"/>
                </a:cubicBezTo>
                <a:cubicBezTo>
                  <a:pt x="140705" y="40006"/>
                  <a:pt x="210555" y="-6032"/>
                  <a:pt x="184626" y="34714"/>
                </a:cubicBezTo>
                <a:cubicBezTo>
                  <a:pt x="158697" y="75460"/>
                  <a:pt x="-10107" y="288185"/>
                  <a:pt x="476" y="285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3A60C842-FA1F-9B23-9838-F046F6E24244}"/>
              </a:ext>
            </a:extLst>
          </p:cNvPr>
          <p:cNvSpPr/>
          <p:nvPr/>
        </p:nvSpPr>
        <p:spPr>
          <a:xfrm>
            <a:off x="1826611" y="10128235"/>
            <a:ext cx="288040" cy="403515"/>
          </a:xfrm>
          <a:custGeom>
            <a:avLst/>
            <a:gdLst>
              <a:gd name="connsiteX0" fmla="*/ 151414 w 288040"/>
              <a:gd name="connsiteY0" fmla="*/ 15 h 403515"/>
              <a:gd name="connsiteX1" fmla="*/ 37114 w 288040"/>
              <a:gd name="connsiteY1" fmla="*/ 168290 h 403515"/>
              <a:gd name="connsiteX2" fmla="*/ 37114 w 288040"/>
              <a:gd name="connsiteY2" fmla="*/ 304815 h 403515"/>
              <a:gd name="connsiteX3" fmla="*/ 43464 w 288040"/>
              <a:gd name="connsiteY3" fmla="*/ 301640 h 403515"/>
              <a:gd name="connsiteX4" fmla="*/ 2189 w 288040"/>
              <a:gd name="connsiteY4" fmla="*/ 403240 h 403515"/>
              <a:gd name="connsiteX5" fmla="*/ 43464 w 288040"/>
              <a:gd name="connsiteY5" fmla="*/ 330215 h 403515"/>
              <a:gd name="connsiteX6" fmla="*/ 160939 w 288040"/>
              <a:gd name="connsiteY6" fmla="*/ 285765 h 403515"/>
              <a:gd name="connsiteX7" fmla="*/ 106964 w 288040"/>
              <a:gd name="connsiteY7" fmla="*/ 374665 h 403515"/>
              <a:gd name="connsiteX8" fmla="*/ 287939 w 288040"/>
              <a:gd name="connsiteY8" fmla="*/ 190515 h 403515"/>
              <a:gd name="connsiteX9" fmla="*/ 78389 w 288040"/>
              <a:gd name="connsiteY9" fmla="*/ 307990 h 403515"/>
              <a:gd name="connsiteX10" fmla="*/ 30764 w 288040"/>
              <a:gd name="connsiteY10" fmla="*/ 263540 h 403515"/>
              <a:gd name="connsiteX11" fmla="*/ 2189 w 288040"/>
              <a:gd name="connsiteY11" fmla="*/ 158765 h 403515"/>
              <a:gd name="connsiteX12" fmla="*/ 18064 w 288040"/>
              <a:gd name="connsiteY12" fmla="*/ 177815 h 403515"/>
              <a:gd name="connsiteX13" fmla="*/ 151414 w 288040"/>
              <a:gd name="connsiteY13" fmla="*/ 15 h 4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40" h="403515">
                <a:moveTo>
                  <a:pt x="151414" y="15"/>
                </a:moveTo>
                <a:cubicBezTo>
                  <a:pt x="154589" y="-1572"/>
                  <a:pt x="56164" y="117490"/>
                  <a:pt x="37114" y="168290"/>
                </a:cubicBezTo>
                <a:cubicBezTo>
                  <a:pt x="18064" y="219090"/>
                  <a:pt x="37114" y="304815"/>
                  <a:pt x="37114" y="304815"/>
                </a:cubicBezTo>
                <a:cubicBezTo>
                  <a:pt x="38172" y="327040"/>
                  <a:pt x="49285" y="285236"/>
                  <a:pt x="43464" y="301640"/>
                </a:cubicBezTo>
                <a:cubicBezTo>
                  <a:pt x="37643" y="318044"/>
                  <a:pt x="2189" y="398478"/>
                  <a:pt x="2189" y="403240"/>
                </a:cubicBezTo>
                <a:cubicBezTo>
                  <a:pt x="2189" y="408002"/>
                  <a:pt x="17006" y="349794"/>
                  <a:pt x="43464" y="330215"/>
                </a:cubicBezTo>
                <a:cubicBezTo>
                  <a:pt x="69922" y="310636"/>
                  <a:pt x="150356" y="278357"/>
                  <a:pt x="160939" y="285765"/>
                </a:cubicBezTo>
                <a:cubicBezTo>
                  <a:pt x="171522" y="293173"/>
                  <a:pt x="85797" y="390540"/>
                  <a:pt x="106964" y="374665"/>
                </a:cubicBezTo>
                <a:cubicBezTo>
                  <a:pt x="128131" y="358790"/>
                  <a:pt x="292701" y="201627"/>
                  <a:pt x="287939" y="190515"/>
                </a:cubicBezTo>
                <a:cubicBezTo>
                  <a:pt x="283177" y="179403"/>
                  <a:pt x="121251" y="295819"/>
                  <a:pt x="78389" y="307990"/>
                </a:cubicBezTo>
                <a:cubicBezTo>
                  <a:pt x="35527" y="320161"/>
                  <a:pt x="43464" y="288411"/>
                  <a:pt x="30764" y="263540"/>
                </a:cubicBezTo>
                <a:cubicBezTo>
                  <a:pt x="18064" y="238669"/>
                  <a:pt x="4306" y="173053"/>
                  <a:pt x="2189" y="158765"/>
                </a:cubicBezTo>
                <a:cubicBezTo>
                  <a:pt x="72" y="144478"/>
                  <a:pt x="-5749" y="202157"/>
                  <a:pt x="18064" y="177815"/>
                </a:cubicBezTo>
                <a:cubicBezTo>
                  <a:pt x="41876" y="153473"/>
                  <a:pt x="148239" y="1602"/>
                  <a:pt x="15141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4AA58DD9-310C-2649-7A11-A0232790363E}"/>
              </a:ext>
            </a:extLst>
          </p:cNvPr>
          <p:cNvSpPr/>
          <p:nvPr/>
        </p:nvSpPr>
        <p:spPr>
          <a:xfrm>
            <a:off x="2028485" y="9979013"/>
            <a:ext cx="429081" cy="412866"/>
          </a:xfrm>
          <a:custGeom>
            <a:avLst/>
            <a:gdLst>
              <a:gd name="connsiteX0" fmla="*/ 340 w 429081"/>
              <a:gd name="connsiteY0" fmla="*/ 412762 h 412866"/>
              <a:gd name="connsiteX1" fmla="*/ 257515 w 429081"/>
              <a:gd name="connsiteY1" fmla="*/ 95262 h 412866"/>
              <a:gd name="connsiteX2" fmla="*/ 428965 w 429081"/>
              <a:gd name="connsiteY2" fmla="*/ 12 h 412866"/>
              <a:gd name="connsiteX3" fmla="*/ 282915 w 429081"/>
              <a:gd name="connsiteY3" fmla="*/ 88912 h 412866"/>
              <a:gd name="connsiteX4" fmla="*/ 203540 w 429081"/>
              <a:gd name="connsiteY4" fmla="*/ 130187 h 412866"/>
              <a:gd name="connsiteX5" fmla="*/ 340 w 429081"/>
              <a:gd name="connsiteY5" fmla="*/ 412762 h 41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81" h="412866">
                <a:moveTo>
                  <a:pt x="340" y="412762"/>
                </a:moveTo>
                <a:cubicBezTo>
                  <a:pt x="9336" y="406941"/>
                  <a:pt x="186078" y="164054"/>
                  <a:pt x="257515" y="95262"/>
                </a:cubicBezTo>
                <a:cubicBezTo>
                  <a:pt x="328952" y="26470"/>
                  <a:pt x="424732" y="1070"/>
                  <a:pt x="428965" y="12"/>
                </a:cubicBezTo>
                <a:cubicBezTo>
                  <a:pt x="433198" y="-1046"/>
                  <a:pt x="320486" y="67216"/>
                  <a:pt x="282915" y="88912"/>
                </a:cubicBezTo>
                <a:cubicBezTo>
                  <a:pt x="245344" y="110608"/>
                  <a:pt x="243757" y="80445"/>
                  <a:pt x="203540" y="130187"/>
                </a:cubicBezTo>
                <a:cubicBezTo>
                  <a:pt x="163323" y="179929"/>
                  <a:pt x="-8656" y="418583"/>
                  <a:pt x="340" y="412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5D28AD1-90B0-CA75-16B7-D14CF21A4989}"/>
              </a:ext>
            </a:extLst>
          </p:cNvPr>
          <p:cNvSpPr/>
          <p:nvPr/>
        </p:nvSpPr>
        <p:spPr>
          <a:xfrm>
            <a:off x="1882846" y="9963405"/>
            <a:ext cx="254294" cy="462024"/>
          </a:xfrm>
          <a:custGeom>
            <a:avLst/>
            <a:gdLst>
              <a:gd name="connsiteX0" fmla="*/ 3104 w 254294"/>
              <a:gd name="connsiteY0" fmla="*/ 460120 h 462024"/>
              <a:gd name="connsiteX1" fmla="*/ 253929 w 254294"/>
              <a:gd name="connsiteY1" fmla="*/ 2920 h 462024"/>
              <a:gd name="connsiteX2" fmla="*/ 60254 w 254294"/>
              <a:gd name="connsiteY2" fmla="*/ 260095 h 462024"/>
              <a:gd name="connsiteX3" fmla="*/ 111054 w 254294"/>
              <a:gd name="connsiteY3" fmla="*/ 171195 h 462024"/>
              <a:gd name="connsiteX4" fmla="*/ 3104 w 254294"/>
              <a:gd name="connsiteY4" fmla="*/ 460120 h 4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94" h="462024">
                <a:moveTo>
                  <a:pt x="3104" y="460120"/>
                </a:moveTo>
                <a:cubicBezTo>
                  <a:pt x="26917" y="432074"/>
                  <a:pt x="244404" y="36257"/>
                  <a:pt x="253929" y="2920"/>
                </a:cubicBezTo>
                <a:cubicBezTo>
                  <a:pt x="263454" y="-30418"/>
                  <a:pt x="84067" y="232049"/>
                  <a:pt x="60254" y="260095"/>
                </a:cubicBezTo>
                <a:cubicBezTo>
                  <a:pt x="36442" y="288141"/>
                  <a:pt x="122167" y="144737"/>
                  <a:pt x="111054" y="171195"/>
                </a:cubicBezTo>
                <a:cubicBezTo>
                  <a:pt x="99942" y="197653"/>
                  <a:pt x="-20709" y="488166"/>
                  <a:pt x="3104" y="460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1650C6E2-2ACC-62CA-3D22-28B7A9E1DFA8}"/>
              </a:ext>
            </a:extLst>
          </p:cNvPr>
          <p:cNvSpPr/>
          <p:nvPr/>
        </p:nvSpPr>
        <p:spPr>
          <a:xfrm>
            <a:off x="2070088" y="9844586"/>
            <a:ext cx="340911" cy="231961"/>
          </a:xfrm>
          <a:custGeom>
            <a:avLst/>
            <a:gdLst>
              <a:gd name="connsiteX0" fmla="*/ 12 w 340911"/>
              <a:gd name="connsiteY0" fmla="*/ 191589 h 231961"/>
              <a:gd name="connsiteX1" fmla="*/ 114312 w 340911"/>
              <a:gd name="connsiteY1" fmla="*/ 169364 h 231961"/>
              <a:gd name="connsiteX2" fmla="*/ 161937 w 340911"/>
              <a:gd name="connsiteY2" fmla="*/ 112214 h 231961"/>
              <a:gd name="connsiteX3" fmla="*/ 161937 w 340911"/>
              <a:gd name="connsiteY3" fmla="*/ 178889 h 231961"/>
              <a:gd name="connsiteX4" fmla="*/ 165112 w 340911"/>
              <a:gd name="connsiteY4" fmla="*/ 182064 h 231961"/>
              <a:gd name="connsiteX5" fmla="*/ 339737 w 340911"/>
              <a:gd name="connsiteY5" fmla="*/ 1089 h 231961"/>
              <a:gd name="connsiteX6" fmla="*/ 234962 w 340911"/>
              <a:gd name="connsiteY6" fmla="*/ 112214 h 231961"/>
              <a:gd name="connsiteX7" fmla="*/ 107962 w 340911"/>
              <a:gd name="connsiteY7" fmla="*/ 229689 h 231961"/>
              <a:gd name="connsiteX8" fmla="*/ 12 w 340911"/>
              <a:gd name="connsiteY8" fmla="*/ 191589 h 2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911" h="231961">
                <a:moveTo>
                  <a:pt x="12" y="191589"/>
                </a:moveTo>
                <a:cubicBezTo>
                  <a:pt x="1070" y="181535"/>
                  <a:pt x="87325" y="182593"/>
                  <a:pt x="114312" y="169364"/>
                </a:cubicBezTo>
                <a:cubicBezTo>
                  <a:pt x="141300" y="156135"/>
                  <a:pt x="153999" y="110626"/>
                  <a:pt x="161937" y="112214"/>
                </a:cubicBezTo>
                <a:cubicBezTo>
                  <a:pt x="169875" y="113802"/>
                  <a:pt x="161408" y="167247"/>
                  <a:pt x="161937" y="178889"/>
                </a:cubicBezTo>
                <a:cubicBezTo>
                  <a:pt x="162466" y="190531"/>
                  <a:pt x="135479" y="211697"/>
                  <a:pt x="165112" y="182064"/>
                </a:cubicBezTo>
                <a:cubicBezTo>
                  <a:pt x="194745" y="152431"/>
                  <a:pt x="328095" y="12731"/>
                  <a:pt x="339737" y="1089"/>
                </a:cubicBezTo>
                <a:cubicBezTo>
                  <a:pt x="351379" y="-10553"/>
                  <a:pt x="273591" y="74114"/>
                  <a:pt x="234962" y="112214"/>
                </a:cubicBezTo>
                <a:cubicBezTo>
                  <a:pt x="196333" y="150314"/>
                  <a:pt x="148708" y="217518"/>
                  <a:pt x="107962" y="229689"/>
                </a:cubicBezTo>
                <a:cubicBezTo>
                  <a:pt x="67216" y="241860"/>
                  <a:pt x="-1046" y="201643"/>
                  <a:pt x="12" y="19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D941AF6B-ABA0-7E37-2895-630AB81D817D}"/>
              </a:ext>
            </a:extLst>
          </p:cNvPr>
          <p:cNvSpPr/>
          <p:nvPr/>
        </p:nvSpPr>
        <p:spPr>
          <a:xfrm>
            <a:off x="2196999" y="9851460"/>
            <a:ext cx="413530" cy="124449"/>
          </a:xfrm>
          <a:custGeom>
            <a:avLst/>
            <a:gdLst>
              <a:gd name="connsiteX0" fmla="*/ 101 w 413530"/>
              <a:gd name="connsiteY0" fmla="*/ 124390 h 124449"/>
              <a:gd name="connsiteX1" fmla="*/ 238226 w 413530"/>
              <a:gd name="connsiteY1" fmla="*/ 3740 h 124449"/>
              <a:gd name="connsiteX2" fmla="*/ 412851 w 413530"/>
              <a:gd name="connsiteY2" fmla="*/ 29140 h 124449"/>
              <a:gd name="connsiteX3" fmla="*/ 295376 w 413530"/>
              <a:gd name="connsiteY3" fmla="*/ 13265 h 124449"/>
              <a:gd name="connsiteX4" fmla="*/ 209651 w 413530"/>
              <a:gd name="connsiteY4" fmla="*/ 19615 h 124449"/>
              <a:gd name="connsiteX5" fmla="*/ 101 w 413530"/>
              <a:gd name="connsiteY5" fmla="*/ 124390 h 12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30" h="124449">
                <a:moveTo>
                  <a:pt x="101" y="124390"/>
                </a:moveTo>
                <a:cubicBezTo>
                  <a:pt x="4863" y="121744"/>
                  <a:pt x="169434" y="19615"/>
                  <a:pt x="238226" y="3740"/>
                </a:cubicBezTo>
                <a:cubicBezTo>
                  <a:pt x="307018" y="-12135"/>
                  <a:pt x="403326" y="27552"/>
                  <a:pt x="412851" y="29140"/>
                </a:cubicBezTo>
                <a:cubicBezTo>
                  <a:pt x="422376" y="30727"/>
                  <a:pt x="329243" y="14852"/>
                  <a:pt x="295376" y="13265"/>
                </a:cubicBezTo>
                <a:cubicBezTo>
                  <a:pt x="261509" y="11678"/>
                  <a:pt x="259922" y="-1022"/>
                  <a:pt x="209651" y="19615"/>
                </a:cubicBezTo>
                <a:cubicBezTo>
                  <a:pt x="159380" y="40252"/>
                  <a:pt x="-4661" y="127036"/>
                  <a:pt x="101" y="124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31FDA76E-85C1-719A-87F0-24BD7D960ECD}"/>
              </a:ext>
            </a:extLst>
          </p:cNvPr>
          <p:cNvSpPr/>
          <p:nvPr/>
        </p:nvSpPr>
        <p:spPr>
          <a:xfrm>
            <a:off x="2254060" y="9883496"/>
            <a:ext cx="353861" cy="152700"/>
          </a:xfrm>
          <a:custGeom>
            <a:avLst/>
            <a:gdLst>
              <a:gd name="connsiteX0" fmla="*/ 190 w 353861"/>
              <a:gd name="connsiteY0" fmla="*/ 152679 h 152700"/>
              <a:gd name="connsiteX1" fmla="*/ 162115 w 353861"/>
              <a:gd name="connsiteY1" fmla="*/ 35204 h 152700"/>
              <a:gd name="connsiteX2" fmla="*/ 352615 w 353861"/>
              <a:gd name="connsiteY2" fmla="*/ 22504 h 152700"/>
              <a:gd name="connsiteX3" fmla="*/ 241490 w 353861"/>
              <a:gd name="connsiteY3" fmla="*/ 25679 h 152700"/>
              <a:gd name="connsiteX4" fmla="*/ 181165 w 353861"/>
              <a:gd name="connsiteY4" fmla="*/ 279 h 152700"/>
              <a:gd name="connsiteX5" fmla="*/ 130365 w 353861"/>
              <a:gd name="connsiteY5" fmla="*/ 44729 h 152700"/>
              <a:gd name="connsiteX6" fmla="*/ 190 w 353861"/>
              <a:gd name="connsiteY6" fmla="*/ 152679 h 1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861" h="152700">
                <a:moveTo>
                  <a:pt x="190" y="152679"/>
                </a:moveTo>
                <a:cubicBezTo>
                  <a:pt x="5482" y="151092"/>
                  <a:pt x="103378" y="56900"/>
                  <a:pt x="162115" y="35204"/>
                </a:cubicBezTo>
                <a:cubicBezTo>
                  <a:pt x="220852" y="13508"/>
                  <a:pt x="339386" y="24091"/>
                  <a:pt x="352615" y="22504"/>
                </a:cubicBezTo>
                <a:cubicBezTo>
                  <a:pt x="365844" y="20917"/>
                  <a:pt x="270065" y="29383"/>
                  <a:pt x="241490" y="25679"/>
                </a:cubicBezTo>
                <a:cubicBezTo>
                  <a:pt x="212915" y="21975"/>
                  <a:pt x="199686" y="-2896"/>
                  <a:pt x="181165" y="279"/>
                </a:cubicBezTo>
                <a:cubicBezTo>
                  <a:pt x="162644" y="3454"/>
                  <a:pt x="159469" y="21446"/>
                  <a:pt x="130365" y="44729"/>
                </a:cubicBezTo>
                <a:cubicBezTo>
                  <a:pt x="101261" y="68012"/>
                  <a:pt x="-5102" y="154266"/>
                  <a:pt x="190" y="152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5FB5A3DF-66EF-951A-AFA4-88AD60F44E8A}"/>
              </a:ext>
            </a:extLst>
          </p:cNvPr>
          <p:cNvSpPr/>
          <p:nvPr/>
        </p:nvSpPr>
        <p:spPr>
          <a:xfrm>
            <a:off x="2046889" y="10102250"/>
            <a:ext cx="93252" cy="227493"/>
          </a:xfrm>
          <a:custGeom>
            <a:avLst/>
            <a:gdLst>
              <a:gd name="connsiteX0" fmla="*/ 32736 w 93252"/>
              <a:gd name="connsiteY0" fmla="*/ 600 h 227493"/>
              <a:gd name="connsiteX1" fmla="*/ 64486 w 93252"/>
              <a:gd name="connsiteY1" fmla="*/ 86325 h 227493"/>
              <a:gd name="connsiteX2" fmla="*/ 93061 w 93252"/>
              <a:gd name="connsiteY2" fmla="*/ 124425 h 227493"/>
              <a:gd name="connsiteX3" fmla="*/ 74011 w 93252"/>
              <a:gd name="connsiteY3" fmla="*/ 105375 h 227493"/>
              <a:gd name="connsiteX4" fmla="*/ 20036 w 93252"/>
              <a:gd name="connsiteY4" fmla="*/ 191100 h 227493"/>
              <a:gd name="connsiteX5" fmla="*/ 20036 w 93252"/>
              <a:gd name="connsiteY5" fmla="*/ 219675 h 227493"/>
              <a:gd name="connsiteX6" fmla="*/ 986 w 93252"/>
              <a:gd name="connsiteY6" fmla="*/ 54575 h 227493"/>
              <a:gd name="connsiteX7" fmla="*/ 54961 w 93252"/>
              <a:gd name="connsiteY7" fmla="*/ 200625 h 227493"/>
              <a:gd name="connsiteX8" fmla="*/ 51786 w 93252"/>
              <a:gd name="connsiteY8" fmla="*/ 133950 h 227493"/>
              <a:gd name="connsiteX9" fmla="*/ 32736 w 93252"/>
              <a:gd name="connsiteY9" fmla="*/ 600 h 2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52" h="227493">
                <a:moveTo>
                  <a:pt x="32736" y="600"/>
                </a:moveTo>
                <a:cubicBezTo>
                  <a:pt x="34853" y="-7337"/>
                  <a:pt x="54432" y="65687"/>
                  <a:pt x="64486" y="86325"/>
                </a:cubicBezTo>
                <a:cubicBezTo>
                  <a:pt x="74540" y="106963"/>
                  <a:pt x="93061" y="124425"/>
                  <a:pt x="93061" y="124425"/>
                </a:cubicBezTo>
                <a:cubicBezTo>
                  <a:pt x="94648" y="127600"/>
                  <a:pt x="86182" y="94262"/>
                  <a:pt x="74011" y="105375"/>
                </a:cubicBezTo>
                <a:cubicBezTo>
                  <a:pt x="61840" y="116488"/>
                  <a:pt x="29032" y="172050"/>
                  <a:pt x="20036" y="191100"/>
                </a:cubicBezTo>
                <a:cubicBezTo>
                  <a:pt x="11040" y="210150"/>
                  <a:pt x="23211" y="242429"/>
                  <a:pt x="20036" y="219675"/>
                </a:cubicBezTo>
                <a:cubicBezTo>
                  <a:pt x="16861" y="196921"/>
                  <a:pt x="-4835" y="57750"/>
                  <a:pt x="986" y="54575"/>
                </a:cubicBezTo>
                <a:cubicBezTo>
                  <a:pt x="6807" y="51400"/>
                  <a:pt x="46494" y="187396"/>
                  <a:pt x="54961" y="200625"/>
                </a:cubicBezTo>
                <a:cubicBezTo>
                  <a:pt x="63428" y="213854"/>
                  <a:pt x="57078" y="164112"/>
                  <a:pt x="51786" y="133950"/>
                </a:cubicBezTo>
                <a:cubicBezTo>
                  <a:pt x="46494" y="103788"/>
                  <a:pt x="30619" y="8537"/>
                  <a:pt x="32736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085205C-AB2A-EDEB-DC2D-1B9999F5A6CE}"/>
              </a:ext>
            </a:extLst>
          </p:cNvPr>
          <p:cNvSpPr/>
          <p:nvPr/>
        </p:nvSpPr>
        <p:spPr>
          <a:xfrm>
            <a:off x="2391537" y="9851354"/>
            <a:ext cx="384703" cy="905255"/>
          </a:xfrm>
          <a:custGeom>
            <a:avLst/>
            <a:gdLst>
              <a:gd name="connsiteX0" fmla="*/ 227838 w 384703"/>
              <a:gd name="connsiteY0" fmla="*/ 671 h 905255"/>
              <a:gd name="connsiteX1" fmla="*/ 358013 w 384703"/>
              <a:gd name="connsiteY1" fmla="*/ 181646 h 905255"/>
              <a:gd name="connsiteX2" fmla="*/ 383413 w 384703"/>
              <a:gd name="connsiteY2" fmla="*/ 299121 h 905255"/>
              <a:gd name="connsiteX3" fmla="*/ 354838 w 384703"/>
              <a:gd name="connsiteY3" fmla="*/ 403896 h 905255"/>
              <a:gd name="connsiteX4" fmla="*/ 189738 w 384703"/>
              <a:gd name="connsiteY4" fmla="*/ 629321 h 905255"/>
              <a:gd name="connsiteX5" fmla="*/ 37338 w 384703"/>
              <a:gd name="connsiteY5" fmla="*/ 838871 h 905255"/>
              <a:gd name="connsiteX6" fmla="*/ 2413 w 384703"/>
              <a:gd name="connsiteY6" fmla="*/ 902371 h 905255"/>
              <a:gd name="connsiteX7" fmla="*/ 84963 w 384703"/>
              <a:gd name="connsiteY7" fmla="*/ 762671 h 905255"/>
              <a:gd name="connsiteX8" fmla="*/ 367538 w 384703"/>
              <a:gd name="connsiteY8" fmla="*/ 388021 h 905255"/>
              <a:gd name="connsiteX9" fmla="*/ 319913 w 384703"/>
              <a:gd name="connsiteY9" fmla="*/ 194346 h 905255"/>
              <a:gd name="connsiteX10" fmla="*/ 319913 w 384703"/>
              <a:gd name="connsiteY10" fmla="*/ 175296 h 905255"/>
              <a:gd name="connsiteX11" fmla="*/ 383413 w 384703"/>
              <a:gd name="connsiteY11" fmla="*/ 251496 h 905255"/>
              <a:gd name="connsiteX12" fmla="*/ 227838 w 384703"/>
              <a:gd name="connsiteY12" fmla="*/ 671 h 90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703" h="905255">
                <a:moveTo>
                  <a:pt x="227838" y="671"/>
                </a:moveTo>
                <a:cubicBezTo>
                  <a:pt x="223605" y="-10971"/>
                  <a:pt x="332084" y="131904"/>
                  <a:pt x="358013" y="181646"/>
                </a:cubicBezTo>
                <a:cubicBezTo>
                  <a:pt x="383942" y="231388"/>
                  <a:pt x="383942" y="262079"/>
                  <a:pt x="383413" y="299121"/>
                </a:cubicBezTo>
                <a:cubicBezTo>
                  <a:pt x="382884" y="336163"/>
                  <a:pt x="387117" y="348863"/>
                  <a:pt x="354838" y="403896"/>
                </a:cubicBezTo>
                <a:cubicBezTo>
                  <a:pt x="322559" y="458929"/>
                  <a:pt x="189738" y="629321"/>
                  <a:pt x="189738" y="629321"/>
                </a:cubicBezTo>
                <a:cubicBezTo>
                  <a:pt x="136821" y="701817"/>
                  <a:pt x="68559" y="793363"/>
                  <a:pt x="37338" y="838871"/>
                </a:cubicBezTo>
                <a:cubicBezTo>
                  <a:pt x="6117" y="884379"/>
                  <a:pt x="-5524" y="915071"/>
                  <a:pt x="2413" y="902371"/>
                </a:cubicBezTo>
                <a:cubicBezTo>
                  <a:pt x="10350" y="889671"/>
                  <a:pt x="24109" y="848396"/>
                  <a:pt x="84963" y="762671"/>
                </a:cubicBezTo>
                <a:cubicBezTo>
                  <a:pt x="145817" y="676946"/>
                  <a:pt x="328380" y="482742"/>
                  <a:pt x="367538" y="388021"/>
                </a:cubicBezTo>
                <a:cubicBezTo>
                  <a:pt x="406696" y="293300"/>
                  <a:pt x="327850" y="229800"/>
                  <a:pt x="319913" y="194346"/>
                </a:cubicBezTo>
                <a:cubicBezTo>
                  <a:pt x="311976" y="158892"/>
                  <a:pt x="309330" y="165771"/>
                  <a:pt x="319913" y="175296"/>
                </a:cubicBezTo>
                <a:cubicBezTo>
                  <a:pt x="330496" y="184821"/>
                  <a:pt x="394526" y="279542"/>
                  <a:pt x="383413" y="251496"/>
                </a:cubicBezTo>
                <a:cubicBezTo>
                  <a:pt x="372301" y="223450"/>
                  <a:pt x="232071" y="12313"/>
                  <a:pt x="227838" y="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6959296C-2174-03F5-5E49-FC9ECCD90435}"/>
              </a:ext>
            </a:extLst>
          </p:cNvPr>
          <p:cNvSpPr/>
          <p:nvPr/>
        </p:nvSpPr>
        <p:spPr>
          <a:xfrm>
            <a:off x="2638295" y="9995273"/>
            <a:ext cx="46256" cy="307120"/>
          </a:xfrm>
          <a:custGeom>
            <a:avLst/>
            <a:gdLst>
              <a:gd name="connsiteX0" fmla="*/ 130 w 46256"/>
              <a:gd name="connsiteY0" fmla="*/ 2802 h 307120"/>
              <a:gd name="connsiteX1" fmla="*/ 38230 w 46256"/>
              <a:gd name="connsiteY1" fmla="*/ 263152 h 307120"/>
              <a:gd name="connsiteX2" fmla="*/ 44580 w 46256"/>
              <a:gd name="connsiteY2" fmla="*/ 304427 h 307120"/>
              <a:gd name="connsiteX3" fmla="*/ 44580 w 46256"/>
              <a:gd name="connsiteY3" fmla="*/ 234577 h 307120"/>
              <a:gd name="connsiteX4" fmla="*/ 25530 w 46256"/>
              <a:gd name="connsiteY4" fmla="*/ 132977 h 307120"/>
              <a:gd name="connsiteX5" fmla="*/ 130 w 46256"/>
              <a:gd name="connsiteY5" fmla="*/ 2802 h 30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56" h="307120">
                <a:moveTo>
                  <a:pt x="130" y="2802"/>
                </a:moveTo>
                <a:cubicBezTo>
                  <a:pt x="2247" y="24498"/>
                  <a:pt x="30822" y="212881"/>
                  <a:pt x="38230" y="263152"/>
                </a:cubicBezTo>
                <a:cubicBezTo>
                  <a:pt x="45638" y="313423"/>
                  <a:pt x="43522" y="309189"/>
                  <a:pt x="44580" y="304427"/>
                </a:cubicBezTo>
                <a:cubicBezTo>
                  <a:pt x="45638" y="299665"/>
                  <a:pt x="47755" y="263152"/>
                  <a:pt x="44580" y="234577"/>
                </a:cubicBezTo>
                <a:cubicBezTo>
                  <a:pt x="41405" y="206002"/>
                  <a:pt x="28705" y="174781"/>
                  <a:pt x="25530" y="132977"/>
                </a:cubicBezTo>
                <a:cubicBezTo>
                  <a:pt x="22355" y="91173"/>
                  <a:pt x="-1987" y="-18894"/>
                  <a:pt x="130" y="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2E4FED48-7A78-D836-D57E-A356446B5932}"/>
              </a:ext>
            </a:extLst>
          </p:cNvPr>
          <p:cNvSpPr/>
          <p:nvPr/>
        </p:nvSpPr>
        <p:spPr>
          <a:xfrm>
            <a:off x="2378001" y="10655202"/>
            <a:ext cx="44691" cy="216127"/>
          </a:xfrm>
          <a:custGeom>
            <a:avLst/>
            <a:gdLst>
              <a:gd name="connsiteX0" fmla="*/ 34999 w 44691"/>
              <a:gd name="connsiteY0" fmla="*/ 98 h 216127"/>
              <a:gd name="connsiteX1" fmla="*/ 15949 w 44691"/>
              <a:gd name="connsiteY1" fmla="*/ 127098 h 216127"/>
              <a:gd name="connsiteX2" fmla="*/ 44524 w 44691"/>
              <a:gd name="connsiteY2" fmla="*/ 215998 h 216127"/>
              <a:gd name="connsiteX3" fmla="*/ 74 w 44691"/>
              <a:gd name="connsiteY3" fmla="*/ 108048 h 216127"/>
              <a:gd name="connsiteX4" fmla="*/ 34999 w 44691"/>
              <a:gd name="connsiteY4" fmla="*/ 98 h 21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1" h="216127">
                <a:moveTo>
                  <a:pt x="34999" y="98"/>
                </a:moveTo>
                <a:cubicBezTo>
                  <a:pt x="37645" y="3273"/>
                  <a:pt x="14361" y="91115"/>
                  <a:pt x="15949" y="127098"/>
                </a:cubicBezTo>
                <a:cubicBezTo>
                  <a:pt x="17536" y="163081"/>
                  <a:pt x="47170" y="219173"/>
                  <a:pt x="44524" y="215998"/>
                </a:cubicBezTo>
                <a:cubicBezTo>
                  <a:pt x="41878" y="212823"/>
                  <a:pt x="-2043" y="144560"/>
                  <a:pt x="74" y="108048"/>
                </a:cubicBezTo>
                <a:cubicBezTo>
                  <a:pt x="2191" y="71536"/>
                  <a:pt x="32353" y="-3077"/>
                  <a:pt x="3499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E444B0CE-04DD-75A8-F075-36C59B24EB89}"/>
              </a:ext>
            </a:extLst>
          </p:cNvPr>
          <p:cNvSpPr/>
          <p:nvPr/>
        </p:nvSpPr>
        <p:spPr>
          <a:xfrm>
            <a:off x="2431754" y="10363079"/>
            <a:ext cx="340524" cy="483850"/>
          </a:xfrm>
          <a:custGeom>
            <a:avLst/>
            <a:gdLst>
              <a:gd name="connsiteX0" fmla="*/ 340021 w 340524"/>
              <a:gd name="connsiteY0" fmla="*/ 121 h 483850"/>
              <a:gd name="connsiteX1" fmla="*/ 73321 w 340524"/>
              <a:gd name="connsiteY1" fmla="*/ 295396 h 483850"/>
              <a:gd name="connsiteX2" fmla="*/ 296 w 340524"/>
              <a:gd name="connsiteY2" fmla="*/ 482721 h 483850"/>
              <a:gd name="connsiteX3" fmla="*/ 51096 w 340524"/>
              <a:gd name="connsiteY3" fmla="*/ 368421 h 483850"/>
              <a:gd name="connsiteX4" fmla="*/ 136821 w 340524"/>
              <a:gd name="connsiteY4" fmla="*/ 260471 h 483850"/>
              <a:gd name="connsiteX5" fmla="*/ 340021 w 340524"/>
              <a:gd name="connsiteY5" fmla="*/ 121 h 48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524" h="483850">
                <a:moveTo>
                  <a:pt x="340021" y="121"/>
                </a:moveTo>
                <a:cubicBezTo>
                  <a:pt x="329438" y="5942"/>
                  <a:pt x="129942" y="214963"/>
                  <a:pt x="73321" y="295396"/>
                </a:cubicBezTo>
                <a:cubicBezTo>
                  <a:pt x="16700" y="375829"/>
                  <a:pt x="4000" y="470550"/>
                  <a:pt x="296" y="482721"/>
                </a:cubicBezTo>
                <a:cubicBezTo>
                  <a:pt x="-3408" y="494892"/>
                  <a:pt x="28342" y="405463"/>
                  <a:pt x="51096" y="368421"/>
                </a:cubicBezTo>
                <a:cubicBezTo>
                  <a:pt x="73850" y="331379"/>
                  <a:pt x="82317" y="321325"/>
                  <a:pt x="136821" y="260471"/>
                </a:cubicBezTo>
                <a:cubicBezTo>
                  <a:pt x="191325" y="199617"/>
                  <a:pt x="350604" y="-5700"/>
                  <a:pt x="34002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78090924-0C93-6755-96F8-CC883F4A8F9C}"/>
              </a:ext>
            </a:extLst>
          </p:cNvPr>
          <p:cNvSpPr/>
          <p:nvPr/>
        </p:nvSpPr>
        <p:spPr>
          <a:xfrm>
            <a:off x="2737244" y="10318453"/>
            <a:ext cx="384555" cy="98955"/>
          </a:xfrm>
          <a:custGeom>
            <a:avLst/>
            <a:gdLst>
              <a:gd name="connsiteX0" fmla="*/ 2781 w 384555"/>
              <a:gd name="connsiteY0" fmla="*/ 47922 h 98955"/>
              <a:gd name="connsiteX1" fmla="*/ 101206 w 384555"/>
              <a:gd name="connsiteY1" fmla="*/ 44747 h 98955"/>
              <a:gd name="connsiteX2" fmla="*/ 259956 w 384555"/>
              <a:gd name="connsiteY2" fmla="*/ 22522 h 98955"/>
              <a:gd name="connsiteX3" fmla="*/ 383781 w 384555"/>
              <a:gd name="connsiteY3" fmla="*/ 98722 h 98955"/>
              <a:gd name="connsiteX4" fmla="*/ 307581 w 384555"/>
              <a:gd name="connsiteY4" fmla="*/ 44747 h 98955"/>
              <a:gd name="connsiteX5" fmla="*/ 209156 w 384555"/>
              <a:gd name="connsiteY5" fmla="*/ 297 h 98955"/>
              <a:gd name="connsiteX6" fmla="*/ 2781 w 384555"/>
              <a:gd name="connsiteY6" fmla="*/ 47922 h 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55" h="98955">
                <a:moveTo>
                  <a:pt x="2781" y="47922"/>
                </a:moveTo>
                <a:cubicBezTo>
                  <a:pt x="-15211" y="55330"/>
                  <a:pt x="58344" y="48980"/>
                  <a:pt x="101206" y="44747"/>
                </a:cubicBezTo>
                <a:cubicBezTo>
                  <a:pt x="144069" y="40514"/>
                  <a:pt x="212860" y="13526"/>
                  <a:pt x="259956" y="22522"/>
                </a:cubicBezTo>
                <a:cubicBezTo>
                  <a:pt x="307052" y="31518"/>
                  <a:pt x="375844" y="95018"/>
                  <a:pt x="383781" y="98722"/>
                </a:cubicBezTo>
                <a:cubicBezTo>
                  <a:pt x="391718" y="102426"/>
                  <a:pt x="336685" y="61151"/>
                  <a:pt x="307581" y="44747"/>
                </a:cubicBezTo>
                <a:cubicBezTo>
                  <a:pt x="278477" y="28343"/>
                  <a:pt x="257839" y="-3407"/>
                  <a:pt x="209156" y="297"/>
                </a:cubicBezTo>
                <a:cubicBezTo>
                  <a:pt x="160473" y="4001"/>
                  <a:pt x="20773" y="40514"/>
                  <a:pt x="2781" y="47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21CBCAAD-C290-30AC-1D1F-2DE2C25AF29D}"/>
              </a:ext>
            </a:extLst>
          </p:cNvPr>
          <p:cNvSpPr/>
          <p:nvPr/>
        </p:nvSpPr>
        <p:spPr>
          <a:xfrm>
            <a:off x="2702836" y="10331315"/>
            <a:ext cx="530908" cy="1182564"/>
          </a:xfrm>
          <a:custGeom>
            <a:avLst/>
            <a:gdLst>
              <a:gd name="connsiteX0" fmla="*/ 354689 w 530908"/>
              <a:gd name="connsiteY0" fmla="*/ 135 h 1182564"/>
              <a:gd name="connsiteX1" fmla="*/ 491214 w 530908"/>
              <a:gd name="connsiteY1" fmla="*/ 190635 h 1182564"/>
              <a:gd name="connsiteX2" fmla="*/ 529314 w 530908"/>
              <a:gd name="connsiteY2" fmla="*/ 270010 h 1182564"/>
              <a:gd name="connsiteX3" fmla="*/ 449939 w 530908"/>
              <a:gd name="connsiteY3" fmla="*/ 438285 h 1182564"/>
              <a:gd name="connsiteX4" fmla="*/ 214989 w 530908"/>
              <a:gd name="connsiteY4" fmla="*/ 704985 h 1182564"/>
              <a:gd name="connsiteX5" fmla="*/ 62589 w 530908"/>
              <a:gd name="connsiteY5" fmla="*/ 873260 h 1182564"/>
              <a:gd name="connsiteX6" fmla="*/ 2264 w 530908"/>
              <a:gd name="connsiteY6" fmla="*/ 1174885 h 1182564"/>
              <a:gd name="connsiteX7" fmla="*/ 24489 w 530908"/>
              <a:gd name="connsiteY7" fmla="*/ 1070110 h 1182564"/>
              <a:gd name="connsiteX8" fmla="*/ 132439 w 530908"/>
              <a:gd name="connsiteY8" fmla="*/ 825635 h 1182564"/>
              <a:gd name="connsiteX9" fmla="*/ 475339 w 530908"/>
              <a:gd name="connsiteY9" fmla="*/ 457335 h 1182564"/>
              <a:gd name="connsiteX10" fmla="*/ 456289 w 530908"/>
              <a:gd name="connsiteY10" fmla="*/ 425585 h 1182564"/>
              <a:gd name="connsiteX11" fmla="*/ 500739 w 530908"/>
              <a:gd name="connsiteY11" fmla="*/ 285885 h 1182564"/>
              <a:gd name="connsiteX12" fmla="*/ 427714 w 530908"/>
              <a:gd name="connsiteY12" fmla="*/ 152535 h 1182564"/>
              <a:gd name="connsiteX13" fmla="*/ 446764 w 530908"/>
              <a:gd name="connsiteY13" fmla="*/ 222385 h 1182564"/>
              <a:gd name="connsiteX14" fmla="*/ 354689 w 530908"/>
              <a:gd name="connsiteY14" fmla="*/ 135 h 11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908" h="1182564">
                <a:moveTo>
                  <a:pt x="354689" y="135"/>
                </a:moveTo>
                <a:cubicBezTo>
                  <a:pt x="362097" y="-5157"/>
                  <a:pt x="462110" y="145656"/>
                  <a:pt x="491214" y="190635"/>
                </a:cubicBezTo>
                <a:cubicBezTo>
                  <a:pt x="520318" y="235614"/>
                  <a:pt x="536193" y="228735"/>
                  <a:pt x="529314" y="270010"/>
                </a:cubicBezTo>
                <a:cubicBezTo>
                  <a:pt x="522435" y="311285"/>
                  <a:pt x="502327" y="365789"/>
                  <a:pt x="449939" y="438285"/>
                </a:cubicBezTo>
                <a:cubicBezTo>
                  <a:pt x="397552" y="510781"/>
                  <a:pt x="279547" y="632489"/>
                  <a:pt x="214989" y="704985"/>
                </a:cubicBezTo>
                <a:cubicBezTo>
                  <a:pt x="150431" y="777481"/>
                  <a:pt x="98043" y="794943"/>
                  <a:pt x="62589" y="873260"/>
                </a:cubicBezTo>
                <a:cubicBezTo>
                  <a:pt x="27135" y="951577"/>
                  <a:pt x="8614" y="1142077"/>
                  <a:pt x="2264" y="1174885"/>
                </a:cubicBezTo>
                <a:cubicBezTo>
                  <a:pt x="-4086" y="1207693"/>
                  <a:pt x="2793" y="1128318"/>
                  <a:pt x="24489" y="1070110"/>
                </a:cubicBezTo>
                <a:cubicBezTo>
                  <a:pt x="46185" y="1011902"/>
                  <a:pt x="57297" y="927764"/>
                  <a:pt x="132439" y="825635"/>
                </a:cubicBezTo>
                <a:cubicBezTo>
                  <a:pt x="207581" y="723506"/>
                  <a:pt x="421364" y="524010"/>
                  <a:pt x="475339" y="457335"/>
                </a:cubicBezTo>
                <a:cubicBezTo>
                  <a:pt x="529314" y="390660"/>
                  <a:pt x="452056" y="454160"/>
                  <a:pt x="456289" y="425585"/>
                </a:cubicBezTo>
                <a:cubicBezTo>
                  <a:pt x="460522" y="397010"/>
                  <a:pt x="505501" y="331393"/>
                  <a:pt x="500739" y="285885"/>
                </a:cubicBezTo>
                <a:cubicBezTo>
                  <a:pt x="495977" y="240377"/>
                  <a:pt x="436710" y="163118"/>
                  <a:pt x="427714" y="152535"/>
                </a:cubicBezTo>
                <a:cubicBezTo>
                  <a:pt x="418718" y="141952"/>
                  <a:pt x="461051" y="246197"/>
                  <a:pt x="446764" y="222385"/>
                </a:cubicBezTo>
                <a:cubicBezTo>
                  <a:pt x="432477" y="198573"/>
                  <a:pt x="347281" y="5427"/>
                  <a:pt x="35468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2D9D060-5A0A-C50F-EF53-B12ACC8AF18D}"/>
              </a:ext>
            </a:extLst>
          </p:cNvPr>
          <p:cNvSpPr/>
          <p:nvPr/>
        </p:nvSpPr>
        <p:spPr>
          <a:xfrm>
            <a:off x="2749054" y="10952021"/>
            <a:ext cx="513189" cy="322870"/>
          </a:xfrm>
          <a:custGeom>
            <a:avLst/>
            <a:gdLst>
              <a:gd name="connsiteX0" fmla="*/ 496 w 513189"/>
              <a:gd name="connsiteY0" fmla="*/ 322404 h 322870"/>
              <a:gd name="connsiteX1" fmla="*/ 321171 w 513189"/>
              <a:gd name="connsiteY1" fmla="*/ 23954 h 322870"/>
              <a:gd name="connsiteX2" fmla="*/ 511671 w 513189"/>
              <a:gd name="connsiteY2" fmla="*/ 17604 h 322870"/>
              <a:gd name="connsiteX3" fmla="*/ 406896 w 513189"/>
              <a:gd name="connsiteY3" fmla="*/ 14429 h 322870"/>
              <a:gd name="connsiteX4" fmla="*/ 340221 w 513189"/>
              <a:gd name="connsiteY4" fmla="*/ 36654 h 322870"/>
              <a:gd name="connsiteX5" fmla="*/ 130671 w 513189"/>
              <a:gd name="connsiteY5" fmla="*/ 154129 h 322870"/>
              <a:gd name="connsiteX6" fmla="*/ 244971 w 513189"/>
              <a:gd name="connsiteY6" fmla="*/ 93804 h 322870"/>
              <a:gd name="connsiteX7" fmla="*/ 496 w 513189"/>
              <a:gd name="connsiteY7" fmla="*/ 322404 h 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189" h="322870">
                <a:moveTo>
                  <a:pt x="496" y="322404"/>
                </a:moveTo>
                <a:cubicBezTo>
                  <a:pt x="13196" y="310762"/>
                  <a:pt x="235975" y="74754"/>
                  <a:pt x="321171" y="23954"/>
                </a:cubicBezTo>
                <a:cubicBezTo>
                  <a:pt x="406367" y="-26846"/>
                  <a:pt x="497384" y="19191"/>
                  <a:pt x="511671" y="17604"/>
                </a:cubicBezTo>
                <a:cubicBezTo>
                  <a:pt x="525958" y="16017"/>
                  <a:pt x="435471" y="11254"/>
                  <a:pt x="406896" y="14429"/>
                </a:cubicBezTo>
                <a:cubicBezTo>
                  <a:pt x="378321" y="17604"/>
                  <a:pt x="386259" y="13371"/>
                  <a:pt x="340221" y="36654"/>
                </a:cubicBezTo>
                <a:cubicBezTo>
                  <a:pt x="294184" y="59937"/>
                  <a:pt x="146546" y="144604"/>
                  <a:pt x="130671" y="154129"/>
                </a:cubicBezTo>
                <a:cubicBezTo>
                  <a:pt x="114796" y="163654"/>
                  <a:pt x="267196" y="63642"/>
                  <a:pt x="244971" y="93804"/>
                </a:cubicBezTo>
                <a:cubicBezTo>
                  <a:pt x="222746" y="123966"/>
                  <a:pt x="-12204" y="334046"/>
                  <a:pt x="496" y="32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F477DB60-5063-0966-CF02-D7105B26B586}"/>
              </a:ext>
            </a:extLst>
          </p:cNvPr>
          <p:cNvSpPr/>
          <p:nvPr/>
        </p:nvSpPr>
        <p:spPr>
          <a:xfrm>
            <a:off x="2779147" y="10975971"/>
            <a:ext cx="396414" cy="340217"/>
          </a:xfrm>
          <a:custGeom>
            <a:avLst/>
            <a:gdLst>
              <a:gd name="connsiteX0" fmla="*/ 2153 w 396414"/>
              <a:gd name="connsiteY0" fmla="*/ 339729 h 340217"/>
              <a:gd name="connsiteX1" fmla="*/ 284728 w 396414"/>
              <a:gd name="connsiteY1" fmla="*/ 117479 h 340217"/>
              <a:gd name="connsiteX2" fmla="*/ 395853 w 396414"/>
              <a:gd name="connsiteY2" fmla="*/ 98429 h 340217"/>
              <a:gd name="connsiteX3" fmla="*/ 329178 w 396414"/>
              <a:gd name="connsiteY3" fmla="*/ 69854 h 340217"/>
              <a:gd name="connsiteX4" fmla="*/ 360928 w 396414"/>
              <a:gd name="connsiteY4" fmla="*/ 4 h 340217"/>
              <a:gd name="connsiteX5" fmla="*/ 341878 w 396414"/>
              <a:gd name="connsiteY5" fmla="*/ 66679 h 340217"/>
              <a:gd name="connsiteX6" fmla="*/ 189478 w 396414"/>
              <a:gd name="connsiteY6" fmla="*/ 101604 h 340217"/>
              <a:gd name="connsiteX7" fmla="*/ 284728 w 396414"/>
              <a:gd name="connsiteY7" fmla="*/ 82554 h 340217"/>
              <a:gd name="connsiteX8" fmla="*/ 160903 w 396414"/>
              <a:gd name="connsiteY8" fmla="*/ 174629 h 340217"/>
              <a:gd name="connsiteX9" fmla="*/ 2153 w 396414"/>
              <a:gd name="connsiteY9" fmla="*/ 339729 h 3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414" h="340217">
                <a:moveTo>
                  <a:pt x="2153" y="339729"/>
                </a:moveTo>
                <a:cubicBezTo>
                  <a:pt x="22790" y="330204"/>
                  <a:pt x="219111" y="157696"/>
                  <a:pt x="284728" y="117479"/>
                </a:cubicBezTo>
                <a:cubicBezTo>
                  <a:pt x="350345" y="77262"/>
                  <a:pt x="388445" y="106366"/>
                  <a:pt x="395853" y="98429"/>
                </a:cubicBezTo>
                <a:cubicBezTo>
                  <a:pt x="403261" y="90491"/>
                  <a:pt x="334999" y="86258"/>
                  <a:pt x="329178" y="69854"/>
                </a:cubicBezTo>
                <a:cubicBezTo>
                  <a:pt x="323357" y="53450"/>
                  <a:pt x="358811" y="533"/>
                  <a:pt x="360928" y="4"/>
                </a:cubicBezTo>
                <a:cubicBezTo>
                  <a:pt x="363045" y="-525"/>
                  <a:pt x="370453" y="49746"/>
                  <a:pt x="341878" y="66679"/>
                </a:cubicBezTo>
                <a:cubicBezTo>
                  <a:pt x="313303" y="83612"/>
                  <a:pt x="199003" y="98958"/>
                  <a:pt x="189478" y="101604"/>
                </a:cubicBezTo>
                <a:cubicBezTo>
                  <a:pt x="179953" y="104250"/>
                  <a:pt x="289490" y="70383"/>
                  <a:pt x="284728" y="82554"/>
                </a:cubicBezTo>
                <a:cubicBezTo>
                  <a:pt x="279966" y="94725"/>
                  <a:pt x="206940" y="132296"/>
                  <a:pt x="160903" y="174629"/>
                </a:cubicBezTo>
                <a:cubicBezTo>
                  <a:pt x="114866" y="216962"/>
                  <a:pt x="-18484" y="349254"/>
                  <a:pt x="2153" y="339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97960AC-4625-58A0-E2A4-C5D9E330E56C}"/>
              </a:ext>
            </a:extLst>
          </p:cNvPr>
          <p:cNvSpPr/>
          <p:nvPr/>
        </p:nvSpPr>
        <p:spPr>
          <a:xfrm>
            <a:off x="3133426" y="10991708"/>
            <a:ext cx="306164" cy="641915"/>
          </a:xfrm>
          <a:custGeom>
            <a:avLst/>
            <a:gdLst>
              <a:gd name="connsiteX0" fmla="*/ 152699 w 306164"/>
              <a:gd name="connsiteY0" fmla="*/ 142 h 641915"/>
              <a:gd name="connsiteX1" fmla="*/ 222549 w 306164"/>
              <a:gd name="connsiteY1" fmla="*/ 114442 h 641915"/>
              <a:gd name="connsiteX2" fmla="*/ 266999 w 306164"/>
              <a:gd name="connsiteY2" fmla="*/ 165242 h 641915"/>
              <a:gd name="connsiteX3" fmla="*/ 232074 w 306164"/>
              <a:gd name="connsiteY3" fmla="*/ 298592 h 641915"/>
              <a:gd name="connsiteX4" fmla="*/ 299 w 306164"/>
              <a:gd name="connsiteY4" fmla="*/ 641492 h 641915"/>
              <a:gd name="connsiteX5" fmla="*/ 286049 w 306164"/>
              <a:gd name="connsiteY5" fmla="*/ 222392 h 641915"/>
              <a:gd name="connsiteX6" fmla="*/ 270174 w 306164"/>
              <a:gd name="connsiteY6" fmla="*/ 139842 h 641915"/>
              <a:gd name="connsiteX7" fmla="*/ 152699 w 306164"/>
              <a:gd name="connsiteY7" fmla="*/ 142 h 6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164" h="641915">
                <a:moveTo>
                  <a:pt x="152699" y="142"/>
                </a:moveTo>
                <a:cubicBezTo>
                  <a:pt x="144762" y="-4091"/>
                  <a:pt x="203499" y="86925"/>
                  <a:pt x="222549" y="114442"/>
                </a:cubicBezTo>
                <a:cubicBezTo>
                  <a:pt x="241599" y="141959"/>
                  <a:pt x="265412" y="134550"/>
                  <a:pt x="266999" y="165242"/>
                </a:cubicBezTo>
                <a:cubicBezTo>
                  <a:pt x="268587" y="195934"/>
                  <a:pt x="276524" y="219217"/>
                  <a:pt x="232074" y="298592"/>
                </a:cubicBezTo>
                <a:cubicBezTo>
                  <a:pt x="187624" y="377967"/>
                  <a:pt x="-8697" y="654192"/>
                  <a:pt x="299" y="641492"/>
                </a:cubicBezTo>
                <a:cubicBezTo>
                  <a:pt x="9295" y="628792"/>
                  <a:pt x="241070" y="306000"/>
                  <a:pt x="286049" y="222392"/>
                </a:cubicBezTo>
                <a:cubicBezTo>
                  <a:pt x="331028" y="138784"/>
                  <a:pt x="289224" y="171592"/>
                  <a:pt x="270174" y="139842"/>
                </a:cubicBezTo>
                <a:cubicBezTo>
                  <a:pt x="251124" y="108092"/>
                  <a:pt x="160636" y="4375"/>
                  <a:pt x="152699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9EFDC1B-AB6F-439F-1FA4-900DBD1F3390}"/>
              </a:ext>
            </a:extLst>
          </p:cNvPr>
          <p:cNvSpPr/>
          <p:nvPr/>
        </p:nvSpPr>
        <p:spPr>
          <a:xfrm>
            <a:off x="2778125" y="11045656"/>
            <a:ext cx="605395" cy="905044"/>
          </a:xfrm>
          <a:custGeom>
            <a:avLst/>
            <a:gdLst>
              <a:gd name="connsiteX0" fmla="*/ 495300 w 605395"/>
              <a:gd name="connsiteY0" fmla="*/ 169 h 905044"/>
              <a:gd name="connsiteX1" fmla="*/ 549275 w 605395"/>
              <a:gd name="connsiteY1" fmla="*/ 152569 h 905044"/>
              <a:gd name="connsiteX2" fmla="*/ 498475 w 605395"/>
              <a:gd name="connsiteY2" fmla="*/ 270044 h 905044"/>
              <a:gd name="connsiteX3" fmla="*/ 517525 w 605395"/>
              <a:gd name="connsiteY3" fmla="*/ 254169 h 905044"/>
              <a:gd name="connsiteX4" fmla="*/ 0 w 605395"/>
              <a:gd name="connsiteY4" fmla="*/ 905044 h 905044"/>
              <a:gd name="connsiteX5" fmla="*/ 565150 w 605395"/>
              <a:gd name="connsiteY5" fmla="*/ 193844 h 905044"/>
              <a:gd name="connsiteX6" fmla="*/ 555625 w 605395"/>
              <a:gd name="connsiteY6" fmla="*/ 123994 h 905044"/>
              <a:gd name="connsiteX7" fmla="*/ 495300 w 605395"/>
              <a:gd name="connsiteY7" fmla="*/ 169 h 9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395" h="905044">
                <a:moveTo>
                  <a:pt x="495300" y="169"/>
                </a:moveTo>
                <a:cubicBezTo>
                  <a:pt x="494242" y="4931"/>
                  <a:pt x="548746" y="107590"/>
                  <a:pt x="549275" y="152569"/>
                </a:cubicBezTo>
                <a:cubicBezTo>
                  <a:pt x="549804" y="197548"/>
                  <a:pt x="503767" y="253111"/>
                  <a:pt x="498475" y="270044"/>
                </a:cubicBezTo>
                <a:cubicBezTo>
                  <a:pt x="493183" y="286977"/>
                  <a:pt x="600604" y="148336"/>
                  <a:pt x="517525" y="254169"/>
                </a:cubicBezTo>
                <a:cubicBezTo>
                  <a:pt x="434446" y="360002"/>
                  <a:pt x="0" y="905044"/>
                  <a:pt x="0" y="905044"/>
                </a:cubicBezTo>
                <a:cubicBezTo>
                  <a:pt x="7937" y="894990"/>
                  <a:pt x="472546" y="324019"/>
                  <a:pt x="565150" y="193844"/>
                </a:cubicBezTo>
                <a:cubicBezTo>
                  <a:pt x="657754" y="63669"/>
                  <a:pt x="562504" y="155744"/>
                  <a:pt x="555625" y="123994"/>
                </a:cubicBezTo>
                <a:cubicBezTo>
                  <a:pt x="548746" y="92244"/>
                  <a:pt x="496358" y="-4593"/>
                  <a:pt x="495300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1C0488B0-3DA7-CEFE-1FB3-2D894EC6B7F3}"/>
              </a:ext>
            </a:extLst>
          </p:cNvPr>
          <p:cNvSpPr/>
          <p:nvPr/>
        </p:nvSpPr>
        <p:spPr>
          <a:xfrm>
            <a:off x="2331208" y="11500179"/>
            <a:ext cx="954589" cy="1032547"/>
          </a:xfrm>
          <a:custGeom>
            <a:avLst/>
            <a:gdLst>
              <a:gd name="connsiteX0" fmla="*/ 929517 w 954589"/>
              <a:gd name="connsiteY0" fmla="*/ 31421 h 1032547"/>
              <a:gd name="connsiteX1" fmla="*/ 881892 w 954589"/>
              <a:gd name="connsiteY1" fmla="*/ 63171 h 1032547"/>
              <a:gd name="connsiteX2" fmla="*/ 405642 w 954589"/>
              <a:gd name="connsiteY2" fmla="*/ 571171 h 1032547"/>
              <a:gd name="connsiteX3" fmla="*/ 427867 w 954589"/>
              <a:gd name="connsiteY3" fmla="*/ 529896 h 1032547"/>
              <a:gd name="connsiteX4" fmla="*/ 5592 w 954589"/>
              <a:gd name="connsiteY4" fmla="*/ 1028371 h 1032547"/>
              <a:gd name="connsiteX5" fmla="*/ 777117 w 954589"/>
              <a:gd name="connsiteY5" fmla="*/ 209221 h 1032547"/>
              <a:gd name="connsiteX6" fmla="*/ 650117 w 954589"/>
              <a:gd name="connsiteY6" fmla="*/ 279071 h 1032547"/>
              <a:gd name="connsiteX7" fmla="*/ 929517 w 954589"/>
              <a:gd name="connsiteY7" fmla="*/ 31421 h 10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589" h="1032547">
                <a:moveTo>
                  <a:pt x="929517" y="31421"/>
                </a:moveTo>
                <a:cubicBezTo>
                  <a:pt x="968146" y="-4562"/>
                  <a:pt x="969204" y="-26787"/>
                  <a:pt x="881892" y="63171"/>
                </a:cubicBezTo>
                <a:cubicBezTo>
                  <a:pt x="794580" y="153129"/>
                  <a:pt x="481313" y="493384"/>
                  <a:pt x="405642" y="571171"/>
                </a:cubicBezTo>
                <a:cubicBezTo>
                  <a:pt x="329971" y="648958"/>
                  <a:pt x="494542" y="453696"/>
                  <a:pt x="427867" y="529896"/>
                </a:cubicBezTo>
                <a:cubicBezTo>
                  <a:pt x="361192" y="606096"/>
                  <a:pt x="-52616" y="1081817"/>
                  <a:pt x="5592" y="1028371"/>
                </a:cubicBezTo>
                <a:cubicBezTo>
                  <a:pt x="63800" y="974925"/>
                  <a:pt x="669696" y="334104"/>
                  <a:pt x="777117" y="209221"/>
                </a:cubicBezTo>
                <a:cubicBezTo>
                  <a:pt x="884538" y="84338"/>
                  <a:pt x="625775" y="311879"/>
                  <a:pt x="650117" y="279071"/>
                </a:cubicBezTo>
                <a:cubicBezTo>
                  <a:pt x="674459" y="246263"/>
                  <a:pt x="890888" y="67404"/>
                  <a:pt x="929517" y="3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24145ABB-2864-A887-86B4-826B6FA08521}"/>
              </a:ext>
            </a:extLst>
          </p:cNvPr>
          <p:cNvSpPr/>
          <p:nvPr/>
        </p:nvSpPr>
        <p:spPr>
          <a:xfrm>
            <a:off x="1374641" y="10237709"/>
            <a:ext cx="254383" cy="644127"/>
          </a:xfrm>
          <a:custGeom>
            <a:avLst/>
            <a:gdLst>
              <a:gd name="connsiteX0" fmla="*/ 134 w 254383"/>
              <a:gd name="connsiteY0" fmla="*/ 27066 h 644127"/>
              <a:gd name="connsiteX1" fmla="*/ 219209 w 254383"/>
              <a:gd name="connsiteY1" fmla="*/ 4841 h 644127"/>
              <a:gd name="connsiteX2" fmla="*/ 244609 w 254383"/>
              <a:gd name="connsiteY2" fmla="*/ 103266 h 644127"/>
              <a:gd name="connsiteX3" fmla="*/ 193809 w 254383"/>
              <a:gd name="connsiteY3" fmla="*/ 157241 h 644127"/>
              <a:gd name="connsiteX4" fmla="*/ 158884 w 254383"/>
              <a:gd name="connsiteY4" fmla="*/ 255666 h 644127"/>
              <a:gd name="connsiteX5" fmla="*/ 108084 w 254383"/>
              <a:gd name="connsiteY5" fmla="*/ 643016 h 644127"/>
              <a:gd name="connsiteX6" fmla="*/ 149359 w 254383"/>
              <a:gd name="connsiteY6" fmla="*/ 366791 h 644127"/>
              <a:gd name="connsiteX7" fmla="*/ 177934 w 254383"/>
              <a:gd name="connsiteY7" fmla="*/ 182641 h 644127"/>
              <a:gd name="connsiteX8" fmla="*/ 149359 w 254383"/>
              <a:gd name="connsiteY8" fmla="*/ 103266 h 644127"/>
              <a:gd name="connsiteX9" fmla="*/ 190634 w 254383"/>
              <a:gd name="connsiteY9" fmla="*/ 147716 h 644127"/>
              <a:gd name="connsiteX10" fmla="*/ 203334 w 254383"/>
              <a:gd name="connsiteY10" fmla="*/ 112791 h 644127"/>
              <a:gd name="connsiteX11" fmla="*/ 231909 w 254383"/>
              <a:gd name="connsiteY11" fmla="*/ 90566 h 644127"/>
              <a:gd name="connsiteX12" fmla="*/ 228734 w 254383"/>
              <a:gd name="connsiteY12" fmla="*/ 103266 h 644127"/>
              <a:gd name="connsiteX13" fmla="*/ 225559 w 254383"/>
              <a:gd name="connsiteY13" fmla="*/ 30241 h 644127"/>
              <a:gd name="connsiteX14" fmla="*/ 47759 w 254383"/>
              <a:gd name="connsiteY14" fmla="*/ 71516 h 644127"/>
              <a:gd name="connsiteX15" fmla="*/ 254134 w 254383"/>
              <a:gd name="connsiteY15" fmla="*/ 1666 h 644127"/>
              <a:gd name="connsiteX16" fmla="*/ 134 w 254383"/>
              <a:gd name="connsiteY16" fmla="*/ 27066 h 64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383" h="644127">
                <a:moveTo>
                  <a:pt x="134" y="27066"/>
                </a:moveTo>
                <a:cubicBezTo>
                  <a:pt x="-5687" y="27595"/>
                  <a:pt x="178463" y="-7859"/>
                  <a:pt x="219209" y="4841"/>
                </a:cubicBezTo>
                <a:cubicBezTo>
                  <a:pt x="259955" y="17541"/>
                  <a:pt x="248842" y="77866"/>
                  <a:pt x="244609" y="103266"/>
                </a:cubicBezTo>
                <a:cubicBezTo>
                  <a:pt x="240376" y="128666"/>
                  <a:pt x="208096" y="131841"/>
                  <a:pt x="193809" y="157241"/>
                </a:cubicBezTo>
                <a:cubicBezTo>
                  <a:pt x="179522" y="182641"/>
                  <a:pt x="173172" y="174704"/>
                  <a:pt x="158884" y="255666"/>
                </a:cubicBezTo>
                <a:cubicBezTo>
                  <a:pt x="144597" y="336629"/>
                  <a:pt x="109671" y="624495"/>
                  <a:pt x="108084" y="643016"/>
                </a:cubicBezTo>
                <a:cubicBezTo>
                  <a:pt x="106497" y="661537"/>
                  <a:pt x="137717" y="443520"/>
                  <a:pt x="149359" y="366791"/>
                </a:cubicBezTo>
                <a:cubicBezTo>
                  <a:pt x="161001" y="290062"/>
                  <a:pt x="177934" y="226562"/>
                  <a:pt x="177934" y="182641"/>
                </a:cubicBezTo>
                <a:cubicBezTo>
                  <a:pt x="177934" y="138720"/>
                  <a:pt x="147242" y="109087"/>
                  <a:pt x="149359" y="103266"/>
                </a:cubicBezTo>
                <a:cubicBezTo>
                  <a:pt x="151476" y="97445"/>
                  <a:pt x="181638" y="146129"/>
                  <a:pt x="190634" y="147716"/>
                </a:cubicBezTo>
                <a:cubicBezTo>
                  <a:pt x="199630" y="149303"/>
                  <a:pt x="196455" y="122316"/>
                  <a:pt x="203334" y="112791"/>
                </a:cubicBezTo>
                <a:cubicBezTo>
                  <a:pt x="210213" y="103266"/>
                  <a:pt x="227676" y="92153"/>
                  <a:pt x="231909" y="90566"/>
                </a:cubicBezTo>
                <a:cubicBezTo>
                  <a:pt x="236142" y="88979"/>
                  <a:pt x="229792" y="113320"/>
                  <a:pt x="228734" y="103266"/>
                </a:cubicBezTo>
                <a:cubicBezTo>
                  <a:pt x="227676" y="93212"/>
                  <a:pt x="255721" y="35533"/>
                  <a:pt x="225559" y="30241"/>
                </a:cubicBezTo>
                <a:cubicBezTo>
                  <a:pt x="195397" y="24949"/>
                  <a:pt x="42997" y="76278"/>
                  <a:pt x="47759" y="71516"/>
                </a:cubicBezTo>
                <a:cubicBezTo>
                  <a:pt x="52521" y="66754"/>
                  <a:pt x="262601" y="11191"/>
                  <a:pt x="254134" y="1666"/>
                </a:cubicBezTo>
                <a:cubicBezTo>
                  <a:pt x="245667" y="-7859"/>
                  <a:pt x="5955" y="26537"/>
                  <a:pt x="134" y="27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FB06EE2-B1EF-367C-3E8E-C6EE11710F8F}"/>
              </a:ext>
            </a:extLst>
          </p:cNvPr>
          <p:cNvSpPr/>
          <p:nvPr/>
        </p:nvSpPr>
        <p:spPr>
          <a:xfrm>
            <a:off x="1320705" y="10283806"/>
            <a:ext cx="165292" cy="584029"/>
          </a:xfrm>
          <a:custGeom>
            <a:avLst/>
            <a:gdLst>
              <a:gd name="connsiteX0" fmla="*/ 95 w 165292"/>
              <a:gd name="connsiteY0" fmla="*/ 123844 h 584029"/>
              <a:gd name="connsiteX1" fmla="*/ 136620 w 165292"/>
              <a:gd name="connsiteY1" fmla="*/ 107969 h 584029"/>
              <a:gd name="connsiteX2" fmla="*/ 123920 w 165292"/>
              <a:gd name="connsiteY2" fmla="*/ 193694 h 584029"/>
              <a:gd name="connsiteX3" fmla="*/ 85820 w 165292"/>
              <a:gd name="connsiteY3" fmla="*/ 574694 h 584029"/>
              <a:gd name="connsiteX4" fmla="*/ 98520 w 165292"/>
              <a:gd name="connsiteY4" fmla="*/ 460394 h 584029"/>
              <a:gd name="connsiteX5" fmla="*/ 165195 w 165292"/>
              <a:gd name="connsiteY5" fmla="*/ 384194 h 584029"/>
              <a:gd name="connsiteX6" fmla="*/ 114395 w 165292"/>
              <a:gd name="connsiteY6" fmla="*/ 361969 h 584029"/>
              <a:gd name="connsiteX7" fmla="*/ 155670 w 165292"/>
              <a:gd name="connsiteY7" fmla="*/ 228619 h 584029"/>
              <a:gd name="connsiteX8" fmla="*/ 139795 w 165292"/>
              <a:gd name="connsiteY8" fmla="*/ 234969 h 584029"/>
              <a:gd name="connsiteX9" fmla="*/ 149320 w 165292"/>
              <a:gd name="connsiteY9" fmla="*/ 95269 h 584029"/>
              <a:gd name="connsiteX10" fmla="*/ 114395 w 165292"/>
              <a:gd name="connsiteY10" fmla="*/ 66694 h 584029"/>
              <a:gd name="connsiteX11" fmla="*/ 92170 w 165292"/>
              <a:gd name="connsiteY11" fmla="*/ 19 h 584029"/>
              <a:gd name="connsiteX12" fmla="*/ 114395 w 165292"/>
              <a:gd name="connsiteY12" fmla="*/ 60344 h 584029"/>
              <a:gd name="connsiteX13" fmla="*/ 95 w 165292"/>
              <a:gd name="connsiteY13" fmla="*/ 123844 h 58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292" h="584029">
                <a:moveTo>
                  <a:pt x="95" y="123844"/>
                </a:moveTo>
                <a:cubicBezTo>
                  <a:pt x="3799" y="131781"/>
                  <a:pt x="115983" y="96327"/>
                  <a:pt x="136620" y="107969"/>
                </a:cubicBezTo>
                <a:cubicBezTo>
                  <a:pt x="157257" y="119611"/>
                  <a:pt x="132387" y="115906"/>
                  <a:pt x="123920" y="193694"/>
                </a:cubicBezTo>
                <a:cubicBezTo>
                  <a:pt x="115453" y="271482"/>
                  <a:pt x="90053" y="530244"/>
                  <a:pt x="85820" y="574694"/>
                </a:cubicBezTo>
                <a:cubicBezTo>
                  <a:pt x="81587" y="619144"/>
                  <a:pt x="85291" y="492144"/>
                  <a:pt x="98520" y="460394"/>
                </a:cubicBezTo>
                <a:cubicBezTo>
                  <a:pt x="111749" y="428644"/>
                  <a:pt x="162549" y="400598"/>
                  <a:pt x="165195" y="384194"/>
                </a:cubicBezTo>
                <a:cubicBezTo>
                  <a:pt x="167841" y="367790"/>
                  <a:pt x="115983" y="387898"/>
                  <a:pt x="114395" y="361969"/>
                </a:cubicBezTo>
                <a:cubicBezTo>
                  <a:pt x="112808" y="336040"/>
                  <a:pt x="151437" y="249786"/>
                  <a:pt x="155670" y="228619"/>
                </a:cubicBezTo>
                <a:cubicBezTo>
                  <a:pt x="159903" y="207452"/>
                  <a:pt x="140853" y="257194"/>
                  <a:pt x="139795" y="234969"/>
                </a:cubicBezTo>
                <a:cubicBezTo>
                  <a:pt x="138737" y="212744"/>
                  <a:pt x="153553" y="123315"/>
                  <a:pt x="149320" y="95269"/>
                </a:cubicBezTo>
                <a:cubicBezTo>
                  <a:pt x="145087" y="67223"/>
                  <a:pt x="123920" y="82569"/>
                  <a:pt x="114395" y="66694"/>
                </a:cubicBezTo>
                <a:cubicBezTo>
                  <a:pt x="104870" y="50819"/>
                  <a:pt x="92170" y="1077"/>
                  <a:pt x="92170" y="19"/>
                </a:cubicBezTo>
                <a:cubicBezTo>
                  <a:pt x="92170" y="-1039"/>
                  <a:pt x="127624" y="40236"/>
                  <a:pt x="114395" y="60344"/>
                </a:cubicBezTo>
                <a:cubicBezTo>
                  <a:pt x="101166" y="80452"/>
                  <a:pt x="-3609" y="115907"/>
                  <a:pt x="95" y="123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D23337A0-0155-1E36-BF7E-2D775D7E45D5}"/>
              </a:ext>
            </a:extLst>
          </p:cNvPr>
          <p:cNvSpPr/>
          <p:nvPr/>
        </p:nvSpPr>
        <p:spPr>
          <a:xfrm>
            <a:off x="853792" y="10882325"/>
            <a:ext cx="130268" cy="517345"/>
          </a:xfrm>
          <a:custGeom>
            <a:avLst/>
            <a:gdLst>
              <a:gd name="connsiteX0" fmla="*/ 124108 w 130268"/>
              <a:gd name="connsiteY0" fmla="*/ 1575 h 517345"/>
              <a:gd name="connsiteX1" fmla="*/ 86008 w 130268"/>
              <a:gd name="connsiteY1" fmla="*/ 300025 h 517345"/>
              <a:gd name="connsiteX2" fmla="*/ 283 w 130268"/>
              <a:gd name="connsiteY2" fmla="*/ 515925 h 517345"/>
              <a:gd name="connsiteX3" fmla="*/ 117758 w 130268"/>
              <a:gd name="connsiteY3" fmla="*/ 195250 h 517345"/>
              <a:gd name="connsiteX4" fmla="*/ 124108 w 130268"/>
              <a:gd name="connsiteY4" fmla="*/ 1575 h 51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68" h="517345">
                <a:moveTo>
                  <a:pt x="124108" y="1575"/>
                </a:moveTo>
                <a:cubicBezTo>
                  <a:pt x="118816" y="19037"/>
                  <a:pt x="106645" y="214300"/>
                  <a:pt x="86008" y="300025"/>
                </a:cubicBezTo>
                <a:cubicBezTo>
                  <a:pt x="65371" y="385750"/>
                  <a:pt x="-5009" y="533387"/>
                  <a:pt x="283" y="515925"/>
                </a:cubicBezTo>
                <a:cubicBezTo>
                  <a:pt x="5575" y="498463"/>
                  <a:pt x="98179" y="274625"/>
                  <a:pt x="117758" y="195250"/>
                </a:cubicBezTo>
                <a:cubicBezTo>
                  <a:pt x="137337" y="115875"/>
                  <a:pt x="129400" y="-15887"/>
                  <a:pt x="124108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CA84F2B0-46D1-BE31-E180-0D6F9C9B4A53}"/>
              </a:ext>
            </a:extLst>
          </p:cNvPr>
          <p:cNvSpPr/>
          <p:nvPr/>
        </p:nvSpPr>
        <p:spPr>
          <a:xfrm>
            <a:off x="860324" y="10388595"/>
            <a:ext cx="263631" cy="315733"/>
          </a:xfrm>
          <a:custGeom>
            <a:avLst/>
            <a:gdLst>
              <a:gd name="connsiteX0" fmla="*/ 263626 w 263631"/>
              <a:gd name="connsiteY0" fmla="*/ 5 h 315733"/>
              <a:gd name="connsiteX1" fmla="*/ 73126 w 263631"/>
              <a:gd name="connsiteY1" fmla="*/ 180980 h 315733"/>
              <a:gd name="connsiteX2" fmla="*/ 101 w 263631"/>
              <a:gd name="connsiteY2" fmla="*/ 254005 h 315733"/>
              <a:gd name="connsiteX3" fmla="*/ 85826 w 263631"/>
              <a:gd name="connsiteY3" fmla="*/ 180980 h 315733"/>
              <a:gd name="connsiteX4" fmla="*/ 111226 w 263631"/>
              <a:gd name="connsiteY4" fmla="*/ 260355 h 315733"/>
              <a:gd name="connsiteX5" fmla="*/ 98526 w 263631"/>
              <a:gd name="connsiteY5" fmla="*/ 314330 h 315733"/>
              <a:gd name="connsiteX6" fmla="*/ 114401 w 263631"/>
              <a:gd name="connsiteY6" fmla="*/ 203205 h 315733"/>
              <a:gd name="connsiteX7" fmla="*/ 66776 w 263631"/>
              <a:gd name="connsiteY7" fmla="*/ 187330 h 315733"/>
              <a:gd name="connsiteX8" fmla="*/ 263626 w 263631"/>
              <a:gd name="connsiteY8" fmla="*/ 5 h 31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631" h="315733">
                <a:moveTo>
                  <a:pt x="263626" y="5"/>
                </a:moveTo>
                <a:cubicBezTo>
                  <a:pt x="264684" y="-1053"/>
                  <a:pt x="117047" y="138647"/>
                  <a:pt x="73126" y="180980"/>
                </a:cubicBezTo>
                <a:cubicBezTo>
                  <a:pt x="29205" y="223313"/>
                  <a:pt x="-2016" y="254005"/>
                  <a:pt x="101" y="254005"/>
                </a:cubicBezTo>
                <a:cubicBezTo>
                  <a:pt x="2218" y="254005"/>
                  <a:pt x="67305" y="179922"/>
                  <a:pt x="85826" y="180980"/>
                </a:cubicBezTo>
                <a:cubicBezTo>
                  <a:pt x="104347" y="182038"/>
                  <a:pt x="109109" y="238130"/>
                  <a:pt x="111226" y="260355"/>
                </a:cubicBezTo>
                <a:cubicBezTo>
                  <a:pt x="113343" y="282580"/>
                  <a:pt x="97997" y="323855"/>
                  <a:pt x="98526" y="314330"/>
                </a:cubicBezTo>
                <a:cubicBezTo>
                  <a:pt x="99055" y="304805"/>
                  <a:pt x="119693" y="224371"/>
                  <a:pt x="114401" y="203205"/>
                </a:cubicBezTo>
                <a:cubicBezTo>
                  <a:pt x="109109" y="182039"/>
                  <a:pt x="46139" y="217492"/>
                  <a:pt x="66776" y="187330"/>
                </a:cubicBezTo>
                <a:cubicBezTo>
                  <a:pt x="87413" y="157168"/>
                  <a:pt x="262568" y="1063"/>
                  <a:pt x="2636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024E9828-9127-9293-8576-5B3AE6F5DBEF}"/>
              </a:ext>
            </a:extLst>
          </p:cNvPr>
          <p:cNvSpPr/>
          <p:nvPr/>
        </p:nvSpPr>
        <p:spPr>
          <a:xfrm>
            <a:off x="1076278" y="10061575"/>
            <a:ext cx="308022" cy="282608"/>
          </a:xfrm>
          <a:custGeom>
            <a:avLst/>
            <a:gdLst>
              <a:gd name="connsiteX0" fmla="*/ 308022 w 308022"/>
              <a:gd name="connsiteY0" fmla="*/ 0 h 282608"/>
              <a:gd name="connsiteX1" fmla="*/ 69897 w 308022"/>
              <a:gd name="connsiteY1" fmla="*/ 219075 h 282608"/>
              <a:gd name="connsiteX2" fmla="*/ 47 w 308022"/>
              <a:gd name="connsiteY2" fmla="*/ 282575 h 282608"/>
              <a:gd name="connsiteX3" fmla="*/ 60372 w 308022"/>
              <a:gd name="connsiteY3" fmla="*/ 228600 h 282608"/>
              <a:gd name="connsiteX4" fmla="*/ 139747 w 308022"/>
              <a:gd name="connsiteY4" fmla="*/ 276225 h 282608"/>
              <a:gd name="connsiteX5" fmla="*/ 79422 w 308022"/>
              <a:gd name="connsiteY5" fmla="*/ 228600 h 282608"/>
              <a:gd name="connsiteX6" fmla="*/ 47672 w 308022"/>
              <a:gd name="connsiteY6" fmla="*/ 212725 h 282608"/>
              <a:gd name="connsiteX7" fmla="*/ 308022 w 308022"/>
              <a:gd name="connsiteY7" fmla="*/ 0 h 28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022" h="282608">
                <a:moveTo>
                  <a:pt x="308022" y="0"/>
                </a:moveTo>
                <a:lnTo>
                  <a:pt x="69897" y="219075"/>
                </a:lnTo>
                <a:lnTo>
                  <a:pt x="47" y="282575"/>
                </a:lnTo>
                <a:cubicBezTo>
                  <a:pt x="-1540" y="284162"/>
                  <a:pt x="37089" y="229658"/>
                  <a:pt x="60372" y="228600"/>
                </a:cubicBezTo>
                <a:cubicBezTo>
                  <a:pt x="83655" y="227542"/>
                  <a:pt x="136572" y="276225"/>
                  <a:pt x="139747" y="276225"/>
                </a:cubicBezTo>
                <a:cubicBezTo>
                  <a:pt x="142922" y="276225"/>
                  <a:pt x="94768" y="239183"/>
                  <a:pt x="79422" y="228600"/>
                </a:cubicBezTo>
                <a:cubicBezTo>
                  <a:pt x="64076" y="218017"/>
                  <a:pt x="14335" y="246592"/>
                  <a:pt x="47672" y="212725"/>
                </a:cubicBezTo>
                <a:cubicBezTo>
                  <a:pt x="81009" y="178858"/>
                  <a:pt x="180228" y="102129"/>
                  <a:pt x="3080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A93E8A2C-E22C-9F9B-D238-549BE67A715F}"/>
              </a:ext>
            </a:extLst>
          </p:cNvPr>
          <p:cNvSpPr/>
          <p:nvPr/>
        </p:nvSpPr>
        <p:spPr>
          <a:xfrm>
            <a:off x="622072" y="10725076"/>
            <a:ext cx="311557" cy="333832"/>
          </a:xfrm>
          <a:custGeom>
            <a:avLst/>
            <a:gdLst>
              <a:gd name="connsiteX0" fmla="*/ 311378 w 311557"/>
              <a:gd name="connsiteY0" fmla="*/ 3249 h 333832"/>
              <a:gd name="connsiteX1" fmla="*/ 165328 w 311557"/>
              <a:gd name="connsiteY1" fmla="*/ 127074 h 333832"/>
              <a:gd name="connsiteX2" fmla="*/ 108178 w 311557"/>
              <a:gd name="connsiteY2" fmla="*/ 231849 h 333832"/>
              <a:gd name="connsiteX3" fmla="*/ 155803 w 311557"/>
              <a:gd name="connsiteY3" fmla="*/ 136599 h 333832"/>
              <a:gd name="connsiteX4" fmla="*/ 92303 w 311557"/>
              <a:gd name="connsiteY4" fmla="*/ 244549 h 333832"/>
              <a:gd name="connsiteX5" fmla="*/ 228 w 311557"/>
              <a:gd name="connsiteY5" fmla="*/ 333449 h 333832"/>
              <a:gd name="connsiteX6" fmla="*/ 120878 w 311557"/>
              <a:gd name="connsiteY6" fmla="*/ 209624 h 333832"/>
              <a:gd name="connsiteX7" fmla="*/ 235178 w 311557"/>
              <a:gd name="connsiteY7" fmla="*/ 127074 h 333832"/>
              <a:gd name="connsiteX8" fmla="*/ 155803 w 311557"/>
              <a:gd name="connsiteY8" fmla="*/ 149299 h 333832"/>
              <a:gd name="connsiteX9" fmla="*/ 193903 w 311557"/>
              <a:gd name="connsiteY9" fmla="*/ 47699 h 333832"/>
              <a:gd name="connsiteX10" fmla="*/ 311378 w 311557"/>
              <a:gd name="connsiteY10" fmla="*/ 3249 h 3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557" h="333832">
                <a:moveTo>
                  <a:pt x="311378" y="3249"/>
                </a:moveTo>
                <a:cubicBezTo>
                  <a:pt x="306616" y="16478"/>
                  <a:pt x="199195" y="88974"/>
                  <a:pt x="165328" y="127074"/>
                </a:cubicBezTo>
                <a:cubicBezTo>
                  <a:pt x="131461" y="165174"/>
                  <a:pt x="109765" y="230262"/>
                  <a:pt x="108178" y="231849"/>
                </a:cubicBezTo>
                <a:cubicBezTo>
                  <a:pt x="106591" y="233436"/>
                  <a:pt x="158449" y="134482"/>
                  <a:pt x="155803" y="136599"/>
                </a:cubicBezTo>
                <a:cubicBezTo>
                  <a:pt x="153157" y="138716"/>
                  <a:pt x="118232" y="211741"/>
                  <a:pt x="92303" y="244549"/>
                </a:cubicBezTo>
                <a:cubicBezTo>
                  <a:pt x="66374" y="277357"/>
                  <a:pt x="-4534" y="339270"/>
                  <a:pt x="228" y="333449"/>
                </a:cubicBezTo>
                <a:cubicBezTo>
                  <a:pt x="4990" y="327628"/>
                  <a:pt x="81720" y="244020"/>
                  <a:pt x="120878" y="209624"/>
                </a:cubicBezTo>
                <a:cubicBezTo>
                  <a:pt x="160036" y="175228"/>
                  <a:pt x="229357" y="137128"/>
                  <a:pt x="235178" y="127074"/>
                </a:cubicBezTo>
                <a:cubicBezTo>
                  <a:pt x="240999" y="117020"/>
                  <a:pt x="162682" y="162528"/>
                  <a:pt x="155803" y="149299"/>
                </a:cubicBezTo>
                <a:cubicBezTo>
                  <a:pt x="148924" y="136070"/>
                  <a:pt x="163211" y="75745"/>
                  <a:pt x="193903" y="47699"/>
                </a:cubicBezTo>
                <a:cubicBezTo>
                  <a:pt x="224595" y="19653"/>
                  <a:pt x="316140" y="-9980"/>
                  <a:pt x="311378" y="3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76431C94-518D-5C0C-C74C-1B5E0276777E}"/>
              </a:ext>
            </a:extLst>
          </p:cNvPr>
          <p:cNvSpPr/>
          <p:nvPr/>
        </p:nvSpPr>
        <p:spPr>
          <a:xfrm>
            <a:off x="1224743" y="10562890"/>
            <a:ext cx="191757" cy="970908"/>
          </a:xfrm>
          <a:custGeom>
            <a:avLst/>
            <a:gdLst>
              <a:gd name="connsiteX0" fmla="*/ 178607 w 191757"/>
              <a:gd name="connsiteY0" fmla="*/ 335 h 970908"/>
              <a:gd name="connsiteX1" fmla="*/ 108757 w 191757"/>
              <a:gd name="connsiteY1" fmla="*/ 660735 h 970908"/>
              <a:gd name="connsiteX2" fmla="*/ 124632 w 191757"/>
              <a:gd name="connsiteY2" fmla="*/ 559135 h 970908"/>
              <a:gd name="connsiteX3" fmla="*/ 807 w 191757"/>
              <a:gd name="connsiteY3" fmla="*/ 965535 h 970908"/>
              <a:gd name="connsiteX4" fmla="*/ 77007 w 191757"/>
              <a:gd name="connsiteY4" fmla="*/ 768685 h 970908"/>
              <a:gd name="connsiteX5" fmla="*/ 191307 w 191757"/>
              <a:gd name="connsiteY5" fmla="*/ 435310 h 970908"/>
              <a:gd name="connsiteX6" fmla="*/ 118282 w 191757"/>
              <a:gd name="connsiteY6" fmla="*/ 568660 h 970908"/>
              <a:gd name="connsiteX7" fmla="*/ 178607 w 191757"/>
              <a:gd name="connsiteY7" fmla="*/ 335 h 97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57" h="970908">
                <a:moveTo>
                  <a:pt x="178607" y="335"/>
                </a:moveTo>
                <a:cubicBezTo>
                  <a:pt x="177019" y="15681"/>
                  <a:pt x="117753" y="567602"/>
                  <a:pt x="108757" y="660735"/>
                </a:cubicBezTo>
                <a:cubicBezTo>
                  <a:pt x="99761" y="753868"/>
                  <a:pt x="142624" y="508335"/>
                  <a:pt x="124632" y="559135"/>
                </a:cubicBezTo>
                <a:cubicBezTo>
                  <a:pt x="106640" y="609935"/>
                  <a:pt x="8744" y="930610"/>
                  <a:pt x="807" y="965535"/>
                </a:cubicBezTo>
                <a:cubicBezTo>
                  <a:pt x="-7130" y="1000460"/>
                  <a:pt x="45257" y="857056"/>
                  <a:pt x="77007" y="768685"/>
                </a:cubicBezTo>
                <a:cubicBezTo>
                  <a:pt x="108757" y="680314"/>
                  <a:pt x="184428" y="468648"/>
                  <a:pt x="191307" y="435310"/>
                </a:cubicBezTo>
                <a:cubicBezTo>
                  <a:pt x="198186" y="401972"/>
                  <a:pt x="124103" y="636922"/>
                  <a:pt x="118282" y="568660"/>
                </a:cubicBezTo>
                <a:cubicBezTo>
                  <a:pt x="112461" y="500398"/>
                  <a:pt x="180195" y="-15011"/>
                  <a:pt x="17860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62E816B-E941-BB73-402A-A319F0664683}"/>
              </a:ext>
            </a:extLst>
          </p:cNvPr>
          <p:cNvSpPr/>
          <p:nvPr/>
        </p:nvSpPr>
        <p:spPr>
          <a:xfrm>
            <a:off x="1022511" y="11439477"/>
            <a:ext cx="228449" cy="619564"/>
          </a:xfrm>
          <a:custGeom>
            <a:avLst/>
            <a:gdLst>
              <a:gd name="connsiteX0" fmla="*/ 142714 w 228449"/>
              <a:gd name="connsiteY0" fmla="*/ 48 h 619564"/>
              <a:gd name="connsiteX1" fmla="*/ 145889 w 228449"/>
              <a:gd name="connsiteY1" fmla="*/ 193723 h 619564"/>
              <a:gd name="connsiteX2" fmla="*/ 34764 w 228449"/>
              <a:gd name="connsiteY2" fmla="*/ 352473 h 619564"/>
              <a:gd name="connsiteX3" fmla="*/ 72864 w 228449"/>
              <a:gd name="connsiteY3" fmla="*/ 317548 h 619564"/>
              <a:gd name="connsiteX4" fmla="*/ 3014 w 228449"/>
              <a:gd name="connsiteY4" fmla="*/ 514398 h 619564"/>
              <a:gd name="connsiteX5" fmla="*/ 15714 w 228449"/>
              <a:gd name="connsiteY5" fmla="*/ 619173 h 619564"/>
              <a:gd name="connsiteX6" fmla="*/ 18889 w 228449"/>
              <a:gd name="connsiteY6" fmla="*/ 536623 h 619564"/>
              <a:gd name="connsiteX7" fmla="*/ 228439 w 228449"/>
              <a:gd name="connsiteY7" fmla="*/ 234998 h 619564"/>
              <a:gd name="connsiteX8" fmla="*/ 9364 w 228449"/>
              <a:gd name="connsiteY8" fmla="*/ 533448 h 619564"/>
              <a:gd name="connsiteX9" fmla="*/ 56989 w 228449"/>
              <a:gd name="connsiteY9" fmla="*/ 333423 h 619564"/>
              <a:gd name="connsiteX10" fmla="*/ 209389 w 228449"/>
              <a:gd name="connsiteY10" fmla="*/ 133398 h 619564"/>
              <a:gd name="connsiteX11" fmla="*/ 174464 w 228449"/>
              <a:gd name="connsiteY11" fmla="*/ 174673 h 619564"/>
              <a:gd name="connsiteX12" fmla="*/ 142714 w 228449"/>
              <a:gd name="connsiteY12" fmla="*/ 48 h 61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449" h="619564">
                <a:moveTo>
                  <a:pt x="142714" y="48"/>
                </a:moveTo>
                <a:cubicBezTo>
                  <a:pt x="137952" y="3223"/>
                  <a:pt x="163881" y="134986"/>
                  <a:pt x="145889" y="193723"/>
                </a:cubicBezTo>
                <a:cubicBezTo>
                  <a:pt x="127897" y="252460"/>
                  <a:pt x="46935" y="331836"/>
                  <a:pt x="34764" y="352473"/>
                </a:cubicBezTo>
                <a:cubicBezTo>
                  <a:pt x="22593" y="373110"/>
                  <a:pt x="78156" y="290561"/>
                  <a:pt x="72864" y="317548"/>
                </a:cubicBezTo>
                <a:cubicBezTo>
                  <a:pt x="67572" y="344536"/>
                  <a:pt x="12539" y="464127"/>
                  <a:pt x="3014" y="514398"/>
                </a:cubicBezTo>
                <a:cubicBezTo>
                  <a:pt x="-6511" y="564669"/>
                  <a:pt x="13068" y="615469"/>
                  <a:pt x="15714" y="619173"/>
                </a:cubicBezTo>
                <a:cubicBezTo>
                  <a:pt x="18360" y="622877"/>
                  <a:pt x="-16565" y="600652"/>
                  <a:pt x="18889" y="536623"/>
                </a:cubicBezTo>
                <a:cubicBezTo>
                  <a:pt x="54343" y="472594"/>
                  <a:pt x="230026" y="235527"/>
                  <a:pt x="228439" y="234998"/>
                </a:cubicBezTo>
                <a:cubicBezTo>
                  <a:pt x="226852" y="234469"/>
                  <a:pt x="37939" y="517044"/>
                  <a:pt x="9364" y="533448"/>
                </a:cubicBezTo>
                <a:cubicBezTo>
                  <a:pt x="-19211" y="549852"/>
                  <a:pt x="23651" y="400098"/>
                  <a:pt x="56989" y="333423"/>
                </a:cubicBezTo>
                <a:cubicBezTo>
                  <a:pt x="90326" y="266748"/>
                  <a:pt x="189810" y="159856"/>
                  <a:pt x="209389" y="133398"/>
                </a:cubicBezTo>
                <a:cubicBezTo>
                  <a:pt x="228968" y="106940"/>
                  <a:pt x="185047" y="197427"/>
                  <a:pt x="174464" y="174673"/>
                </a:cubicBezTo>
                <a:cubicBezTo>
                  <a:pt x="163881" y="151919"/>
                  <a:pt x="147476" y="-3127"/>
                  <a:pt x="14271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B6149F0E-80CB-83E6-6A0B-7FCAEC49BAA6}"/>
              </a:ext>
            </a:extLst>
          </p:cNvPr>
          <p:cNvSpPr/>
          <p:nvPr/>
        </p:nvSpPr>
        <p:spPr>
          <a:xfrm>
            <a:off x="1419714" y="10098743"/>
            <a:ext cx="461687" cy="349041"/>
          </a:xfrm>
          <a:custGeom>
            <a:avLst/>
            <a:gdLst>
              <a:gd name="connsiteX0" fmla="*/ 63011 w 461687"/>
              <a:gd name="connsiteY0" fmla="*/ 105707 h 349041"/>
              <a:gd name="connsiteX1" fmla="*/ 215411 w 461687"/>
              <a:gd name="connsiteY1" fmla="*/ 54907 h 349041"/>
              <a:gd name="connsiteX2" fmla="*/ 205886 w 461687"/>
              <a:gd name="connsiteY2" fmla="*/ 58082 h 349041"/>
              <a:gd name="connsiteX3" fmla="*/ 310661 w 461687"/>
              <a:gd name="connsiteY3" fmla="*/ 143807 h 349041"/>
              <a:gd name="connsiteX4" fmla="*/ 412261 w 461687"/>
              <a:gd name="connsiteY4" fmla="*/ 67607 h 349041"/>
              <a:gd name="connsiteX5" fmla="*/ 396386 w 461687"/>
              <a:gd name="connsiteY5" fmla="*/ 932 h 349041"/>
              <a:gd name="connsiteX6" fmla="*/ 459886 w 461687"/>
              <a:gd name="connsiteY6" fmla="*/ 118407 h 349041"/>
              <a:gd name="connsiteX7" fmla="*/ 313836 w 461687"/>
              <a:gd name="connsiteY7" fmla="*/ 178732 h 349041"/>
              <a:gd name="connsiteX8" fmla="*/ 386861 w 461687"/>
              <a:gd name="connsiteY8" fmla="*/ 261282 h 349041"/>
              <a:gd name="connsiteX9" fmla="*/ 399561 w 461687"/>
              <a:gd name="connsiteY9" fmla="*/ 340657 h 349041"/>
              <a:gd name="connsiteX10" fmla="*/ 196361 w 461687"/>
              <a:gd name="connsiteY10" fmla="*/ 343832 h 349041"/>
              <a:gd name="connsiteX11" fmla="*/ 437661 w 461687"/>
              <a:gd name="connsiteY11" fmla="*/ 315257 h 349041"/>
              <a:gd name="connsiteX12" fmla="*/ 317011 w 461687"/>
              <a:gd name="connsiteY12" fmla="*/ 258107 h 349041"/>
              <a:gd name="connsiteX13" fmla="*/ 272561 w 461687"/>
              <a:gd name="connsiteY13" fmla="*/ 254932 h 349041"/>
              <a:gd name="connsiteX14" fmla="*/ 317011 w 461687"/>
              <a:gd name="connsiteY14" fmla="*/ 229532 h 349041"/>
              <a:gd name="connsiteX15" fmla="*/ 234461 w 461687"/>
              <a:gd name="connsiteY15" fmla="*/ 197782 h 349041"/>
              <a:gd name="connsiteX16" fmla="*/ 323361 w 461687"/>
              <a:gd name="connsiteY16" fmla="*/ 172382 h 349041"/>
              <a:gd name="connsiteX17" fmla="*/ 243986 w 461687"/>
              <a:gd name="connsiteY17" fmla="*/ 70782 h 349041"/>
              <a:gd name="connsiteX18" fmla="*/ 221761 w 461687"/>
              <a:gd name="connsiteY18" fmla="*/ 35857 h 349041"/>
              <a:gd name="connsiteX19" fmla="*/ 120161 w 461687"/>
              <a:gd name="connsiteY19" fmla="*/ 67607 h 349041"/>
              <a:gd name="connsiteX20" fmla="*/ 2686 w 461687"/>
              <a:gd name="connsiteY20" fmla="*/ 121582 h 349041"/>
              <a:gd name="connsiteX21" fmla="*/ 63011 w 461687"/>
              <a:gd name="connsiteY21" fmla="*/ 105707 h 34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1687" h="349041">
                <a:moveTo>
                  <a:pt x="63011" y="105707"/>
                </a:moveTo>
                <a:cubicBezTo>
                  <a:pt x="98465" y="94594"/>
                  <a:pt x="215411" y="54907"/>
                  <a:pt x="215411" y="54907"/>
                </a:cubicBezTo>
                <a:cubicBezTo>
                  <a:pt x="239224" y="46969"/>
                  <a:pt x="190011" y="43265"/>
                  <a:pt x="205886" y="58082"/>
                </a:cubicBezTo>
                <a:cubicBezTo>
                  <a:pt x="221761" y="72899"/>
                  <a:pt x="276265" y="142220"/>
                  <a:pt x="310661" y="143807"/>
                </a:cubicBezTo>
                <a:cubicBezTo>
                  <a:pt x="345057" y="145395"/>
                  <a:pt x="397974" y="91419"/>
                  <a:pt x="412261" y="67607"/>
                </a:cubicBezTo>
                <a:cubicBezTo>
                  <a:pt x="426548" y="43795"/>
                  <a:pt x="388449" y="-7535"/>
                  <a:pt x="396386" y="932"/>
                </a:cubicBezTo>
                <a:cubicBezTo>
                  <a:pt x="404324" y="9399"/>
                  <a:pt x="473644" y="88774"/>
                  <a:pt x="459886" y="118407"/>
                </a:cubicBezTo>
                <a:cubicBezTo>
                  <a:pt x="446128" y="148040"/>
                  <a:pt x="326007" y="154920"/>
                  <a:pt x="313836" y="178732"/>
                </a:cubicBezTo>
                <a:cubicBezTo>
                  <a:pt x="301665" y="202545"/>
                  <a:pt x="372574" y="234295"/>
                  <a:pt x="386861" y="261282"/>
                </a:cubicBezTo>
                <a:cubicBezTo>
                  <a:pt x="401149" y="288270"/>
                  <a:pt x="431311" y="326899"/>
                  <a:pt x="399561" y="340657"/>
                </a:cubicBezTo>
                <a:cubicBezTo>
                  <a:pt x="367811" y="354415"/>
                  <a:pt x="190011" y="348065"/>
                  <a:pt x="196361" y="343832"/>
                </a:cubicBezTo>
                <a:cubicBezTo>
                  <a:pt x="202711" y="339599"/>
                  <a:pt x="417553" y="329544"/>
                  <a:pt x="437661" y="315257"/>
                </a:cubicBezTo>
                <a:cubicBezTo>
                  <a:pt x="457769" y="300970"/>
                  <a:pt x="344528" y="268161"/>
                  <a:pt x="317011" y="258107"/>
                </a:cubicBezTo>
                <a:cubicBezTo>
                  <a:pt x="289494" y="248053"/>
                  <a:pt x="272561" y="259694"/>
                  <a:pt x="272561" y="254932"/>
                </a:cubicBezTo>
                <a:cubicBezTo>
                  <a:pt x="272561" y="250170"/>
                  <a:pt x="323361" y="239057"/>
                  <a:pt x="317011" y="229532"/>
                </a:cubicBezTo>
                <a:cubicBezTo>
                  <a:pt x="310661" y="220007"/>
                  <a:pt x="233403" y="207307"/>
                  <a:pt x="234461" y="197782"/>
                </a:cubicBezTo>
                <a:cubicBezTo>
                  <a:pt x="235519" y="188257"/>
                  <a:pt x="321774" y="193549"/>
                  <a:pt x="323361" y="172382"/>
                </a:cubicBezTo>
                <a:cubicBezTo>
                  <a:pt x="324948" y="151215"/>
                  <a:pt x="260919" y="93536"/>
                  <a:pt x="243986" y="70782"/>
                </a:cubicBezTo>
                <a:cubicBezTo>
                  <a:pt x="227053" y="48028"/>
                  <a:pt x="242398" y="36386"/>
                  <a:pt x="221761" y="35857"/>
                </a:cubicBezTo>
                <a:cubicBezTo>
                  <a:pt x="201124" y="35328"/>
                  <a:pt x="156673" y="53320"/>
                  <a:pt x="120161" y="67607"/>
                </a:cubicBezTo>
                <a:cubicBezTo>
                  <a:pt x="83649" y="81894"/>
                  <a:pt x="15915" y="115232"/>
                  <a:pt x="2686" y="121582"/>
                </a:cubicBezTo>
                <a:cubicBezTo>
                  <a:pt x="-10543" y="127932"/>
                  <a:pt x="27557" y="116820"/>
                  <a:pt x="63011" y="10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3CDD0DAE-7210-6022-8349-6DC20332D922}"/>
              </a:ext>
            </a:extLst>
          </p:cNvPr>
          <p:cNvSpPr/>
          <p:nvPr/>
        </p:nvSpPr>
        <p:spPr>
          <a:xfrm>
            <a:off x="1853460" y="9718417"/>
            <a:ext cx="184773" cy="305116"/>
          </a:xfrm>
          <a:custGeom>
            <a:avLst/>
            <a:gdLst>
              <a:gd name="connsiteX0" fmla="*/ 740 w 184773"/>
              <a:gd name="connsiteY0" fmla="*/ 35183 h 305116"/>
              <a:gd name="connsiteX1" fmla="*/ 172190 w 184773"/>
              <a:gd name="connsiteY1" fmla="*/ 28833 h 305116"/>
              <a:gd name="connsiteX2" fmla="*/ 172190 w 184773"/>
              <a:gd name="connsiteY2" fmla="*/ 66933 h 305116"/>
              <a:gd name="connsiteX3" fmla="*/ 175365 w 184773"/>
              <a:gd name="connsiteY3" fmla="*/ 9783 h 305116"/>
              <a:gd name="connsiteX4" fmla="*/ 162665 w 184773"/>
              <a:gd name="connsiteY4" fmla="*/ 305058 h 305116"/>
              <a:gd name="connsiteX5" fmla="*/ 162665 w 184773"/>
              <a:gd name="connsiteY5" fmla="*/ 35183 h 305116"/>
              <a:gd name="connsiteX6" fmla="*/ 111865 w 184773"/>
              <a:gd name="connsiteY6" fmla="*/ 22483 h 305116"/>
              <a:gd name="connsiteX7" fmla="*/ 740 w 184773"/>
              <a:gd name="connsiteY7" fmla="*/ 35183 h 3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73" h="305116">
                <a:moveTo>
                  <a:pt x="740" y="35183"/>
                </a:moveTo>
                <a:cubicBezTo>
                  <a:pt x="10794" y="36241"/>
                  <a:pt x="143615" y="23541"/>
                  <a:pt x="172190" y="28833"/>
                </a:cubicBezTo>
                <a:cubicBezTo>
                  <a:pt x="200765" y="34125"/>
                  <a:pt x="171661" y="70108"/>
                  <a:pt x="172190" y="66933"/>
                </a:cubicBezTo>
                <a:cubicBezTo>
                  <a:pt x="172719" y="63758"/>
                  <a:pt x="176952" y="-29904"/>
                  <a:pt x="175365" y="9783"/>
                </a:cubicBezTo>
                <a:cubicBezTo>
                  <a:pt x="173778" y="49470"/>
                  <a:pt x="164782" y="300825"/>
                  <a:pt x="162665" y="305058"/>
                </a:cubicBezTo>
                <a:cubicBezTo>
                  <a:pt x="160548" y="309291"/>
                  <a:pt x="171132" y="82279"/>
                  <a:pt x="162665" y="35183"/>
                </a:cubicBezTo>
                <a:cubicBezTo>
                  <a:pt x="154198" y="-11913"/>
                  <a:pt x="137794" y="24070"/>
                  <a:pt x="111865" y="22483"/>
                </a:cubicBezTo>
                <a:cubicBezTo>
                  <a:pt x="85936" y="20895"/>
                  <a:pt x="-9314" y="34125"/>
                  <a:pt x="740" y="35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D31F75F-1DE0-6F28-FF44-0920D0FDA27C}"/>
              </a:ext>
            </a:extLst>
          </p:cNvPr>
          <p:cNvSpPr/>
          <p:nvPr/>
        </p:nvSpPr>
        <p:spPr>
          <a:xfrm>
            <a:off x="1422351" y="9797364"/>
            <a:ext cx="384285" cy="385507"/>
          </a:xfrm>
          <a:custGeom>
            <a:avLst/>
            <a:gdLst>
              <a:gd name="connsiteX0" fmla="*/ 49 w 384285"/>
              <a:gd name="connsiteY0" fmla="*/ 343586 h 385507"/>
              <a:gd name="connsiteX1" fmla="*/ 279449 w 384285"/>
              <a:gd name="connsiteY1" fmla="*/ 292786 h 385507"/>
              <a:gd name="connsiteX2" fmla="*/ 317549 w 384285"/>
              <a:gd name="connsiteY2" fmla="*/ 327711 h 385507"/>
              <a:gd name="connsiteX3" fmla="*/ 342949 w 384285"/>
              <a:gd name="connsiteY3" fmla="*/ 305486 h 385507"/>
              <a:gd name="connsiteX4" fmla="*/ 349299 w 384285"/>
              <a:gd name="connsiteY4" fmla="*/ 372161 h 385507"/>
              <a:gd name="connsiteX5" fmla="*/ 384224 w 384285"/>
              <a:gd name="connsiteY5" fmla="*/ 686 h 385507"/>
              <a:gd name="connsiteX6" fmla="*/ 339774 w 384285"/>
              <a:gd name="connsiteY6" fmla="*/ 280086 h 385507"/>
              <a:gd name="connsiteX7" fmla="*/ 257224 w 384285"/>
              <a:gd name="connsiteY7" fmla="*/ 289611 h 385507"/>
              <a:gd name="connsiteX8" fmla="*/ 49 w 384285"/>
              <a:gd name="connsiteY8" fmla="*/ 343586 h 38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285" h="385507">
                <a:moveTo>
                  <a:pt x="49" y="343586"/>
                </a:moveTo>
                <a:cubicBezTo>
                  <a:pt x="3753" y="344115"/>
                  <a:pt x="226533" y="295432"/>
                  <a:pt x="279449" y="292786"/>
                </a:cubicBezTo>
                <a:cubicBezTo>
                  <a:pt x="332365" y="290140"/>
                  <a:pt x="306966" y="325594"/>
                  <a:pt x="317549" y="327711"/>
                </a:cubicBezTo>
                <a:cubicBezTo>
                  <a:pt x="328132" y="329828"/>
                  <a:pt x="337657" y="298078"/>
                  <a:pt x="342949" y="305486"/>
                </a:cubicBezTo>
                <a:cubicBezTo>
                  <a:pt x="348241" y="312894"/>
                  <a:pt x="342420" y="422961"/>
                  <a:pt x="349299" y="372161"/>
                </a:cubicBezTo>
                <a:cubicBezTo>
                  <a:pt x="356178" y="321361"/>
                  <a:pt x="385812" y="16032"/>
                  <a:pt x="384224" y="686"/>
                </a:cubicBezTo>
                <a:cubicBezTo>
                  <a:pt x="382637" y="-14660"/>
                  <a:pt x="360941" y="231932"/>
                  <a:pt x="339774" y="280086"/>
                </a:cubicBezTo>
                <a:cubicBezTo>
                  <a:pt x="318607" y="328240"/>
                  <a:pt x="313316" y="280615"/>
                  <a:pt x="257224" y="289611"/>
                </a:cubicBezTo>
                <a:cubicBezTo>
                  <a:pt x="201132" y="298607"/>
                  <a:pt x="-3655" y="343057"/>
                  <a:pt x="49" y="34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3A2F9313-212A-06F1-0798-72EFD32002C7}"/>
              </a:ext>
            </a:extLst>
          </p:cNvPr>
          <p:cNvSpPr/>
          <p:nvPr/>
        </p:nvSpPr>
        <p:spPr>
          <a:xfrm>
            <a:off x="1224535" y="10347285"/>
            <a:ext cx="137541" cy="257296"/>
          </a:xfrm>
          <a:custGeom>
            <a:avLst/>
            <a:gdLst>
              <a:gd name="connsiteX0" fmla="*/ 74040 w 137541"/>
              <a:gd name="connsiteY0" fmla="*/ 40 h 257296"/>
              <a:gd name="connsiteX1" fmla="*/ 10540 w 137541"/>
              <a:gd name="connsiteY1" fmla="*/ 152440 h 257296"/>
              <a:gd name="connsiteX2" fmla="*/ 7365 w 137541"/>
              <a:gd name="connsiteY2" fmla="*/ 257215 h 257296"/>
              <a:gd name="connsiteX3" fmla="*/ 10540 w 137541"/>
              <a:gd name="connsiteY3" fmla="*/ 168315 h 257296"/>
              <a:gd name="connsiteX4" fmla="*/ 137540 w 137541"/>
              <a:gd name="connsiteY4" fmla="*/ 82590 h 257296"/>
              <a:gd name="connsiteX5" fmla="*/ 13715 w 137541"/>
              <a:gd name="connsiteY5" fmla="*/ 136565 h 257296"/>
              <a:gd name="connsiteX6" fmla="*/ 74040 w 137541"/>
              <a:gd name="connsiteY6" fmla="*/ 40 h 25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41" h="257296">
                <a:moveTo>
                  <a:pt x="74040" y="40"/>
                </a:moveTo>
                <a:cubicBezTo>
                  <a:pt x="73511" y="2686"/>
                  <a:pt x="21652" y="109578"/>
                  <a:pt x="10540" y="152440"/>
                </a:cubicBezTo>
                <a:cubicBezTo>
                  <a:pt x="-572" y="195302"/>
                  <a:pt x="7365" y="254569"/>
                  <a:pt x="7365" y="257215"/>
                </a:cubicBezTo>
                <a:cubicBezTo>
                  <a:pt x="7365" y="259861"/>
                  <a:pt x="-11156" y="197419"/>
                  <a:pt x="10540" y="168315"/>
                </a:cubicBezTo>
                <a:cubicBezTo>
                  <a:pt x="32236" y="139211"/>
                  <a:pt x="137011" y="87882"/>
                  <a:pt x="137540" y="82590"/>
                </a:cubicBezTo>
                <a:cubicBezTo>
                  <a:pt x="138069" y="77298"/>
                  <a:pt x="28002" y="147678"/>
                  <a:pt x="13715" y="136565"/>
                </a:cubicBezTo>
                <a:cubicBezTo>
                  <a:pt x="-573" y="125453"/>
                  <a:pt x="74569" y="-2606"/>
                  <a:pt x="7404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011B2FC9-E050-DC48-46AC-B18EC9C89DD4}"/>
              </a:ext>
            </a:extLst>
          </p:cNvPr>
          <p:cNvSpPr/>
          <p:nvPr/>
        </p:nvSpPr>
        <p:spPr>
          <a:xfrm>
            <a:off x="1044506" y="10652009"/>
            <a:ext cx="152385" cy="355984"/>
          </a:xfrm>
          <a:custGeom>
            <a:avLst/>
            <a:gdLst>
              <a:gd name="connsiteX0" fmla="*/ 127069 w 152385"/>
              <a:gd name="connsiteY0" fmla="*/ 116 h 355984"/>
              <a:gd name="connsiteX1" fmla="*/ 146119 w 152385"/>
              <a:gd name="connsiteY1" fmla="*/ 206491 h 355984"/>
              <a:gd name="connsiteX2" fmla="*/ 69 w 152385"/>
              <a:gd name="connsiteY2" fmla="*/ 355716 h 355984"/>
              <a:gd name="connsiteX3" fmla="*/ 127069 w 152385"/>
              <a:gd name="connsiteY3" fmla="*/ 241416 h 355984"/>
              <a:gd name="connsiteX4" fmla="*/ 139769 w 152385"/>
              <a:gd name="connsiteY4" fmla="*/ 177916 h 355984"/>
              <a:gd name="connsiteX5" fmla="*/ 127069 w 152385"/>
              <a:gd name="connsiteY5" fmla="*/ 116 h 35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385" h="355984">
                <a:moveTo>
                  <a:pt x="127069" y="116"/>
                </a:moveTo>
                <a:cubicBezTo>
                  <a:pt x="128127" y="4878"/>
                  <a:pt x="167286" y="147224"/>
                  <a:pt x="146119" y="206491"/>
                </a:cubicBezTo>
                <a:cubicBezTo>
                  <a:pt x="124952" y="265758"/>
                  <a:pt x="3244" y="349895"/>
                  <a:pt x="69" y="355716"/>
                </a:cubicBezTo>
                <a:cubicBezTo>
                  <a:pt x="-3106" y="361537"/>
                  <a:pt x="103786" y="271049"/>
                  <a:pt x="127069" y="241416"/>
                </a:cubicBezTo>
                <a:cubicBezTo>
                  <a:pt x="150352" y="211783"/>
                  <a:pt x="139240" y="218133"/>
                  <a:pt x="139769" y="177916"/>
                </a:cubicBezTo>
                <a:cubicBezTo>
                  <a:pt x="140298" y="137699"/>
                  <a:pt x="126011" y="-4646"/>
                  <a:pt x="12706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1419931-4A5A-B7BD-995F-FB8C52F05FF5}"/>
              </a:ext>
            </a:extLst>
          </p:cNvPr>
          <p:cNvSpPr/>
          <p:nvPr/>
        </p:nvSpPr>
        <p:spPr>
          <a:xfrm>
            <a:off x="2280279" y="10274195"/>
            <a:ext cx="333529" cy="607384"/>
          </a:xfrm>
          <a:custGeom>
            <a:avLst/>
            <a:gdLst>
              <a:gd name="connsiteX0" fmla="*/ 123196 w 333529"/>
              <a:gd name="connsiteY0" fmla="*/ 105 h 607384"/>
              <a:gd name="connsiteX1" fmla="*/ 123196 w 333529"/>
              <a:gd name="connsiteY1" fmla="*/ 216005 h 607384"/>
              <a:gd name="connsiteX2" fmla="*/ 88271 w 333529"/>
              <a:gd name="connsiteY2" fmla="*/ 311255 h 607384"/>
              <a:gd name="connsiteX3" fmla="*/ 15246 w 333529"/>
              <a:gd name="connsiteY3" fmla="*/ 422380 h 607384"/>
              <a:gd name="connsiteX4" fmla="*/ 15246 w 333529"/>
              <a:gd name="connsiteY4" fmla="*/ 606530 h 607384"/>
              <a:gd name="connsiteX5" fmla="*/ 2546 w 333529"/>
              <a:gd name="connsiteY5" fmla="*/ 482705 h 607384"/>
              <a:gd name="connsiteX6" fmla="*/ 72396 w 333529"/>
              <a:gd name="connsiteY6" fmla="*/ 289030 h 607384"/>
              <a:gd name="connsiteX7" fmla="*/ 332746 w 333529"/>
              <a:gd name="connsiteY7" fmla="*/ 3280 h 607384"/>
              <a:gd name="connsiteX8" fmla="*/ 151771 w 333529"/>
              <a:gd name="connsiteY8" fmla="*/ 184255 h 607384"/>
              <a:gd name="connsiteX9" fmla="*/ 123196 w 333529"/>
              <a:gd name="connsiteY9" fmla="*/ 105 h 6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529" h="607384">
                <a:moveTo>
                  <a:pt x="123196" y="105"/>
                </a:moveTo>
                <a:cubicBezTo>
                  <a:pt x="118433" y="5397"/>
                  <a:pt x="129017" y="164147"/>
                  <a:pt x="123196" y="216005"/>
                </a:cubicBezTo>
                <a:cubicBezTo>
                  <a:pt x="117375" y="267863"/>
                  <a:pt x="106263" y="276859"/>
                  <a:pt x="88271" y="311255"/>
                </a:cubicBezTo>
                <a:cubicBezTo>
                  <a:pt x="70279" y="345651"/>
                  <a:pt x="27417" y="373168"/>
                  <a:pt x="15246" y="422380"/>
                </a:cubicBezTo>
                <a:cubicBezTo>
                  <a:pt x="3075" y="471593"/>
                  <a:pt x="17363" y="596476"/>
                  <a:pt x="15246" y="606530"/>
                </a:cubicBezTo>
                <a:cubicBezTo>
                  <a:pt x="13129" y="616584"/>
                  <a:pt x="-6979" y="535622"/>
                  <a:pt x="2546" y="482705"/>
                </a:cubicBezTo>
                <a:cubicBezTo>
                  <a:pt x="12071" y="429788"/>
                  <a:pt x="17363" y="368934"/>
                  <a:pt x="72396" y="289030"/>
                </a:cubicBezTo>
                <a:cubicBezTo>
                  <a:pt x="127429" y="209126"/>
                  <a:pt x="319517" y="20743"/>
                  <a:pt x="332746" y="3280"/>
                </a:cubicBezTo>
                <a:cubicBezTo>
                  <a:pt x="345975" y="-14183"/>
                  <a:pt x="187754" y="178963"/>
                  <a:pt x="151771" y="184255"/>
                </a:cubicBezTo>
                <a:cubicBezTo>
                  <a:pt x="115788" y="189547"/>
                  <a:pt x="127959" y="-5187"/>
                  <a:pt x="123196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A7226ADE-D3D8-EF11-086C-F36A318BD675}"/>
              </a:ext>
            </a:extLst>
          </p:cNvPr>
          <p:cNvSpPr/>
          <p:nvPr/>
        </p:nvSpPr>
        <p:spPr>
          <a:xfrm>
            <a:off x="1804663" y="10826708"/>
            <a:ext cx="287762" cy="423724"/>
          </a:xfrm>
          <a:custGeom>
            <a:avLst/>
            <a:gdLst>
              <a:gd name="connsiteX0" fmla="*/ 287662 w 287762"/>
              <a:gd name="connsiteY0" fmla="*/ 42 h 423724"/>
              <a:gd name="connsiteX1" fmla="*/ 125737 w 287762"/>
              <a:gd name="connsiteY1" fmla="*/ 238167 h 423724"/>
              <a:gd name="connsiteX2" fmla="*/ 1912 w 287762"/>
              <a:gd name="connsiteY2" fmla="*/ 422317 h 423724"/>
              <a:gd name="connsiteX3" fmla="*/ 55887 w 287762"/>
              <a:gd name="connsiteY3" fmla="*/ 320717 h 423724"/>
              <a:gd name="connsiteX4" fmla="*/ 128912 w 287762"/>
              <a:gd name="connsiteY4" fmla="*/ 276267 h 423724"/>
              <a:gd name="connsiteX5" fmla="*/ 125737 w 287762"/>
              <a:gd name="connsiteY5" fmla="*/ 403267 h 423724"/>
              <a:gd name="connsiteX6" fmla="*/ 125737 w 287762"/>
              <a:gd name="connsiteY6" fmla="*/ 292142 h 423724"/>
              <a:gd name="connsiteX7" fmla="*/ 125737 w 287762"/>
              <a:gd name="connsiteY7" fmla="*/ 222292 h 423724"/>
              <a:gd name="connsiteX8" fmla="*/ 97162 w 287762"/>
              <a:gd name="connsiteY8" fmla="*/ 260392 h 423724"/>
              <a:gd name="connsiteX9" fmla="*/ 287662 w 287762"/>
              <a:gd name="connsiteY9" fmla="*/ 42 h 42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762" h="423724">
                <a:moveTo>
                  <a:pt x="287662" y="42"/>
                </a:moveTo>
                <a:cubicBezTo>
                  <a:pt x="292424" y="-3662"/>
                  <a:pt x="125737" y="238167"/>
                  <a:pt x="125737" y="238167"/>
                </a:cubicBezTo>
                <a:cubicBezTo>
                  <a:pt x="78112" y="308546"/>
                  <a:pt x="13554" y="408559"/>
                  <a:pt x="1912" y="422317"/>
                </a:cubicBezTo>
                <a:cubicBezTo>
                  <a:pt x="-9730" y="436075"/>
                  <a:pt x="34720" y="345059"/>
                  <a:pt x="55887" y="320717"/>
                </a:cubicBezTo>
                <a:cubicBezTo>
                  <a:pt x="77054" y="296375"/>
                  <a:pt x="117270" y="262509"/>
                  <a:pt x="128912" y="276267"/>
                </a:cubicBezTo>
                <a:cubicBezTo>
                  <a:pt x="140554" y="290025"/>
                  <a:pt x="126266" y="400621"/>
                  <a:pt x="125737" y="403267"/>
                </a:cubicBezTo>
                <a:cubicBezTo>
                  <a:pt x="125208" y="405913"/>
                  <a:pt x="125737" y="292142"/>
                  <a:pt x="125737" y="292142"/>
                </a:cubicBezTo>
                <a:cubicBezTo>
                  <a:pt x="125737" y="261980"/>
                  <a:pt x="130499" y="227584"/>
                  <a:pt x="125737" y="222292"/>
                </a:cubicBezTo>
                <a:cubicBezTo>
                  <a:pt x="120974" y="217000"/>
                  <a:pt x="70704" y="293730"/>
                  <a:pt x="97162" y="260392"/>
                </a:cubicBezTo>
                <a:cubicBezTo>
                  <a:pt x="123620" y="227055"/>
                  <a:pt x="282900" y="3746"/>
                  <a:pt x="28766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92B786BB-536A-FA62-7375-CC954C70F55A}"/>
              </a:ext>
            </a:extLst>
          </p:cNvPr>
          <p:cNvSpPr/>
          <p:nvPr/>
        </p:nvSpPr>
        <p:spPr>
          <a:xfrm>
            <a:off x="1412536" y="11343310"/>
            <a:ext cx="337085" cy="623320"/>
          </a:xfrm>
          <a:custGeom>
            <a:avLst/>
            <a:gdLst>
              <a:gd name="connsiteX0" fmla="*/ 336889 w 337085"/>
              <a:gd name="connsiteY0" fmla="*/ 965 h 623320"/>
              <a:gd name="connsiteX1" fmla="*/ 203539 w 337085"/>
              <a:gd name="connsiteY1" fmla="*/ 385140 h 623320"/>
              <a:gd name="connsiteX2" fmla="*/ 190839 w 337085"/>
              <a:gd name="connsiteY2" fmla="*/ 347040 h 623320"/>
              <a:gd name="connsiteX3" fmla="*/ 203539 w 337085"/>
              <a:gd name="connsiteY3" fmla="*/ 435940 h 623320"/>
              <a:gd name="connsiteX4" fmla="*/ 190839 w 337085"/>
              <a:gd name="connsiteY4" fmla="*/ 508965 h 623320"/>
              <a:gd name="connsiteX5" fmla="*/ 32089 w 337085"/>
              <a:gd name="connsiteY5" fmla="*/ 547065 h 623320"/>
              <a:gd name="connsiteX6" fmla="*/ 3514 w 337085"/>
              <a:gd name="connsiteY6" fmla="*/ 623265 h 623320"/>
              <a:gd name="connsiteX7" fmla="*/ 82889 w 337085"/>
              <a:gd name="connsiteY7" fmla="*/ 534365 h 623320"/>
              <a:gd name="connsiteX8" fmla="*/ 146389 w 337085"/>
              <a:gd name="connsiteY8" fmla="*/ 521665 h 623320"/>
              <a:gd name="connsiteX9" fmla="*/ 82889 w 337085"/>
              <a:gd name="connsiteY9" fmla="*/ 210515 h 623320"/>
              <a:gd name="connsiteX10" fmla="*/ 140039 w 337085"/>
              <a:gd name="connsiteY10" fmla="*/ 518490 h 623320"/>
              <a:gd name="connsiteX11" fmla="*/ 203539 w 337085"/>
              <a:gd name="connsiteY11" fmla="*/ 416890 h 623320"/>
              <a:gd name="connsiteX12" fmla="*/ 187664 w 337085"/>
              <a:gd name="connsiteY12" fmla="*/ 134315 h 623320"/>
              <a:gd name="connsiteX13" fmla="*/ 232114 w 337085"/>
              <a:gd name="connsiteY13" fmla="*/ 270840 h 623320"/>
              <a:gd name="connsiteX14" fmla="*/ 336889 w 337085"/>
              <a:gd name="connsiteY14" fmla="*/ 965 h 62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85" h="623320">
                <a:moveTo>
                  <a:pt x="336889" y="965"/>
                </a:moveTo>
                <a:cubicBezTo>
                  <a:pt x="332127" y="20015"/>
                  <a:pt x="227881" y="327461"/>
                  <a:pt x="203539" y="385140"/>
                </a:cubicBezTo>
                <a:cubicBezTo>
                  <a:pt x="179197" y="442819"/>
                  <a:pt x="190839" y="338573"/>
                  <a:pt x="190839" y="347040"/>
                </a:cubicBezTo>
                <a:cubicBezTo>
                  <a:pt x="190839" y="355507"/>
                  <a:pt x="203539" y="408953"/>
                  <a:pt x="203539" y="435940"/>
                </a:cubicBezTo>
                <a:cubicBezTo>
                  <a:pt x="203539" y="462927"/>
                  <a:pt x="219414" y="490444"/>
                  <a:pt x="190839" y="508965"/>
                </a:cubicBezTo>
                <a:cubicBezTo>
                  <a:pt x="162264" y="527486"/>
                  <a:pt x="63310" y="528015"/>
                  <a:pt x="32089" y="547065"/>
                </a:cubicBezTo>
                <a:cubicBezTo>
                  <a:pt x="868" y="566115"/>
                  <a:pt x="-4953" y="625382"/>
                  <a:pt x="3514" y="623265"/>
                </a:cubicBezTo>
                <a:cubicBezTo>
                  <a:pt x="11981" y="621148"/>
                  <a:pt x="59076" y="551298"/>
                  <a:pt x="82889" y="534365"/>
                </a:cubicBezTo>
                <a:cubicBezTo>
                  <a:pt x="106701" y="517432"/>
                  <a:pt x="146389" y="575640"/>
                  <a:pt x="146389" y="521665"/>
                </a:cubicBezTo>
                <a:cubicBezTo>
                  <a:pt x="146389" y="467690"/>
                  <a:pt x="83947" y="211044"/>
                  <a:pt x="82889" y="210515"/>
                </a:cubicBezTo>
                <a:cubicBezTo>
                  <a:pt x="81831" y="209986"/>
                  <a:pt x="119931" y="484094"/>
                  <a:pt x="140039" y="518490"/>
                </a:cubicBezTo>
                <a:cubicBezTo>
                  <a:pt x="160147" y="552886"/>
                  <a:pt x="195602" y="480919"/>
                  <a:pt x="203539" y="416890"/>
                </a:cubicBezTo>
                <a:cubicBezTo>
                  <a:pt x="211476" y="352861"/>
                  <a:pt x="182902" y="158657"/>
                  <a:pt x="187664" y="134315"/>
                </a:cubicBezTo>
                <a:cubicBezTo>
                  <a:pt x="192426" y="109973"/>
                  <a:pt x="205656" y="290948"/>
                  <a:pt x="232114" y="270840"/>
                </a:cubicBezTo>
                <a:cubicBezTo>
                  <a:pt x="258572" y="250732"/>
                  <a:pt x="341651" y="-18085"/>
                  <a:pt x="336889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5D945FE-008C-F950-BD61-D9816BBEC7AC}"/>
              </a:ext>
            </a:extLst>
          </p:cNvPr>
          <p:cNvSpPr/>
          <p:nvPr/>
        </p:nvSpPr>
        <p:spPr>
          <a:xfrm>
            <a:off x="1536677" y="10504942"/>
            <a:ext cx="181226" cy="407755"/>
          </a:xfrm>
          <a:custGeom>
            <a:avLst/>
            <a:gdLst>
              <a:gd name="connsiteX0" fmla="*/ 41298 w 181226"/>
              <a:gd name="connsiteY0" fmla="*/ 1133 h 407755"/>
              <a:gd name="connsiteX1" fmla="*/ 69873 w 181226"/>
              <a:gd name="connsiteY1" fmla="*/ 236083 h 407755"/>
              <a:gd name="connsiteX2" fmla="*/ 23 w 181226"/>
              <a:gd name="connsiteY2" fmla="*/ 407533 h 407755"/>
              <a:gd name="connsiteX3" fmla="*/ 63523 w 181226"/>
              <a:gd name="connsiteY3" fmla="*/ 201158 h 407755"/>
              <a:gd name="connsiteX4" fmla="*/ 180998 w 181226"/>
              <a:gd name="connsiteY4" fmla="*/ 150358 h 407755"/>
              <a:gd name="connsiteX5" fmla="*/ 92098 w 181226"/>
              <a:gd name="connsiteY5" fmla="*/ 147183 h 407755"/>
              <a:gd name="connsiteX6" fmla="*/ 41298 w 181226"/>
              <a:gd name="connsiteY6" fmla="*/ 1133 h 40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26" h="407755">
                <a:moveTo>
                  <a:pt x="41298" y="1133"/>
                </a:moveTo>
                <a:cubicBezTo>
                  <a:pt x="37594" y="15950"/>
                  <a:pt x="76752" y="168350"/>
                  <a:pt x="69873" y="236083"/>
                </a:cubicBezTo>
                <a:cubicBezTo>
                  <a:pt x="62994" y="303816"/>
                  <a:pt x="1081" y="413354"/>
                  <a:pt x="23" y="407533"/>
                </a:cubicBezTo>
                <a:cubicBezTo>
                  <a:pt x="-1035" y="401712"/>
                  <a:pt x="33361" y="244020"/>
                  <a:pt x="63523" y="201158"/>
                </a:cubicBezTo>
                <a:cubicBezTo>
                  <a:pt x="93685" y="158296"/>
                  <a:pt x="176236" y="159354"/>
                  <a:pt x="180998" y="150358"/>
                </a:cubicBezTo>
                <a:cubicBezTo>
                  <a:pt x="185760" y="141362"/>
                  <a:pt x="114852" y="173112"/>
                  <a:pt x="92098" y="147183"/>
                </a:cubicBezTo>
                <a:cubicBezTo>
                  <a:pt x="69344" y="121254"/>
                  <a:pt x="45002" y="-13684"/>
                  <a:pt x="41298" y="1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7F469C6-055B-B5AC-8E9B-3CA5113F891F}"/>
              </a:ext>
            </a:extLst>
          </p:cNvPr>
          <p:cNvSpPr/>
          <p:nvPr/>
        </p:nvSpPr>
        <p:spPr>
          <a:xfrm>
            <a:off x="2079609" y="10153647"/>
            <a:ext cx="282691" cy="335943"/>
          </a:xfrm>
          <a:custGeom>
            <a:avLst/>
            <a:gdLst>
              <a:gd name="connsiteX0" fmla="*/ 282591 w 282691"/>
              <a:gd name="connsiteY0" fmla="*/ 3 h 335943"/>
              <a:gd name="connsiteX1" fmla="*/ 161941 w 282691"/>
              <a:gd name="connsiteY1" fmla="*/ 111128 h 335943"/>
              <a:gd name="connsiteX2" fmla="*/ 133366 w 282691"/>
              <a:gd name="connsiteY2" fmla="*/ 282578 h 335943"/>
              <a:gd name="connsiteX3" fmla="*/ 133366 w 282691"/>
              <a:gd name="connsiteY3" fmla="*/ 219078 h 335943"/>
              <a:gd name="connsiteX4" fmla="*/ 136541 w 282691"/>
              <a:gd name="connsiteY4" fmla="*/ 311153 h 335943"/>
              <a:gd name="connsiteX5" fmla="*/ 16 w 282691"/>
              <a:gd name="connsiteY5" fmla="*/ 327028 h 335943"/>
              <a:gd name="connsiteX6" fmla="*/ 127016 w 282691"/>
              <a:gd name="connsiteY6" fmla="*/ 320678 h 335943"/>
              <a:gd name="connsiteX7" fmla="*/ 107966 w 282691"/>
              <a:gd name="connsiteY7" fmla="*/ 152403 h 335943"/>
              <a:gd name="connsiteX8" fmla="*/ 117491 w 282691"/>
              <a:gd name="connsiteY8" fmla="*/ 200028 h 335943"/>
              <a:gd name="connsiteX9" fmla="*/ 152416 w 282691"/>
              <a:gd name="connsiteY9" fmla="*/ 41278 h 335943"/>
              <a:gd name="connsiteX10" fmla="*/ 139716 w 282691"/>
              <a:gd name="connsiteY10" fmla="*/ 114303 h 335943"/>
              <a:gd name="connsiteX11" fmla="*/ 282591 w 282691"/>
              <a:gd name="connsiteY11" fmla="*/ 3 h 33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691" h="335943">
                <a:moveTo>
                  <a:pt x="282591" y="3"/>
                </a:moveTo>
                <a:cubicBezTo>
                  <a:pt x="286295" y="-526"/>
                  <a:pt x="186812" y="64032"/>
                  <a:pt x="161941" y="111128"/>
                </a:cubicBezTo>
                <a:cubicBezTo>
                  <a:pt x="137070" y="158224"/>
                  <a:pt x="138128" y="264586"/>
                  <a:pt x="133366" y="282578"/>
                </a:cubicBezTo>
                <a:cubicBezTo>
                  <a:pt x="128603" y="300570"/>
                  <a:pt x="132837" y="214316"/>
                  <a:pt x="133366" y="219078"/>
                </a:cubicBezTo>
                <a:cubicBezTo>
                  <a:pt x="133895" y="223841"/>
                  <a:pt x="158766" y="293161"/>
                  <a:pt x="136541" y="311153"/>
                </a:cubicBezTo>
                <a:cubicBezTo>
                  <a:pt x="114316" y="329145"/>
                  <a:pt x="1603" y="325441"/>
                  <a:pt x="16" y="327028"/>
                </a:cubicBezTo>
                <a:cubicBezTo>
                  <a:pt x="-1571" y="328615"/>
                  <a:pt x="109024" y="349782"/>
                  <a:pt x="127016" y="320678"/>
                </a:cubicBezTo>
                <a:cubicBezTo>
                  <a:pt x="145008" y="291574"/>
                  <a:pt x="109553" y="172511"/>
                  <a:pt x="107966" y="152403"/>
                </a:cubicBezTo>
                <a:cubicBezTo>
                  <a:pt x="106378" y="132295"/>
                  <a:pt x="110083" y="218549"/>
                  <a:pt x="117491" y="200028"/>
                </a:cubicBezTo>
                <a:cubicBezTo>
                  <a:pt x="124899" y="181507"/>
                  <a:pt x="148712" y="55565"/>
                  <a:pt x="152416" y="41278"/>
                </a:cubicBezTo>
                <a:cubicBezTo>
                  <a:pt x="156120" y="26991"/>
                  <a:pt x="122254" y="122770"/>
                  <a:pt x="139716" y="114303"/>
                </a:cubicBezTo>
                <a:cubicBezTo>
                  <a:pt x="157178" y="105836"/>
                  <a:pt x="278887" y="532"/>
                  <a:pt x="28259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7B9C14D5-AAD1-987A-6473-6E0D1503C18A}"/>
              </a:ext>
            </a:extLst>
          </p:cNvPr>
          <p:cNvSpPr/>
          <p:nvPr/>
        </p:nvSpPr>
        <p:spPr>
          <a:xfrm>
            <a:off x="1838632" y="10645559"/>
            <a:ext cx="400551" cy="130399"/>
          </a:xfrm>
          <a:custGeom>
            <a:avLst/>
            <a:gdLst>
              <a:gd name="connsiteX0" fmla="*/ 6043 w 400551"/>
              <a:gd name="connsiteY0" fmla="*/ 31966 h 130399"/>
              <a:gd name="connsiteX1" fmla="*/ 390218 w 400551"/>
              <a:gd name="connsiteY1" fmla="*/ 12916 h 130399"/>
              <a:gd name="connsiteX2" fmla="*/ 285443 w 400551"/>
              <a:gd name="connsiteY2" fmla="*/ 12916 h 130399"/>
              <a:gd name="connsiteX3" fmla="*/ 228293 w 400551"/>
              <a:gd name="connsiteY3" fmla="*/ 130391 h 130399"/>
              <a:gd name="connsiteX4" fmla="*/ 250518 w 400551"/>
              <a:gd name="connsiteY4" fmla="*/ 19266 h 130399"/>
              <a:gd name="connsiteX5" fmla="*/ 136218 w 400551"/>
              <a:gd name="connsiteY5" fmla="*/ 12916 h 130399"/>
              <a:gd name="connsiteX6" fmla="*/ 167968 w 400551"/>
              <a:gd name="connsiteY6" fmla="*/ 63716 h 130399"/>
              <a:gd name="connsiteX7" fmla="*/ 155268 w 400551"/>
              <a:gd name="connsiteY7" fmla="*/ 216 h 130399"/>
              <a:gd name="connsiteX8" fmla="*/ 6043 w 400551"/>
              <a:gd name="connsiteY8" fmla="*/ 31966 h 13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551" h="130399">
                <a:moveTo>
                  <a:pt x="6043" y="31966"/>
                </a:moveTo>
                <a:lnTo>
                  <a:pt x="390218" y="12916"/>
                </a:lnTo>
                <a:cubicBezTo>
                  <a:pt x="436785" y="9741"/>
                  <a:pt x="312430" y="-6663"/>
                  <a:pt x="285443" y="12916"/>
                </a:cubicBezTo>
                <a:cubicBezTo>
                  <a:pt x="258456" y="32495"/>
                  <a:pt x="234114" y="129333"/>
                  <a:pt x="228293" y="130391"/>
                </a:cubicBezTo>
                <a:cubicBezTo>
                  <a:pt x="222472" y="131449"/>
                  <a:pt x="265864" y="38845"/>
                  <a:pt x="250518" y="19266"/>
                </a:cubicBezTo>
                <a:cubicBezTo>
                  <a:pt x="235172" y="-313"/>
                  <a:pt x="149976" y="5508"/>
                  <a:pt x="136218" y="12916"/>
                </a:cubicBezTo>
                <a:cubicBezTo>
                  <a:pt x="122460" y="20324"/>
                  <a:pt x="164793" y="65833"/>
                  <a:pt x="167968" y="63716"/>
                </a:cubicBezTo>
                <a:cubicBezTo>
                  <a:pt x="171143" y="61599"/>
                  <a:pt x="180668" y="3391"/>
                  <a:pt x="155268" y="216"/>
                </a:cubicBezTo>
                <a:cubicBezTo>
                  <a:pt x="129868" y="-2959"/>
                  <a:pt x="-33115" y="29849"/>
                  <a:pt x="6043" y="31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0FE3C389-5093-BA33-13F1-68F99A8EE40E}"/>
              </a:ext>
            </a:extLst>
          </p:cNvPr>
          <p:cNvSpPr/>
          <p:nvPr/>
        </p:nvSpPr>
        <p:spPr>
          <a:xfrm>
            <a:off x="1247438" y="11397612"/>
            <a:ext cx="220065" cy="588192"/>
          </a:xfrm>
          <a:custGeom>
            <a:avLst/>
            <a:gdLst>
              <a:gd name="connsiteX0" fmla="*/ 190837 w 220065"/>
              <a:gd name="connsiteY0" fmla="*/ 638 h 588192"/>
              <a:gd name="connsiteX1" fmla="*/ 213062 w 220065"/>
              <a:gd name="connsiteY1" fmla="*/ 311788 h 588192"/>
              <a:gd name="connsiteX2" fmla="*/ 162262 w 220065"/>
              <a:gd name="connsiteY2" fmla="*/ 384813 h 588192"/>
              <a:gd name="connsiteX3" fmla="*/ 337 w 220065"/>
              <a:gd name="connsiteY3" fmla="*/ 588013 h 588192"/>
              <a:gd name="connsiteX4" fmla="*/ 209887 w 220065"/>
              <a:gd name="connsiteY4" fmla="*/ 346713 h 588192"/>
              <a:gd name="connsiteX5" fmla="*/ 187662 w 220065"/>
              <a:gd name="connsiteY5" fmla="*/ 181613 h 588192"/>
              <a:gd name="connsiteX6" fmla="*/ 190837 w 220065"/>
              <a:gd name="connsiteY6" fmla="*/ 229238 h 588192"/>
              <a:gd name="connsiteX7" fmla="*/ 190837 w 220065"/>
              <a:gd name="connsiteY7" fmla="*/ 638 h 5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65" h="588192">
                <a:moveTo>
                  <a:pt x="190837" y="638"/>
                </a:moveTo>
                <a:cubicBezTo>
                  <a:pt x="194541" y="14396"/>
                  <a:pt x="217825" y="247759"/>
                  <a:pt x="213062" y="311788"/>
                </a:cubicBezTo>
                <a:cubicBezTo>
                  <a:pt x="208299" y="375817"/>
                  <a:pt x="197716" y="338776"/>
                  <a:pt x="162262" y="384813"/>
                </a:cubicBezTo>
                <a:cubicBezTo>
                  <a:pt x="126808" y="430850"/>
                  <a:pt x="-7600" y="594363"/>
                  <a:pt x="337" y="588013"/>
                </a:cubicBezTo>
                <a:cubicBezTo>
                  <a:pt x="8274" y="581663"/>
                  <a:pt x="178666" y="414446"/>
                  <a:pt x="209887" y="346713"/>
                </a:cubicBezTo>
                <a:cubicBezTo>
                  <a:pt x="241108" y="278980"/>
                  <a:pt x="190837" y="201192"/>
                  <a:pt x="187662" y="181613"/>
                </a:cubicBezTo>
                <a:cubicBezTo>
                  <a:pt x="184487" y="162034"/>
                  <a:pt x="192424" y="258871"/>
                  <a:pt x="190837" y="229238"/>
                </a:cubicBezTo>
                <a:cubicBezTo>
                  <a:pt x="189250" y="199605"/>
                  <a:pt x="187133" y="-13120"/>
                  <a:pt x="190837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CEA92D92-8EFF-5EA9-0880-B2DA522687AD}"/>
              </a:ext>
            </a:extLst>
          </p:cNvPr>
          <p:cNvSpPr/>
          <p:nvPr/>
        </p:nvSpPr>
        <p:spPr>
          <a:xfrm>
            <a:off x="822088" y="11159424"/>
            <a:ext cx="35162" cy="1042508"/>
          </a:xfrm>
          <a:custGeom>
            <a:avLst/>
            <a:gdLst>
              <a:gd name="connsiteX0" fmla="*/ 12937 w 35162"/>
              <a:gd name="connsiteY0" fmla="*/ 105476 h 1042508"/>
              <a:gd name="connsiteX1" fmla="*/ 12937 w 35162"/>
              <a:gd name="connsiteY1" fmla="*/ 159451 h 1042508"/>
              <a:gd name="connsiteX2" fmla="*/ 35162 w 35162"/>
              <a:gd name="connsiteY2" fmla="*/ 1042101 h 1042508"/>
              <a:gd name="connsiteX3" fmla="*/ 12937 w 35162"/>
              <a:gd name="connsiteY3" fmla="*/ 270576 h 1042508"/>
              <a:gd name="connsiteX4" fmla="*/ 237 w 35162"/>
              <a:gd name="connsiteY4" fmla="*/ 7051 h 1042508"/>
              <a:gd name="connsiteX5" fmla="*/ 12937 w 35162"/>
              <a:gd name="connsiteY5" fmla="*/ 105476 h 10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62" h="1042508">
                <a:moveTo>
                  <a:pt x="12937" y="105476"/>
                </a:moveTo>
                <a:cubicBezTo>
                  <a:pt x="15054" y="130876"/>
                  <a:pt x="9233" y="3347"/>
                  <a:pt x="12937" y="159451"/>
                </a:cubicBezTo>
                <a:cubicBezTo>
                  <a:pt x="16641" y="315555"/>
                  <a:pt x="35162" y="1023580"/>
                  <a:pt x="35162" y="1042101"/>
                </a:cubicBezTo>
                <a:cubicBezTo>
                  <a:pt x="35162" y="1060622"/>
                  <a:pt x="18758" y="443084"/>
                  <a:pt x="12937" y="270576"/>
                </a:cubicBezTo>
                <a:cubicBezTo>
                  <a:pt x="7116" y="98068"/>
                  <a:pt x="2354" y="42505"/>
                  <a:pt x="237" y="7051"/>
                </a:cubicBezTo>
                <a:cubicBezTo>
                  <a:pt x="-1880" y="-28403"/>
                  <a:pt x="10820" y="80076"/>
                  <a:pt x="12937" y="105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A98A2A9-91F9-B96D-A50D-1708445563F6}"/>
              </a:ext>
            </a:extLst>
          </p:cNvPr>
          <p:cNvSpPr/>
          <p:nvPr/>
        </p:nvSpPr>
        <p:spPr>
          <a:xfrm>
            <a:off x="2185012" y="10810682"/>
            <a:ext cx="72068" cy="179634"/>
          </a:xfrm>
          <a:custGeom>
            <a:avLst/>
            <a:gdLst>
              <a:gd name="connsiteX0" fmla="*/ 44068 w 72068"/>
              <a:gd name="connsiteY0" fmla="*/ 537 h 179634"/>
              <a:gd name="connsiteX1" fmla="*/ 55084 w 72068"/>
              <a:gd name="connsiteY1" fmla="*/ 92345 h 179634"/>
              <a:gd name="connsiteX2" fmla="*/ 69774 w 72068"/>
              <a:gd name="connsiteY2" fmla="*/ 176807 h 179634"/>
              <a:gd name="connsiteX3" fmla="*/ 66101 w 72068"/>
              <a:gd name="connsiteY3" fmla="*/ 154773 h 179634"/>
              <a:gd name="connsiteX4" fmla="*/ 14689 w 72068"/>
              <a:gd name="connsiteY4" fmla="*/ 107034 h 179634"/>
              <a:gd name="connsiteX5" fmla="*/ 0 w 72068"/>
              <a:gd name="connsiteY5" fmla="*/ 107034 h 179634"/>
              <a:gd name="connsiteX6" fmla="*/ 22034 w 72068"/>
              <a:gd name="connsiteY6" fmla="*/ 118051 h 179634"/>
              <a:gd name="connsiteX7" fmla="*/ 47740 w 72068"/>
              <a:gd name="connsiteY7" fmla="*/ 136412 h 179634"/>
              <a:gd name="connsiteX8" fmla="*/ 44068 w 72068"/>
              <a:gd name="connsiteY8" fmla="*/ 537 h 1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68" h="179634">
                <a:moveTo>
                  <a:pt x="44068" y="537"/>
                </a:moveTo>
                <a:cubicBezTo>
                  <a:pt x="45292" y="-6807"/>
                  <a:pt x="50800" y="62967"/>
                  <a:pt x="55084" y="92345"/>
                </a:cubicBezTo>
                <a:cubicBezTo>
                  <a:pt x="59368" y="121723"/>
                  <a:pt x="69774" y="176807"/>
                  <a:pt x="69774" y="176807"/>
                </a:cubicBezTo>
                <a:cubicBezTo>
                  <a:pt x="71610" y="187212"/>
                  <a:pt x="75282" y="166402"/>
                  <a:pt x="66101" y="154773"/>
                </a:cubicBezTo>
                <a:cubicBezTo>
                  <a:pt x="56920" y="143144"/>
                  <a:pt x="14689" y="107034"/>
                  <a:pt x="14689" y="107034"/>
                </a:cubicBezTo>
                <a:cubicBezTo>
                  <a:pt x="3672" y="99078"/>
                  <a:pt x="0" y="107034"/>
                  <a:pt x="0" y="107034"/>
                </a:cubicBezTo>
                <a:cubicBezTo>
                  <a:pt x="1224" y="108870"/>
                  <a:pt x="14077" y="113155"/>
                  <a:pt x="22034" y="118051"/>
                </a:cubicBezTo>
                <a:cubicBezTo>
                  <a:pt x="29991" y="122947"/>
                  <a:pt x="43456" y="152325"/>
                  <a:pt x="47740" y="136412"/>
                </a:cubicBezTo>
                <a:cubicBezTo>
                  <a:pt x="52024" y="120499"/>
                  <a:pt x="42844" y="7881"/>
                  <a:pt x="44068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C9B1B2B-86EE-04BA-8778-CFFBE1A585A0}"/>
              </a:ext>
            </a:extLst>
          </p:cNvPr>
          <p:cNvSpPr/>
          <p:nvPr/>
        </p:nvSpPr>
        <p:spPr>
          <a:xfrm>
            <a:off x="1982382" y="10932341"/>
            <a:ext cx="129184" cy="253794"/>
          </a:xfrm>
          <a:custGeom>
            <a:avLst/>
            <a:gdLst>
              <a:gd name="connsiteX0" fmla="*/ 129184 w 129184"/>
              <a:gd name="connsiteY0" fmla="*/ 64 h 253794"/>
              <a:gd name="connsiteX1" fmla="*/ 26360 w 129184"/>
              <a:gd name="connsiteY1" fmla="*/ 110232 h 253794"/>
              <a:gd name="connsiteX2" fmla="*/ 15343 w 129184"/>
              <a:gd name="connsiteY2" fmla="*/ 157972 h 253794"/>
              <a:gd name="connsiteX3" fmla="*/ 11671 w 129184"/>
              <a:gd name="connsiteY3" fmla="*/ 253452 h 253794"/>
              <a:gd name="connsiteX4" fmla="*/ 7999 w 129184"/>
              <a:gd name="connsiteY4" fmla="*/ 121249 h 253794"/>
              <a:gd name="connsiteX5" fmla="*/ 654 w 129184"/>
              <a:gd name="connsiteY5" fmla="*/ 165317 h 253794"/>
              <a:gd name="connsiteX6" fmla="*/ 26360 w 129184"/>
              <a:gd name="connsiteY6" fmla="*/ 95543 h 253794"/>
              <a:gd name="connsiteX7" fmla="*/ 129184 w 129184"/>
              <a:gd name="connsiteY7" fmla="*/ 64 h 25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84" h="253794">
                <a:moveTo>
                  <a:pt x="129184" y="64"/>
                </a:moveTo>
                <a:cubicBezTo>
                  <a:pt x="129184" y="2512"/>
                  <a:pt x="45333" y="83914"/>
                  <a:pt x="26360" y="110232"/>
                </a:cubicBezTo>
                <a:cubicBezTo>
                  <a:pt x="7387" y="136550"/>
                  <a:pt x="17791" y="134102"/>
                  <a:pt x="15343" y="157972"/>
                </a:cubicBezTo>
                <a:cubicBezTo>
                  <a:pt x="12895" y="181842"/>
                  <a:pt x="12895" y="259573"/>
                  <a:pt x="11671" y="253452"/>
                </a:cubicBezTo>
                <a:cubicBezTo>
                  <a:pt x="10447" y="247332"/>
                  <a:pt x="9835" y="135938"/>
                  <a:pt x="7999" y="121249"/>
                </a:cubicBezTo>
                <a:cubicBezTo>
                  <a:pt x="6163" y="106560"/>
                  <a:pt x="-2406" y="169601"/>
                  <a:pt x="654" y="165317"/>
                </a:cubicBezTo>
                <a:cubicBezTo>
                  <a:pt x="3714" y="161033"/>
                  <a:pt x="-1182" y="125533"/>
                  <a:pt x="26360" y="95543"/>
                </a:cubicBezTo>
                <a:cubicBezTo>
                  <a:pt x="53902" y="65553"/>
                  <a:pt x="129184" y="-2384"/>
                  <a:pt x="12918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02AD2BE-D8AC-827A-2E1A-D583570125DA}"/>
              </a:ext>
            </a:extLst>
          </p:cNvPr>
          <p:cNvSpPr/>
          <p:nvPr/>
        </p:nvSpPr>
        <p:spPr>
          <a:xfrm>
            <a:off x="2473749" y="11119688"/>
            <a:ext cx="78558" cy="207300"/>
          </a:xfrm>
          <a:custGeom>
            <a:avLst/>
            <a:gdLst>
              <a:gd name="connsiteX0" fmla="*/ 16063 w 78558"/>
              <a:gd name="connsiteY0" fmla="*/ 4 h 207300"/>
              <a:gd name="connsiteX1" fmla="*/ 19735 w 78558"/>
              <a:gd name="connsiteY1" fmla="*/ 84466 h 207300"/>
              <a:gd name="connsiteX2" fmla="*/ 78492 w 78558"/>
              <a:gd name="connsiteY2" fmla="*/ 117517 h 207300"/>
              <a:gd name="connsiteX3" fmla="*/ 30752 w 78558"/>
              <a:gd name="connsiteY3" fmla="*/ 176273 h 207300"/>
              <a:gd name="connsiteX4" fmla="*/ 1374 w 78558"/>
              <a:gd name="connsiteY4" fmla="*/ 205652 h 207300"/>
              <a:gd name="connsiteX5" fmla="*/ 74820 w 78558"/>
              <a:gd name="connsiteY5" fmla="*/ 128534 h 207300"/>
              <a:gd name="connsiteX6" fmla="*/ 56458 w 78558"/>
              <a:gd name="connsiteY6" fmla="*/ 113845 h 207300"/>
              <a:gd name="connsiteX7" fmla="*/ 19735 w 78558"/>
              <a:gd name="connsiteY7" fmla="*/ 80794 h 207300"/>
              <a:gd name="connsiteX8" fmla="*/ 16063 w 78558"/>
              <a:gd name="connsiteY8" fmla="*/ 4 h 20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8" h="207300">
                <a:moveTo>
                  <a:pt x="16063" y="4"/>
                </a:moveTo>
                <a:cubicBezTo>
                  <a:pt x="16063" y="616"/>
                  <a:pt x="9330" y="64881"/>
                  <a:pt x="19735" y="84466"/>
                </a:cubicBezTo>
                <a:cubicBezTo>
                  <a:pt x="30140" y="104052"/>
                  <a:pt x="76656" y="102216"/>
                  <a:pt x="78492" y="117517"/>
                </a:cubicBezTo>
                <a:cubicBezTo>
                  <a:pt x="80328" y="132818"/>
                  <a:pt x="43605" y="161584"/>
                  <a:pt x="30752" y="176273"/>
                </a:cubicBezTo>
                <a:cubicBezTo>
                  <a:pt x="17899" y="190962"/>
                  <a:pt x="-5971" y="213608"/>
                  <a:pt x="1374" y="205652"/>
                </a:cubicBezTo>
                <a:cubicBezTo>
                  <a:pt x="8719" y="197696"/>
                  <a:pt x="74820" y="128534"/>
                  <a:pt x="74820" y="128534"/>
                </a:cubicBezTo>
                <a:cubicBezTo>
                  <a:pt x="84001" y="113233"/>
                  <a:pt x="65639" y="121802"/>
                  <a:pt x="56458" y="113845"/>
                </a:cubicBezTo>
                <a:cubicBezTo>
                  <a:pt x="47277" y="105888"/>
                  <a:pt x="27079" y="96707"/>
                  <a:pt x="19735" y="80794"/>
                </a:cubicBezTo>
                <a:cubicBezTo>
                  <a:pt x="12391" y="64881"/>
                  <a:pt x="16063" y="-608"/>
                  <a:pt x="1606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F0CCE211-3C90-FD28-0C0B-9427C9250651}"/>
              </a:ext>
            </a:extLst>
          </p:cNvPr>
          <p:cNvSpPr/>
          <p:nvPr/>
        </p:nvSpPr>
        <p:spPr>
          <a:xfrm>
            <a:off x="2177144" y="11223479"/>
            <a:ext cx="274116" cy="288824"/>
          </a:xfrm>
          <a:custGeom>
            <a:avLst/>
            <a:gdLst>
              <a:gd name="connsiteX0" fmla="*/ 272273 w 274116"/>
              <a:gd name="connsiteY0" fmla="*/ 2709 h 288824"/>
              <a:gd name="connsiteX1" fmla="*/ 4196 w 274116"/>
              <a:gd name="connsiteY1" fmla="*/ 285475 h 288824"/>
              <a:gd name="connsiteX2" fmla="*/ 118037 w 274116"/>
              <a:gd name="connsiteY2" fmla="*/ 149601 h 288824"/>
              <a:gd name="connsiteX3" fmla="*/ 272273 w 274116"/>
              <a:gd name="connsiteY3" fmla="*/ 2709 h 28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16" h="288824">
                <a:moveTo>
                  <a:pt x="272273" y="2709"/>
                </a:moveTo>
                <a:cubicBezTo>
                  <a:pt x="253299" y="25355"/>
                  <a:pt x="29902" y="260993"/>
                  <a:pt x="4196" y="285475"/>
                </a:cubicBezTo>
                <a:cubicBezTo>
                  <a:pt x="-21510" y="309957"/>
                  <a:pt x="77642" y="193668"/>
                  <a:pt x="118037" y="149601"/>
                </a:cubicBezTo>
                <a:cubicBezTo>
                  <a:pt x="158432" y="105534"/>
                  <a:pt x="291247" y="-19937"/>
                  <a:pt x="272273" y="2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3308A176-3B6B-865F-2217-971A193ADD14}"/>
              </a:ext>
            </a:extLst>
          </p:cNvPr>
          <p:cNvSpPr/>
          <p:nvPr/>
        </p:nvSpPr>
        <p:spPr>
          <a:xfrm>
            <a:off x="2060145" y="11306318"/>
            <a:ext cx="381790" cy="445076"/>
          </a:xfrm>
          <a:custGeom>
            <a:avLst/>
            <a:gdLst>
              <a:gd name="connsiteX0" fmla="*/ 378255 w 381790"/>
              <a:gd name="connsiteY0" fmla="*/ 660 h 445076"/>
              <a:gd name="connsiteX1" fmla="*/ 326843 w 381790"/>
              <a:gd name="connsiteY1" fmla="*/ 99812 h 445076"/>
              <a:gd name="connsiteX2" fmla="*/ 9 w 381790"/>
              <a:gd name="connsiteY2" fmla="*/ 445007 h 445076"/>
              <a:gd name="connsiteX3" fmla="*/ 315826 w 381790"/>
              <a:gd name="connsiteY3" fmla="*/ 129190 h 445076"/>
              <a:gd name="connsiteX4" fmla="*/ 370910 w 381790"/>
              <a:gd name="connsiteY4" fmla="*/ 59417 h 445076"/>
              <a:gd name="connsiteX5" fmla="*/ 378255 w 381790"/>
              <a:gd name="connsiteY5" fmla="*/ 660 h 44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90" h="445076">
                <a:moveTo>
                  <a:pt x="378255" y="660"/>
                </a:moveTo>
                <a:cubicBezTo>
                  <a:pt x="370911" y="7392"/>
                  <a:pt x="389884" y="25754"/>
                  <a:pt x="326843" y="99812"/>
                </a:cubicBezTo>
                <a:cubicBezTo>
                  <a:pt x="263802" y="173870"/>
                  <a:pt x="1845" y="440111"/>
                  <a:pt x="9" y="445007"/>
                </a:cubicBezTo>
                <a:cubicBezTo>
                  <a:pt x="-1827" y="449903"/>
                  <a:pt x="254009" y="193455"/>
                  <a:pt x="315826" y="129190"/>
                </a:cubicBezTo>
                <a:cubicBezTo>
                  <a:pt x="377643" y="64925"/>
                  <a:pt x="361117" y="78390"/>
                  <a:pt x="370910" y="59417"/>
                </a:cubicBezTo>
                <a:cubicBezTo>
                  <a:pt x="380703" y="40444"/>
                  <a:pt x="385599" y="-6072"/>
                  <a:pt x="378255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A88B8148-89A6-EEBE-B477-77C077C226DE}"/>
              </a:ext>
            </a:extLst>
          </p:cNvPr>
          <p:cNvSpPr/>
          <p:nvPr/>
        </p:nvSpPr>
        <p:spPr>
          <a:xfrm>
            <a:off x="1611764" y="11853882"/>
            <a:ext cx="327509" cy="426419"/>
          </a:xfrm>
          <a:custGeom>
            <a:avLst/>
            <a:gdLst>
              <a:gd name="connsiteX0" fmla="*/ 327205 w 327509"/>
              <a:gd name="connsiteY0" fmla="*/ 267 h 426419"/>
              <a:gd name="connsiteX1" fmla="*/ 172969 w 327509"/>
              <a:gd name="connsiteY1" fmla="*/ 165520 h 426419"/>
              <a:gd name="connsiteX2" fmla="*/ 371 w 327509"/>
              <a:gd name="connsiteY2" fmla="*/ 426253 h 426419"/>
              <a:gd name="connsiteX3" fmla="*/ 132573 w 327509"/>
              <a:gd name="connsiteY3" fmla="*/ 202243 h 426419"/>
              <a:gd name="connsiteX4" fmla="*/ 327205 w 327509"/>
              <a:gd name="connsiteY4" fmla="*/ 267 h 42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09" h="426419">
                <a:moveTo>
                  <a:pt x="327205" y="267"/>
                </a:moveTo>
                <a:cubicBezTo>
                  <a:pt x="333938" y="-5853"/>
                  <a:pt x="227441" y="94522"/>
                  <a:pt x="172969" y="165520"/>
                </a:cubicBezTo>
                <a:cubicBezTo>
                  <a:pt x="118497" y="236518"/>
                  <a:pt x="7104" y="420133"/>
                  <a:pt x="371" y="426253"/>
                </a:cubicBezTo>
                <a:cubicBezTo>
                  <a:pt x="-6362" y="432373"/>
                  <a:pt x="79937" y="267732"/>
                  <a:pt x="132573" y="202243"/>
                </a:cubicBezTo>
                <a:cubicBezTo>
                  <a:pt x="185209" y="136754"/>
                  <a:pt x="320472" y="6387"/>
                  <a:pt x="327205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9B0B9C0-A3CC-5158-8139-9124209BF67A}"/>
              </a:ext>
            </a:extLst>
          </p:cNvPr>
          <p:cNvSpPr/>
          <p:nvPr/>
        </p:nvSpPr>
        <p:spPr>
          <a:xfrm>
            <a:off x="2532969" y="11380003"/>
            <a:ext cx="287876" cy="283197"/>
          </a:xfrm>
          <a:custGeom>
            <a:avLst/>
            <a:gdLst>
              <a:gd name="connsiteX0" fmla="*/ 67012 w 287876"/>
              <a:gd name="connsiteY0" fmla="*/ 421 h 283197"/>
              <a:gd name="connsiteX1" fmla="*/ 55995 w 287876"/>
              <a:gd name="connsiteY1" fmla="*/ 92228 h 283197"/>
              <a:gd name="connsiteX2" fmla="*/ 59667 w 287876"/>
              <a:gd name="connsiteY2" fmla="*/ 136296 h 283197"/>
              <a:gd name="connsiteX3" fmla="*/ 78029 w 287876"/>
              <a:gd name="connsiteY3" fmla="*/ 187708 h 283197"/>
              <a:gd name="connsiteX4" fmla="*/ 911 w 287876"/>
              <a:gd name="connsiteY4" fmla="*/ 275843 h 283197"/>
              <a:gd name="connsiteX5" fmla="*/ 52323 w 287876"/>
              <a:gd name="connsiteY5" fmla="*/ 261154 h 283197"/>
              <a:gd name="connsiteX6" fmla="*/ 276332 w 287876"/>
              <a:gd name="connsiteY6" fmla="*/ 246464 h 283197"/>
              <a:gd name="connsiteX7" fmla="*/ 243282 w 287876"/>
              <a:gd name="connsiteY7" fmla="*/ 250137 h 283197"/>
              <a:gd name="connsiteX8" fmla="*/ 136785 w 287876"/>
              <a:gd name="connsiteY8" fmla="*/ 283187 h 283197"/>
              <a:gd name="connsiteX9" fmla="*/ 195542 w 287876"/>
              <a:gd name="connsiteY9" fmla="*/ 253809 h 283197"/>
              <a:gd name="connsiteX10" fmla="*/ 33961 w 287876"/>
              <a:gd name="connsiteY10" fmla="*/ 264826 h 283197"/>
              <a:gd name="connsiteX11" fmla="*/ 89045 w 287876"/>
              <a:gd name="connsiteY11" fmla="*/ 195052 h 283197"/>
              <a:gd name="connsiteX12" fmla="*/ 78029 w 287876"/>
              <a:gd name="connsiteY12" fmla="*/ 165674 h 283197"/>
              <a:gd name="connsiteX13" fmla="*/ 19272 w 287876"/>
              <a:gd name="connsiteY13" fmla="*/ 95901 h 283197"/>
              <a:gd name="connsiteX14" fmla="*/ 55995 w 287876"/>
              <a:gd name="connsiteY14" fmla="*/ 132624 h 283197"/>
              <a:gd name="connsiteX15" fmla="*/ 67012 w 287876"/>
              <a:gd name="connsiteY15" fmla="*/ 421 h 2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7876" h="283197">
                <a:moveTo>
                  <a:pt x="67012" y="421"/>
                </a:moveTo>
                <a:cubicBezTo>
                  <a:pt x="67012" y="-6312"/>
                  <a:pt x="57219" y="69582"/>
                  <a:pt x="55995" y="92228"/>
                </a:cubicBezTo>
                <a:cubicBezTo>
                  <a:pt x="54771" y="114874"/>
                  <a:pt x="55995" y="120383"/>
                  <a:pt x="59667" y="136296"/>
                </a:cubicBezTo>
                <a:cubicBezTo>
                  <a:pt x="63339" y="152209"/>
                  <a:pt x="87822" y="164450"/>
                  <a:pt x="78029" y="187708"/>
                </a:cubicBezTo>
                <a:cubicBezTo>
                  <a:pt x="68236" y="210966"/>
                  <a:pt x="5195" y="263602"/>
                  <a:pt x="911" y="275843"/>
                </a:cubicBezTo>
                <a:cubicBezTo>
                  <a:pt x="-3373" y="288084"/>
                  <a:pt x="6420" y="266050"/>
                  <a:pt x="52323" y="261154"/>
                </a:cubicBezTo>
                <a:cubicBezTo>
                  <a:pt x="98226" y="256258"/>
                  <a:pt x="244506" y="248300"/>
                  <a:pt x="276332" y="246464"/>
                </a:cubicBezTo>
                <a:cubicBezTo>
                  <a:pt x="308159" y="244628"/>
                  <a:pt x="266540" y="244016"/>
                  <a:pt x="243282" y="250137"/>
                </a:cubicBezTo>
                <a:cubicBezTo>
                  <a:pt x="220024" y="256258"/>
                  <a:pt x="144742" y="282575"/>
                  <a:pt x="136785" y="283187"/>
                </a:cubicBezTo>
                <a:cubicBezTo>
                  <a:pt x="128828" y="283799"/>
                  <a:pt x="212679" y="256869"/>
                  <a:pt x="195542" y="253809"/>
                </a:cubicBezTo>
                <a:cubicBezTo>
                  <a:pt x="178405" y="250749"/>
                  <a:pt x="51711" y="274619"/>
                  <a:pt x="33961" y="264826"/>
                </a:cubicBezTo>
                <a:cubicBezTo>
                  <a:pt x="16211" y="255033"/>
                  <a:pt x="81700" y="211577"/>
                  <a:pt x="89045" y="195052"/>
                </a:cubicBezTo>
                <a:cubicBezTo>
                  <a:pt x="96390" y="178527"/>
                  <a:pt x="89658" y="182199"/>
                  <a:pt x="78029" y="165674"/>
                </a:cubicBezTo>
                <a:cubicBezTo>
                  <a:pt x="66400" y="149149"/>
                  <a:pt x="22944" y="101409"/>
                  <a:pt x="19272" y="95901"/>
                </a:cubicBezTo>
                <a:cubicBezTo>
                  <a:pt x="15600" y="90393"/>
                  <a:pt x="50486" y="144865"/>
                  <a:pt x="55995" y="132624"/>
                </a:cubicBezTo>
                <a:cubicBezTo>
                  <a:pt x="61504" y="120383"/>
                  <a:pt x="67012" y="7154"/>
                  <a:pt x="67012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40CA715-C820-C16F-B247-72CAE9B1313F}"/>
              </a:ext>
            </a:extLst>
          </p:cNvPr>
          <p:cNvSpPr/>
          <p:nvPr/>
        </p:nvSpPr>
        <p:spPr>
          <a:xfrm>
            <a:off x="2359462" y="11780568"/>
            <a:ext cx="457186" cy="276393"/>
          </a:xfrm>
          <a:custGeom>
            <a:avLst/>
            <a:gdLst>
              <a:gd name="connsiteX0" fmla="*/ 457184 w 457186"/>
              <a:gd name="connsiteY0" fmla="*/ 136 h 276393"/>
              <a:gd name="connsiteX1" fmla="*/ 244191 w 457186"/>
              <a:gd name="connsiteY1" fmla="*/ 110304 h 276393"/>
              <a:gd name="connsiteX2" fmla="*/ 141367 w 457186"/>
              <a:gd name="connsiteY2" fmla="*/ 158044 h 276393"/>
              <a:gd name="connsiteX3" fmla="*/ 1820 w 457186"/>
              <a:gd name="connsiteY3" fmla="*/ 275557 h 276393"/>
              <a:gd name="connsiteX4" fmla="*/ 247863 w 457186"/>
              <a:gd name="connsiteY4" fmla="*/ 91943 h 276393"/>
              <a:gd name="connsiteX5" fmla="*/ 457184 w 457186"/>
              <a:gd name="connsiteY5" fmla="*/ 136 h 2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186" h="276393">
                <a:moveTo>
                  <a:pt x="457184" y="136"/>
                </a:moveTo>
                <a:cubicBezTo>
                  <a:pt x="456572" y="3196"/>
                  <a:pt x="296827" y="83986"/>
                  <a:pt x="244191" y="110304"/>
                </a:cubicBezTo>
                <a:cubicBezTo>
                  <a:pt x="191555" y="136622"/>
                  <a:pt x="181762" y="130502"/>
                  <a:pt x="141367" y="158044"/>
                </a:cubicBezTo>
                <a:cubicBezTo>
                  <a:pt x="100972" y="185586"/>
                  <a:pt x="-15929" y="286574"/>
                  <a:pt x="1820" y="275557"/>
                </a:cubicBezTo>
                <a:cubicBezTo>
                  <a:pt x="19569" y="264540"/>
                  <a:pt x="173805" y="137846"/>
                  <a:pt x="247863" y="91943"/>
                </a:cubicBezTo>
                <a:cubicBezTo>
                  <a:pt x="321921" y="46040"/>
                  <a:pt x="457796" y="-2924"/>
                  <a:pt x="457184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9076344-80AE-1631-9B2D-33DF58E0EE40}"/>
              </a:ext>
            </a:extLst>
          </p:cNvPr>
          <p:cNvSpPr/>
          <p:nvPr/>
        </p:nvSpPr>
        <p:spPr>
          <a:xfrm>
            <a:off x="2357556" y="11564036"/>
            <a:ext cx="229223" cy="275911"/>
          </a:xfrm>
          <a:custGeom>
            <a:avLst/>
            <a:gdLst>
              <a:gd name="connsiteX0" fmla="*/ 88189 w 229223"/>
              <a:gd name="connsiteY0" fmla="*/ 3 h 275911"/>
              <a:gd name="connsiteX1" fmla="*/ 113895 w 229223"/>
              <a:gd name="connsiteY1" fmla="*/ 110171 h 275911"/>
              <a:gd name="connsiteX2" fmla="*/ 146945 w 229223"/>
              <a:gd name="connsiteY2" fmla="*/ 139550 h 275911"/>
              <a:gd name="connsiteX3" fmla="*/ 146945 w 229223"/>
              <a:gd name="connsiteY3" fmla="*/ 157911 h 275911"/>
              <a:gd name="connsiteX4" fmla="*/ 25760 w 229223"/>
              <a:gd name="connsiteY4" fmla="*/ 275424 h 275911"/>
              <a:gd name="connsiteX5" fmla="*/ 117567 w 229223"/>
              <a:gd name="connsiteY5" fmla="*/ 198306 h 275911"/>
              <a:gd name="connsiteX6" fmla="*/ 227736 w 229223"/>
              <a:gd name="connsiteY6" fmla="*/ 161583 h 275911"/>
              <a:gd name="connsiteX7" fmla="*/ 176324 w 229223"/>
              <a:gd name="connsiteY7" fmla="*/ 168928 h 275911"/>
              <a:gd name="connsiteX8" fmla="*/ 106550 w 229223"/>
              <a:gd name="connsiteY8" fmla="*/ 124860 h 275911"/>
              <a:gd name="connsiteX9" fmla="*/ 54 w 229223"/>
              <a:gd name="connsiteY9" fmla="*/ 154239 h 275911"/>
              <a:gd name="connsiteX10" fmla="*/ 91861 w 229223"/>
              <a:gd name="connsiteY10" fmla="*/ 113844 h 275911"/>
              <a:gd name="connsiteX11" fmla="*/ 88189 w 229223"/>
              <a:gd name="connsiteY11" fmla="*/ 3 h 27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23" h="275911">
                <a:moveTo>
                  <a:pt x="88189" y="3"/>
                </a:moveTo>
                <a:cubicBezTo>
                  <a:pt x="91861" y="-609"/>
                  <a:pt x="104102" y="86913"/>
                  <a:pt x="113895" y="110171"/>
                </a:cubicBezTo>
                <a:cubicBezTo>
                  <a:pt x="123688" y="133429"/>
                  <a:pt x="146945" y="139550"/>
                  <a:pt x="146945" y="139550"/>
                </a:cubicBezTo>
                <a:cubicBezTo>
                  <a:pt x="152453" y="147507"/>
                  <a:pt x="167143" y="135265"/>
                  <a:pt x="146945" y="157911"/>
                </a:cubicBezTo>
                <a:cubicBezTo>
                  <a:pt x="126748" y="180557"/>
                  <a:pt x="30656" y="268692"/>
                  <a:pt x="25760" y="275424"/>
                </a:cubicBezTo>
                <a:cubicBezTo>
                  <a:pt x="20864" y="282156"/>
                  <a:pt x="83904" y="217279"/>
                  <a:pt x="117567" y="198306"/>
                </a:cubicBezTo>
                <a:cubicBezTo>
                  <a:pt x="151230" y="179333"/>
                  <a:pt x="217943" y="166479"/>
                  <a:pt x="227736" y="161583"/>
                </a:cubicBezTo>
                <a:cubicBezTo>
                  <a:pt x="237529" y="156687"/>
                  <a:pt x="196522" y="175049"/>
                  <a:pt x="176324" y="168928"/>
                </a:cubicBezTo>
                <a:cubicBezTo>
                  <a:pt x="156126" y="162807"/>
                  <a:pt x="135928" y="127308"/>
                  <a:pt x="106550" y="124860"/>
                </a:cubicBezTo>
                <a:cubicBezTo>
                  <a:pt x="77172" y="122412"/>
                  <a:pt x="2502" y="156075"/>
                  <a:pt x="54" y="154239"/>
                </a:cubicBezTo>
                <a:cubicBezTo>
                  <a:pt x="-2394" y="152403"/>
                  <a:pt x="77784" y="136490"/>
                  <a:pt x="91861" y="113844"/>
                </a:cubicBezTo>
                <a:cubicBezTo>
                  <a:pt x="105938" y="91198"/>
                  <a:pt x="84517" y="615"/>
                  <a:pt x="881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7A78CD09-50F5-6D3F-066A-9E5357B17E65}"/>
              </a:ext>
            </a:extLst>
          </p:cNvPr>
          <p:cNvSpPr/>
          <p:nvPr/>
        </p:nvSpPr>
        <p:spPr>
          <a:xfrm>
            <a:off x="2335481" y="11059823"/>
            <a:ext cx="114758" cy="107743"/>
          </a:xfrm>
          <a:custGeom>
            <a:avLst/>
            <a:gdLst>
              <a:gd name="connsiteX0" fmla="*/ 95 w 114758"/>
              <a:gd name="connsiteY0" fmla="*/ 34163 h 107743"/>
              <a:gd name="connsiteX1" fmla="*/ 84558 w 114758"/>
              <a:gd name="connsiteY1" fmla="*/ 26818 h 107743"/>
              <a:gd name="connsiteX2" fmla="*/ 95574 w 114758"/>
              <a:gd name="connsiteY2" fmla="*/ 107608 h 107743"/>
              <a:gd name="connsiteX3" fmla="*/ 113936 w 114758"/>
              <a:gd name="connsiteY3" fmla="*/ 4784 h 107743"/>
              <a:gd name="connsiteX4" fmla="*/ 102919 w 114758"/>
              <a:gd name="connsiteY4" fmla="*/ 19473 h 107743"/>
              <a:gd name="connsiteX5" fmla="*/ 95 w 114758"/>
              <a:gd name="connsiteY5" fmla="*/ 34163 h 1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8" h="107743">
                <a:moveTo>
                  <a:pt x="95" y="34163"/>
                </a:moveTo>
                <a:cubicBezTo>
                  <a:pt x="-2965" y="35387"/>
                  <a:pt x="68645" y="14577"/>
                  <a:pt x="84558" y="26818"/>
                </a:cubicBezTo>
                <a:cubicBezTo>
                  <a:pt x="100471" y="39059"/>
                  <a:pt x="90678" y="111280"/>
                  <a:pt x="95574" y="107608"/>
                </a:cubicBezTo>
                <a:cubicBezTo>
                  <a:pt x="100470" y="103936"/>
                  <a:pt x="113936" y="4784"/>
                  <a:pt x="113936" y="4784"/>
                </a:cubicBezTo>
                <a:cubicBezTo>
                  <a:pt x="115160" y="-9905"/>
                  <a:pt x="116996" y="13352"/>
                  <a:pt x="102919" y="19473"/>
                </a:cubicBezTo>
                <a:cubicBezTo>
                  <a:pt x="88842" y="25593"/>
                  <a:pt x="3155" y="32939"/>
                  <a:pt x="95" y="34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DB341F6F-5567-5756-65EF-A5C952CB89BD}"/>
              </a:ext>
            </a:extLst>
          </p:cNvPr>
          <p:cNvSpPr/>
          <p:nvPr/>
        </p:nvSpPr>
        <p:spPr>
          <a:xfrm>
            <a:off x="2850006" y="11431708"/>
            <a:ext cx="80485" cy="128757"/>
          </a:xfrm>
          <a:custGeom>
            <a:avLst/>
            <a:gdLst>
              <a:gd name="connsiteX0" fmla="*/ 80481 w 80485"/>
              <a:gd name="connsiteY0" fmla="*/ 128 h 128757"/>
              <a:gd name="connsiteX1" fmla="*/ 7035 w 80485"/>
              <a:gd name="connsiteY1" fmla="*/ 66229 h 128757"/>
              <a:gd name="connsiteX2" fmla="*/ 3363 w 80485"/>
              <a:gd name="connsiteY2" fmla="*/ 128658 h 128757"/>
              <a:gd name="connsiteX3" fmla="*/ 10707 w 80485"/>
              <a:gd name="connsiteY3" fmla="*/ 51540 h 128757"/>
              <a:gd name="connsiteX4" fmla="*/ 80481 w 80485"/>
              <a:gd name="connsiteY4" fmla="*/ 128 h 1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5" h="128757">
                <a:moveTo>
                  <a:pt x="80481" y="128"/>
                </a:moveTo>
                <a:cubicBezTo>
                  <a:pt x="79869" y="2576"/>
                  <a:pt x="19888" y="44807"/>
                  <a:pt x="7035" y="66229"/>
                </a:cubicBezTo>
                <a:cubicBezTo>
                  <a:pt x="-5818" y="87651"/>
                  <a:pt x="2751" y="131106"/>
                  <a:pt x="3363" y="128658"/>
                </a:cubicBezTo>
                <a:cubicBezTo>
                  <a:pt x="3975" y="126210"/>
                  <a:pt x="302" y="72350"/>
                  <a:pt x="10707" y="51540"/>
                </a:cubicBezTo>
                <a:cubicBezTo>
                  <a:pt x="21112" y="30730"/>
                  <a:pt x="81093" y="-2320"/>
                  <a:pt x="80481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18FBA1A-426A-6ABB-0B0D-AB024444D941}"/>
              </a:ext>
            </a:extLst>
          </p:cNvPr>
          <p:cNvSpPr/>
          <p:nvPr/>
        </p:nvSpPr>
        <p:spPr>
          <a:xfrm>
            <a:off x="2011437" y="11863624"/>
            <a:ext cx="196430" cy="267253"/>
          </a:xfrm>
          <a:custGeom>
            <a:avLst/>
            <a:gdLst>
              <a:gd name="connsiteX0" fmla="*/ 195609 w 196430"/>
              <a:gd name="connsiteY0" fmla="*/ 1542 h 267253"/>
              <a:gd name="connsiteX1" fmla="*/ 4650 w 196430"/>
              <a:gd name="connsiteY1" fmla="*/ 262275 h 267253"/>
              <a:gd name="connsiteX2" fmla="*/ 70751 w 196430"/>
              <a:gd name="connsiteY2" fmla="*/ 159451 h 267253"/>
              <a:gd name="connsiteX3" fmla="*/ 195609 w 196430"/>
              <a:gd name="connsiteY3" fmla="*/ 1542 h 26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30" h="267253">
                <a:moveTo>
                  <a:pt x="195609" y="1542"/>
                </a:moveTo>
                <a:cubicBezTo>
                  <a:pt x="184592" y="18679"/>
                  <a:pt x="25460" y="235957"/>
                  <a:pt x="4650" y="262275"/>
                </a:cubicBezTo>
                <a:cubicBezTo>
                  <a:pt x="-16160" y="288593"/>
                  <a:pt x="37700" y="204131"/>
                  <a:pt x="70751" y="159451"/>
                </a:cubicBezTo>
                <a:cubicBezTo>
                  <a:pt x="103801" y="114772"/>
                  <a:pt x="206626" y="-15595"/>
                  <a:pt x="195609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C6E4231-EF62-53D7-6B5B-953A06D9CD1C}"/>
              </a:ext>
            </a:extLst>
          </p:cNvPr>
          <p:cNvSpPr/>
          <p:nvPr/>
        </p:nvSpPr>
        <p:spPr>
          <a:xfrm>
            <a:off x="2386969" y="11934934"/>
            <a:ext cx="319509" cy="341545"/>
          </a:xfrm>
          <a:custGeom>
            <a:avLst/>
            <a:gdLst>
              <a:gd name="connsiteX0" fmla="*/ 319508 w 319509"/>
              <a:gd name="connsiteY0" fmla="*/ 6 h 341545"/>
              <a:gd name="connsiteX1" fmla="*/ 69792 w 319509"/>
              <a:gd name="connsiteY1" fmla="*/ 220343 h 341545"/>
              <a:gd name="connsiteX2" fmla="*/ 19 w 319509"/>
              <a:gd name="connsiteY2" fmla="*/ 341529 h 341545"/>
              <a:gd name="connsiteX3" fmla="*/ 66120 w 319509"/>
              <a:gd name="connsiteY3" fmla="*/ 212999 h 341545"/>
              <a:gd name="connsiteX4" fmla="*/ 319508 w 319509"/>
              <a:gd name="connsiteY4" fmla="*/ 6 h 3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09" h="341545">
                <a:moveTo>
                  <a:pt x="319508" y="6"/>
                </a:moveTo>
                <a:cubicBezTo>
                  <a:pt x="320120" y="1230"/>
                  <a:pt x="123040" y="163423"/>
                  <a:pt x="69792" y="220343"/>
                </a:cubicBezTo>
                <a:cubicBezTo>
                  <a:pt x="16544" y="277263"/>
                  <a:pt x="631" y="342753"/>
                  <a:pt x="19" y="341529"/>
                </a:cubicBezTo>
                <a:cubicBezTo>
                  <a:pt x="-593" y="340305"/>
                  <a:pt x="12872" y="266859"/>
                  <a:pt x="66120" y="212999"/>
                </a:cubicBezTo>
                <a:cubicBezTo>
                  <a:pt x="119368" y="159139"/>
                  <a:pt x="318896" y="-1218"/>
                  <a:pt x="31950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51F9BF34-B326-E3F2-2B12-87D6BDD4835B}"/>
              </a:ext>
            </a:extLst>
          </p:cNvPr>
          <p:cNvSpPr/>
          <p:nvPr/>
        </p:nvSpPr>
        <p:spPr>
          <a:xfrm>
            <a:off x="2192996" y="12073857"/>
            <a:ext cx="451498" cy="491725"/>
          </a:xfrm>
          <a:custGeom>
            <a:avLst/>
            <a:gdLst>
              <a:gd name="connsiteX0" fmla="*/ 451052 w 451498"/>
              <a:gd name="connsiteY0" fmla="*/ 630 h 491725"/>
              <a:gd name="connsiteX1" fmla="*/ 21394 w 451498"/>
              <a:gd name="connsiteY1" fmla="*/ 470683 h 491725"/>
              <a:gd name="connsiteX2" fmla="*/ 102185 w 451498"/>
              <a:gd name="connsiteY2" fmla="*/ 371531 h 491725"/>
              <a:gd name="connsiteX3" fmla="*/ 451052 w 451498"/>
              <a:gd name="connsiteY3" fmla="*/ 630 h 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98" h="491725">
                <a:moveTo>
                  <a:pt x="451052" y="630"/>
                </a:moveTo>
                <a:cubicBezTo>
                  <a:pt x="437587" y="17155"/>
                  <a:pt x="79538" y="408866"/>
                  <a:pt x="21394" y="470683"/>
                </a:cubicBezTo>
                <a:cubicBezTo>
                  <a:pt x="-36750" y="532500"/>
                  <a:pt x="34860" y="445589"/>
                  <a:pt x="102185" y="371531"/>
                </a:cubicBezTo>
                <a:cubicBezTo>
                  <a:pt x="169510" y="297473"/>
                  <a:pt x="464517" y="-15895"/>
                  <a:pt x="451052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15CF3426-1B7A-6002-B5E5-12CD02391BE1}"/>
              </a:ext>
            </a:extLst>
          </p:cNvPr>
          <p:cNvSpPr/>
          <p:nvPr/>
        </p:nvSpPr>
        <p:spPr>
          <a:xfrm>
            <a:off x="1160370" y="11071421"/>
            <a:ext cx="297659" cy="661578"/>
          </a:xfrm>
          <a:custGeom>
            <a:avLst/>
            <a:gdLst>
              <a:gd name="connsiteX0" fmla="*/ 297529 w 297659"/>
              <a:gd name="connsiteY0" fmla="*/ 531 h 661578"/>
              <a:gd name="connsiteX1" fmla="*/ 106570 w 297659"/>
              <a:gd name="connsiteY1" fmla="*/ 547702 h 661578"/>
              <a:gd name="connsiteX2" fmla="*/ 73 w 297659"/>
              <a:gd name="connsiteY2" fmla="*/ 661543 h 661578"/>
              <a:gd name="connsiteX3" fmla="*/ 121259 w 297659"/>
              <a:gd name="connsiteY3" fmla="*/ 558719 h 661578"/>
              <a:gd name="connsiteX4" fmla="*/ 135948 w 297659"/>
              <a:gd name="connsiteY4" fmla="*/ 448550 h 661578"/>
              <a:gd name="connsiteX5" fmla="*/ 297529 w 297659"/>
              <a:gd name="connsiteY5" fmla="*/ 531 h 6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59" h="661578">
                <a:moveTo>
                  <a:pt x="297529" y="531"/>
                </a:moveTo>
                <a:cubicBezTo>
                  <a:pt x="292633" y="17056"/>
                  <a:pt x="156146" y="437533"/>
                  <a:pt x="106570" y="547702"/>
                </a:cubicBezTo>
                <a:cubicBezTo>
                  <a:pt x="56994" y="657871"/>
                  <a:pt x="-2375" y="659707"/>
                  <a:pt x="73" y="661543"/>
                </a:cubicBezTo>
                <a:cubicBezTo>
                  <a:pt x="2521" y="663379"/>
                  <a:pt x="98613" y="594218"/>
                  <a:pt x="121259" y="558719"/>
                </a:cubicBezTo>
                <a:cubicBezTo>
                  <a:pt x="143905" y="523220"/>
                  <a:pt x="103510" y="539133"/>
                  <a:pt x="135948" y="448550"/>
                </a:cubicBezTo>
                <a:cubicBezTo>
                  <a:pt x="168386" y="357967"/>
                  <a:pt x="302425" y="-15994"/>
                  <a:pt x="297529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A26F543-BA6D-1384-452E-F0AA3CA9985C}"/>
              </a:ext>
            </a:extLst>
          </p:cNvPr>
          <p:cNvSpPr/>
          <p:nvPr/>
        </p:nvSpPr>
        <p:spPr>
          <a:xfrm>
            <a:off x="696884" y="11341716"/>
            <a:ext cx="19212" cy="503508"/>
          </a:xfrm>
          <a:custGeom>
            <a:avLst/>
            <a:gdLst>
              <a:gd name="connsiteX0" fmla="*/ 4523 w 19212"/>
              <a:gd name="connsiteY0" fmla="*/ 1985 h 503508"/>
              <a:gd name="connsiteX1" fmla="*/ 4523 w 19212"/>
              <a:gd name="connsiteY1" fmla="*/ 288424 h 503508"/>
              <a:gd name="connsiteX2" fmla="*/ 851 w 19212"/>
              <a:gd name="connsiteY2" fmla="*/ 501417 h 503508"/>
              <a:gd name="connsiteX3" fmla="*/ 19212 w 19212"/>
              <a:gd name="connsiteY3" fmla="*/ 383903 h 503508"/>
              <a:gd name="connsiteX4" fmla="*/ 851 w 19212"/>
              <a:gd name="connsiteY4" fmla="*/ 170911 h 503508"/>
              <a:gd name="connsiteX5" fmla="*/ 4523 w 19212"/>
              <a:gd name="connsiteY5" fmla="*/ 1985 h 50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12" h="503508">
                <a:moveTo>
                  <a:pt x="4523" y="1985"/>
                </a:moveTo>
                <a:cubicBezTo>
                  <a:pt x="5135" y="21570"/>
                  <a:pt x="5135" y="205185"/>
                  <a:pt x="4523" y="288424"/>
                </a:cubicBezTo>
                <a:cubicBezTo>
                  <a:pt x="3911" y="371663"/>
                  <a:pt x="-1597" y="485504"/>
                  <a:pt x="851" y="501417"/>
                </a:cubicBezTo>
                <a:cubicBezTo>
                  <a:pt x="3299" y="517330"/>
                  <a:pt x="19212" y="438987"/>
                  <a:pt x="19212" y="383903"/>
                </a:cubicBezTo>
                <a:cubicBezTo>
                  <a:pt x="19212" y="328819"/>
                  <a:pt x="3911" y="229055"/>
                  <a:pt x="851" y="170911"/>
                </a:cubicBezTo>
                <a:cubicBezTo>
                  <a:pt x="-2209" y="112767"/>
                  <a:pt x="3911" y="-17600"/>
                  <a:pt x="4523" y="1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14CBE14-05B7-5204-54A4-A05FB96DA8AB}"/>
              </a:ext>
            </a:extLst>
          </p:cNvPr>
          <p:cNvSpPr/>
          <p:nvPr/>
        </p:nvSpPr>
        <p:spPr>
          <a:xfrm>
            <a:off x="1057178" y="11778477"/>
            <a:ext cx="174025" cy="564418"/>
          </a:xfrm>
          <a:custGeom>
            <a:avLst/>
            <a:gdLst>
              <a:gd name="connsiteX0" fmla="*/ 173039 w 174025"/>
              <a:gd name="connsiteY0" fmla="*/ 2227 h 564418"/>
              <a:gd name="connsiteX1" fmla="*/ 11458 w 174025"/>
              <a:gd name="connsiteY1" fmla="*/ 362111 h 564418"/>
              <a:gd name="connsiteX2" fmla="*/ 55526 w 174025"/>
              <a:gd name="connsiteY2" fmla="*/ 307027 h 564418"/>
              <a:gd name="connsiteX3" fmla="*/ 26147 w 174025"/>
              <a:gd name="connsiteY3" fmla="*/ 457590 h 564418"/>
              <a:gd name="connsiteX4" fmla="*/ 441 w 174025"/>
              <a:gd name="connsiteY4" fmla="*/ 560415 h 564418"/>
              <a:gd name="connsiteX5" fmla="*/ 48181 w 174025"/>
              <a:gd name="connsiteY5" fmla="*/ 318043 h 564418"/>
              <a:gd name="connsiteX6" fmla="*/ 77559 w 174025"/>
              <a:gd name="connsiteY6" fmla="*/ 215219 h 564418"/>
              <a:gd name="connsiteX7" fmla="*/ 173039 w 174025"/>
              <a:gd name="connsiteY7" fmla="*/ 2227 h 5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25" h="564418">
                <a:moveTo>
                  <a:pt x="173039" y="2227"/>
                </a:moveTo>
                <a:cubicBezTo>
                  <a:pt x="162022" y="26709"/>
                  <a:pt x="31043" y="311311"/>
                  <a:pt x="11458" y="362111"/>
                </a:cubicBezTo>
                <a:cubicBezTo>
                  <a:pt x="-8127" y="412911"/>
                  <a:pt x="53078" y="291114"/>
                  <a:pt x="55526" y="307027"/>
                </a:cubicBezTo>
                <a:cubicBezTo>
                  <a:pt x="57974" y="322940"/>
                  <a:pt x="35328" y="415359"/>
                  <a:pt x="26147" y="457590"/>
                </a:cubicBezTo>
                <a:cubicBezTo>
                  <a:pt x="16966" y="499821"/>
                  <a:pt x="-3231" y="583673"/>
                  <a:pt x="441" y="560415"/>
                </a:cubicBezTo>
                <a:cubicBezTo>
                  <a:pt x="4113" y="537157"/>
                  <a:pt x="35328" y="375576"/>
                  <a:pt x="48181" y="318043"/>
                </a:cubicBezTo>
                <a:cubicBezTo>
                  <a:pt x="61034" y="260510"/>
                  <a:pt x="55525" y="268467"/>
                  <a:pt x="77559" y="215219"/>
                </a:cubicBezTo>
                <a:cubicBezTo>
                  <a:pt x="99593" y="161971"/>
                  <a:pt x="184056" y="-22255"/>
                  <a:pt x="173039" y="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7CBDB528-65BC-475B-278C-B4E8C444A4F2}"/>
              </a:ext>
            </a:extLst>
          </p:cNvPr>
          <p:cNvSpPr/>
          <p:nvPr/>
        </p:nvSpPr>
        <p:spPr>
          <a:xfrm>
            <a:off x="870333" y="12033914"/>
            <a:ext cx="106496" cy="529094"/>
          </a:xfrm>
          <a:custGeom>
            <a:avLst/>
            <a:gdLst>
              <a:gd name="connsiteX0" fmla="*/ 106496 w 106496"/>
              <a:gd name="connsiteY0" fmla="*/ 178 h 529094"/>
              <a:gd name="connsiteX1" fmla="*/ 66101 w 106496"/>
              <a:gd name="connsiteY1" fmla="*/ 205826 h 529094"/>
              <a:gd name="connsiteX2" fmla="*/ 0 w 106496"/>
              <a:gd name="connsiteY2" fmla="*/ 528987 h 529094"/>
              <a:gd name="connsiteX3" fmla="*/ 66101 w 106496"/>
              <a:gd name="connsiteY3" fmla="*/ 238876 h 529094"/>
              <a:gd name="connsiteX4" fmla="*/ 106496 w 106496"/>
              <a:gd name="connsiteY4" fmla="*/ 178 h 52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96" h="529094">
                <a:moveTo>
                  <a:pt x="106496" y="178"/>
                </a:moveTo>
                <a:cubicBezTo>
                  <a:pt x="106496" y="-5330"/>
                  <a:pt x="83850" y="117691"/>
                  <a:pt x="66101" y="205826"/>
                </a:cubicBezTo>
                <a:cubicBezTo>
                  <a:pt x="48352" y="293961"/>
                  <a:pt x="0" y="523479"/>
                  <a:pt x="0" y="528987"/>
                </a:cubicBezTo>
                <a:cubicBezTo>
                  <a:pt x="0" y="534495"/>
                  <a:pt x="48964" y="326399"/>
                  <a:pt x="66101" y="238876"/>
                </a:cubicBezTo>
                <a:cubicBezTo>
                  <a:pt x="83238" y="151353"/>
                  <a:pt x="106496" y="5686"/>
                  <a:pt x="106496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6206FC8A-0822-EF69-76D2-D2CF8280AA57}"/>
              </a:ext>
            </a:extLst>
          </p:cNvPr>
          <p:cNvSpPr/>
          <p:nvPr/>
        </p:nvSpPr>
        <p:spPr>
          <a:xfrm>
            <a:off x="938505" y="12164121"/>
            <a:ext cx="120246" cy="450573"/>
          </a:xfrm>
          <a:custGeom>
            <a:avLst/>
            <a:gdLst>
              <a:gd name="connsiteX0" fmla="*/ 119114 w 120246"/>
              <a:gd name="connsiteY0" fmla="*/ 5845 h 450573"/>
              <a:gd name="connsiteX1" fmla="*/ 1601 w 120246"/>
              <a:gd name="connsiteY1" fmla="*/ 446520 h 450573"/>
              <a:gd name="connsiteX2" fmla="*/ 56685 w 120246"/>
              <a:gd name="connsiteY2" fmla="*/ 211493 h 450573"/>
              <a:gd name="connsiteX3" fmla="*/ 119114 w 120246"/>
              <a:gd name="connsiteY3" fmla="*/ 5845 h 45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6" h="450573">
                <a:moveTo>
                  <a:pt x="119114" y="5845"/>
                </a:moveTo>
                <a:cubicBezTo>
                  <a:pt x="109933" y="45016"/>
                  <a:pt x="12006" y="412245"/>
                  <a:pt x="1601" y="446520"/>
                </a:cubicBezTo>
                <a:cubicBezTo>
                  <a:pt x="-8804" y="480795"/>
                  <a:pt x="34039" y="288611"/>
                  <a:pt x="56685" y="211493"/>
                </a:cubicBezTo>
                <a:cubicBezTo>
                  <a:pt x="79331" y="134375"/>
                  <a:pt x="128295" y="-33326"/>
                  <a:pt x="119114" y="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CDFDAACE-275D-2B6E-E987-23B288A3A99F}"/>
              </a:ext>
            </a:extLst>
          </p:cNvPr>
          <p:cNvSpPr/>
          <p:nvPr/>
        </p:nvSpPr>
        <p:spPr>
          <a:xfrm>
            <a:off x="1552927" y="11545134"/>
            <a:ext cx="382725" cy="515063"/>
          </a:xfrm>
          <a:custGeom>
            <a:avLst/>
            <a:gdLst>
              <a:gd name="connsiteX0" fmla="*/ 382369 w 382725"/>
              <a:gd name="connsiteY0" fmla="*/ 543 h 515063"/>
              <a:gd name="connsiteX1" fmla="*/ 312596 w 382725"/>
              <a:gd name="connsiteY1" fmla="*/ 235570 h 515063"/>
              <a:gd name="connsiteX2" fmla="*/ 297907 w 382725"/>
              <a:gd name="connsiteY2" fmla="*/ 275965 h 515063"/>
              <a:gd name="connsiteX3" fmla="*/ 451 w 382725"/>
              <a:gd name="connsiteY3" fmla="*/ 514664 h 515063"/>
              <a:gd name="connsiteX4" fmla="*/ 231806 w 382725"/>
              <a:gd name="connsiteY4" fmla="*/ 331049 h 515063"/>
              <a:gd name="connsiteX5" fmla="*/ 290562 w 382725"/>
              <a:gd name="connsiteY5" fmla="*/ 268620 h 515063"/>
              <a:gd name="connsiteX6" fmla="*/ 338302 w 382725"/>
              <a:gd name="connsiteY6" fmla="*/ 173141 h 515063"/>
              <a:gd name="connsiteX7" fmla="*/ 382369 w 382725"/>
              <a:gd name="connsiteY7" fmla="*/ 543 h 5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725" h="515063">
                <a:moveTo>
                  <a:pt x="382369" y="543"/>
                </a:moveTo>
                <a:cubicBezTo>
                  <a:pt x="378085" y="10948"/>
                  <a:pt x="326673" y="189666"/>
                  <a:pt x="312596" y="235570"/>
                </a:cubicBezTo>
                <a:cubicBezTo>
                  <a:pt x="298519" y="281474"/>
                  <a:pt x="349931" y="229449"/>
                  <a:pt x="297907" y="275965"/>
                </a:cubicBezTo>
                <a:cubicBezTo>
                  <a:pt x="245883" y="322481"/>
                  <a:pt x="11468" y="505483"/>
                  <a:pt x="451" y="514664"/>
                </a:cubicBezTo>
                <a:cubicBezTo>
                  <a:pt x="-10566" y="523845"/>
                  <a:pt x="183454" y="372056"/>
                  <a:pt x="231806" y="331049"/>
                </a:cubicBezTo>
                <a:cubicBezTo>
                  <a:pt x="280158" y="290042"/>
                  <a:pt x="272813" y="294938"/>
                  <a:pt x="290562" y="268620"/>
                </a:cubicBezTo>
                <a:cubicBezTo>
                  <a:pt x="308311" y="242302"/>
                  <a:pt x="325449" y="214148"/>
                  <a:pt x="338302" y="173141"/>
                </a:cubicBezTo>
                <a:cubicBezTo>
                  <a:pt x="351155" y="132134"/>
                  <a:pt x="386653" y="-9862"/>
                  <a:pt x="382369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8AF483EA-5F1B-57C3-B2F7-36693CAA39B1}"/>
              </a:ext>
            </a:extLst>
          </p:cNvPr>
          <p:cNvSpPr/>
          <p:nvPr/>
        </p:nvSpPr>
        <p:spPr>
          <a:xfrm>
            <a:off x="1422737" y="12181867"/>
            <a:ext cx="142836" cy="273870"/>
          </a:xfrm>
          <a:custGeom>
            <a:avLst/>
            <a:gdLst>
              <a:gd name="connsiteX0" fmla="*/ 141658 w 142836"/>
              <a:gd name="connsiteY0" fmla="*/ 2788 h 273870"/>
              <a:gd name="connsiteX1" fmla="*/ 2111 w 142836"/>
              <a:gd name="connsiteY1" fmla="*/ 270866 h 273870"/>
              <a:gd name="connsiteX2" fmla="*/ 64540 w 142836"/>
              <a:gd name="connsiteY2" fmla="*/ 138663 h 273870"/>
              <a:gd name="connsiteX3" fmla="*/ 141658 w 142836"/>
              <a:gd name="connsiteY3" fmla="*/ 2788 h 2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36" h="273870">
                <a:moveTo>
                  <a:pt x="141658" y="2788"/>
                </a:moveTo>
                <a:cubicBezTo>
                  <a:pt x="131253" y="24822"/>
                  <a:pt x="14964" y="248220"/>
                  <a:pt x="2111" y="270866"/>
                </a:cubicBezTo>
                <a:cubicBezTo>
                  <a:pt x="-10742" y="293512"/>
                  <a:pt x="38222" y="182118"/>
                  <a:pt x="64540" y="138663"/>
                </a:cubicBezTo>
                <a:cubicBezTo>
                  <a:pt x="90858" y="95208"/>
                  <a:pt x="152063" y="-19246"/>
                  <a:pt x="141658" y="2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EBD7A626-D21E-5B4B-1FB9-5483E654F4FE}"/>
              </a:ext>
            </a:extLst>
          </p:cNvPr>
          <p:cNvSpPr/>
          <p:nvPr/>
        </p:nvSpPr>
        <p:spPr>
          <a:xfrm>
            <a:off x="1604711" y="11009387"/>
            <a:ext cx="87166" cy="212730"/>
          </a:xfrm>
          <a:custGeom>
            <a:avLst/>
            <a:gdLst>
              <a:gd name="connsiteX0" fmla="*/ 79 w 87166"/>
              <a:gd name="connsiteY0" fmla="*/ 136 h 212730"/>
              <a:gd name="connsiteX1" fmla="*/ 66181 w 87166"/>
              <a:gd name="connsiteY1" fmla="*/ 158044 h 212730"/>
              <a:gd name="connsiteX2" fmla="*/ 80870 w 87166"/>
              <a:gd name="connsiteY2" fmla="*/ 209456 h 212730"/>
              <a:gd name="connsiteX3" fmla="*/ 80870 w 87166"/>
              <a:gd name="connsiteY3" fmla="*/ 187423 h 212730"/>
              <a:gd name="connsiteX4" fmla="*/ 79 w 87166"/>
              <a:gd name="connsiteY4" fmla="*/ 136 h 21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66" h="212730">
                <a:moveTo>
                  <a:pt x="79" y="136"/>
                </a:moveTo>
                <a:cubicBezTo>
                  <a:pt x="-2369" y="-4761"/>
                  <a:pt x="52716" y="123157"/>
                  <a:pt x="66181" y="158044"/>
                </a:cubicBezTo>
                <a:cubicBezTo>
                  <a:pt x="79646" y="192931"/>
                  <a:pt x="80870" y="209456"/>
                  <a:pt x="80870" y="209456"/>
                </a:cubicBezTo>
                <a:cubicBezTo>
                  <a:pt x="83318" y="214353"/>
                  <a:pt x="93723" y="218025"/>
                  <a:pt x="80870" y="187423"/>
                </a:cubicBezTo>
                <a:cubicBezTo>
                  <a:pt x="68017" y="156821"/>
                  <a:pt x="2527" y="5033"/>
                  <a:pt x="79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D06CD6AA-82AE-DC10-062F-B2F06E4D973A}"/>
              </a:ext>
            </a:extLst>
          </p:cNvPr>
          <p:cNvSpPr/>
          <p:nvPr/>
        </p:nvSpPr>
        <p:spPr>
          <a:xfrm>
            <a:off x="2085036" y="11123260"/>
            <a:ext cx="140102" cy="169538"/>
          </a:xfrm>
          <a:custGeom>
            <a:avLst/>
            <a:gdLst>
              <a:gd name="connsiteX0" fmla="*/ 88959 w 140102"/>
              <a:gd name="connsiteY0" fmla="*/ 104 h 169538"/>
              <a:gd name="connsiteX1" fmla="*/ 136699 w 140102"/>
              <a:gd name="connsiteY1" fmla="*/ 132306 h 169538"/>
              <a:gd name="connsiteX2" fmla="*/ 129354 w 140102"/>
              <a:gd name="connsiteY2" fmla="*/ 154340 h 169538"/>
              <a:gd name="connsiteX3" fmla="*/ 74270 w 140102"/>
              <a:gd name="connsiteY3" fmla="*/ 158012 h 169538"/>
              <a:gd name="connsiteX4" fmla="*/ 824 w 140102"/>
              <a:gd name="connsiteY4" fmla="*/ 169029 h 169538"/>
              <a:gd name="connsiteX5" fmla="*/ 125682 w 140102"/>
              <a:gd name="connsiteY5" fmla="*/ 139651 h 169538"/>
              <a:gd name="connsiteX6" fmla="*/ 125682 w 140102"/>
              <a:gd name="connsiteY6" fmla="*/ 110273 h 169538"/>
              <a:gd name="connsiteX7" fmla="*/ 88959 w 140102"/>
              <a:gd name="connsiteY7" fmla="*/ 104 h 16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02" h="169538">
                <a:moveTo>
                  <a:pt x="88959" y="104"/>
                </a:moveTo>
                <a:cubicBezTo>
                  <a:pt x="90795" y="3776"/>
                  <a:pt x="129967" y="106600"/>
                  <a:pt x="136699" y="132306"/>
                </a:cubicBezTo>
                <a:cubicBezTo>
                  <a:pt x="143431" y="158012"/>
                  <a:pt x="139759" y="150056"/>
                  <a:pt x="129354" y="154340"/>
                </a:cubicBezTo>
                <a:cubicBezTo>
                  <a:pt x="118949" y="158624"/>
                  <a:pt x="95692" y="155564"/>
                  <a:pt x="74270" y="158012"/>
                </a:cubicBezTo>
                <a:cubicBezTo>
                  <a:pt x="52848" y="160460"/>
                  <a:pt x="-7745" y="172089"/>
                  <a:pt x="824" y="169029"/>
                </a:cubicBezTo>
                <a:cubicBezTo>
                  <a:pt x="9393" y="165969"/>
                  <a:pt x="125682" y="139651"/>
                  <a:pt x="125682" y="139651"/>
                </a:cubicBezTo>
                <a:cubicBezTo>
                  <a:pt x="146492" y="129858"/>
                  <a:pt x="131803" y="129859"/>
                  <a:pt x="125682" y="110273"/>
                </a:cubicBezTo>
                <a:cubicBezTo>
                  <a:pt x="119562" y="90688"/>
                  <a:pt x="87123" y="-3568"/>
                  <a:pt x="88959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2C7EAB74-CEF3-A4CD-54CA-742115A68681}"/>
              </a:ext>
            </a:extLst>
          </p:cNvPr>
          <p:cNvSpPr/>
          <p:nvPr/>
        </p:nvSpPr>
        <p:spPr>
          <a:xfrm>
            <a:off x="2758963" y="10410236"/>
            <a:ext cx="276337" cy="175329"/>
          </a:xfrm>
          <a:custGeom>
            <a:avLst/>
            <a:gdLst>
              <a:gd name="connsiteX0" fmla="*/ 112 w 276337"/>
              <a:gd name="connsiteY0" fmla="*/ 67264 h 175329"/>
              <a:gd name="connsiteX1" fmla="*/ 219187 w 276337"/>
              <a:gd name="connsiteY1" fmla="*/ 57739 h 175329"/>
              <a:gd name="connsiteX2" fmla="*/ 244587 w 276337"/>
              <a:gd name="connsiteY2" fmla="*/ 76789 h 175329"/>
              <a:gd name="connsiteX3" fmla="*/ 263637 w 276337"/>
              <a:gd name="connsiteY3" fmla="*/ 118064 h 175329"/>
              <a:gd name="connsiteX4" fmla="*/ 276337 w 276337"/>
              <a:gd name="connsiteY4" fmla="*/ 175214 h 175329"/>
              <a:gd name="connsiteX5" fmla="*/ 263637 w 276337"/>
              <a:gd name="connsiteY5" fmla="*/ 102189 h 175329"/>
              <a:gd name="connsiteX6" fmla="*/ 241412 w 276337"/>
              <a:gd name="connsiteY6" fmla="*/ 6939 h 175329"/>
              <a:gd name="connsiteX7" fmla="*/ 123937 w 276337"/>
              <a:gd name="connsiteY7" fmla="*/ 6939 h 175329"/>
              <a:gd name="connsiteX8" fmla="*/ 196962 w 276337"/>
              <a:gd name="connsiteY8" fmla="*/ 3764 h 175329"/>
              <a:gd name="connsiteX9" fmla="*/ 235062 w 276337"/>
              <a:gd name="connsiteY9" fmla="*/ 13289 h 175329"/>
              <a:gd name="connsiteX10" fmla="*/ 250937 w 276337"/>
              <a:gd name="connsiteY10" fmla="*/ 48214 h 175329"/>
              <a:gd name="connsiteX11" fmla="*/ 112 w 276337"/>
              <a:gd name="connsiteY11" fmla="*/ 67264 h 1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37" h="175329">
                <a:moveTo>
                  <a:pt x="112" y="67264"/>
                </a:moveTo>
                <a:cubicBezTo>
                  <a:pt x="-5180" y="68851"/>
                  <a:pt x="178441" y="56152"/>
                  <a:pt x="219187" y="57739"/>
                </a:cubicBezTo>
                <a:cubicBezTo>
                  <a:pt x="259933" y="59326"/>
                  <a:pt x="237179" y="66735"/>
                  <a:pt x="244587" y="76789"/>
                </a:cubicBezTo>
                <a:cubicBezTo>
                  <a:pt x="251995" y="86843"/>
                  <a:pt x="258345" y="101660"/>
                  <a:pt x="263637" y="118064"/>
                </a:cubicBezTo>
                <a:cubicBezTo>
                  <a:pt x="268929" y="134468"/>
                  <a:pt x="276337" y="177860"/>
                  <a:pt x="276337" y="175214"/>
                </a:cubicBezTo>
                <a:cubicBezTo>
                  <a:pt x="276337" y="172568"/>
                  <a:pt x="269458" y="130235"/>
                  <a:pt x="263637" y="102189"/>
                </a:cubicBezTo>
                <a:cubicBezTo>
                  <a:pt x="257816" y="74143"/>
                  <a:pt x="264695" y="22814"/>
                  <a:pt x="241412" y="6939"/>
                </a:cubicBezTo>
                <a:cubicBezTo>
                  <a:pt x="218129" y="-8936"/>
                  <a:pt x="131345" y="7468"/>
                  <a:pt x="123937" y="6939"/>
                </a:cubicBezTo>
                <a:cubicBezTo>
                  <a:pt x="116529" y="6410"/>
                  <a:pt x="178441" y="2706"/>
                  <a:pt x="196962" y="3764"/>
                </a:cubicBezTo>
                <a:cubicBezTo>
                  <a:pt x="215483" y="4822"/>
                  <a:pt x="226066" y="5881"/>
                  <a:pt x="235062" y="13289"/>
                </a:cubicBezTo>
                <a:cubicBezTo>
                  <a:pt x="244058" y="20697"/>
                  <a:pt x="287449" y="36043"/>
                  <a:pt x="250937" y="48214"/>
                </a:cubicBezTo>
                <a:cubicBezTo>
                  <a:pt x="214425" y="60385"/>
                  <a:pt x="5404" y="65677"/>
                  <a:pt x="112" y="67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9F14C51-FD37-2AB9-7BBB-AEF8954C425F}"/>
              </a:ext>
            </a:extLst>
          </p:cNvPr>
          <p:cNvSpPr/>
          <p:nvPr/>
        </p:nvSpPr>
        <p:spPr>
          <a:xfrm>
            <a:off x="2615002" y="10540981"/>
            <a:ext cx="253409" cy="331452"/>
          </a:xfrm>
          <a:custGeom>
            <a:avLst/>
            <a:gdLst>
              <a:gd name="connsiteX0" fmla="*/ 248848 w 253409"/>
              <a:gd name="connsiteY0" fmla="*/ 19 h 331452"/>
              <a:gd name="connsiteX1" fmla="*/ 223448 w 253409"/>
              <a:gd name="connsiteY1" fmla="*/ 95269 h 331452"/>
              <a:gd name="connsiteX2" fmla="*/ 1198 w 253409"/>
              <a:gd name="connsiteY2" fmla="*/ 330219 h 331452"/>
              <a:gd name="connsiteX3" fmla="*/ 137723 w 253409"/>
              <a:gd name="connsiteY3" fmla="*/ 184169 h 331452"/>
              <a:gd name="connsiteX4" fmla="*/ 201223 w 253409"/>
              <a:gd name="connsiteY4" fmla="*/ 101619 h 331452"/>
              <a:gd name="connsiteX5" fmla="*/ 248848 w 253409"/>
              <a:gd name="connsiteY5" fmla="*/ 19 h 33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409" h="331452">
                <a:moveTo>
                  <a:pt x="248848" y="19"/>
                </a:moveTo>
                <a:cubicBezTo>
                  <a:pt x="252552" y="-1039"/>
                  <a:pt x="264723" y="40236"/>
                  <a:pt x="223448" y="95269"/>
                </a:cubicBezTo>
                <a:cubicBezTo>
                  <a:pt x="182173" y="150302"/>
                  <a:pt x="15485" y="315402"/>
                  <a:pt x="1198" y="330219"/>
                </a:cubicBezTo>
                <a:cubicBezTo>
                  <a:pt x="-13089" y="345036"/>
                  <a:pt x="104386" y="222269"/>
                  <a:pt x="137723" y="184169"/>
                </a:cubicBezTo>
                <a:cubicBezTo>
                  <a:pt x="171060" y="146069"/>
                  <a:pt x="182702" y="128606"/>
                  <a:pt x="201223" y="101619"/>
                </a:cubicBezTo>
                <a:cubicBezTo>
                  <a:pt x="219744" y="74632"/>
                  <a:pt x="245144" y="1077"/>
                  <a:pt x="24884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120E65BF-F6B1-98BA-5216-06A3814A97A2}"/>
              </a:ext>
            </a:extLst>
          </p:cNvPr>
          <p:cNvSpPr/>
          <p:nvPr/>
        </p:nvSpPr>
        <p:spPr>
          <a:xfrm>
            <a:off x="3012980" y="10617084"/>
            <a:ext cx="60598" cy="158968"/>
          </a:xfrm>
          <a:custGeom>
            <a:avLst/>
            <a:gdLst>
              <a:gd name="connsiteX0" fmla="*/ 95 w 60598"/>
              <a:gd name="connsiteY0" fmla="*/ 116 h 158968"/>
              <a:gd name="connsiteX1" fmla="*/ 41370 w 60598"/>
              <a:gd name="connsiteY1" fmla="*/ 85841 h 158968"/>
              <a:gd name="connsiteX2" fmla="*/ 57245 w 60598"/>
              <a:gd name="connsiteY2" fmla="*/ 158866 h 158968"/>
              <a:gd name="connsiteX3" fmla="*/ 60420 w 60598"/>
              <a:gd name="connsiteY3" fmla="*/ 69966 h 158968"/>
              <a:gd name="connsiteX4" fmla="*/ 54070 w 60598"/>
              <a:gd name="connsiteY4" fmla="*/ 104891 h 158968"/>
              <a:gd name="connsiteX5" fmla="*/ 95 w 60598"/>
              <a:gd name="connsiteY5" fmla="*/ 116 h 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98" h="158968">
                <a:moveTo>
                  <a:pt x="95" y="116"/>
                </a:moveTo>
                <a:cubicBezTo>
                  <a:pt x="-2022" y="-3059"/>
                  <a:pt x="31845" y="59383"/>
                  <a:pt x="41370" y="85841"/>
                </a:cubicBezTo>
                <a:cubicBezTo>
                  <a:pt x="50895" y="112299"/>
                  <a:pt x="54070" y="161512"/>
                  <a:pt x="57245" y="158866"/>
                </a:cubicBezTo>
                <a:cubicBezTo>
                  <a:pt x="60420" y="156220"/>
                  <a:pt x="60949" y="78962"/>
                  <a:pt x="60420" y="69966"/>
                </a:cubicBezTo>
                <a:cubicBezTo>
                  <a:pt x="59891" y="60970"/>
                  <a:pt x="62537" y="114945"/>
                  <a:pt x="54070" y="104891"/>
                </a:cubicBezTo>
                <a:cubicBezTo>
                  <a:pt x="45603" y="94837"/>
                  <a:pt x="2212" y="3291"/>
                  <a:pt x="9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3FB78757-EDB9-10A0-56C7-78E63C2BEAC0}"/>
              </a:ext>
            </a:extLst>
          </p:cNvPr>
          <p:cNvSpPr/>
          <p:nvPr/>
        </p:nvSpPr>
        <p:spPr>
          <a:xfrm>
            <a:off x="2584449" y="10423459"/>
            <a:ext cx="200081" cy="409649"/>
          </a:xfrm>
          <a:custGeom>
            <a:avLst/>
            <a:gdLst>
              <a:gd name="connsiteX0" fmla="*/ 200026 w 200081"/>
              <a:gd name="connsiteY0" fmla="*/ 66 h 409649"/>
              <a:gd name="connsiteX1" fmla="*/ 161926 w 200081"/>
              <a:gd name="connsiteY1" fmla="*/ 152466 h 409649"/>
              <a:gd name="connsiteX2" fmla="*/ 161926 w 200081"/>
              <a:gd name="connsiteY2" fmla="*/ 127066 h 409649"/>
              <a:gd name="connsiteX3" fmla="*/ 1 w 200081"/>
              <a:gd name="connsiteY3" fmla="*/ 409641 h 409649"/>
              <a:gd name="connsiteX4" fmla="*/ 165101 w 200081"/>
              <a:gd name="connsiteY4" fmla="*/ 136591 h 409649"/>
              <a:gd name="connsiteX5" fmla="*/ 200026 w 200081"/>
              <a:gd name="connsiteY5" fmla="*/ 66 h 40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81" h="409649">
                <a:moveTo>
                  <a:pt x="200026" y="66"/>
                </a:moveTo>
                <a:cubicBezTo>
                  <a:pt x="199497" y="2712"/>
                  <a:pt x="168276" y="131299"/>
                  <a:pt x="161926" y="152466"/>
                </a:cubicBezTo>
                <a:cubicBezTo>
                  <a:pt x="155576" y="173633"/>
                  <a:pt x="188913" y="84204"/>
                  <a:pt x="161926" y="127066"/>
                </a:cubicBezTo>
                <a:cubicBezTo>
                  <a:pt x="134939" y="169928"/>
                  <a:pt x="-528" y="408054"/>
                  <a:pt x="1" y="409641"/>
                </a:cubicBezTo>
                <a:cubicBezTo>
                  <a:pt x="530" y="411228"/>
                  <a:pt x="132293" y="199033"/>
                  <a:pt x="165101" y="136591"/>
                </a:cubicBezTo>
                <a:cubicBezTo>
                  <a:pt x="197909" y="74149"/>
                  <a:pt x="200555" y="-2580"/>
                  <a:pt x="20002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C7A51C73-951A-94D1-8098-29AF474E7ED7}"/>
              </a:ext>
            </a:extLst>
          </p:cNvPr>
          <p:cNvSpPr/>
          <p:nvPr/>
        </p:nvSpPr>
        <p:spPr>
          <a:xfrm>
            <a:off x="2666415" y="10597701"/>
            <a:ext cx="311904" cy="517627"/>
          </a:xfrm>
          <a:custGeom>
            <a:avLst/>
            <a:gdLst>
              <a:gd name="connsiteX0" fmla="*/ 311735 w 311904"/>
              <a:gd name="connsiteY0" fmla="*/ 449 h 517627"/>
              <a:gd name="connsiteX1" fmla="*/ 32335 w 311904"/>
              <a:gd name="connsiteY1" fmla="*/ 346524 h 517627"/>
              <a:gd name="connsiteX2" fmla="*/ 10110 w 311904"/>
              <a:gd name="connsiteY2" fmla="*/ 451299 h 517627"/>
              <a:gd name="connsiteX3" fmla="*/ 585 w 311904"/>
              <a:gd name="connsiteY3" fmla="*/ 514799 h 517627"/>
              <a:gd name="connsiteX4" fmla="*/ 25985 w 311904"/>
              <a:gd name="connsiteY4" fmla="*/ 359224 h 517627"/>
              <a:gd name="connsiteX5" fmla="*/ 73610 w 311904"/>
              <a:gd name="connsiteY5" fmla="*/ 267149 h 517627"/>
              <a:gd name="connsiteX6" fmla="*/ 73610 w 311904"/>
              <a:gd name="connsiteY6" fmla="*/ 273499 h 517627"/>
              <a:gd name="connsiteX7" fmla="*/ 311735 w 311904"/>
              <a:gd name="connsiteY7" fmla="*/ 449 h 5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04" h="517627">
                <a:moveTo>
                  <a:pt x="311735" y="449"/>
                </a:moveTo>
                <a:cubicBezTo>
                  <a:pt x="304856" y="12620"/>
                  <a:pt x="82606" y="271382"/>
                  <a:pt x="32335" y="346524"/>
                </a:cubicBezTo>
                <a:cubicBezTo>
                  <a:pt x="-17936" y="421666"/>
                  <a:pt x="15402" y="423253"/>
                  <a:pt x="10110" y="451299"/>
                </a:cubicBezTo>
                <a:cubicBezTo>
                  <a:pt x="4818" y="479345"/>
                  <a:pt x="-2061" y="530145"/>
                  <a:pt x="585" y="514799"/>
                </a:cubicBezTo>
                <a:cubicBezTo>
                  <a:pt x="3231" y="499453"/>
                  <a:pt x="13814" y="400499"/>
                  <a:pt x="25985" y="359224"/>
                </a:cubicBezTo>
                <a:cubicBezTo>
                  <a:pt x="38156" y="317949"/>
                  <a:pt x="65673" y="281436"/>
                  <a:pt x="73610" y="267149"/>
                </a:cubicBezTo>
                <a:cubicBezTo>
                  <a:pt x="81547" y="252862"/>
                  <a:pt x="32864" y="320066"/>
                  <a:pt x="73610" y="273499"/>
                </a:cubicBezTo>
                <a:cubicBezTo>
                  <a:pt x="114356" y="226932"/>
                  <a:pt x="318614" y="-11722"/>
                  <a:pt x="311735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F4138F91-9798-E989-EF64-42CB74D34EB8}"/>
              </a:ext>
            </a:extLst>
          </p:cNvPr>
          <p:cNvSpPr/>
          <p:nvPr/>
        </p:nvSpPr>
        <p:spPr>
          <a:xfrm>
            <a:off x="2685707" y="10792800"/>
            <a:ext cx="360428" cy="415466"/>
          </a:xfrm>
          <a:custGeom>
            <a:avLst/>
            <a:gdLst>
              <a:gd name="connsiteX0" fmla="*/ 343 w 360428"/>
              <a:gd name="connsiteY0" fmla="*/ 414950 h 415466"/>
              <a:gd name="connsiteX1" fmla="*/ 343243 w 360428"/>
              <a:gd name="connsiteY1" fmla="*/ 18075 h 415466"/>
              <a:gd name="connsiteX2" fmla="*/ 279743 w 360428"/>
              <a:gd name="connsiteY2" fmla="*/ 100625 h 415466"/>
              <a:gd name="connsiteX3" fmla="*/ 343 w 360428"/>
              <a:gd name="connsiteY3" fmla="*/ 414950 h 41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28" h="415466">
                <a:moveTo>
                  <a:pt x="343" y="414950"/>
                </a:moveTo>
                <a:cubicBezTo>
                  <a:pt x="10926" y="401192"/>
                  <a:pt x="296676" y="70462"/>
                  <a:pt x="343243" y="18075"/>
                </a:cubicBezTo>
                <a:cubicBezTo>
                  <a:pt x="389810" y="-34312"/>
                  <a:pt x="332660" y="37654"/>
                  <a:pt x="279743" y="100625"/>
                </a:cubicBezTo>
                <a:cubicBezTo>
                  <a:pt x="226826" y="163596"/>
                  <a:pt x="-10240" y="428708"/>
                  <a:pt x="343" y="41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356B3C27-7FD4-9D44-D8BE-EF12E9B69A47}"/>
              </a:ext>
            </a:extLst>
          </p:cNvPr>
          <p:cNvSpPr/>
          <p:nvPr/>
        </p:nvSpPr>
        <p:spPr>
          <a:xfrm>
            <a:off x="2866611" y="10994854"/>
            <a:ext cx="347462" cy="314698"/>
          </a:xfrm>
          <a:custGeom>
            <a:avLst/>
            <a:gdLst>
              <a:gd name="connsiteX0" fmla="*/ 414 w 347462"/>
              <a:gd name="connsiteY0" fmla="*/ 314496 h 314698"/>
              <a:gd name="connsiteX1" fmla="*/ 321089 w 347462"/>
              <a:gd name="connsiteY1" fmla="*/ 98596 h 314698"/>
              <a:gd name="connsiteX2" fmla="*/ 330614 w 347462"/>
              <a:gd name="connsiteY2" fmla="*/ 171 h 314698"/>
              <a:gd name="connsiteX3" fmla="*/ 340139 w 347462"/>
              <a:gd name="connsiteY3" fmla="*/ 76371 h 314698"/>
              <a:gd name="connsiteX4" fmla="*/ 254414 w 347462"/>
              <a:gd name="connsiteY4" fmla="*/ 136696 h 314698"/>
              <a:gd name="connsiteX5" fmla="*/ 414 w 347462"/>
              <a:gd name="connsiteY5" fmla="*/ 314496 h 31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62" h="314698">
                <a:moveTo>
                  <a:pt x="414" y="314496"/>
                </a:moveTo>
                <a:cubicBezTo>
                  <a:pt x="11526" y="308146"/>
                  <a:pt x="266056" y="150983"/>
                  <a:pt x="321089" y="98596"/>
                </a:cubicBezTo>
                <a:cubicBezTo>
                  <a:pt x="376122" y="46208"/>
                  <a:pt x="327439" y="3875"/>
                  <a:pt x="330614" y="171"/>
                </a:cubicBezTo>
                <a:cubicBezTo>
                  <a:pt x="333789" y="-3533"/>
                  <a:pt x="352839" y="53617"/>
                  <a:pt x="340139" y="76371"/>
                </a:cubicBezTo>
                <a:cubicBezTo>
                  <a:pt x="327439" y="99125"/>
                  <a:pt x="304156" y="97538"/>
                  <a:pt x="254414" y="136696"/>
                </a:cubicBezTo>
                <a:cubicBezTo>
                  <a:pt x="204672" y="175854"/>
                  <a:pt x="-10698" y="320846"/>
                  <a:pt x="414" y="314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117C0B43-4573-0B8C-EEA4-6200806DFE5F}"/>
              </a:ext>
            </a:extLst>
          </p:cNvPr>
          <p:cNvSpPr/>
          <p:nvPr/>
        </p:nvSpPr>
        <p:spPr>
          <a:xfrm>
            <a:off x="2993986" y="11061659"/>
            <a:ext cx="295332" cy="298549"/>
          </a:xfrm>
          <a:custGeom>
            <a:avLst/>
            <a:gdLst>
              <a:gd name="connsiteX0" fmla="*/ 19089 w 295332"/>
              <a:gd name="connsiteY0" fmla="*/ 174666 h 298549"/>
              <a:gd name="connsiteX1" fmla="*/ 209589 w 295332"/>
              <a:gd name="connsiteY1" fmla="*/ 139741 h 298549"/>
              <a:gd name="connsiteX2" fmla="*/ 219114 w 295332"/>
              <a:gd name="connsiteY2" fmla="*/ 187366 h 298549"/>
              <a:gd name="connsiteX3" fmla="*/ 39 w 295332"/>
              <a:gd name="connsiteY3" fmla="*/ 298491 h 298549"/>
              <a:gd name="connsiteX4" fmla="*/ 238164 w 295332"/>
              <a:gd name="connsiteY4" fmla="*/ 171491 h 298549"/>
              <a:gd name="connsiteX5" fmla="*/ 225464 w 295332"/>
              <a:gd name="connsiteY5" fmla="*/ 123866 h 298549"/>
              <a:gd name="connsiteX6" fmla="*/ 184189 w 295332"/>
              <a:gd name="connsiteY6" fmla="*/ 136566 h 298549"/>
              <a:gd name="connsiteX7" fmla="*/ 295314 w 295332"/>
              <a:gd name="connsiteY7" fmla="*/ 41 h 298549"/>
              <a:gd name="connsiteX8" fmla="*/ 193714 w 295332"/>
              <a:gd name="connsiteY8" fmla="*/ 120691 h 298549"/>
              <a:gd name="connsiteX9" fmla="*/ 174664 w 295332"/>
              <a:gd name="connsiteY9" fmla="*/ 130216 h 298549"/>
              <a:gd name="connsiteX10" fmla="*/ 19089 w 295332"/>
              <a:gd name="connsiteY10" fmla="*/ 174666 h 29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332" h="298549">
                <a:moveTo>
                  <a:pt x="19089" y="174666"/>
                </a:moveTo>
                <a:cubicBezTo>
                  <a:pt x="24910" y="176254"/>
                  <a:pt x="176252" y="137624"/>
                  <a:pt x="209589" y="139741"/>
                </a:cubicBezTo>
                <a:cubicBezTo>
                  <a:pt x="242926" y="141858"/>
                  <a:pt x="254039" y="160908"/>
                  <a:pt x="219114" y="187366"/>
                </a:cubicBezTo>
                <a:cubicBezTo>
                  <a:pt x="184189" y="213824"/>
                  <a:pt x="-3136" y="301137"/>
                  <a:pt x="39" y="298491"/>
                </a:cubicBezTo>
                <a:cubicBezTo>
                  <a:pt x="3214" y="295845"/>
                  <a:pt x="200593" y="200595"/>
                  <a:pt x="238164" y="171491"/>
                </a:cubicBezTo>
                <a:cubicBezTo>
                  <a:pt x="275735" y="142387"/>
                  <a:pt x="234460" y="129687"/>
                  <a:pt x="225464" y="123866"/>
                </a:cubicBezTo>
                <a:cubicBezTo>
                  <a:pt x="216468" y="118045"/>
                  <a:pt x="172547" y="157203"/>
                  <a:pt x="184189" y="136566"/>
                </a:cubicBezTo>
                <a:cubicBezTo>
                  <a:pt x="195831" y="115929"/>
                  <a:pt x="293727" y="2687"/>
                  <a:pt x="295314" y="41"/>
                </a:cubicBezTo>
                <a:cubicBezTo>
                  <a:pt x="296902" y="-2605"/>
                  <a:pt x="193714" y="120691"/>
                  <a:pt x="193714" y="120691"/>
                </a:cubicBezTo>
                <a:cubicBezTo>
                  <a:pt x="173606" y="142387"/>
                  <a:pt x="201122" y="119103"/>
                  <a:pt x="174664" y="130216"/>
                </a:cubicBezTo>
                <a:cubicBezTo>
                  <a:pt x="148206" y="141328"/>
                  <a:pt x="13268" y="173078"/>
                  <a:pt x="19089" y="174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80D4A5D7-2E82-3866-001A-7FAB97331C06}"/>
              </a:ext>
            </a:extLst>
          </p:cNvPr>
          <p:cNvSpPr/>
          <p:nvPr/>
        </p:nvSpPr>
        <p:spPr>
          <a:xfrm>
            <a:off x="2835275" y="11480769"/>
            <a:ext cx="215905" cy="306341"/>
          </a:xfrm>
          <a:custGeom>
            <a:avLst/>
            <a:gdLst>
              <a:gd name="connsiteX0" fmla="*/ 215900 w 215905"/>
              <a:gd name="connsiteY0" fmla="*/ 31 h 306341"/>
              <a:gd name="connsiteX1" fmla="*/ 28575 w 215905"/>
              <a:gd name="connsiteY1" fmla="*/ 288956 h 306341"/>
              <a:gd name="connsiteX2" fmla="*/ 25400 w 215905"/>
              <a:gd name="connsiteY2" fmla="*/ 260381 h 306341"/>
              <a:gd name="connsiteX3" fmla="*/ 0 w 215905"/>
              <a:gd name="connsiteY3" fmla="*/ 149256 h 306341"/>
              <a:gd name="connsiteX4" fmla="*/ 25400 w 215905"/>
              <a:gd name="connsiteY4" fmla="*/ 219106 h 306341"/>
              <a:gd name="connsiteX5" fmla="*/ 34925 w 215905"/>
              <a:gd name="connsiteY5" fmla="*/ 269906 h 306341"/>
              <a:gd name="connsiteX6" fmla="*/ 215900 w 215905"/>
              <a:gd name="connsiteY6" fmla="*/ 31 h 3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5" h="306341">
                <a:moveTo>
                  <a:pt x="215900" y="31"/>
                </a:moveTo>
                <a:cubicBezTo>
                  <a:pt x="214842" y="3206"/>
                  <a:pt x="60325" y="245564"/>
                  <a:pt x="28575" y="288956"/>
                </a:cubicBezTo>
                <a:cubicBezTo>
                  <a:pt x="-3175" y="332348"/>
                  <a:pt x="30162" y="283664"/>
                  <a:pt x="25400" y="260381"/>
                </a:cubicBezTo>
                <a:cubicBezTo>
                  <a:pt x="20637" y="237098"/>
                  <a:pt x="0" y="156135"/>
                  <a:pt x="0" y="149256"/>
                </a:cubicBezTo>
                <a:cubicBezTo>
                  <a:pt x="0" y="142377"/>
                  <a:pt x="19579" y="198998"/>
                  <a:pt x="25400" y="219106"/>
                </a:cubicBezTo>
                <a:cubicBezTo>
                  <a:pt x="31221" y="239214"/>
                  <a:pt x="7937" y="302714"/>
                  <a:pt x="34925" y="269906"/>
                </a:cubicBezTo>
                <a:cubicBezTo>
                  <a:pt x="61912" y="237098"/>
                  <a:pt x="216958" y="-3144"/>
                  <a:pt x="21590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A42D6B4D-F8B3-D26B-470F-B64CFF868E07}"/>
              </a:ext>
            </a:extLst>
          </p:cNvPr>
          <p:cNvSpPr/>
          <p:nvPr/>
        </p:nvSpPr>
        <p:spPr>
          <a:xfrm>
            <a:off x="2817760" y="11258537"/>
            <a:ext cx="312878" cy="150247"/>
          </a:xfrm>
          <a:custGeom>
            <a:avLst/>
            <a:gdLst>
              <a:gd name="connsiteX0" fmla="*/ 312790 w 312878"/>
              <a:gd name="connsiteY0" fmla="*/ 13 h 150247"/>
              <a:gd name="connsiteX1" fmla="*/ 77840 w 312878"/>
              <a:gd name="connsiteY1" fmla="*/ 79388 h 150247"/>
              <a:gd name="connsiteX2" fmla="*/ 1640 w 312878"/>
              <a:gd name="connsiteY2" fmla="*/ 146063 h 150247"/>
              <a:gd name="connsiteX3" fmla="*/ 36565 w 312878"/>
              <a:gd name="connsiteY3" fmla="*/ 142888 h 150247"/>
              <a:gd name="connsiteX4" fmla="*/ 160390 w 312878"/>
              <a:gd name="connsiteY4" fmla="*/ 139713 h 150247"/>
              <a:gd name="connsiteX5" fmla="*/ 11165 w 312878"/>
              <a:gd name="connsiteY5" fmla="*/ 136538 h 150247"/>
              <a:gd name="connsiteX6" fmla="*/ 49265 w 312878"/>
              <a:gd name="connsiteY6" fmla="*/ 98438 h 150247"/>
              <a:gd name="connsiteX7" fmla="*/ 100065 w 312878"/>
              <a:gd name="connsiteY7" fmla="*/ 63513 h 150247"/>
              <a:gd name="connsiteX8" fmla="*/ 49265 w 312878"/>
              <a:gd name="connsiteY8" fmla="*/ 73038 h 150247"/>
              <a:gd name="connsiteX9" fmla="*/ 312790 w 312878"/>
              <a:gd name="connsiteY9" fmla="*/ 13 h 15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878" h="150247">
                <a:moveTo>
                  <a:pt x="312790" y="13"/>
                </a:moveTo>
                <a:cubicBezTo>
                  <a:pt x="317552" y="1071"/>
                  <a:pt x="129698" y="55046"/>
                  <a:pt x="77840" y="79388"/>
                </a:cubicBezTo>
                <a:cubicBezTo>
                  <a:pt x="25982" y="103730"/>
                  <a:pt x="8519" y="135480"/>
                  <a:pt x="1640" y="146063"/>
                </a:cubicBezTo>
                <a:cubicBezTo>
                  <a:pt x="-5239" y="156646"/>
                  <a:pt x="10107" y="143946"/>
                  <a:pt x="36565" y="142888"/>
                </a:cubicBezTo>
                <a:cubicBezTo>
                  <a:pt x="63023" y="141830"/>
                  <a:pt x="164623" y="140771"/>
                  <a:pt x="160390" y="139713"/>
                </a:cubicBezTo>
                <a:cubicBezTo>
                  <a:pt x="156157" y="138655"/>
                  <a:pt x="29686" y="143417"/>
                  <a:pt x="11165" y="136538"/>
                </a:cubicBezTo>
                <a:cubicBezTo>
                  <a:pt x="-7356" y="129659"/>
                  <a:pt x="34448" y="110609"/>
                  <a:pt x="49265" y="98438"/>
                </a:cubicBezTo>
                <a:cubicBezTo>
                  <a:pt x="64082" y="86267"/>
                  <a:pt x="100065" y="67746"/>
                  <a:pt x="100065" y="63513"/>
                </a:cubicBezTo>
                <a:cubicBezTo>
                  <a:pt x="100065" y="59280"/>
                  <a:pt x="8519" y="85209"/>
                  <a:pt x="49265" y="73038"/>
                </a:cubicBezTo>
                <a:cubicBezTo>
                  <a:pt x="90011" y="60867"/>
                  <a:pt x="308028" y="-1045"/>
                  <a:pt x="31279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5B10026D-E564-8216-DFA1-0AEE88BE5C2B}"/>
              </a:ext>
            </a:extLst>
          </p:cNvPr>
          <p:cNvSpPr/>
          <p:nvPr/>
        </p:nvSpPr>
        <p:spPr>
          <a:xfrm>
            <a:off x="2720935" y="11347447"/>
            <a:ext cx="98489" cy="184668"/>
          </a:xfrm>
          <a:custGeom>
            <a:avLst/>
            <a:gdLst>
              <a:gd name="connsiteX0" fmla="*/ 98465 w 98489"/>
              <a:gd name="connsiteY0" fmla="*/ 3 h 184668"/>
              <a:gd name="connsiteX1" fmla="*/ 63540 w 98489"/>
              <a:gd name="connsiteY1" fmla="*/ 92078 h 184668"/>
              <a:gd name="connsiteX2" fmla="*/ 85765 w 98489"/>
              <a:gd name="connsiteY2" fmla="*/ 155578 h 184668"/>
              <a:gd name="connsiteX3" fmla="*/ 95290 w 98489"/>
              <a:gd name="connsiteY3" fmla="*/ 184153 h 184668"/>
              <a:gd name="connsiteX4" fmla="*/ 63540 w 98489"/>
              <a:gd name="connsiteY4" fmla="*/ 133353 h 184668"/>
              <a:gd name="connsiteX5" fmla="*/ 40 w 98489"/>
              <a:gd name="connsiteY5" fmla="*/ 85728 h 184668"/>
              <a:gd name="connsiteX6" fmla="*/ 54015 w 98489"/>
              <a:gd name="connsiteY6" fmla="*/ 120653 h 184668"/>
              <a:gd name="connsiteX7" fmla="*/ 57190 w 98489"/>
              <a:gd name="connsiteY7" fmla="*/ 88903 h 184668"/>
              <a:gd name="connsiteX8" fmla="*/ 98465 w 98489"/>
              <a:gd name="connsiteY8" fmla="*/ 3 h 18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89" h="184668">
                <a:moveTo>
                  <a:pt x="98465" y="3"/>
                </a:moveTo>
                <a:cubicBezTo>
                  <a:pt x="99523" y="532"/>
                  <a:pt x="65657" y="66149"/>
                  <a:pt x="63540" y="92078"/>
                </a:cubicBezTo>
                <a:cubicBezTo>
                  <a:pt x="61423" y="118007"/>
                  <a:pt x="80473" y="140232"/>
                  <a:pt x="85765" y="155578"/>
                </a:cubicBezTo>
                <a:cubicBezTo>
                  <a:pt x="91057" y="170924"/>
                  <a:pt x="98994" y="187857"/>
                  <a:pt x="95290" y="184153"/>
                </a:cubicBezTo>
                <a:cubicBezTo>
                  <a:pt x="91586" y="180449"/>
                  <a:pt x="79415" y="149757"/>
                  <a:pt x="63540" y="133353"/>
                </a:cubicBezTo>
                <a:cubicBezTo>
                  <a:pt x="47665" y="116949"/>
                  <a:pt x="1628" y="87845"/>
                  <a:pt x="40" y="85728"/>
                </a:cubicBezTo>
                <a:cubicBezTo>
                  <a:pt x="-1548" y="83611"/>
                  <a:pt x="44490" y="120124"/>
                  <a:pt x="54015" y="120653"/>
                </a:cubicBezTo>
                <a:cubicBezTo>
                  <a:pt x="63540" y="121182"/>
                  <a:pt x="50311" y="109011"/>
                  <a:pt x="57190" y="88903"/>
                </a:cubicBezTo>
                <a:cubicBezTo>
                  <a:pt x="64069" y="68795"/>
                  <a:pt x="97407" y="-526"/>
                  <a:pt x="9846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74BAB6EC-EE25-5554-2A45-447412C48805}"/>
              </a:ext>
            </a:extLst>
          </p:cNvPr>
          <p:cNvSpPr/>
          <p:nvPr/>
        </p:nvSpPr>
        <p:spPr>
          <a:xfrm>
            <a:off x="2166547" y="11895891"/>
            <a:ext cx="224532" cy="252493"/>
          </a:xfrm>
          <a:custGeom>
            <a:avLst/>
            <a:gdLst>
              <a:gd name="connsiteX0" fmla="*/ 224228 w 224532"/>
              <a:gd name="connsiteY0" fmla="*/ 834 h 252493"/>
              <a:gd name="connsiteX1" fmla="*/ 11503 w 224532"/>
              <a:gd name="connsiteY1" fmla="*/ 238959 h 252493"/>
              <a:gd name="connsiteX2" fmla="*/ 33728 w 224532"/>
              <a:gd name="connsiteY2" fmla="*/ 204034 h 252493"/>
              <a:gd name="connsiteX3" fmla="*/ 78178 w 224532"/>
              <a:gd name="connsiteY3" fmla="*/ 45284 h 252493"/>
              <a:gd name="connsiteX4" fmla="*/ 65478 w 224532"/>
              <a:gd name="connsiteY4" fmla="*/ 143709 h 252493"/>
              <a:gd name="connsiteX5" fmla="*/ 46428 w 224532"/>
              <a:gd name="connsiteY5" fmla="*/ 169109 h 252493"/>
              <a:gd name="connsiteX6" fmla="*/ 71828 w 224532"/>
              <a:gd name="connsiteY6" fmla="*/ 140534 h 252493"/>
              <a:gd name="connsiteX7" fmla="*/ 59128 w 224532"/>
              <a:gd name="connsiteY7" fmla="*/ 159584 h 252493"/>
              <a:gd name="connsiteX8" fmla="*/ 224228 w 224532"/>
              <a:gd name="connsiteY8" fmla="*/ 834 h 2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532" h="252493">
                <a:moveTo>
                  <a:pt x="224228" y="834"/>
                </a:moveTo>
                <a:cubicBezTo>
                  <a:pt x="216291" y="14063"/>
                  <a:pt x="43253" y="205092"/>
                  <a:pt x="11503" y="238959"/>
                </a:cubicBezTo>
                <a:cubicBezTo>
                  <a:pt x="-20247" y="272826"/>
                  <a:pt x="22615" y="236313"/>
                  <a:pt x="33728" y="204034"/>
                </a:cubicBezTo>
                <a:cubicBezTo>
                  <a:pt x="44840" y="171755"/>
                  <a:pt x="72886" y="55338"/>
                  <a:pt x="78178" y="45284"/>
                </a:cubicBezTo>
                <a:cubicBezTo>
                  <a:pt x="83470" y="35230"/>
                  <a:pt x="70770" y="123072"/>
                  <a:pt x="65478" y="143709"/>
                </a:cubicBezTo>
                <a:cubicBezTo>
                  <a:pt x="60186" y="164346"/>
                  <a:pt x="45370" y="169638"/>
                  <a:pt x="46428" y="169109"/>
                </a:cubicBezTo>
                <a:cubicBezTo>
                  <a:pt x="47486" y="168580"/>
                  <a:pt x="69711" y="142122"/>
                  <a:pt x="71828" y="140534"/>
                </a:cubicBezTo>
                <a:cubicBezTo>
                  <a:pt x="73945" y="138946"/>
                  <a:pt x="35845" y="183397"/>
                  <a:pt x="59128" y="159584"/>
                </a:cubicBezTo>
                <a:cubicBezTo>
                  <a:pt x="82411" y="135772"/>
                  <a:pt x="232165" y="-12395"/>
                  <a:pt x="224228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2489E692-88C3-D409-0B77-81A34BD0700A}"/>
              </a:ext>
            </a:extLst>
          </p:cNvPr>
          <p:cNvSpPr/>
          <p:nvPr/>
        </p:nvSpPr>
        <p:spPr>
          <a:xfrm>
            <a:off x="2337645" y="11439851"/>
            <a:ext cx="155902" cy="236898"/>
          </a:xfrm>
          <a:custGeom>
            <a:avLst/>
            <a:gdLst>
              <a:gd name="connsiteX0" fmla="*/ 154730 w 155902"/>
              <a:gd name="connsiteY0" fmla="*/ 2849 h 236898"/>
              <a:gd name="connsiteX1" fmla="*/ 2330 w 155902"/>
              <a:gd name="connsiteY1" fmla="*/ 234624 h 236898"/>
              <a:gd name="connsiteX2" fmla="*/ 69005 w 155902"/>
              <a:gd name="connsiteY2" fmla="*/ 113974 h 236898"/>
              <a:gd name="connsiteX3" fmla="*/ 154730 w 155902"/>
              <a:gd name="connsiteY3" fmla="*/ 2849 h 2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902" h="236898">
                <a:moveTo>
                  <a:pt x="154730" y="2849"/>
                </a:moveTo>
                <a:cubicBezTo>
                  <a:pt x="143618" y="22957"/>
                  <a:pt x="16617" y="216103"/>
                  <a:pt x="2330" y="234624"/>
                </a:cubicBezTo>
                <a:cubicBezTo>
                  <a:pt x="-11957" y="253145"/>
                  <a:pt x="43076" y="153661"/>
                  <a:pt x="69005" y="113974"/>
                </a:cubicBezTo>
                <a:cubicBezTo>
                  <a:pt x="94934" y="74287"/>
                  <a:pt x="165842" y="-17259"/>
                  <a:pt x="154730" y="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D4D42A99-A954-D067-516E-6BB9C113FEE0}"/>
              </a:ext>
            </a:extLst>
          </p:cNvPr>
          <p:cNvSpPr/>
          <p:nvPr/>
        </p:nvSpPr>
        <p:spPr>
          <a:xfrm>
            <a:off x="1936393" y="12229475"/>
            <a:ext cx="194411" cy="319297"/>
          </a:xfrm>
          <a:custGeom>
            <a:avLst/>
            <a:gdLst>
              <a:gd name="connsiteX0" fmla="*/ 194032 w 194411"/>
              <a:gd name="connsiteY0" fmla="*/ 625 h 319297"/>
              <a:gd name="connsiteX1" fmla="*/ 22582 w 194411"/>
              <a:gd name="connsiteY1" fmla="*/ 264150 h 319297"/>
              <a:gd name="connsiteX2" fmla="*/ 6707 w 194411"/>
              <a:gd name="connsiteY2" fmla="*/ 314950 h 319297"/>
              <a:gd name="connsiteX3" fmla="*/ 67032 w 194411"/>
              <a:gd name="connsiteY3" fmla="*/ 194300 h 319297"/>
              <a:gd name="connsiteX4" fmla="*/ 194032 w 194411"/>
              <a:gd name="connsiteY4" fmla="*/ 625 h 31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11" h="319297">
                <a:moveTo>
                  <a:pt x="194032" y="625"/>
                </a:moveTo>
                <a:cubicBezTo>
                  <a:pt x="186624" y="12267"/>
                  <a:pt x="53803" y="211763"/>
                  <a:pt x="22582" y="264150"/>
                </a:cubicBezTo>
                <a:cubicBezTo>
                  <a:pt x="-8639" y="316537"/>
                  <a:pt x="-701" y="326592"/>
                  <a:pt x="6707" y="314950"/>
                </a:cubicBezTo>
                <a:cubicBezTo>
                  <a:pt x="14115" y="303308"/>
                  <a:pt x="35811" y="245629"/>
                  <a:pt x="67032" y="194300"/>
                </a:cubicBezTo>
                <a:cubicBezTo>
                  <a:pt x="98253" y="142971"/>
                  <a:pt x="201440" y="-11017"/>
                  <a:pt x="194032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D99071E8-7072-E7E5-815C-170156D0102A}"/>
              </a:ext>
            </a:extLst>
          </p:cNvPr>
          <p:cNvSpPr/>
          <p:nvPr/>
        </p:nvSpPr>
        <p:spPr>
          <a:xfrm>
            <a:off x="2158453" y="11717750"/>
            <a:ext cx="328780" cy="83826"/>
          </a:xfrm>
          <a:custGeom>
            <a:avLst/>
            <a:gdLst>
              <a:gd name="connsiteX0" fmla="*/ 547 w 328780"/>
              <a:gd name="connsiteY0" fmla="*/ 83725 h 83826"/>
              <a:gd name="connsiteX1" fmla="*/ 314872 w 328780"/>
              <a:gd name="connsiteY1" fmla="*/ 4350 h 83826"/>
              <a:gd name="connsiteX2" fmla="*/ 241847 w 328780"/>
              <a:gd name="connsiteY2" fmla="*/ 20225 h 83826"/>
              <a:gd name="connsiteX3" fmla="*/ 547 w 328780"/>
              <a:gd name="connsiteY3" fmla="*/ 83725 h 8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780" h="83826">
                <a:moveTo>
                  <a:pt x="547" y="83725"/>
                </a:moveTo>
                <a:cubicBezTo>
                  <a:pt x="12718" y="81079"/>
                  <a:pt x="274655" y="14933"/>
                  <a:pt x="314872" y="4350"/>
                </a:cubicBezTo>
                <a:cubicBezTo>
                  <a:pt x="355089" y="-6233"/>
                  <a:pt x="301114" y="3821"/>
                  <a:pt x="241847" y="20225"/>
                </a:cubicBezTo>
                <a:cubicBezTo>
                  <a:pt x="182580" y="36629"/>
                  <a:pt x="-11624" y="86371"/>
                  <a:pt x="547" y="8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C18B597F-0702-9480-F445-0B3F9A2E5D6E}"/>
              </a:ext>
            </a:extLst>
          </p:cNvPr>
          <p:cNvSpPr/>
          <p:nvPr/>
        </p:nvSpPr>
        <p:spPr>
          <a:xfrm>
            <a:off x="2148302" y="12199798"/>
            <a:ext cx="90866" cy="353799"/>
          </a:xfrm>
          <a:custGeom>
            <a:avLst/>
            <a:gdLst>
              <a:gd name="connsiteX0" fmla="*/ 90073 w 90866"/>
              <a:gd name="connsiteY0" fmla="*/ 4902 h 353799"/>
              <a:gd name="connsiteX1" fmla="*/ 1173 w 90866"/>
              <a:gd name="connsiteY1" fmla="*/ 350977 h 353799"/>
              <a:gd name="connsiteX2" fmla="*/ 42448 w 90866"/>
              <a:gd name="connsiteY2" fmla="*/ 160477 h 353799"/>
              <a:gd name="connsiteX3" fmla="*/ 90073 w 90866"/>
              <a:gd name="connsiteY3" fmla="*/ 4902 h 35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66" h="353799">
                <a:moveTo>
                  <a:pt x="90073" y="4902"/>
                </a:moveTo>
                <a:cubicBezTo>
                  <a:pt x="83194" y="36652"/>
                  <a:pt x="9110" y="325048"/>
                  <a:pt x="1173" y="350977"/>
                </a:cubicBezTo>
                <a:cubicBezTo>
                  <a:pt x="-6764" y="376906"/>
                  <a:pt x="27631" y="217098"/>
                  <a:pt x="42448" y="160477"/>
                </a:cubicBezTo>
                <a:cubicBezTo>
                  <a:pt x="57265" y="103856"/>
                  <a:pt x="96952" y="-26848"/>
                  <a:pt x="90073" y="4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97555CB8-1978-F62D-D182-EB3663598E20}"/>
              </a:ext>
            </a:extLst>
          </p:cNvPr>
          <p:cNvSpPr/>
          <p:nvPr/>
        </p:nvSpPr>
        <p:spPr>
          <a:xfrm>
            <a:off x="2587625" y="11093389"/>
            <a:ext cx="85139" cy="305713"/>
          </a:xfrm>
          <a:custGeom>
            <a:avLst/>
            <a:gdLst>
              <a:gd name="connsiteX0" fmla="*/ 0 w 85139"/>
              <a:gd name="connsiteY0" fmla="*/ 61 h 305713"/>
              <a:gd name="connsiteX1" fmla="*/ 76200 w 85139"/>
              <a:gd name="connsiteY1" fmla="*/ 282636 h 305713"/>
              <a:gd name="connsiteX2" fmla="*/ 76200 w 85139"/>
              <a:gd name="connsiteY2" fmla="*/ 257236 h 305713"/>
              <a:gd name="connsiteX3" fmla="*/ 0 w 85139"/>
              <a:gd name="connsiteY3" fmla="*/ 61 h 30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39" h="305713">
                <a:moveTo>
                  <a:pt x="0" y="61"/>
                </a:moveTo>
                <a:cubicBezTo>
                  <a:pt x="0" y="4294"/>
                  <a:pt x="63500" y="239774"/>
                  <a:pt x="76200" y="282636"/>
                </a:cubicBezTo>
                <a:cubicBezTo>
                  <a:pt x="88900" y="325499"/>
                  <a:pt x="87312" y="303803"/>
                  <a:pt x="76200" y="257236"/>
                </a:cubicBezTo>
                <a:cubicBezTo>
                  <a:pt x="65088" y="210669"/>
                  <a:pt x="0" y="-4172"/>
                  <a:pt x="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140F953A-D4B4-C7A9-D53B-7973DB88C7AC}"/>
              </a:ext>
            </a:extLst>
          </p:cNvPr>
          <p:cNvSpPr/>
          <p:nvPr/>
        </p:nvSpPr>
        <p:spPr>
          <a:xfrm>
            <a:off x="1777873" y="10518659"/>
            <a:ext cx="162126" cy="154876"/>
          </a:xfrm>
          <a:custGeom>
            <a:avLst/>
            <a:gdLst>
              <a:gd name="connsiteX0" fmla="*/ 3302 w 162126"/>
              <a:gd name="connsiteY0" fmla="*/ 116 h 154876"/>
              <a:gd name="connsiteX1" fmla="*/ 12827 w 162126"/>
              <a:gd name="connsiteY1" fmla="*/ 95366 h 154876"/>
              <a:gd name="connsiteX2" fmla="*/ 127 w 162126"/>
              <a:gd name="connsiteY2" fmla="*/ 152516 h 154876"/>
              <a:gd name="connsiteX3" fmla="*/ 22352 w 162126"/>
              <a:gd name="connsiteY3" fmla="*/ 139816 h 154876"/>
              <a:gd name="connsiteX4" fmla="*/ 162052 w 162126"/>
              <a:gd name="connsiteY4" fmla="*/ 101716 h 154876"/>
              <a:gd name="connsiteX5" fmla="*/ 41402 w 162126"/>
              <a:gd name="connsiteY5" fmla="*/ 130291 h 154876"/>
              <a:gd name="connsiteX6" fmla="*/ 16002 w 162126"/>
              <a:gd name="connsiteY6" fmla="*/ 130291 h 154876"/>
              <a:gd name="connsiteX7" fmla="*/ 19177 w 162126"/>
              <a:gd name="connsiteY7" fmla="*/ 76316 h 154876"/>
              <a:gd name="connsiteX8" fmla="*/ 3302 w 162126"/>
              <a:gd name="connsiteY8" fmla="*/ 116 h 1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26" h="154876">
                <a:moveTo>
                  <a:pt x="3302" y="116"/>
                </a:moveTo>
                <a:cubicBezTo>
                  <a:pt x="2244" y="3291"/>
                  <a:pt x="13356" y="69966"/>
                  <a:pt x="12827" y="95366"/>
                </a:cubicBezTo>
                <a:cubicBezTo>
                  <a:pt x="12298" y="120766"/>
                  <a:pt x="-1460" y="145108"/>
                  <a:pt x="127" y="152516"/>
                </a:cubicBezTo>
                <a:cubicBezTo>
                  <a:pt x="1714" y="159924"/>
                  <a:pt x="-4636" y="148283"/>
                  <a:pt x="22352" y="139816"/>
                </a:cubicBezTo>
                <a:cubicBezTo>
                  <a:pt x="49340" y="131349"/>
                  <a:pt x="158877" y="103303"/>
                  <a:pt x="162052" y="101716"/>
                </a:cubicBezTo>
                <a:cubicBezTo>
                  <a:pt x="165227" y="100129"/>
                  <a:pt x="65744" y="125529"/>
                  <a:pt x="41402" y="130291"/>
                </a:cubicBezTo>
                <a:cubicBezTo>
                  <a:pt x="17060" y="135053"/>
                  <a:pt x="19706" y="139287"/>
                  <a:pt x="16002" y="130291"/>
                </a:cubicBezTo>
                <a:cubicBezTo>
                  <a:pt x="12298" y="121295"/>
                  <a:pt x="20765" y="93249"/>
                  <a:pt x="19177" y="76316"/>
                </a:cubicBezTo>
                <a:cubicBezTo>
                  <a:pt x="17590" y="59383"/>
                  <a:pt x="4360" y="-3059"/>
                  <a:pt x="3302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6DB7B89C-3197-FD19-14A7-556D800C1BAE}"/>
              </a:ext>
            </a:extLst>
          </p:cNvPr>
          <p:cNvSpPr/>
          <p:nvPr/>
        </p:nvSpPr>
        <p:spPr>
          <a:xfrm>
            <a:off x="2044634" y="10588310"/>
            <a:ext cx="166880" cy="19365"/>
          </a:xfrm>
          <a:custGeom>
            <a:avLst/>
            <a:gdLst>
              <a:gd name="connsiteX0" fmla="*/ 66 w 166880"/>
              <a:gd name="connsiteY0" fmla="*/ 315 h 19365"/>
              <a:gd name="connsiteX1" fmla="*/ 101666 w 166880"/>
              <a:gd name="connsiteY1" fmla="*/ 6665 h 19365"/>
              <a:gd name="connsiteX2" fmla="*/ 165166 w 166880"/>
              <a:gd name="connsiteY2" fmla="*/ 19365 h 19365"/>
              <a:gd name="connsiteX3" fmla="*/ 146116 w 166880"/>
              <a:gd name="connsiteY3" fmla="*/ 3490 h 19365"/>
              <a:gd name="connsiteX4" fmla="*/ 117541 w 166880"/>
              <a:gd name="connsiteY4" fmla="*/ 16190 h 19365"/>
              <a:gd name="connsiteX5" fmla="*/ 66 w 166880"/>
              <a:gd name="connsiteY5" fmla="*/ 315 h 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80" h="19365">
                <a:moveTo>
                  <a:pt x="66" y="315"/>
                </a:moveTo>
                <a:cubicBezTo>
                  <a:pt x="-2580" y="-1273"/>
                  <a:pt x="74149" y="3490"/>
                  <a:pt x="101666" y="6665"/>
                </a:cubicBezTo>
                <a:cubicBezTo>
                  <a:pt x="129183" y="9840"/>
                  <a:pt x="165166" y="19365"/>
                  <a:pt x="165166" y="19365"/>
                </a:cubicBezTo>
                <a:cubicBezTo>
                  <a:pt x="172574" y="18836"/>
                  <a:pt x="154054" y="4019"/>
                  <a:pt x="146116" y="3490"/>
                </a:cubicBezTo>
                <a:cubicBezTo>
                  <a:pt x="138179" y="2961"/>
                  <a:pt x="138708" y="15132"/>
                  <a:pt x="117541" y="16190"/>
                </a:cubicBezTo>
                <a:cubicBezTo>
                  <a:pt x="96374" y="17248"/>
                  <a:pt x="2712" y="1903"/>
                  <a:pt x="66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32FCE784-1954-0489-38F9-4578ABFE4BC2}"/>
              </a:ext>
            </a:extLst>
          </p:cNvPr>
          <p:cNvSpPr/>
          <p:nvPr/>
        </p:nvSpPr>
        <p:spPr>
          <a:xfrm>
            <a:off x="1485872" y="11099799"/>
            <a:ext cx="44843" cy="263529"/>
          </a:xfrm>
          <a:custGeom>
            <a:avLst/>
            <a:gdLst>
              <a:gd name="connsiteX0" fmla="*/ 41303 w 44843"/>
              <a:gd name="connsiteY0" fmla="*/ 1 h 263529"/>
              <a:gd name="connsiteX1" fmla="*/ 34953 w 44843"/>
              <a:gd name="connsiteY1" fmla="*/ 158751 h 263529"/>
              <a:gd name="connsiteX2" fmla="*/ 28 w 44843"/>
              <a:gd name="connsiteY2" fmla="*/ 263526 h 263529"/>
              <a:gd name="connsiteX3" fmla="*/ 41303 w 44843"/>
              <a:gd name="connsiteY3" fmla="*/ 161926 h 263529"/>
              <a:gd name="connsiteX4" fmla="*/ 41303 w 44843"/>
              <a:gd name="connsiteY4" fmla="*/ 1 h 26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3" h="263529">
                <a:moveTo>
                  <a:pt x="41303" y="1"/>
                </a:moveTo>
                <a:cubicBezTo>
                  <a:pt x="40245" y="-528"/>
                  <a:pt x="41832" y="114830"/>
                  <a:pt x="34953" y="158751"/>
                </a:cubicBezTo>
                <a:cubicBezTo>
                  <a:pt x="28074" y="202672"/>
                  <a:pt x="-1030" y="262997"/>
                  <a:pt x="28" y="263526"/>
                </a:cubicBezTo>
                <a:cubicBezTo>
                  <a:pt x="1086" y="264055"/>
                  <a:pt x="33895" y="204788"/>
                  <a:pt x="41303" y="161926"/>
                </a:cubicBezTo>
                <a:cubicBezTo>
                  <a:pt x="48711" y="119064"/>
                  <a:pt x="42361" y="530"/>
                  <a:pt x="4130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61850276-C1EC-A05E-F1E4-048945104350}"/>
              </a:ext>
            </a:extLst>
          </p:cNvPr>
          <p:cNvSpPr/>
          <p:nvPr/>
        </p:nvSpPr>
        <p:spPr>
          <a:xfrm>
            <a:off x="1818885" y="10774907"/>
            <a:ext cx="6809" cy="318066"/>
          </a:xfrm>
          <a:custGeom>
            <a:avLst/>
            <a:gdLst>
              <a:gd name="connsiteX0" fmla="*/ 3565 w 6809"/>
              <a:gd name="connsiteY0" fmla="*/ 4218 h 318066"/>
              <a:gd name="connsiteX1" fmla="*/ 6740 w 6809"/>
              <a:gd name="connsiteY1" fmla="*/ 315368 h 318066"/>
              <a:gd name="connsiteX2" fmla="*/ 390 w 6809"/>
              <a:gd name="connsiteY2" fmla="*/ 147093 h 318066"/>
              <a:gd name="connsiteX3" fmla="*/ 3565 w 6809"/>
              <a:gd name="connsiteY3" fmla="*/ 4218 h 31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" h="318066">
                <a:moveTo>
                  <a:pt x="3565" y="4218"/>
                </a:moveTo>
                <a:cubicBezTo>
                  <a:pt x="4623" y="32264"/>
                  <a:pt x="7269" y="291556"/>
                  <a:pt x="6740" y="315368"/>
                </a:cubicBezTo>
                <a:cubicBezTo>
                  <a:pt x="6211" y="339180"/>
                  <a:pt x="1977" y="198951"/>
                  <a:pt x="390" y="147093"/>
                </a:cubicBezTo>
                <a:cubicBezTo>
                  <a:pt x="-1198" y="95235"/>
                  <a:pt x="2507" y="-23828"/>
                  <a:pt x="3565" y="4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A6D1782A-A468-3360-EE5A-E47F39857FD2}"/>
              </a:ext>
            </a:extLst>
          </p:cNvPr>
          <p:cNvSpPr/>
          <p:nvPr/>
        </p:nvSpPr>
        <p:spPr>
          <a:xfrm>
            <a:off x="1857022" y="10753316"/>
            <a:ext cx="155958" cy="121368"/>
          </a:xfrm>
          <a:custGeom>
            <a:avLst/>
            <a:gdLst>
              <a:gd name="connsiteX0" fmla="*/ 353 w 155958"/>
              <a:gd name="connsiteY0" fmla="*/ 121059 h 121368"/>
              <a:gd name="connsiteX1" fmla="*/ 82903 w 155958"/>
              <a:gd name="connsiteY1" fmla="*/ 89309 h 121368"/>
              <a:gd name="connsiteX2" fmla="*/ 124178 w 155958"/>
              <a:gd name="connsiteY2" fmla="*/ 92484 h 121368"/>
              <a:gd name="connsiteX3" fmla="*/ 155928 w 155958"/>
              <a:gd name="connsiteY3" fmla="*/ 409 h 121368"/>
              <a:gd name="connsiteX4" fmla="*/ 130528 w 155958"/>
              <a:gd name="connsiteY4" fmla="*/ 86134 h 121368"/>
              <a:gd name="connsiteX5" fmla="*/ 130528 w 155958"/>
              <a:gd name="connsiteY5" fmla="*/ 98834 h 121368"/>
              <a:gd name="connsiteX6" fmla="*/ 127353 w 155958"/>
              <a:gd name="connsiteY6" fmla="*/ 82959 h 121368"/>
              <a:gd name="connsiteX7" fmla="*/ 130528 w 155958"/>
              <a:gd name="connsiteY7" fmla="*/ 73434 h 121368"/>
              <a:gd name="connsiteX8" fmla="*/ 146403 w 155958"/>
              <a:gd name="connsiteY8" fmla="*/ 409 h 121368"/>
              <a:gd name="connsiteX9" fmla="*/ 133703 w 155958"/>
              <a:gd name="connsiteY9" fmla="*/ 44859 h 121368"/>
              <a:gd name="connsiteX10" fmla="*/ 117828 w 155958"/>
              <a:gd name="connsiteY10" fmla="*/ 67084 h 121368"/>
              <a:gd name="connsiteX11" fmla="*/ 353 w 155958"/>
              <a:gd name="connsiteY11" fmla="*/ 121059 h 12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58" h="121368">
                <a:moveTo>
                  <a:pt x="353" y="121059"/>
                </a:moveTo>
                <a:cubicBezTo>
                  <a:pt x="-5468" y="124763"/>
                  <a:pt x="62266" y="94071"/>
                  <a:pt x="82903" y="89309"/>
                </a:cubicBezTo>
                <a:cubicBezTo>
                  <a:pt x="103540" y="84547"/>
                  <a:pt x="112007" y="107301"/>
                  <a:pt x="124178" y="92484"/>
                </a:cubicBezTo>
                <a:cubicBezTo>
                  <a:pt x="136349" y="77667"/>
                  <a:pt x="154870" y="1467"/>
                  <a:pt x="155928" y="409"/>
                </a:cubicBezTo>
                <a:cubicBezTo>
                  <a:pt x="156986" y="-649"/>
                  <a:pt x="130528" y="86134"/>
                  <a:pt x="130528" y="86134"/>
                </a:cubicBezTo>
                <a:cubicBezTo>
                  <a:pt x="126295" y="102538"/>
                  <a:pt x="130528" y="98834"/>
                  <a:pt x="130528" y="98834"/>
                </a:cubicBezTo>
                <a:cubicBezTo>
                  <a:pt x="129999" y="98305"/>
                  <a:pt x="127353" y="87192"/>
                  <a:pt x="127353" y="82959"/>
                </a:cubicBezTo>
                <a:cubicBezTo>
                  <a:pt x="127353" y="78726"/>
                  <a:pt x="127353" y="87192"/>
                  <a:pt x="130528" y="73434"/>
                </a:cubicBezTo>
                <a:cubicBezTo>
                  <a:pt x="133703" y="59676"/>
                  <a:pt x="145874" y="5171"/>
                  <a:pt x="146403" y="409"/>
                </a:cubicBezTo>
                <a:cubicBezTo>
                  <a:pt x="146932" y="-4354"/>
                  <a:pt x="138465" y="33747"/>
                  <a:pt x="133703" y="44859"/>
                </a:cubicBezTo>
                <a:cubicBezTo>
                  <a:pt x="128941" y="55971"/>
                  <a:pt x="143757" y="54913"/>
                  <a:pt x="117828" y="67084"/>
                </a:cubicBezTo>
                <a:lnTo>
                  <a:pt x="353" y="1210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2888DA5D-91C4-9FA9-A3DF-1C379FB75920}"/>
              </a:ext>
            </a:extLst>
          </p:cNvPr>
          <p:cNvSpPr/>
          <p:nvPr/>
        </p:nvSpPr>
        <p:spPr>
          <a:xfrm>
            <a:off x="1895454" y="10823545"/>
            <a:ext cx="155876" cy="238222"/>
          </a:xfrm>
          <a:custGeom>
            <a:avLst/>
            <a:gdLst>
              <a:gd name="connsiteX0" fmla="*/ 155596 w 155876"/>
              <a:gd name="connsiteY0" fmla="*/ 30 h 238222"/>
              <a:gd name="connsiteX1" fmla="*/ 85746 w 155876"/>
              <a:gd name="connsiteY1" fmla="*/ 76230 h 238222"/>
              <a:gd name="connsiteX2" fmla="*/ 50821 w 155876"/>
              <a:gd name="connsiteY2" fmla="*/ 104805 h 238222"/>
              <a:gd name="connsiteX3" fmla="*/ 21 w 155876"/>
              <a:gd name="connsiteY3" fmla="*/ 238155 h 238222"/>
              <a:gd name="connsiteX4" fmla="*/ 57171 w 155876"/>
              <a:gd name="connsiteY4" fmla="*/ 85755 h 238222"/>
              <a:gd name="connsiteX5" fmla="*/ 155596 w 155876"/>
              <a:gd name="connsiteY5" fmla="*/ 30 h 23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76" h="238222">
                <a:moveTo>
                  <a:pt x="155596" y="30"/>
                </a:moveTo>
                <a:cubicBezTo>
                  <a:pt x="160358" y="-1557"/>
                  <a:pt x="103208" y="58768"/>
                  <a:pt x="85746" y="76230"/>
                </a:cubicBezTo>
                <a:cubicBezTo>
                  <a:pt x="68284" y="93692"/>
                  <a:pt x="65108" y="77818"/>
                  <a:pt x="50821" y="104805"/>
                </a:cubicBezTo>
                <a:cubicBezTo>
                  <a:pt x="36533" y="131793"/>
                  <a:pt x="-1037" y="241330"/>
                  <a:pt x="21" y="238155"/>
                </a:cubicBezTo>
                <a:cubicBezTo>
                  <a:pt x="1079" y="234980"/>
                  <a:pt x="34417" y="122797"/>
                  <a:pt x="57171" y="85755"/>
                </a:cubicBezTo>
                <a:cubicBezTo>
                  <a:pt x="79925" y="48713"/>
                  <a:pt x="150834" y="1617"/>
                  <a:pt x="15559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E15A02C-EA28-1514-4FE9-FDB7966A4ECF}"/>
              </a:ext>
            </a:extLst>
          </p:cNvPr>
          <p:cNvSpPr/>
          <p:nvPr/>
        </p:nvSpPr>
        <p:spPr>
          <a:xfrm>
            <a:off x="952734" y="11128810"/>
            <a:ext cx="143353" cy="650639"/>
          </a:xfrm>
          <a:custGeom>
            <a:avLst/>
            <a:gdLst>
              <a:gd name="connsiteX0" fmla="*/ 142641 w 143353"/>
              <a:gd name="connsiteY0" fmla="*/ 2740 h 650639"/>
              <a:gd name="connsiteX1" fmla="*/ 60091 w 143353"/>
              <a:gd name="connsiteY1" fmla="*/ 304365 h 650639"/>
              <a:gd name="connsiteX2" fmla="*/ 12466 w 143353"/>
              <a:gd name="connsiteY2" fmla="*/ 485340 h 650639"/>
              <a:gd name="connsiteX3" fmla="*/ 6116 w 143353"/>
              <a:gd name="connsiteY3" fmla="*/ 526615 h 650639"/>
              <a:gd name="connsiteX4" fmla="*/ 9291 w 143353"/>
              <a:gd name="connsiteY4" fmla="*/ 650440 h 650639"/>
              <a:gd name="connsiteX5" fmla="*/ 9291 w 143353"/>
              <a:gd name="connsiteY5" fmla="*/ 494865 h 650639"/>
              <a:gd name="connsiteX6" fmla="*/ 142641 w 143353"/>
              <a:gd name="connsiteY6" fmla="*/ 2740 h 65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53" h="650639">
                <a:moveTo>
                  <a:pt x="142641" y="2740"/>
                </a:moveTo>
                <a:cubicBezTo>
                  <a:pt x="151108" y="-29010"/>
                  <a:pt x="81787" y="223932"/>
                  <a:pt x="60091" y="304365"/>
                </a:cubicBezTo>
                <a:cubicBezTo>
                  <a:pt x="38395" y="384798"/>
                  <a:pt x="21462" y="448298"/>
                  <a:pt x="12466" y="485340"/>
                </a:cubicBezTo>
                <a:cubicBezTo>
                  <a:pt x="3470" y="522382"/>
                  <a:pt x="6645" y="499098"/>
                  <a:pt x="6116" y="526615"/>
                </a:cubicBezTo>
                <a:cubicBezTo>
                  <a:pt x="5587" y="554132"/>
                  <a:pt x="8762" y="655732"/>
                  <a:pt x="9291" y="650440"/>
                </a:cubicBezTo>
                <a:cubicBezTo>
                  <a:pt x="9820" y="645148"/>
                  <a:pt x="-11876" y="603873"/>
                  <a:pt x="9291" y="494865"/>
                </a:cubicBezTo>
                <a:cubicBezTo>
                  <a:pt x="30458" y="385857"/>
                  <a:pt x="134174" y="34490"/>
                  <a:pt x="142641" y="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4F840233-8BBB-3B65-4537-91F132320E8F}"/>
              </a:ext>
            </a:extLst>
          </p:cNvPr>
          <p:cNvSpPr/>
          <p:nvPr/>
        </p:nvSpPr>
        <p:spPr>
          <a:xfrm>
            <a:off x="1304189" y="10528264"/>
            <a:ext cx="26146" cy="238211"/>
          </a:xfrm>
          <a:custGeom>
            <a:avLst/>
            <a:gdLst>
              <a:gd name="connsiteX0" fmla="*/ 26136 w 26146"/>
              <a:gd name="connsiteY0" fmla="*/ 36 h 238211"/>
              <a:gd name="connsiteX1" fmla="*/ 3911 w 26146"/>
              <a:gd name="connsiteY1" fmla="*/ 127036 h 238211"/>
              <a:gd name="connsiteX2" fmla="*/ 3911 w 26146"/>
              <a:gd name="connsiteY2" fmla="*/ 238161 h 238211"/>
              <a:gd name="connsiteX3" fmla="*/ 736 w 26146"/>
              <a:gd name="connsiteY3" fmla="*/ 139736 h 238211"/>
              <a:gd name="connsiteX4" fmla="*/ 26136 w 26146"/>
              <a:gd name="connsiteY4" fmla="*/ 36 h 23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6" h="238211">
                <a:moveTo>
                  <a:pt x="26136" y="36"/>
                </a:moveTo>
                <a:cubicBezTo>
                  <a:pt x="26665" y="-2081"/>
                  <a:pt x="7615" y="87349"/>
                  <a:pt x="3911" y="127036"/>
                </a:cubicBezTo>
                <a:cubicBezTo>
                  <a:pt x="207" y="166723"/>
                  <a:pt x="4440" y="236044"/>
                  <a:pt x="3911" y="238161"/>
                </a:cubicBezTo>
                <a:cubicBezTo>
                  <a:pt x="3382" y="240278"/>
                  <a:pt x="-1910" y="175719"/>
                  <a:pt x="736" y="139736"/>
                </a:cubicBezTo>
                <a:cubicBezTo>
                  <a:pt x="3382" y="103753"/>
                  <a:pt x="25607" y="2153"/>
                  <a:pt x="2613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88AF0451-0E57-9597-7DB2-3B734EA9C327}"/>
              </a:ext>
            </a:extLst>
          </p:cNvPr>
          <p:cNvSpPr/>
          <p:nvPr/>
        </p:nvSpPr>
        <p:spPr>
          <a:xfrm>
            <a:off x="1244557" y="10969155"/>
            <a:ext cx="25715" cy="312671"/>
          </a:xfrm>
          <a:custGeom>
            <a:avLst/>
            <a:gdLst>
              <a:gd name="connsiteX0" fmla="*/ 43 w 25715"/>
              <a:gd name="connsiteY0" fmla="*/ 470 h 312671"/>
              <a:gd name="connsiteX1" fmla="*/ 19093 w 25715"/>
              <a:gd name="connsiteY1" fmla="*/ 165570 h 312671"/>
              <a:gd name="connsiteX2" fmla="*/ 9568 w 25715"/>
              <a:gd name="connsiteY2" fmla="*/ 311620 h 312671"/>
              <a:gd name="connsiteX3" fmla="*/ 25443 w 25715"/>
              <a:gd name="connsiteY3" fmla="*/ 219545 h 312671"/>
              <a:gd name="connsiteX4" fmla="*/ 43 w 25715"/>
              <a:gd name="connsiteY4" fmla="*/ 470 h 3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5" h="312671">
                <a:moveTo>
                  <a:pt x="43" y="470"/>
                </a:moveTo>
                <a:cubicBezTo>
                  <a:pt x="-1015" y="-8526"/>
                  <a:pt x="17506" y="113712"/>
                  <a:pt x="19093" y="165570"/>
                </a:cubicBezTo>
                <a:cubicBezTo>
                  <a:pt x="20681" y="217428"/>
                  <a:pt x="8510" y="302624"/>
                  <a:pt x="9568" y="311620"/>
                </a:cubicBezTo>
                <a:cubicBezTo>
                  <a:pt x="10626" y="320616"/>
                  <a:pt x="28089" y="270345"/>
                  <a:pt x="25443" y="219545"/>
                </a:cubicBezTo>
                <a:cubicBezTo>
                  <a:pt x="22797" y="168745"/>
                  <a:pt x="1101" y="9466"/>
                  <a:pt x="43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C336B25-5732-1660-D83B-96A9E55E13B2}"/>
              </a:ext>
            </a:extLst>
          </p:cNvPr>
          <p:cNvSpPr/>
          <p:nvPr/>
        </p:nvSpPr>
        <p:spPr>
          <a:xfrm>
            <a:off x="822959" y="12008514"/>
            <a:ext cx="101310" cy="584016"/>
          </a:xfrm>
          <a:custGeom>
            <a:avLst/>
            <a:gdLst>
              <a:gd name="connsiteX0" fmla="*/ 100966 w 101310"/>
              <a:gd name="connsiteY0" fmla="*/ 2511 h 584016"/>
              <a:gd name="connsiteX1" fmla="*/ 2541 w 101310"/>
              <a:gd name="connsiteY1" fmla="*/ 570836 h 584016"/>
              <a:gd name="connsiteX2" fmla="*/ 34291 w 101310"/>
              <a:gd name="connsiteY2" fmla="*/ 370811 h 584016"/>
              <a:gd name="connsiteX3" fmla="*/ 100966 w 101310"/>
              <a:gd name="connsiteY3" fmla="*/ 2511 h 58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10" h="584016">
                <a:moveTo>
                  <a:pt x="100966" y="2511"/>
                </a:moveTo>
                <a:cubicBezTo>
                  <a:pt x="95674" y="35848"/>
                  <a:pt x="13653" y="509453"/>
                  <a:pt x="2541" y="570836"/>
                </a:cubicBezTo>
                <a:cubicBezTo>
                  <a:pt x="-8571" y="632219"/>
                  <a:pt x="19474" y="464474"/>
                  <a:pt x="34291" y="370811"/>
                </a:cubicBezTo>
                <a:cubicBezTo>
                  <a:pt x="49108" y="277148"/>
                  <a:pt x="106258" y="-30826"/>
                  <a:pt x="100966" y="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D29F5E07-4405-022D-489A-596E2FDBB702}"/>
              </a:ext>
            </a:extLst>
          </p:cNvPr>
          <p:cNvSpPr/>
          <p:nvPr/>
        </p:nvSpPr>
        <p:spPr>
          <a:xfrm>
            <a:off x="1047698" y="12121745"/>
            <a:ext cx="314388" cy="384581"/>
          </a:xfrm>
          <a:custGeom>
            <a:avLst/>
            <a:gdLst>
              <a:gd name="connsiteX0" fmla="*/ 203252 w 314388"/>
              <a:gd name="connsiteY0" fmla="*/ 405 h 384581"/>
              <a:gd name="connsiteX1" fmla="*/ 171502 w 314388"/>
              <a:gd name="connsiteY1" fmla="*/ 200430 h 384581"/>
              <a:gd name="connsiteX2" fmla="*/ 52 w 314388"/>
              <a:gd name="connsiteY2" fmla="*/ 384580 h 384581"/>
              <a:gd name="connsiteX3" fmla="*/ 190552 w 314388"/>
              <a:gd name="connsiteY3" fmla="*/ 197255 h 384581"/>
              <a:gd name="connsiteX4" fmla="*/ 314377 w 314388"/>
              <a:gd name="connsiteY4" fmla="*/ 146455 h 384581"/>
              <a:gd name="connsiteX5" fmla="*/ 184202 w 314388"/>
              <a:gd name="connsiteY5" fmla="*/ 187730 h 384581"/>
              <a:gd name="connsiteX6" fmla="*/ 209602 w 314388"/>
              <a:gd name="connsiteY6" fmla="*/ 149630 h 384581"/>
              <a:gd name="connsiteX7" fmla="*/ 203252 w 314388"/>
              <a:gd name="connsiteY7" fmla="*/ 405 h 38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88" h="384581">
                <a:moveTo>
                  <a:pt x="203252" y="405"/>
                </a:moveTo>
                <a:cubicBezTo>
                  <a:pt x="196902" y="8872"/>
                  <a:pt x="205369" y="136401"/>
                  <a:pt x="171502" y="200430"/>
                </a:cubicBezTo>
                <a:cubicBezTo>
                  <a:pt x="137635" y="264459"/>
                  <a:pt x="-3123" y="385109"/>
                  <a:pt x="52" y="384580"/>
                </a:cubicBezTo>
                <a:cubicBezTo>
                  <a:pt x="3227" y="384051"/>
                  <a:pt x="138164" y="236943"/>
                  <a:pt x="190552" y="197255"/>
                </a:cubicBezTo>
                <a:cubicBezTo>
                  <a:pt x="242940" y="157568"/>
                  <a:pt x="315435" y="148043"/>
                  <a:pt x="314377" y="146455"/>
                </a:cubicBezTo>
                <a:cubicBezTo>
                  <a:pt x="313319" y="144867"/>
                  <a:pt x="201664" y="187201"/>
                  <a:pt x="184202" y="187730"/>
                </a:cubicBezTo>
                <a:cubicBezTo>
                  <a:pt x="166740" y="188259"/>
                  <a:pt x="205369" y="180851"/>
                  <a:pt x="209602" y="149630"/>
                </a:cubicBezTo>
                <a:cubicBezTo>
                  <a:pt x="213835" y="118409"/>
                  <a:pt x="209602" y="-8062"/>
                  <a:pt x="203252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CAE33BB1-AE61-BD2D-2388-77D3E6D495EF}"/>
              </a:ext>
            </a:extLst>
          </p:cNvPr>
          <p:cNvSpPr/>
          <p:nvPr/>
        </p:nvSpPr>
        <p:spPr>
          <a:xfrm>
            <a:off x="1831918" y="11280100"/>
            <a:ext cx="57345" cy="200700"/>
          </a:xfrm>
          <a:custGeom>
            <a:avLst/>
            <a:gdLst>
              <a:gd name="connsiteX0" fmla="*/ 57207 w 57345"/>
              <a:gd name="connsiteY0" fmla="*/ 675 h 200700"/>
              <a:gd name="connsiteX1" fmla="*/ 15932 w 57345"/>
              <a:gd name="connsiteY1" fmla="*/ 67350 h 200700"/>
              <a:gd name="connsiteX2" fmla="*/ 9582 w 57345"/>
              <a:gd name="connsiteY2" fmla="*/ 111800 h 200700"/>
              <a:gd name="connsiteX3" fmla="*/ 54032 w 57345"/>
              <a:gd name="connsiteY3" fmla="*/ 200700 h 200700"/>
              <a:gd name="connsiteX4" fmla="*/ 57 w 57345"/>
              <a:gd name="connsiteY4" fmla="*/ 111800 h 200700"/>
              <a:gd name="connsiteX5" fmla="*/ 57207 w 57345"/>
              <a:gd name="connsiteY5" fmla="*/ 675 h 2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45" h="200700">
                <a:moveTo>
                  <a:pt x="57207" y="675"/>
                </a:moveTo>
                <a:cubicBezTo>
                  <a:pt x="59853" y="-6733"/>
                  <a:pt x="23869" y="48829"/>
                  <a:pt x="15932" y="67350"/>
                </a:cubicBezTo>
                <a:cubicBezTo>
                  <a:pt x="7995" y="85871"/>
                  <a:pt x="3232" y="89575"/>
                  <a:pt x="9582" y="111800"/>
                </a:cubicBezTo>
                <a:cubicBezTo>
                  <a:pt x="15932" y="134025"/>
                  <a:pt x="55619" y="200700"/>
                  <a:pt x="54032" y="200700"/>
                </a:cubicBezTo>
                <a:cubicBezTo>
                  <a:pt x="52445" y="200700"/>
                  <a:pt x="2174" y="139846"/>
                  <a:pt x="57" y="111800"/>
                </a:cubicBezTo>
                <a:cubicBezTo>
                  <a:pt x="-2060" y="83754"/>
                  <a:pt x="54561" y="8083"/>
                  <a:pt x="57207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03FC991F-55B3-6028-BA81-7687494327F6}"/>
              </a:ext>
            </a:extLst>
          </p:cNvPr>
          <p:cNvSpPr/>
          <p:nvPr/>
        </p:nvSpPr>
        <p:spPr>
          <a:xfrm>
            <a:off x="1796995" y="12014053"/>
            <a:ext cx="118373" cy="254150"/>
          </a:xfrm>
          <a:custGeom>
            <a:avLst/>
            <a:gdLst>
              <a:gd name="connsiteX0" fmla="*/ 73080 w 118373"/>
              <a:gd name="connsiteY0" fmla="*/ 147 h 254150"/>
              <a:gd name="connsiteX1" fmla="*/ 101655 w 118373"/>
              <a:gd name="connsiteY1" fmla="*/ 104922 h 254150"/>
              <a:gd name="connsiteX2" fmla="*/ 117530 w 118373"/>
              <a:gd name="connsiteY2" fmla="*/ 127147 h 254150"/>
              <a:gd name="connsiteX3" fmla="*/ 76255 w 118373"/>
              <a:gd name="connsiteY3" fmla="*/ 171597 h 254150"/>
              <a:gd name="connsiteX4" fmla="*/ 55 w 118373"/>
              <a:gd name="connsiteY4" fmla="*/ 254147 h 254150"/>
              <a:gd name="connsiteX5" fmla="*/ 88955 w 118373"/>
              <a:gd name="connsiteY5" fmla="*/ 168422 h 254150"/>
              <a:gd name="connsiteX6" fmla="*/ 54030 w 118373"/>
              <a:gd name="connsiteY6" fmla="*/ 108097 h 254150"/>
              <a:gd name="connsiteX7" fmla="*/ 34980 w 118373"/>
              <a:gd name="connsiteY7" fmla="*/ 63647 h 254150"/>
              <a:gd name="connsiteX8" fmla="*/ 69905 w 118373"/>
              <a:gd name="connsiteY8" fmla="*/ 114447 h 254150"/>
              <a:gd name="connsiteX9" fmla="*/ 98480 w 118373"/>
              <a:gd name="connsiteY9" fmla="*/ 130322 h 254150"/>
              <a:gd name="connsiteX10" fmla="*/ 73080 w 118373"/>
              <a:gd name="connsiteY10" fmla="*/ 147 h 2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73" h="254150">
                <a:moveTo>
                  <a:pt x="73080" y="147"/>
                </a:moveTo>
                <a:cubicBezTo>
                  <a:pt x="73609" y="-4086"/>
                  <a:pt x="94247" y="83755"/>
                  <a:pt x="101655" y="104922"/>
                </a:cubicBezTo>
                <a:cubicBezTo>
                  <a:pt x="109063" y="126089"/>
                  <a:pt x="121763" y="116035"/>
                  <a:pt x="117530" y="127147"/>
                </a:cubicBezTo>
                <a:cubicBezTo>
                  <a:pt x="113297" y="138260"/>
                  <a:pt x="76255" y="171597"/>
                  <a:pt x="76255" y="171597"/>
                </a:cubicBezTo>
                <a:cubicBezTo>
                  <a:pt x="56676" y="192764"/>
                  <a:pt x="-2062" y="254676"/>
                  <a:pt x="55" y="254147"/>
                </a:cubicBezTo>
                <a:cubicBezTo>
                  <a:pt x="2172" y="253618"/>
                  <a:pt x="79959" y="192764"/>
                  <a:pt x="88955" y="168422"/>
                </a:cubicBezTo>
                <a:cubicBezTo>
                  <a:pt x="97951" y="144080"/>
                  <a:pt x="63026" y="125560"/>
                  <a:pt x="54030" y="108097"/>
                </a:cubicBezTo>
                <a:cubicBezTo>
                  <a:pt x="45034" y="90635"/>
                  <a:pt x="32334" y="62589"/>
                  <a:pt x="34980" y="63647"/>
                </a:cubicBezTo>
                <a:cubicBezTo>
                  <a:pt x="37626" y="64705"/>
                  <a:pt x="59322" y="103335"/>
                  <a:pt x="69905" y="114447"/>
                </a:cubicBezTo>
                <a:cubicBezTo>
                  <a:pt x="80488" y="125559"/>
                  <a:pt x="98480" y="146726"/>
                  <a:pt x="98480" y="130322"/>
                </a:cubicBezTo>
                <a:cubicBezTo>
                  <a:pt x="98480" y="113918"/>
                  <a:pt x="72551" y="4380"/>
                  <a:pt x="7308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8F5C350F-4613-FE3F-2663-78790E71CFED}"/>
              </a:ext>
            </a:extLst>
          </p:cNvPr>
          <p:cNvSpPr/>
          <p:nvPr/>
        </p:nvSpPr>
        <p:spPr>
          <a:xfrm>
            <a:off x="1936136" y="11607783"/>
            <a:ext cx="86450" cy="200882"/>
          </a:xfrm>
          <a:custGeom>
            <a:avLst/>
            <a:gdLst>
              <a:gd name="connsiteX0" fmla="*/ 86339 w 86450"/>
              <a:gd name="connsiteY0" fmla="*/ 17 h 200882"/>
              <a:gd name="connsiteX1" fmla="*/ 57764 w 86450"/>
              <a:gd name="connsiteY1" fmla="*/ 130192 h 200882"/>
              <a:gd name="connsiteX2" fmla="*/ 73639 w 86450"/>
              <a:gd name="connsiteY2" fmla="*/ 177817 h 200882"/>
              <a:gd name="connsiteX3" fmla="*/ 22839 w 86450"/>
              <a:gd name="connsiteY3" fmla="*/ 190517 h 200882"/>
              <a:gd name="connsiteX4" fmla="*/ 614 w 86450"/>
              <a:gd name="connsiteY4" fmla="*/ 200042 h 200882"/>
              <a:gd name="connsiteX5" fmla="*/ 45064 w 86450"/>
              <a:gd name="connsiteY5" fmla="*/ 168292 h 200882"/>
              <a:gd name="connsiteX6" fmla="*/ 22839 w 86450"/>
              <a:gd name="connsiteY6" fmla="*/ 92092 h 200882"/>
              <a:gd name="connsiteX7" fmla="*/ 45064 w 86450"/>
              <a:gd name="connsiteY7" fmla="*/ 120667 h 200882"/>
              <a:gd name="connsiteX8" fmla="*/ 86339 w 86450"/>
              <a:gd name="connsiteY8" fmla="*/ 17 h 2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50" h="200882">
                <a:moveTo>
                  <a:pt x="86339" y="17"/>
                </a:moveTo>
                <a:cubicBezTo>
                  <a:pt x="88456" y="1605"/>
                  <a:pt x="59881" y="100559"/>
                  <a:pt x="57764" y="130192"/>
                </a:cubicBezTo>
                <a:cubicBezTo>
                  <a:pt x="55647" y="159825"/>
                  <a:pt x="79460" y="167763"/>
                  <a:pt x="73639" y="177817"/>
                </a:cubicBezTo>
                <a:cubicBezTo>
                  <a:pt x="67818" y="187871"/>
                  <a:pt x="35010" y="186813"/>
                  <a:pt x="22839" y="190517"/>
                </a:cubicBezTo>
                <a:cubicBezTo>
                  <a:pt x="10668" y="194221"/>
                  <a:pt x="-3090" y="203746"/>
                  <a:pt x="614" y="200042"/>
                </a:cubicBezTo>
                <a:cubicBezTo>
                  <a:pt x="4318" y="196338"/>
                  <a:pt x="41360" y="186284"/>
                  <a:pt x="45064" y="168292"/>
                </a:cubicBezTo>
                <a:cubicBezTo>
                  <a:pt x="48768" y="150300"/>
                  <a:pt x="22839" y="100029"/>
                  <a:pt x="22839" y="92092"/>
                </a:cubicBezTo>
                <a:cubicBezTo>
                  <a:pt x="22839" y="84155"/>
                  <a:pt x="36068" y="132838"/>
                  <a:pt x="45064" y="120667"/>
                </a:cubicBezTo>
                <a:cubicBezTo>
                  <a:pt x="54060" y="108496"/>
                  <a:pt x="84222" y="-1571"/>
                  <a:pt x="8633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52D81BF-6C6B-127A-6897-1AE6E90D11B2}"/>
              </a:ext>
            </a:extLst>
          </p:cNvPr>
          <p:cNvSpPr/>
          <p:nvPr/>
        </p:nvSpPr>
        <p:spPr>
          <a:xfrm>
            <a:off x="1590122" y="10740843"/>
            <a:ext cx="124816" cy="191155"/>
          </a:xfrm>
          <a:custGeom>
            <a:avLst/>
            <a:gdLst>
              <a:gd name="connsiteX0" fmla="*/ 60878 w 124816"/>
              <a:gd name="connsiteY0" fmla="*/ 182 h 191155"/>
              <a:gd name="connsiteX1" fmla="*/ 92628 w 124816"/>
              <a:gd name="connsiteY1" fmla="*/ 50982 h 191155"/>
              <a:gd name="connsiteX2" fmla="*/ 86278 w 124816"/>
              <a:gd name="connsiteY2" fmla="*/ 89082 h 191155"/>
              <a:gd name="connsiteX3" fmla="*/ 67228 w 124816"/>
              <a:gd name="connsiteY3" fmla="*/ 120832 h 191155"/>
              <a:gd name="connsiteX4" fmla="*/ 553 w 124816"/>
              <a:gd name="connsiteY4" fmla="*/ 190682 h 191155"/>
              <a:gd name="connsiteX5" fmla="*/ 108503 w 124816"/>
              <a:gd name="connsiteY5" fmla="*/ 82732 h 191155"/>
              <a:gd name="connsiteX6" fmla="*/ 121203 w 124816"/>
              <a:gd name="connsiteY6" fmla="*/ 70032 h 191155"/>
              <a:gd name="connsiteX7" fmla="*/ 60878 w 124816"/>
              <a:gd name="connsiteY7" fmla="*/ 182 h 19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16" h="191155">
                <a:moveTo>
                  <a:pt x="60878" y="182"/>
                </a:moveTo>
                <a:cubicBezTo>
                  <a:pt x="56116" y="-2993"/>
                  <a:pt x="88395" y="36165"/>
                  <a:pt x="92628" y="50982"/>
                </a:cubicBezTo>
                <a:cubicBezTo>
                  <a:pt x="96861" y="65799"/>
                  <a:pt x="90511" y="77440"/>
                  <a:pt x="86278" y="89082"/>
                </a:cubicBezTo>
                <a:cubicBezTo>
                  <a:pt x="82045" y="100724"/>
                  <a:pt x="81515" y="103899"/>
                  <a:pt x="67228" y="120832"/>
                </a:cubicBezTo>
                <a:cubicBezTo>
                  <a:pt x="52941" y="137765"/>
                  <a:pt x="-6326" y="197032"/>
                  <a:pt x="553" y="190682"/>
                </a:cubicBezTo>
                <a:cubicBezTo>
                  <a:pt x="7432" y="184332"/>
                  <a:pt x="108503" y="82732"/>
                  <a:pt x="108503" y="82732"/>
                </a:cubicBezTo>
                <a:cubicBezTo>
                  <a:pt x="128611" y="62624"/>
                  <a:pt x="126495" y="78499"/>
                  <a:pt x="121203" y="70032"/>
                </a:cubicBezTo>
                <a:cubicBezTo>
                  <a:pt x="115911" y="61565"/>
                  <a:pt x="65640" y="3357"/>
                  <a:pt x="60878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450D05A7-1B41-428F-D302-486CA532C301}"/>
              </a:ext>
            </a:extLst>
          </p:cNvPr>
          <p:cNvSpPr/>
          <p:nvPr/>
        </p:nvSpPr>
        <p:spPr>
          <a:xfrm>
            <a:off x="1260122" y="10728322"/>
            <a:ext cx="13074" cy="130188"/>
          </a:xfrm>
          <a:custGeom>
            <a:avLst/>
            <a:gdLst>
              <a:gd name="connsiteX0" fmla="*/ 3528 w 13074"/>
              <a:gd name="connsiteY0" fmla="*/ 3 h 130188"/>
              <a:gd name="connsiteX1" fmla="*/ 353 w 13074"/>
              <a:gd name="connsiteY1" fmla="*/ 88903 h 130188"/>
              <a:gd name="connsiteX2" fmla="*/ 13053 w 13074"/>
              <a:gd name="connsiteY2" fmla="*/ 130178 h 130188"/>
              <a:gd name="connsiteX3" fmla="*/ 3528 w 13074"/>
              <a:gd name="connsiteY3" fmla="*/ 85728 h 130188"/>
              <a:gd name="connsiteX4" fmla="*/ 3528 w 13074"/>
              <a:gd name="connsiteY4" fmla="*/ 3 h 1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" h="130188">
                <a:moveTo>
                  <a:pt x="3528" y="3"/>
                </a:moveTo>
                <a:cubicBezTo>
                  <a:pt x="2999" y="532"/>
                  <a:pt x="-1234" y="67207"/>
                  <a:pt x="353" y="88903"/>
                </a:cubicBezTo>
                <a:cubicBezTo>
                  <a:pt x="1940" y="110599"/>
                  <a:pt x="12524" y="130707"/>
                  <a:pt x="13053" y="130178"/>
                </a:cubicBezTo>
                <a:cubicBezTo>
                  <a:pt x="13582" y="129649"/>
                  <a:pt x="4057" y="104249"/>
                  <a:pt x="3528" y="85728"/>
                </a:cubicBezTo>
                <a:cubicBezTo>
                  <a:pt x="2999" y="67207"/>
                  <a:pt x="4057" y="-526"/>
                  <a:pt x="352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A597EF8F-8639-57DA-1054-9C02C9464946}"/>
              </a:ext>
            </a:extLst>
          </p:cNvPr>
          <p:cNvSpPr/>
          <p:nvPr/>
        </p:nvSpPr>
        <p:spPr>
          <a:xfrm>
            <a:off x="547902" y="8113589"/>
            <a:ext cx="764339" cy="288463"/>
          </a:xfrm>
          <a:custGeom>
            <a:avLst/>
            <a:gdLst>
              <a:gd name="connsiteX0" fmla="*/ 1373 w 764339"/>
              <a:gd name="connsiteY0" fmla="*/ 287461 h 288463"/>
              <a:gd name="connsiteX1" fmla="*/ 734798 w 764339"/>
              <a:gd name="connsiteY1" fmla="*/ 8061 h 288463"/>
              <a:gd name="connsiteX2" fmla="*/ 556998 w 764339"/>
              <a:gd name="connsiteY2" fmla="*/ 96961 h 288463"/>
              <a:gd name="connsiteX3" fmla="*/ 1373 w 764339"/>
              <a:gd name="connsiteY3" fmla="*/ 287461 h 2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339" h="288463">
                <a:moveTo>
                  <a:pt x="1373" y="287461"/>
                </a:moveTo>
                <a:cubicBezTo>
                  <a:pt x="31006" y="272644"/>
                  <a:pt x="642194" y="39811"/>
                  <a:pt x="734798" y="8061"/>
                </a:cubicBezTo>
                <a:cubicBezTo>
                  <a:pt x="827402" y="-23689"/>
                  <a:pt x="683998" y="45103"/>
                  <a:pt x="556998" y="96961"/>
                </a:cubicBezTo>
                <a:cubicBezTo>
                  <a:pt x="429998" y="148819"/>
                  <a:pt x="-28260" y="302278"/>
                  <a:pt x="1373" y="287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3AAA6699-702B-97B9-5CD5-391157E3B051}"/>
              </a:ext>
            </a:extLst>
          </p:cNvPr>
          <p:cNvSpPr/>
          <p:nvPr/>
        </p:nvSpPr>
        <p:spPr>
          <a:xfrm>
            <a:off x="1203171" y="8194050"/>
            <a:ext cx="260564" cy="1689765"/>
          </a:xfrm>
          <a:custGeom>
            <a:avLst/>
            <a:gdLst>
              <a:gd name="connsiteX0" fmla="*/ 154 w 260564"/>
              <a:gd name="connsiteY0" fmla="*/ 6975 h 1689765"/>
              <a:gd name="connsiteX1" fmla="*/ 98579 w 260564"/>
              <a:gd name="connsiteY1" fmla="*/ 546725 h 1689765"/>
              <a:gd name="connsiteX2" fmla="*/ 260504 w 260564"/>
              <a:gd name="connsiteY2" fmla="*/ 1689725 h 1689765"/>
              <a:gd name="connsiteX3" fmla="*/ 117629 w 260564"/>
              <a:gd name="connsiteY3" fmla="*/ 505450 h 1689765"/>
              <a:gd name="connsiteX4" fmla="*/ 120804 w 260564"/>
              <a:gd name="connsiteY4" fmla="*/ 581650 h 1689765"/>
              <a:gd name="connsiteX5" fmla="*/ 76354 w 260564"/>
              <a:gd name="connsiteY5" fmla="*/ 260975 h 1689765"/>
              <a:gd name="connsiteX6" fmla="*/ 154 w 260564"/>
              <a:gd name="connsiteY6" fmla="*/ 6975 h 168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64" h="1689765">
                <a:moveTo>
                  <a:pt x="154" y="6975"/>
                </a:moveTo>
                <a:cubicBezTo>
                  <a:pt x="3858" y="54600"/>
                  <a:pt x="55187" y="266267"/>
                  <a:pt x="98579" y="546725"/>
                </a:cubicBezTo>
                <a:cubicBezTo>
                  <a:pt x="141971" y="827183"/>
                  <a:pt x="257329" y="1696604"/>
                  <a:pt x="260504" y="1689725"/>
                </a:cubicBezTo>
                <a:cubicBezTo>
                  <a:pt x="263679" y="1682846"/>
                  <a:pt x="140912" y="690129"/>
                  <a:pt x="117629" y="505450"/>
                </a:cubicBezTo>
                <a:cubicBezTo>
                  <a:pt x="94346" y="320771"/>
                  <a:pt x="127683" y="622396"/>
                  <a:pt x="120804" y="581650"/>
                </a:cubicBezTo>
                <a:cubicBezTo>
                  <a:pt x="113925" y="540904"/>
                  <a:pt x="92229" y="354108"/>
                  <a:pt x="76354" y="260975"/>
                </a:cubicBezTo>
                <a:cubicBezTo>
                  <a:pt x="60479" y="167842"/>
                  <a:pt x="-3550" y="-40650"/>
                  <a:pt x="154" y="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C0A1E864-B58B-02A7-0026-B8E14A5F1B77}"/>
              </a:ext>
            </a:extLst>
          </p:cNvPr>
          <p:cNvSpPr/>
          <p:nvPr/>
        </p:nvSpPr>
        <p:spPr>
          <a:xfrm>
            <a:off x="1303183" y="8136315"/>
            <a:ext cx="227340" cy="1725297"/>
          </a:xfrm>
          <a:custGeom>
            <a:avLst/>
            <a:gdLst>
              <a:gd name="connsiteX0" fmla="*/ 1742 w 227340"/>
              <a:gd name="connsiteY0" fmla="*/ 7560 h 1725297"/>
              <a:gd name="connsiteX1" fmla="*/ 116042 w 227340"/>
              <a:gd name="connsiteY1" fmla="*/ 680660 h 1725297"/>
              <a:gd name="connsiteX2" fmla="*/ 227167 w 227340"/>
              <a:gd name="connsiteY2" fmla="*/ 1725235 h 1725297"/>
              <a:gd name="connsiteX3" fmla="*/ 141442 w 227340"/>
              <a:gd name="connsiteY3" fmla="*/ 731460 h 1725297"/>
              <a:gd name="connsiteX4" fmla="*/ 135092 w 227340"/>
              <a:gd name="connsiteY4" fmla="*/ 833060 h 1725297"/>
              <a:gd name="connsiteX5" fmla="*/ 52542 w 227340"/>
              <a:gd name="connsiteY5" fmla="*/ 347285 h 1725297"/>
              <a:gd name="connsiteX6" fmla="*/ 1742 w 227340"/>
              <a:gd name="connsiteY6" fmla="*/ 7560 h 17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40" h="1725297">
                <a:moveTo>
                  <a:pt x="1742" y="7560"/>
                </a:moveTo>
                <a:cubicBezTo>
                  <a:pt x="12325" y="63123"/>
                  <a:pt x="78471" y="394381"/>
                  <a:pt x="116042" y="680660"/>
                </a:cubicBezTo>
                <a:cubicBezTo>
                  <a:pt x="153613" y="966939"/>
                  <a:pt x="222934" y="1716768"/>
                  <a:pt x="227167" y="1725235"/>
                </a:cubicBezTo>
                <a:cubicBezTo>
                  <a:pt x="231400" y="1733702"/>
                  <a:pt x="156788" y="880156"/>
                  <a:pt x="141442" y="731460"/>
                </a:cubicBezTo>
                <a:cubicBezTo>
                  <a:pt x="126096" y="582764"/>
                  <a:pt x="149909" y="897089"/>
                  <a:pt x="135092" y="833060"/>
                </a:cubicBezTo>
                <a:cubicBezTo>
                  <a:pt x="120275" y="769031"/>
                  <a:pt x="73709" y="477989"/>
                  <a:pt x="52542" y="347285"/>
                </a:cubicBezTo>
                <a:cubicBezTo>
                  <a:pt x="31375" y="216581"/>
                  <a:pt x="-8841" y="-48003"/>
                  <a:pt x="1742" y="7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C2747F17-DE20-3B6D-1E50-A3EBF39029EE}"/>
              </a:ext>
            </a:extLst>
          </p:cNvPr>
          <p:cNvSpPr/>
          <p:nvPr/>
        </p:nvSpPr>
        <p:spPr>
          <a:xfrm>
            <a:off x="7409352" y="8209418"/>
            <a:ext cx="369752" cy="1508330"/>
          </a:xfrm>
          <a:custGeom>
            <a:avLst/>
            <a:gdLst>
              <a:gd name="connsiteX0" fmla="*/ 366223 w 369752"/>
              <a:gd name="connsiteY0" fmla="*/ 17007 h 1508330"/>
              <a:gd name="connsiteX1" fmla="*/ 4273 w 369752"/>
              <a:gd name="connsiteY1" fmla="*/ 1493382 h 1508330"/>
              <a:gd name="connsiteX2" fmla="*/ 178898 w 369752"/>
              <a:gd name="connsiteY2" fmla="*/ 737732 h 1508330"/>
              <a:gd name="connsiteX3" fmla="*/ 366223 w 369752"/>
              <a:gd name="connsiteY3" fmla="*/ 17007 h 150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52" h="1508330">
                <a:moveTo>
                  <a:pt x="366223" y="17007"/>
                </a:moveTo>
                <a:cubicBezTo>
                  <a:pt x="337119" y="142949"/>
                  <a:pt x="35494" y="1373261"/>
                  <a:pt x="4273" y="1493382"/>
                </a:cubicBezTo>
                <a:cubicBezTo>
                  <a:pt x="-26948" y="1613503"/>
                  <a:pt x="121219" y="977444"/>
                  <a:pt x="178898" y="737732"/>
                </a:cubicBezTo>
                <a:cubicBezTo>
                  <a:pt x="236577" y="498020"/>
                  <a:pt x="395327" y="-108935"/>
                  <a:pt x="366223" y="17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BC5D4D3-AFAB-D0A4-4EEE-1C87E8051696}"/>
              </a:ext>
            </a:extLst>
          </p:cNvPr>
          <p:cNvSpPr/>
          <p:nvPr/>
        </p:nvSpPr>
        <p:spPr>
          <a:xfrm>
            <a:off x="7467396" y="8280374"/>
            <a:ext cx="400303" cy="1587611"/>
          </a:xfrm>
          <a:custGeom>
            <a:avLst/>
            <a:gdLst>
              <a:gd name="connsiteX0" fmla="*/ 400254 w 400303"/>
              <a:gd name="connsiteY0" fmla="*/ 26 h 1587611"/>
              <a:gd name="connsiteX1" fmla="*/ 130379 w 400303"/>
              <a:gd name="connsiteY1" fmla="*/ 1057301 h 1587611"/>
              <a:gd name="connsiteX2" fmla="*/ 204 w 400303"/>
              <a:gd name="connsiteY2" fmla="*/ 1587526 h 1587611"/>
              <a:gd name="connsiteX3" fmla="*/ 108154 w 400303"/>
              <a:gd name="connsiteY3" fmla="*/ 1089051 h 1587611"/>
              <a:gd name="connsiteX4" fmla="*/ 400254 w 400303"/>
              <a:gd name="connsiteY4" fmla="*/ 26 h 158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303" h="1587611">
                <a:moveTo>
                  <a:pt x="400254" y="26"/>
                </a:moveTo>
                <a:cubicBezTo>
                  <a:pt x="403958" y="-5266"/>
                  <a:pt x="197054" y="792718"/>
                  <a:pt x="130379" y="1057301"/>
                </a:cubicBezTo>
                <a:cubicBezTo>
                  <a:pt x="63704" y="1321884"/>
                  <a:pt x="3908" y="1582234"/>
                  <a:pt x="204" y="1587526"/>
                </a:cubicBezTo>
                <a:cubicBezTo>
                  <a:pt x="-3500" y="1592818"/>
                  <a:pt x="43596" y="1350459"/>
                  <a:pt x="108154" y="1089051"/>
                </a:cubicBezTo>
                <a:cubicBezTo>
                  <a:pt x="172712" y="827643"/>
                  <a:pt x="396550" y="5318"/>
                  <a:pt x="40025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DC6B50D9-E02F-E38A-FD82-803ADB7BB2FD}"/>
              </a:ext>
            </a:extLst>
          </p:cNvPr>
          <p:cNvSpPr/>
          <p:nvPr/>
        </p:nvSpPr>
        <p:spPr>
          <a:xfrm>
            <a:off x="7214828" y="9669328"/>
            <a:ext cx="193123" cy="804375"/>
          </a:xfrm>
          <a:custGeom>
            <a:avLst/>
            <a:gdLst>
              <a:gd name="connsiteX0" fmla="*/ 192447 w 193123"/>
              <a:gd name="connsiteY0" fmla="*/ 1722 h 804375"/>
              <a:gd name="connsiteX1" fmla="*/ 5122 w 193123"/>
              <a:gd name="connsiteY1" fmla="*/ 776422 h 804375"/>
              <a:gd name="connsiteX2" fmla="*/ 65447 w 193123"/>
              <a:gd name="connsiteY2" fmla="*/ 573222 h 804375"/>
              <a:gd name="connsiteX3" fmla="*/ 192447 w 193123"/>
              <a:gd name="connsiteY3" fmla="*/ 1722 h 80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123" h="804375">
                <a:moveTo>
                  <a:pt x="192447" y="1722"/>
                </a:moveTo>
                <a:cubicBezTo>
                  <a:pt x="182393" y="35589"/>
                  <a:pt x="26289" y="681172"/>
                  <a:pt x="5122" y="776422"/>
                </a:cubicBezTo>
                <a:cubicBezTo>
                  <a:pt x="-16045" y="871672"/>
                  <a:pt x="33168" y="703397"/>
                  <a:pt x="65447" y="573222"/>
                </a:cubicBezTo>
                <a:cubicBezTo>
                  <a:pt x="97726" y="443047"/>
                  <a:pt x="202501" y="-32145"/>
                  <a:pt x="192447" y="1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5862654D-3722-2BBE-8795-13C392D6377C}"/>
              </a:ext>
            </a:extLst>
          </p:cNvPr>
          <p:cNvSpPr/>
          <p:nvPr/>
        </p:nvSpPr>
        <p:spPr>
          <a:xfrm>
            <a:off x="7289621" y="9632488"/>
            <a:ext cx="216648" cy="871253"/>
          </a:xfrm>
          <a:custGeom>
            <a:avLst/>
            <a:gdLst>
              <a:gd name="connsiteX0" fmla="*/ 216079 w 216648"/>
              <a:gd name="connsiteY0" fmla="*/ 3637 h 871253"/>
              <a:gd name="connsiteX1" fmla="*/ 6529 w 216648"/>
              <a:gd name="connsiteY1" fmla="*/ 851362 h 871253"/>
              <a:gd name="connsiteX2" fmla="*/ 66854 w 216648"/>
              <a:gd name="connsiteY2" fmla="*/ 556087 h 871253"/>
              <a:gd name="connsiteX3" fmla="*/ 216079 w 216648"/>
              <a:gd name="connsiteY3" fmla="*/ 3637 h 8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48" h="871253">
                <a:moveTo>
                  <a:pt x="216079" y="3637"/>
                </a:moveTo>
                <a:cubicBezTo>
                  <a:pt x="206025" y="52850"/>
                  <a:pt x="31400" y="759287"/>
                  <a:pt x="6529" y="851362"/>
                </a:cubicBezTo>
                <a:cubicBezTo>
                  <a:pt x="-18342" y="943437"/>
                  <a:pt x="33517" y="693670"/>
                  <a:pt x="66854" y="556087"/>
                </a:cubicBezTo>
                <a:cubicBezTo>
                  <a:pt x="100191" y="418504"/>
                  <a:pt x="226133" y="-45576"/>
                  <a:pt x="216079" y="3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914F9E74-3689-C440-31B9-8329ABD940AE}"/>
              </a:ext>
            </a:extLst>
          </p:cNvPr>
          <p:cNvSpPr/>
          <p:nvPr/>
        </p:nvSpPr>
        <p:spPr>
          <a:xfrm>
            <a:off x="7269471" y="10507838"/>
            <a:ext cx="947454" cy="1427171"/>
          </a:xfrm>
          <a:custGeom>
            <a:avLst/>
            <a:gdLst>
              <a:gd name="connsiteX0" fmla="*/ 23504 w 947454"/>
              <a:gd name="connsiteY0" fmla="*/ 17287 h 1427171"/>
              <a:gd name="connsiteX1" fmla="*/ 140979 w 947454"/>
              <a:gd name="connsiteY1" fmla="*/ 287162 h 1427171"/>
              <a:gd name="connsiteX2" fmla="*/ 528329 w 947454"/>
              <a:gd name="connsiteY2" fmla="*/ 953912 h 1427171"/>
              <a:gd name="connsiteX3" fmla="*/ 947429 w 947454"/>
              <a:gd name="connsiteY3" fmla="*/ 1426987 h 1427171"/>
              <a:gd name="connsiteX4" fmla="*/ 547379 w 947454"/>
              <a:gd name="connsiteY4" fmla="*/ 1004712 h 1427171"/>
              <a:gd name="connsiteX5" fmla="*/ 264804 w 947454"/>
              <a:gd name="connsiteY5" fmla="*/ 553862 h 1427171"/>
              <a:gd name="connsiteX6" fmla="*/ 23504 w 947454"/>
              <a:gd name="connsiteY6" fmla="*/ 83962 h 1427171"/>
              <a:gd name="connsiteX7" fmla="*/ 23504 w 947454"/>
              <a:gd name="connsiteY7" fmla="*/ 17287 h 14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454" h="1427171">
                <a:moveTo>
                  <a:pt x="23504" y="17287"/>
                </a:moveTo>
                <a:cubicBezTo>
                  <a:pt x="43083" y="51154"/>
                  <a:pt x="56842" y="131058"/>
                  <a:pt x="140979" y="287162"/>
                </a:cubicBezTo>
                <a:cubicBezTo>
                  <a:pt x="225116" y="443266"/>
                  <a:pt x="393921" y="763941"/>
                  <a:pt x="528329" y="953912"/>
                </a:cubicBezTo>
                <a:cubicBezTo>
                  <a:pt x="662737" y="1143883"/>
                  <a:pt x="944254" y="1418520"/>
                  <a:pt x="947429" y="1426987"/>
                </a:cubicBezTo>
                <a:cubicBezTo>
                  <a:pt x="950604" y="1435454"/>
                  <a:pt x="661150" y="1150233"/>
                  <a:pt x="547379" y="1004712"/>
                </a:cubicBezTo>
                <a:cubicBezTo>
                  <a:pt x="433608" y="859191"/>
                  <a:pt x="352116" y="707320"/>
                  <a:pt x="264804" y="553862"/>
                </a:cubicBezTo>
                <a:cubicBezTo>
                  <a:pt x="177492" y="400404"/>
                  <a:pt x="64779" y="171803"/>
                  <a:pt x="23504" y="83962"/>
                </a:cubicBezTo>
                <a:cubicBezTo>
                  <a:pt x="-17771" y="-3879"/>
                  <a:pt x="3925" y="-16580"/>
                  <a:pt x="23504" y="17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249D9BCC-E5F7-CCE7-31AB-C8E10C08B221}"/>
              </a:ext>
            </a:extLst>
          </p:cNvPr>
          <p:cNvSpPr/>
          <p:nvPr/>
        </p:nvSpPr>
        <p:spPr>
          <a:xfrm>
            <a:off x="6706043" y="10485500"/>
            <a:ext cx="502513" cy="883573"/>
          </a:xfrm>
          <a:custGeom>
            <a:avLst/>
            <a:gdLst>
              <a:gd name="connsiteX0" fmla="*/ 501207 w 502513"/>
              <a:gd name="connsiteY0" fmla="*/ 1525 h 883573"/>
              <a:gd name="connsiteX1" fmla="*/ 253557 w 502513"/>
              <a:gd name="connsiteY1" fmla="*/ 433325 h 883573"/>
              <a:gd name="connsiteX2" fmla="*/ 2732 w 502513"/>
              <a:gd name="connsiteY2" fmla="*/ 881000 h 883573"/>
              <a:gd name="connsiteX3" fmla="*/ 142432 w 502513"/>
              <a:gd name="connsiteY3" fmla="*/ 588900 h 883573"/>
              <a:gd name="connsiteX4" fmla="*/ 501207 w 502513"/>
              <a:gd name="connsiteY4" fmla="*/ 1525 h 8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513" h="883573">
                <a:moveTo>
                  <a:pt x="501207" y="1525"/>
                </a:moveTo>
                <a:cubicBezTo>
                  <a:pt x="519728" y="-24404"/>
                  <a:pt x="336636" y="286746"/>
                  <a:pt x="253557" y="433325"/>
                </a:cubicBezTo>
                <a:cubicBezTo>
                  <a:pt x="170478" y="579904"/>
                  <a:pt x="21253" y="855071"/>
                  <a:pt x="2732" y="881000"/>
                </a:cubicBezTo>
                <a:cubicBezTo>
                  <a:pt x="-15789" y="906929"/>
                  <a:pt x="63057" y="731775"/>
                  <a:pt x="142432" y="588900"/>
                </a:cubicBezTo>
                <a:cubicBezTo>
                  <a:pt x="221807" y="446025"/>
                  <a:pt x="482686" y="27454"/>
                  <a:pt x="501207" y="1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416AF545-89CC-48BA-DFCC-545CFCEF5A4E}"/>
              </a:ext>
            </a:extLst>
          </p:cNvPr>
          <p:cNvSpPr/>
          <p:nvPr/>
        </p:nvSpPr>
        <p:spPr>
          <a:xfrm>
            <a:off x="6791159" y="10597723"/>
            <a:ext cx="466976" cy="766377"/>
          </a:xfrm>
          <a:custGeom>
            <a:avLst/>
            <a:gdLst>
              <a:gd name="connsiteX0" fmla="*/ 466891 w 466976"/>
              <a:gd name="connsiteY0" fmla="*/ 427 h 766377"/>
              <a:gd name="connsiteX1" fmla="*/ 171616 w 466976"/>
              <a:gd name="connsiteY1" fmla="*/ 492552 h 766377"/>
              <a:gd name="connsiteX2" fmla="*/ 166 w 466976"/>
              <a:gd name="connsiteY2" fmla="*/ 765602 h 766377"/>
              <a:gd name="connsiteX3" fmla="*/ 200191 w 466976"/>
              <a:gd name="connsiteY3" fmla="*/ 413177 h 766377"/>
              <a:gd name="connsiteX4" fmla="*/ 466891 w 466976"/>
              <a:gd name="connsiteY4" fmla="*/ 427 h 76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76" h="766377">
                <a:moveTo>
                  <a:pt x="466891" y="427"/>
                </a:moveTo>
                <a:cubicBezTo>
                  <a:pt x="462129" y="13656"/>
                  <a:pt x="249403" y="365023"/>
                  <a:pt x="171616" y="492552"/>
                </a:cubicBezTo>
                <a:cubicBezTo>
                  <a:pt x="93828" y="620081"/>
                  <a:pt x="-4596" y="778831"/>
                  <a:pt x="166" y="765602"/>
                </a:cubicBezTo>
                <a:cubicBezTo>
                  <a:pt x="4928" y="752373"/>
                  <a:pt x="125049" y="541764"/>
                  <a:pt x="200191" y="413177"/>
                </a:cubicBezTo>
                <a:cubicBezTo>
                  <a:pt x="275333" y="284590"/>
                  <a:pt x="471653" y="-12802"/>
                  <a:pt x="466891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3016BA0D-E80D-1A43-55BA-5BC3EA11D640}"/>
              </a:ext>
            </a:extLst>
          </p:cNvPr>
          <p:cNvSpPr/>
          <p:nvPr/>
        </p:nvSpPr>
        <p:spPr>
          <a:xfrm>
            <a:off x="7140575" y="10737411"/>
            <a:ext cx="225513" cy="435443"/>
          </a:xfrm>
          <a:custGeom>
            <a:avLst/>
            <a:gdLst>
              <a:gd name="connsiteX0" fmla="*/ 136525 w 225513"/>
              <a:gd name="connsiteY0" fmla="*/ 439 h 435443"/>
              <a:gd name="connsiteX1" fmla="*/ 142875 w 225513"/>
              <a:gd name="connsiteY1" fmla="*/ 140139 h 435443"/>
              <a:gd name="connsiteX2" fmla="*/ 79375 w 225513"/>
              <a:gd name="connsiteY2" fmla="*/ 276664 h 435443"/>
              <a:gd name="connsiteX3" fmla="*/ 0 w 225513"/>
              <a:gd name="connsiteY3" fmla="*/ 425889 h 435443"/>
              <a:gd name="connsiteX4" fmla="*/ 79375 w 225513"/>
              <a:gd name="connsiteY4" fmla="*/ 324289 h 435443"/>
              <a:gd name="connsiteX5" fmla="*/ 120650 w 225513"/>
              <a:gd name="connsiteY5" fmla="*/ 308414 h 435443"/>
              <a:gd name="connsiteX6" fmla="*/ 225425 w 225513"/>
              <a:gd name="connsiteY6" fmla="*/ 435414 h 435443"/>
              <a:gd name="connsiteX7" fmla="*/ 101600 w 225513"/>
              <a:gd name="connsiteY7" fmla="*/ 295714 h 435443"/>
              <a:gd name="connsiteX8" fmla="*/ 82550 w 225513"/>
              <a:gd name="connsiteY8" fmla="*/ 295714 h 435443"/>
              <a:gd name="connsiteX9" fmla="*/ 142875 w 225513"/>
              <a:gd name="connsiteY9" fmla="*/ 187764 h 435443"/>
              <a:gd name="connsiteX10" fmla="*/ 136525 w 225513"/>
              <a:gd name="connsiteY10" fmla="*/ 439 h 43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513" h="435443">
                <a:moveTo>
                  <a:pt x="136525" y="439"/>
                </a:moveTo>
                <a:cubicBezTo>
                  <a:pt x="136525" y="-7498"/>
                  <a:pt x="152400" y="94102"/>
                  <a:pt x="142875" y="140139"/>
                </a:cubicBezTo>
                <a:cubicBezTo>
                  <a:pt x="133350" y="186177"/>
                  <a:pt x="103187" y="229039"/>
                  <a:pt x="79375" y="276664"/>
                </a:cubicBezTo>
                <a:cubicBezTo>
                  <a:pt x="55562" y="324289"/>
                  <a:pt x="0" y="417952"/>
                  <a:pt x="0" y="425889"/>
                </a:cubicBezTo>
                <a:cubicBezTo>
                  <a:pt x="0" y="433826"/>
                  <a:pt x="59267" y="343868"/>
                  <a:pt x="79375" y="324289"/>
                </a:cubicBezTo>
                <a:cubicBezTo>
                  <a:pt x="99483" y="304710"/>
                  <a:pt x="96308" y="289893"/>
                  <a:pt x="120650" y="308414"/>
                </a:cubicBezTo>
                <a:cubicBezTo>
                  <a:pt x="144992" y="326935"/>
                  <a:pt x="228600" y="437531"/>
                  <a:pt x="225425" y="435414"/>
                </a:cubicBezTo>
                <a:cubicBezTo>
                  <a:pt x="222250" y="433297"/>
                  <a:pt x="125412" y="318997"/>
                  <a:pt x="101600" y="295714"/>
                </a:cubicBezTo>
                <a:cubicBezTo>
                  <a:pt x="77787" y="272431"/>
                  <a:pt x="75671" y="313706"/>
                  <a:pt x="82550" y="295714"/>
                </a:cubicBezTo>
                <a:cubicBezTo>
                  <a:pt x="89429" y="277722"/>
                  <a:pt x="133350" y="234860"/>
                  <a:pt x="142875" y="187764"/>
                </a:cubicBezTo>
                <a:cubicBezTo>
                  <a:pt x="152400" y="140668"/>
                  <a:pt x="136525" y="8376"/>
                  <a:pt x="136525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43DF8945-091F-B45C-3A81-04EE24F891C6}"/>
              </a:ext>
            </a:extLst>
          </p:cNvPr>
          <p:cNvSpPr/>
          <p:nvPr/>
        </p:nvSpPr>
        <p:spPr>
          <a:xfrm>
            <a:off x="7381688" y="11407720"/>
            <a:ext cx="133560" cy="536630"/>
          </a:xfrm>
          <a:custGeom>
            <a:avLst/>
            <a:gdLst>
              <a:gd name="connsiteX0" fmla="*/ 133537 w 133560"/>
              <a:gd name="connsiteY0" fmla="*/ 55 h 536630"/>
              <a:gd name="connsiteX1" fmla="*/ 35112 w 133560"/>
              <a:gd name="connsiteY1" fmla="*/ 266755 h 536630"/>
              <a:gd name="connsiteX2" fmla="*/ 187 w 133560"/>
              <a:gd name="connsiteY2" fmla="*/ 536630 h 536630"/>
              <a:gd name="connsiteX3" fmla="*/ 25587 w 133560"/>
              <a:gd name="connsiteY3" fmla="*/ 266755 h 536630"/>
              <a:gd name="connsiteX4" fmla="*/ 111312 w 133560"/>
              <a:gd name="connsiteY4" fmla="*/ 419155 h 536630"/>
              <a:gd name="connsiteX5" fmla="*/ 28762 w 133560"/>
              <a:gd name="connsiteY5" fmla="*/ 219130 h 536630"/>
              <a:gd name="connsiteX6" fmla="*/ 25587 w 133560"/>
              <a:gd name="connsiteY6" fmla="*/ 288980 h 536630"/>
              <a:gd name="connsiteX7" fmla="*/ 133537 w 133560"/>
              <a:gd name="connsiteY7" fmla="*/ 55 h 53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60" h="536630">
                <a:moveTo>
                  <a:pt x="133537" y="55"/>
                </a:moveTo>
                <a:cubicBezTo>
                  <a:pt x="135124" y="-3649"/>
                  <a:pt x="57337" y="177326"/>
                  <a:pt x="35112" y="266755"/>
                </a:cubicBezTo>
                <a:cubicBezTo>
                  <a:pt x="12887" y="356184"/>
                  <a:pt x="1774" y="536630"/>
                  <a:pt x="187" y="536630"/>
                </a:cubicBezTo>
                <a:cubicBezTo>
                  <a:pt x="-1400" y="536630"/>
                  <a:pt x="7066" y="286334"/>
                  <a:pt x="25587" y="266755"/>
                </a:cubicBezTo>
                <a:cubicBezTo>
                  <a:pt x="44108" y="247176"/>
                  <a:pt x="110783" y="427093"/>
                  <a:pt x="111312" y="419155"/>
                </a:cubicBezTo>
                <a:cubicBezTo>
                  <a:pt x="111841" y="411218"/>
                  <a:pt x="43049" y="240826"/>
                  <a:pt x="28762" y="219130"/>
                </a:cubicBezTo>
                <a:cubicBezTo>
                  <a:pt x="14474" y="197434"/>
                  <a:pt x="6008" y="321788"/>
                  <a:pt x="25587" y="288980"/>
                </a:cubicBezTo>
                <a:cubicBezTo>
                  <a:pt x="45166" y="256172"/>
                  <a:pt x="131950" y="3759"/>
                  <a:pt x="13353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F0CE77F-C9B7-937D-5EDC-D8189AE46992}"/>
              </a:ext>
            </a:extLst>
          </p:cNvPr>
          <p:cNvSpPr/>
          <p:nvPr/>
        </p:nvSpPr>
        <p:spPr>
          <a:xfrm>
            <a:off x="6911974" y="11185382"/>
            <a:ext cx="149430" cy="759113"/>
          </a:xfrm>
          <a:custGeom>
            <a:avLst/>
            <a:gdLst>
              <a:gd name="connsiteX0" fmla="*/ 117476 w 149430"/>
              <a:gd name="connsiteY0" fmla="*/ 143 h 759113"/>
              <a:gd name="connsiteX1" fmla="*/ 139701 w 149430"/>
              <a:gd name="connsiteY1" fmla="*/ 362093 h 759113"/>
              <a:gd name="connsiteX2" fmla="*/ 1 w 149430"/>
              <a:gd name="connsiteY2" fmla="*/ 758968 h 759113"/>
              <a:gd name="connsiteX3" fmla="*/ 142876 w 149430"/>
              <a:gd name="connsiteY3" fmla="*/ 403368 h 759113"/>
              <a:gd name="connsiteX4" fmla="*/ 117476 w 149430"/>
              <a:gd name="connsiteY4" fmla="*/ 143 h 7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30" h="759113">
                <a:moveTo>
                  <a:pt x="117476" y="143"/>
                </a:moveTo>
                <a:cubicBezTo>
                  <a:pt x="116947" y="-6736"/>
                  <a:pt x="159280" y="235622"/>
                  <a:pt x="139701" y="362093"/>
                </a:cubicBezTo>
                <a:cubicBezTo>
                  <a:pt x="120122" y="488564"/>
                  <a:pt x="-528" y="752089"/>
                  <a:pt x="1" y="758968"/>
                </a:cubicBezTo>
                <a:cubicBezTo>
                  <a:pt x="530" y="765847"/>
                  <a:pt x="119064" y="527722"/>
                  <a:pt x="142876" y="403368"/>
                </a:cubicBezTo>
                <a:cubicBezTo>
                  <a:pt x="166688" y="279014"/>
                  <a:pt x="118005" y="7022"/>
                  <a:pt x="117476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FAC2D14D-A1AF-4632-6092-0E09AF8AE271}"/>
              </a:ext>
            </a:extLst>
          </p:cNvPr>
          <p:cNvSpPr/>
          <p:nvPr/>
        </p:nvSpPr>
        <p:spPr>
          <a:xfrm>
            <a:off x="8321634" y="10779451"/>
            <a:ext cx="682368" cy="926776"/>
          </a:xfrm>
          <a:custGeom>
            <a:avLst/>
            <a:gdLst>
              <a:gd name="connsiteX0" fmla="*/ 679491 w 682368"/>
              <a:gd name="connsiteY0" fmla="*/ 2849 h 926776"/>
              <a:gd name="connsiteX1" fmla="*/ 133391 w 682368"/>
              <a:gd name="connsiteY1" fmla="*/ 434649 h 926776"/>
              <a:gd name="connsiteX2" fmla="*/ 304841 w 682368"/>
              <a:gd name="connsiteY2" fmla="*/ 323524 h 926776"/>
              <a:gd name="connsiteX3" fmla="*/ 225466 w 682368"/>
              <a:gd name="connsiteY3" fmla="*/ 463224 h 926776"/>
              <a:gd name="connsiteX4" fmla="*/ 3216 w 682368"/>
              <a:gd name="connsiteY4" fmla="*/ 809299 h 926776"/>
              <a:gd name="connsiteX5" fmla="*/ 88941 w 682368"/>
              <a:gd name="connsiteY5" fmla="*/ 739449 h 926776"/>
              <a:gd name="connsiteX6" fmla="*/ 22266 w 682368"/>
              <a:gd name="connsiteY6" fmla="*/ 926774 h 926776"/>
              <a:gd name="connsiteX7" fmla="*/ 82591 w 682368"/>
              <a:gd name="connsiteY7" fmla="*/ 742624 h 926776"/>
              <a:gd name="connsiteX8" fmla="*/ 203241 w 682368"/>
              <a:gd name="connsiteY8" fmla="*/ 285424 h 926776"/>
              <a:gd name="connsiteX9" fmla="*/ 133391 w 682368"/>
              <a:gd name="connsiteY9" fmla="*/ 593399 h 926776"/>
              <a:gd name="connsiteX10" fmla="*/ 238166 w 682368"/>
              <a:gd name="connsiteY10" fmla="*/ 412424 h 926776"/>
              <a:gd name="connsiteX11" fmla="*/ 336591 w 682368"/>
              <a:gd name="connsiteY11" fmla="*/ 291774 h 926776"/>
              <a:gd name="connsiteX12" fmla="*/ 295316 w 682368"/>
              <a:gd name="connsiteY12" fmla="*/ 301299 h 926776"/>
              <a:gd name="connsiteX13" fmla="*/ 412791 w 682368"/>
              <a:gd name="connsiteY13" fmla="*/ 209224 h 926776"/>
              <a:gd name="connsiteX14" fmla="*/ 352466 w 682368"/>
              <a:gd name="connsiteY14" fmla="*/ 244149 h 926776"/>
              <a:gd name="connsiteX15" fmla="*/ 679491 w 682368"/>
              <a:gd name="connsiteY15" fmla="*/ 2849 h 92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2368" h="926776">
                <a:moveTo>
                  <a:pt x="679491" y="2849"/>
                </a:moveTo>
                <a:cubicBezTo>
                  <a:pt x="642979" y="34599"/>
                  <a:pt x="195833" y="381203"/>
                  <a:pt x="133391" y="434649"/>
                </a:cubicBezTo>
                <a:cubicBezTo>
                  <a:pt x="70949" y="488095"/>
                  <a:pt x="289495" y="318761"/>
                  <a:pt x="304841" y="323524"/>
                </a:cubicBezTo>
                <a:cubicBezTo>
                  <a:pt x="320187" y="328287"/>
                  <a:pt x="275737" y="382262"/>
                  <a:pt x="225466" y="463224"/>
                </a:cubicBezTo>
                <a:cubicBezTo>
                  <a:pt x="175195" y="544186"/>
                  <a:pt x="25970" y="763262"/>
                  <a:pt x="3216" y="809299"/>
                </a:cubicBezTo>
                <a:cubicBezTo>
                  <a:pt x="-19538" y="855336"/>
                  <a:pt x="85766" y="719870"/>
                  <a:pt x="88941" y="739449"/>
                </a:cubicBezTo>
                <a:cubicBezTo>
                  <a:pt x="92116" y="759028"/>
                  <a:pt x="23324" y="926245"/>
                  <a:pt x="22266" y="926774"/>
                </a:cubicBezTo>
                <a:cubicBezTo>
                  <a:pt x="21208" y="927303"/>
                  <a:pt x="52429" y="849516"/>
                  <a:pt x="82591" y="742624"/>
                </a:cubicBezTo>
                <a:cubicBezTo>
                  <a:pt x="112753" y="635732"/>
                  <a:pt x="194774" y="310295"/>
                  <a:pt x="203241" y="285424"/>
                </a:cubicBezTo>
                <a:cubicBezTo>
                  <a:pt x="211708" y="260553"/>
                  <a:pt x="127570" y="572232"/>
                  <a:pt x="133391" y="593399"/>
                </a:cubicBezTo>
                <a:cubicBezTo>
                  <a:pt x="139212" y="614566"/>
                  <a:pt x="204299" y="462695"/>
                  <a:pt x="238166" y="412424"/>
                </a:cubicBezTo>
                <a:cubicBezTo>
                  <a:pt x="272033" y="362153"/>
                  <a:pt x="327066" y="310295"/>
                  <a:pt x="336591" y="291774"/>
                </a:cubicBezTo>
                <a:cubicBezTo>
                  <a:pt x="346116" y="273253"/>
                  <a:pt x="282616" y="315057"/>
                  <a:pt x="295316" y="301299"/>
                </a:cubicBezTo>
                <a:cubicBezTo>
                  <a:pt x="308016" y="287541"/>
                  <a:pt x="403266" y="218749"/>
                  <a:pt x="412791" y="209224"/>
                </a:cubicBezTo>
                <a:cubicBezTo>
                  <a:pt x="422316" y="199699"/>
                  <a:pt x="311191" y="273782"/>
                  <a:pt x="352466" y="244149"/>
                </a:cubicBezTo>
                <a:cubicBezTo>
                  <a:pt x="393741" y="214516"/>
                  <a:pt x="716003" y="-28901"/>
                  <a:pt x="679491" y="2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84999FE1-3FBC-E58F-52AD-FF7CE9C07CD2}"/>
              </a:ext>
            </a:extLst>
          </p:cNvPr>
          <p:cNvSpPr/>
          <p:nvPr/>
        </p:nvSpPr>
        <p:spPr>
          <a:xfrm>
            <a:off x="8651851" y="11137897"/>
            <a:ext cx="260380" cy="422293"/>
          </a:xfrm>
          <a:custGeom>
            <a:avLst/>
            <a:gdLst>
              <a:gd name="connsiteX0" fmla="*/ 260374 w 260380"/>
              <a:gd name="connsiteY0" fmla="*/ 3 h 422293"/>
              <a:gd name="connsiteX1" fmla="*/ 82574 w 260380"/>
              <a:gd name="connsiteY1" fmla="*/ 292103 h 422293"/>
              <a:gd name="connsiteX2" fmla="*/ 24 w 260380"/>
              <a:gd name="connsiteY2" fmla="*/ 422278 h 422293"/>
              <a:gd name="connsiteX3" fmla="*/ 76224 w 260380"/>
              <a:gd name="connsiteY3" fmla="*/ 298453 h 422293"/>
              <a:gd name="connsiteX4" fmla="*/ 260374 w 260380"/>
              <a:gd name="connsiteY4" fmla="*/ 3 h 42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80" h="422293">
                <a:moveTo>
                  <a:pt x="260374" y="3"/>
                </a:moveTo>
                <a:cubicBezTo>
                  <a:pt x="261432" y="-1055"/>
                  <a:pt x="125966" y="221724"/>
                  <a:pt x="82574" y="292103"/>
                </a:cubicBezTo>
                <a:cubicBezTo>
                  <a:pt x="39182" y="362482"/>
                  <a:pt x="1082" y="421220"/>
                  <a:pt x="24" y="422278"/>
                </a:cubicBezTo>
                <a:cubicBezTo>
                  <a:pt x="-1034" y="423336"/>
                  <a:pt x="32832" y="370420"/>
                  <a:pt x="76224" y="298453"/>
                </a:cubicBezTo>
                <a:cubicBezTo>
                  <a:pt x="119616" y="226486"/>
                  <a:pt x="259316" y="1061"/>
                  <a:pt x="26037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EFA9EC15-DDA6-876C-9607-C38741ADC928}"/>
              </a:ext>
            </a:extLst>
          </p:cNvPr>
          <p:cNvSpPr/>
          <p:nvPr/>
        </p:nvSpPr>
        <p:spPr>
          <a:xfrm>
            <a:off x="8662574" y="11503025"/>
            <a:ext cx="189353" cy="358775"/>
          </a:xfrm>
          <a:custGeom>
            <a:avLst/>
            <a:gdLst>
              <a:gd name="connsiteX0" fmla="*/ 189326 w 189353"/>
              <a:gd name="connsiteY0" fmla="*/ 0 h 358775"/>
              <a:gd name="connsiteX1" fmla="*/ 40101 w 189353"/>
              <a:gd name="connsiteY1" fmla="*/ 149225 h 358775"/>
              <a:gd name="connsiteX2" fmla="*/ 2001 w 189353"/>
              <a:gd name="connsiteY2" fmla="*/ 358775 h 358775"/>
              <a:gd name="connsiteX3" fmla="*/ 27401 w 189353"/>
              <a:gd name="connsiteY3" fmla="*/ 149225 h 358775"/>
              <a:gd name="connsiteX4" fmla="*/ 189326 w 189353"/>
              <a:gd name="connsiteY4" fmla="*/ 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53" h="358775">
                <a:moveTo>
                  <a:pt x="189326" y="0"/>
                </a:moveTo>
                <a:cubicBezTo>
                  <a:pt x="191443" y="0"/>
                  <a:pt x="71322" y="89429"/>
                  <a:pt x="40101" y="149225"/>
                </a:cubicBezTo>
                <a:cubicBezTo>
                  <a:pt x="8880" y="209021"/>
                  <a:pt x="4118" y="358775"/>
                  <a:pt x="2001" y="358775"/>
                </a:cubicBezTo>
                <a:cubicBezTo>
                  <a:pt x="-116" y="358775"/>
                  <a:pt x="-6995" y="211138"/>
                  <a:pt x="27401" y="149225"/>
                </a:cubicBezTo>
                <a:cubicBezTo>
                  <a:pt x="61797" y="87313"/>
                  <a:pt x="187209" y="0"/>
                  <a:pt x="1893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2B350C3-E8D6-C5F4-073C-1481E23DB8AB}"/>
              </a:ext>
            </a:extLst>
          </p:cNvPr>
          <p:cNvSpPr/>
          <p:nvPr/>
        </p:nvSpPr>
        <p:spPr>
          <a:xfrm>
            <a:off x="8524866" y="11553820"/>
            <a:ext cx="25418" cy="390538"/>
          </a:xfrm>
          <a:custGeom>
            <a:avLst/>
            <a:gdLst>
              <a:gd name="connsiteX0" fmla="*/ 22234 w 25418"/>
              <a:gd name="connsiteY0" fmla="*/ 5 h 390538"/>
              <a:gd name="connsiteX1" fmla="*/ 9 w 25418"/>
              <a:gd name="connsiteY1" fmla="*/ 231780 h 390538"/>
              <a:gd name="connsiteX2" fmla="*/ 25409 w 25418"/>
              <a:gd name="connsiteY2" fmla="*/ 390530 h 390538"/>
              <a:gd name="connsiteX3" fmla="*/ 3184 w 25418"/>
              <a:gd name="connsiteY3" fmla="*/ 225430 h 390538"/>
              <a:gd name="connsiteX4" fmla="*/ 22234 w 25418"/>
              <a:gd name="connsiteY4" fmla="*/ 5 h 3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390538">
                <a:moveTo>
                  <a:pt x="22234" y="5"/>
                </a:moveTo>
                <a:cubicBezTo>
                  <a:pt x="21705" y="1063"/>
                  <a:pt x="-520" y="166693"/>
                  <a:pt x="9" y="231780"/>
                </a:cubicBezTo>
                <a:cubicBezTo>
                  <a:pt x="538" y="296867"/>
                  <a:pt x="24880" y="391588"/>
                  <a:pt x="25409" y="390530"/>
                </a:cubicBezTo>
                <a:cubicBezTo>
                  <a:pt x="25938" y="389472"/>
                  <a:pt x="4242" y="289988"/>
                  <a:pt x="3184" y="225430"/>
                </a:cubicBezTo>
                <a:cubicBezTo>
                  <a:pt x="2126" y="160872"/>
                  <a:pt x="22763" y="-1053"/>
                  <a:pt x="2223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C5F2086-8918-5CED-1411-2266EB8C5CB5}"/>
              </a:ext>
            </a:extLst>
          </p:cNvPr>
          <p:cNvSpPr/>
          <p:nvPr/>
        </p:nvSpPr>
        <p:spPr>
          <a:xfrm>
            <a:off x="8848636" y="11729716"/>
            <a:ext cx="32679" cy="441189"/>
          </a:xfrm>
          <a:custGeom>
            <a:avLst/>
            <a:gdLst>
              <a:gd name="connsiteX0" fmla="*/ 31839 w 32679"/>
              <a:gd name="connsiteY0" fmla="*/ 1909 h 441189"/>
              <a:gd name="connsiteX1" fmla="*/ 89 w 32679"/>
              <a:gd name="connsiteY1" fmla="*/ 430534 h 441189"/>
              <a:gd name="connsiteX2" fmla="*/ 22314 w 32679"/>
              <a:gd name="connsiteY2" fmla="*/ 281309 h 441189"/>
              <a:gd name="connsiteX3" fmla="*/ 31839 w 32679"/>
              <a:gd name="connsiteY3" fmla="*/ 1909 h 44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9" h="441189">
                <a:moveTo>
                  <a:pt x="31839" y="1909"/>
                </a:moveTo>
                <a:cubicBezTo>
                  <a:pt x="28135" y="26780"/>
                  <a:pt x="1676" y="383967"/>
                  <a:pt x="89" y="430534"/>
                </a:cubicBezTo>
                <a:cubicBezTo>
                  <a:pt x="-1499" y="477101"/>
                  <a:pt x="18610" y="360684"/>
                  <a:pt x="22314" y="281309"/>
                </a:cubicBezTo>
                <a:cubicBezTo>
                  <a:pt x="26018" y="201934"/>
                  <a:pt x="35543" y="-22962"/>
                  <a:pt x="31839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3F510ACD-40A6-BB97-2AB8-A229D3363D93}"/>
              </a:ext>
            </a:extLst>
          </p:cNvPr>
          <p:cNvSpPr/>
          <p:nvPr/>
        </p:nvSpPr>
        <p:spPr>
          <a:xfrm>
            <a:off x="6352557" y="9810841"/>
            <a:ext cx="97040" cy="481375"/>
          </a:xfrm>
          <a:custGeom>
            <a:avLst/>
            <a:gdLst>
              <a:gd name="connsiteX0" fmla="*/ 117 w 97040"/>
              <a:gd name="connsiteY0" fmla="*/ 52 h 481375"/>
              <a:gd name="connsiteX1" fmla="*/ 75744 w 97040"/>
              <a:gd name="connsiteY1" fmla="*/ 261309 h 481375"/>
              <a:gd name="connsiteX2" fmla="*/ 34493 w 97040"/>
              <a:gd name="connsiteY2" fmla="*/ 481315 h 481375"/>
              <a:gd name="connsiteX3" fmla="*/ 96369 w 97040"/>
              <a:gd name="connsiteY3" fmla="*/ 240684 h 481375"/>
              <a:gd name="connsiteX4" fmla="*/ 117 w 97040"/>
              <a:gd name="connsiteY4" fmla="*/ 52 h 4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40" h="481375">
                <a:moveTo>
                  <a:pt x="117" y="52"/>
                </a:moveTo>
                <a:cubicBezTo>
                  <a:pt x="-3320" y="3489"/>
                  <a:pt x="70015" y="181099"/>
                  <a:pt x="75744" y="261309"/>
                </a:cubicBezTo>
                <a:cubicBezTo>
                  <a:pt x="81473" y="341519"/>
                  <a:pt x="31056" y="484752"/>
                  <a:pt x="34493" y="481315"/>
                </a:cubicBezTo>
                <a:cubicBezTo>
                  <a:pt x="37930" y="477878"/>
                  <a:pt x="104390" y="317457"/>
                  <a:pt x="96369" y="240684"/>
                </a:cubicBezTo>
                <a:cubicBezTo>
                  <a:pt x="88348" y="163911"/>
                  <a:pt x="3554" y="-3385"/>
                  <a:pt x="11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B1326DD-1489-0B7E-814F-53A173653E64}"/>
              </a:ext>
            </a:extLst>
          </p:cNvPr>
          <p:cNvSpPr/>
          <p:nvPr/>
        </p:nvSpPr>
        <p:spPr>
          <a:xfrm>
            <a:off x="5690110" y="11282183"/>
            <a:ext cx="12872" cy="560837"/>
          </a:xfrm>
          <a:custGeom>
            <a:avLst/>
            <a:gdLst>
              <a:gd name="connsiteX0" fmla="*/ 2546 w 12872"/>
              <a:gd name="connsiteY0" fmla="*/ 0 h 560837"/>
              <a:gd name="connsiteX1" fmla="*/ 2546 w 12872"/>
              <a:gd name="connsiteY1" fmla="*/ 336885 h 560837"/>
              <a:gd name="connsiteX2" fmla="*/ 2546 w 12872"/>
              <a:gd name="connsiteY2" fmla="*/ 556891 h 560837"/>
              <a:gd name="connsiteX3" fmla="*/ 2546 w 12872"/>
              <a:gd name="connsiteY3" fmla="*/ 440012 h 560837"/>
              <a:gd name="connsiteX4" fmla="*/ 2546 w 12872"/>
              <a:gd name="connsiteY4" fmla="*/ 0 h 5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2" h="560837">
                <a:moveTo>
                  <a:pt x="2546" y="0"/>
                </a:moveTo>
                <a:lnTo>
                  <a:pt x="2546" y="336885"/>
                </a:lnTo>
                <a:lnTo>
                  <a:pt x="2546" y="556891"/>
                </a:lnTo>
                <a:cubicBezTo>
                  <a:pt x="2546" y="574079"/>
                  <a:pt x="-3183" y="535119"/>
                  <a:pt x="2546" y="440012"/>
                </a:cubicBezTo>
                <a:cubicBezTo>
                  <a:pt x="8275" y="344905"/>
                  <a:pt x="22598" y="165577"/>
                  <a:pt x="25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E357789F-5731-0608-E166-A255A08E7FD2}"/>
              </a:ext>
            </a:extLst>
          </p:cNvPr>
          <p:cNvSpPr/>
          <p:nvPr/>
        </p:nvSpPr>
        <p:spPr>
          <a:xfrm>
            <a:off x="7768843" y="10718302"/>
            <a:ext cx="317774" cy="598743"/>
          </a:xfrm>
          <a:custGeom>
            <a:avLst/>
            <a:gdLst>
              <a:gd name="connsiteX0" fmla="*/ 119 w 317774"/>
              <a:gd name="connsiteY0" fmla="*/ 116 h 598743"/>
              <a:gd name="connsiteX1" fmla="*/ 247626 w 317774"/>
              <a:gd name="connsiteY1" fmla="*/ 392002 h 598743"/>
              <a:gd name="connsiteX2" fmla="*/ 309503 w 317774"/>
              <a:gd name="connsiteY2" fmla="*/ 598257 h 598743"/>
              <a:gd name="connsiteX3" fmla="*/ 282002 w 317774"/>
              <a:gd name="connsiteY3" fmla="*/ 433253 h 598743"/>
              <a:gd name="connsiteX4" fmla="*/ 119 w 317774"/>
              <a:gd name="connsiteY4" fmla="*/ 116 h 59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74" h="598743">
                <a:moveTo>
                  <a:pt x="119" y="116"/>
                </a:moveTo>
                <a:cubicBezTo>
                  <a:pt x="-5610" y="-6759"/>
                  <a:pt x="196062" y="292312"/>
                  <a:pt x="247626" y="392002"/>
                </a:cubicBezTo>
                <a:cubicBezTo>
                  <a:pt x="299190" y="491692"/>
                  <a:pt x="303774" y="591382"/>
                  <a:pt x="309503" y="598257"/>
                </a:cubicBezTo>
                <a:cubicBezTo>
                  <a:pt x="315232" y="605132"/>
                  <a:pt x="334712" y="538673"/>
                  <a:pt x="282002" y="433253"/>
                </a:cubicBezTo>
                <a:cubicBezTo>
                  <a:pt x="229292" y="327834"/>
                  <a:pt x="5848" y="6991"/>
                  <a:pt x="119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0EF15695-356F-0FB4-562B-F4F41AF3501B}"/>
              </a:ext>
            </a:extLst>
          </p:cNvPr>
          <p:cNvSpPr/>
          <p:nvPr/>
        </p:nvSpPr>
        <p:spPr>
          <a:xfrm>
            <a:off x="8573359" y="10266770"/>
            <a:ext cx="302509" cy="190391"/>
          </a:xfrm>
          <a:custGeom>
            <a:avLst/>
            <a:gdLst>
              <a:gd name="connsiteX0" fmla="*/ 0 w 302509"/>
              <a:gd name="connsiteY0" fmla="*/ 190391 h 190391"/>
              <a:gd name="connsiteX1" fmla="*/ 213131 w 302509"/>
              <a:gd name="connsiteY1" fmla="*/ 18511 h 190391"/>
              <a:gd name="connsiteX2" fmla="*/ 302509 w 302509"/>
              <a:gd name="connsiteY2" fmla="*/ 4761 h 190391"/>
              <a:gd name="connsiteX3" fmla="*/ 213131 w 302509"/>
              <a:gd name="connsiteY3" fmla="*/ 18511 h 190391"/>
              <a:gd name="connsiteX4" fmla="*/ 0 w 302509"/>
              <a:gd name="connsiteY4" fmla="*/ 190391 h 1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09" h="190391">
                <a:moveTo>
                  <a:pt x="0" y="190391"/>
                </a:moveTo>
                <a:cubicBezTo>
                  <a:pt x="0" y="190391"/>
                  <a:pt x="162713" y="49449"/>
                  <a:pt x="213131" y="18511"/>
                </a:cubicBezTo>
                <a:cubicBezTo>
                  <a:pt x="263549" y="-12427"/>
                  <a:pt x="302509" y="4761"/>
                  <a:pt x="302509" y="4761"/>
                </a:cubicBezTo>
                <a:cubicBezTo>
                  <a:pt x="302509" y="4761"/>
                  <a:pt x="264695" y="-5552"/>
                  <a:pt x="213131" y="18511"/>
                </a:cubicBezTo>
                <a:cubicBezTo>
                  <a:pt x="161567" y="42574"/>
                  <a:pt x="0" y="190391"/>
                  <a:pt x="0" y="190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CFB1D708-69D4-B219-FBAF-3B8C1346D42E}"/>
              </a:ext>
            </a:extLst>
          </p:cNvPr>
          <p:cNvSpPr/>
          <p:nvPr/>
        </p:nvSpPr>
        <p:spPr>
          <a:xfrm>
            <a:off x="6139484" y="9315880"/>
            <a:ext cx="482477" cy="309388"/>
          </a:xfrm>
          <a:custGeom>
            <a:avLst/>
            <a:gdLst>
              <a:gd name="connsiteX0" fmla="*/ 59 w 482477"/>
              <a:gd name="connsiteY0" fmla="*/ 309383 h 309388"/>
              <a:gd name="connsiteX1" fmla="*/ 336943 w 482477"/>
              <a:gd name="connsiteY1" fmla="*/ 75627 h 309388"/>
              <a:gd name="connsiteX2" fmla="*/ 481322 w 482477"/>
              <a:gd name="connsiteY2" fmla="*/ 68752 h 309388"/>
              <a:gd name="connsiteX3" fmla="*/ 268191 w 482477"/>
              <a:gd name="connsiteY3" fmla="*/ 0 h 309388"/>
              <a:gd name="connsiteX4" fmla="*/ 309442 w 482477"/>
              <a:gd name="connsiteY4" fmla="*/ 68752 h 309388"/>
              <a:gd name="connsiteX5" fmla="*/ 59 w 482477"/>
              <a:gd name="connsiteY5" fmla="*/ 309383 h 30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477" h="309388">
                <a:moveTo>
                  <a:pt x="59" y="309383"/>
                </a:moveTo>
                <a:cubicBezTo>
                  <a:pt x="4642" y="310529"/>
                  <a:pt x="256733" y="115732"/>
                  <a:pt x="336943" y="75627"/>
                </a:cubicBezTo>
                <a:cubicBezTo>
                  <a:pt x="417153" y="35522"/>
                  <a:pt x="492781" y="81356"/>
                  <a:pt x="481322" y="68752"/>
                </a:cubicBezTo>
                <a:cubicBezTo>
                  <a:pt x="469863" y="56148"/>
                  <a:pt x="296838" y="0"/>
                  <a:pt x="268191" y="0"/>
                </a:cubicBezTo>
                <a:cubicBezTo>
                  <a:pt x="239544" y="0"/>
                  <a:pt x="362152" y="16042"/>
                  <a:pt x="309442" y="68752"/>
                </a:cubicBezTo>
                <a:cubicBezTo>
                  <a:pt x="256732" y="121462"/>
                  <a:pt x="-4524" y="308237"/>
                  <a:pt x="59" y="30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DEEDE4BC-CA6B-2DC8-A124-2EA3A7CCED20}"/>
              </a:ext>
            </a:extLst>
          </p:cNvPr>
          <p:cNvSpPr/>
          <p:nvPr/>
        </p:nvSpPr>
        <p:spPr>
          <a:xfrm>
            <a:off x="5830141" y="9666152"/>
            <a:ext cx="71016" cy="345854"/>
          </a:xfrm>
          <a:custGeom>
            <a:avLst/>
            <a:gdLst>
              <a:gd name="connsiteX0" fmla="*/ 18 w 71016"/>
              <a:gd name="connsiteY0" fmla="*/ 362 h 345854"/>
              <a:gd name="connsiteX1" fmla="*/ 68770 w 71016"/>
              <a:gd name="connsiteY1" fmla="*/ 268495 h 345854"/>
              <a:gd name="connsiteX2" fmla="*/ 55020 w 71016"/>
              <a:gd name="connsiteY2" fmla="*/ 344122 h 345854"/>
              <a:gd name="connsiteX3" fmla="*/ 61895 w 71016"/>
              <a:gd name="connsiteY3" fmla="*/ 213493 h 345854"/>
              <a:gd name="connsiteX4" fmla="*/ 18 w 71016"/>
              <a:gd name="connsiteY4" fmla="*/ 362 h 34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6" h="345854">
                <a:moveTo>
                  <a:pt x="18" y="362"/>
                </a:moveTo>
                <a:cubicBezTo>
                  <a:pt x="1164" y="9529"/>
                  <a:pt x="59603" y="211202"/>
                  <a:pt x="68770" y="268495"/>
                </a:cubicBezTo>
                <a:cubicBezTo>
                  <a:pt x="77937" y="325788"/>
                  <a:pt x="56166" y="353289"/>
                  <a:pt x="55020" y="344122"/>
                </a:cubicBezTo>
                <a:cubicBezTo>
                  <a:pt x="53874" y="334955"/>
                  <a:pt x="71062" y="268495"/>
                  <a:pt x="61895" y="213493"/>
                </a:cubicBezTo>
                <a:cubicBezTo>
                  <a:pt x="52728" y="158491"/>
                  <a:pt x="-1128" y="-8805"/>
                  <a:pt x="18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6F09D491-ED5A-8389-6B4E-077DC42F3F40}"/>
              </a:ext>
            </a:extLst>
          </p:cNvPr>
          <p:cNvSpPr/>
          <p:nvPr/>
        </p:nvSpPr>
        <p:spPr>
          <a:xfrm>
            <a:off x="4330988" y="9706092"/>
            <a:ext cx="214425" cy="1026928"/>
          </a:xfrm>
          <a:custGeom>
            <a:avLst/>
            <a:gdLst>
              <a:gd name="connsiteX0" fmla="*/ 380 w 214425"/>
              <a:gd name="connsiteY0" fmla="*/ 1673 h 1026928"/>
              <a:gd name="connsiteX1" fmla="*/ 117259 w 214425"/>
              <a:gd name="connsiteY1" fmla="*/ 345433 h 1026928"/>
              <a:gd name="connsiteX2" fmla="*/ 213511 w 214425"/>
              <a:gd name="connsiteY2" fmla="*/ 1026076 h 1026928"/>
              <a:gd name="connsiteX3" fmla="*/ 158510 w 214425"/>
              <a:gd name="connsiteY3" fmla="*/ 476061 h 1026928"/>
              <a:gd name="connsiteX4" fmla="*/ 380 w 214425"/>
              <a:gd name="connsiteY4" fmla="*/ 1673 h 102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25" h="1026928">
                <a:moveTo>
                  <a:pt x="380" y="1673"/>
                </a:moveTo>
                <a:cubicBezTo>
                  <a:pt x="-6495" y="-20098"/>
                  <a:pt x="81737" y="174699"/>
                  <a:pt x="117259" y="345433"/>
                </a:cubicBezTo>
                <a:cubicBezTo>
                  <a:pt x="152781" y="516167"/>
                  <a:pt x="206636" y="1004305"/>
                  <a:pt x="213511" y="1026076"/>
                </a:cubicBezTo>
                <a:cubicBezTo>
                  <a:pt x="220386" y="1047847"/>
                  <a:pt x="187156" y="646795"/>
                  <a:pt x="158510" y="476061"/>
                </a:cubicBezTo>
                <a:cubicBezTo>
                  <a:pt x="129864" y="305327"/>
                  <a:pt x="7255" y="23444"/>
                  <a:pt x="380" y="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A3B706FD-A6F6-5EF5-95B3-3174DCE7F77B}"/>
              </a:ext>
            </a:extLst>
          </p:cNvPr>
          <p:cNvSpPr/>
          <p:nvPr/>
        </p:nvSpPr>
        <p:spPr>
          <a:xfrm>
            <a:off x="5032623" y="8524087"/>
            <a:ext cx="344653" cy="915578"/>
          </a:xfrm>
          <a:custGeom>
            <a:avLst/>
            <a:gdLst>
              <a:gd name="connsiteX0" fmla="*/ 343774 w 344653"/>
              <a:gd name="connsiteY0" fmla="*/ 1146 h 915578"/>
              <a:gd name="connsiteX1" fmla="*/ 268147 w 344653"/>
              <a:gd name="connsiteY1" fmla="*/ 489284 h 915578"/>
              <a:gd name="connsiteX2" fmla="*/ 302523 w 344653"/>
              <a:gd name="connsiteY2" fmla="*/ 406782 h 915578"/>
              <a:gd name="connsiteX3" fmla="*/ 15 w 344653"/>
              <a:gd name="connsiteY3" fmla="*/ 915546 h 915578"/>
              <a:gd name="connsiteX4" fmla="*/ 316273 w 344653"/>
              <a:gd name="connsiteY4" fmla="*/ 434283 h 915578"/>
              <a:gd name="connsiteX5" fmla="*/ 281897 w 344653"/>
              <a:gd name="connsiteY5" fmla="*/ 461784 h 915578"/>
              <a:gd name="connsiteX6" fmla="*/ 323148 w 344653"/>
              <a:gd name="connsiteY6" fmla="*/ 276154 h 915578"/>
              <a:gd name="connsiteX7" fmla="*/ 309398 w 344653"/>
              <a:gd name="connsiteY7" fmla="*/ 351781 h 915578"/>
              <a:gd name="connsiteX8" fmla="*/ 343774 w 344653"/>
              <a:gd name="connsiteY8" fmla="*/ 1146 h 9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653" h="915578">
                <a:moveTo>
                  <a:pt x="343774" y="1146"/>
                </a:moveTo>
                <a:cubicBezTo>
                  <a:pt x="336899" y="24063"/>
                  <a:pt x="275022" y="421678"/>
                  <a:pt x="268147" y="489284"/>
                </a:cubicBezTo>
                <a:cubicBezTo>
                  <a:pt x="261272" y="556890"/>
                  <a:pt x="347212" y="335738"/>
                  <a:pt x="302523" y="406782"/>
                </a:cubicBezTo>
                <a:cubicBezTo>
                  <a:pt x="257834" y="477826"/>
                  <a:pt x="-2277" y="910963"/>
                  <a:pt x="15" y="915546"/>
                </a:cubicBezTo>
                <a:cubicBezTo>
                  <a:pt x="2307" y="920129"/>
                  <a:pt x="316273" y="434283"/>
                  <a:pt x="316273" y="434283"/>
                </a:cubicBezTo>
                <a:cubicBezTo>
                  <a:pt x="363253" y="358656"/>
                  <a:pt x="280751" y="488139"/>
                  <a:pt x="281897" y="461784"/>
                </a:cubicBezTo>
                <a:cubicBezTo>
                  <a:pt x="283043" y="435429"/>
                  <a:pt x="318565" y="294488"/>
                  <a:pt x="323148" y="276154"/>
                </a:cubicBezTo>
                <a:cubicBezTo>
                  <a:pt x="327731" y="257820"/>
                  <a:pt x="303669" y="397616"/>
                  <a:pt x="309398" y="351781"/>
                </a:cubicBezTo>
                <a:cubicBezTo>
                  <a:pt x="315127" y="305946"/>
                  <a:pt x="350649" y="-21771"/>
                  <a:pt x="343774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DA142B1C-0723-785A-4399-1EA88E5A3D7A}"/>
              </a:ext>
            </a:extLst>
          </p:cNvPr>
          <p:cNvSpPr/>
          <p:nvPr/>
        </p:nvSpPr>
        <p:spPr>
          <a:xfrm>
            <a:off x="3905062" y="8914655"/>
            <a:ext cx="459152" cy="442493"/>
          </a:xfrm>
          <a:custGeom>
            <a:avLst/>
            <a:gdLst>
              <a:gd name="connsiteX0" fmla="*/ 45 w 459152"/>
              <a:gd name="connsiteY0" fmla="*/ 442476 h 442493"/>
              <a:gd name="connsiteX1" fmla="*/ 440057 w 459152"/>
              <a:gd name="connsiteY1" fmla="*/ 353098 h 442493"/>
              <a:gd name="connsiteX2" fmla="*/ 385055 w 459152"/>
              <a:gd name="connsiteY2" fmla="*/ 2464 h 442493"/>
              <a:gd name="connsiteX3" fmla="*/ 433182 w 459152"/>
              <a:gd name="connsiteY3" fmla="*/ 201844 h 442493"/>
              <a:gd name="connsiteX4" fmla="*/ 446932 w 459152"/>
              <a:gd name="connsiteY4" fmla="*/ 298097 h 442493"/>
              <a:gd name="connsiteX5" fmla="*/ 412556 w 459152"/>
              <a:gd name="connsiteY5" fmla="*/ 359974 h 442493"/>
              <a:gd name="connsiteX6" fmla="*/ 45 w 459152"/>
              <a:gd name="connsiteY6" fmla="*/ 442476 h 44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152" h="442493">
                <a:moveTo>
                  <a:pt x="45" y="442476"/>
                </a:moveTo>
                <a:cubicBezTo>
                  <a:pt x="4628" y="441330"/>
                  <a:pt x="375889" y="426433"/>
                  <a:pt x="440057" y="353098"/>
                </a:cubicBezTo>
                <a:cubicBezTo>
                  <a:pt x="504225" y="279763"/>
                  <a:pt x="386201" y="27673"/>
                  <a:pt x="385055" y="2464"/>
                </a:cubicBezTo>
                <a:cubicBezTo>
                  <a:pt x="383909" y="-22745"/>
                  <a:pt x="422869" y="152572"/>
                  <a:pt x="433182" y="201844"/>
                </a:cubicBezTo>
                <a:cubicBezTo>
                  <a:pt x="443495" y="251116"/>
                  <a:pt x="450370" y="271742"/>
                  <a:pt x="446932" y="298097"/>
                </a:cubicBezTo>
                <a:cubicBezTo>
                  <a:pt x="443494" y="324452"/>
                  <a:pt x="489329" y="330181"/>
                  <a:pt x="412556" y="359974"/>
                </a:cubicBezTo>
                <a:cubicBezTo>
                  <a:pt x="335783" y="389766"/>
                  <a:pt x="-4538" y="443622"/>
                  <a:pt x="45" y="44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B96349E-C763-E87C-04A6-82C8CDF49C7E}"/>
              </a:ext>
            </a:extLst>
          </p:cNvPr>
          <p:cNvSpPr/>
          <p:nvPr/>
        </p:nvSpPr>
        <p:spPr>
          <a:xfrm>
            <a:off x="7490428" y="8187192"/>
            <a:ext cx="853724" cy="299609"/>
          </a:xfrm>
          <a:custGeom>
            <a:avLst/>
            <a:gdLst>
              <a:gd name="connsiteX0" fmla="*/ 2572 w 853724"/>
              <a:gd name="connsiteY0" fmla="*/ 1133 h 299609"/>
              <a:gd name="connsiteX1" fmla="*/ 313722 w 853724"/>
              <a:gd name="connsiteY1" fmla="*/ 86858 h 299609"/>
              <a:gd name="connsiteX2" fmla="*/ 545497 w 853724"/>
              <a:gd name="connsiteY2" fmla="*/ 137658 h 299609"/>
              <a:gd name="connsiteX3" fmla="*/ 539147 w 853724"/>
              <a:gd name="connsiteY3" fmla="*/ 102733 h 299609"/>
              <a:gd name="connsiteX4" fmla="*/ 805847 w 853724"/>
              <a:gd name="connsiteY4" fmla="*/ 197983 h 299609"/>
              <a:gd name="connsiteX5" fmla="*/ 767747 w 853724"/>
              <a:gd name="connsiteY5" fmla="*/ 150358 h 299609"/>
              <a:gd name="connsiteX6" fmla="*/ 853472 w 853724"/>
              <a:gd name="connsiteY6" fmla="*/ 229733 h 299609"/>
              <a:gd name="connsiteX7" fmla="*/ 786797 w 853724"/>
              <a:gd name="connsiteY7" fmla="*/ 185283 h 299609"/>
              <a:gd name="connsiteX8" fmla="*/ 596297 w 853724"/>
              <a:gd name="connsiteY8" fmla="*/ 156708 h 299609"/>
              <a:gd name="connsiteX9" fmla="*/ 418497 w 853724"/>
              <a:gd name="connsiteY9" fmla="*/ 299583 h 299609"/>
              <a:gd name="connsiteX10" fmla="*/ 551847 w 853724"/>
              <a:gd name="connsiteY10" fmla="*/ 144008 h 299609"/>
              <a:gd name="connsiteX11" fmla="*/ 481997 w 853724"/>
              <a:gd name="connsiteY11" fmla="*/ 134483 h 299609"/>
              <a:gd name="connsiteX12" fmla="*/ 205772 w 853724"/>
              <a:gd name="connsiteY12" fmla="*/ 67808 h 299609"/>
              <a:gd name="connsiteX13" fmla="*/ 243872 w 853724"/>
              <a:gd name="connsiteY13" fmla="*/ 163058 h 299609"/>
              <a:gd name="connsiteX14" fmla="*/ 193072 w 853724"/>
              <a:gd name="connsiteY14" fmla="*/ 70983 h 299609"/>
              <a:gd name="connsiteX15" fmla="*/ 167672 w 853724"/>
              <a:gd name="connsiteY15" fmla="*/ 39233 h 299609"/>
              <a:gd name="connsiteX16" fmla="*/ 2572 w 853724"/>
              <a:gd name="connsiteY16" fmla="*/ 1133 h 29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3724" h="299609">
                <a:moveTo>
                  <a:pt x="2572" y="1133"/>
                </a:moveTo>
                <a:cubicBezTo>
                  <a:pt x="26914" y="9070"/>
                  <a:pt x="223235" y="64104"/>
                  <a:pt x="313722" y="86858"/>
                </a:cubicBezTo>
                <a:cubicBezTo>
                  <a:pt x="404209" y="109612"/>
                  <a:pt x="507926" y="135012"/>
                  <a:pt x="545497" y="137658"/>
                </a:cubicBezTo>
                <a:cubicBezTo>
                  <a:pt x="583068" y="140304"/>
                  <a:pt x="495755" y="92679"/>
                  <a:pt x="539147" y="102733"/>
                </a:cubicBezTo>
                <a:cubicBezTo>
                  <a:pt x="582539" y="112787"/>
                  <a:pt x="767747" y="190046"/>
                  <a:pt x="805847" y="197983"/>
                </a:cubicBezTo>
                <a:cubicBezTo>
                  <a:pt x="843947" y="205920"/>
                  <a:pt x="759810" y="145066"/>
                  <a:pt x="767747" y="150358"/>
                </a:cubicBezTo>
                <a:cubicBezTo>
                  <a:pt x="775684" y="155650"/>
                  <a:pt x="850297" y="223912"/>
                  <a:pt x="853472" y="229733"/>
                </a:cubicBezTo>
                <a:cubicBezTo>
                  <a:pt x="856647" y="235554"/>
                  <a:pt x="829659" y="197454"/>
                  <a:pt x="786797" y="185283"/>
                </a:cubicBezTo>
                <a:cubicBezTo>
                  <a:pt x="743935" y="173112"/>
                  <a:pt x="657680" y="137658"/>
                  <a:pt x="596297" y="156708"/>
                </a:cubicBezTo>
                <a:cubicBezTo>
                  <a:pt x="534914" y="175758"/>
                  <a:pt x="425905" y="301700"/>
                  <a:pt x="418497" y="299583"/>
                </a:cubicBezTo>
                <a:cubicBezTo>
                  <a:pt x="411089" y="297466"/>
                  <a:pt x="541264" y="171525"/>
                  <a:pt x="551847" y="144008"/>
                </a:cubicBezTo>
                <a:cubicBezTo>
                  <a:pt x="562430" y="116491"/>
                  <a:pt x="539676" y="147183"/>
                  <a:pt x="481997" y="134483"/>
                </a:cubicBezTo>
                <a:cubicBezTo>
                  <a:pt x="424318" y="121783"/>
                  <a:pt x="245460" y="63046"/>
                  <a:pt x="205772" y="67808"/>
                </a:cubicBezTo>
                <a:cubicBezTo>
                  <a:pt x="166085" y="72571"/>
                  <a:pt x="245989" y="162529"/>
                  <a:pt x="243872" y="163058"/>
                </a:cubicBezTo>
                <a:cubicBezTo>
                  <a:pt x="241755" y="163587"/>
                  <a:pt x="205772" y="91620"/>
                  <a:pt x="193072" y="70983"/>
                </a:cubicBezTo>
                <a:cubicBezTo>
                  <a:pt x="180372" y="50346"/>
                  <a:pt x="201539" y="49287"/>
                  <a:pt x="167672" y="39233"/>
                </a:cubicBezTo>
                <a:cubicBezTo>
                  <a:pt x="133805" y="29179"/>
                  <a:pt x="-21770" y="-6804"/>
                  <a:pt x="2572" y="1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8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>
            <a:alpha val="3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25</cp:revision>
  <dcterms:created xsi:type="dcterms:W3CDTF">2026-01-09T11:40:42Z</dcterms:created>
  <dcterms:modified xsi:type="dcterms:W3CDTF">2026-01-12T02:45:38Z</dcterms:modified>
</cp:coreProperties>
</file>