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26"/>
  </p:normalViewPr>
  <p:slideViewPr>
    <p:cSldViewPr snapToGrid="0">
      <p:cViewPr>
        <p:scale>
          <a:sx n="125" d="100"/>
          <a:sy n="125" d="100"/>
        </p:scale>
        <p:origin x="-640" y="-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75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00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12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4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62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51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81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39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21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D3F8D-D8A0-4846-A1F0-9ECAB997B2B5}" type="datetimeFigureOut">
              <a:rPr kumimoji="1" lang="ja-JP" altLang="en-US" smtClean="0"/>
              <a:t>2026/1/4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6BB803-C8BC-CA4B-8980-05EF7EC0F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4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女性, ケーキ が含まれている画像&#10;&#10;自動的に生成された説明" hidden="1">
            <a:extLst>
              <a:ext uri="{FF2B5EF4-FFF2-40B4-BE49-F238E27FC236}">
                <a16:creationId xmlns:a16="http://schemas.microsoft.com/office/drawing/2014/main" id="{6003769D-3EA9-698B-8E8C-60FD3AAE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9" t="4000" r="25592" b="44546"/>
          <a:stretch/>
        </p:blipFill>
        <p:spPr>
          <a:xfrm>
            <a:off x="721659" y="488902"/>
            <a:ext cx="8157882" cy="10950064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619366A-7C3B-D40D-4C72-43EE2ADE8E45}"/>
              </a:ext>
            </a:extLst>
          </p:cNvPr>
          <p:cNvSpPr/>
          <p:nvPr/>
        </p:nvSpPr>
        <p:spPr>
          <a:xfrm>
            <a:off x="3905250" y="3736935"/>
            <a:ext cx="511875" cy="155615"/>
          </a:xfrm>
          <a:custGeom>
            <a:avLst/>
            <a:gdLst>
              <a:gd name="connsiteX0" fmla="*/ 0 w 511875"/>
              <a:gd name="connsiteY0" fmla="*/ 155615 h 155615"/>
              <a:gd name="connsiteX1" fmla="*/ 431800 w 511875"/>
              <a:gd name="connsiteY1" fmla="*/ 101640 h 155615"/>
              <a:gd name="connsiteX2" fmla="*/ 330200 w 511875"/>
              <a:gd name="connsiteY2" fmla="*/ 107990 h 155615"/>
              <a:gd name="connsiteX3" fmla="*/ 508000 w 511875"/>
              <a:gd name="connsiteY3" fmla="*/ 114340 h 155615"/>
              <a:gd name="connsiteX4" fmla="*/ 450850 w 511875"/>
              <a:gd name="connsiteY4" fmla="*/ 101640 h 155615"/>
              <a:gd name="connsiteX5" fmla="*/ 428625 w 511875"/>
              <a:gd name="connsiteY5" fmla="*/ 60365 h 155615"/>
              <a:gd name="connsiteX6" fmla="*/ 295275 w 511875"/>
              <a:gd name="connsiteY6" fmla="*/ 98465 h 155615"/>
              <a:gd name="connsiteX7" fmla="*/ 123825 w 511875"/>
              <a:gd name="connsiteY7" fmla="*/ 95290 h 155615"/>
              <a:gd name="connsiteX8" fmla="*/ 22225 w 511875"/>
              <a:gd name="connsiteY8" fmla="*/ 40 h 155615"/>
              <a:gd name="connsiteX9" fmla="*/ 146050 w 511875"/>
              <a:gd name="connsiteY9" fmla="*/ 107990 h 155615"/>
              <a:gd name="connsiteX10" fmla="*/ 123825 w 511875"/>
              <a:gd name="connsiteY10" fmla="*/ 114340 h 155615"/>
              <a:gd name="connsiteX11" fmla="*/ 273050 w 511875"/>
              <a:gd name="connsiteY11" fmla="*/ 85765 h 155615"/>
              <a:gd name="connsiteX12" fmla="*/ 174625 w 511875"/>
              <a:gd name="connsiteY12" fmla="*/ 117515 h 155615"/>
              <a:gd name="connsiteX13" fmla="*/ 219075 w 511875"/>
              <a:gd name="connsiteY13" fmla="*/ 111165 h 155615"/>
              <a:gd name="connsiteX14" fmla="*/ 0 w 511875"/>
              <a:gd name="connsiteY14" fmla="*/ 155615 h 15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875" h="155615">
                <a:moveTo>
                  <a:pt x="0" y="155615"/>
                </a:moveTo>
                <a:lnTo>
                  <a:pt x="431800" y="101640"/>
                </a:lnTo>
                <a:cubicBezTo>
                  <a:pt x="486833" y="93703"/>
                  <a:pt x="317500" y="105873"/>
                  <a:pt x="330200" y="107990"/>
                </a:cubicBezTo>
                <a:cubicBezTo>
                  <a:pt x="342900" y="110107"/>
                  <a:pt x="487892" y="115398"/>
                  <a:pt x="508000" y="114340"/>
                </a:cubicBezTo>
                <a:cubicBezTo>
                  <a:pt x="528108" y="113282"/>
                  <a:pt x="464079" y="110636"/>
                  <a:pt x="450850" y="101640"/>
                </a:cubicBezTo>
                <a:cubicBezTo>
                  <a:pt x="437621" y="92644"/>
                  <a:pt x="454554" y="60894"/>
                  <a:pt x="428625" y="60365"/>
                </a:cubicBezTo>
                <a:cubicBezTo>
                  <a:pt x="402696" y="59836"/>
                  <a:pt x="346075" y="92644"/>
                  <a:pt x="295275" y="98465"/>
                </a:cubicBezTo>
                <a:cubicBezTo>
                  <a:pt x="244475" y="104286"/>
                  <a:pt x="169333" y="111694"/>
                  <a:pt x="123825" y="95290"/>
                </a:cubicBezTo>
                <a:cubicBezTo>
                  <a:pt x="78317" y="78886"/>
                  <a:pt x="18521" y="-2077"/>
                  <a:pt x="22225" y="40"/>
                </a:cubicBezTo>
                <a:cubicBezTo>
                  <a:pt x="25929" y="2157"/>
                  <a:pt x="129117" y="88940"/>
                  <a:pt x="146050" y="107990"/>
                </a:cubicBezTo>
                <a:cubicBezTo>
                  <a:pt x="162983" y="127040"/>
                  <a:pt x="102658" y="118044"/>
                  <a:pt x="123825" y="114340"/>
                </a:cubicBezTo>
                <a:cubicBezTo>
                  <a:pt x="144992" y="110636"/>
                  <a:pt x="264583" y="85236"/>
                  <a:pt x="273050" y="85765"/>
                </a:cubicBezTo>
                <a:cubicBezTo>
                  <a:pt x="281517" y="86294"/>
                  <a:pt x="183621" y="113282"/>
                  <a:pt x="174625" y="117515"/>
                </a:cubicBezTo>
                <a:cubicBezTo>
                  <a:pt x="165629" y="121748"/>
                  <a:pt x="219075" y="111165"/>
                  <a:pt x="219075" y="111165"/>
                </a:cubicBezTo>
                <a:lnTo>
                  <a:pt x="0" y="1556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25C605D-0E40-15DE-1D8E-167CB5087FB2}"/>
              </a:ext>
            </a:extLst>
          </p:cNvPr>
          <p:cNvSpPr/>
          <p:nvPr/>
        </p:nvSpPr>
        <p:spPr>
          <a:xfrm>
            <a:off x="4253543" y="3806377"/>
            <a:ext cx="442282" cy="400885"/>
          </a:xfrm>
          <a:custGeom>
            <a:avLst/>
            <a:gdLst>
              <a:gd name="connsiteX0" fmla="*/ 957 w 442282"/>
              <a:gd name="connsiteY0" fmla="*/ 448 h 400885"/>
              <a:gd name="connsiteX1" fmla="*/ 245432 w 442282"/>
              <a:gd name="connsiteY1" fmla="*/ 105223 h 400885"/>
              <a:gd name="connsiteX2" fmla="*/ 362907 w 442282"/>
              <a:gd name="connsiteY2" fmla="*/ 225873 h 400885"/>
              <a:gd name="connsiteX3" fmla="*/ 410532 w 442282"/>
              <a:gd name="connsiteY3" fmla="*/ 276673 h 400885"/>
              <a:gd name="connsiteX4" fmla="*/ 426407 w 442282"/>
              <a:gd name="connsiteY4" fmla="*/ 308423 h 400885"/>
              <a:gd name="connsiteX5" fmla="*/ 442282 w 442282"/>
              <a:gd name="connsiteY5" fmla="*/ 400498 h 400885"/>
              <a:gd name="connsiteX6" fmla="*/ 426407 w 442282"/>
              <a:gd name="connsiteY6" fmla="*/ 336998 h 400885"/>
              <a:gd name="connsiteX7" fmla="*/ 378782 w 442282"/>
              <a:gd name="connsiteY7" fmla="*/ 232223 h 400885"/>
              <a:gd name="connsiteX8" fmla="*/ 220032 w 442282"/>
              <a:gd name="connsiteY8" fmla="*/ 89348 h 400885"/>
              <a:gd name="connsiteX9" fmla="*/ 77157 w 442282"/>
              <a:gd name="connsiteY9" fmla="*/ 70298 h 400885"/>
              <a:gd name="connsiteX10" fmla="*/ 156532 w 442282"/>
              <a:gd name="connsiteY10" fmla="*/ 67123 h 400885"/>
              <a:gd name="connsiteX11" fmla="*/ 957 w 442282"/>
              <a:gd name="connsiteY11" fmla="*/ 448 h 4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282" h="400885">
                <a:moveTo>
                  <a:pt x="957" y="448"/>
                </a:moveTo>
                <a:cubicBezTo>
                  <a:pt x="15774" y="6798"/>
                  <a:pt x="185107" y="67652"/>
                  <a:pt x="245432" y="105223"/>
                </a:cubicBezTo>
                <a:cubicBezTo>
                  <a:pt x="305757" y="142794"/>
                  <a:pt x="335390" y="197298"/>
                  <a:pt x="362907" y="225873"/>
                </a:cubicBezTo>
                <a:cubicBezTo>
                  <a:pt x="390424" y="254448"/>
                  <a:pt x="399949" y="262915"/>
                  <a:pt x="410532" y="276673"/>
                </a:cubicBezTo>
                <a:cubicBezTo>
                  <a:pt x="421115" y="290431"/>
                  <a:pt x="421115" y="287786"/>
                  <a:pt x="426407" y="308423"/>
                </a:cubicBezTo>
                <a:cubicBezTo>
                  <a:pt x="431699" y="329060"/>
                  <a:pt x="442282" y="395736"/>
                  <a:pt x="442282" y="400498"/>
                </a:cubicBezTo>
                <a:cubicBezTo>
                  <a:pt x="442282" y="405260"/>
                  <a:pt x="436990" y="365044"/>
                  <a:pt x="426407" y="336998"/>
                </a:cubicBezTo>
                <a:cubicBezTo>
                  <a:pt x="415824" y="308952"/>
                  <a:pt x="413178" y="273498"/>
                  <a:pt x="378782" y="232223"/>
                </a:cubicBezTo>
                <a:cubicBezTo>
                  <a:pt x="344386" y="190948"/>
                  <a:pt x="270303" y="116336"/>
                  <a:pt x="220032" y="89348"/>
                </a:cubicBezTo>
                <a:cubicBezTo>
                  <a:pt x="169761" y="62360"/>
                  <a:pt x="87740" y="74002"/>
                  <a:pt x="77157" y="70298"/>
                </a:cubicBezTo>
                <a:cubicBezTo>
                  <a:pt x="66574" y="66594"/>
                  <a:pt x="164999" y="77177"/>
                  <a:pt x="156532" y="67123"/>
                </a:cubicBezTo>
                <a:cubicBezTo>
                  <a:pt x="148065" y="57069"/>
                  <a:pt x="-13860" y="-5902"/>
                  <a:pt x="957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056EAFF-DE47-A80C-5958-5F4CC32E23E3}"/>
              </a:ext>
            </a:extLst>
          </p:cNvPr>
          <p:cNvSpPr/>
          <p:nvPr/>
        </p:nvSpPr>
        <p:spPr>
          <a:xfrm>
            <a:off x="4009660" y="3819248"/>
            <a:ext cx="620845" cy="166358"/>
          </a:xfrm>
          <a:custGeom>
            <a:avLst/>
            <a:gdLst>
              <a:gd name="connsiteX0" fmla="*/ 365 w 620845"/>
              <a:gd name="connsiteY0" fmla="*/ 98702 h 166358"/>
              <a:gd name="connsiteX1" fmla="*/ 327390 w 620845"/>
              <a:gd name="connsiteY1" fmla="*/ 38377 h 166358"/>
              <a:gd name="connsiteX2" fmla="*/ 257540 w 620845"/>
              <a:gd name="connsiteY2" fmla="*/ 44727 h 166358"/>
              <a:gd name="connsiteX3" fmla="*/ 359140 w 620845"/>
              <a:gd name="connsiteY3" fmla="*/ 47902 h 166358"/>
              <a:gd name="connsiteX4" fmla="*/ 463915 w 620845"/>
              <a:gd name="connsiteY4" fmla="*/ 60602 h 166358"/>
              <a:gd name="connsiteX5" fmla="*/ 394065 w 620845"/>
              <a:gd name="connsiteY5" fmla="*/ 32027 h 166358"/>
              <a:gd name="connsiteX6" fmla="*/ 460740 w 620845"/>
              <a:gd name="connsiteY6" fmla="*/ 66952 h 166358"/>
              <a:gd name="connsiteX7" fmla="*/ 502015 w 620845"/>
              <a:gd name="connsiteY7" fmla="*/ 277 h 166358"/>
              <a:gd name="connsiteX8" fmla="*/ 476615 w 620845"/>
              <a:gd name="connsiteY8" fmla="*/ 44727 h 166358"/>
              <a:gd name="connsiteX9" fmla="*/ 508365 w 620845"/>
              <a:gd name="connsiteY9" fmla="*/ 82827 h 166358"/>
              <a:gd name="connsiteX10" fmla="*/ 502015 w 620845"/>
              <a:gd name="connsiteY10" fmla="*/ 66952 h 166358"/>
              <a:gd name="connsiteX11" fmla="*/ 619490 w 620845"/>
              <a:gd name="connsiteY11" fmla="*/ 165377 h 166358"/>
              <a:gd name="connsiteX12" fmla="*/ 559165 w 620845"/>
              <a:gd name="connsiteY12" fmla="*/ 114577 h 166358"/>
              <a:gd name="connsiteX13" fmla="*/ 457565 w 620845"/>
              <a:gd name="connsiteY13" fmla="*/ 66952 h 166358"/>
              <a:gd name="connsiteX14" fmla="*/ 308340 w 620845"/>
              <a:gd name="connsiteY14" fmla="*/ 63777 h 166358"/>
              <a:gd name="connsiteX15" fmla="*/ 184515 w 620845"/>
              <a:gd name="connsiteY15" fmla="*/ 86002 h 166358"/>
              <a:gd name="connsiteX16" fmla="*/ 260715 w 620845"/>
              <a:gd name="connsiteY16" fmla="*/ 63777 h 166358"/>
              <a:gd name="connsiteX17" fmla="*/ 365 w 620845"/>
              <a:gd name="connsiteY17" fmla="*/ 98702 h 16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845" h="166358">
                <a:moveTo>
                  <a:pt x="365" y="98702"/>
                </a:moveTo>
                <a:cubicBezTo>
                  <a:pt x="11478" y="94469"/>
                  <a:pt x="284528" y="47373"/>
                  <a:pt x="327390" y="38377"/>
                </a:cubicBezTo>
                <a:cubicBezTo>
                  <a:pt x="370253" y="29381"/>
                  <a:pt x="252248" y="43140"/>
                  <a:pt x="257540" y="44727"/>
                </a:cubicBezTo>
                <a:cubicBezTo>
                  <a:pt x="262832" y="46314"/>
                  <a:pt x="324744" y="45256"/>
                  <a:pt x="359140" y="47902"/>
                </a:cubicBezTo>
                <a:cubicBezTo>
                  <a:pt x="393536" y="50548"/>
                  <a:pt x="458094" y="63248"/>
                  <a:pt x="463915" y="60602"/>
                </a:cubicBezTo>
                <a:cubicBezTo>
                  <a:pt x="469736" y="57956"/>
                  <a:pt x="394594" y="30969"/>
                  <a:pt x="394065" y="32027"/>
                </a:cubicBezTo>
                <a:cubicBezTo>
                  <a:pt x="393536" y="33085"/>
                  <a:pt x="442748" y="72244"/>
                  <a:pt x="460740" y="66952"/>
                </a:cubicBezTo>
                <a:cubicBezTo>
                  <a:pt x="478732" y="61660"/>
                  <a:pt x="499369" y="3981"/>
                  <a:pt x="502015" y="277"/>
                </a:cubicBezTo>
                <a:cubicBezTo>
                  <a:pt x="504661" y="-3427"/>
                  <a:pt x="475557" y="30969"/>
                  <a:pt x="476615" y="44727"/>
                </a:cubicBezTo>
                <a:cubicBezTo>
                  <a:pt x="477673" y="58485"/>
                  <a:pt x="508365" y="82827"/>
                  <a:pt x="508365" y="82827"/>
                </a:cubicBezTo>
                <a:cubicBezTo>
                  <a:pt x="512598" y="86531"/>
                  <a:pt x="483494" y="53194"/>
                  <a:pt x="502015" y="66952"/>
                </a:cubicBezTo>
                <a:cubicBezTo>
                  <a:pt x="520536" y="80710"/>
                  <a:pt x="619490" y="165377"/>
                  <a:pt x="619490" y="165377"/>
                </a:cubicBezTo>
                <a:cubicBezTo>
                  <a:pt x="629015" y="173314"/>
                  <a:pt x="586152" y="130981"/>
                  <a:pt x="559165" y="114577"/>
                </a:cubicBezTo>
                <a:cubicBezTo>
                  <a:pt x="532178" y="98173"/>
                  <a:pt x="499369" y="75419"/>
                  <a:pt x="457565" y="66952"/>
                </a:cubicBezTo>
                <a:cubicBezTo>
                  <a:pt x="415761" y="58485"/>
                  <a:pt x="353848" y="60602"/>
                  <a:pt x="308340" y="63777"/>
                </a:cubicBezTo>
                <a:cubicBezTo>
                  <a:pt x="262832" y="66952"/>
                  <a:pt x="192452" y="86002"/>
                  <a:pt x="184515" y="86002"/>
                </a:cubicBezTo>
                <a:cubicBezTo>
                  <a:pt x="176578" y="86002"/>
                  <a:pt x="286644" y="59544"/>
                  <a:pt x="260715" y="63777"/>
                </a:cubicBezTo>
                <a:cubicBezTo>
                  <a:pt x="234786" y="68010"/>
                  <a:pt x="-10748" y="102935"/>
                  <a:pt x="365" y="98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FE6F6A9-63DC-9C54-7D03-0A27CBC70FBA}"/>
              </a:ext>
            </a:extLst>
          </p:cNvPr>
          <p:cNvSpPr/>
          <p:nvPr/>
        </p:nvSpPr>
        <p:spPr>
          <a:xfrm>
            <a:off x="4413120" y="3860629"/>
            <a:ext cx="219213" cy="197182"/>
          </a:xfrm>
          <a:custGeom>
            <a:avLst/>
            <a:gdLst>
              <a:gd name="connsiteX0" fmla="*/ 130 w 219213"/>
              <a:gd name="connsiteY0" fmla="*/ 171 h 197182"/>
              <a:gd name="connsiteX1" fmla="*/ 158880 w 219213"/>
              <a:gd name="connsiteY1" fmla="*/ 123996 h 197182"/>
              <a:gd name="connsiteX2" fmla="*/ 219205 w 219213"/>
              <a:gd name="connsiteY2" fmla="*/ 197021 h 197182"/>
              <a:gd name="connsiteX3" fmla="*/ 155705 w 219213"/>
              <a:gd name="connsiteY3" fmla="*/ 143046 h 197182"/>
              <a:gd name="connsiteX4" fmla="*/ 133480 w 219213"/>
              <a:gd name="connsiteY4" fmla="*/ 120821 h 197182"/>
              <a:gd name="connsiteX5" fmla="*/ 187455 w 219213"/>
              <a:gd name="connsiteY5" fmla="*/ 152571 h 197182"/>
              <a:gd name="connsiteX6" fmla="*/ 130 w 219213"/>
              <a:gd name="connsiteY6" fmla="*/ 171 h 1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13" h="197182">
                <a:moveTo>
                  <a:pt x="130" y="171"/>
                </a:moveTo>
                <a:cubicBezTo>
                  <a:pt x="-4632" y="-4591"/>
                  <a:pt x="122368" y="91188"/>
                  <a:pt x="158880" y="123996"/>
                </a:cubicBezTo>
                <a:cubicBezTo>
                  <a:pt x="195393" y="156804"/>
                  <a:pt x="219734" y="193846"/>
                  <a:pt x="219205" y="197021"/>
                </a:cubicBezTo>
                <a:cubicBezTo>
                  <a:pt x="218676" y="200196"/>
                  <a:pt x="169993" y="155746"/>
                  <a:pt x="155705" y="143046"/>
                </a:cubicBezTo>
                <a:cubicBezTo>
                  <a:pt x="141418" y="130346"/>
                  <a:pt x="128188" y="119234"/>
                  <a:pt x="133480" y="120821"/>
                </a:cubicBezTo>
                <a:cubicBezTo>
                  <a:pt x="138772" y="122408"/>
                  <a:pt x="208093" y="174267"/>
                  <a:pt x="187455" y="152571"/>
                </a:cubicBezTo>
                <a:cubicBezTo>
                  <a:pt x="166818" y="130875"/>
                  <a:pt x="4892" y="4933"/>
                  <a:pt x="13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7F9E04B-2382-D620-197A-9B0B1D4826CD}"/>
              </a:ext>
            </a:extLst>
          </p:cNvPr>
          <p:cNvSpPr/>
          <p:nvPr/>
        </p:nvSpPr>
        <p:spPr>
          <a:xfrm>
            <a:off x="4597381" y="4000228"/>
            <a:ext cx="91152" cy="205996"/>
          </a:xfrm>
          <a:custGeom>
            <a:avLst/>
            <a:gdLst>
              <a:gd name="connsiteX0" fmla="*/ 19 w 91152"/>
              <a:gd name="connsiteY0" fmla="*/ 272 h 205996"/>
              <a:gd name="connsiteX1" fmla="*/ 57169 w 91152"/>
              <a:gd name="connsiteY1" fmla="*/ 101872 h 205996"/>
              <a:gd name="connsiteX2" fmla="*/ 88919 w 91152"/>
              <a:gd name="connsiteY2" fmla="*/ 203472 h 205996"/>
              <a:gd name="connsiteX3" fmla="*/ 85744 w 91152"/>
              <a:gd name="connsiteY3" fmla="*/ 171722 h 205996"/>
              <a:gd name="connsiteX4" fmla="*/ 63519 w 91152"/>
              <a:gd name="connsiteY4" fmla="*/ 133622 h 205996"/>
              <a:gd name="connsiteX5" fmla="*/ 19 w 91152"/>
              <a:gd name="connsiteY5" fmla="*/ 272 h 20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52" h="205996">
                <a:moveTo>
                  <a:pt x="19" y="272"/>
                </a:moveTo>
                <a:cubicBezTo>
                  <a:pt x="-1039" y="-5019"/>
                  <a:pt x="42352" y="68005"/>
                  <a:pt x="57169" y="101872"/>
                </a:cubicBezTo>
                <a:cubicBezTo>
                  <a:pt x="71986" y="135739"/>
                  <a:pt x="84157" y="191830"/>
                  <a:pt x="88919" y="203472"/>
                </a:cubicBezTo>
                <a:cubicBezTo>
                  <a:pt x="93681" y="215114"/>
                  <a:pt x="89977" y="183364"/>
                  <a:pt x="85744" y="171722"/>
                </a:cubicBezTo>
                <a:cubicBezTo>
                  <a:pt x="81511" y="160080"/>
                  <a:pt x="73573" y="157434"/>
                  <a:pt x="63519" y="133622"/>
                </a:cubicBezTo>
                <a:cubicBezTo>
                  <a:pt x="53465" y="109810"/>
                  <a:pt x="1077" y="5563"/>
                  <a:pt x="19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E98A628-F544-834D-D9C3-BDC880C81AE4}"/>
              </a:ext>
            </a:extLst>
          </p:cNvPr>
          <p:cNvSpPr/>
          <p:nvPr/>
        </p:nvSpPr>
        <p:spPr>
          <a:xfrm>
            <a:off x="3984562" y="3878385"/>
            <a:ext cx="304961" cy="97123"/>
          </a:xfrm>
          <a:custGeom>
            <a:avLst/>
            <a:gdLst>
              <a:gd name="connsiteX0" fmla="*/ 34988 w 304961"/>
              <a:gd name="connsiteY0" fmla="*/ 96715 h 97123"/>
              <a:gd name="connsiteX1" fmla="*/ 304863 w 304961"/>
              <a:gd name="connsiteY1" fmla="*/ 1465 h 97123"/>
              <a:gd name="connsiteX2" fmla="*/ 63 w 304961"/>
              <a:gd name="connsiteY2" fmla="*/ 36390 h 97123"/>
              <a:gd name="connsiteX3" fmla="*/ 276288 w 304961"/>
              <a:gd name="connsiteY3" fmla="*/ 4640 h 97123"/>
              <a:gd name="connsiteX4" fmla="*/ 101663 w 304961"/>
              <a:gd name="connsiteY4" fmla="*/ 58615 h 97123"/>
              <a:gd name="connsiteX5" fmla="*/ 168338 w 304961"/>
              <a:gd name="connsiteY5" fmla="*/ 36390 h 97123"/>
              <a:gd name="connsiteX6" fmla="*/ 34988 w 304961"/>
              <a:gd name="connsiteY6" fmla="*/ 96715 h 9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61" h="97123">
                <a:moveTo>
                  <a:pt x="34988" y="96715"/>
                </a:moveTo>
                <a:cubicBezTo>
                  <a:pt x="57742" y="90894"/>
                  <a:pt x="310684" y="11519"/>
                  <a:pt x="304863" y="1465"/>
                </a:cubicBezTo>
                <a:cubicBezTo>
                  <a:pt x="299042" y="-8589"/>
                  <a:pt x="63" y="36390"/>
                  <a:pt x="63" y="36390"/>
                </a:cubicBezTo>
                <a:cubicBezTo>
                  <a:pt x="-4700" y="36919"/>
                  <a:pt x="259355" y="936"/>
                  <a:pt x="276288" y="4640"/>
                </a:cubicBezTo>
                <a:cubicBezTo>
                  <a:pt x="293221" y="8344"/>
                  <a:pt x="119655" y="53323"/>
                  <a:pt x="101663" y="58615"/>
                </a:cubicBezTo>
                <a:cubicBezTo>
                  <a:pt x="83671" y="63907"/>
                  <a:pt x="181038" y="28453"/>
                  <a:pt x="168338" y="36390"/>
                </a:cubicBezTo>
                <a:cubicBezTo>
                  <a:pt x="155638" y="44327"/>
                  <a:pt x="12234" y="102536"/>
                  <a:pt x="34988" y="9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93DED95-8A05-99F7-E11A-2F8BC0FF671D}"/>
              </a:ext>
            </a:extLst>
          </p:cNvPr>
          <p:cNvSpPr/>
          <p:nvPr/>
        </p:nvSpPr>
        <p:spPr>
          <a:xfrm>
            <a:off x="4428400" y="3883566"/>
            <a:ext cx="229334" cy="288982"/>
          </a:xfrm>
          <a:custGeom>
            <a:avLst/>
            <a:gdLst>
              <a:gd name="connsiteX0" fmla="*/ 725 w 229334"/>
              <a:gd name="connsiteY0" fmla="*/ 2634 h 288982"/>
              <a:gd name="connsiteX1" fmla="*/ 140425 w 229334"/>
              <a:gd name="connsiteY1" fmla="*/ 129634 h 288982"/>
              <a:gd name="connsiteX2" fmla="*/ 127725 w 229334"/>
              <a:gd name="connsiteY2" fmla="*/ 94709 h 288982"/>
              <a:gd name="connsiteX3" fmla="*/ 140425 w 229334"/>
              <a:gd name="connsiteY3" fmla="*/ 196309 h 288982"/>
              <a:gd name="connsiteX4" fmla="*/ 181700 w 229334"/>
              <a:gd name="connsiteY4" fmla="*/ 250284 h 288982"/>
              <a:gd name="connsiteX5" fmla="*/ 181700 w 229334"/>
              <a:gd name="connsiteY5" fmla="*/ 285209 h 288982"/>
              <a:gd name="connsiteX6" fmla="*/ 149950 w 229334"/>
              <a:gd name="connsiteY6" fmla="*/ 158209 h 288982"/>
              <a:gd name="connsiteX7" fmla="*/ 188050 w 229334"/>
              <a:gd name="connsiteY7" fmla="*/ 247109 h 288982"/>
              <a:gd name="connsiteX8" fmla="*/ 229325 w 229334"/>
              <a:gd name="connsiteY8" fmla="*/ 288384 h 288982"/>
              <a:gd name="connsiteX9" fmla="*/ 191225 w 229334"/>
              <a:gd name="connsiteY9" fmla="*/ 237584 h 288982"/>
              <a:gd name="connsiteX10" fmla="*/ 124550 w 229334"/>
              <a:gd name="connsiteY10" fmla="*/ 107409 h 288982"/>
              <a:gd name="connsiteX11" fmla="*/ 86450 w 229334"/>
              <a:gd name="connsiteY11" fmla="*/ 47084 h 288982"/>
              <a:gd name="connsiteX12" fmla="*/ 725 w 229334"/>
              <a:gd name="connsiteY12" fmla="*/ 2634 h 28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334" h="288982">
                <a:moveTo>
                  <a:pt x="725" y="2634"/>
                </a:moveTo>
                <a:cubicBezTo>
                  <a:pt x="9721" y="16392"/>
                  <a:pt x="119258" y="114288"/>
                  <a:pt x="140425" y="129634"/>
                </a:cubicBezTo>
                <a:cubicBezTo>
                  <a:pt x="161592" y="144980"/>
                  <a:pt x="127725" y="83597"/>
                  <a:pt x="127725" y="94709"/>
                </a:cubicBezTo>
                <a:cubicBezTo>
                  <a:pt x="127725" y="105821"/>
                  <a:pt x="131429" y="170380"/>
                  <a:pt x="140425" y="196309"/>
                </a:cubicBezTo>
                <a:cubicBezTo>
                  <a:pt x="149421" y="222238"/>
                  <a:pt x="174821" y="235467"/>
                  <a:pt x="181700" y="250284"/>
                </a:cubicBezTo>
                <a:cubicBezTo>
                  <a:pt x="188579" y="265101"/>
                  <a:pt x="186992" y="300555"/>
                  <a:pt x="181700" y="285209"/>
                </a:cubicBezTo>
                <a:cubicBezTo>
                  <a:pt x="176408" y="269863"/>
                  <a:pt x="148892" y="164559"/>
                  <a:pt x="149950" y="158209"/>
                </a:cubicBezTo>
                <a:cubicBezTo>
                  <a:pt x="151008" y="151859"/>
                  <a:pt x="174821" y="225413"/>
                  <a:pt x="188050" y="247109"/>
                </a:cubicBezTo>
                <a:cubicBezTo>
                  <a:pt x="201279" y="268805"/>
                  <a:pt x="228796" y="289971"/>
                  <a:pt x="229325" y="288384"/>
                </a:cubicBezTo>
                <a:cubicBezTo>
                  <a:pt x="229854" y="286797"/>
                  <a:pt x="208687" y="267746"/>
                  <a:pt x="191225" y="237584"/>
                </a:cubicBezTo>
                <a:cubicBezTo>
                  <a:pt x="173763" y="207422"/>
                  <a:pt x="142012" y="139159"/>
                  <a:pt x="124550" y="107409"/>
                </a:cubicBezTo>
                <a:cubicBezTo>
                  <a:pt x="107088" y="75659"/>
                  <a:pt x="103912" y="61371"/>
                  <a:pt x="86450" y="47084"/>
                </a:cubicBezTo>
                <a:cubicBezTo>
                  <a:pt x="68988" y="32797"/>
                  <a:pt x="-8271" y="-11124"/>
                  <a:pt x="725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324DD04-DEED-768F-6B00-785DA1A0CFD9}"/>
              </a:ext>
            </a:extLst>
          </p:cNvPr>
          <p:cNvSpPr/>
          <p:nvPr/>
        </p:nvSpPr>
        <p:spPr>
          <a:xfrm>
            <a:off x="3984482" y="3956044"/>
            <a:ext cx="644075" cy="280479"/>
          </a:xfrm>
          <a:custGeom>
            <a:avLst/>
            <a:gdLst>
              <a:gd name="connsiteX0" fmla="*/ 143 w 644075"/>
              <a:gd name="connsiteY0" fmla="*/ 6 h 280479"/>
              <a:gd name="connsiteX1" fmla="*/ 228743 w 644075"/>
              <a:gd name="connsiteY1" fmla="*/ 158756 h 280479"/>
              <a:gd name="connsiteX2" fmla="*/ 352568 w 644075"/>
              <a:gd name="connsiteY2" fmla="*/ 171456 h 280479"/>
              <a:gd name="connsiteX3" fmla="*/ 638318 w 644075"/>
              <a:gd name="connsiteY3" fmla="*/ 165106 h 280479"/>
              <a:gd name="connsiteX4" fmla="*/ 539893 w 644075"/>
              <a:gd name="connsiteY4" fmla="*/ 171456 h 280479"/>
              <a:gd name="connsiteX5" fmla="*/ 489093 w 644075"/>
              <a:gd name="connsiteY5" fmla="*/ 222256 h 280479"/>
              <a:gd name="connsiteX6" fmla="*/ 498618 w 644075"/>
              <a:gd name="connsiteY6" fmla="*/ 184156 h 280479"/>
              <a:gd name="connsiteX7" fmla="*/ 416068 w 644075"/>
              <a:gd name="connsiteY7" fmla="*/ 238131 h 280479"/>
              <a:gd name="connsiteX8" fmla="*/ 400193 w 644075"/>
              <a:gd name="connsiteY8" fmla="*/ 279406 h 280479"/>
              <a:gd name="connsiteX9" fmla="*/ 406543 w 644075"/>
              <a:gd name="connsiteY9" fmla="*/ 193681 h 280479"/>
              <a:gd name="connsiteX10" fmla="*/ 330343 w 644075"/>
              <a:gd name="connsiteY10" fmla="*/ 269881 h 280479"/>
              <a:gd name="connsiteX11" fmla="*/ 384318 w 644075"/>
              <a:gd name="connsiteY11" fmla="*/ 196856 h 280479"/>
              <a:gd name="connsiteX12" fmla="*/ 276368 w 644075"/>
              <a:gd name="connsiteY12" fmla="*/ 212731 h 280479"/>
              <a:gd name="connsiteX13" fmla="*/ 295418 w 644075"/>
              <a:gd name="connsiteY13" fmla="*/ 196856 h 280479"/>
              <a:gd name="connsiteX14" fmla="*/ 168418 w 644075"/>
              <a:gd name="connsiteY14" fmla="*/ 149231 h 280479"/>
              <a:gd name="connsiteX15" fmla="*/ 193818 w 644075"/>
              <a:gd name="connsiteY15" fmla="*/ 165106 h 280479"/>
              <a:gd name="connsiteX16" fmla="*/ 143 w 644075"/>
              <a:gd name="connsiteY16" fmla="*/ 6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4075" h="280479">
                <a:moveTo>
                  <a:pt x="143" y="6"/>
                </a:moveTo>
                <a:cubicBezTo>
                  <a:pt x="5964" y="-1052"/>
                  <a:pt x="170006" y="130181"/>
                  <a:pt x="228743" y="158756"/>
                </a:cubicBezTo>
                <a:cubicBezTo>
                  <a:pt x="287480" y="187331"/>
                  <a:pt x="352568" y="171456"/>
                  <a:pt x="352568" y="171456"/>
                </a:cubicBezTo>
                <a:lnTo>
                  <a:pt x="638318" y="165106"/>
                </a:lnTo>
                <a:cubicBezTo>
                  <a:pt x="669539" y="165106"/>
                  <a:pt x="564764" y="161931"/>
                  <a:pt x="539893" y="171456"/>
                </a:cubicBezTo>
                <a:cubicBezTo>
                  <a:pt x="515022" y="180981"/>
                  <a:pt x="495972" y="220139"/>
                  <a:pt x="489093" y="222256"/>
                </a:cubicBezTo>
                <a:cubicBezTo>
                  <a:pt x="482214" y="224373"/>
                  <a:pt x="510789" y="181510"/>
                  <a:pt x="498618" y="184156"/>
                </a:cubicBezTo>
                <a:cubicBezTo>
                  <a:pt x="486447" y="186802"/>
                  <a:pt x="432472" y="222256"/>
                  <a:pt x="416068" y="238131"/>
                </a:cubicBezTo>
                <a:cubicBezTo>
                  <a:pt x="399664" y="254006"/>
                  <a:pt x="401780" y="286814"/>
                  <a:pt x="400193" y="279406"/>
                </a:cubicBezTo>
                <a:cubicBezTo>
                  <a:pt x="398606" y="271998"/>
                  <a:pt x="418185" y="195268"/>
                  <a:pt x="406543" y="193681"/>
                </a:cubicBezTo>
                <a:cubicBezTo>
                  <a:pt x="394901" y="192094"/>
                  <a:pt x="334047" y="269352"/>
                  <a:pt x="330343" y="269881"/>
                </a:cubicBezTo>
                <a:cubicBezTo>
                  <a:pt x="326639" y="270410"/>
                  <a:pt x="393314" y="206381"/>
                  <a:pt x="384318" y="196856"/>
                </a:cubicBezTo>
                <a:cubicBezTo>
                  <a:pt x="375322" y="187331"/>
                  <a:pt x="276368" y="212731"/>
                  <a:pt x="276368" y="212731"/>
                </a:cubicBezTo>
                <a:cubicBezTo>
                  <a:pt x="261551" y="212731"/>
                  <a:pt x="313410" y="207439"/>
                  <a:pt x="295418" y="196856"/>
                </a:cubicBezTo>
                <a:cubicBezTo>
                  <a:pt x="277426" y="186273"/>
                  <a:pt x="185351" y="154523"/>
                  <a:pt x="168418" y="149231"/>
                </a:cubicBezTo>
                <a:cubicBezTo>
                  <a:pt x="151485" y="143939"/>
                  <a:pt x="220276" y="187331"/>
                  <a:pt x="193818" y="165106"/>
                </a:cubicBezTo>
                <a:cubicBezTo>
                  <a:pt x="167360" y="142881"/>
                  <a:pt x="-5678" y="1064"/>
                  <a:pt x="14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84B2BF8-E98D-C3BB-3CD2-D2E5935EFDFA}"/>
              </a:ext>
            </a:extLst>
          </p:cNvPr>
          <p:cNvSpPr/>
          <p:nvPr/>
        </p:nvSpPr>
        <p:spPr>
          <a:xfrm>
            <a:off x="3984496" y="3865533"/>
            <a:ext cx="566081" cy="257168"/>
          </a:xfrm>
          <a:custGeom>
            <a:avLst/>
            <a:gdLst>
              <a:gd name="connsiteX0" fmla="*/ 129 w 566081"/>
              <a:gd name="connsiteY0" fmla="*/ 80992 h 257168"/>
              <a:gd name="connsiteX1" fmla="*/ 222379 w 566081"/>
              <a:gd name="connsiteY1" fmla="*/ 65117 h 257168"/>
              <a:gd name="connsiteX2" fmla="*/ 219204 w 566081"/>
              <a:gd name="connsiteY2" fmla="*/ 46067 h 257168"/>
              <a:gd name="connsiteX3" fmla="*/ 216029 w 566081"/>
              <a:gd name="connsiteY3" fmla="*/ 100042 h 257168"/>
              <a:gd name="connsiteX4" fmla="*/ 222379 w 566081"/>
              <a:gd name="connsiteY4" fmla="*/ 147667 h 257168"/>
              <a:gd name="connsiteX5" fmla="*/ 273179 w 566081"/>
              <a:gd name="connsiteY5" fmla="*/ 214342 h 257168"/>
              <a:gd name="connsiteX6" fmla="*/ 397004 w 566081"/>
              <a:gd name="connsiteY6" fmla="*/ 255617 h 257168"/>
              <a:gd name="connsiteX7" fmla="*/ 524004 w 566081"/>
              <a:gd name="connsiteY7" fmla="*/ 160367 h 257168"/>
              <a:gd name="connsiteX8" fmla="*/ 536704 w 566081"/>
              <a:gd name="connsiteY8" fmla="*/ 103217 h 257168"/>
              <a:gd name="connsiteX9" fmla="*/ 565279 w 566081"/>
              <a:gd name="connsiteY9" fmla="*/ 154017 h 257168"/>
              <a:gd name="connsiteX10" fmla="*/ 501779 w 566081"/>
              <a:gd name="connsiteY10" fmla="*/ 49242 h 257168"/>
              <a:gd name="connsiteX11" fmla="*/ 438279 w 566081"/>
              <a:gd name="connsiteY11" fmla="*/ 1617 h 257168"/>
              <a:gd name="connsiteX12" fmla="*/ 219204 w 566081"/>
              <a:gd name="connsiteY12" fmla="*/ 11142 h 257168"/>
              <a:gd name="connsiteX13" fmla="*/ 257304 w 566081"/>
              <a:gd name="connsiteY13" fmla="*/ 11142 h 257168"/>
              <a:gd name="connsiteX14" fmla="*/ 129 w 566081"/>
              <a:gd name="connsiteY14" fmla="*/ 80992 h 25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081" h="257168">
                <a:moveTo>
                  <a:pt x="129" y="80992"/>
                </a:moveTo>
                <a:cubicBezTo>
                  <a:pt x="-5692" y="89988"/>
                  <a:pt x="185867" y="70938"/>
                  <a:pt x="222379" y="65117"/>
                </a:cubicBezTo>
                <a:cubicBezTo>
                  <a:pt x="258891" y="59296"/>
                  <a:pt x="220262" y="40246"/>
                  <a:pt x="219204" y="46067"/>
                </a:cubicBezTo>
                <a:cubicBezTo>
                  <a:pt x="218146" y="51888"/>
                  <a:pt x="215500" y="83109"/>
                  <a:pt x="216029" y="100042"/>
                </a:cubicBezTo>
                <a:cubicBezTo>
                  <a:pt x="216558" y="116975"/>
                  <a:pt x="212854" y="128617"/>
                  <a:pt x="222379" y="147667"/>
                </a:cubicBezTo>
                <a:cubicBezTo>
                  <a:pt x="231904" y="166717"/>
                  <a:pt x="244075" y="196350"/>
                  <a:pt x="273179" y="214342"/>
                </a:cubicBezTo>
                <a:cubicBezTo>
                  <a:pt x="302283" y="232334"/>
                  <a:pt x="355200" y="264613"/>
                  <a:pt x="397004" y="255617"/>
                </a:cubicBezTo>
                <a:cubicBezTo>
                  <a:pt x="438808" y="246621"/>
                  <a:pt x="500721" y="185767"/>
                  <a:pt x="524004" y="160367"/>
                </a:cubicBezTo>
                <a:cubicBezTo>
                  <a:pt x="547287" y="134967"/>
                  <a:pt x="529825" y="104275"/>
                  <a:pt x="536704" y="103217"/>
                </a:cubicBezTo>
                <a:cubicBezTo>
                  <a:pt x="543583" y="102159"/>
                  <a:pt x="571100" y="163013"/>
                  <a:pt x="565279" y="154017"/>
                </a:cubicBezTo>
                <a:cubicBezTo>
                  <a:pt x="559458" y="145021"/>
                  <a:pt x="522946" y="74642"/>
                  <a:pt x="501779" y="49242"/>
                </a:cubicBezTo>
                <a:cubicBezTo>
                  <a:pt x="480612" y="23842"/>
                  <a:pt x="485375" y="7967"/>
                  <a:pt x="438279" y="1617"/>
                </a:cubicBezTo>
                <a:cubicBezTo>
                  <a:pt x="391183" y="-4733"/>
                  <a:pt x="249366" y="9555"/>
                  <a:pt x="219204" y="11142"/>
                </a:cubicBezTo>
                <a:cubicBezTo>
                  <a:pt x="189042" y="12729"/>
                  <a:pt x="289583" y="-1029"/>
                  <a:pt x="257304" y="11142"/>
                </a:cubicBezTo>
                <a:cubicBezTo>
                  <a:pt x="225025" y="23313"/>
                  <a:pt x="5950" y="71996"/>
                  <a:pt x="129" y="809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4F233291-1FDD-37AB-33B0-BB78C9BC793D}"/>
              </a:ext>
            </a:extLst>
          </p:cNvPr>
          <p:cNvSpPr/>
          <p:nvPr/>
        </p:nvSpPr>
        <p:spPr>
          <a:xfrm>
            <a:off x="4261739" y="3950857"/>
            <a:ext cx="46834" cy="100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36F8C8C2-BA32-DCDF-D5B1-57F28F397D24}"/>
              </a:ext>
            </a:extLst>
          </p:cNvPr>
          <p:cNvSpPr/>
          <p:nvPr/>
        </p:nvSpPr>
        <p:spPr>
          <a:xfrm>
            <a:off x="4373368" y="3944476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9DFECD0-367E-847D-8D79-A9B449B6198E}"/>
              </a:ext>
            </a:extLst>
          </p:cNvPr>
          <p:cNvSpPr/>
          <p:nvPr/>
        </p:nvSpPr>
        <p:spPr>
          <a:xfrm>
            <a:off x="3768725" y="3879829"/>
            <a:ext cx="412751" cy="225704"/>
          </a:xfrm>
          <a:custGeom>
            <a:avLst/>
            <a:gdLst>
              <a:gd name="connsiteX0" fmla="*/ 0 w 412751"/>
              <a:gd name="connsiteY0" fmla="*/ 98446 h 225704"/>
              <a:gd name="connsiteX1" fmla="*/ 161925 w 412751"/>
              <a:gd name="connsiteY1" fmla="*/ 82571 h 225704"/>
              <a:gd name="connsiteX2" fmla="*/ 266700 w 412751"/>
              <a:gd name="connsiteY2" fmla="*/ 53996 h 225704"/>
              <a:gd name="connsiteX3" fmla="*/ 219075 w 412751"/>
              <a:gd name="connsiteY3" fmla="*/ 92096 h 225704"/>
              <a:gd name="connsiteX4" fmla="*/ 260350 w 412751"/>
              <a:gd name="connsiteY4" fmla="*/ 114321 h 225704"/>
              <a:gd name="connsiteX5" fmla="*/ 127000 w 412751"/>
              <a:gd name="connsiteY5" fmla="*/ 225446 h 225704"/>
              <a:gd name="connsiteX6" fmla="*/ 225425 w 412751"/>
              <a:gd name="connsiteY6" fmla="*/ 146071 h 225704"/>
              <a:gd name="connsiteX7" fmla="*/ 203200 w 412751"/>
              <a:gd name="connsiteY7" fmla="*/ 184171 h 225704"/>
              <a:gd name="connsiteX8" fmla="*/ 257175 w 412751"/>
              <a:gd name="connsiteY8" fmla="*/ 117496 h 225704"/>
              <a:gd name="connsiteX9" fmla="*/ 215900 w 412751"/>
              <a:gd name="connsiteY9" fmla="*/ 123846 h 225704"/>
              <a:gd name="connsiteX10" fmla="*/ 250825 w 412751"/>
              <a:gd name="connsiteY10" fmla="*/ 57171 h 225704"/>
              <a:gd name="connsiteX11" fmla="*/ 412750 w 412751"/>
              <a:gd name="connsiteY11" fmla="*/ 21 h 225704"/>
              <a:gd name="connsiteX12" fmla="*/ 247650 w 412751"/>
              <a:gd name="connsiteY12" fmla="*/ 63521 h 225704"/>
              <a:gd name="connsiteX13" fmla="*/ 139700 w 412751"/>
              <a:gd name="connsiteY13" fmla="*/ 82571 h 225704"/>
              <a:gd name="connsiteX14" fmla="*/ 250825 w 412751"/>
              <a:gd name="connsiteY14" fmla="*/ 60346 h 225704"/>
              <a:gd name="connsiteX15" fmla="*/ 184150 w 412751"/>
              <a:gd name="connsiteY15" fmla="*/ 66696 h 225704"/>
              <a:gd name="connsiteX16" fmla="*/ 0 w 412751"/>
              <a:gd name="connsiteY16" fmla="*/ 98446 h 22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51" h="225704">
                <a:moveTo>
                  <a:pt x="0" y="98446"/>
                </a:moveTo>
                <a:cubicBezTo>
                  <a:pt x="58737" y="94212"/>
                  <a:pt x="117475" y="89979"/>
                  <a:pt x="161925" y="82571"/>
                </a:cubicBezTo>
                <a:cubicBezTo>
                  <a:pt x="206375" y="75163"/>
                  <a:pt x="257175" y="52408"/>
                  <a:pt x="266700" y="53996"/>
                </a:cubicBezTo>
                <a:cubicBezTo>
                  <a:pt x="276225" y="55583"/>
                  <a:pt x="220133" y="82042"/>
                  <a:pt x="219075" y="92096"/>
                </a:cubicBezTo>
                <a:cubicBezTo>
                  <a:pt x="218017" y="102150"/>
                  <a:pt x="275696" y="92096"/>
                  <a:pt x="260350" y="114321"/>
                </a:cubicBezTo>
                <a:cubicBezTo>
                  <a:pt x="245004" y="136546"/>
                  <a:pt x="132821" y="220154"/>
                  <a:pt x="127000" y="225446"/>
                </a:cubicBezTo>
                <a:cubicBezTo>
                  <a:pt x="121179" y="230738"/>
                  <a:pt x="212725" y="152950"/>
                  <a:pt x="225425" y="146071"/>
                </a:cubicBezTo>
                <a:cubicBezTo>
                  <a:pt x="238125" y="139192"/>
                  <a:pt x="197908" y="188934"/>
                  <a:pt x="203200" y="184171"/>
                </a:cubicBezTo>
                <a:cubicBezTo>
                  <a:pt x="208492" y="179409"/>
                  <a:pt x="255058" y="127550"/>
                  <a:pt x="257175" y="117496"/>
                </a:cubicBezTo>
                <a:cubicBezTo>
                  <a:pt x="259292" y="107442"/>
                  <a:pt x="216958" y="133900"/>
                  <a:pt x="215900" y="123846"/>
                </a:cubicBezTo>
                <a:cubicBezTo>
                  <a:pt x="214842" y="113792"/>
                  <a:pt x="218017" y="77808"/>
                  <a:pt x="250825" y="57171"/>
                </a:cubicBezTo>
                <a:cubicBezTo>
                  <a:pt x="283633" y="36534"/>
                  <a:pt x="413279" y="-1037"/>
                  <a:pt x="412750" y="21"/>
                </a:cubicBezTo>
                <a:cubicBezTo>
                  <a:pt x="412221" y="1079"/>
                  <a:pt x="293158" y="49763"/>
                  <a:pt x="247650" y="63521"/>
                </a:cubicBezTo>
                <a:cubicBezTo>
                  <a:pt x="202142" y="77279"/>
                  <a:pt x="139171" y="83100"/>
                  <a:pt x="139700" y="82571"/>
                </a:cubicBezTo>
                <a:cubicBezTo>
                  <a:pt x="140229" y="82042"/>
                  <a:pt x="243417" y="62992"/>
                  <a:pt x="250825" y="60346"/>
                </a:cubicBezTo>
                <a:cubicBezTo>
                  <a:pt x="258233" y="57700"/>
                  <a:pt x="184150" y="66696"/>
                  <a:pt x="184150" y="66696"/>
                </a:cubicBezTo>
                <a:lnTo>
                  <a:pt x="0" y="984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0C6CDAA-C764-A08D-F9E1-9E84D1A16FBC}"/>
              </a:ext>
            </a:extLst>
          </p:cNvPr>
          <p:cNvSpPr/>
          <p:nvPr/>
        </p:nvSpPr>
        <p:spPr>
          <a:xfrm>
            <a:off x="4035359" y="4029037"/>
            <a:ext cx="356469" cy="209629"/>
          </a:xfrm>
          <a:custGeom>
            <a:avLst/>
            <a:gdLst>
              <a:gd name="connsiteX0" fmla="*/ 155641 w 356469"/>
              <a:gd name="connsiteY0" fmla="*/ 63538 h 209629"/>
              <a:gd name="connsiteX1" fmla="*/ 15941 w 356469"/>
              <a:gd name="connsiteY1" fmla="*/ 142913 h 209629"/>
              <a:gd name="connsiteX2" fmla="*/ 66741 w 356469"/>
              <a:gd name="connsiteY2" fmla="*/ 114338 h 209629"/>
              <a:gd name="connsiteX3" fmla="*/ 168341 w 356469"/>
              <a:gd name="connsiteY3" fmla="*/ 130213 h 209629"/>
              <a:gd name="connsiteX4" fmla="*/ 352491 w 356469"/>
              <a:gd name="connsiteY4" fmla="*/ 142913 h 209629"/>
              <a:gd name="connsiteX5" fmla="*/ 292166 w 356469"/>
              <a:gd name="connsiteY5" fmla="*/ 155613 h 209629"/>
              <a:gd name="connsiteX6" fmla="*/ 260416 w 356469"/>
              <a:gd name="connsiteY6" fmla="*/ 209588 h 209629"/>
              <a:gd name="connsiteX7" fmla="*/ 298516 w 356469"/>
              <a:gd name="connsiteY7" fmla="*/ 146088 h 209629"/>
              <a:gd name="connsiteX8" fmla="*/ 177866 w 356469"/>
              <a:gd name="connsiteY8" fmla="*/ 136563 h 209629"/>
              <a:gd name="connsiteX9" fmla="*/ 76266 w 356469"/>
              <a:gd name="connsiteY9" fmla="*/ 117513 h 209629"/>
              <a:gd name="connsiteX10" fmla="*/ 66 w 356469"/>
              <a:gd name="connsiteY10" fmla="*/ 38 h 209629"/>
              <a:gd name="connsiteX11" fmla="*/ 88966 w 356469"/>
              <a:gd name="connsiteY11" fmla="*/ 104813 h 209629"/>
              <a:gd name="connsiteX12" fmla="*/ 19116 w 356469"/>
              <a:gd name="connsiteY12" fmla="*/ 127038 h 209629"/>
              <a:gd name="connsiteX13" fmla="*/ 155641 w 356469"/>
              <a:gd name="connsiteY13" fmla="*/ 63538 h 20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6469" h="209629">
                <a:moveTo>
                  <a:pt x="155641" y="63538"/>
                </a:moveTo>
                <a:cubicBezTo>
                  <a:pt x="155112" y="66184"/>
                  <a:pt x="15941" y="142913"/>
                  <a:pt x="15941" y="142913"/>
                </a:cubicBezTo>
                <a:cubicBezTo>
                  <a:pt x="1124" y="151380"/>
                  <a:pt x="41341" y="116455"/>
                  <a:pt x="66741" y="114338"/>
                </a:cubicBezTo>
                <a:cubicBezTo>
                  <a:pt x="92141" y="112221"/>
                  <a:pt x="120716" y="125451"/>
                  <a:pt x="168341" y="130213"/>
                </a:cubicBezTo>
                <a:cubicBezTo>
                  <a:pt x="215966" y="134975"/>
                  <a:pt x="331854" y="138680"/>
                  <a:pt x="352491" y="142913"/>
                </a:cubicBezTo>
                <a:cubicBezTo>
                  <a:pt x="373128" y="147146"/>
                  <a:pt x="307512" y="144501"/>
                  <a:pt x="292166" y="155613"/>
                </a:cubicBezTo>
                <a:cubicBezTo>
                  <a:pt x="276820" y="166725"/>
                  <a:pt x="259358" y="211176"/>
                  <a:pt x="260416" y="209588"/>
                </a:cubicBezTo>
                <a:cubicBezTo>
                  <a:pt x="261474" y="208000"/>
                  <a:pt x="312274" y="158259"/>
                  <a:pt x="298516" y="146088"/>
                </a:cubicBezTo>
                <a:cubicBezTo>
                  <a:pt x="284758" y="133917"/>
                  <a:pt x="214908" y="141325"/>
                  <a:pt x="177866" y="136563"/>
                </a:cubicBezTo>
                <a:cubicBezTo>
                  <a:pt x="140824" y="131801"/>
                  <a:pt x="105899" y="140267"/>
                  <a:pt x="76266" y="117513"/>
                </a:cubicBezTo>
                <a:cubicBezTo>
                  <a:pt x="46633" y="94759"/>
                  <a:pt x="-2051" y="2155"/>
                  <a:pt x="66" y="38"/>
                </a:cubicBezTo>
                <a:cubicBezTo>
                  <a:pt x="2183" y="-2079"/>
                  <a:pt x="85791" y="83646"/>
                  <a:pt x="88966" y="104813"/>
                </a:cubicBezTo>
                <a:cubicBezTo>
                  <a:pt x="92141" y="125980"/>
                  <a:pt x="13295" y="129155"/>
                  <a:pt x="19116" y="127038"/>
                </a:cubicBezTo>
                <a:cubicBezTo>
                  <a:pt x="24937" y="124921"/>
                  <a:pt x="156170" y="60892"/>
                  <a:pt x="155641" y="6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917EEF1-D318-D160-989D-F2C53C3A92D0}"/>
              </a:ext>
            </a:extLst>
          </p:cNvPr>
          <p:cNvSpPr/>
          <p:nvPr/>
        </p:nvSpPr>
        <p:spPr>
          <a:xfrm>
            <a:off x="4148649" y="4140037"/>
            <a:ext cx="522995" cy="86039"/>
          </a:xfrm>
          <a:custGeom>
            <a:avLst/>
            <a:gdLst>
              <a:gd name="connsiteX0" fmla="*/ 1076 w 522995"/>
              <a:gd name="connsiteY0" fmla="*/ 63663 h 86039"/>
              <a:gd name="connsiteX1" fmla="*/ 413826 w 522995"/>
              <a:gd name="connsiteY1" fmla="*/ 54138 h 86039"/>
              <a:gd name="connsiteX2" fmla="*/ 363026 w 522995"/>
              <a:gd name="connsiteY2" fmla="*/ 41438 h 86039"/>
              <a:gd name="connsiteX3" fmla="*/ 502726 w 522995"/>
              <a:gd name="connsiteY3" fmla="*/ 47788 h 86039"/>
              <a:gd name="connsiteX4" fmla="*/ 518601 w 522995"/>
              <a:gd name="connsiteY4" fmla="*/ 163 h 86039"/>
              <a:gd name="connsiteX5" fmla="*/ 467801 w 522995"/>
              <a:gd name="connsiteY5" fmla="*/ 66838 h 86039"/>
              <a:gd name="connsiteX6" fmla="*/ 356676 w 522995"/>
              <a:gd name="connsiteY6" fmla="*/ 38263 h 86039"/>
              <a:gd name="connsiteX7" fmla="*/ 356676 w 522995"/>
              <a:gd name="connsiteY7" fmla="*/ 85888 h 86039"/>
              <a:gd name="connsiteX8" fmla="*/ 318576 w 522995"/>
              <a:gd name="connsiteY8" fmla="*/ 19213 h 86039"/>
              <a:gd name="connsiteX9" fmla="*/ 296351 w 522995"/>
              <a:gd name="connsiteY9" fmla="*/ 66838 h 86039"/>
              <a:gd name="connsiteX10" fmla="*/ 293176 w 522995"/>
              <a:gd name="connsiteY10" fmla="*/ 54138 h 86039"/>
              <a:gd name="connsiteX11" fmla="*/ 1076 w 522995"/>
              <a:gd name="connsiteY11" fmla="*/ 63663 h 8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995" h="86039">
                <a:moveTo>
                  <a:pt x="1076" y="63663"/>
                </a:moveTo>
                <a:cubicBezTo>
                  <a:pt x="21184" y="63663"/>
                  <a:pt x="353501" y="57842"/>
                  <a:pt x="413826" y="54138"/>
                </a:cubicBezTo>
                <a:cubicBezTo>
                  <a:pt x="474151" y="50434"/>
                  <a:pt x="348209" y="42496"/>
                  <a:pt x="363026" y="41438"/>
                </a:cubicBezTo>
                <a:cubicBezTo>
                  <a:pt x="377843" y="40380"/>
                  <a:pt x="476797" y="54667"/>
                  <a:pt x="502726" y="47788"/>
                </a:cubicBezTo>
                <a:cubicBezTo>
                  <a:pt x="528655" y="40909"/>
                  <a:pt x="524422" y="-3012"/>
                  <a:pt x="518601" y="163"/>
                </a:cubicBezTo>
                <a:cubicBezTo>
                  <a:pt x="512780" y="3338"/>
                  <a:pt x="494788" y="60488"/>
                  <a:pt x="467801" y="66838"/>
                </a:cubicBezTo>
                <a:cubicBezTo>
                  <a:pt x="440814" y="73188"/>
                  <a:pt x="375197" y="35088"/>
                  <a:pt x="356676" y="38263"/>
                </a:cubicBezTo>
                <a:cubicBezTo>
                  <a:pt x="338155" y="41438"/>
                  <a:pt x="363026" y="89063"/>
                  <a:pt x="356676" y="85888"/>
                </a:cubicBezTo>
                <a:cubicBezTo>
                  <a:pt x="350326" y="82713"/>
                  <a:pt x="328630" y="22388"/>
                  <a:pt x="318576" y="19213"/>
                </a:cubicBezTo>
                <a:cubicBezTo>
                  <a:pt x="308522" y="16038"/>
                  <a:pt x="296351" y="66838"/>
                  <a:pt x="296351" y="66838"/>
                </a:cubicBezTo>
                <a:cubicBezTo>
                  <a:pt x="292118" y="72659"/>
                  <a:pt x="337626" y="53609"/>
                  <a:pt x="293176" y="54138"/>
                </a:cubicBezTo>
                <a:cubicBezTo>
                  <a:pt x="248726" y="54667"/>
                  <a:pt x="-19032" y="63663"/>
                  <a:pt x="1076" y="63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2AA32B1-7B9A-9979-1AC5-A76C0CC3D517}"/>
              </a:ext>
            </a:extLst>
          </p:cNvPr>
          <p:cNvSpPr/>
          <p:nvPr/>
        </p:nvSpPr>
        <p:spPr>
          <a:xfrm>
            <a:off x="4460875" y="3819525"/>
            <a:ext cx="208876" cy="249936"/>
          </a:xfrm>
          <a:custGeom>
            <a:avLst/>
            <a:gdLst>
              <a:gd name="connsiteX0" fmla="*/ 0 w 208876"/>
              <a:gd name="connsiteY0" fmla="*/ 0 h 249936"/>
              <a:gd name="connsiteX1" fmla="*/ 111125 w 208876"/>
              <a:gd name="connsiteY1" fmla="*/ 133350 h 249936"/>
              <a:gd name="connsiteX2" fmla="*/ 203200 w 208876"/>
              <a:gd name="connsiteY2" fmla="*/ 244475 h 249936"/>
              <a:gd name="connsiteX3" fmla="*/ 187325 w 208876"/>
              <a:gd name="connsiteY3" fmla="*/ 222250 h 249936"/>
              <a:gd name="connsiteX4" fmla="*/ 92075 w 208876"/>
              <a:gd name="connsiteY4" fmla="*/ 130175 h 249936"/>
              <a:gd name="connsiteX5" fmla="*/ 117475 w 208876"/>
              <a:gd name="connsiteY5" fmla="*/ 161925 h 249936"/>
              <a:gd name="connsiteX6" fmla="*/ 0 w 208876"/>
              <a:gd name="connsiteY6" fmla="*/ 0 h 24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76" h="249936">
                <a:moveTo>
                  <a:pt x="0" y="0"/>
                </a:moveTo>
                <a:lnTo>
                  <a:pt x="111125" y="133350"/>
                </a:lnTo>
                <a:lnTo>
                  <a:pt x="203200" y="244475"/>
                </a:lnTo>
                <a:cubicBezTo>
                  <a:pt x="215900" y="259292"/>
                  <a:pt x="205846" y="241300"/>
                  <a:pt x="187325" y="222250"/>
                </a:cubicBezTo>
                <a:cubicBezTo>
                  <a:pt x="168804" y="203200"/>
                  <a:pt x="103717" y="140229"/>
                  <a:pt x="92075" y="130175"/>
                </a:cubicBezTo>
                <a:cubicBezTo>
                  <a:pt x="80433" y="120121"/>
                  <a:pt x="129646" y="178858"/>
                  <a:pt x="117475" y="161925"/>
                </a:cubicBezTo>
                <a:cubicBezTo>
                  <a:pt x="105304" y="144992"/>
                  <a:pt x="62177" y="8678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1EC2BD6-FC1D-F3DE-4B70-CE8388AC5E6A}"/>
              </a:ext>
            </a:extLst>
          </p:cNvPr>
          <p:cNvSpPr/>
          <p:nvPr/>
        </p:nvSpPr>
        <p:spPr>
          <a:xfrm>
            <a:off x="4321652" y="3465926"/>
            <a:ext cx="464825" cy="269828"/>
          </a:xfrm>
          <a:custGeom>
            <a:avLst/>
            <a:gdLst>
              <a:gd name="connsiteX0" fmla="*/ 212248 w 464825"/>
              <a:gd name="connsiteY0" fmla="*/ 36099 h 269828"/>
              <a:gd name="connsiteX1" fmla="*/ 453548 w 464825"/>
              <a:gd name="connsiteY1" fmla="*/ 261524 h 269828"/>
              <a:gd name="connsiteX2" fmla="*/ 412273 w 464825"/>
              <a:gd name="connsiteY2" fmla="*/ 223424 h 269828"/>
              <a:gd name="connsiteX3" fmla="*/ 297973 w 464825"/>
              <a:gd name="connsiteY3" fmla="*/ 245649 h 269828"/>
              <a:gd name="connsiteX4" fmla="*/ 282098 w 464825"/>
              <a:gd name="connsiteY4" fmla="*/ 207549 h 269828"/>
              <a:gd name="connsiteX5" fmla="*/ 212248 w 464825"/>
              <a:gd name="connsiteY5" fmla="*/ 128174 h 269828"/>
              <a:gd name="connsiteX6" fmla="*/ 9048 w 464825"/>
              <a:gd name="connsiteY6" fmla="*/ 4349 h 269828"/>
              <a:gd name="connsiteX7" fmla="*/ 47148 w 464825"/>
              <a:gd name="connsiteY7" fmla="*/ 32924 h 269828"/>
              <a:gd name="connsiteX8" fmla="*/ 151923 w 464825"/>
              <a:gd name="connsiteY8" fmla="*/ 80549 h 269828"/>
              <a:gd name="connsiteX9" fmla="*/ 263048 w 464825"/>
              <a:gd name="connsiteY9" fmla="*/ 175799 h 269828"/>
              <a:gd name="connsiteX10" fmla="*/ 301148 w 464825"/>
              <a:gd name="connsiteY10" fmla="*/ 239299 h 269828"/>
              <a:gd name="connsiteX11" fmla="*/ 370998 w 464825"/>
              <a:gd name="connsiteY11" fmla="*/ 223424 h 269828"/>
              <a:gd name="connsiteX12" fmla="*/ 348773 w 464825"/>
              <a:gd name="connsiteY12" fmla="*/ 86899 h 269828"/>
              <a:gd name="connsiteX13" fmla="*/ 355123 w 464825"/>
              <a:gd name="connsiteY13" fmla="*/ 156749 h 269828"/>
              <a:gd name="connsiteX14" fmla="*/ 285273 w 464825"/>
              <a:gd name="connsiteY14" fmla="*/ 109124 h 269828"/>
              <a:gd name="connsiteX15" fmla="*/ 212248 w 464825"/>
              <a:gd name="connsiteY15" fmla="*/ 36099 h 26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825" h="269828">
                <a:moveTo>
                  <a:pt x="212248" y="36099"/>
                </a:moveTo>
                <a:cubicBezTo>
                  <a:pt x="240294" y="61499"/>
                  <a:pt x="420211" y="230303"/>
                  <a:pt x="453548" y="261524"/>
                </a:cubicBezTo>
                <a:cubicBezTo>
                  <a:pt x="486885" y="292745"/>
                  <a:pt x="438202" y="226070"/>
                  <a:pt x="412273" y="223424"/>
                </a:cubicBezTo>
                <a:cubicBezTo>
                  <a:pt x="386344" y="220778"/>
                  <a:pt x="319669" y="248295"/>
                  <a:pt x="297973" y="245649"/>
                </a:cubicBezTo>
                <a:cubicBezTo>
                  <a:pt x="276277" y="243003"/>
                  <a:pt x="296385" y="227128"/>
                  <a:pt x="282098" y="207549"/>
                </a:cubicBezTo>
                <a:cubicBezTo>
                  <a:pt x="267811" y="187970"/>
                  <a:pt x="257756" y="162041"/>
                  <a:pt x="212248" y="128174"/>
                </a:cubicBezTo>
                <a:cubicBezTo>
                  <a:pt x="166740" y="94307"/>
                  <a:pt x="36565" y="20224"/>
                  <a:pt x="9048" y="4349"/>
                </a:cubicBezTo>
                <a:cubicBezTo>
                  <a:pt x="-18469" y="-11526"/>
                  <a:pt x="23335" y="20224"/>
                  <a:pt x="47148" y="32924"/>
                </a:cubicBezTo>
                <a:cubicBezTo>
                  <a:pt x="70960" y="45624"/>
                  <a:pt x="115940" y="56737"/>
                  <a:pt x="151923" y="80549"/>
                </a:cubicBezTo>
                <a:cubicBezTo>
                  <a:pt x="187906" y="104361"/>
                  <a:pt x="238177" y="149341"/>
                  <a:pt x="263048" y="175799"/>
                </a:cubicBezTo>
                <a:cubicBezTo>
                  <a:pt x="287919" y="202257"/>
                  <a:pt x="283156" y="231362"/>
                  <a:pt x="301148" y="239299"/>
                </a:cubicBezTo>
                <a:cubicBezTo>
                  <a:pt x="319140" y="247237"/>
                  <a:pt x="363061" y="248824"/>
                  <a:pt x="370998" y="223424"/>
                </a:cubicBezTo>
                <a:cubicBezTo>
                  <a:pt x="378935" y="198024"/>
                  <a:pt x="351419" y="98012"/>
                  <a:pt x="348773" y="86899"/>
                </a:cubicBezTo>
                <a:cubicBezTo>
                  <a:pt x="346127" y="75786"/>
                  <a:pt x="365706" y="153045"/>
                  <a:pt x="355123" y="156749"/>
                </a:cubicBezTo>
                <a:cubicBezTo>
                  <a:pt x="344540" y="160453"/>
                  <a:pt x="306440" y="126586"/>
                  <a:pt x="285273" y="109124"/>
                </a:cubicBezTo>
                <a:cubicBezTo>
                  <a:pt x="264106" y="91662"/>
                  <a:pt x="184202" y="10699"/>
                  <a:pt x="212248" y="3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3756BB7-8E74-4421-7D31-EC277F37AA44}"/>
              </a:ext>
            </a:extLst>
          </p:cNvPr>
          <p:cNvSpPr/>
          <p:nvPr/>
        </p:nvSpPr>
        <p:spPr>
          <a:xfrm>
            <a:off x="4045697" y="3460443"/>
            <a:ext cx="505008" cy="235451"/>
          </a:xfrm>
          <a:custGeom>
            <a:avLst/>
            <a:gdLst>
              <a:gd name="connsiteX0" fmla="*/ 504078 w 505008"/>
              <a:gd name="connsiteY0" fmla="*/ 235257 h 235451"/>
              <a:gd name="connsiteX1" fmla="*/ 304053 w 505008"/>
              <a:gd name="connsiteY1" fmla="*/ 66982 h 235451"/>
              <a:gd name="connsiteX2" fmla="*/ 205628 w 505008"/>
              <a:gd name="connsiteY2" fmla="*/ 19357 h 235451"/>
              <a:gd name="connsiteX3" fmla="*/ 2428 w 505008"/>
              <a:gd name="connsiteY3" fmla="*/ 307 h 235451"/>
              <a:gd name="connsiteX4" fmla="*/ 104028 w 505008"/>
              <a:gd name="connsiteY4" fmla="*/ 9832 h 235451"/>
              <a:gd name="connsiteX5" fmla="*/ 259603 w 505008"/>
              <a:gd name="connsiteY5" fmla="*/ 38407 h 235451"/>
              <a:gd name="connsiteX6" fmla="*/ 348503 w 505008"/>
              <a:gd name="connsiteY6" fmla="*/ 108257 h 235451"/>
              <a:gd name="connsiteX7" fmla="*/ 392953 w 505008"/>
              <a:gd name="connsiteY7" fmla="*/ 143182 h 235451"/>
              <a:gd name="connsiteX8" fmla="*/ 380253 w 505008"/>
              <a:gd name="connsiteY8" fmla="*/ 101907 h 235451"/>
              <a:gd name="connsiteX9" fmla="*/ 504078 w 505008"/>
              <a:gd name="connsiteY9" fmla="*/ 235257 h 23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008" h="235451">
                <a:moveTo>
                  <a:pt x="504078" y="235257"/>
                </a:moveTo>
                <a:cubicBezTo>
                  <a:pt x="491378" y="229436"/>
                  <a:pt x="353795" y="102965"/>
                  <a:pt x="304053" y="66982"/>
                </a:cubicBezTo>
                <a:cubicBezTo>
                  <a:pt x="254311" y="30999"/>
                  <a:pt x="255899" y="30469"/>
                  <a:pt x="205628" y="19357"/>
                </a:cubicBezTo>
                <a:cubicBezTo>
                  <a:pt x="155357" y="8245"/>
                  <a:pt x="2428" y="307"/>
                  <a:pt x="2428" y="307"/>
                </a:cubicBezTo>
                <a:cubicBezTo>
                  <a:pt x="-14505" y="-1281"/>
                  <a:pt x="61166" y="3482"/>
                  <a:pt x="104028" y="9832"/>
                </a:cubicBezTo>
                <a:cubicBezTo>
                  <a:pt x="146890" y="16182"/>
                  <a:pt x="218857" y="22003"/>
                  <a:pt x="259603" y="38407"/>
                </a:cubicBezTo>
                <a:cubicBezTo>
                  <a:pt x="300349" y="54811"/>
                  <a:pt x="348503" y="108257"/>
                  <a:pt x="348503" y="108257"/>
                </a:cubicBezTo>
                <a:cubicBezTo>
                  <a:pt x="370728" y="125719"/>
                  <a:pt x="387662" y="144240"/>
                  <a:pt x="392953" y="143182"/>
                </a:cubicBezTo>
                <a:cubicBezTo>
                  <a:pt x="398244" y="142124"/>
                  <a:pt x="364907" y="89736"/>
                  <a:pt x="380253" y="101907"/>
                </a:cubicBezTo>
                <a:cubicBezTo>
                  <a:pt x="395599" y="114078"/>
                  <a:pt x="516778" y="241078"/>
                  <a:pt x="504078" y="235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7107C7-04EE-C6A7-048C-4E08B5410738}"/>
              </a:ext>
            </a:extLst>
          </p:cNvPr>
          <p:cNvSpPr/>
          <p:nvPr/>
        </p:nvSpPr>
        <p:spPr>
          <a:xfrm>
            <a:off x="3910659" y="3468016"/>
            <a:ext cx="455149" cy="183234"/>
          </a:xfrm>
          <a:custGeom>
            <a:avLst/>
            <a:gdLst>
              <a:gd name="connsiteX0" fmla="*/ 454966 w 455149"/>
              <a:gd name="connsiteY0" fmla="*/ 183234 h 183234"/>
              <a:gd name="connsiteX1" fmla="*/ 305741 w 455149"/>
              <a:gd name="connsiteY1" fmla="*/ 75284 h 183234"/>
              <a:gd name="connsiteX2" fmla="*/ 178741 w 455149"/>
              <a:gd name="connsiteY2" fmla="*/ 14959 h 183234"/>
              <a:gd name="connsiteX3" fmla="*/ 941 w 455149"/>
              <a:gd name="connsiteY3" fmla="*/ 5434 h 183234"/>
              <a:gd name="connsiteX4" fmla="*/ 261291 w 455149"/>
              <a:gd name="connsiteY4" fmla="*/ 5434 h 183234"/>
              <a:gd name="connsiteX5" fmla="*/ 131116 w 455149"/>
              <a:gd name="connsiteY5" fmla="*/ 2259 h 183234"/>
              <a:gd name="connsiteX6" fmla="*/ 235891 w 455149"/>
              <a:gd name="connsiteY6" fmla="*/ 43534 h 183234"/>
              <a:gd name="connsiteX7" fmla="*/ 356541 w 455149"/>
              <a:gd name="connsiteY7" fmla="*/ 113384 h 183234"/>
              <a:gd name="connsiteX8" fmla="*/ 337491 w 455149"/>
              <a:gd name="connsiteY8" fmla="*/ 75284 h 183234"/>
              <a:gd name="connsiteX9" fmla="*/ 454966 w 455149"/>
              <a:gd name="connsiteY9" fmla="*/ 183234 h 1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149" h="183234">
                <a:moveTo>
                  <a:pt x="454966" y="183234"/>
                </a:moveTo>
                <a:cubicBezTo>
                  <a:pt x="449674" y="183234"/>
                  <a:pt x="351779" y="103330"/>
                  <a:pt x="305741" y="75284"/>
                </a:cubicBezTo>
                <a:cubicBezTo>
                  <a:pt x="259703" y="47238"/>
                  <a:pt x="229541" y="26601"/>
                  <a:pt x="178741" y="14959"/>
                </a:cubicBezTo>
                <a:cubicBezTo>
                  <a:pt x="127941" y="3317"/>
                  <a:pt x="-12817" y="7021"/>
                  <a:pt x="941" y="5434"/>
                </a:cubicBezTo>
                <a:cubicBezTo>
                  <a:pt x="14699" y="3847"/>
                  <a:pt x="261291" y="5434"/>
                  <a:pt x="261291" y="5434"/>
                </a:cubicBezTo>
                <a:cubicBezTo>
                  <a:pt x="282987" y="4905"/>
                  <a:pt x="135349" y="-4091"/>
                  <a:pt x="131116" y="2259"/>
                </a:cubicBezTo>
                <a:cubicBezTo>
                  <a:pt x="126883" y="8609"/>
                  <a:pt x="198320" y="25013"/>
                  <a:pt x="235891" y="43534"/>
                </a:cubicBezTo>
                <a:cubicBezTo>
                  <a:pt x="273462" y="62055"/>
                  <a:pt x="339608" y="108092"/>
                  <a:pt x="356541" y="113384"/>
                </a:cubicBezTo>
                <a:cubicBezTo>
                  <a:pt x="373474" y="118676"/>
                  <a:pt x="325849" y="63113"/>
                  <a:pt x="337491" y="75284"/>
                </a:cubicBezTo>
                <a:cubicBezTo>
                  <a:pt x="349133" y="87455"/>
                  <a:pt x="460258" y="183234"/>
                  <a:pt x="454966" y="183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FFC6A36-C276-CDAE-22A7-D88B48BEBCF8}"/>
              </a:ext>
            </a:extLst>
          </p:cNvPr>
          <p:cNvSpPr/>
          <p:nvPr/>
        </p:nvSpPr>
        <p:spPr>
          <a:xfrm>
            <a:off x="3780451" y="3468315"/>
            <a:ext cx="330082" cy="116388"/>
          </a:xfrm>
          <a:custGeom>
            <a:avLst/>
            <a:gdLst>
              <a:gd name="connsiteX0" fmla="*/ 974 w 330082"/>
              <a:gd name="connsiteY0" fmla="*/ 116260 h 116388"/>
              <a:gd name="connsiteX1" fmla="*/ 315299 w 330082"/>
              <a:gd name="connsiteY1" fmla="*/ 5135 h 116388"/>
              <a:gd name="connsiteX2" fmla="*/ 264499 w 330082"/>
              <a:gd name="connsiteY2" fmla="*/ 17835 h 116388"/>
              <a:gd name="connsiteX3" fmla="*/ 137499 w 330082"/>
              <a:gd name="connsiteY3" fmla="*/ 11485 h 116388"/>
              <a:gd name="connsiteX4" fmla="*/ 108924 w 330082"/>
              <a:gd name="connsiteY4" fmla="*/ 49585 h 116388"/>
              <a:gd name="connsiteX5" fmla="*/ 166074 w 330082"/>
              <a:gd name="connsiteY5" fmla="*/ 17835 h 116388"/>
              <a:gd name="connsiteX6" fmla="*/ 213699 w 330082"/>
              <a:gd name="connsiteY6" fmla="*/ 27360 h 116388"/>
              <a:gd name="connsiteX7" fmla="*/ 974 w 330082"/>
              <a:gd name="connsiteY7" fmla="*/ 116260 h 1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082" h="116388">
                <a:moveTo>
                  <a:pt x="974" y="116260"/>
                </a:moveTo>
                <a:cubicBezTo>
                  <a:pt x="17907" y="112556"/>
                  <a:pt x="271378" y="21539"/>
                  <a:pt x="315299" y="5135"/>
                </a:cubicBezTo>
                <a:cubicBezTo>
                  <a:pt x="359220" y="-11269"/>
                  <a:pt x="294132" y="16777"/>
                  <a:pt x="264499" y="17835"/>
                </a:cubicBezTo>
                <a:cubicBezTo>
                  <a:pt x="234866" y="18893"/>
                  <a:pt x="163428" y="6193"/>
                  <a:pt x="137499" y="11485"/>
                </a:cubicBezTo>
                <a:cubicBezTo>
                  <a:pt x="111570" y="16777"/>
                  <a:pt x="104162" y="48527"/>
                  <a:pt x="108924" y="49585"/>
                </a:cubicBezTo>
                <a:cubicBezTo>
                  <a:pt x="113686" y="50643"/>
                  <a:pt x="148612" y="21539"/>
                  <a:pt x="166074" y="17835"/>
                </a:cubicBezTo>
                <a:cubicBezTo>
                  <a:pt x="183536" y="14131"/>
                  <a:pt x="234336" y="12543"/>
                  <a:pt x="213699" y="27360"/>
                </a:cubicBezTo>
                <a:cubicBezTo>
                  <a:pt x="193062" y="42177"/>
                  <a:pt x="-15959" y="119964"/>
                  <a:pt x="974" y="116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C99923B-B368-32C7-BB01-72AD99FA6A47}"/>
              </a:ext>
            </a:extLst>
          </p:cNvPr>
          <p:cNvSpPr/>
          <p:nvPr/>
        </p:nvSpPr>
        <p:spPr>
          <a:xfrm>
            <a:off x="3876379" y="3502006"/>
            <a:ext cx="526876" cy="150448"/>
          </a:xfrm>
          <a:custGeom>
            <a:avLst/>
            <a:gdLst>
              <a:gd name="connsiteX0" fmla="*/ 6646 w 526876"/>
              <a:gd name="connsiteY0" fmla="*/ 101619 h 150448"/>
              <a:gd name="connsiteX1" fmla="*/ 489246 w 526876"/>
              <a:gd name="connsiteY1" fmla="*/ 9544 h 150448"/>
              <a:gd name="connsiteX2" fmla="*/ 330496 w 526876"/>
              <a:gd name="connsiteY2" fmla="*/ 53994 h 150448"/>
              <a:gd name="connsiteX3" fmla="*/ 273346 w 526876"/>
              <a:gd name="connsiteY3" fmla="*/ 82569 h 150448"/>
              <a:gd name="connsiteX4" fmla="*/ 524171 w 526876"/>
              <a:gd name="connsiteY4" fmla="*/ 149244 h 150448"/>
              <a:gd name="connsiteX5" fmla="*/ 393996 w 526876"/>
              <a:gd name="connsiteY5" fmla="*/ 120669 h 150448"/>
              <a:gd name="connsiteX6" fmla="*/ 203496 w 526876"/>
              <a:gd name="connsiteY6" fmla="*/ 60344 h 150448"/>
              <a:gd name="connsiteX7" fmla="*/ 365421 w 526876"/>
              <a:gd name="connsiteY7" fmla="*/ 19 h 150448"/>
              <a:gd name="connsiteX8" fmla="*/ 219371 w 526876"/>
              <a:gd name="connsiteY8" fmla="*/ 66694 h 150448"/>
              <a:gd name="connsiteX9" fmla="*/ 6646 w 526876"/>
              <a:gd name="connsiteY9" fmla="*/ 101619 h 15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876" h="150448">
                <a:moveTo>
                  <a:pt x="6646" y="101619"/>
                </a:moveTo>
                <a:cubicBezTo>
                  <a:pt x="51625" y="92094"/>
                  <a:pt x="435271" y="17481"/>
                  <a:pt x="489246" y="9544"/>
                </a:cubicBezTo>
                <a:cubicBezTo>
                  <a:pt x="543221" y="1607"/>
                  <a:pt x="366479" y="41823"/>
                  <a:pt x="330496" y="53994"/>
                </a:cubicBezTo>
                <a:cubicBezTo>
                  <a:pt x="294513" y="66165"/>
                  <a:pt x="241067" y="66694"/>
                  <a:pt x="273346" y="82569"/>
                </a:cubicBezTo>
                <a:cubicBezTo>
                  <a:pt x="305625" y="98444"/>
                  <a:pt x="504063" y="142894"/>
                  <a:pt x="524171" y="149244"/>
                </a:cubicBezTo>
                <a:cubicBezTo>
                  <a:pt x="544279" y="155594"/>
                  <a:pt x="447442" y="135486"/>
                  <a:pt x="393996" y="120669"/>
                </a:cubicBezTo>
                <a:cubicBezTo>
                  <a:pt x="340550" y="105852"/>
                  <a:pt x="208258" y="80452"/>
                  <a:pt x="203496" y="60344"/>
                </a:cubicBezTo>
                <a:cubicBezTo>
                  <a:pt x="198734" y="40236"/>
                  <a:pt x="362775" y="-1039"/>
                  <a:pt x="365421" y="19"/>
                </a:cubicBezTo>
                <a:cubicBezTo>
                  <a:pt x="368067" y="1077"/>
                  <a:pt x="281283" y="47115"/>
                  <a:pt x="219371" y="66694"/>
                </a:cubicBezTo>
                <a:cubicBezTo>
                  <a:pt x="157459" y="86273"/>
                  <a:pt x="-38333" y="111144"/>
                  <a:pt x="6646" y="10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06A1201-CDF1-89EF-3D66-FCE2348342A0}"/>
              </a:ext>
            </a:extLst>
          </p:cNvPr>
          <p:cNvSpPr/>
          <p:nvPr/>
        </p:nvSpPr>
        <p:spPr>
          <a:xfrm>
            <a:off x="3851936" y="3528373"/>
            <a:ext cx="742526" cy="177400"/>
          </a:xfrm>
          <a:custGeom>
            <a:avLst/>
            <a:gdLst>
              <a:gd name="connsiteX0" fmla="*/ 8864 w 742526"/>
              <a:gd name="connsiteY0" fmla="*/ 2227 h 177400"/>
              <a:gd name="connsiteX1" fmla="*/ 710539 w 742526"/>
              <a:gd name="connsiteY1" fmla="*/ 170502 h 177400"/>
              <a:gd name="connsiteX2" fmla="*/ 605764 w 742526"/>
              <a:gd name="connsiteY2" fmla="*/ 141927 h 177400"/>
              <a:gd name="connsiteX3" fmla="*/ 447014 w 742526"/>
              <a:gd name="connsiteY3" fmla="*/ 113352 h 177400"/>
              <a:gd name="connsiteX4" fmla="*/ 275564 w 742526"/>
              <a:gd name="connsiteY4" fmla="*/ 107002 h 177400"/>
              <a:gd name="connsiteX5" fmla="*/ 240639 w 742526"/>
              <a:gd name="connsiteY5" fmla="*/ 119702 h 177400"/>
              <a:gd name="connsiteX6" fmla="*/ 507339 w 742526"/>
              <a:gd name="connsiteY6" fmla="*/ 5402 h 177400"/>
              <a:gd name="connsiteX7" fmla="*/ 326364 w 742526"/>
              <a:gd name="connsiteY7" fmla="*/ 68902 h 177400"/>
              <a:gd name="connsiteX8" fmla="*/ 8864 w 742526"/>
              <a:gd name="connsiteY8" fmla="*/ 2227 h 17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526" h="177400">
                <a:moveTo>
                  <a:pt x="8864" y="2227"/>
                </a:moveTo>
                <a:cubicBezTo>
                  <a:pt x="72893" y="19160"/>
                  <a:pt x="611056" y="147219"/>
                  <a:pt x="710539" y="170502"/>
                </a:cubicBezTo>
                <a:cubicBezTo>
                  <a:pt x="810022" y="193785"/>
                  <a:pt x="649685" y="151452"/>
                  <a:pt x="605764" y="141927"/>
                </a:cubicBezTo>
                <a:cubicBezTo>
                  <a:pt x="561843" y="132402"/>
                  <a:pt x="502047" y="119173"/>
                  <a:pt x="447014" y="113352"/>
                </a:cubicBezTo>
                <a:cubicBezTo>
                  <a:pt x="391981" y="107531"/>
                  <a:pt x="309960" y="105944"/>
                  <a:pt x="275564" y="107002"/>
                </a:cubicBezTo>
                <a:cubicBezTo>
                  <a:pt x="241168" y="108060"/>
                  <a:pt x="240639" y="119702"/>
                  <a:pt x="240639" y="119702"/>
                </a:cubicBezTo>
                <a:lnTo>
                  <a:pt x="507339" y="5402"/>
                </a:lnTo>
                <a:cubicBezTo>
                  <a:pt x="521627" y="-3065"/>
                  <a:pt x="406797" y="67315"/>
                  <a:pt x="326364" y="68902"/>
                </a:cubicBezTo>
                <a:cubicBezTo>
                  <a:pt x="245931" y="70490"/>
                  <a:pt x="-55165" y="-14706"/>
                  <a:pt x="8864" y="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100997C-5CDC-495A-D437-D2E0AFEA4E5D}"/>
              </a:ext>
            </a:extLst>
          </p:cNvPr>
          <p:cNvSpPr/>
          <p:nvPr/>
        </p:nvSpPr>
        <p:spPr>
          <a:xfrm>
            <a:off x="4730750" y="3530484"/>
            <a:ext cx="203057" cy="284328"/>
          </a:xfrm>
          <a:custGeom>
            <a:avLst/>
            <a:gdLst>
              <a:gd name="connsiteX0" fmla="*/ 19050 w 203057"/>
              <a:gd name="connsiteY0" fmla="*/ 116 h 284328"/>
              <a:gd name="connsiteX1" fmla="*/ 196850 w 203057"/>
              <a:gd name="connsiteY1" fmla="*/ 216016 h 284328"/>
              <a:gd name="connsiteX2" fmla="*/ 165100 w 203057"/>
              <a:gd name="connsiteY2" fmla="*/ 158866 h 284328"/>
              <a:gd name="connsiteX3" fmla="*/ 190500 w 203057"/>
              <a:gd name="connsiteY3" fmla="*/ 282691 h 284328"/>
              <a:gd name="connsiteX4" fmla="*/ 165100 w 203057"/>
              <a:gd name="connsiteY4" fmla="*/ 219191 h 284328"/>
              <a:gd name="connsiteX5" fmla="*/ 0 w 203057"/>
              <a:gd name="connsiteY5" fmla="*/ 69966 h 284328"/>
              <a:gd name="connsiteX6" fmla="*/ 165100 w 203057"/>
              <a:gd name="connsiteY6" fmla="*/ 184266 h 284328"/>
              <a:gd name="connsiteX7" fmla="*/ 19050 w 203057"/>
              <a:gd name="connsiteY7" fmla="*/ 116 h 28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57" h="284328">
                <a:moveTo>
                  <a:pt x="19050" y="116"/>
                </a:moveTo>
                <a:cubicBezTo>
                  <a:pt x="24342" y="5408"/>
                  <a:pt x="172508" y="189558"/>
                  <a:pt x="196850" y="216016"/>
                </a:cubicBezTo>
                <a:cubicBezTo>
                  <a:pt x="221192" y="242474"/>
                  <a:pt x="166158" y="147754"/>
                  <a:pt x="165100" y="158866"/>
                </a:cubicBezTo>
                <a:cubicBezTo>
                  <a:pt x="164042" y="169978"/>
                  <a:pt x="190500" y="272637"/>
                  <a:pt x="190500" y="282691"/>
                </a:cubicBezTo>
                <a:cubicBezTo>
                  <a:pt x="190500" y="292745"/>
                  <a:pt x="196850" y="254645"/>
                  <a:pt x="165100" y="219191"/>
                </a:cubicBezTo>
                <a:cubicBezTo>
                  <a:pt x="133350" y="183737"/>
                  <a:pt x="0" y="75787"/>
                  <a:pt x="0" y="69966"/>
                </a:cubicBezTo>
                <a:cubicBezTo>
                  <a:pt x="0" y="64145"/>
                  <a:pt x="165629" y="196437"/>
                  <a:pt x="165100" y="184266"/>
                </a:cubicBezTo>
                <a:cubicBezTo>
                  <a:pt x="164571" y="172095"/>
                  <a:pt x="13758" y="-5176"/>
                  <a:pt x="19050" y="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5F57516-220D-C805-DA5D-3BC77894C488}"/>
              </a:ext>
            </a:extLst>
          </p:cNvPr>
          <p:cNvSpPr/>
          <p:nvPr/>
        </p:nvSpPr>
        <p:spPr>
          <a:xfrm>
            <a:off x="5580228" y="3956045"/>
            <a:ext cx="134790" cy="286923"/>
          </a:xfrm>
          <a:custGeom>
            <a:avLst/>
            <a:gdLst>
              <a:gd name="connsiteX0" fmla="*/ 134772 w 134790"/>
              <a:gd name="connsiteY0" fmla="*/ 5 h 286923"/>
              <a:gd name="connsiteX1" fmla="*/ 14122 w 134790"/>
              <a:gd name="connsiteY1" fmla="*/ 193680 h 286923"/>
              <a:gd name="connsiteX2" fmla="*/ 4597 w 134790"/>
              <a:gd name="connsiteY2" fmla="*/ 231780 h 286923"/>
              <a:gd name="connsiteX3" fmla="*/ 23647 w 134790"/>
              <a:gd name="connsiteY3" fmla="*/ 285755 h 286923"/>
              <a:gd name="connsiteX4" fmla="*/ 1422 w 134790"/>
              <a:gd name="connsiteY4" fmla="*/ 260355 h 286923"/>
              <a:gd name="connsiteX5" fmla="*/ 20472 w 134790"/>
              <a:gd name="connsiteY5" fmla="*/ 165105 h 286923"/>
              <a:gd name="connsiteX6" fmla="*/ 4597 w 134790"/>
              <a:gd name="connsiteY6" fmla="*/ 200030 h 286923"/>
              <a:gd name="connsiteX7" fmla="*/ 134772 w 134790"/>
              <a:gd name="connsiteY7" fmla="*/ 5 h 28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90" h="286923">
                <a:moveTo>
                  <a:pt x="134772" y="5"/>
                </a:moveTo>
                <a:cubicBezTo>
                  <a:pt x="136360" y="-1053"/>
                  <a:pt x="35818" y="155051"/>
                  <a:pt x="14122" y="193680"/>
                </a:cubicBezTo>
                <a:cubicBezTo>
                  <a:pt x="-7574" y="232309"/>
                  <a:pt x="3009" y="216434"/>
                  <a:pt x="4597" y="231780"/>
                </a:cubicBezTo>
                <a:cubicBezTo>
                  <a:pt x="6184" y="247126"/>
                  <a:pt x="24176" y="280993"/>
                  <a:pt x="23647" y="285755"/>
                </a:cubicBezTo>
                <a:cubicBezTo>
                  <a:pt x="23118" y="290518"/>
                  <a:pt x="1951" y="280463"/>
                  <a:pt x="1422" y="260355"/>
                </a:cubicBezTo>
                <a:cubicBezTo>
                  <a:pt x="893" y="240247"/>
                  <a:pt x="19943" y="175159"/>
                  <a:pt x="20472" y="165105"/>
                </a:cubicBezTo>
                <a:cubicBezTo>
                  <a:pt x="21001" y="155051"/>
                  <a:pt x="-11807" y="223842"/>
                  <a:pt x="4597" y="200030"/>
                </a:cubicBezTo>
                <a:cubicBezTo>
                  <a:pt x="21001" y="176218"/>
                  <a:pt x="133184" y="1063"/>
                  <a:pt x="1347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20A2879-DD4D-D28D-0FFA-C1403E9D8D64}"/>
              </a:ext>
            </a:extLst>
          </p:cNvPr>
          <p:cNvSpPr/>
          <p:nvPr/>
        </p:nvSpPr>
        <p:spPr>
          <a:xfrm>
            <a:off x="5554612" y="4025884"/>
            <a:ext cx="58788" cy="238185"/>
          </a:xfrm>
          <a:custGeom>
            <a:avLst/>
            <a:gdLst>
              <a:gd name="connsiteX0" fmla="*/ 58788 w 58788"/>
              <a:gd name="connsiteY0" fmla="*/ 16 h 238185"/>
              <a:gd name="connsiteX1" fmla="*/ 1638 w 58788"/>
              <a:gd name="connsiteY1" fmla="*/ 158766 h 238185"/>
              <a:gd name="connsiteX2" fmla="*/ 14338 w 58788"/>
              <a:gd name="connsiteY2" fmla="*/ 238141 h 238185"/>
              <a:gd name="connsiteX3" fmla="*/ 1638 w 58788"/>
              <a:gd name="connsiteY3" fmla="*/ 149241 h 238185"/>
              <a:gd name="connsiteX4" fmla="*/ 58788 w 58788"/>
              <a:gd name="connsiteY4" fmla="*/ 16 h 2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8" h="238185">
                <a:moveTo>
                  <a:pt x="58788" y="16"/>
                </a:moveTo>
                <a:cubicBezTo>
                  <a:pt x="58788" y="1603"/>
                  <a:pt x="9046" y="119079"/>
                  <a:pt x="1638" y="158766"/>
                </a:cubicBezTo>
                <a:cubicBezTo>
                  <a:pt x="-5770" y="198453"/>
                  <a:pt x="14338" y="239728"/>
                  <a:pt x="14338" y="238141"/>
                </a:cubicBezTo>
                <a:cubicBezTo>
                  <a:pt x="14338" y="236554"/>
                  <a:pt x="-4183" y="187341"/>
                  <a:pt x="1638" y="149241"/>
                </a:cubicBezTo>
                <a:cubicBezTo>
                  <a:pt x="7459" y="111141"/>
                  <a:pt x="58788" y="-1571"/>
                  <a:pt x="5878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470D0C8-CE49-DAAF-84EB-EE2127A9C728}"/>
              </a:ext>
            </a:extLst>
          </p:cNvPr>
          <p:cNvSpPr/>
          <p:nvPr/>
        </p:nvSpPr>
        <p:spPr>
          <a:xfrm>
            <a:off x="5627917" y="3851248"/>
            <a:ext cx="464915" cy="219143"/>
          </a:xfrm>
          <a:custGeom>
            <a:avLst/>
            <a:gdLst>
              <a:gd name="connsiteX0" fmla="*/ 1358 w 464915"/>
              <a:gd name="connsiteY0" fmla="*/ 219102 h 219143"/>
              <a:gd name="connsiteX1" fmla="*/ 191858 w 464915"/>
              <a:gd name="connsiteY1" fmla="*/ 104802 h 219143"/>
              <a:gd name="connsiteX2" fmla="*/ 442683 w 464915"/>
              <a:gd name="connsiteY2" fmla="*/ 114327 h 219143"/>
              <a:gd name="connsiteX3" fmla="*/ 433158 w 464915"/>
              <a:gd name="connsiteY3" fmla="*/ 88927 h 219143"/>
              <a:gd name="connsiteX4" fmla="*/ 464908 w 464915"/>
              <a:gd name="connsiteY4" fmla="*/ 27 h 219143"/>
              <a:gd name="connsiteX5" fmla="*/ 429983 w 464915"/>
              <a:gd name="connsiteY5" fmla="*/ 79402 h 219143"/>
              <a:gd name="connsiteX6" fmla="*/ 401408 w 464915"/>
              <a:gd name="connsiteY6" fmla="*/ 79402 h 219143"/>
              <a:gd name="connsiteX7" fmla="*/ 385533 w 464915"/>
              <a:gd name="connsiteY7" fmla="*/ 44477 h 219143"/>
              <a:gd name="connsiteX8" fmla="*/ 407758 w 464915"/>
              <a:gd name="connsiteY8" fmla="*/ 92102 h 219143"/>
              <a:gd name="connsiteX9" fmla="*/ 296633 w 464915"/>
              <a:gd name="connsiteY9" fmla="*/ 85752 h 219143"/>
              <a:gd name="connsiteX10" fmla="*/ 293458 w 464915"/>
              <a:gd name="connsiteY10" fmla="*/ 6377 h 219143"/>
              <a:gd name="connsiteX11" fmla="*/ 214083 w 464915"/>
              <a:gd name="connsiteY11" fmla="*/ 82577 h 219143"/>
              <a:gd name="connsiteX12" fmla="*/ 131533 w 464915"/>
              <a:gd name="connsiteY12" fmla="*/ 27 h 219143"/>
              <a:gd name="connsiteX13" fmla="*/ 179158 w 464915"/>
              <a:gd name="connsiteY13" fmla="*/ 92102 h 219143"/>
              <a:gd name="connsiteX14" fmla="*/ 106133 w 464915"/>
              <a:gd name="connsiteY14" fmla="*/ 104802 h 219143"/>
              <a:gd name="connsiteX15" fmla="*/ 48983 w 464915"/>
              <a:gd name="connsiteY15" fmla="*/ 50827 h 219143"/>
              <a:gd name="connsiteX16" fmla="*/ 102958 w 464915"/>
              <a:gd name="connsiteY16" fmla="*/ 117502 h 219143"/>
              <a:gd name="connsiteX17" fmla="*/ 1358 w 464915"/>
              <a:gd name="connsiteY17" fmla="*/ 219102 h 2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915" h="219143">
                <a:moveTo>
                  <a:pt x="1358" y="219102"/>
                </a:moveTo>
                <a:cubicBezTo>
                  <a:pt x="16175" y="216985"/>
                  <a:pt x="118304" y="122264"/>
                  <a:pt x="191858" y="104802"/>
                </a:cubicBezTo>
                <a:cubicBezTo>
                  <a:pt x="265412" y="87340"/>
                  <a:pt x="402466" y="116973"/>
                  <a:pt x="442683" y="114327"/>
                </a:cubicBezTo>
                <a:cubicBezTo>
                  <a:pt x="482900" y="111681"/>
                  <a:pt x="429454" y="107977"/>
                  <a:pt x="433158" y="88927"/>
                </a:cubicBezTo>
                <a:cubicBezTo>
                  <a:pt x="436862" y="69877"/>
                  <a:pt x="465437" y="1614"/>
                  <a:pt x="464908" y="27"/>
                </a:cubicBezTo>
                <a:cubicBezTo>
                  <a:pt x="464379" y="-1560"/>
                  <a:pt x="440566" y="66173"/>
                  <a:pt x="429983" y="79402"/>
                </a:cubicBezTo>
                <a:cubicBezTo>
                  <a:pt x="419400" y="92631"/>
                  <a:pt x="408816" y="85223"/>
                  <a:pt x="401408" y="79402"/>
                </a:cubicBezTo>
                <a:cubicBezTo>
                  <a:pt x="394000" y="73581"/>
                  <a:pt x="384475" y="42360"/>
                  <a:pt x="385533" y="44477"/>
                </a:cubicBezTo>
                <a:cubicBezTo>
                  <a:pt x="386591" y="46594"/>
                  <a:pt x="422575" y="85223"/>
                  <a:pt x="407758" y="92102"/>
                </a:cubicBezTo>
                <a:cubicBezTo>
                  <a:pt x="392941" y="98981"/>
                  <a:pt x="315683" y="100039"/>
                  <a:pt x="296633" y="85752"/>
                </a:cubicBezTo>
                <a:cubicBezTo>
                  <a:pt x="277583" y="71464"/>
                  <a:pt x="307216" y="6906"/>
                  <a:pt x="293458" y="6377"/>
                </a:cubicBezTo>
                <a:cubicBezTo>
                  <a:pt x="279700" y="5848"/>
                  <a:pt x="241070" y="83635"/>
                  <a:pt x="214083" y="82577"/>
                </a:cubicBezTo>
                <a:cubicBezTo>
                  <a:pt x="187096" y="81519"/>
                  <a:pt x="137354" y="-1561"/>
                  <a:pt x="131533" y="27"/>
                </a:cubicBezTo>
                <a:cubicBezTo>
                  <a:pt x="125712" y="1614"/>
                  <a:pt x="183391" y="74640"/>
                  <a:pt x="179158" y="92102"/>
                </a:cubicBezTo>
                <a:cubicBezTo>
                  <a:pt x="174925" y="109564"/>
                  <a:pt x="127829" y="111681"/>
                  <a:pt x="106133" y="104802"/>
                </a:cubicBezTo>
                <a:cubicBezTo>
                  <a:pt x="84437" y="97923"/>
                  <a:pt x="49512" y="48710"/>
                  <a:pt x="48983" y="50827"/>
                </a:cubicBezTo>
                <a:cubicBezTo>
                  <a:pt x="48454" y="52944"/>
                  <a:pt x="108250" y="93689"/>
                  <a:pt x="102958" y="117502"/>
                </a:cubicBezTo>
                <a:cubicBezTo>
                  <a:pt x="97666" y="141315"/>
                  <a:pt x="-13459" y="221219"/>
                  <a:pt x="1358" y="219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F0DC9E8-15E6-7622-B1E4-1F54E4FA9D68}"/>
              </a:ext>
            </a:extLst>
          </p:cNvPr>
          <p:cNvSpPr/>
          <p:nvPr/>
        </p:nvSpPr>
        <p:spPr>
          <a:xfrm>
            <a:off x="5848270" y="3936756"/>
            <a:ext cx="369201" cy="52040"/>
          </a:xfrm>
          <a:custGeom>
            <a:avLst/>
            <a:gdLst>
              <a:gd name="connsiteX0" fmla="*/ 80 w 369201"/>
              <a:gd name="connsiteY0" fmla="*/ 244 h 52040"/>
              <a:gd name="connsiteX1" fmla="*/ 209630 w 369201"/>
              <a:gd name="connsiteY1" fmla="*/ 12944 h 52040"/>
              <a:gd name="connsiteX2" fmla="*/ 298530 w 369201"/>
              <a:gd name="connsiteY2" fmla="*/ 47869 h 52040"/>
              <a:gd name="connsiteX3" fmla="*/ 368380 w 369201"/>
              <a:gd name="connsiteY3" fmla="*/ 51044 h 52040"/>
              <a:gd name="connsiteX4" fmla="*/ 330280 w 369201"/>
              <a:gd name="connsiteY4" fmla="*/ 44694 h 52040"/>
              <a:gd name="connsiteX5" fmla="*/ 235030 w 369201"/>
              <a:gd name="connsiteY5" fmla="*/ 22469 h 52040"/>
              <a:gd name="connsiteX6" fmla="*/ 80 w 369201"/>
              <a:gd name="connsiteY6" fmla="*/ 244 h 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01" h="52040">
                <a:moveTo>
                  <a:pt x="80" y="244"/>
                </a:moveTo>
                <a:cubicBezTo>
                  <a:pt x="-4153" y="-1343"/>
                  <a:pt x="159888" y="5006"/>
                  <a:pt x="209630" y="12944"/>
                </a:cubicBezTo>
                <a:cubicBezTo>
                  <a:pt x="259372" y="20882"/>
                  <a:pt x="272072" y="41519"/>
                  <a:pt x="298530" y="47869"/>
                </a:cubicBezTo>
                <a:cubicBezTo>
                  <a:pt x="324988" y="54219"/>
                  <a:pt x="363088" y="51573"/>
                  <a:pt x="368380" y="51044"/>
                </a:cubicBezTo>
                <a:cubicBezTo>
                  <a:pt x="373672" y="50515"/>
                  <a:pt x="352505" y="49457"/>
                  <a:pt x="330280" y="44694"/>
                </a:cubicBezTo>
                <a:cubicBezTo>
                  <a:pt x="308055" y="39932"/>
                  <a:pt x="284772" y="28819"/>
                  <a:pt x="235030" y="22469"/>
                </a:cubicBezTo>
                <a:cubicBezTo>
                  <a:pt x="185288" y="16119"/>
                  <a:pt x="4313" y="1831"/>
                  <a:pt x="80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A0493EA-5726-46D3-0A22-80366735FA45}"/>
              </a:ext>
            </a:extLst>
          </p:cNvPr>
          <p:cNvSpPr/>
          <p:nvPr/>
        </p:nvSpPr>
        <p:spPr>
          <a:xfrm>
            <a:off x="5622880" y="3987711"/>
            <a:ext cx="159247" cy="159055"/>
          </a:xfrm>
          <a:custGeom>
            <a:avLst/>
            <a:gdLst>
              <a:gd name="connsiteX0" fmla="*/ 158795 w 159247"/>
              <a:gd name="connsiteY0" fmla="*/ 89 h 159055"/>
              <a:gd name="connsiteX1" fmla="*/ 57195 w 159247"/>
              <a:gd name="connsiteY1" fmla="*/ 76289 h 159055"/>
              <a:gd name="connsiteX2" fmla="*/ 19095 w 159247"/>
              <a:gd name="connsiteY2" fmla="*/ 133439 h 159055"/>
              <a:gd name="connsiteX3" fmla="*/ 50845 w 159247"/>
              <a:gd name="connsiteY3" fmla="*/ 158839 h 159055"/>
              <a:gd name="connsiteX4" fmla="*/ 45 w 159247"/>
              <a:gd name="connsiteY4" fmla="*/ 120739 h 159055"/>
              <a:gd name="connsiteX5" fmla="*/ 41320 w 159247"/>
              <a:gd name="connsiteY5" fmla="*/ 79464 h 159055"/>
              <a:gd name="connsiteX6" fmla="*/ 12745 w 159247"/>
              <a:gd name="connsiteY6" fmla="*/ 92164 h 159055"/>
              <a:gd name="connsiteX7" fmla="*/ 158795 w 159247"/>
              <a:gd name="connsiteY7" fmla="*/ 89 h 15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47" h="159055">
                <a:moveTo>
                  <a:pt x="158795" y="89"/>
                </a:moveTo>
                <a:cubicBezTo>
                  <a:pt x="166203" y="-2557"/>
                  <a:pt x="80478" y="54064"/>
                  <a:pt x="57195" y="76289"/>
                </a:cubicBezTo>
                <a:cubicBezTo>
                  <a:pt x="33912" y="98514"/>
                  <a:pt x="20153" y="119681"/>
                  <a:pt x="19095" y="133439"/>
                </a:cubicBezTo>
                <a:cubicBezTo>
                  <a:pt x="18037" y="147197"/>
                  <a:pt x="54020" y="160956"/>
                  <a:pt x="50845" y="158839"/>
                </a:cubicBezTo>
                <a:cubicBezTo>
                  <a:pt x="47670" y="156722"/>
                  <a:pt x="1632" y="133968"/>
                  <a:pt x="45" y="120739"/>
                </a:cubicBezTo>
                <a:cubicBezTo>
                  <a:pt x="-1542" y="107510"/>
                  <a:pt x="39203" y="84226"/>
                  <a:pt x="41320" y="79464"/>
                </a:cubicBezTo>
                <a:cubicBezTo>
                  <a:pt x="43437" y="74702"/>
                  <a:pt x="-6834" y="106451"/>
                  <a:pt x="12745" y="92164"/>
                </a:cubicBezTo>
                <a:cubicBezTo>
                  <a:pt x="32324" y="77877"/>
                  <a:pt x="151387" y="2735"/>
                  <a:pt x="15879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77F5803-652F-04A9-47F9-B67274D86889}"/>
              </a:ext>
            </a:extLst>
          </p:cNvPr>
          <p:cNvSpPr/>
          <p:nvPr/>
        </p:nvSpPr>
        <p:spPr>
          <a:xfrm>
            <a:off x="5607039" y="4142057"/>
            <a:ext cx="513802" cy="96572"/>
          </a:xfrm>
          <a:custGeom>
            <a:avLst/>
            <a:gdLst>
              <a:gd name="connsiteX0" fmla="*/ 11 w 513802"/>
              <a:gd name="connsiteY0" fmla="*/ 10843 h 96572"/>
              <a:gd name="connsiteX1" fmla="*/ 114311 w 513802"/>
              <a:gd name="connsiteY1" fmla="*/ 1318 h 96572"/>
              <a:gd name="connsiteX2" fmla="*/ 250836 w 513802"/>
              <a:gd name="connsiteY2" fmla="*/ 42593 h 96572"/>
              <a:gd name="connsiteX3" fmla="*/ 508011 w 513802"/>
              <a:gd name="connsiteY3" fmla="*/ 48943 h 96572"/>
              <a:gd name="connsiteX4" fmla="*/ 425461 w 513802"/>
              <a:gd name="connsiteY4" fmla="*/ 52118 h 96572"/>
              <a:gd name="connsiteX5" fmla="*/ 371486 w 513802"/>
              <a:gd name="connsiteY5" fmla="*/ 87043 h 96572"/>
              <a:gd name="connsiteX6" fmla="*/ 311161 w 513802"/>
              <a:gd name="connsiteY6" fmla="*/ 71168 h 96572"/>
              <a:gd name="connsiteX7" fmla="*/ 260361 w 513802"/>
              <a:gd name="connsiteY7" fmla="*/ 90218 h 96572"/>
              <a:gd name="connsiteX8" fmla="*/ 273061 w 513802"/>
              <a:gd name="connsiteY8" fmla="*/ 58468 h 96572"/>
              <a:gd name="connsiteX9" fmla="*/ 184161 w 513802"/>
              <a:gd name="connsiteY9" fmla="*/ 42593 h 96572"/>
              <a:gd name="connsiteX10" fmla="*/ 117486 w 513802"/>
              <a:gd name="connsiteY10" fmla="*/ 96568 h 96572"/>
              <a:gd name="connsiteX11" fmla="*/ 161936 w 513802"/>
              <a:gd name="connsiteY11" fmla="*/ 39418 h 96572"/>
              <a:gd name="connsiteX12" fmla="*/ 120661 w 513802"/>
              <a:gd name="connsiteY12" fmla="*/ 17193 h 96572"/>
              <a:gd name="connsiteX13" fmla="*/ 11 w 513802"/>
              <a:gd name="connsiteY13" fmla="*/ 10843 h 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3802" h="96572">
                <a:moveTo>
                  <a:pt x="11" y="10843"/>
                </a:moveTo>
                <a:cubicBezTo>
                  <a:pt x="-1047" y="8197"/>
                  <a:pt x="72507" y="-3974"/>
                  <a:pt x="114311" y="1318"/>
                </a:cubicBezTo>
                <a:cubicBezTo>
                  <a:pt x="156115" y="6610"/>
                  <a:pt x="185219" y="34656"/>
                  <a:pt x="250836" y="42593"/>
                </a:cubicBezTo>
                <a:cubicBezTo>
                  <a:pt x="316453" y="50530"/>
                  <a:pt x="478907" y="47356"/>
                  <a:pt x="508011" y="48943"/>
                </a:cubicBezTo>
                <a:cubicBezTo>
                  <a:pt x="537115" y="50530"/>
                  <a:pt x="448215" y="45768"/>
                  <a:pt x="425461" y="52118"/>
                </a:cubicBezTo>
                <a:cubicBezTo>
                  <a:pt x="402707" y="58468"/>
                  <a:pt x="390536" y="83868"/>
                  <a:pt x="371486" y="87043"/>
                </a:cubicBezTo>
                <a:cubicBezTo>
                  <a:pt x="352436" y="90218"/>
                  <a:pt x="329682" y="70639"/>
                  <a:pt x="311161" y="71168"/>
                </a:cubicBezTo>
                <a:cubicBezTo>
                  <a:pt x="292640" y="71697"/>
                  <a:pt x="266711" y="92335"/>
                  <a:pt x="260361" y="90218"/>
                </a:cubicBezTo>
                <a:cubicBezTo>
                  <a:pt x="254011" y="88101"/>
                  <a:pt x="285761" y="66405"/>
                  <a:pt x="273061" y="58468"/>
                </a:cubicBezTo>
                <a:cubicBezTo>
                  <a:pt x="260361" y="50531"/>
                  <a:pt x="210090" y="36243"/>
                  <a:pt x="184161" y="42593"/>
                </a:cubicBezTo>
                <a:cubicBezTo>
                  <a:pt x="158232" y="48943"/>
                  <a:pt x="121190" y="97097"/>
                  <a:pt x="117486" y="96568"/>
                </a:cubicBezTo>
                <a:cubicBezTo>
                  <a:pt x="113782" y="96039"/>
                  <a:pt x="161407" y="52647"/>
                  <a:pt x="161936" y="39418"/>
                </a:cubicBezTo>
                <a:cubicBezTo>
                  <a:pt x="162465" y="26189"/>
                  <a:pt x="145003" y="21426"/>
                  <a:pt x="120661" y="17193"/>
                </a:cubicBezTo>
                <a:cubicBezTo>
                  <a:pt x="96319" y="12960"/>
                  <a:pt x="1069" y="13489"/>
                  <a:pt x="11" y="10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A9778A8-580D-6554-FD82-166A7FAE088F}"/>
              </a:ext>
            </a:extLst>
          </p:cNvPr>
          <p:cNvSpPr/>
          <p:nvPr/>
        </p:nvSpPr>
        <p:spPr>
          <a:xfrm>
            <a:off x="5939920" y="3943308"/>
            <a:ext cx="311715" cy="247760"/>
          </a:xfrm>
          <a:custGeom>
            <a:avLst/>
            <a:gdLst>
              <a:gd name="connsiteX0" fmla="*/ 137030 w 311715"/>
              <a:gd name="connsiteY0" fmla="*/ 42 h 247760"/>
              <a:gd name="connsiteX1" fmla="*/ 232280 w 311715"/>
              <a:gd name="connsiteY1" fmla="*/ 111167 h 247760"/>
              <a:gd name="connsiteX2" fmla="*/ 181480 w 311715"/>
              <a:gd name="connsiteY2" fmla="*/ 165142 h 247760"/>
              <a:gd name="connsiteX3" fmla="*/ 140205 w 311715"/>
              <a:gd name="connsiteY3" fmla="*/ 187367 h 247760"/>
              <a:gd name="connsiteX4" fmla="*/ 171955 w 311715"/>
              <a:gd name="connsiteY4" fmla="*/ 165142 h 247760"/>
              <a:gd name="connsiteX5" fmla="*/ 505 w 311715"/>
              <a:gd name="connsiteY5" fmla="*/ 247692 h 247760"/>
              <a:gd name="connsiteX6" fmla="*/ 235455 w 311715"/>
              <a:gd name="connsiteY6" fmla="*/ 149267 h 247760"/>
              <a:gd name="connsiteX7" fmla="*/ 311655 w 311715"/>
              <a:gd name="connsiteY7" fmla="*/ 155617 h 247760"/>
              <a:gd name="connsiteX8" fmla="*/ 248155 w 311715"/>
              <a:gd name="connsiteY8" fmla="*/ 136567 h 247760"/>
              <a:gd name="connsiteX9" fmla="*/ 244980 w 311715"/>
              <a:gd name="connsiteY9" fmla="*/ 98467 h 247760"/>
              <a:gd name="connsiteX10" fmla="*/ 137030 w 311715"/>
              <a:gd name="connsiteY10" fmla="*/ 42 h 24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715" h="247760">
                <a:moveTo>
                  <a:pt x="137030" y="42"/>
                </a:moveTo>
                <a:cubicBezTo>
                  <a:pt x="134913" y="2159"/>
                  <a:pt x="224872" y="83650"/>
                  <a:pt x="232280" y="111167"/>
                </a:cubicBezTo>
                <a:cubicBezTo>
                  <a:pt x="239688" y="138684"/>
                  <a:pt x="196826" y="152442"/>
                  <a:pt x="181480" y="165142"/>
                </a:cubicBezTo>
                <a:cubicBezTo>
                  <a:pt x="166134" y="177842"/>
                  <a:pt x="141792" y="187367"/>
                  <a:pt x="140205" y="187367"/>
                </a:cubicBezTo>
                <a:cubicBezTo>
                  <a:pt x="138618" y="187367"/>
                  <a:pt x="195238" y="155088"/>
                  <a:pt x="171955" y="165142"/>
                </a:cubicBezTo>
                <a:cubicBezTo>
                  <a:pt x="148672" y="175196"/>
                  <a:pt x="-10078" y="250338"/>
                  <a:pt x="505" y="247692"/>
                </a:cubicBezTo>
                <a:cubicBezTo>
                  <a:pt x="11088" y="245046"/>
                  <a:pt x="183597" y="164613"/>
                  <a:pt x="235455" y="149267"/>
                </a:cubicBezTo>
                <a:cubicBezTo>
                  <a:pt x="287313" y="133921"/>
                  <a:pt x="309538" y="157734"/>
                  <a:pt x="311655" y="155617"/>
                </a:cubicBezTo>
                <a:cubicBezTo>
                  <a:pt x="313772" y="153500"/>
                  <a:pt x="259268" y="146092"/>
                  <a:pt x="248155" y="136567"/>
                </a:cubicBezTo>
                <a:cubicBezTo>
                  <a:pt x="237043" y="127042"/>
                  <a:pt x="262443" y="121750"/>
                  <a:pt x="244980" y="98467"/>
                </a:cubicBezTo>
                <a:cubicBezTo>
                  <a:pt x="227518" y="75184"/>
                  <a:pt x="139147" y="-2075"/>
                  <a:pt x="13703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577B221-957D-F75B-4B5F-0556B08D8A84}"/>
              </a:ext>
            </a:extLst>
          </p:cNvPr>
          <p:cNvSpPr/>
          <p:nvPr/>
        </p:nvSpPr>
        <p:spPr>
          <a:xfrm>
            <a:off x="5597474" y="4122508"/>
            <a:ext cx="290987" cy="59727"/>
          </a:xfrm>
          <a:custGeom>
            <a:avLst/>
            <a:gdLst>
              <a:gd name="connsiteX0" fmla="*/ 51 w 290987"/>
              <a:gd name="connsiteY0" fmla="*/ 14517 h 59727"/>
              <a:gd name="connsiteX1" fmla="*/ 146101 w 290987"/>
              <a:gd name="connsiteY1" fmla="*/ 1817 h 59727"/>
              <a:gd name="connsiteX2" fmla="*/ 288976 w 290987"/>
              <a:gd name="connsiteY2" fmla="*/ 58967 h 59727"/>
              <a:gd name="connsiteX3" fmla="*/ 225476 w 290987"/>
              <a:gd name="connsiteY3" fmla="*/ 33567 h 59727"/>
              <a:gd name="connsiteX4" fmla="*/ 161976 w 290987"/>
              <a:gd name="connsiteY4" fmla="*/ 17692 h 59727"/>
              <a:gd name="connsiteX5" fmla="*/ 51 w 290987"/>
              <a:gd name="connsiteY5" fmla="*/ 14517 h 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87" h="59727">
                <a:moveTo>
                  <a:pt x="51" y="14517"/>
                </a:moveTo>
                <a:cubicBezTo>
                  <a:pt x="-2595" y="11871"/>
                  <a:pt x="97947" y="-5591"/>
                  <a:pt x="146101" y="1817"/>
                </a:cubicBezTo>
                <a:cubicBezTo>
                  <a:pt x="194255" y="9225"/>
                  <a:pt x="288976" y="58967"/>
                  <a:pt x="288976" y="58967"/>
                </a:cubicBezTo>
                <a:cubicBezTo>
                  <a:pt x="302205" y="64259"/>
                  <a:pt x="246642" y="40446"/>
                  <a:pt x="225476" y="33567"/>
                </a:cubicBezTo>
                <a:cubicBezTo>
                  <a:pt x="204310" y="26688"/>
                  <a:pt x="194255" y="19809"/>
                  <a:pt x="161976" y="17692"/>
                </a:cubicBezTo>
                <a:cubicBezTo>
                  <a:pt x="129697" y="15575"/>
                  <a:pt x="2697" y="17163"/>
                  <a:pt x="51" y="14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10A39B6-1771-6B3A-1B68-1D4E1FAC1121}"/>
              </a:ext>
            </a:extLst>
          </p:cNvPr>
          <p:cNvSpPr/>
          <p:nvPr/>
        </p:nvSpPr>
        <p:spPr>
          <a:xfrm>
            <a:off x="5954305" y="4109223"/>
            <a:ext cx="284316" cy="107198"/>
          </a:xfrm>
          <a:custGeom>
            <a:avLst/>
            <a:gdLst>
              <a:gd name="connsiteX0" fmla="*/ 278220 w 284316"/>
              <a:gd name="connsiteY0" fmla="*/ 2402 h 107198"/>
              <a:gd name="connsiteX1" fmla="*/ 5170 w 284316"/>
              <a:gd name="connsiteY1" fmla="*/ 81777 h 107198"/>
              <a:gd name="connsiteX2" fmla="*/ 103595 w 284316"/>
              <a:gd name="connsiteY2" fmla="*/ 59552 h 107198"/>
              <a:gd name="connsiteX3" fmla="*/ 157570 w 284316"/>
              <a:gd name="connsiteY3" fmla="*/ 62727 h 107198"/>
              <a:gd name="connsiteX4" fmla="*/ 192495 w 284316"/>
              <a:gd name="connsiteY4" fmla="*/ 107177 h 107198"/>
              <a:gd name="connsiteX5" fmla="*/ 170270 w 284316"/>
              <a:gd name="connsiteY5" fmla="*/ 56377 h 107198"/>
              <a:gd name="connsiteX6" fmla="*/ 192495 w 284316"/>
              <a:gd name="connsiteY6" fmla="*/ 24627 h 107198"/>
              <a:gd name="connsiteX7" fmla="*/ 278220 w 284316"/>
              <a:gd name="connsiteY7" fmla="*/ 2402 h 1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316" h="107198">
                <a:moveTo>
                  <a:pt x="278220" y="2402"/>
                </a:moveTo>
                <a:cubicBezTo>
                  <a:pt x="246999" y="11927"/>
                  <a:pt x="34274" y="72252"/>
                  <a:pt x="5170" y="81777"/>
                </a:cubicBezTo>
                <a:cubicBezTo>
                  <a:pt x="-23934" y="91302"/>
                  <a:pt x="78195" y="62727"/>
                  <a:pt x="103595" y="59552"/>
                </a:cubicBezTo>
                <a:cubicBezTo>
                  <a:pt x="128995" y="56377"/>
                  <a:pt x="142753" y="54790"/>
                  <a:pt x="157570" y="62727"/>
                </a:cubicBezTo>
                <a:cubicBezTo>
                  <a:pt x="172387" y="70665"/>
                  <a:pt x="190378" y="108235"/>
                  <a:pt x="192495" y="107177"/>
                </a:cubicBezTo>
                <a:cubicBezTo>
                  <a:pt x="194612" y="106119"/>
                  <a:pt x="170270" y="70135"/>
                  <a:pt x="170270" y="56377"/>
                </a:cubicBezTo>
                <a:cubicBezTo>
                  <a:pt x="170270" y="42619"/>
                  <a:pt x="173445" y="35210"/>
                  <a:pt x="192495" y="24627"/>
                </a:cubicBezTo>
                <a:cubicBezTo>
                  <a:pt x="211545" y="14044"/>
                  <a:pt x="309441" y="-7123"/>
                  <a:pt x="278220" y="2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18FCBBE-C886-9354-A2FF-873C51F99577}"/>
              </a:ext>
            </a:extLst>
          </p:cNvPr>
          <p:cNvSpPr/>
          <p:nvPr/>
        </p:nvSpPr>
        <p:spPr>
          <a:xfrm>
            <a:off x="5676892" y="3942523"/>
            <a:ext cx="413082" cy="223091"/>
          </a:xfrm>
          <a:custGeom>
            <a:avLst/>
            <a:gdLst>
              <a:gd name="connsiteX0" fmla="*/ 8 w 413082"/>
              <a:gd name="connsiteY0" fmla="*/ 134177 h 223091"/>
              <a:gd name="connsiteX1" fmla="*/ 117483 w 413082"/>
              <a:gd name="connsiteY1" fmla="*/ 51627 h 223091"/>
              <a:gd name="connsiteX2" fmla="*/ 98433 w 413082"/>
              <a:gd name="connsiteY2" fmla="*/ 96077 h 223091"/>
              <a:gd name="connsiteX3" fmla="*/ 95258 w 413082"/>
              <a:gd name="connsiteY3" fmla="*/ 64327 h 223091"/>
              <a:gd name="connsiteX4" fmla="*/ 85733 w 413082"/>
              <a:gd name="connsiteY4" fmla="*/ 134177 h 223091"/>
              <a:gd name="connsiteX5" fmla="*/ 136533 w 413082"/>
              <a:gd name="connsiteY5" fmla="*/ 194502 h 223091"/>
              <a:gd name="connsiteX6" fmla="*/ 219083 w 413082"/>
              <a:gd name="connsiteY6" fmla="*/ 223077 h 223091"/>
              <a:gd name="connsiteX7" fmla="*/ 323858 w 413082"/>
              <a:gd name="connsiteY7" fmla="*/ 191327 h 223091"/>
              <a:gd name="connsiteX8" fmla="*/ 387358 w 413082"/>
              <a:gd name="connsiteY8" fmla="*/ 131002 h 223091"/>
              <a:gd name="connsiteX9" fmla="*/ 396883 w 413082"/>
              <a:gd name="connsiteY9" fmla="*/ 77027 h 223091"/>
              <a:gd name="connsiteX10" fmla="*/ 412758 w 413082"/>
              <a:gd name="connsiteY10" fmla="*/ 26227 h 223091"/>
              <a:gd name="connsiteX11" fmla="*/ 381008 w 413082"/>
              <a:gd name="connsiteY11" fmla="*/ 19877 h 223091"/>
              <a:gd name="connsiteX12" fmla="*/ 196858 w 413082"/>
              <a:gd name="connsiteY12" fmla="*/ 827 h 223091"/>
              <a:gd name="connsiteX13" fmla="*/ 123833 w 413082"/>
              <a:gd name="connsiteY13" fmla="*/ 13527 h 223091"/>
              <a:gd name="connsiteX14" fmla="*/ 8 w 413082"/>
              <a:gd name="connsiteY14" fmla="*/ 134177 h 22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082" h="223091">
                <a:moveTo>
                  <a:pt x="8" y="134177"/>
                </a:moveTo>
                <a:cubicBezTo>
                  <a:pt x="-1050" y="140527"/>
                  <a:pt x="101079" y="57977"/>
                  <a:pt x="117483" y="51627"/>
                </a:cubicBezTo>
                <a:cubicBezTo>
                  <a:pt x="133887" y="45277"/>
                  <a:pt x="102137" y="93960"/>
                  <a:pt x="98433" y="96077"/>
                </a:cubicBezTo>
                <a:cubicBezTo>
                  <a:pt x="94729" y="98194"/>
                  <a:pt x="97375" y="57977"/>
                  <a:pt x="95258" y="64327"/>
                </a:cubicBezTo>
                <a:cubicBezTo>
                  <a:pt x="93141" y="70677"/>
                  <a:pt x="78854" y="112481"/>
                  <a:pt x="85733" y="134177"/>
                </a:cubicBezTo>
                <a:cubicBezTo>
                  <a:pt x="92612" y="155873"/>
                  <a:pt x="114308" y="179685"/>
                  <a:pt x="136533" y="194502"/>
                </a:cubicBezTo>
                <a:cubicBezTo>
                  <a:pt x="158758" y="209319"/>
                  <a:pt x="187862" y="223606"/>
                  <a:pt x="219083" y="223077"/>
                </a:cubicBezTo>
                <a:cubicBezTo>
                  <a:pt x="250304" y="222548"/>
                  <a:pt x="295812" y="206673"/>
                  <a:pt x="323858" y="191327"/>
                </a:cubicBezTo>
                <a:cubicBezTo>
                  <a:pt x="351904" y="175981"/>
                  <a:pt x="375187" y="150052"/>
                  <a:pt x="387358" y="131002"/>
                </a:cubicBezTo>
                <a:cubicBezTo>
                  <a:pt x="399529" y="111952"/>
                  <a:pt x="392650" y="94489"/>
                  <a:pt x="396883" y="77027"/>
                </a:cubicBezTo>
                <a:cubicBezTo>
                  <a:pt x="401116" y="59565"/>
                  <a:pt x="415404" y="35752"/>
                  <a:pt x="412758" y="26227"/>
                </a:cubicBezTo>
                <a:cubicBezTo>
                  <a:pt x="410112" y="16702"/>
                  <a:pt x="416991" y="24110"/>
                  <a:pt x="381008" y="19877"/>
                </a:cubicBezTo>
                <a:cubicBezTo>
                  <a:pt x="345025" y="15644"/>
                  <a:pt x="239720" y="1885"/>
                  <a:pt x="196858" y="827"/>
                </a:cubicBezTo>
                <a:cubicBezTo>
                  <a:pt x="153996" y="-231"/>
                  <a:pt x="157700" y="-2877"/>
                  <a:pt x="123833" y="13527"/>
                </a:cubicBezTo>
                <a:cubicBezTo>
                  <a:pt x="89966" y="29931"/>
                  <a:pt x="1066" y="127827"/>
                  <a:pt x="8" y="134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B7E1C22C-6279-1CEF-6AE2-B01CA8E6D962}"/>
              </a:ext>
            </a:extLst>
          </p:cNvPr>
          <p:cNvSpPr/>
          <p:nvPr/>
        </p:nvSpPr>
        <p:spPr>
          <a:xfrm>
            <a:off x="5931552" y="3987711"/>
            <a:ext cx="69233" cy="692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522B73A4-99FF-3278-B364-A84D6EF11B1E}"/>
              </a:ext>
            </a:extLst>
          </p:cNvPr>
          <p:cNvSpPr/>
          <p:nvPr/>
        </p:nvSpPr>
        <p:spPr>
          <a:xfrm>
            <a:off x="5803555" y="4009145"/>
            <a:ext cx="72906" cy="729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0136E7-2F9B-40B9-4311-317A94CA0BCA}"/>
              </a:ext>
            </a:extLst>
          </p:cNvPr>
          <p:cNvSpPr/>
          <p:nvPr/>
        </p:nvSpPr>
        <p:spPr>
          <a:xfrm>
            <a:off x="5591069" y="3894169"/>
            <a:ext cx="221829" cy="166678"/>
          </a:xfrm>
          <a:custGeom>
            <a:avLst/>
            <a:gdLst>
              <a:gd name="connsiteX0" fmla="*/ 106 w 221829"/>
              <a:gd name="connsiteY0" fmla="*/ 166656 h 166678"/>
              <a:gd name="connsiteX1" fmla="*/ 200131 w 221829"/>
              <a:gd name="connsiteY1" fmla="*/ 17431 h 166678"/>
              <a:gd name="connsiteX2" fmla="*/ 209656 w 221829"/>
              <a:gd name="connsiteY2" fmla="*/ 7906 h 166678"/>
              <a:gd name="connsiteX3" fmla="*/ 139806 w 221829"/>
              <a:gd name="connsiteY3" fmla="*/ 49181 h 166678"/>
              <a:gd name="connsiteX4" fmla="*/ 171556 w 221829"/>
              <a:gd name="connsiteY4" fmla="*/ 4731 h 166678"/>
              <a:gd name="connsiteX5" fmla="*/ 106 w 221829"/>
              <a:gd name="connsiteY5" fmla="*/ 166656 h 16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29" h="166678">
                <a:moveTo>
                  <a:pt x="106" y="166656"/>
                </a:moveTo>
                <a:cubicBezTo>
                  <a:pt x="4868" y="168773"/>
                  <a:pt x="200131" y="17431"/>
                  <a:pt x="200131" y="17431"/>
                </a:cubicBezTo>
                <a:cubicBezTo>
                  <a:pt x="235056" y="-9027"/>
                  <a:pt x="219710" y="2614"/>
                  <a:pt x="209656" y="7906"/>
                </a:cubicBezTo>
                <a:cubicBezTo>
                  <a:pt x="199602" y="13198"/>
                  <a:pt x="146156" y="49710"/>
                  <a:pt x="139806" y="49181"/>
                </a:cubicBezTo>
                <a:cubicBezTo>
                  <a:pt x="133456" y="48652"/>
                  <a:pt x="190606" y="-18023"/>
                  <a:pt x="171556" y="4731"/>
                </a:cubicBezTo>
                <a:cubicBezTo>
                  <a:pt x="152506" y="27485"/>
                  <a:pt x="-4656" y="164539"/>
                  <a:pt x="106" y="16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FFF9958-97BB-4278-EEAA-57AA50B458ED}"/>
              </a:ext>
            </a:extLst>
          </p:cNvPr>
          <p:cNvSpPr/>
          <p:nvPr/>
        </p:nvSpPr>
        <p:spPr>
          <a:xfrm>
            <a:off x="5848099" y="3871559"/>
            <a:ext cx="412641" cy="78195"/>
          </a:xfrm>
          <a:custGeom>
            <a:avLst/>
            <a:gdLst>
              <a:gd name="connsiteX0" fmla="*/ 251 w 412641"/>
              <a:gd name="connsiteY0" fmla="*/ 40041 h 78195"/>
              <a:gd name="connsiteX1" fmla="*/ 244726 w 412641"/>
              <a:gd name="connsiteY1" fmla="*/ 40041 h 78195"/>
              <a:gd name="connsiteX2" fmla="*/ 368551 w 412641"/>
              <a:gd name="connsiteY2" fmla="*/ 78141 h 78195"/>
              <a:gd name="connsiteX3" fmla="*/ 286001 w 412641"/>
              <a:gd name="connsiteY3" fmla="*/ 30516 h 78195"/>
              <a:gd name="connsiteX4" fmla="*/ 409826 w 412641"/>
              <a:gd name="connsiteY4" fmla="*/ 59091 h 78195"/>
              <a:gd name="connsiteX5" fmla="*/ 139951 w 412641"/>
              <a:gd name="connsiteY5" fmla="*/ 1941 h 78195"/>
              <a:gd name="connsiteX6" fmla="*/ 197101 w 412641"/>
              <a:gd name="connsiteY6" fmla="*/ 14641 h 78195"/>
              <a:gd name="connsiteX7" fmla="*/ 251 w 412641"/>
              <a:gd name="connsiteY7" fmla="*/ 40041 h 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41" h="78195">
                <a:moveTo>
                  <a:pt x="251" y="40041"/>
                </a:moveTo>
                <a:cubicBezTo>
                  <a:pt x="8188" y="44274"/>
                  <a:pt x="183343" y="33691"/>
                  <a:pt x="244726" y="40041"/>
                </a:cubicBezTo>
                <a:cubicBezTo>
                  <a:pt x="306109" y="46391"/>
                  <a:pt x="361672" y="79728"/>
                  <a:pt x="368551" y="78141"/>
                </a:cubicBezTo>
                <a:cubicBezTo>
                  <a:pt x="375430" y="76554"/>
                  <a:pt x="279122" y="33691"/>
                  <a:pt x="286001" y="30516"/>
                </a:cubicBezTo>
                <a:cubicBezTo>
                  <a:pt x="292880" y="27341"/>
                  <a:pt x="434168" y="63853"/>
                  <a:pt x="409826" y="59091"/>
                </a:cubicBezTo>
                <a:cubicBezTo>
                  <a:pt x="385484" y="54329"/>
                  <a:pt x="175405" y="9349"/>
                  <a:pt x="139951" y="1941"/>
                </a:cubicBezTo>
                <a:cubicBezTo>
                  <a:pt x="104497" y="-5467"/>
                  <a:pt x="219326" y="10408"/>
                  <a:pt x="197101" y="14641"/>
                </a:cubicBezTo>
                <a:cubicBezTo>
                  <a:pt x="174876" y="18874"/>
                  <a:pt x="-7686" y="35808"/>
                  <a:pt x="251" y="4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E7B77C4-0F48-CBFF-D4E3-44B104777CAF}"/>
              </a:ext>
            </a:extLst>
          </p:cNvPr>
          <p:cNvSpPr/>
          <p:nvPr/>
        </p:nvSpPr>
        <p:spPr>
          <a:xfrm>
            <a:off x="6119848" y="3987755"/>
            <a:ext cx="183145" cy="212972"/>
          </a:xfrm>
          <a:custGeom>
            <a:avLst/>
            <a:gdLst>
              <a:gd name="connsiteX0" fmla="*/ 58702 w 183145"/>
              <a:gd name="connsiteY0" fmla="*/ 45 h 212972"/>
              <a:gd name="connsiteX1" fmla="*/ 182527 w 183145"/>
              <a:gd name="connsiteY1" fmla="*/ 155620 h 212972"/>
              <a:gd name="connsiteX2" fmla="*/ 106327 w 183145"/>
              <a:gd name="connsiteY2" fmla="*/ 133395 h 212972"/>
              <a:gd name="connsiteX3" fmla="*/ 103152 w 183145"/>
              <a:gd name="connsiteY3" fmla="*/ 168320 h 212972"/>
              <a:gd name="connsiteX4" fmla="*/ 122202 w 183145"/>
              <a:gd name="connsiteY4" fmla="*/ 174670 h 212972"/>
              <a:gd name="connsiteX5" fmla="*/ 77752 w 183145"/>
              <a:gd name="connsiteY5" fmla="*/ 161970 h 212972"/>
              <a:gd name="connsiteX6" fmla="*/ 1552 w 183145"/>
              <a:gd name="connsiteY6" fmla="*/ 212770 h 212972"/>
              <a:gd name="connsiteX7" fmla="*/ 153952 w 183145"/>
              <a:gd name="connsiteY7" fmla="*/ 139745 h 212972"/>
              <a:gd name="connsiteX8" fmla="*/ 58702 w 183145"/>
              <a:gd name="connsiteY8" fmla="*/ 45 h 21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45" h="212972">
                <a:moveTo>
                  <a:pt x="58702" y="45"/>
                </a:moveTo>
                <a:cubicBezTo>
                  <a:pt x="63464" y="2691"/>
                  <a:pt x="174590" y="133395"/>
                  <a:pt x="182527" y="155620"/>
                </a:cubicBezTo>
                <a:cubicBezTo>
                  <a:pt x="190465" y="177845"/>
                  <a:pt x="119556" y="131278"/>
                  <a:pt x="106327" y="133395"/>
                </a:cubicBezTo>
                <a:cubicBezTo>
                  <a:pt x="93098" y="135512"/>
                  <a:pt x="100506" y="161441"/>
                  <a:pt x="103152" y="168320"/>
                </a:cubicBezTo>
                <a:cubicBezTo>
                  <a:pt x="105798" y="175199"/>
                  <a:pt x="126435" y="175728"/>
                  <a:pt x="122202" y="174670"/>
                </a:cubicBezTo>
                <a:cubicBezTo>
                  <a:pt x="117969" y="173612"/>
                  <a:pt x="97860" y="155620"/>
                  <a:pt x="77752" y="161970"/>
                </a:cubicBezTo>
                <a:cubicBezTo>
                  <a:pt x="57644" y="168320"/>
                  <a:pt x="-11148" y="216474"/>
                  <a:pt x="1552" y="212770"/>
                </a:cubicBezTo>
                <a:cubicBezTo>
                  <a:pt x="14252" y="209066"/>
                  <a:pt x="142310" y="168320"/>
                  <a:pt x="153952" y="139745"/>
                </a:cubicBezTo>
                <a:cubicBezTo>
                  <a:pt x="165594" y="111170"/>
                  <a:pt x="53940" y="-2601"/>
                  <a:pt x="587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C543066-A669-AD36-7232-AF28091D3ED6}"/>
              </a:ext>
            </a:extLst>
          </p:cNvPr>
          <p:cNvSpPr/>
          <p:nvPr/>
        </p:nvSpPr>
        <p:spPr>
          <a:xfrm>
            <a:off x="5603681" y="4054380"/>
            <a:ext cx="79582" cy="200132"/>
          </a:xfrm>
          <a:custGeom>
            <a:avLst/>
            <a:gdLst>
              <a:gd name="connsiteX0" fmla="*/ 79569 w 79582"/>
              <a:gd name="connsiteY0" fmla="*/ 95 h 200132"/>
              <a:gd name="connsiteX1" fmla="*/ 9719 w 79582"/>
              <a:gd name="connsiteY1" fmla="*/ 111220 h 200132"/>
              <a:gd name="connsiteX2" fmla="*/ 35119 w 79582"/>
              <a:gd name="connsiteY2" fmla="*/ 200120 h 200132"/>
              <a:gd name="connsiteX3" fmla="*/ 9719 w 79582"/>
              <a:gd name="connsiteY3" fmla="*/ 117570 h 200132"/>
              <a:gd name="connsiteX4" fmla="*/ 3369 w 79582"/>
              <a:gd name="connsiteY4" fmla="*/ 92170 h 200132"/>
              <a:gd name="connsiteX5" fmla="*/ 79569 w 79582"/>
              <a:gd name="connsiteY5" fmla="*/ 95 h 2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2" h="200132">
                <a:moveTo>
                  <a:pt x="79569" y="95"/>
                </a:moveTo>
                <a:cubicBezTo>
                  <a:pt x="80627" y="3270"/>
                  <a:pt x="17127" y="77883"/>
                  <a:pt x="9719" y="111220"/>
                </a:cubicBezTo>
                <a:cubicBezTo>
                  <a:pt x="2311" y="144557"/>
                  <a:pt x="35119" y="199062"/>
                  <a:pt x="35119" y="200120"/>
                </a:cubicBezTo>
                <a:cubicBezTo>
                  <a:pt x="35119" y="201178"/>
                  <a:pt x="15011" y="135562"/>
                  <a:pt x="9719" y="117570"/>
                </a:cubicBezTo>
                <a:cubicBezTo>
                  <a:pt x="4427" y="99578"/>
                  <a:pt x="-5098" y="110162"/>
                  <a:pt x="3369" y="92170"/>
                </a:cubicBezTo>
                <a:cubicBezTo>
                  <a:pt x="11836" y="74178"/>
                  <a:pt x="78511" y="-3080"/>
                  <a:pt x="7956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12B126A-C25D-AF95-731E-580A7EF1A38D}"/>
              </a:ext>
            </a:extLst>
          </p:cNvPr>
          <p:cNvSpPr/>
          <p:nvPr/>
        </p:nvSpPr>
        <p:spPr>
          <a:xfrm>
            <a:off x="6114014" y="4177871"/>
            <a:ext cx="71511" cy="101002"/>
          </a:xfrm>
          <a:custGeom>
            <a:avLst/>
            <a:gdLst>
              <a:gd name="connsiteX0" fmla="*/ 1036 w 71511"/>
              <a:gd name="connsiteY0" fmla="*/ 429 h 101002"/>
              <a:gd name="connsiteX1" fmla="*/ 70886 w 71511"/>
              <a:gd name="connsiteY1" fmla="*/ 98854 h 101002"/>
              <a:gd name="connsiteX2" fmla="*/ 32786 w 71511"/>
              <a:gd name="connsiteY2" fmla="*/ 63929 h 101002"/>
              <a:gd name="connsiteX3" fmla="*/ 1036 w 71511"/>
              <a:gd name="connsiteY3" fmla="*/ 429 h 1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1" h="101002">
                <a:moveTo>
                  <a:pt x="1036" y="429"/>
                </a:moveTo>
                <a:cubicBezTo>
                  <a:pt x="7386" y="6250"/>
                  <a:pt x="65594" y="88271"/>
                  <a:pt x="70886" y="98854"/>
                </a:cubicBezTo>
                <a:cubicBezTo>
                  <a:pt x="76178" y="109437"/>
                  <a:pt x="46544" y="78217"/>
                  <a:pt x="32786" y="63929"/>
                </a:cubicBezTo>
                <a:cubicBezTo>
                  <a:pt x="19028" y="49641"/>
                  <a:pt x="-5314" y="-5392"/>
                  <a:pt x="1036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DDD080D-772E-2DF1-9AD2-659B0DCBA998}"/>
              </a:ext>
            </a:extLst>
          </p:cNvPr>
          <p:cNvSpPr/>
          <p:nvPr/>
        </p:nvSpPr>
        <p:spPr>
          <a:xfrm>
            <a:off x="5445034" y="3568552"/>
            <a:ext cx="187449" cy="217166"/>
          </a:xfrm>
          <a:custGeom>
            <a:avLst/>
            <a:gdLst>
              <a:gd name="connsiteX0" fmla="*/ 91 w 187449"/>
              <a:gd name="connsiteY0" fmla="*/ 47773 h 217166"/>
              <a:gd name="connsiteX1" fmla="*/ 9616 w 187449"/>
              <a:gd name="connsiteY1" fmla="*/ 212873 h 217166"/>
              <a:gd name="connsiteX2" fmla="*/ 12791 w 187449"/>
              <a:gd name="connsiteY2" fmla="*/ 165248 h 217166"/>
              <a:gd name="connsiteX3" fmla="*/ 19141 w 187449"/>
              <a:gd name="connsiteY3" fmla="*/ 127148 h 217166"/>
              <a:gd name="connsiteX4" fmla="*/ 76291 w 187449"/>
              <a:gd name="connsiteY4" fmla="*/ 143023 h 217166"/>
              <a:gd name="connsiteX5" fmla="*/ 57241 w 187449"/>
              <a:gd name="connsiteY5" fmla="*/ 184298 h 217166"/>
              <a:gd name="connsiteX6" fmla="*/ 187416 w 187449"/>
              <a:gd name="connsiteY6" fmla="*/ 148 h 217166"/>
              <a:gd name="connsiteX7" fmla="*/ 69941 w 187449"/>
              <a:gd name="connsiteY7" fmla="*/ 152548 h 217166"/>
              <a:gd name="connsiteX8" fmla="*/ 60416 w 187449"/>
              <a:gd name="connsiteY8" fmla="*/ 120798 h 217166"/>
              <a:gd name="connsiteX9" fmla="*/ 9616 w 187449"/>
              <a:gd name="connsiteY9" fmla="*/ 152548 h 217166"/>
              <a:gd name="connsiteX10" fmla="*/ 15966 w 187449"/>
              <a:gd name="connsiteY10" fmla="*/ 133498 h 217166"/>
              <a:gd name="connsiteX11" fmla="*/ 15966 w 187449"/>
              <a:gd name="connsiteY11" fmla="*/ 149373 h 217166"/>
              <a:gd name="connsiteX12" fmla="*/ 91 w 187449"/>
              <a:gd name="connsiteY12" fmla="*/ 47773 h 21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449" h="217166">
                <a:moveTo>
                  <a:pt x="91" y="47773"/>
                </a:moveTo>
                <a:cubicBezTo>
                  <a:pt x="-967" y="58356"/>
                  <a:pt x="7499" y="193294"/>
                  <a:pt x="9616" y="212873"/>
                </a:cubicBezTo>
                <a:cubicBezTo>
                  <a:pt x="11733" y="232452"/>
                  <a:pt x="11204" y="179535"/>
                  <a:pt x="12791" y="165248"/>
                </a:cubicBezTo>
                <a:cubicBezTo>
                  <a:pt x="14378" y="150961"/>
                  <a:pt x="8558" y="130852"/>
                  <a:pt x="19141" y="127148"/>
                </a:cubicBezTo>
                <a:cubicBezTo>
                  <a:pt x="29724" y="123444"/>
                  <a:pt x="69941" y="133498"/>
                  <a:pt x="76291" y="143023"/>
                </a:cubicBezTo>
                <a:cubicBezTo>
                  <a:pt x="82641" y="152548"/>
                  <a:pt x="38720" y="208110"/>
                  <a:pt x="57241" y="184298"/>
                </a:cubicBezTo>
                <a:cubicBezTo>
                  <a:pt x="75762" y="160486"/>
                  <a:pt x="185299" y="5440"/>
                  <a:pt x="187416" y="148"/>
                </a:cubicBezTo>
                <a:cubicBezTo>
                  <a:pt x="189533" y="-5144"/>
                  <a:pt x="91108" y="132440"/>
                  <a:pt x="69941" y="152548"/>
                </a:cubicBezTo>
                <a:cubicBezTo>
                  <a:pt x="48774" y="172656"/>
                  <a:pt x="70470" y="120798"/>
                  <a:pt x="60416" y="120798"/>
                </a:cubicBezTo>
                <a:cubicBezTo>
                  <a:pt x="50362" y="120798"/>
                  <a:pt x="17024" y="150431"/>
                  <a:pt x="9616" y="152548"/>
                </a:cubicBezTo>
                <a:cubicBezTo>
                  <a:pt x="2208" y="154665"/>
                  <a:pt x="14908" y="134027"/>
                  <a:pt x="15966" y="133498"/>
                </a:cubicBezTo>
                <a:cubicBezTo>
                  <a:pt x="17024" y="132969"/>
                  <a:pt x="14379" y="161015"/>
                  <a:pt x="15966" y="149373"/>
                </a:cubicBezTo>
                <a:cubicBezTo>
                  <a:pt x="17553" y="137731"/>
                  <a:pt x="1149" y="37190"/>
                  <a:pt x="91" y="47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0E35FE7-FA27-7B47-9B72-21392D38BD1C}"/>
              </a:ext>
            </a:extLst>
          </p:cNvPr>
          <p:cNvSpPr/>
          <p:nvPr/>
        </p:nvSpPr>
        <p:spPr>
          <a:xfrm>
            <a:off x="5521152" y="3522137"/>
            <a:ext cx="410043" cy="237149"/>
          </a:xfrm>
          <a:custGeom>
            <a:avLst/>
            <a:gdLst>
              <a:gd name="connsiteX0" fmla="*/ 173 w 410043"/>
              <a:gd name="connsiteY0" fmla="*/ 237063 h 237149"/>
              <a:gd name="connsiteX1" fmla="*/ 187498 w 410043"/>
              <a:gd name="connsiteY1" fmla="*/ 43388 h 237149"/>
              <a:gd name="connsiteX2" fmla="*/ 174798 w 410043"/>
              <a:gd name="connsiteY2" fmla="*/ 84663 h 237149"/>
              <a:gd name="connsiteX3" fmla="*/ 314498 w 410043"/>
              <a:gd name="connsiteY3" fmla="*/ 8463 h 237149"/>
              <a:gd name="connsiteX4" fmla="*/ 260523 w 410043"/>
              <a:gd name="connsiteY4" fmla="*/ 40213 h 237149"/>
              <a:gd name="connsiteX5" fmla="*/ 298623 w 410043"/>
              <a:gd name="connsiteY5" fmla="*/ 2113 h 237149"/>
              <a:gd name="connsiteX6" fmla="*/ 409748 w 410043"/>
              <a:gd name="connsiteY6" fmla="*/ 5288 h 237149"/>
              <a:gd name="connsiteX7" fmla="*/ 327198 w 410043"/>
              <a:gd name="connsiteY7" fmla="*/ 8463 h 237149"/>
              <a:gd name="connsiteX8" fmla="*/ 209723 w 410043"/>
              <a:gd name="connsiteY8" fmla="*/ 56088 h 237149"/>
              <a:gd name="connsiteX9" fmla="*/ 174798 w 410043"/>
              <a:gd name="connsiteY9" fmla="*/ 33863 h 237149"/>
              <a:gd name="connsiteX10" fmla="*/ 136698 w 410043"/>
              <a:gd name="connsiteY10" fmla="*/ 37038 h 237149"/>
              <a:gd name="connsiteX11" fmla="*/ 193848 w 410043"/>
              <a:gd name="connsiteY11" fmla="*/ 46563 h 237149"/>
              <a:gd name="connsiteX12" fmla="*/ 120823 w 410043"/>
              <a:gd name="connsiteY12" fmla="*/ 84663 h 237149"/>
              <a:gd name="connsiteX13" fmla="*/ 152573 w 410043"/>
              <a:gd name="connsiteY13" fmla="*/ 68788 h 237149"/>
              <a:gd name="connsiteX14" fmla="*/ 173 w 410043"/>
              <a:gd name="connsiteY14" fmla="*/ 237063 h 2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043" h="237149">
                <a:moveTo>
                  <a:pt x="173" y="237063"/>
                </a:moveTo>
                <a:cubicBezTo>
                  <a:pt x="5994" y="232830"/>
                  <a:pt x="158394" y="68788"/>
                  <a:pt x="187498" y="43388"/>
                </a:cubicBezTo>
                <a:cubicBezTo>
                  <a:pt x="216602" y="17988"/>
                  <a:pt x="153631" y="90484"/>
                  <a:pt x="174798" y="84663"/>
                </a:cubicBezTo>
                <a:cubicBezTo>
                  <a:pt x="195965" y="78842"/>
                  <a:pt x="300211" y="15871"/>
                  <a:pt x="314498" y="8463"/>
                </a:cubicBezTo>
                <a:cubicBezTo>
                  <a:pt x="328785" y="1055"/>
                  <a:pt x="263169" y="41271"/>
                  <a:pt x="260523" y="40213"/>
                </a:cubicBezTo>
                <a:cubicBezTo>
                  <a:pt x="257877" y="39155"/>
                  <a:pt x="273752" y="7934"/>
                  <a:pt x="298623" y="2113"/>
                </a:cubicBezTo>
                <a:cubicBezTo>
                  <a:pt x="323494" y="-3708"/>
                  <a:pt x="404986" y="4230"/>
                  <a:pt x="409748" y="5288"/>
                </a:cubicBezTo>
                <a:cubicBezTo>
                  <a:pt x="414510" y="6346"/>
                  <a:pt x="360535" y="-4"/>
                  <a:pt x="327198" y="8463"/>
                </a:cubicBezTo>
                <a:cubicBezTo>
                  <a:pt x="293861" y="16930"/>
                  <a:pt x="235123" y="51855"/>
                  <a:pt x="209723" y="56088"/>
                </a:cubicBezTo>
                <a:cubicBezTo>
                  <a:pt x="184323" y="60321"/>
                  <a:pt x="186969" y="37038"/>
                  <a:pt x="174798" y="33863"/>
                </a:cubicBezTo>
                <a:cubicBezTo>
                  <a:pt x="162627" y="30688"/>
                  <a:pt x="133523" y="34921"/>
                  <a:pt x="136698" y="37038"/>
                </a:cubicBezTo>
                <a:cubicBezTo>
                  <a:pt x="139873" y="39155"/>
                  <a:pt x="196494" y="38626"/>
                  <a:pt x="193848" y="46563"/>
                </a:cubicBezTo>
                <a:cubicBezTo>
                  <a:pt x="191202" y="54500"/>
                  <a:pt x="127702" y="80959"/>
                  <a:pt x="120823" y="84663"/>
                </a:cubicBezTo>
                <a:cubicBezTo>
                  <a:pt x="113944" y="88367"/>
                  <a:pt x="168448" y="48150"/>
                  <a:pt x="152573" y="68788"/>
                </a:cubicBezTo>
                <a:cubicBezTo>
                  <a:pt x="136698" y="89425"/>
                  <a:pt x="-5648" y="241296"/>
                  <a:pt x="173" y="237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48BC723-1E92-CDD4-5AEE-37715CD18A18}"/>
              </a:ext>
            </a:extLst>
          </p:cNvPr>
          <p:cNvSpPr/>
          <p:nvPr/>
        </p:nvSpPr>
        <p:spPr>
          <a:xfrm>
            <a:off x="5584818" y="3639388"/>
            <a:ext cx="356907" cy="91248"/>
          </a:xfrm>
          <a:custGeom>
            <a:avLst/>
            <a:gdLst>
              <a:gd name="connsiteX0" fmla="*/ 7 w 356907"/>
              <a:gd name="connsiteY0" fmla="*/ 91237 h 91248"/>
              <a:gd name="connsiteX1" fmla="*/ 304807 w 356907"/>
              <a:gd name="connsiteY1" fmla="*/ 8687 h 91248"/>
              <a:gd name="connsiteX2" fmla="*/ 241307 w 356907"/>
              <a:gd name="connsiteY2" fmla="*/ 30912 h 91248"/>
              <a:gd name="connsiteX3" fmla="*/ 320682 w 356907"/>
              <a:gd name="connsiteY3" fmla="*/ 24562 h 91248"/>
              <a:gd name="connsiteX4" fmla="*/ 355607 w 356907"/>
              <a:gd name="connsiteY4" fmla="*/ 21387 h 91248"/>
              <a:gd name="connsiteX5" fmla="*/ 314332 w 356907"/>
              <a:gd name="connsiteY5" fmla="*/ 2337 h 91248"/>
              <a:gd name="connsiteX6" fmla="*/ 7 w 356907"/>
              <a:gd name="connsiteY6" fmla="*/ 91237 h 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907" h="91248">
                <a:moveTo>
                  <a:pt x="7" y="91237"/>
                </a:moveTo>
                <a:cubicBezTo>
                  <a:pt x="-1581" y="92295"/>
                  <a:pt x="264590" y="18741"/>
                  <a:pt x="304807" y="8687"/>
                </a:cubicBezTo>
                <a:cubicBezTo>
                  <a:pt x="345024" y="-1367"/>
                  <a:pt x="238661" y="28266"/>
                  <a:pt x="241307" y="30912"/>
                </a:cubicBezTo>
                <a:cubicBezTo>
                  <a:pt x="243953" y="33558"/>
                  <a:pt x="320682" y="24562"/>
                  <a:pt x="320682" y="24562"/>
                </a:cubicBezTo>
                <a:cubicBezTo>
                  <a:pt x="339732" y="22975"/>
                  <a:pt x="356665" y="25091"/>
                  <a:pt x="355607" y="21387"/>
                </a:cubicBezTo>
                <a:cubicBezTo>
                  <a:pt x="354549" y="17683"/>
                  <a:pt x="370424" y="-7717"/>
                  <a:pt x="314332" y="2337"/>
                </a:cubicBezTo>
                <a:cubicBezTo>
                  <a:pt x="258240" y="12391"/>
                  <a:pt x="1595" y="90179"/>
                  <a:pt x="7" y="9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AD0117A-BDB1-CBB2-586B-841FDA68EC4A}"/>
              </a:ext>
            </a:extLst>
          </p:cNvPr>
          <p:cNvSpPr/>
          <p:nvPr/>
        </p:nvSpPr>
        <p:spPr>
          <a:xfrm>
            <a:off x="5600700" y="3511795"/>
            <a:ext cx="530306" cy="190255"/>
          </a:xfrm>
          <a:custGeom>
            <a:avLst/>
            <a:gdLst>
              <a:gd name="connsiteX0" fmla="*/ 0 w 530306"/>
              <a:gd name="connsiteY0" fmla="*/ 190255 h 190255"/>
              <a:gd name="connsiteX1" fmla="*/ 365125 w 530306"/>
              <a:gd name="connsiteY1" fmla="*/ 9280 h 190255"/>
              <a:gd name="connsiteX2" fmla="*/ 311150 w 530306"/>
              <a:gd name="connsiteY2" fmla="*/ 34680 h 190255"/>
              <a:gd name="connsiteX3" fmla="*/ 419100 w 530306"/>
              <a:gd name="connsiteY3" fmla="*/ 107705 h 190255"/>
              <a:gd name="connsiteX4" fmla="*/ 387350 w 530306"/>
              <a:gd name="connsiteY4" fmla="*/ 85480 h 190255"/>
              <a:gd name="connsiteX5" fmla="*/ 530225 w 530306"/>
              <a:gd name="connsiteY5" fmla="*/ 148980 h 190255"/>
              <a:gd name="connsiteX6" fmla="*/ 409575 w 530306"/>
              <a:gd name="connsiteY6" fmla="*/ 101355 h 190255"/>
              <a:gd name="connsiteX7" fmla="*/ 323850 w 530306"/>
              <a:gd name="connsiteY7" fmla="*/ 66430 h 190255"/>
              <a:gd name="connsiteX8" fmla="*/ 244475 w 530306"/>
              <a:gd name="connsiteY8" fmla="*/ 85480 h 190255"/>
              <a:gd name="connsiteX9" fmla="*/ 368300 w 530306"/>
              <a:gd name="connsiteY9" fmla="*/ 44205 h 190255"/>
              <a:gd name="connsiteX10" fmla="*/ 495300 w 530306"/>
              <a:gd name="connsiteY10" fmla="*/ 25155 h 190255"/>
              <a:gd name="connsiteX11" fmla="*/ 390525 w 530306"/>
              <a:gd name="connsiteY11" fmla="*/ 47380 h 190255"/>
              <a:gd name="connsiteX12" fmla="*/ 279400 w 530306"/>
              <a:gd name="connsiteY12" fmla="*/ 56905 h 190255"/>
              <a:gd name="connsiteX13" fmla="*/ 206375 w 530306"/>
              <a:gd name="connsiteY13" fmla="*/ 88655 h 190255"/>
              <a:gd name="connsiteX14" fmla="*/ 98425 w 530306"/>
              <a:gd name="connsiteY14" fmla="*/ 126755 h 190255"/>
              <a:gd name="connsiteX15" fmla="*/ 158750 w 530306"/>
              <a:gd name="connsiteY15" fmla="*/ 79130 h 190255"/>
              <a:gd name="connsiteX16" fmla="*/ 0 w 530306"/>
              <a:gd name="connsiteY16" fmla="*/ 190255 h 1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0306" h="190255">
                <a:moveTo>
                  <a:pt x="0" y="190255"/>
                </a:moveTo>
                <a:lnTo>
                  <a:pt x="365125" y="9280"/>
                </a:lnTo>
                <a:cubicBezTo>
                  <a:pt x="416983" y="-16649"/>
                  <a:pt x="302154" y="18276"/>
                  <a:pt x="311150" y="34680"/>
                </a:cubicBezTo>
                <a:cubicBezTo>
                  <a:pt x="320146" y="51084"/>
                  <a:pt x="406400" y="99238"/>
                  <a:pt x="419100" y="107705"/>
                </a:cubicBezTo>
                <a:cubicBezTo>
                  <a:pt x="431800" y="116172"/>
                  <a:pt x="368829" y="78601"/>
                  <a:pt x="387350" y="85480"/>
                </a:cubicBezTo>
                <a:cubicBezTo>
                  <a:pt x="405871" y="92359"/>
                  <a:pt x="526521" y="146334"/>
                  <a:pt x="530225" y="148980"/>
                </a:cubicBezTo>
                <a:cubicBezTo>
                  <a:pt x="533929" y="151626"/>
                  <a:pt x="409575" y="101355"/>
                  <a:pt x="409575" y="101355"/>
                </a:cubicBezTo>
                <a:cubicBezTo>
                  <a:pt x="375179" y="87597"/>
                  <a:pt x="351367" y="69076"/>
                  <a:pt x="323850" y="66430"/>
                </a:cubicBezTo>
                <a:cubicBezTo>
                  <a:pt x="296333" y="63784"/>
                  <a:pt x="237067" y="89184"/>
                  <a:pt x="244475" y="85480"/>
                </a:cubicBezTo>
                <a:cubicBezTo>
                  <a:pt x="251883" y="81776"/>
                  <a:pt x="326496" y="54259"/>
                  <a:pt x="368300" y="44205"/>
                </a:cubicBezTo>
                <a:cubicBezTo>
                  <a:pt x="410104" y="34151"/>
                  <a:pt x="491596" y="24626"/>
                  <a:pt x="495300" y="25155"/>
                </a:cubicBezTo>
                <a:cubicBezTo>
                  <a:pt x="499004" y="25684"/>
                  <a:pt x="426508" y="42088"/>
                  <a:pt x="390525" y="47380"/>
                </a:cubicBezTo>
                <a:cubicBezTo>
                  <a:pt x="354542" y="52672"/>
                  <a:pt x="310092" y="50026"/>
                  <a:pt x="279400" y="56905"/>
                </a:cubicBezTo>
                <a:cubicBezTo>
                  <a:pt x="248708" y="63784"/>
                  <a:pt x="236537" y="77013"/>
                  <a:pt x="206375" y="88655"/>
                </a:cubicBezTo>
                <a:cubicBezTo>
                  <a:pt x="176213" y="100297"/>
                  <a:pt x="106363" y="128343"/>
                  <a:pt x="98425" y="126755"/>
                </a:cubicBezTo>
                <a:cubicBezTo>
                  <a:pt x="90487" y="125167"/>
                  <a:pt x="158750" y="79130"/>
                  <a:pt x="158750" y="79130"/>
                </a:cubicBezTo>
                <a:lnTo>
                  <a:pt x="0" y="1902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36F840D-A2AE-73CF-43F6-20AC69151C64}"/>
              </a:ext>
            </a:extLst>
          </p:cNvPr>
          <p:cNvSpPr/>
          <p:nvPr/>
        </p:nvSpPr>
        <p:spPr>
          <a:xfrm>
            <a:off x="5930619" y="3508300"/>
            <a:ext cx="278562" cy="156034"/>
          </a:xfrm>
          <a:custGeom>
            <a:avLst/>
            <a:gdLst>
              <a:gd name="connsiteX0" fmla="*/ 281 w 278562"/>
              <a:gd name="connsiteY0" fmla="*/ 75 h 156034"/>
              <a:gd name="connsiteX1" fmla="*/ 187606 w 278562"/>
              <a:gd name="connsiteY1" fmla="*/ 98500 h 156034"/>
              <a:gd name="connsiteX2" fmla="*/ 171731 w 278562"/>
              <a:gd name="connsiteY2" fmla="*/ 47700 h 156034"/>
              <a:gd name="connsiteX3" fmla="*/ 276506 w 278562"/>
              <a:gd name="connsiteY3" fmla="*/ 152475 h 156034"/>
              <a:gd name="connsiteX4" fmla="*/ 225706 w 278562"/>
              <a:gd name="connsiteY4" fmla="*/ 133425 h 156034"/>
              <a:gd name="connsiteX5" fmla="*/ 44731 w 278562"/>
              <a:gd name="connsiteY5" fmla="*/ 152475 h 156034"/>
              <a:gd name="connsiteX6" fmla="*/ 219356 w 278562"/>
              <a:gd name="connsiteY6" fmla="*/ 117550 h 156034"/>
              <a:gd name="connsiteX7" fmla="*/ 146331 w 278562"/>
              <a:gd name="connsiteY7" fmla="*/ 82625 h 156034"/>
              <a:gd name="connsiteX8" fmla="*/ 281 w 278562"/>
              <a:gd name="connsiteY8" fmla="*/ 75 h 15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62" h="156034">
                <a:moveTo>
                  <a:pt x="281" y="75"/>
                </a:moveTo>
                <a:cubicBezTo>
                  <a:pt x="7160" y="2721"/>
                  <a:pt x="159031" y="90562"/>
                  <a:pt x="187606" y="98500"/>
                </a:cubicBezTo>
                <a:cubicBezTo>
                  <a:pt x="216181" y="106438"/>
                  <a:pt x="156914" y="38704"/>
                  <a:pt x="171731" y="47700"/>
                </a:cubicBezTo>
                <a:cubicBezTo>
                  <a:pt x="186548" y="56696"/>
                  <a:pt x="267510" y="138188"/>
                  <a:pt x="276506" y="152475"/>
                </a:cubicBezTo>
                <a:cubicBezTo>
                  <a:pt x="285502" y="166762"/>
                  <a:pt x="264335" y="133425"/>
                  <a:pt x="225706" y="133425"/>
                </a:cubicBezTo>
                <a:cubicBezTo>
                  <a:pt x="187077" y="133425"/>
                  <a:pt x="45789" y="155121"/>
                  <a:pt x="44731" y="152475"/>
                </a:cubicBezTo>
                <a:cubicBezTo>
                  <a:pt x="43673" y="149829"/>
                  <a:pt x="202423" y="129192"/>
                  <a:pt x="219356" y="117550"/>
                </a:cubicBezTo>
                <a:cubicBezTo>
                  <a:pt x="236289" y="105908"/>
                  <a:pt x="178081" y="100087"/>
                  <a:pt x="146331" y="82625"/>
                </a:cubicBezTo>
                <a:cubicBezTo>
                  <a:pt x="114581" y="65163"/>
                  <a:pt x="-6598" y="-2571"/>
                  <a:pt x="28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3C6FE3F-BCBB-B302-7472-4F003C2FCC12}"/>
              </a:ext>
            </a:extLst>
          </p:cNvPr>
          <p:cNvSpPr/>
          <p:nvPr/>
        </p:nvSpPr>
        <p:spPr>
          <a:xfrm>
            <a:off x="5609564" y="3533220"/>
            <a:ext cx="597794" cy="156400"/>
          </a:xfrm>
          <a:custGeom>
            <a:avLst/>
            <a:gdLst>
              <a:gd name="connsiteX0" fmla="*/ 661 w 597794"/>
              <a:gd name="connsiteY0" fmla="*/ 156130 h 156400"/>
              <a:gd name="connsiteX1" fmla="*/ 397536 w 597794"/>
              <a:gd name="connsiteY1" fmla="*/ 45005 h 156400"/>
              <a:gd name="connsiteX2" fmla="*/ 381661 w 597794"/>
              <a:gd name="connsiteY2" fmla="*/ 60880 h 156400"/>
              <a:gd name="connsiteX3" fmla="*/ 337211 w 597794"/>
              <a:gd name="connsiteY3" fmla="*/ 140255 h 156400"/>
              <a:gd name="connsiteX4" fmla="*/ 391186 w 597794"/>
              <a:gd name="connsiteY4" fmla="*/ 73580 h 156400"/>
              <a:gd name="connsiteX5" fmla="*/ 521361 w 597794"/>
              <a:gd name="connsiteY5" fmla="*/ 555 h 156400"/>
              <a:gd name="connsiteX6" fmla="*/ 597561 w 597794"/>
              <a:gd name="connsiteY6" fmla="*/ 38655 h 156400"/>
              <a:gd name="connsiteX7" fmla="*/ 543586 w 597794"/>
              <a:gd name="connsiteY7" fmla="*/ 13255 h 156400"/>
              <a:gd name="connsiteX8" fmla="*/ 499136 w 597794"/>
              <a:gd name="connsiteY8" fmla="*/ 10080 h 156400"/>
              <a:gd name="connsiteX9" fmla="*/ 330861 w 597794"/>
              <a:gd name="connsiteY9" fmla="*/ 70405 h 156400"/>
              <a:gd name="connsiteX10" fmla="*/ 276886 w 597794"/>
              <a:gd name="connsiteY10" fmla="*/ 92630 h 156400"/>
              <a:gd name="connsiteX11" fmla="*/ 302286 w 597794"/>
              <a:gd name="connsiteY11" fmla="*/ 76755 h 156400"/>
              <a:gd name="connsiteX12" fmla="*/ 661 w 597794"/>
              <a:gd name="connsiteY12" fmla="*/ 156130 h 1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794" h="156400">
                <a:moveTo>
                  <a:pt x="661" y="156130"/>
                </a:moveTo>
                <a:cubicBezTo>
                  <a:pt x="16536" y="150838"/>
                  <a:pt x="397536" y="45005"/>
                  <a:pt x="397536" y="45005"/>
                </a:cubicBezTo>
                <a:cubicBezTo>
                  <a:pt x="461036" y="29130"/>
                  <a:pt x="391715" y="45005"/>
                  <a:pt x="381661" y="60880"/>
                </a:cubicBezTo>
                <a:cubicBezTo>
                  <a:pt x="371607" y="76755"/>
                  <a:pt x="335623" y="138138"/>
                  <a:pt x="337211" y="140255"/>
                </a:cubicBezTo>
                <a:cubicBezTo>
                  <a:pt x="338799" y="142372"/>
                  <a:pt x="360494" y="96863"/>
                  <a:pt x="391186" y="73580"/>
                </a:cubicBezTo>
                <a:cubicBezTo>
                  <a:pt x="421878" y="50297"/>
                  <a:pt x="486965" y="6376"/>
                  <a:pt x="521361" y="555"/>
                </a:cubicBezTo>
                <a:cubicBezTo>
                  <a:pt x="555757" y="-5266"/>
                  <a:pt x="593857" y="36538"/>
                  <a:pt x="597561" y="38655"/>
                </a:cubicBezTo>
                <a:cubicBezTo>
                  <a:pt x="601265" y="40772"/>
                  <a:pt x="559990" y="18018"/>
                  <a:pt x="543586" y="13255"/>
                </a:cubicBezTo>
                <a:cubicBezTo>
                  <a:pt x="527182" y="8492"/>
                  <a:pt x="534590" y="555"/>
                  <a:pt x="499136" y="10080"/>
                </a:cubicBezTo>
                <a:cubicBezTo>
                  <a:pt x="463682" y="19605"/>
                  <a:pt x="367903" y="56647"/>
                  <a:pt x="330861" y="70405"/>
                </a:cubicBezTo>
                <a:cubicBezTo>
                  <a:pt x="293819" y="84163"/>
                  <a:pt x="281648" y="91572"/>
                  <a:pt x="276886" y="92630"/>
                </a:cubicBezTo>
                <a:cubicBezTo>
                  <a:pt x="272124" y="93688"/>
                  <a:pt x="345148" y="66172"/>
                  <a:pt x="302286" y="76755"/>
                </a:cubicBezTo>
                <a:cubicBezTo>
                  <a:pt x="259424" y="87338"/>
                  <a:pt x="-15214" y="161422"/>
                  <a:pt x="661" y="156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2DFDAFE-A75A-50AD-BD77-35E8861C15F5}"/>
              </a:ext>
            </a:extLst>
          </p:cNvPr>
          <p:cNvSpPr/>
          <p:nvPr/>
        </p:nvSpPr>
        <p:spPr>
          <a:xfrm>
            <a:off x="5476875" y="3923909"/>
            <a:ext cx="114336" cy="435373"/>
          </a:xfrm>
          <a:custGeom>
            <a:avLst/>
            <a:gdLst>
              <a:gd name="connsiteX0" fmla="*/ 88900 w 114336"/>
              <a:gd name="connsiteY0" fmla="*/ 391 h 435373"/>
              <a:gd name="connsiteX1" fmla="*/ 28575 w 114336"/>
              <a:gd name="connsiteY1" fmla="*/ 292491 h 435373"/>
              <a:gd name="connsiteX2" fmla="*/ 41275 w 114336"/>
              <a:gd name="connsiteY2" fmla="*/ 244866 h 435373"/>
              <a:gd name="connsiteX3" fmla="*/ 85725 w 114336"/>
              <a:gd name="connsiteY3" fmla="*/ 390916 h 435373"/>
              <a:gd name="connsiteX4" fmla="*/ 60325 w 114336"/>
              <a:gd name="connsiteY4" fmla="*/ 311541 h 435373"/>
              <a:gd name="connsiteX5" fmla="*/ 114300 w 114336"/>
              <a:gd name="connsiteY5" fmla="*/ 435366 h 435373"/>
              <a:gd name="connsiteX6" fmla="*/ 50800 w 114336"/>
              <a:gd name="connsiteY6" fmla="*/ 305191 h 435373"/>
              <a:gd name="connsiteX7" fmla="*/ 44450 w 114336"/>
              <a:gd name="connsiteY7" fmla="*/ 232166 h 435373"/>
              <a:gd name="connsiteX8" fmla="*/ 0 w 114336"/>
              <a:gd name="connsiteY8" fmla="*/ 76591 h 435373"/>
              <a:gd name="connsiteX9" fmla="*/ 44450 w 114336"/>
              <a:gd name="connsiteY9" fmla="*/ 184541 h 435373"/>
              <a:gd name="connsiteX10" fmla="*/ 34925 w 114336"/>
              <a:gd name="connsiteY10" fmla="*/ 228991 h 435373"/>
              <a:gd name="connsiteX11" fmla="*/ 88900 w 114336"/>
              <a:gd name="connsiteY11" fmla="*/ 391 h 43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36" h="435373">
                <a:moveTo>
                  <a:pt x="88900" y="391"/>
                </a:moveTo>
                <a:cubicBezTo>
                  <a:pt x="87842" y="10974"/>
                  <a:pt x="36512" y="251745"/>
                  <a:pt x="28575" y="292491"/>
                </a:cubicBezTo>
                <a:cubicBezTo>
                  <a:pt x="20638" y="333237"/>
                  <a:pt x="31750" y="228462"/>
                  <a:pt x="41275" y="244866"/>
                </a:cubicBezTo>
                <a:cubicBezTo>
                  <a:pt x="50800" y="261270"/>
                  <a:pt x="82550" y="379803"/>
                  <a:pt x="85725" y="390916"/>
                </a:cubicBezTo>
                <a:cubicBezTo>
                  <a:pt x="88900" y="402029"/>
                  <a:pt x="55562" y="304133"/>
                  <a:pt x="60325" y="311541"/>
                </a:cubicBezTo>
                <a:cubicBezTo>
                  <a:pt x="65087" y="318949"/>
                  <a:pt x="115888" y="436424"/>
                  <a:pt x="114300" y="435366"/>
                </a:cubicBezTo>
                <a:cubicBezTo>
                  <a:pt x="112712" y="434308"/>
                  <a:pt x="62442" y="339058"/>
                  <a:pt x="50800" y="305191"/>
                </a:cubicBezTo>
                <a:cubicBezTo>
                  <a:pt x="39158" y="271324"/>
                  <a:pt x="52917" y="270266"/>
                  <a:pt x="44450" y="232166"/>
                </a:cubicBezTo>
                <a:cubicBezTo>
                  <a:pt x="35983" y="194066"/>
                  <a:pt x="0" y="84528"/>
                  <a:pt x="0" y="76591"/>
                </a:cubicBezTo>
                <a:cubicBezTo>
                  <a:pt x="0" y="68654"/>
                  <a:pt x="38629" y="159141"/>
                  <a:pt x="44450" y="184541"/>
                </a:cubicBezTo>
                <a:cubicBezTo>
                  <a:pt x="50271" y="209941"/>
                  <a:pt x="25400" y="260741"/>
                  <a:pt x="34925" y="228991"/>
                </a:cubicBezTo>
                <a:cubicBezTo>
                  <a:pt x="44450" y="197241"/>
                  <a:pt x="89958" y="-10192"/>
                  <a:pt x="88900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49695CF-5C69-D0D1-053E-FA90EBC9C7EC}"/>
              </a:ext>
            </a:extLst>
          </p:cNvPr>
          <p:cNvSpPr/>
          <p:nvPr/>
        </p:nvSpPr>
        <p:spPr>
          <a:xfrm>
            <a:off x="6064935" y="3767899"/>
            <a:ext cx="154931" cy="115218"/>
          </a:xfrm>
          <a:custGeom>
            <a:avLst/>
            <a:gdLst>
              <a:gd name="connsiteX0" fmla="*/ 2490 w 154931"/>
              <a:gd name="connsiteY0" fmla="*/ 826 h 115218"/>
              <a:gd name="connsiteX1" fmla="*/ 116790 w 154931"/>
              <a:gd name="connsiteY1" fmla="*/ 67501 h 115218"/>
              <a:gd name="connsiteX2" fmla="*/ 154890 w 154931"/>
              <a:gd name="connsiteY2" fmla="*/ 115126 h 115218"/>
              <a:gd name="connsiteX3" fmla="*/ 123140 w 154931"/>
              <a:gd name="connsiteY3" fmla="*/ 80201 h 115218"/>
              <a:gd name="connsiteX4" fmla="*/ 75515 w 154931"/>
              <a:gd name="connsiteY4" fmla="*/ 102426 h 115218"/>
              <a:gd name="connsiteX5" fmla="*/ 110440 w 154931"/>
              <a:gd name="connsiteY5" fmla="*/ 77026 h 115218"/>
              <a:gd name="connsiteX6" fmla="*/ 43765 w 154931"/>
              <a:gd name="connsiteY6" fmla="*/ 32576 h 115218"/>
              <a:gd name="connsiteX7" fmla="*/ 2490 w 154931"/>
              <a:gd name="connsiteY7" fmla="*/ 826 h 11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931" h="115218">
                <a:moveTo>
                  <a:pt x="2490" y="826"/>
                </a:moveTo>
                <a:cubicBezTo>
                  <a:pt x="14661" y="6647"/>
                  <a:pt x="91390" y="48451"/>
                  <a:pt x="116790" y="67501"/>
                </a:cubicBezTo>
                <a:cubicBezTo>
                  <a:pt x="142190" y="86551"/>
                  <a:pt x="153832" y="113009"/>
                  <a:pt x="154890" y="115126"/>
                </a:cubicBezTo>
                <a:cubicBezTo>
                  <a:pt x="155948" y="117243"/>
                  <a:pt x="136369" y="82318"/>
                  <a:pt x="123140" y="80201"/>
                </a:cubicBezTo>
                <a:cubicBezTo>
                  <a:pt x="109911" y="78084"/>
                  <a:pt x="77632" y="102955"/>
                  <a:pt x="75515" y="102426"/>
                </a:cubicBezTo>
                <a:cubicBezTo>
                  <a:pt x="73398" y="101897"/>
                  <a:pt x="115732" y="88668"/>
                  <a:pt x="110440" y="77026"/>
                </a:cubicBezTo>
                <a:cubicBezTo>
                  <a:pt x="105148" y="65384"/>
                  <a:pt x="61756" y="43688"/>
                  <a:pt x="43765" y="32576"/>
                </a:cubicBezTo>
                <a:cubicBezTo>
                  <a:pt x="25774" y="21464"/>
                  <a:pt x="-9681" y="-4995"/>
                  <a:pt x="2490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98A15A1-123A-EDFA-B779-7850DF84CBEE}"/>
              </a:ext>
            </a:extLst>
          </p:cNvPr>
          <p:cNvSpPr/>
          <p:nvPr/>
        </p:nvSpPr>
        <p:spPr>
          <a:xfrm>
            <a:off x="5192411" y="3538308"/>
            <a:ext cx="128947" cy="992657"/>
          </a:xfrm>
          <a:custGeom>
            <a:avLst/>
            <a:gdLst>
              <a:gd name="connsiteX0" fmla="*/ 1889 w 128947"/>
              <a:gd name="connsiteY0" fmla="*/ 1817 h 992657"/>
              <a:gd name="connsiteX1" fmla="*/ 74914 w 128947"/>
              <a:gd name="connsiteY1" fmla="*/ 449492 h 992657"/>
              <a:gd name="connsiteX2" fmla="*/ 74914 w 128947"/>
              <a:gd name="connsiteY2" fmla="*/ 411392 h 992657"/>
              <a:gd name="connsiteX3" fmla="*/ 55864 w 128947"/>
              <a:gd name="connsiteY3" fmla="*/ 747942 h 992657"/>
              <a:gd name="connsiteX4" fmla="*/ 49514 w 128947"/>
              <a:gd name="connsiteY4" fmla="*/ 693967 h 992657"/>
              <a:gd name="connsiteX5" fmla="*/ 43164 w 128947"/>
              <a:gd name="connsiteY5" fmla="*/ 989242 h 992657"/>
              <a:gd name="connsiteX6" fmla="*/ 46339 w 128947"/>
              <a:gd name="connsiteY6" fmla="*/ 827317 h 992657"/>
              <a:gd name="connsiteX7" fmla="*/ 68564 w 128947"/>
              <a:gd name="connsiteY7" fmla="*/ 424092 h 992657"/>
              <a:gd name="connsiteX8" fmla="*/ 65389 w 128947"/>
              <a:gd name="connsiteY8" fmla="*/ 459017 h 992657"/>
              <a:gd name="connsiteX9" fmla="*/ 128889 w 128947"/>
              <a:gd name="connsiteY9" fmla="*/ 100242 h 992657"/>
              <a:gd name="connsiteX10" fmla="*/ 52689 w 128947"/>
              <a:gd name="connsiteY10" fmla="*/ 462192 h 992657"/>
              <a:gd name="connsiteX11" fmla="*/ 52689 w 128947"/>
              <a:gd name="connsiteY11" fmla="*/ 382817 h 992657"/>
              <a:gd name="connsiteX12" fmla="*/ 27289 w 128947"/>
              <a:gd name="connsiteY12" fmla="*/ 208192 h 992657"/>
              <a:gd name="connsiteX13" fmla="*/ 20939 w 128947"/>
              <a:gd name="connsiteY13" fmla="*/ 287567 h 992657"/>
              <a:gd name="connsiteX14" fmla="*/ 1889 w 128947"/>
              <a:gd name="connsiteY14" fmla="*/ 1817 h 99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47" h="992657">
                <a:moveTo>
                  <a:pt x="1889" y="1817"/>
                </a:moveTo>
                <a:cubicBezTo>
                  <a:pt x="10885" y="28804"/>
                  <a:pt x="62743" y="381230"/>
                  <a:pt x="74914" y="449492"/>
                </a:cubicBezTo>
                <a:cubicBezTo>
                  <a:pt x="87085" y="517755"/>
                  <a:pt x="78089" y="361650"/>
                  <a:pt x="74914" y="411392"/>
                </a:cubicBezTo>
                <a:cubicBezTo>
                  <a:pt x="71739" y="461134"/>
                  <a:pt x="60097" y="700846"/>
                  <a:pt x="55864" y="747942"/>
                </a:cubicBezTo>
                <a:cubicBezTo>
                  <a:pt x="51631" y="795038"/>
                  <a:pt x="51631" y="653750"/>
                  <a:pt x="49514" y="693967"/>
                </a:cubicBezTo>
                <a:cubicBezTo>
                  <a:pt x="47397" y="734184"/>
                  <a:pt x="43693" y="967017"/>
                  <a:pt x="43164" y="989242"/>
                </a:cubicBezTo>
                <a:cubicBezTo>
                  <a:pt x="42635" y="1011467"/>
                  <a:pt x="42106" y="921509"/>
                  <a:pt x="46339" y="827317"/>
                </a:cubicBezTo>
                <a:cubicBezTo>
                  <a:pt x="50572" y="733125"/>
                  <a:pt x="65389" y="485475"/>
                  <a:pt x="68564" y="424092"/>
                </a:cubicBezTo>
                <a:cubicBezTo>
                  <a:pt x="71739" y="362709"/>
                  <a:pt x="55335" y="512992"/>
                  <a:pt x="65389" y="459017"/>
                </a:cubicBezTo>
                <a:cubicBezTo>
                  <a:pt x="75443" y="405042"/>
                  <a:pt x="131006" y="99713"/>
                  <a:pt x="128889" y="100242"/>
                </a:cubicBezTo>
                <a:cubicBezTo>
                  <a:pt x="126772" y="100771"/>
                  <a:pt x="65389" y="415096"/>
                  <a:pt x="52689" y="462192"/>
                </a:cubicBezTo>
                <a:cubicBezTo>
                  <a:pt x="39989" y="509288"/>
                  <a:pt x="56922" y="425150"/>
                  <a:pt x="52689" y="382817"/>
                </a:cubicBezTo>
                <a:cubicBezTo>
                  <a:pt x="48456" y="340484"/>
                  <a:pt x="32581" y="224067"/>
                  <a:pt x="27289" y="208192"/>
                </a:cubicBezTo>
                <a:cubicBezTo>
                  <a:pt x="21997" y="192317"/>
                  <a:pt x="23056" y="318259"/>
                  <a:pt x="20939" y="287567"/>
                </a:cubicBezTo>
                <a:cubicBezTo>
                  <a:pt x="18822" y="256875"/>
                  <a:pt x="-7107" y="-25170"/>
                  <a:pt x="1889" y="18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1CE27B90-6457-0D20-2580-A6415526F3C0}"/>
              </a:ext>
            </a:extLst>
          </p:cNvPr>
          <p:cNvSpPr/>
          <p:nvPr/>
        </p:nvSpPr>
        <p:spPr>
          <a:xfrm>
            <a:off x="5120679" y="3678591"/>
            <a:ext cx="92933" cy="703357"/>
          </a:xfrm>
          <a:custGeom>
            <a:avLst/>
            <a:gdLst>
              <a:gd name="connsiteX0" fmla="*/ 596 w 92933"/>
              <a:gd name="connsiteY0" fmla="*/ 4409 h 703357"/>
              <a:gd name="connsiteX1" fmla="*/ 32346 w 92933"/>
              <a:gd name="connsiteY1" fmla="*/ 620359 h 703357"/>
              <a:gd name="connsiteX2" fmla="*/ 38696 w 92933"/>
              <a:gd name="connsiteY2" fmla="*/ 563209 h 703357"/>
              <a:gd name="connsiteX3" fmla="*/ 92671 w 92933"/>
              <a:gd name="connsiteY3" fmla="*/ 702909 h 703357"/>
              <a:gd name="connsiteX4" fmla="*/ 57746 w 92933"/>
              <a:gd name="connsiteY4" fmla="*/ 604484 h 703357"/>
              <a:gd name="connsiteX5" fmla="*/ 22821 w 92933"/>
              <a:gd name="connsiteY5" fmla="*/ 515584 h 703357"/>
              <a:gd name="connsiteX6" fmla="*/ 22821 w 92933"/>
              <a:gd name="connsiteY6" fmla="*/ 556859 h 703357"/>
              <a:gd name="connsiteX7" fmla="*/ 10121 w 92933"/>
              <a:gd name="connsiteY7" fmla="*/ 267934 h 703357"/>
              <a:gd name="connsiteX8" fmla="*/ 10121 w 92933"/>
              <a:gd name="connsiteY8" fmla="*/ 340959 h 703357"/>
              <a:gd name="connsiteX9" fmla="*/ 596 w 92933"/>
              <a:gd name="connsiteY9" fmla="*/ 4409 h 70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33" h="703357">
                <a:moveTo>
                  <a:pt x="596" y="4409"/>
                </a:moveTo>
                <a:cubicBezTo>
                  <a:pt x="4300" y="50976"/>
                  <a:pt x="25996" y="527226"/>
                  <a:pt x="32346" y="620359"/>
                </a:cubicBezTo>
                <a:cubicBezTo>
                  <a:pt x="38696" y="713492"/>
                  <a:pt x="28642" y="549451"/>
                  <a:pt x="38696" y="563209"/>
                </a:cubicBezTo>
                <a:cubicBezTo>
                  <a:pt x="48750" y="576967"/>
                  <a:pt x="89496" y="696030"/>
                  <a:pt x="92671" y="702909"/>
                </a:cubicBezTo>
                <a:cubicBezTo>
                  <a:pt x="95846" y="709788"/>
                  <a:pt x="69388" y="635705"/>
                  <a:pt x="57746" y="604484"/>
                </a:cubicBezTo>
                <a:cubicBezTo>
                  <a:pt x="46104" y="573263"/>
                  <a:pt x="28642" y="523521"/>
                  <a:pt x="22821" y="515584"/>
                </a:cubicBezTo>
                <a:cubicBezTo>
                  <a:pt x="17000" y="507647"/>
                  <a:pt x="24938" y="598134"/>
                  <a:pt x="22821" y="556859"/>
                </a:cubicBezTo>
                <a:cubicBezTo>
                  <a:pt x="20704" y="515584"/>
                  <a:pt x="12238" y="303917"/>
                  <a:pt x="10121" y="267934"/>
                </a:cubicBezTo>
                <a:cubicBezTo>
                  <a:pt x="8004" y="231951"/>
                  <a:pt x="8534" y="387526"/>
                  <a:pt x="10121" y="340959"/>
                </a:cubicBezTo>
                <a:cubicBezTo>
                  <a:pt x="11709" y="294392"/>
                  <a:pt x="-3108" y="-42158"/>
                  <a:pt x="596" y="4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BCDD2F6-EEDF-3C04-8B5C-220DA6572820}"/>
              </a:ext>
            </a:extLst>
          </p:cNvPr>
          <p:cNvSpPr/>
          <p:nvPr/>
        </p:nvSpPr>
        <p:spPr>
          <a:xfrm>
            <a:off x="5173341" y="4593777"/>
            <a:ext cx="105027" cy="396857"/>
          </a:xfrm>
          <a:custGeom>
            <a:avLst/>
            <a:gdLst>
              <a:gd name="connsiteX0" fmla="*/ 59059 w 105027"/>
              <a:gd name="connsiteY0" fmla="*/ 448 h 396857"/>
              <a:gd name="connsiteX1" fmla="*/ 100334 w 105027"/>
              <a:gd name="connsiteY1" fmla="*/ 222698 h 396857"/>
              <a:gd name="connsiteX2" fmla="*/ 97159 w 105027"/>
              <a:gd name="connsiteY2" fmla="*/ 394148 h 396857"/>
              <a:gd name="connsiteX3" fmla="*/ 100334 w 105027"/>
              <a:gd name="connsiteY3" fmla="*/ 324298 h 396857"/>
              <a:gd name="connsiteX4" fmla="*/ 24134 w 105027"/>
              <a:gd name="connsiteY4" fmla="*/ 276673 h 396857"/>
              <a:gd name="connsiteX5" fmla="*/ 1909 w 105027"/>
              <a:gd name="connsiteY5" fmla="*/ 276673 h 396857"/>
              <a:gd name="connsiteX6" fmla="*/ 65409 w 105027"/>
              <a:gd name="connsiteY6" fmla="*/ 302073 h 396857"/>
              <a:gd name="connsiteX7" fmla="*/ 97159 w 105027"/>
              <a:gd name="connsiteY7" fmla="*/ 263973 h 396857"/>
              <a:gd name="connsiteX8" fmla="*/ 84459 w 105027"/>
              <a:gd name="connsiteY8" fmla="*/ 171898 h 396857"/>
              <a:gd name="connsiteX9" fmla="*/ 84459 w 105027"/>
              <a:gd name="connsiteY9" fmla="*/ 206823 h 396857"/>
              <a:gd name="connsiteX10" fmla="*/ 100334 w 105027"/>
              <a:gd name="connsiteY10" fmla="*/ 171898 h 396857"/>
              <a:gd name="connsiteX11" fmla="*/ 100334 w 105027"/>
              <a:gd name="connsiteY11" fmla="*/ 165548 h 396857"/>
              <a:gd name="connsiteX12" fmla="*/ 59059 w 105027"/>
              <a:gd name="connsiteY12" fmla="*/ 448 h 3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27" h="396857">
                <a:moveTo>
                  <a:pt x="59059" y="448"/>
                </a:moveTo>
                <a:cubicBezTo>
                  <a:pt x="59059" y="9973"/>
                  <a:pt x="93984" y="157081"/>
                  <a:pt x="100334" y="222698"/>
                </a:cubicBezTo>
                <a:cubicBezTo>
                  <a:pt x="106684" y="288315"/>
                  <a:pt x="97159" y="377215"/>
                  <a:pt x="97159" y="394148"/>
                </a:cubicBezTo>
                <a:cubicBezTo>
                  <a:pt x="97159" y="411081"/>
                  <a:pt x="112505" y="343877"/>
                  <a:pt x="100334" y="324298"/>
                </a:cubicBezTo>
                <a:cubicBezTo>
                  <a:pt x="88163" y="304719"/>
                  <a:pt x="40538" y="284611"/>
                  <a:pt x="24134" y="276673"/>
                </a:cubicBezTo>
                <a:cubicBezTo>
                  <a:pt x="7730" y="268736"/>
                  <a:pt x="-4970" y="272440"/>
                  <a:pt x="1909" y="276673"/>
                </a:cubicBezTo>
                <a:cubicBezTo>
                  <a:pt x="8788" y="280906"/>
                  <a:pt x="49534" y="304190"/>
                  <a:pt x="65409" y="302073"/>
                </a:cubicBezTo>
                <a:cubicBezTo>
                  <a:pt x="81284" y="299956"/>
                  <a:pt x="93984" y="285669"/>
                  <a:pt x="97159" y="263973"/>
                </a:cubicBezTo>
                <a:cubicBezTo>
                  <a:pt x="100334" y="242277"/>
                  <a:pt x="86576" y="181423"/>
                  <a:pt x="84459" y="171898"/>
                </a:cubicBezTo>
                <a:cubicBezTo>
                  <a:pt x="82342" y="162373"/>
                  <a:pt x="81813" y="206823"/>
                  <a:pt x="84459" y="206823"/>
                </a:cubicBezTo>
                <a:cubicBezTo>
                  <a:pt x="87105" y="206823"/>
                  <a:pt x="97688" y="178777"/>
                  <a:pt x="100334" y="171898"/>
                </a:cubicBezTo>
                <a:cubicBezTo>
                  <a:pt x="102980" y="165019"/>
                  <a:pt x="107742" y="195181"/>
                  <a:pt x="100334" y="165548"/>
                </a:cubicBezTo>
                <a:cubicBezTo>
                  <a:pt x="92926" y="135915"/>
                  <a:pt x="59059" y="-9077"/>
                  <a:pt x="5905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5DCB2AE-7DB3-ED14-26D0-8F638CBE1316}"/>
              </a:ext>
            </a:extLst>
          </p:cNvPr>
          <p:cNvSpPr/>
          <p:nvPr/>
        </p:nvSpPr>
        <p:spPr>
          <a:xfrm>
            <a:off x="5072980" y="3496059"/>
            <a:ext cx="26083" cy="1008763"/>
          </a:xfrm>
          <a:custGeom>
            <a:avLst/>
            <a:gdLst>
              <a:gd name="connsiteX0" fmla="*/ 26070 w 26083"/>
              <a:gd name="connsiteY0" fmla="*/ 2791 h 1008763"/>
              <a:gd name="connsiteX1" fmla="*/ 7020 w 26083"/>
              <a:gd name="connsiteY1" fmla="*/ 533016 h 1008763"/>
              <a:gd name="connsiteX2" fmla="*/ 16545 w 26083"/>
              <a:gd name="connsiteY2" fmla="*/ 510791 h 1008763"/>
              <a:gd name="connsiteX3" fmla="*/ 16545 w 26083"/>
              <a:gd name="connsiteY3" fmla="*/ 720341 h 1008763"/>
              <a:gd name="connsiteX4" fmla="*/ 19720 w 26083"/>
              <a:gd name="connsiteY4" fmla="*/ 1006091 h 1008763"/>
              <a:gd name="connsiteX5" fmla="*/ 7020 w 26083"/>
              <a:gd name="connsiteY5" fmla="*/ 539366 h 1008763"/>
              <a:gd name="connsiteX6" fmla="*/ 670 w 26083"/>
              <a:gd name="connsiteY6" fmla="*/ 523491 h 1008763"/>
              <a:gd name="connsiteX7" fmla="*/ 22895 w 26083"/>
              <a:gd name="connsiteY7" fmla="*/ 266316 h 1008763"/>
              <a:gd name="connsiteX8" fmla="*/ 10195 w 26083"/>
              <a:gd name="connsiteY8" fmla="*/ 320291 h 1008763"/>
              <a:gd name="connsiteX9" fmla="*/ 26070 w 26083"/>
              <a:gd name="connsiteY9" fmla="*/ 2791 h 100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83" h="1008763">
                <a:moveTo>
                  <a:pt x="26070" y="2791"/>
                </a:moveTo>
                <a:cubicBezTo>
                  <a:pt x="25541" y="38245"/>
                  <a:pt x="8607" y="448349"/>
                  <a:pt x="7020" y="533016"/>
                </a:cubicBezTo>
                <a:cubicBezTo>
                  <a:pt x="5433" y="617683"/>
                  <a:pt x="14958" y="479570"/>
                  <a:pt x="16545" y="510791"/>
                </a:cubicBezTo>
                <a:cubicBezTo>
                  <a:pt x="18132" y="542012"/>
                  <a:pt x="16016" y="637791"/>
                  <a:pt x="16545" y="720341"/>
                </a:cubicBezTo>
                <a:cubicBezTo>
                  <a:pt x="17074" y="802891"/>
                  <a:pt x="21307" y="1036253"/>
                  <a:pt x="19720" y="1006091"/>
                </a:cubicBezTo>
                <a:cubicBezTo>
                  <a:pt x="18133" y="975929"/>
                  <a:pt x="7020" y="539366"/>
                  <a:pt x="7020" y="539366"/>
                </a:cubicBezTo>
                <a:cubicBezTo>
                  <a:pt x="3845" y="458933"/>
                  <a:pt x="-1976" y="568999"/>
                  <a:pt x="670" y="523491"/>
                </a:cubicBezTo>
                <a:cubicBezTo>
                  <a:pt x="3316" y="477983"/>
                  <a:pt x="21308" y="300183"/>
                  <a:pt x="22895" y="266316"/>
                </a:cubicBezTo>
                <a:cubicBezTo>
                  <a:pt x="24482" y="232449"/>
                  <a:pt x="9137" y="359978"/>
                  <a:pt x="10195" y="320291"/>
                </a:cubicBezTo>
                <a:cubicBezTo>
                  <a:pt x="11253" y="280604"/>
                  <a:pt x="26599" y="-32663"/>
                  <a:pt x="26070" y="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0817574-2140-4205-B413-30B7E2F7E136}"/>
              </a:ext>
            </a:extLst>
          </p:cNvPr>
          <p:cNvSpPr/>
          <p:nvPr/>
        </p:nvSpPr>
        <p:spPr>
          <a:xfrm>
            <a:off x="5133603" y="4502908"/>
            <a:ext cx="6722" cy="473611"/>
          </a:xfrm>
          <a:custGeom>
            <a:avLst/>
            <a:gdLst>
              <a:gd name="connsiteX0" fmla="*/ 372 w 6722"/>
              <a:gd name="connsiteY0" fmla="*/ 5592 h 473611"/>
              <a:gd name="connsiteX1" fmla="*/ 6722 w 6722"/>
              <a:gd name="connsiteY1" fmla="*/ 469142 h 473611"/>
              <a:gd name="connsiteX2" fmla="*/ 372 w 6722"/>
              <a:gd name="connsiteY2" fmla="*/ 227842 h 473611"/>
              <a:gd name="connsiteX3" fmla="*/ 372 w 6722"/>
              <a:gd name="connsiteY3" fmla="*/ 5592 h 47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2" h="473611">
                <a:moveTo>
                  <a:pt x="372" y="5592"/>
                </a:moveTo>
                <a:cubicBezTo>
                  <a:pt x="1430" y="45809"/>
                  <a:pt x="6722" y="432100"/>
                  <a:pt x="6722" y="469142"/>
                </a:cubicBezTo>
                <a:cubicBezTo>
                  <a:pt x="6722" y="506184"/>
                  <a:pt x="-157" y="302984"/>
                  <a:pt x="372" y="227842"/>
                </a:cubicBezTo>
                <a:cubicBezTo>
                  <a:pt x="901" y="152700"/>
                  <a:pt x="-686" y="-34625"/>
                  <a:pt x="372" y="5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E4923E0-0267-54D9-EF19-F7E70C8E93C5}"/>
              </a:ext>
            </a:extLst>
          </p:cNvPr>
          <p:cNvSpPr/>
          <p:nvPr/>
        </p:nvSpPr>
        <p:spPr>
          <a:xfrm>
            <a:off x="5035378" y="3506257"/>
            <a:ext cx="32427" cy="479802"/>
          </a:xfrm>
          <a:custGeom>
            <a:avLst/>
            <a:gdLst>
              <a:gd name="connsiteX0" fmla="*/ 172 w 32427"/>
              <a:gd name="connsiteY0" fmla="*/ 2118 h 479802"/>
              <a:gd name="connsiteX1" fmla="*/ 31922 w 32427"/>
              <a:gd name="connsiteY1" fmla="*/ 468843 h 479802"/>
              <a:gd name="connsiteX2" fmla="*/ 19222 w 32427"/>
              <a:gd name="connsiteY2" fmla="*/ 303743 h 479802"/>
              <a:gd name="connsiteX3" fmla="*/ 172 w 32427"/>
              <a:gd name="connsiteY3" fmla="*/ 2118 h 47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7" h="479802">
                <a:moveTo>
                  <a:pt x="172" y="2118"/>
                </a:moveTo>
                <a:cubicBezTo>
                  <a:pt x="2289" y="29635"/>
                  <a:pt x="28747" y="418572"/>
                  <a:pt x="31922" y="468843"/>
                </a:cubicBezTo>
                <a:cubicBezTo>
                  <a:pt x="35097" y="519114"/>
                  <a:pt x="22397" y="384705"/>
                  <a:pt x="19222" y="303743"/>
                </a:cubicBezTo>
                <a:cubicBezTo>
                  <a:pt x="16047" y="222781"/>
                  <a:pt x="-1945" y="-25399"/>
                  <a:pt x="172" y="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22A0F43-9871-FE44-80C9-AB73EA31B36F}"/>
              </a:ext>
            </a:extLst>
          </p:cNvPr>
          <p:cNvSpPr/>
          <p:nvPr/>
        </p:nvSpPr>
        <p:spPr>
          <a:xfrm>
            <a:off x="5067131" y="4330637"/>
            <a:ext cx="89156" cy="620497"/>
          </a:xfrm>
          <a:custGeom>
            <a:avLst/>
            <a:gdLst>
              <a:gd name="connsiteX0" fmla="*/ 73194 w 89156"/>
              <a:gd name="connsiteY0" fmla="*/ 63 h 620497"/>
              <a:gd name="connsiteX1" fmla="*/ 76369 w 89156"/>
              <a:gd name="connsiteY1" fmla="*/ 215963 h 620497"/>
              <a:gd name="connsiteX2" fmla="*/ 12869 w 89156"/>
              <a:gd name="connsiteY2" fmla="*/ 333438 h 620497"/>
              <a:gd name="connsiteX3" fmla="*/ 19219 w 89156"/>
              <a:gd name="connsiteY3" fmla="*/ 285813 h 620497"/>
              <a:gd name="connsiteX4" fmla="*/ 12869 w 89156"/>
              <a:gd name="connsiteY4" fmla="*/ 428688 h 620497"/>
              <a:gd name="connsiteX5" fmla="*/ 28744 w 89156"/>
              <a:gd name="connsiteY5" fmla="*/ 619188 h 620497"/>
              <a:gd name="connsiteX6" fmla="*/ 169 w 89156"/>
              <a:gd name="connsiteY6" fmla="*/ 327088 h 620497"/>
              <a:gd name="connsiteX7" fmla="*/ 44619 w 89156"/>
              <a:gd name="connsiteY7" fmla="*/ 247713 h 620497"/>
              <a:gd name="connsiteX8" fmla="*/ 16044 w 89156"/>
              <a:gd name="connsiteY8" fmla="*/ 288988 h 620497"/>
              <a:gd name="connsiteX9" fmla="*/ 89069 w 89156"/>
              <a:gd name="connsiteY9" fmla="*/ 206438 h 620497"/>
              <a:gd name="connsiteX10" fmla="*/ 31919 w 89156"/>
              <a:gd name="connsiteY10" fmla="*/ 266763 h 620497"/>
              <a:gd name="connsiteX11" fmla="*/ 79544 w 89156"/>
              <a:gd name="connsiteY11" fmla="*/ 193738 h 620497"/>
              <a:gd name="connsiteX12" fmla="*/ 73194 w 89156"/>
              <a:gd name="connsiteY12" fmla="*/ 63 h 62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156" h="620497">
                <a:moveTo>
                  <a:pt x="73194" y="63"/>
                </a:moveTo>
                <a:cubicBezTo>
                  <a:pt x="72665" y="3767"/>
                  <a:pt x="86423" y="160401"/>
                  <a:pt x="76369" y="215963"/>
                </a:cubicBezTo>
                <a:cubicBezTo>
                  <a:pt x="66315" y="271526"/>
                  <a:pt x="22394" y="321796"/>
                  <a:pt x="12869" y="333438"/>
                </a:cubicBezTo>
                <a:cubicBezTo>
                  <a:pt x="3344" y="345080"/>
                  <a:pt x="19219" y="269938"/>
                  <a:pt x="19219" y="285813"/>
                </a:cubicBezTo>
                <a:cubicBezTo>
                  <a:pt x="19219" y="301688"/>
                  <a:pt x="11282" y="373126"/>
                  <a:pt x="12869" y="428688"/>
                </a:cubicBezTo>
                <a:cubicBezTo>
                  <a:pt x="14456" y="484250"/>
                  <a:pt x="30861" y="636121"/>
                  <a:pt x="28744" y="619188"/>
                </a:cubicBezTo>
                <a:cubicBezTo>
                  <a:pt x="26627" y="602255"/>
                  <a:pt x="-2477" y="389000"/>
                  <a:pt x="169" y="327088"/>
                </a:cubicBezTo>
                <a:cubicBezTo>
                  <a:pt x="2815" y="265176"/>
                  <a:pt x="41973" y="254063"/>
                  <a:pt x="44619" y="247713"/>
                </a:cubicBezTo>
                <a:cubicBezTo>
                  <a:pt x="47265" y="241363"/>
                  <a:pt x="8636" y="295867"/>
                  <a:pt x="16044" y="288988"/>
                </a:cubicBezTo>
                <a:cubicBezTo>
                  <a:pt x="23452" y="282109"/>
                  <a:pt x="86423" y="210142"/>
                  <a:pt x="89069" y="206438"/>
                </a:cubicBezTo>
                <a:cubicBezTo>
                  <a:pt x="91715" y="202734"/>
                  <a:pt x="33507" y="268880"/>
                  <a:pt x="31919" y="266763"/>
                </a:cubicBezTo>
                <a:cubicBezTo>
                  <a:pt x="30331" y="264646"/>
                  <a:pt x="71607" y="231309"/>
                  <a:pt x="79544" y="193738"/>
                </a:cubicBezTo>
                <a:cubicBezTo>
                  <a:pt x="87481" y="156167"/>
                  <a:pt x="73723" y="-3641"/>
                  <a:pt x="7319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A480B9B-87EB-9D33-0B5F-9B5CF5F2E1A2}"/>
              </a:ext>
            </a:extLst>
          </p:cNvPr>
          <p:cNvSpPr/>
          <p:nvPr/>
        </p:nvSpPr>
        <p:spPr>
          <a:xfrm>
            <a:off x="4972031" y="3711575"/>
            <a:ext cx="58060" cy="1111424"/>
          </a:xfrm>
          <a:custGeom>
            <a:avLst/>
            <a:gdLst>
              <a:gd name="connsiteX0" fmla="*/ 19 w 58060"/>
              <a:gd name="connsiteY0" fmla="*/ 0 h 1111424"/>
              <a:gd name="connsiteX1" fmla="*/ 57169 w 58060"/>
              <a:gd name="connsiteY1" fmla="*/ 377825 h 1111424"/>
              <a:gd name="connsiteX2" fmla="*/ 25419 w 58060"/>
              <a:gd name="connsiteY2" fmla="*/ 755650 h 1111424"/>
              <a:gd name="connsiteX3" fmla="*/ 47644 w 58060"/>
              <a:gd name="connsiteY3" fmla="*/ 704850 h 1111424"/>
              <a:gd name="connsiteX4" fmla="*/ 15894 w 58060"/>
              <a:gd name="connsiteY4" fmla="*/ 946150 h 1111424"/>
              <a:gd name="connsiteX5" fmla="*/ 28594 w 58060"/>
              <a:gd name="connsiteY5" fmla="*/ 1108075 h 1111424"/>
              <a:gd name="connsiteX6" fmla="*/ 38119 w 58060"/>
              <a:gd name="connsiteY6" fmla="*/ 796925 h 1111424"/>
              <a:gd name="connsiteX7" fmla="*/ 47644 w 58060"/>
              <a:gd name="connsiteY7" fmla="*/ 514350 h 1111424"/>
              <a:gd name="connsiteX8" fmla="*/ 57169 w 58060"/>
              <a:gd name="connsiteY8" fmla="*/ 304800 h 1111424"/>
              <a:gd name="connsiteX9" fmla="*/ 50819 w 58060"/>
              <a:gd name="connsiteY9" fmla="*/ 377825 h 1111424"/>
              <a:gd name="connsiteX10" fmla="*/ 19 w 58060"/>
              <a:gd name="connsiteY10" fmla="*/ 0 h 11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60" h="1111424">
                <a:moveTo>
                  <a:pt x="19" y="0"/>
                </a:moveTo>
                <a:cubicBezTo>
                  <a:pt x="1077" y="0"/>
                  <a:pt x="52936" y="251884"/>
                  <a:pt x="57169" y="377825"/>
                </a:cubicBezTo>
                <a:cubicBezTo>
                  <a:pt x="61402" y="503766"/>
                  <a:pt x="27006" y="701146"/>
                  <a:pt x="25419" y="755650"/>
                </a:cubicBezTo>
                <a:cubicBezTo>
                  <a:pt x="23832" y="810154"/>
                  <a:pt x="49232" y="673100"/>
                  <a:pt x="47644" y="704850"/>
                </a:cubicBezTo>
                <a:cubicBezTo>
                  <a:pt x="46056" y="736600"/>
                  <a:pt x="19069" y="878946"/>
                  <a:pt x="15894" y="946150"/>
                </a:cubicBezTo>
                <a:cubicBezTo>
                  <a:pt x="12719" y="1013354"/>
                  <a:pt x="24890" y="1132946"/>
                  <a:pt x="28594" y="1108075"/>
                </a:cubicBezTo>
                <a:cubicBezTo>
                  <a:pt x="32298" y="1083204"/>
                  <a:pt x="34944" y="895879"/>
                  <a:pt x="38119" y="796925"/>
                </a:cubicBezTo>
                <a:cubicBezTo>
                  <a:pt x="41294" y="697971"/>
                  <a:pt x="44469" y="596371"/>
                  <a:pt x="47644" y="514350"/>
                </a:cubicBezTo>
                <a:cubicBezTo>
                  <a:pt x="50819" y="432329"/>
                  <a:pt x="56640" y="327554"/>
                  <a:pt x="57169" y="304800"/>
                </a:cubicBezTo>
                <a:cubicBezTo>
                  <a:pt x="57698" y="282046"/>
                  <a:pt x="60873" y="426508"/>
                  <a:pt x="50819" y="377825"/>
                </a:cubicBezTo>
                <a:cubicBezTo>
                  <a:pt x="40765" y="329142"/>
                  <a:pt x="-1039" y="0"/>
                  <a:pt x="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F92CCD2-34EE-5C58-282C-851C9A7989E6}"/>
              </a:ext>
            </a:extLst>
          </p:cNvPr>
          <p:cNvSpPr/>
          <p:nvPr/>
        </p:nvSpPr>
        <p:spPr>
          <a:xfrm>
            <a:off x="4847554" y="4941724"/>
            <a:ext cx="432730" cy="243053"/>
          </a:xfrm>
          <a:custGeom>
            <a:avLst/>
            <a:gdLst>
              <a:gd name="connsiteX0" fmla="*/ 3846 w 432730"/>
              <a:gd name="connsiteY0" fmla="*/ 46201 h 243053"/>
              <a:gd name="connsiteX1" fmla="*/ 372146 w 432730"/>
              <a:gd name="connsiteY1" fmla="*/ 1751 h 243053"/>
              <a:gd name="connsiteX2" fmla="*/ 254671 w 432730"/>
              <a:gd name="connsiteY2" fmla="*/ 14451 h 243053"/>
              <a:gd name="connsiteX3" fmla="*/ 324521 w 432730"/>
              <a:gd name="connsiteY3" fmla="*/ 65251 h 243053"/>
              <a:gd name="connsiteX4" fmla="*/ 375321 w 432730"/>
              <a:gd name="connsiteY4" fmla="*/ 49376 h 243053"/>
              <a:gd name="connsiteX5" fmla="*/ 305471 w 432730"/>
              <a:gd name="connsiteY5" fmla="*/ 116051 h 243053"/>
              <a:gd name="connsiteX6" fmla="*/ 254671 w 432730"/>
              <a:gd name="connsiteY6" fmla="*/ 243051 h 243053"/>
              <a:gd name="connsiteX7" fmla="*/ 302296 w 432730"/>
              <a:gd name="connsiteY7" fmla="*/ 112876 h 243053"/>
              <a:gd name="connsiteX8" fmla="*/ 432471 w 432730"/>
              <a:gd name="connsiteY8" fmla="*/ 74776 h 243053"/>
              <a:gd name="connsiteX9" fmla="*/ 334046 w 432730"/>
              <a:gd name="connsiteY9" fmla="*/ 68426 h 243053"/>
              <a:gd name="connsiteX10" fmla="*/ 273721 w 432730"/>
              <a:gd name="connsiteY10" fmla="*/ 8101 h 243053"/>
              <a:gd name="connsiteX11" fmla="*/ 222921 w 432730"/>
              <a:gd name="connsiteY11" fmla="*/ 20801 h 243053"/>
              <a:gd name="connsiteX12" fmla="*/ 248321 w 432730"/>
              <a:gd name="connsiteY12" fmla="*/ 1751 h 243053"/>
              <a:gd name="connsiteX13" fmla="*/ 184821 w 432730"/>
              <a:gd name="connsiteY13" fmla="*/ 14451 h 243053"/>
              <a:gd name="connsiteX14" fmla="*/ 3846 w 432730"/>
              <a:gd name="connsiteY14" fmla="*/ 46201 h 24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730" h="243053">
                <a:moveTo>
                  <a:pt x="3846" y="46201"/>
                </a:moveTo>
                <a:cubicBezTo>
                  <a:pt x="35067" y="44084"/>
                  <a:pt x="330342" y="7043"/>
                  <a:pt x="372146" y="1751"/>
                </a:cubicBezTo>
                <a:cubicBezTo>
                  <a:pt x="413950" y="-3541"/>
                  <a:pt x="262608" y="3868"/>
                  <a:pt x="254671" y="14451"/>
                </a:cubicBezTo>
                <a:cubicBezTo>
                  <a:pt x="246734" y="25034"/>
                  <a:pt x="304413" y="59430"/>
                  <a:pt x="324521" y="65251"/>
                </a:cubicBezTo>
                <a:cubicBezTo>
                  <a:pt x="344629" y="71072"/>
                  <a:pt x="378496" y="40909"/>
                  <a:pt x="375321" y="49376"/>
                </a:cubicBezTo>
                <a:cubicBezTo>
                  <a:pt x="372146" y="57843"/>
                  <a:pt x="325579" y="83772"/>
                  <a:pt x="305471" y="116051"/>
                </a:cubicBezTo>
                <a:cubicBezTo>
                  <a:pt x="285363" y="148330"/>
                  <a:pt x="255200" y="243580"/>
                  <a:pt x="254671" y="243051"/>
                </a:cubicBezTo>
                <a:cubicBezTo>
                  <a:pt x="254142" y="242522"/>
                  <a:pt x="272663" y="140922"/>
                  <a:pt x="302296" y="112876"/>
                </a:cubicBezTo>
                <a:cubicBezTo>
                  <a:pt x="331929" y="84830"/>
                  <a:pt x="427179" y="82184"/>
                  <a:pt x="432471" y="74776"/>
                </a:cubicBezTo>
                <a:cubicBezTo>
                  <a:pt x="437763" y="67368"/>
                  <a:pt x="360504" y="79539"/>
                  <a:pt x="334046" y="68426"/>
                </a:cubicBezTo>
                <a:cubicBezTo>
                  <a:pt x="307588" y="57314"/>
                  <a:pt x="292242" y="16038"/>
                  <a:pt x="273721" y="8101"/>
                </a:cubicBezTo>
                <a:cubicBezTo>
                  <a:pt x="255200" y="164"/>
                  <a:pt x="227154" y="21859"/>
                  <a:pt x="222921" y="20801"/>
                </a:cubicBezTo>
                <a:cubicBezTo>
                  <a:pt x="218688" y="19743"/>
                  <a:pt x="254671" y="2809"/>
                  <a:pt x="248321" y="1751"/>
                </a:cubicBezTo>
                <a:cubicBezTo>
                  <a:pt x="241971" y="693"/>
                  <a:pt x="229271" y="10218"/>
                  <a:pt x="184821" y="14451"/>
                </a:cubicBezTo>
                <a:cubicBezTo>
                  <a:pt x="140371" y="18684"/>
                  <a:pt x="-27375" y="48318"/>
                  <a:pt x="3846" y="46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CE048C1-9947-0A5E-EB9A-526AFC1F8943}"/>
              </a:ext>
            </a:extLst>
          </p:cNvPr>
          <p:cNvSpPr/>
          <p:nvPr/>
        </p:nvSpPr>
        <p:spPr>
          <a:xfrm>
            <a:off x="4929439" y="3847918"/>
            <a:ext cx="69004" cy="982001"/>
          </a:xfrm>
          <a:custGeom>
            <a:avLst/>
            <a:gdLst>
              <a:gd name="connsiteX0" fmla="*/ 23561 w 69004"/>
              <a:gd name="connsiteY0" fmla="*/ 182 h 982001"/>
              <a:gd name="connsiteX1" fmla="*/ 29911 w 69004"/>
              <a:gd name="connsiteY1" fmla="*/ 149407 h 982001"/>
              <a:gd name="connsiteX2" fmla="*/ 58486 w 69004"/>
              <a:gd name="connsiteY2" fmla="*/ 260532 h 982001"/>
              <a:gd name="connsiteX3" fmla="*/ 64836 w 69004"/>
              <a:gd name="connsiteY3" fmla="*/ 257357 h 982001"/>
              <a:gd name="connsiteX4" fmla="*/ 48961 w 69004"/>
              <a:gd name="connsiteY4" fmla="*/ 403407 h 982001"/>
              <a:gd name="connsiteX5" fmla="*/ 45786 w 69004"/>
              <a:gd name="connsiteY5" fmla="*/ 378007 h 982001"/>
              <a:gd name="connsiteX6" fmla="*/ 20386 w 69004"/>
              <a:gd name="connsiteY6" fmla="*/ 431982 h 982001"/>
              <a:gd name="connsiteX7" fmla="*/ 23561 w 69004"/>
              <a:gd name="connsiteY7" fmla="*/ 412932 h 982001"/>
              <a:gd name="connsiteX8" fmla="*/ 17211 w 69004"/>
              <a:gd name="connsiteY8" fmla="*/ 657407 h 982001"/>
              <a:gd name="connsiteX9" fmla="*/ 26736 w 69004"/>
              <a:gd name="connsiteY9" fmla="*/ 593907 h 982001"/>
              <a:gd name="connsiteX10" fmla="*/ 20386 w 69004"/>
              <a:gd name="connsiteY10" fmla="*/ 981257 h 982001"/>
              <a:gd name="connsiteX11" fmla="*/ 33086 w 69004"/>
              <a:gd name="connsiteY11" fmla="*/ 479607 h 982001"/>
              <a:gd name="connsiteX12" fmla="*/ 64836 w 69004"/>
              <a:gd name="connsiteY12" fmla="*/ 270057 h 982001"/>
              <a:gd name="connsiteX13" fmla="*/ 61661 w 69004"/>
              <a:gd name="connsiteY13" fmla="*/ 289107 h 982001"/>
              <a:gd name="connsiteX14" fmla="*/ 1336 w 69004"/>
              <a:gd name="connsiteY14" fmla="*/ 133532 h 982001"/>
              <a:gd name="connsiteX15" fmla="*/ 20386 w 69004"/>
              <a:gd name="connsiteY15" fmla="*/ 181157 h 982001"/>
              <a:gd name="connsiteX16" fmla="*/ 23561 w 69004"/>
              <a:gd name="connsiteY16" fmla="*/ 182 h 9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004" h="982001">
                <a:moveTo>
                  <a:pt x="23561" y="182"/>
                </a:moveTo>
                <a:cubicBezTo>
                  <a:pt x="25148" y="-5110"/>
                  <a:pt x="24090" y="106015"/>
                  <a:pt x="29911" y="149407"/>
                </a:cubicBezTo>
                <a:cubicBezTo>
                  <a:pt x="35732" y="192799"/>
                  <a:pt x="58486" y="260532"/>
                  <a:pt x="58486" y="260532"/>
                </a:cubicBezTo>
                <a:cubicBezTo>
                  <a:pt x="64307" y="278524"/>
                  <a:pt x="66424" y="233544"/>
                  <a:pt x="64836" y="257357"/>
                </a:cubicBezTo>
                <a:cubicBezTo>
                  <a:pt x="63248" y="281170"/>
                  <a:pt x="52136" y="383299"/>
                  <a:pt x="48961" y="403407"/>
                </a:cubicBezTo>
                <a:cubicBezTo>
                  <a:pt x="45786" y="423515"/>
                  <a:pt x="50548" y="373245"/>
                  <a:pt x="45786" y="378007"/>
                </a:cubicBezTo>
                <a:cubicBezTo>
                  <a:pt x="41024" y="382769"/>
                  <a:pt x="24090" y="426161"/>
                  <a:pt x="20386" y="431982"/>
                </a:cubicBezTo>
                <a:cubicBezTo>
                  <a:pt x="16682" y="437803"/>
                  <a:pt x="24090" y="375361"/>
                  <a:pt x="23561" y="412932"/>
                </a:cubicBezTo>
                <a:cubicBezTo>
                  <a:pt x="23032" y="450503"/>
                  <a:pt x="16682" y="627245"/>
                  <a:pt x="17211" y="657407"/>
                </a:cubicBezTo>
                <a:cubicBezTo>
                  <a:pt x="17740" y="687570"/>
                  <a:pt x="26207" y="539932"/>
                  <a:pt x="26736" y="593907"/>
                </a:cubicBezTo>
                <a:cubicBezTo>
                  <a:pt x="27265" y="647882"/>
                  <a:pt x="19328" y="1000307"/>
                  <a:pt x="20386" y="981257"/>
                </a:cubicBezTo>
                <a:cubicBezTo>
                  <a:pt x="21444" y="962207"/>
                  <a:pt x="25678" y="598140"/>
                  <a:pt x="33086" y="479607"/>
                </a:cubicBezTo>
                <a:cubicBezTo>
                  <a:pt x="40494" y="361074"/>
                  <a:pt x="64836" y="270057"/>
                  <a:pt x="64836" y="270057"/>
                </a:cubicBezTo>
                <a:cubicBezTo>
                  <a:pt x="69598" y="238307"/>
                  <a:pt x="72244" y="311861"/>
                  <a:pt x="61661" y="289107"/>
                </a:cubicBezTo>
                <a:cubicBezTo>
                  <a:pt x="51078" y="266353"/>
                  <a:pt x="8215" y="151524"/>
                  <a:pt x="1336" y="133532"/>
                </a:cubicBezTo>
                <a:cubicBezTo>
                  <a:pt x="-5543" y="115540"/>
                  <a:pt x="16153" y="200207"/>
                  <a:pt x="20386" y="181157"/>
                </a:cubicBezTo>
                <a:cubicBezTo>
                  <a:pt x="24619" y="162107"/>
                  <a:pt x="21974" y="5474"/>
                  <a:pt x="23561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CB405E2-01FB-18D7-FA47-EC03C9FC5A8C}"/>
              </a:ext>
            </a:extLst>
          </p:cNvPr>
          <p:cNvSpPr/>
          <p:nvPr/>
        </p:nvSpPr>
        <p:spPr>
          <a:xfrm>
            <a:off x="4835158" y="4550679"/>
            <a:ext cx="135663" cy="446866"/>
          </a:xfrm>
          <a:custGeom>
            <a:avLst/>
            <a:gdLst>
              <a:gd name="connsiteX0" fmla="*/ 130542 w 135663"/>
              <a:gd name="connsiteY0" fmla="*/ 2271 h 446866"/>
              <a:gd name="connsiteX1" fmla="*/ 101967 w 135663"/>
              <a:gd name="connsiteY1" fmla="*/ 297546 h 446866"/>
              <a:gd name="connsiteX2" fmla="*/ 121017 w 135663"/>
              <a:gd name="connsiteY2" fmla="*/ 411846 h 446866"/>
              <a:gd name="connsiteX3" fmla="*/ 127367 w 135663"/>
              <a:gd name="connsiteY3" fmla="*/ 357871 h 446866"/>
              <a:gd name="connsiteX4" fmla="*/ 367 w 135663"/>
              <a:gd name="connsiteY4" fmla="*/ 446771 h 446866"/>
              <a:gd name="connsiteX5" fmla="*/ 89267 w 135663"/>
              <a:gd name="connsiteY5" fmla="*/ 373746 h 446866"/>
              <a:gd name="connsiteX6" fmla="*/ 105142 w 135663"/>
              <a:gd name="connsiteY6" fmla="*/ 310246 h 446866"/>
              <a:gd name="connsiteX7" fmla="*/ 41642 w 135663"/>
              <a:gd name="connsiteY7" fmla="*/ 361046 h 446866"/>
              <a:gd name="connsiteX8" fmla="*/ 82917 w 135663"/>
              <a:gd name="connsiteY8" fmla="*/ 307071 h 446866"/>
              <a:gd name="connsiteX9" fmla="*/ 114667 w 135663"/>
              <a:gd name="connsiteY9" fmla="*/ 183246 h 446866"/>
              <a:gd name="connsiteX10" fmla="*/ 73392 w 135663"/>
              <a:gd name="connsiteY10" fmla="*/ 110221 h 446866"/>
              <a:gd name="connsiteX11" fmla="*/ 86092 w 135663"/>
              <a:gd name="connsiteY11" fmla="*/ 157846 h 446866"/>
              <a:gd name="connsiteX12" fmla="*/ 130542 w 135663"/>
              <a:gd name="connsiteY12" fmla="*/ 2271 h 4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663" h="446866">
                <a:moveTo>
                  <a:pt x="130542" y="2271"/>
                </a:moveTo>
                <a:cubicBezTo>
                  <a:pt x="133188" y="25554"/>
                  <a:pt x="103554" y="229284"/>
                  <a:pt x="101967" y="297546"/>
                </a:cubicBezTo>
                <a:cubicBezTo>
                  <a:pt x="100380" y="365808"/>
                  <a:pt x="116784" y="401792"/>
                  <a:pt x="121017" y="411846"/>
                </a:cubicBezTo>
                <a:cubicBezTo>
                  <a:pt x="125250" y="421900"/>
                  <a:pt x="147475" y="352050"/>
                  <a:pt x="127367" y="357871"/>
                </a:cubicBezTo>
                <a:cubicBezTo>
                  <a:pt x="107259" y="363692"/>
                  <a:pt x="6717" y="444125"/>
                  <a:pt x="367" y="446771"/>
                </a:cubicBezTo>
                <a:cubicBezTo>
                  <a:pt x="-5983" y="449417"/>
                  <a:pt x="71804" y="396500"/>
                  <a:pt x="89267" y="373746"/>
                </a:cubicBezTo>
                <a:cubicBezTo>
                  <a:pt x="106729" y="350992"/>
                  <a:pt x="113079" y="312363"/>
                  <a:pt x="105142" y="310246"/>
                </a:cubicBezTo>
                <a:cubicBezTo>
                  <a:pt x="97205" y="308129"/>
                  <a:pt x="45346" y="361575"/>
                  <a:pt x="41642" y="361046"/>
                </a:cubicBezTo>
                <a:cubicBezTo>
                  <a:pt x="37938" y="360517"/>
                  <a:pt x="70746" y="336704"/>
                  <a:pt x="82917" y="307071"/>
                </a:cubicBezTo>
                <a:cubicBezTo>
                  <a:pt x="95088" y="277438"/>
                  <a:pt x="116254" y="216054"/>
                  <a:pt x="114667" y="183246"/>
                </a:cubicBezTo>
                <a:cubicBezTo>
                  <a:pt x="113079" y="150438"/>
                  <a:pt x="78154" y="114454"/>
                  <a:pt x="73392" y="110221"/>
                </a:cubicBezTo>
                <a:cubicBezTo>
                  <a:pt x="68630" y="105988"/>
                  <a:pt x="74450" y="173721"/>
                  <a:pt x="86092" y="157846"/>
                </a:cubicBezTo>
                <a:cubicBezTo>
                  <a:pt x="97734" y="141971"/>
                  <a:pt x="127896" y="-21012"/>
                  <a:pt x="130542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5D2238C-9C84-70C2-7B25-307C5C78BE74}"/>
              </a:ext>
            </a:extLst>
          </p:cNvPr>
          <p:cNvSpPr/>
          <p:nvPr/>
        </p:nvSpPr>
        <p:spPr>
          <a:xfrm>
            <a:off x="4993214" y="4982160"/>
            <a:ext cx="433127" cy="267523"/>
          </a:xfrm>
          <a:custGeom>
            <a:avLst/>
            <a:gdLst>
              <a:gd name="connsiteX0" fmla="*/ 86786 w 433127"/>
              <a:gd name="connsiteY0" fmla="*/ 266115 h 267523"/>
              <a:gd name="connsiteX1" fmla="*/ 274111 w 433127"/>
              <a:gd name="connsiteY1" fmla="*/ 5765 h 267523"/>
              <a:gd name="connsiteX2" fmla="*/ 194736 w 433127"/>
              <a:gd name="connsiteY2" fmla="*/ 81965 h 267523"/>
              <a:gd name="connsiteX3" fmla="*/ 350311 w 433127"/>
              <a:gd name="connsiteY3" fmla="*/ 37515 h 267523"/>
              <a:gd name="connsiteX4" fmla="*/ 432861 w 433127"/>
              <a:gd name="connsiteY4" fmla="*/ 18465 h 267523"/>
              <a:gd name="connsiteX5" fmla="*/ 324911 w 433127"/>
              <a:gd name="connsiteY5" fmla="*/ 40690 h 267523"/>
              <a:gd name="connsiteX6" fmla="*/ 388411 w 433127"/>
              <a:gd name="connsiteY6" fmla="*/ 59740 h 267523"/>
              <a:gd name="connsiteX7" fmla="*/ 391586 w 433127"/>
              <a:gd name="connsiteY7" fmla="*/ 85140 h 267523"/>
              <a:gd name="connsiteX8" fmla="*/ 324911 w 433127"/>
              <a:gd name="connsiteY8" fmla="*/ 34340 h 267523"/>
              <a:gd name="connsiteX9" fmla="*/ 226486 w 433127"/>
              <a:gd name="connsiteY9" fmla="*/ 66090 h 267523"/>
              <a:gd name="connsiteX10" fmla="*/ 242361 w 433127"/>
              <a:gd name="connsiteY10" fmla="*/ 126415 h 267523"/>
              <a:gd name="connsiteX11" fmla="*/ 226486 w 433127"/>
              <a:gd name="connsiteY11" fmla="*/ 91490 h 267523"/>
              <a:gd name="connsiteX12" fmla="*/ 175686 w 433127"/>
              <a:gd name="connsiteY12" fmla="*/ 126415 h 267523"/>
              <a:gd name="connsiteX13" fmla="*/ 105836 w 433127"/>
              <a:gd name="connsiteY13" fmla="*/ 59740 h 267523"/>
              <a:gd name="connsiteX14" fmla="*/ 1061 w 433127"/>
              <a:gd name="connsiteY14" fmla="*/ 59740 h 267523"/>
              <a:gd name="connsiteX15" fmla="*/ 175686 w 433127"/>
              <a:gd name="connsiteY15" fmla="*/ 110540 h 267523"/>
              <a:gd name="connsiteX16" fmla="*/ 58211 w 433127"/>
              <a:gd name="connsiteY16" fmla="*/ 66090 h 267523"/>
              <a:gd name="connsiteX17" fmla="*/ 140761 w 433127"/>
              <a:gd name="connsiteY17" fmla="*/ 85140 h 267523"/>
              <a:gd name="connsiteX18" fmla="*/ 153461 w 433127"/>
              <a:gd name="connsiteY18" fmla="*/ 107365 h 267523"/>
              <a:gd name="connsiteX19" fmla="*/ 143936 w 433127"/>
              <a:gd name="connsiteY19" fmla="*/ 113715 h 267523"/>
              <a:gd name="connsiteX20" fmla="*/ 162986 w 433127"/>
              <a:gd name="connsiteY20" fmla="*/ 110540 h 267523"/>
              <a:gd name="connsiteX21" fmla="*/ 86786 w 433127"/>
              <a:gd name="connsiteY21" fmla="*/ 266115 h 2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3127" h="267523">
                <a:moveTo>
                  <a:pt x="86786" y="266115"/>
                </a:moveTo>
                <a:cubicBezTo>
                  <a:pt x="105307" y="248652"/>
                  <a:pt x="256119" y="36457"/>
                  <a:pt x="274111" y="5765"/>
                </a:cubicBezTo>
                <a:cubicBezTo>
                  <a:pt x="292103" y="-24927"/>
                  <a:pt x="182036" y="76673"/>
                  <a:pt x="194736" y="81965"/>
                </a:cubicBezTo>
                <a:cubicBezTo>
                  <a:pt x="207436" y="87257"/>
                  <a:pt x="310624" y="48098"/>
                  <a:pt x="350311" y="37515"/>
                </a:cubicBezTo>
                <a:cubicBezTo>
                  <a:pt x="389999" y="26932"/>
                  <a:pt x="437094" y="17936"/>
                  <a:pt x="432861" y="18465"/>
                </a:cubicBezTo>
                <a:cubicBezTo>
                  <a:pt x="428628" y="18994"/>
                  <a:pt x="332319" y="33811"/>
                  <a:pt x="324911" y="40690"/>
                </a:cubicBezTo>
                <a:cubicBezTo>
                  <a:pt x="317503" y="47569"/>
                  <a:pt x="377299" y="52332"/>
                  <a:pt x="388411" y="59740"/>
                </a:cubicBezTo>
                <a:cubicBezTo>
                  <a:pt x="399524" y="67148"/>
                  <a:pt x="402169" y="89373"/>
                  <a:pt x="391586" y="85140"/>
                </a:cubicBezTo>
                <a:cubicBezTo>
                  <a:pt x="381003" y="80907"/>
                  <a:pt x="352428" y="37515"/>
                  <a:pt x="324911" y="34340"/>
                </a:cubicBezTo>
                <a:cubicBezTo>
                  <a:pt x="297394" y="31165"/>
                  <a:pt x="240244" y="50744"/>
                  <a:pt x="226486" y="66090"/>
                </a:cubicBezTo>
                <a:cubicBezTo>
                  <a:pt x="212728" y="81436"/>
                  <a:pt x="242361" y="122182"/>
                  <a:pt x="242361" y="126415"/>
                </a:cubicBezTo>
                <a:cubicBezTo>
                  <a:pt x="242361" y="130648"/>
                  <a:pt x="237598" y="91490"/>
                  <a:pt x="226486" y="91490"/>
                </a:cubicBezTo>
                <a:cubicBezTo>
                  <a:pt x="215374" y="91490"/>
                  <a:pt x="195794" y="131707"/>
                  <a:pt x="175686" y="126415"/>
                </a:cubicBezTo>
                <a:cubicBezTo>
                  <a:pt x="155578" y="121123"/>
                  <a:pt x="134940" y="70852"/>
                  <a:pt x="105836" y="59740"/>
                </a:cubicBezTo>
                <a:cubicBezTo>
                  <a:pt x="76732" y="48627"/>
                  <a:pt x="-10581" y="51273"/>
                  <a:pt x="1061" y="59740"/>
                </a:cubicBezTo>
                <a:cubicBezTo>
                  <a:pt x="12703" y="68207"/>
                  <a:pt x="166161" y="109482"/>
                  <a:pt x="175686" y="110540"/>
                </a:cubicBezTo>
                <a:cubicBezTo>
                  <a:pt x="185211" y="111598"/>
                  <a:pt x="64032" y="70323"/>
                  <a:pt x="58211" y="66090"/>
                </a:cubicBezTo>
                <a:cubicBezTo>
                  <a:pt x="52390" y="61857"/>
                  <a:pt x="140761" y="85140"/>
                  <a:pt x="140761" y="85140"/>
                </a:cubicBezTo>
                <a:cubicBezTo>
                  <a:pt x="156636" y="92019"/>
                  <a:pt x="152932" y="102602"/>
                  <a:pt x="153461" y="107365"/>
                </a:cubicBezTo>
                <a:cubicBezTo>
                  <a:pt x="153990" y="112127"/>
                  <a:pt x="143936" y="113715"/>
                  <a:pt x="143936" y="113715"/>
                </a:cubicBezTo>
                <a:cubicBezTo>
                  <a:pt x="145523" y="114244"/>
                  <a:pt x="168807" y="87786"/>
                  <a:pt x="162986" y="110540"/>
                </a:cubicBezTo>
                <a:cubicBezTo>
                  <a:pt x="157165" y="133294"/>
                  <a:pt x="68265" y="283578"/>
                  <a:pt x="86786" y="266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87525B2-1D2B-30B9-47C9-C3197A57CA60}"/>
              </a:ext>
            </a:extLst>
          </p:cNvPr>
          <p:cNvSpPr/>
          <p:nvPr/>
        </p:nvSpPr>
        <p:spPr>
          <a:xfrm>
            <a:off x="5080096" y="5019973"/>
            <a:ext cx="390434" cy="242652"/>
          </a:xfrm>
          <a:custGeom>
            <a:avLst/>
            <a:gdLst>
              <a:gd name="connsiteX0" fmla="*/ 3079 w 390434"/>
              <a:gd name="connsiteY0" fmla="*/ 241002 h 242652"/>
              <a:gd name="connsiteX1" fmla="*/ 266604 w 390434"/>
              <a:gd name="connsiteY1" fmla="*/ 9227 h 242652"/>
              <a:gd name="connsiteX2" fmla="*/ 238029 w 390434"/>
              <a:gd name="connsiteY2" fmla="*/ 50502 h 242652"/>
              <a:gd name="connsiteX3" fmla="*/ 311054 w 390434"/>
              <a:gd name="connsiteY3" fmla="*/ 91777 h 242652"/>
              <a:gd name="connsiteX4" fmla="*/ 345979 w 390434"/>
              <a:gd name="connsiteY4" fmla="*/ 133052 h 242652"/>
              <a:gd name="connsiteX5" fmla="*/ 345979 w 390434"/>
              <a:gd name="connsiteY5" fmla="*/ 75902 h 242652"/>
              <a:gd name="connsiteX6" fmla="*/ 390429 w 390434"/>
              <a:gd name="connsiteY6" fmla="*/ 167977 h 242652"/>
              <a:gd name="connsiteX7" fmla="*/ 342804 w 390434"/>
              <a:gd name="connsiteY7" fmla="*/ 110827 h 242652"/>
              <a:gd name="connsiteX8" fmla="*/ 238029 w 390434"/>
              <a:gd name="connsiteY8" fmla="*/ 25102 h 242652"/>
              <a:gd name="connsiteX9" fmla="*/ 165004 w 390434"/>
              <a:gd name="connsiteY9" fmla="*/ 88602 h 242652"/>
              <a:gd name="connsiteX10" fmla="*/ 177704 w 390434"/>
              <a:gd name="connsiteY10" fmla="*/ 133052 h 242652"/>
              <a:gd name="connsiteX11" fmla="*/ 165004 w 390434"/>
              <a:gd name="connsiteY11" fmla="*/ 88602 h 242652"/>
              <a:gd name="connsiteX12" fmla="*/ 91979 w 390434"/>
              <a:gd name="connsiteY12" fmla="*/ 136227 h 242652"/>
              <a:gd name="connsiteX13" fmla="*/ 120554 w 390434"/>
              <a:gd name="connsiteY13" fmla="*/ 114002 h 242652"/>
              <a:gd name="connsiteX14" fmla="*/ 3079 w 390434"/>
              <a:gd name="connsiteY14" fmla="*/ 241002 h 24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434" h="242652">
                <a:moveTo>
                  <a:pt x="3079" y="241002"/>
                </a:moveTo>
                <a:cubicBezTo>
                  <a:pt x="27421" y="223539"/>
                  <a:pt x="227446" y="40977"/>
                  <a:pt x="266604" y="9227"/>
                </a:cubicBezTo>
                <a:cubicBezTo>
                  <a:pt x="305762" y="-22523"/>
                  <a:pt x="230621" y="36744"/>
                  <a:pt x="238029" y="50502"/>
                </a:cubicBezTo>
                <a:cubicBezTo>
                  <a:pt x="245437" y="64260"/>
                  <a:pt x="293062" y="78019"/>
                  <a:pt x="311054" y="91777"/>
                </a:cubicBezTo>
                <a:cubicBezTo>
                  <a:pt x="329046" y="105535"/>
                  <a:pt x="340158" y="135698"/>
                  <a:pt x="345979" y="133052"/>
                </a:cubicBezTo>
                <a:cubicBezTo>
                  <a:pt x="351800" y="130406"/>
                  <a:pt x="338571" y="70081"/>
                  <a:pt x="345979" y="75902"/>
                </a:cubicBezTo>
                <a:cubicBezTo>
                  <a:pt x="353387" y="81723"/>
                  <a:pt x="390958" y="162156"/>
                  <a:pt x="390429" y="167977"/>
                </a:cubicBezTo>
                <a:cubicBezTo>
                  <a:pt x="389900" y="173798"/>
                  <a:pt x="368204" y="134639"/>
                  <a:pt x="342804" y="110827"/>
                </a:cubicBezTo>
                <a:cubicBezTo>
                  <a:pt x="317404" y="87014"/>
                  <a:pt x="267662" y="28806"/>
                  <a:pt x="238029" y="25102"/>
                </a:cubicBezTo>
                <a:cubicBezTo>
                  <a:pt x="208396" y="21398"/>
                  <a:pt x="175058" y="70610"/>
                  <a:pt x="165004" y="88602"/>
                </a:cubicBezTo>
                <a:cubicBezTo>
                  <a:pt x="154950" y="106594"/>
                  <a:pt x="177704" y="133052"/>
                  <a:pt x="177704" y="133052"/>
                </a:cubicBezTo>
                <a:cubicBezTo>
                  <a:pt x="177704" y="133052"/>
                  <a:pt x="179292" y="88073"/>
                  <a:pt x="165004" y="88602"/>
                </a:cubicBezTo>
                <a:cubicBezTo>
                  <a:pt x="150717" y="89131"/>
                  <a:pt x="99387" y="131994"/>
                  <a:pt x="91979" y="136227"/>
                </a:cubicBezTo>
                <a:cubicBezTo>
                  <a:pt x="84571" y="140460"/>
                  <a:pt x="134842" y="96010"/>
                  <a:pt x="120554" y="114002"/>
                </a:cubicBezTo>
                <a:cubicBezTo>
                  <a:pt x="106266" y="131994"/>
                  <a:pt x="-21263" y="258465"/>
                  <a:pt x="3079" y="24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5F99CDFB-3678-FDB2-0A48-01BE4EF45BAB}"/>
              </a:ext>
            </a:extLst>
          </p:cNvPr>
          <p:cNvSpPr/>
          <p:nvPr/>
        </p:nvSpPr>
        <p:spPr>
          <a:xfrm>
            <a:off x="4748697" y="4958418"/>
            <a:ext cx="268317" cy="153597"/>
          </a:xfrm>
          <a:custGeom>
            <a:avLst/>
            <a:gdLst>
              <a:gd name="connsiteX0" fmla="*/ 1103 w 268317"/>
              <a:gd name="connsiteY0" fmla="*/ 153332 h 153597"/>
              <a:gd name="connsiteX1" fmla="*/ 99528 w 268317"/>
              <a:gd name="connsiteY1" fmla="*/ 83482 h 153597"/>
              <a:gd name="connsiteX2" fmla="*/ 172553 w 268317"/>
              <a:gd name="connsiteY2" fmla="*/ 70782 h 153597"/>
              <a:gd name="connsiteX3" fmla="*/ 267803 w 268317"/>
              <a:gd name="connsiteY3" fmla="*/ 118407 h 153597"/>
              <a:gd name="connsiteX4" fmla="*/ 128103 w 268317"/>
              <a:gd name="connsiteY4" fmla="*/ 932 h 153597"/>
              <a:gd name="connsiteX5" fmla="*/ 185253 w 268317"/>
              <a:gd name="connsiteY5" fmla="*/ 64432 h 153597"/>
              <a:gd name="connsiteX6" fmla="*/ 166203 w 268317"/>
              <a:gd name="connsiteY6" fmla="*/ 83482 h 153597"/>
              <a:gd name="connsiteX7" fmla="*/ 55078 w 268317"/>
              <a:gd name="connsiteY7" fmla="*/ 105707 h 153597"/>
              <a:gd name="connsiteX8" fmla="*/ 1103 w 268317"/>
              <a:gd name="connsiteY8" fmla="*/ 153332 h 15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17" h="153597">
                <a:moveTo>
                  <a:pt x="1103" y="153332"/>
                </a:moveTo>
                <a:cubicBezTo>
                  <a:pt x="8511" y="149628"/>
                  <a:pt x="70953" y="97240"/>
                  <a:pt x="99528" y="83482"/>
                </a:cubicBezTo>
                <a:cubicBezTo>
                  <a:pt x="128103" y="69724"/>
                  <a:pt x="144507" y="64961"/>
                  <a:pt x="172553" y="70782"/>
                </a:cubicBezTo>
                <a:cubicBezTo>
                  <a:pt x="200599" y="76603"/>
                  <a:pt x="275211" y="130049"/>
                  <a:pt x="267803" y="118407"/>
                </a:cubicBezTo>
                <a:cubicBezTo>
                  <a:pt x="260395" y="106765"/>
                  <a:pt x="141861" y="9928"/>
                  <a:pt x="128103" y="932"/>
                </a:cubicBezTo>
                <a:cubicBezTo>
                  <a:pt x="114345" y="-8064"/>
                  <a:pt x="178903" y="50674"/>
                  <a:pt x="185253" y="64432"/>
                </a:cubicBezTo>
                <a:cubicBezTo>
                  <a:pt x="191603" y="78190"/>
                  <a:pt x="187899" y="76603"/>
                  <a:pt x="166203" y="83482"/>
                </a:cubicBezTo>
                <a:cubicBezTo>
                  <a:pt x="144507" y="90361"/>
                  <a:pt x="85241" y="90361"/>
                  <a:pt x="55078" y="105707"/>
                </a:cubicBezTo>
                <a:cubicBezTo>
                  <a:pt x="24916" y="121053"/>
                  <a:pt x="-6305" y="157036"/>
                  <a:pt x="1103" y="15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4E0F2160-3CB2-0F4F-1239-01578024385C}"/>
              </a:ext>
            </a:extLst>
          </p:cNvPr>
          <p:cNvSpPr/>
          <p:nvPr/>
        </p:nvSpPr>
        <p:spPr>
          <a:xfrm>
            <a:off x="5288358" y="3852396"/>
            <a:ext cx="42599" cy="736990"/>
          </a:xfrm>
          <a:custGeom>
            <a:avLst/>
            <a:gdLst>
              <a:gd name="connsiteX0" fmla="*/ 42467 w 42599"/>
              <a:gd name="connsiteY0" fmla="*/ 5229 h 736990"/>
              <a:gd name="connsiteX1" fmla="*/ 1192 w 42599"/>
              <a:gd name="connsiteY1" fmla="*/ 725954 h 736990"/>
              <a:gd name="connsiteX2" fmla="*/ 13892 w 42599"/>
              <a:gd name="connsiteY2" fmla="*/ 414804 h 736990"/>
              <a:gd name="connsiteX3" fmla="*/ 42467 w 42599"/>
              <a:gd name="connsiteY3" fmla="*/ 5229 h 73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9" h="736990">
                <a:moveTo>
                  <a:pt x="42467" y="5229"/>
                </a:moveTo>
                <a:cubicBezTo>
                  <a:pt x="40350" y="57087"/>
                  <a:pt x="5954" y="657692"/>
                  <a:pt x="1192" y="725954"/>
                </a:cubicBezTo>
                <a:cubicBezTo>
                  <a:pt x="-3570" y="794216"/>
                  <a:pt x="7013" y="528046"/>
                  <a:pt x="13892" y="414804"/>
                </a:cubicBezTo>
                <a:cubicBezTo>
                  <a:pt x="20771" y="301562"/>
                  <a:pt x="44584" y="-46629"/>
                  <a:pt x="42467" y="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2D123151-7DF7-8CF3-FA6F-3EC6DFA6CB30}"/>
              </a:ext>
            </a:extLst>
          </p:cNvPr>
          <p:cNvSpPr/>
          <p:nvPr/>
        </p:nvSpPr>
        <p:spPr>
          <a:xfrm>
            <a:off x="5289310" y="4746276"/>
            <a:ext cx="124088" cy="302189"/>
          </a:xfrm>
          <a:custGeom>
            <a:avLst/>
            <a:gdLst>
              <a:gd name="connsiteX0" fmla="*/ 51040 w 124088"/>
              <a:gd name="connsiteY0" fmla="*/ 349 h 302189"/>
              <a:gd name="connsiteX1" fmla="*/ 12940 w 124088"/>
              <a:gd name="connsiteY1" fmla="*/ 206724 h 302189"/>
              <a:gd name="connsiteX2" fmla="*/ 240 w 124088"/>
              <a:gd name="connsiteY2" fmla="*/ 301974 h 302189"/>
              <a:gd name="connsiteX3" fmla="*/ 16115 w 124088"/>
              <a:gd name="connsiteY3" fmla="*/ 232124 h 302189"/>
              <a:gd name="connsiteX4" fmla="*/ 124065 w 124088"/>
              <a:gd name="connsiteY4" fmla="*/ 213074 h 302189"/>
              <a:gd name="connsiteX5" fmla="*/ 25640 w 124088"/>
              <a:gd name="connsiteY5" fmla="*/ 209899 h 302189"/>
              <a:gd name="connsiteX6" fmla="*/ 9765 w 124088"/>
              <a:gd name="connsiteY6" fmla="*/ 114649 h 302189"/>
              <a:gd name="connsiteX7" fmla="*/ 22465 w 124088"/>
              <a:gd name="connsiteY7" fmla="*/ 155924 h 302189"/>
              <a:gd name="connsiteX8" fmla="*/ 51040 w 124088"/>
              <a:gd name="connsiteY8" fmla="*/ 349 h 30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88" h="302189">
                <a:moveTo>
                  <a:pt x="51040" y="349"/>
                </a:moveTo>
                <a:cubicBezTo>
                  <a:pt x="49453" y="8816"/>
                  <a:pt x="21407" y="156453"/>
                  <a:pt x="12940" y="206724"/>
                </a:cubicBezTo>
                <a:cubicBezTo>
                  <a:pt x="4473" y="256995"/>
                  <a:pt x="-289" y="297741"/>
                  <a:pt x="240" y="301974"/>
                </a:cubicBezTo>
                <a:cubicBezTo>
                  <a:pt x="769" y="306207"/>
                  <a:pt x="-4522" y="246941"/>
                  <a:pt x="16115" y="232124"/>
                </a:cubicBezTo>
                <a:cubicBezTo>
                  <a:pt x="36752" y="217307"/>
                  <a:pt x="122478" y="216778"/>
                  <a:pt x="124065" y="213074"/>
                </a:cubicBezTo>
                <a:cubicBezTo>
                  <a:pt x="125652" y="209370"/>
                  <a:pt x="44690" y="226303"/>
                  <a:pt x="25640" y="209899"/>
                </a:cubicBezTo>
                <a:cubicBezTo>
                  <a:pt x="6590" y="193495"/>
                  <a:pt x="10294" y="123645"/>
                  <a:pt x="9765" y="114649"/>
                </a:cubicBezTo>
                <a:cubicBezTo>
                  <a:pt x="9236" y="105653"/>
                  <a:pt x="16115" y="171799"/>
                  <a:pt x="22465" y="155924"/>
                </a:cubicBezTo>
                <a:cubicBezTo>
                  <a:pt x="28815" y="140049"/>
                  <a:pt x="52627" y="-8118"/>
                  <a:pt x="5104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8FC741A5-2392-7E37-4E91-15E75926F246}"/>
              </a:ext>
            </a:extLst>
          </p:cNvPr>
          <p:cNvSpPr/>
          <p:nvPr/>
        </p:nvSpPr>
        <p:spPr>
          <a:xfrm>
            <a:off x="5467337" y="4968494"/>
            <a:ext cx="104792" cy="235334"/>
          </a:xfrm>
          <a:custGeom>
            <a:avLst/>
            <a:gdLst>
              <a:gd name="connsiteX0" fmla="*/ 13 w 104792"/>
              <a:gd name="connsiteY0" fmla="*/ 381 h 235334"/>
              <a:gd name="connsiteX1" fmla="*/ 60338 w 104792"/>
              <a:gd name="connsiteY1" fmla="*/ 136906 h 235334"/>
              <a:gd name="connsiteX2" fmla="*/ 13 w 104792"/>
              <a:gd name="connsiteY2" fmla="*/ 235331 h 235334"/>
              <a:gd name="connsiteX3" fmla="*/ 57163 w 104792"/>
              <a:gd name="connsiteY3" fmla="*/ 140081 h 235334"/>
              <a:gd name="connsiteX4" fmla="*/ 104788 w 104792"/>
              <a:gd name="connsiteY4" fmla="*/ 6731 h 235334"/>
              <a:gd name="connsiteX5" fmla="*/ 60338 w 104792"/>
              <a:gd name="connsiteY5" fmla="*/ 95631 h 235334"/>
              <a:gd name="connsiteX6" fmla="*/ 66688 w 104792"/>
              <a:gd name="connsiteY6" fmla="*/ 95631 h 235334"/>
              <a:gd name="connsiteX7" fmla="*/ 13 w 104792"/>
              <a:gd name="connsiteY7" fmla="*/ 381 h 23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92" h="235334">
                <a:moveTo>
                  <a:pt x="13" y="381"/>
                </a:moveTo>
                <a:cubicBezTo>
                  <a:pt x="-1045" y="7260"/>
                  <a:pt x="60338" y="97748"/>
                  <a:pt x="60338" y="136906"/>
                </a:cubicBezTo>
                <a:cubicBezTo>
                  <a:pt x="60338" y="176064"/>
                  <a:pt x="542" y="234802"/>
                  <a:pt x="13" y="235331"/>
                </a:cubicBezTo>
                <a:cubicBezTo>
                  <a:pt x="-516" y="235860"/>
                  <a:pt x="39701" y="178181"/>
                  <a:pt x="57163" y="140081"/>
                </a:cubicBezTo>
                <a:cubicBezTo>
                  <a:pt x="74625" y="101981"/>
                  <a:pt x="104259" y="14139"/>
                  <a:pt x="104788" y="6731"/>
                </a:cubicBezTo>
                <a:cubicBezTo>
                  <a:pt x="105317" y="-677"/>
                  <a:pt x="60338" y="95631"/>
                  <a:pt x="60338" y="95631"/>
                </a:cubicBezTo>
                <a:cubicBezTo>
                  <a:pt x="53988" y="110448"/>
                  <a:pt x="78330" y="109389"/>
                  <a:pt x="66688" y="95631"/>
                </a:cubicBezTo>
                <a:cubicBezTo>
                  <a:pt x="55046" y="81873"/>
                  <a:pt x="1071" y="-6498"/>
                  <a:pt x="13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62389AF-939A-1A27-6E65-C9E232344B86}"/>
              </a:ext>
            </a:extLst>
          </p:cNvPr>
          <p:cNvSpPr/>
          <p:nvPr/>
        </p:nvSpPr>
        <p:spPr>
          <a:xfrm>
            <a:off x="4590168" y="4907257"/>
            <a:ext cx="226544" cy="325640"/>
          </a:xfrm>
          <a:custGeom>
            <a:avLst/>
            <a:gdLst>
              <a:gd name="connsiteX0" fmla="*/ 226307 w 226544"/>
              <a:gd name="connsiteY0" fmla="*/ 134643 h 325640"/>
              <a:gd name="connsiteX1" fmla="*/ 124707 w 226544"/>
              <a:gd name="connsiteY1" fmla="*/ 109243 h 325640"/>
              <a:gd name="connsiteX2" fmla="*/ 92957 w 226544"/>
              <a:gd name="connsiteY2" fmla="*/ 71143 h 325640"/>
              <a:gd name="connsiteX3" fmla="*/ 89782 w 226544"/>
              <a:gd name="connsiteY3" fmla="*/ 160043 h 325640"/>
              <a:gd name="connsiteX4" fmla="*/ 112007 w 226544"/>
              <a:gd name="connsiteY4" fmla="*/ 233068 h 325640"/>
              <a:gd name="connsiteX5" fmla="*/ 96132 w 226544"/>
              <a:gd name="connsiteY5" fmla="*/ 214018 h 325640"/>
              <a:gd name="connsiteX6" fmla="*/ 181857 w 226544"/>
              <a:gd name="connsiteY6" fmla="*/ 321968 h 325640"/>
              <a:gd name="connsiteX7" fmla="*/ 143757 w 226544"/>
              <a:gd name="connsiteY7" fmla="*/ 283868 h 325640"/>
              <a:gd name="connsiteX8" fmla="*/ 882 w 226544"/>
              <a:gd name="connsiteY8" fmla="*/ 125118 h 325640"/>
              <a:gd name="connsiteX9" fmla="*/ 83432 w 226544"/>
              <a:gd name="connsiteY9" fmla="*/ 223543 h 325640"/>
              <a:gd name="connsiteX10" fmla="*/ 83432 w 226544"/>
              <a:gd name="connsiteY10" fmla="*/ 134643 h 325640"/>
              <a:gd name="connsiteX11" fmla="*/ 102482 w 226544"/>
              <a:gd name="connsiteY11" fmla="*/ 1293 h 325640"/>
              <a:gd name="connsiteX12" fmla="*/ 92957 w 226544"/>
              <a:gd name="connsiteY12" fmla="*/ 71143 h 325640"/>
              <a:gd name="connsiteX13" fmla="*/ 226307 w 226544"/>
              <a:gd name="connsiteY13" fmla="*/ 134643 h 3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44" h="325640">
                <a:moveTo>
                  <a:pt x="226307" y="134643"/>
                </a:moveTo>
                <a:cubicBezTo>
                  <a:pt x="231599" y="140993"/>
                  <a:pt x="146932" y="119826"/>
                  <a:pt x="124707" y="109243"/>
                </a:cubicBezTo>
                <a:cubicBezTo>
                  <a:pt x="102482" y="98660"/>
                  <a:pt x="98778" y="62676"/>
                  <a:pt x="92957" y="71143"/>
                </a:cubicBezTo>
                <a:cubicBezTo>
                  <a:pt x="87136" y="79610"/>
                  <a:pt x="86607" y="133055"/>
                  <a:pt x="89782" y="160043"/>
                </a:cubicBezTo>
                <a:cubicBezTo>
                  <a:pt x="92957" y="187031"/>
                  <a:pt x="110949" y="224072"/>
                  <a:pt x="112007" y="233068"/>
                </a:cubicBezTo>
                <a:cubicBezTo>
                  <a:pt x="113065" y="242064"/>
                  <a:pt x="84490" y="199202"/>
                  <a:pt x="96132" y="214018"/>
                </a:cubicBezTo>
                <a:cubicBezTo>
                  <a:pt x="107774" y="228834"/>
                  <a:pt x="173919" y="310326"/>
                  <a:pt x="181857" y="321968"/>
                </a:cubicBezTo>
                <a:cubicBezTo>
                  <a:pt x="189794" y="333610"/>
                  <a:pt x="173919" y="316676"/>
                  <a:pt x="143757" y="283868"/>
                </a:cubicBezTo>
                <a:cubicBezTo>
                  <a:pt x="113595" y="251060"/>
                  <a:pt x="10936" y="135172"/>
                  <a:pt x="882" y="125118"/>
                </a:cubicBezTo>
                <a:cubicBezTo>
                  <a:pt x="-9172" y="115064"/>
                  <a:pt x="69674" y="221956"/>
                  <a:pt x="83432" y="223543"/>
                </a:cubicBezTo>
                <a:cubicBezTo>
                  <a:pt x="97190" y="225130"/>
                  <a:pt x="80257" y="171685"/>
                  <a:pt x="83432" y="134643"/>
                </a:cubicBezTo>
                <a:cubicBezTo>
                  <a:pt x="86607" y="97601"/>
                  <a:pt x="100894" y="11876"/>
                  <a:pt x="102482" y="1293"/>
                </a:cubicBezTo>
                <a:cubicBezTo>
                  <a:pt x="104069" y="-9290"/>
                  <a:pt x="75494" y="47860"/>
                  <a:pt x="92957" y="71143"/>
                </a:cubicBezTo>
                <a:cubicBezTo>
                  <a:pt x="110419" y="94426"/>
                  <a:pt x="221015" y="128293"/>
                  <a:pt x="226307" y="134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699694A1-5DAA-B923-5C78-0B523CA2AA2C}"/>
              </a:ext>
            </a:extLst>
          </p:cNvPr>
          <p:cNvSpPr/>
          <p:nvPr/>
        </p:nvSpPr>
        <p:spPr>
          <a:xfrm>
            <a:off x="4977830" y="4434440"/>
            <a:ext cx="115571" cy="532457"/>
          </a:xfrm>
          <a:custGeom>
            <a:avLst/>
            <a:gdLst>
              <a:gd name="connsiteX0" fmla="*/ 79945 w 115571"/>
              <a:gd name="connsiteY0" fmla="*/ 1035 h 532457"/>
              <a:gd name="connsiteX1" fmla="*/ 60895 w 115571"/>
              <a:gd name="connsiteY1" fmla="*/ 436010 h 532457"/>
              <a:gd name="connsiteX2" fmla="*/ 570 w 115571"/>
              <a:gd name="connsiteY2" fmla="*/ 531260 h 532457"/>
              <a:gd name="connsiteX3" fmla="*/ 35495 w 115571"/>
              <a:gd name="connsiteY3" fmla="*/ 489985 h 532457"/>
              <a:gd name="connsiteX4" fmla="*/ 114870 w 115571"/>
              <a:gd name="connsiteY4" fmla="*/ 496335 h 532457"/>
              <a:gd name="connsiteX5" fmla="*/ 73595 w 115571"/>
              <a:gd name="connsiteY5" fmla="*/ 461410 h 532457"/>
              <a:gd name="connsiteX6" fmla="*/ 60895 w 115571"/>
              <a:gd name="connsiteY6" fmla="*/ 242335 h 532457"/>
              <a:gd name="connsiteX7" fmla="*/ 60895 w 115571"/>
              <a:gd name="connsiteY7" fmla="*/ 312185 h 532457"/>
              <a:gd name="connsiteX8" fmla="*/ 79945 w 115571"/>
              <a:gd name="connsiteY8" fmla="*/ 1035 h 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1" h="532457">
                <a:moveTo>
                  <a:pt x="79945" y="1035"/>
                </a:moveTo>
                <a:cubicBezTo>
                  <a:pt x="79945" y="21672"/>
                  <a:pt x="74124" y="347639"/>
                  <a:pt x="60895" y="436010"/>
                </a:cubicBezTo>
                <a:cubicBezTo>
                  <a:pt x="47666" y="524381"/>
                  <a:pt x="4803" y="522264"/>
                  <a:pt x="570" y="531260"/>
                </a:cubicBezTo>
                <a:cubicBezTo>
                  <a:pt x="-3663" y="540256"/>
                  <a:pt x="16445" y="495806"/>
                  <a:pt x="35495" y="489985"/>
                </a:cubicBezTo>
                <a:cubicBezTo>
                  <a:pt x="54545" y="484164"/>
                  <a:pt x="108520" y="501097"/>
                  <a:pt x="114870" y="496335"/>
                </a:cubicBezTo>
                <a:cubicBezTo>
                  <a:pt x="121220" y="491573"/>
                  <a:pt x="82591" y="503743"/>
                  <a:pt x="73595" y="461410"/>
                </a:cubicBezTo>
                <a:cubicBezTo>
                  <a:pt x="64599" y="419077"/>
                  <a:pt x="63012" y="267206"/>
                  <a:pt x="60895" y="242335"/>
                </a:cubicBezTo>
                <a:cubicBezTo>
                  <a:pt x="58778" y="217464"/>
                  <a:pt x="59837" y="349756"/>
                  <a:pt x="60895" y="312185"/>
                </a:cubicBezTo>
                <a:cubicBezTo>
                  <a:pt x="61953" y="274614"/>
                  <a:pt x="79945" y="-19602"/>
                  <a:pt x="79945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0392BDE9-8EA4-278E-746E-852D33713F5D}"/>
              </a:ext>
            </a:extLst>
          </p:cNvPr>
          <p:cNvSpPr/>
          <p:nvPr/>
        </p:nvSpPr>
        <p:spPr>
          <a:xfrm>
            <a:off x="5283147" y="4782357"/>
            <a:ext cx="252172" cy="215097"/>
          </a:xfrm>
          <a:custGeom>
            <a:avLst/>
            <a:gdLst>
              <a:gd name="connsiteX0" fmla="*/ 53 w 252172"/>
              <a:gd name="connsiteY0" fmla="*/ 215093 h 215097"/>
              <a:gd name="connsiteX1" fmla="*/ 174678 w 252172"/>
              <a:gd name="connsiteY1" fmla="*/ 11893 h 215097"/>
              <a:gd name="connsiteX2" fmla="*/ 149278 w 252172"/>
              <a:gd name="connsiteY2" fmla="*/ 62693 h 215097"/>
              <a:gd name="connsiteX3" fmla="*/ 250878 w 252172"/>
              <a:gd name="connsiteY3" fmla="*/ 110318 h 215097"/>
              <a:gd name="connsiteX4" fmla="*/ 200078 w 252172"/>
              <a:gd name="connsiteY4" fmla="*/ 103968 h 215097"/>
              <a:gd name="connsiteX5" fmla="*/ 104828 w 252172"/>
              <a:gd name="connsiteY5" fmla="*/ 157943 h 215097"/>
              <a:gd name="connsiteX6" fmla="*/ 206428 w 252172"/>
              <a:gd name="connsiteY6" fmla="*/ 81743 h 215097"/>
              <a:gd name="connsiteX7" fmla="*/ 155628 w 252172"/>
              <a:gd name="connsiteY7" fmla="*/ 59518 h 215097"/>
              <a:gd name="connsiteX8" fmla="*/ 155628 w 252172"/>
              <a:gd name="connsiteY8" fmla="*/ 5543 h 215097"/>
              <a:gd name="connsiteX9" fmla="*/ 53 w 252172"/>
              <a:gd name="connsiteY9" fmla="*/ 215093 h 21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72" h="215097">
                <a:moveTo>
                  <a:pt x="53" y="215093"/>
                </a:moveTo>
                <a:cubicBezTo>
                  <a:pt x="3228" y="216151"/>
                  <a:pt x="149807" y="37293"/>
                  <a:pt x="174678" y="11893"/>
                </a:cubicBezTo>
                <a:cubicBezTo>
                  <a:pt x="199549" y="-13507"/>
                  <a:pt x="136578" y="46289"/>
                  <a:pt x="149278" y="62693"/>
                </a:cubicBezTo>
                <a:cubicBezTo>
                  <a:pt x="161978" y="79097"/>
                  <a:pt x="242411" y="103439"/>
                  <a:pt x="250878" y="110318"/>
                </a:cubicBezTo>
                <a:cubicBezTo>
                  <a:pt x="259345" y="117197"/>
                  <a:pt x="224420" y="96031"/>
                  <a:pt x="200078" y="103968"/>
                </a:cubicBezTo>
                <a:cubicBezTo>
                  <a:pt x="175736" y="111905"/>
                  <a:pt x="103770" y="161647"/>
                  <a:pt x="104828" y="157943"/>
                </a:cubicBezTo>
                <a:cubicBezTo>
                  <a:pt x="105886" y="154239"/>
                  <a:pt x="197961" y="98147"/>
                  <a:pt x="206428" y="81743"/>
                </a:cubicBezTo>
                <a:cubicBezTo>
                  <a:pt x="214895" y="65339"/>
                  <a:pt x="164095" y="72218"/>
                  <a:pt x="155628" y="59518"/>
                </a:cubicBezTo>
                <a:cubicBezTo>
                  <a:pt x="147161" y="46818"/>
                  <a:pt x="175736" y="-19328"/>
                  <a:pt x="155628" y="5543"/>
                </a:cubicBezTo>
                <a:cubicBezTo>
                  <a:pt x="135520" y="30414"/>
                  <a:pt x="-3122" y="214035"/>
                  <a:pt x="53" y="21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5F876B07-8D3E-C566-A20B-0B41CBB452C1}"/>
              </a:ext>
            </a:extLst>
          </p:cNvPr>
          <p:cNvSpPr/>
          <p:nvPr/>
        </p:nvSpPr>
        <p:spPr>
          <a:xfrm>
            <a:off x="4601482" y="4848104"/>
            <a:ext cx="145410" cy="217099"/>
          </a:xfrm>
          <a:custGeom>
            <a:avLst/>
            <a:gdLst>
              <a:gd name="connsiteX0" fmla="*/ 145143 w 145410"/>
              <a:gd name="connsiteY0" fmla="*/ 121 h 217099"/>
              <a:gd name="connsiteX1" fmla="*/ 40368 w 145410"/>
              <a:gd name="connsiteY1" fmla="*/ 139821 h 217099"/>
              <a:gd name="connsiteX2" fmla="*/ 27668 w 145410"/>
              <a:gd name="connsiteY2" fmla="*/ 216021 h 217099"/>
              <a:gd name="connsiteX3" fmla="*/ 30843 w 145410"/>
              <a:gd name="connsiteY3" fmla="*/ 85846 h 217099"/>
              <a:gd name="connsiteX4" fmla="*/ 5443 w 145410"/>
              <a:gd name="connsiteY4" fmla="*/ 165221 h 217099"/>
              <a:gd name="connsiteX5" fmla="*/ 145143 w 145410"/>
              <a:gd name="connsiteY5" fmla="*/ 121 h 2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0" h="217099">
                <a:moveTo>
                  <a:pt x="145143" y="121"/>
                </a:moveTo>
                <a:cubicBezTo>
                  <a:pt x="150964" y="-4112"/>
                  <a:pt x="59947" y="103838"/>
                  <a:pt x="40368" y="139821"/>
                </a:cubicBezTo>
                <a:cubicBezTo>
                  <a:pt x="20789" y="175804"/>
                  <a:pt x="29255" y="225017"/>
                  <a:pt x="27668" y="216021"/>
                </a:cubicBezTo>
                <a:cubicBezTo>
                  <a:pt x="26081" y="207025"/>
                  <a:pt x="34547" y="94313"/>
                  <a:pt x="30843" y="85846"/>
                </a:cubicBezTo>
                <a:cubicBezTo>
                  <a:pt x="27139" y="77379"/>
                  <a:pt x="-14665" y="175804"/>
                  <a:pt x="5443" y="165221"/>
                </a:cubicBezTo>
                <a:cubicBezTo>
                  <a:pt x="25551" y="154638"/>
                  <a:pt x="139322" y="4354"/>
                  <a:pt x="14514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7B423E53-A6FA-8862-529E-BECAC1489D31}"/>
              </a:ext>
            </a:extLst>
          </p:cNvPr>
          <p:cNvSpPr/>
          <p:nvPr/>
        </p:nvSpPr>
        <p:spPr>
          <a:xfrm>
            <a:off x="5359342" y="4932983"/>
            <a:ext cx="196917" cy="106149"/>
          </a:xfrm>
          <a:custGeom>
            <a:avLst/>
            <a:gdLst>
              <a:gd name="connsiteX0" fmla="*/ 58 w 196917"/>
              <a:gd name="connsiteY0" fmla="*/ 93042 h 106149"/>
              <a:gd name="connsiteX1" fmla="*/ 117533 w 196917"/>
              <a:gd name="connsiteY1" fmla="*/ 20017 h 106149"/>
              <a:gd name="connsiteX2" fmla="*/ 168333 w 196917"/>
              <a:gd name="connsiteY2" fmla="*/ 51767 h 106149"/>
              <a:gd name="connsiteX3" fmla="*/ 171508 w 196917"/>
              <a:gd name="connsiteY3" fmla="*/ 967 h 106149"/>
              <a:gd name="connsiteX4" fmla="*/ 196908 w 196917"/>
              <a:gd name="connsiteY4" fmla="*/ 105742 h 106149"/>
              <a:gd name="connsiteX5" fmla="*/ 168333 w 196917"/>
              <a:gd name="connsiteY5" fmla="*/ 35892 h 106149"/>
              <a:gd name="connsiteX6" fmla="*/ 88958 w 196917"/>
              <a:gd name="connsiteY6" fmla="*/ 967 h 106149"/>
              <a:gd name="connsiteX7" fmla="*/ 101658 w 196917"/>
              <a:gd name="connsiteY7" fmla="*/ 29542 h 106149"/>
              <a:gd name="connsiteX8" fmla="*/ 58 w 196917"/>
              <a:gd name="connsiteY8" fmla="*/ 93042 h 10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17" h="106149">
                <a:moveTo>
                  <a:pt x="58" y="93042"/>
                </a:moveTo>
                <a:cubicBezTo>
                  <a:pt x="2704" y="91454"/>
                  <a:pt x="89487" y="26896"/>
                  <a:pt x="117533" y="20017"/>
                </a:cubicBezTo>
                <a:cubicBezTo>
                  <a:pt x="145579" y="13138"/>
                  <a:pt x="159337" y="54942"/>
                  <a:pt x="168333" y="51767"/>
                </a:cubicBezTo>
                <a:cubicBezTo>
                  <a:pt x="177329" y="48592"/>
                  <a:pt x="166746" y="-8029"/>
                  <a:pt x="171508" y="967"/>
                </a:cubicBezTo>
                <a:cubicBezTo>
                  <a:pt x="176270" y="9963"/>
                  <a:pt x="197437" y="99921"/>
                  <a:pt x="196908" y="105742"/>
                </a:cubicBezTo>
                <a:cubicBezTo>
                  <a:pt x="196379" y="111563"/>
                  <a:pt x="186325" y="53354"/>
                  <a:pt x="168333" y="35892"/>
                </a:cubicBezTo>
                <a:cubicBezTo>
                  <a:pt x="150341" y="18430"/>
                  <a:pt x="100070" y="2025"/>
                  <a:pt x="88958" y="967"/>
                </a:cubicBezTo>
                <a:cubicBezTo>
                  <a:pt x="77846" y="-91"/>
                  <a:pt x="118062" y="13667"/>
                  <a:pt x="101658" y="29542"/>
                </a:cubicBezTo>
                <a:cubicBezTo>
                  <a:pt x="85254" y="45417"/>
                  <a:pt x="-2588" y="94630"/>
                  <a:pt x="58" y="9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FF3A2A6-809F-7C19-9CC2-C054777F9951}"/>
              </a:ext>
            </a:extLst>
          </p:cNvPr>
          <p:cNvSpPr/>
          <p:nvPr/>
        </p:nvSpPr>
        <p:spPr>
          <a:xfrm>
            <a:off x="5305355" y="3710977"/>
            <a:ext cx="73212" cy="991559"/>
          </a:xfrm>
          <a:custGeom>
            <a:avLst/>
            <a:gdLst>
              <a:gd name="connsiteX0" fmla="*/ 73095 w 73212"/>
              <a:gd name="connsiteY0" fmla="*/ 598 h 991559"/>
              <a:gd name="connsiteX1" fmla="*/ 47695 w 73212"/>
              <a:gd name="connsiteY1" fmla="*/ 378423 h 991559"/>
              <a:gd name="connsiteX2" fmla="*/ 70 w 73212"/>
              <a:gd name="connsiteY2" fmla="*/ 991198 h 991559"/>
              <a:gd name="connsiteX3" fmla="*/ 38170 w 73212"/>
              <a:gd name="connsiteY3" fmla="*/ 460973 h 991559"/>
              <a:gd name="connsiteX4" fmla="*/ 73095 w 73212"/>
              <a:gd name="connsiteY4" fmla="*/ 598 h 99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12" h="991559">
                <a:moveTo>
                  <a:pt x="73095" y="598"/>
                </a:moveTo>
                <a:cubicBezTo>
                  <a:pt x="74682" y="-13160"/>
                  <a:pt x="59866" y="213323"/>
                  <a:pt x="47695" y="378423"/>
                </a:cubicBezTo>
                <a:cubicBezTo>
                  <a:pt x="35524" y="543523"/>
                  <a:pt x="1657" y="977440"/>
                  <a:pt x="70" y="991198"/>
                </a:cubicBezTo>
                <a:cubicBezTo>
                  <a:pt x="-1517" y="1004956"/>
                  <a:pt x="23883" y="622369"/>
                  <a:pt x="38170" y="460973"/>
                </a:cubicBezTo>
                <a:cubicBezTo>
                  <a:pt x="52457" y="299577"/>
                  <a:pt x="71508" y="14356"/>
                  <a:pt x="73095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0F3E66BA-A38A-1A32-1F7E-494AF4C83501}"/>
              </a:ext>
            </a:extLst>
          </p:cNvPr>
          <p:cNvSpPr/>
          <p:nvPr/>
        </p:nvSpPr>
        <p:spPr>
          <a:xfrm>
            <a:off x="5403754" y="3866961"/>
            <a:ext cx="69963" cy="422468"/>
          </a:xfrm>
          <a:custGeom>
            <a:avLst/>
            <a:gdLst>
              <a:gd name="connsiteX0" fmla="*/ 60421 w 69963"/>
              <a:gd name="connsiteY0" fmla="*/ 189 h 422468"/>
              <a:gd name="connsiteX1" fmla="*/ 6446 w 69963"/>
              <a:gd name="connsiteY1" fmla="*/ 244664 h 422468"/>
              <a:gd name="connsiteX2" fmla="*/ 12796 w 69963"/>
              <a:gd name="connsiteY2" fmla="*/ 197039 h 422468"/>
              <a:gd name="connsiteX3" fmla="*/ 69946 w 69963"/>
              <a:gd name="connsiteY3" fmla="*/ 422464 h 422468"/>
              <a:gd name="connsiteX4" fmla="*/ 6446 w 69963"/>
              <a:gd name="connsiteY4" fmla="*/ 190689 h 422468"/>
              <a:gd name="connsiteX5" fmla="*/ 6446 w 69963"/>
              <a:gd name="connsiteY5" fmla="*/ 203389 h 422468"/>
              <a:gd name="connsiteX6" fmla="*/ 60421 w 69963"/>
              <a:gd name="connsiteY6" fmla="*/ 189 h 42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63" h="422468">
                <a:moveTo>
                  <a:pt x="60421" y="189"/>
                </a:moveTo>
                <a:cubicBezTo>
                  <a:pt x="60421" y="7068"/>
                  <a:pt x="14383" y="211856"/>
                  <a:pt x="6446" y="244664"/>
                </a:cubicBezTo>
                <a:cubicBezTo>
                  <a:pt x="-1491" y="277472"/>
                  <a:pt x="2213" y="167406"/>
                  <a:pt x="12796" y="197039"/>
                </a:cubicBezTo>
                <a:cubicBezTo>
                  <a:pt x="23379" y="226672"/>
                  <a:pt x="71004" y="423522"/>
                  <a:pt x="69946" y="422464"/>
                </a:cubicBezTo>
                <a:cubicBezTo>
                  <a:pt x="68888" y="421406"/>
                  <a:pt x="17029" y="227201"/>
                  <a:pt x="6446" y="190689"/>
                </a:cubicBezTo>
                <a:cubicBezTo>
                  <a:pt x="-4137" y="154177"/>
                  <a:pt x="96" y="230906"/>
                  <a:pt x="6446" y="203389"/>
                </a:cubicBezTo>
                <a:cubicBezTo>
                  <a:pt x="12796" y="175872"/>
                  <a:pt x="60421" y="-6690"/>
                  <a:pt x="60421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64C2FCFC-8361-9409-CAB7-218DE51E37A9}"/>
              </a:ext>
            </a:extLst>
          </p:cNvPr>
          <p:cNvSpPr/>
          <p:nvPr/>
        </p:nvSpPr>
        <p:spPr>
          <a:xfrm>
            <a:off x="4505256" y="3800440"/>
            <a:ext cx="260946" cy="398402"/>
          </a:xfrm>
          <a:custGeom>
            <a:avLst/>
            <a:gdLst>
              <a:gd name="connsiteX0" fmla="*/ 69 w 260946"/>
              <a:gd name="connsiteY0" fmla="*/ 35 h 398402"/>
              <a:gd name="connsiteX1" fmla="*/ 200094 w 260946"/>
              <a:gd name="connsiteY1" fmla="*/ 279435 h 398402"/>
              <a:gd name="connsiteX2" fmla="*/ 219144 w 260946"/>
              <a:gd name="connsiteY2" fmla="*/ 247685 h 398402"/>
              <a:gd name="connsiteX3" fmla="*/ 260419 w 260946"/>
              <a:gd name="connsiteY3" fmla="*/ 396910 h 398402"/>
              <a:gd name="connsiteX4" fmla="*/ 238194 w 260946"/>
              <a:gd name="connsiteY4" fmla="*/ 320710 h 398402"/>
              <a:gd name="connsiteX5" fmla="*/ 177869 w 260946"/>
              <a:gd name="connsiteY5" fmla="*/ 260385 h 398402"/>
              <a:gd name="connsiteX6" fmla="*/ 69 w 260946"/>
              <a:gd name="connsiteY6" fmla="*/ 35 h 39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946" h="398402">
                <a:moveTo>
                  <a:pt x="69" y="35"/>
                </a:moveTo>
                <a:cubicBezTo>
                  <a:pt x="3773" y="3210"/>
                  <a:pt x="163582" y="238160"/>
                  <a:pt x="200094" y="279435"/>
                </a:cubicBezTo>
                <a:cubicBezTo>
                  <a:pt x="236606" y="320710"/>
                  <a:pt x="209090" y="228106"/>
                  <a:pt x="219144" y="247685"/>
                </a:cubicBezTo>
                <a:cubicBezTo>
                  <a:pt x="229198" y="267264"/>
                  <a:pt x="257244" y="384739"/>
                  <a:pt x="260419" y="396910"/>
                </a:cubicBezTo>
                <a:cubicBezTo>
                  <a:pt x="263594" y="409081"/>
                  <a:pt x="251952" y="343464"/>
                  <a:pt x="238194" y="320710"/>
                </a:cubicBezTo>
                <a:cubicBezTo>
                  <a:pt x="224436" y="297956"/>
                  <a:pt x="213852" y="311714"/>
                  <a:pt x="177869" y="260385"/>
                </a:cubicBezTo>
                <a:cubicBezTo>
                  <a:pt x="141886" y="209056"/>
                  <a:pt x="-3635" y="-3140"/>
                  <a:pt x="6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B6AE8E3D-EA31-82BA-136D-1B17275E4E0B}"/>
              </a:ext>
            </a:extLst>
          </p:cNvPr>
          <p:cNvSpPr/>
          <p:nvPr/>
        </p:nvSpPr>
        <p:spPr>
          <a:xfrm>
            <a:off x="5600368" y="3817691"/>
            <a:ext cx="362282" cy="157471"/>
          </a:xfrm>
          <a:custGeom>
            <a:avLst/>
            <a:gdLst>
              <a:gd name="connsiteX0" fmla="*/ 332 w 362282"/>
              <a:gd name="connsiteY0" fmla="*/ 157409 h 157471"/>
              <a:gd name="connsiteX1" fmla="*/ 276557 w 362282"/>
              <a:gd name="connsiteY1" fmla="*/ 5009 h 157471"/>
              <a:gd name="connsiteX2" fmla="*/ 241632 w 362282"/>
              <a:gd name="connsiteY2" fmla="*/ 36759 h 157471"/>
              <a:gd name="connsiteX3" fmla="*/ 362282 w 362282"/>
              <a:gd name="connsiteY3" fmla="*/ 36759 h 157471"/>
              <a:gd name="connsiteX4" fmla="*/ 273382 w 362282"/>
              <a:gd name="connsiteY4" fmla="*/ 36759 h 157471"/>
              <a:gd name="connsiteX5" fmla="*/ 203532 w 362282"/>
              <a:gd name="connsiteY5" fmla="*/ 36759 h 157471"/>
              <a:gd name="connsiteX6" fmla="*/ 219407 w 362282"/>
              <a:gd name="connsiteY6" fmla="*/ 24059 h 157471"/>
              <a:gd name="connsiteX7" fmla="*/ 332 w 362282"/>
              <a:gd name="connsiteY7" fmla="*/ 157409 h 15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82" h="157471">
                <a:moveTo>
                  <a:pt x="332" y="157409"/>
                </a:moveTo>
                <a:cubicBezTo>
                  <a:pt x="9857" y="154234"/>
                  <a:pt x="236340" y="25117"/>
                  <a:pt x="276557" y="5009"/>
                </a:cubicBezTo>
                <a:cubicBezTo>
                  <a:pt x="316774" y="-15099"/>
                  <a:pt x="227345" y="31467"/>
                  <a:pt x="241632" y="36759"/>
                </a:cubicBezTo>
                <a:cubicBezTo>
                  <a:pt x="255919" y="42051"/>
                  <a:pt x="362282" y="36759"/>
                  <a:pt x="362282" y="36759"/>
                </a:cubicBezTo>
                <a:lnTo>
                  <a:pt x="273382" y="36759"/>
                </a:lnTo>
                <a:lnTo>
                  <a:pt x="203532" y="36759"/>
                </a:lnTo>
                <a:cubicBezTo>
                  <a:pt x="194536" y="34642"/>
                  <a:pt x="250099" y="6067"/>
                  <a:pt x="219407" y="24059"/>
                </a:cubicBezTo>
                <a:cubicBezTo>
                  <a:pt x="188715" y="42051"/>
                  <a:pt x="-9193" y="160584"/>
                  <a:pt x="332" y="15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A210E758-037F-2032-C1E8-FAC1EBFC3618}"/>
              </a:ext>
            </a:extLst>
          </p:cNvPr>
          <p:cNvSpPr/>
          <p:nvPr/>
        </p:nvSpPr>
        <p:spPr>
          <a:xfrm>
            <a:off x="3905238" y="3793417"/>
            <a:ext cx="381645" cy="64212"/>
          </a:xfrm>
          <a:custGeom>
            <a:avLst/>
            <a:gdLst>
              <a:gd name="connsiteX0" fmla="*/ 12 w 381645"/>
              <a:gd name="connsiteY0" fmla="*/ 64208 h 64212"/>
              <a:gd name="connsiteX1" fmla="*/ 333387 w 381645"/>
              <a:gd name="connsiteY1" fmla="*/ 7058 h 64212"/>
              <a:gd name="connsiteX2" fmla="*/ 374662 w 381645"/>
              <a:gd name="connsiteY2" fmla="*/ 3883 h 64212"/>
              <a:gd name="connsiteX3" fmla="*/ 346087 w 381645"/>
              <a:gd name="connsiteY3" fmla="*/ 3883 h 64212"/>
              <a:gd name="connsiteX4" fmla="*/ 12 w 381645"/>
              <a:gd name="connsiteY4" fmla="*/ 64208 h 6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5" h="64212">
                <a:moveTo>
                  <a:pt x="12" y="64208"/>
                </a:moveTo>
                <a:cubicBezTo>
                  <a:pt x="-2105" y="64737"/>
                  <a:pt x="270945" y="17112"/>
                  <a:pt x="333387" y="7058"/>
                </a:cubicBezTo>
                <a:cubicBezTo>
                  <a:pt x="395829" y="-2996"/>
                  <a:pt x="372545" y="4412"/>
                  <a:pt x="374662" y="3883"/>
                </a:cubicBezTo>
                <a:cubicBezTo>
                  <a:pt x="376779" y="3354"/>
                  <a:pt x="400591" y="-4584"/>
                  <a:pt x="346087" y="3883"/>
                </a:cubicBezTo>
                <a:cubicBezTo>
                  <a:pt x="291583" y="12350"/>
                  <a:pt x="2129" y="63679"/>
                  <a:pt x="12" y="6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74C4261D-8E63-6282-BB8F-06EC0526A0D4}"/>
              </a:ext>
            </a:extLst>
          </p:cNvPr>
          <p:cNvSpPr/>
          <p:nvPr/>
        </p:nvSpPr>
        <p:spPr>
          <a:xfrm>
            <a:off x="4207796" y="3681787"/>
            <a:ext cx="368263" cy="102308"/>
          </a:xfrm>
          <a:custGeom>
            <a:avLst/>
            <a:gdLst>
              <a:gd name="connsiteX0" fmla="*/ 2254 w 368263"/>
              <a:gd name="connsiteY0" fmla="*/ 1213 h 102308"/>
              <a:gd name="connsiteX1" fmla="*/ 348329 w 368263"/>
              <a:gd name="connsiteY1" fmla="*/ 96463 h 102308"/>
              <a:gd name="connsiteX2" fmla="*/ 313404 w 368263"/>
              <a:gd name="connsiteY2" fmla="*/ 86938 h 102308"/>
              <a:gd name="connsiteX3" fmla="*/ 205454 w 368263"/>
              <a:gd name="connsiteY3" fmla="*/ 45663 h 102308"/>
              <a:gd name="connsiteX4" fmla="*/ 2254 w 368263"/>
              <a:gd name="connsiteY4" fmla="*/ 1213 h 1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63" h="102308">
                <a:moveTo>
                  <a:pt x="2254" y="1213"/>
                </a:moveTo>
                <a:cubicBezTo>
                  <a:pt x="26066" y="9680"/>
                  <a:pt x="348329" y="96463"/>
                  <a:pt x="348329" y="96463"/>
                </a:cubicBezTo>
                <a:cubicBezTo>
                  <a:pt x="400187" y="110750"/>
                  <a:pt x="337216" y="95405"/>
                  <a:pt x="313404" y="86938"/>
                </a:cubicBezTo>
                <a:cubicBezTo>
                  <a:pt x="289592" y="78471"/>
                  <a:pt x="261016" y="60480"/>
                  <a:pt x="205454" y="45663"/>
                </a:cubicBezTo>
                <a:cubicBezTo>
                  <a:pt x="149892" y="30846"/>
                  <a:pt x="-21558" y="-7254"/>
                  <a:pt x="2254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69582B8-1FBC-50D2-83A4-0A40089DA6CC}"/>
              </a:ext>
            </a:extLst>
          </p:cNvPr>
          <p:cNvSpPr/>
          <p:nvPr/>
        </p:nvSpPr>
        <p:spPr>
          <a:xfrm>
            <a:off x="4917884" y="4999569"/>
            <a:ext cx="149848" cy="275438"/>
          </a:xfrm>
          <a:custGeom>
            <a:avLst/>
            <a:gdLst>
              <a:gd name="connsiteX0" fmla="*/ 191 w 149848"/>
              <a:gd name="connsiteY0" fmla="*/ 143931 h 275438"/>
              <a:gd name="connsiteX1" fmla="*/ 82741 w 149848"/>
              <a:gd name="connsiteY1" fmla="*/ 77256 h 275438"/>
              <a:gd name="connsiteX2" fmla="*/ 117666 w 149848"/>
              <a:gd name="connsiteY2" fmla="*/ 124881 h 275438"/>
              <a:gd name="connsiteX3" fmla="*/ 149416 w 149848"/>
              <a:gd name="connsiteY3" fmla="*/ 1056 h 275438"/>
              <a:gd name="connsiteX4" fmla="*/ 136716 w 149848"/>
              <a:gd name="connsiteY4" fmla="*/ 207431 h 275438"/>
              <a:gd name="connsiteX5" fmla="*/ 146241 w 149848"/>
              <a:gd name="connsiteY5" fmla="*/ 274106 h 275438"/>
              <a:gd name="connsiteX6" fmla="*/ 143066 w 149848"/>
              <a:gd name="connsiteY6" fmla="*/ 245531 h 275438"/>
              <a:gd name="connsiteX7" fmla="*/ 95441 w 149848"/>
              <a:gd name="connsiteY7" fmla="*/ 169331 h 275438"/>
              <a:gd name="connsiteX8" fmla="*/ 111316 w 149848"/>
              <a:gd name="connsiteY8" fmla="*/ 194731 h 275438"/>
              <a:gd name="connsiteX9" fmla="*/ 143066 w 149848"/>
              <a:gd name="connsiteY9" fmla="*/ 112181 h 275438"/>
              <a:gd name="connsiteX10" fmla="*/ 108141 w 149848"/>
              <a:gd name="connsiteY10" fmla="*/ 55031 h 275438"/>
              <a:gd name="connsiteX11" fmla="*/ 191 w 149848"/>
              <a:gd name="connsiteY11" fmla="*/ 143931 h 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48" h="275438">
                <a:moveTo>
                  <a:pt x="191" y="143931"/>
                </a:moveTo>
                <a:cubicBezTo>
                  <a:pt x="-4042" y="147635"/>
                  <a:pt x="63162" y="80431"/>
                  <a:pt x="82741" y="77256"/>
                </a:cubicBezTo>
                <a:cubicBezTo>
                  <a:pt x="102320" y="74081"/>
                  <a:pt x="106554" y="137581"/>
                  <a:pt x="117666" y="124881"/>
                </a:cubicBezTo>
                <a:cubicBezTo>
                  <a:pt x="128778" y="112181"/>
                  <a:pt x="146241" y="-12702"/>
                  <a:pt x="149416" y="1056"/>
                </a:cubicBezTo>
                <a:cubicBezTo>
                  <a:pt x="152591" y="14814"/>
                  <a:pt x="137245" y="161923"/>
                  <a:pt x="136716" y="207431"/>
                </a:cubicBezTo>
                <a:cubicBezTo>
                  <a:pt x="136187" y="252939"/>
                  <a:pt x="145183" y="267756"/>
                  <a:pt x="146241" y="274106"/>
                </a:cubicBezTo>
                <a:cubicBezTo>
                  <a:pt x="147299" y="280456"/>
                  <a:pt x="151533" y="262993"/>
                  <a:pt x="143066" y="245531"/>
                </a:cubicBezTo>
                <a:cubicBezTo>
                  <a:pt x="134599" y="228069"/>
                  <a:pt x="95441" y="169331"/>
                  <a:pt x="95441" y="169331"/>
                </a:cubicBezTo>
                <a:cubicBezTo>
                  <a:pt x="90149" y="160864"/>
                  <a:pt x="103379" y="204256"/>
                  <a:pt x="111316" y="194731"/>
                </a:cubicBezTo>
                <a:cubicBezTo>
                  <a:pt x="119253" y="185206"/>
                  <a:pt x="143595" y="135464"/>
                  <a:pt x="143066" y="112181"/>
                </a:cubicBezTo>
                <a:cubicBezTo>
                  <a:pt x="142537" y="88898"/>
                  <a:pt x="129837" y="51856"/>
                  <a:pt x="108141" y="55031"/>
                </a:cubicBezTo>
                <a:cubicBezTo>
                  <a:pt x="86445" y="58206"/>
                  <a:pt x="4424" y="140227"/>
                  <a:pt x="191" y="14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6D6D51BC-8AD8-6F60-458B-D5482EC60B98}"/>
              </a:ext>
            </a:extLst>
          </p:cNvPr>
          <p:cNvSpPr/>
          <p:nvPr/>
        </p:nvSpPr>
        <p:spPr>
          <a:xfrm>
            <a:off x="4799504" y="5073564"/>
            <a:ext cx="182007" cy="184275"/>
          </a:xfrm>
          <a:custGeom>
            <a:avLst/>
            <a:gdLst>
              <a:gd name="connsiteX0" fmla="*/ 1096 w 182007"/>
              <a:gd name="connsiteY0" fmla="*/ 184236 h 184275"/>
              <a:gd name="connsiteX1" fmla="*/ 175721 w 182007"/>
              <a:gd name="connsiteY1" fmla="*/ 76286 h 184275"/>
              <a:gd name="connsiteX2" fmla="*/ 140796 w 182007"/>
              <a:gd name="connsiteY2" fmla="*/ 69936 h 184275"/>
              <a:gd name="connsiteX3" fmla="*/ 115396 w 182007"/>
              <a:gd name="connsiteY3" fmla="*/ 35011 h 184275"/>
              <a:gd name="connsiteX4" fmla="*/ 128096 w 182007"/>
              <a:gd name="connsiteY4" fmla="*/ 86 h 184275"/>
              <a:gd name="connsiteX5" fmla="*/ 112221 w 182007"/>
              <a:gd name="connsiteY5" fmla="*/ 25486 h 184275"/>
              <a:gd name="connsiteX6" fmla="*/ 45546 w 182007"/>
              <a:gd name="connsiteY6" fmla="*/ 38186 h 184275"/>
              <a:gd name="connsiteX7" fmla="*/ 29671 w 182007"/>
              <a:gd name="connsiteY7" fmla="*/ 92161 h 184275"/>
              <a:gd name="connsiteX8" fmla="*/ 61421 w 182007"/>
              <a:gd name="connsiteY8" fmla="*/ 38186 h 184275"/>
              <a:gd name="connsiteX9" fmla="*/ 169371 w 182007"/>
              <a:gd name="connsiteY9" fmla="*/ 69936 h 184275"/>
              <a:gd name="connsiteX10" fmla="*/ 169371 w 182007"/>
              <a:gd name="connsiteY10" fmla="*/ 79461 h 184275"/>
              <a:gd name="connsiteX11" fmla="*/ 86821 w 182007"/>
              <a:gd name="connsiteY11" fmla="*/ 108036 h 184275"/>
              <a:gd name="connsiteX12" fmla="*/ 99521 w 182007"/>
              <a:gd name="connsiteY12" fmla="*/ 88986 h 184275"/>
              <a:gd name="connsiteX13" fmla="*/ 1096 w 182007"/>
              <a:gd name="connsiteY13" fmla="*/ 184236 h 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007" h="184275">
                <a:moveTo>
                  <a:pt x="1096" y="184236"/>
                </a:moveTo>
                <a:cubicBezTo>
                  <a:pt x="13796" y="182119"/>
                  <a:pt x="152438" y="95336"/>
                  <a:pt x="175721" y="76286"/>
                </a:cubicBezTo>
                <a:cubicBezTo>
                  <a:pt x="199004" y="57236"/>
                  <a:pt x="150850" y="76815"/>
                  <a:pt x="140796" y="69936"/>
                </a:cubicBezTo>
                <a:cubicBezTo>
                  <a:pt x="130742" y="63057"/>
                  <a:pt x="117513" y="46653"/>
                  <a:pt x="115396" y="35011"/>
                </a:cubicBezTo>
                <a:cubicBezTo>
                  <a:pt x="113279" y="23369"/>
                  <a:pt x="128625" y="1673"/>
                  <a:pt x="128096" y="86"/>
                </a:cubicBezTo>
                <a:cubicBezTo>
                  <a:pt x="127567" y="-1501"/>
                  <a:pt x="125979" y="19136"/>
                  <a:pt x="112221" y="25486"/>
                </a:cubicBezTo>
                <a:cubicBezTo>
                  <a:pt x="98463" y="31836"/>
                  <a:pt x="59304" y="27073"/>
                  <a:pt x="45546" y="38186"/>
                </a:cubicBezTo>
                <a:cubicBezTo>
                  <a:pt x="31788" y="49299"/>
                  <a:pt x="27025" y="92161"/>
                  <a:pt x="29671" y="92161"/>
                </a:cubicBezTo>
                <a:cubicBezTo>
                  <a:pt x="32317" y="92161"/>
                  <a:pt x="38138" y="41890"/>
                  <a:pt x="61421" y="38186"/>
                </a:cubicBezTo>
                <a:cubicBezTo>
                  <a:pt x="84704" y="34482"/>
                  <a:pt x="151379" y="63057"/>
                  <a:pt x="169371" y="69936"/>
                </a:cubicBezTo>
                <a:cubicBezTo>
                  <a:pt x="187363" y="76815"/>
                  <a:pt x="183129" y="73111"/>
                  <a:pt x="169371" y="79461"/>
                </a:cubicBezTo>
                <a:cubicBezTo>
                  <a:pt x="155613" y="85811"/>
                  <a:pt x="98463" y="106449"/>
                  <a:pt x="86821" y="108036"/>
                </a:cubicBezTo>
                <a:cubicBezTo>
                  <a:pt x="75179" y="109623"/>
                  <a:pt x="109046" y="76286"/>
                  <a:pt x="99521" y="88986"/>
                </a:cubicBezTo>
                <a:cubicBezTo>
                  <a:pt x="89996" y="101686"/>
                  <a:pt x="-11604" y="186353"/>
                  <a:pt x="1096" y="184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69171E43-C372-F796-E61F-513F180B00D5}"/>
              </a:ext>
            </a:extLst>
          </p:cNvPr>
          <p:cNvSpPr/>
          <p:nvPr/>
        </p:nvSpPr>
        <p:spPr>
          <a:xfrm>
            <a:off x="4772025" y="5072911"/>
            <a:ext cx="134299" cy="159489"/>
          </a:xfrm>
          <a:custGeom>
            <a:avLst/>
            <a:gdLst>
              <a:gd name="connsiteX0" fmla="*/ 31750 w 134299"/>
              <a:gd name="connsiteY0" fmla="*/ 159489 h 159489"/>
              <a:gd name="connsiteX1" fmla="*/ 0 w 134299"/>
              <a:gd name="connsiteY1" fmla="*/ 92814 h 159489"/>
              <a:gd name="connsiteX2" fmla="*/ 31750 w 134299"/>
              <a:gd name="connsiteY2" fmla="*/ 48364 h 159489"/>
              <a:gd name="connsiteX3" fmla="*/ 133350 w 134299"/>
              <a:gd name="connsiteY3" fmla="*/ 739 h 159489"/>
              <a:gd name="connsiteX4" fmla="*/ 79375 w 134299"/>
              <a:gd name="connsiteY4" fmla="*/ 22964 h 159489"/>
              <a:gd name="connsiteX5" fmla="*/ 25400 w 134299"/>
              <a:gd name="connsiteY5" fmla="*/ 70589 h 159489"/>
              <a:gd name="connsiteX6" fmla="*/ 25400 w 134299"/>
              <a:gd name="connsiteY6" fmla="*/ 51539 h 159489"/>
              <a:gd name="connsiteX7" fmla="*/ 31750 w 134299"/>
              <a:gd name="connsiteY7" fmla="*/ 159489 h 15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99" h="159489">
                <a:moveTo>
                  <a:pt x="31750" y="159489"/>
                </a:moveTo>
                <a:cubicBezTo>
                  <a:pt x="15875" y="135412"/>
                  <a:pt x="0" y="111335"/>
                  <a:pt x="0" y="92814"/>
                </a:cubicBezTo>
                <a:cubicBezTo>
                  <a:pt x="0" y="74293"/>
                  <a:pt x="9525" y="63710"/>
                  <a:pt x="31750" y="48364"/>
                </a:cubicBezTo>
                <a:cubicBezTo>
                  <a:pt x="53975" y="33018"/>
                  <a:pt x="125413" y="4972"/>
                  <a:pt x="133350" y="739"/>
                </a:cubicBezTo>
                <a:cubicBezTo>
                  <a:pt x="141287" y="-3494"/>
                  <a:pt x="97367" y="11322"/>
                  <a:pt x="79375" y="22964"/>
                </a:cubicBezTo>
                <a:cubicBezTo>
                  <a:pt x="61383" y="34606"/>
                  <a:pt x="34396" y="65827"/>
                  <a:pt x="25400" y="70589"/>
                </a:cubicBezTo>
                <a:cubicBezTo>
                  <a:pt x="16404" y="75351"/>
                  <a:pt x="25400" y="51539"/>
                  <a:pt x="25400" y="51539"/>
                </a:cubicBezTo>
                <a:lnTo>
                  <a:pt x="31750" y="1594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9BF55B-7420-45C3-2411-E064AC3A672B}"/>
              </a:ext>
            </a:extLst>
          </p:cNvPr>
          <p:cNvSpPr/>
          <p:nvPr/>
        </p:nvSpPr>
        <p:spPr>
          <a:xfrm>
            <a:off x="5111137" y="5043943"/>
            <a:ext cx="203422" cy="229755"/>
          </a:xfrm>
          <a:custGeom>
            <a:avLst/>
            <a:gdLst>
              <a:gd name="connsiteX0" fmla="*/ 613 w 203422"/>
              <a:gd name="connsiteY0" fmla="*/ 229732 h 229755"/>
              <a:gd name="connsiteX1" fmla="*/ 200638 w 203422"/>
              <a:gd name="connsiteY1" fmla="*/ 74157 h 229755"/>
              <a:gd name="connsiteX2" fmla="*/ 121263 w 203422"/>
              <a:gd name="connsiteY2" fmla="*/ 115432 h 229755"/>
              <a:gd name="connsiteX3" fmla="*/ 175238 w 203422"/>
              <a:gd name="connsiteY3" fmla="*/ 1132 h 229755"/>
              <a:gd name="connsiteX4" fmla="*/ 133963 w 203422"/>
              <a:gd name="connsiteY4" fmla="*/ 197982 h 229755"/>
              <a:gd name="connsiteX5" fmla="*/ 137138 w 203422"/>
              <a:gd name="connsiteY5" fmla="*/ 86857 h 229755"/>
              <a:gd name="connsiteX6" fmla="*/ 613 w 203422"/>
              <a:gd name="connsiteY6" fmla="*/ 229732 h 2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22" h="229755">
                <a:moveTo>
                  <a:pt x="613" y="229732"/>
                </a:moveTo>
                <a:cubicBezTo>
                  <a:pt x="11196" y="227615"/>
                  <a:pt x="180530" y="93207"/>
                  <a:pt x="200638" y="74157"/>
                </a:cubicBezTo>
                <a:cubicBezTo>
                  <a:pt x="220746" y="55107"/>
                  <a:pt x="125496" y="127603"/>
                  <a:pt x="121263" y="115432"/>
                </a:cubicBezTo>
                <a:cubicBezTo>
                  <a:pt x="117030" y="103261"/>
                  <a:pt x="173121" y="-12626"/>
                  <a:pt x="175238" y="1132"/>
                </a:cubicBezTo>
                <a:cubicBezTo>
                  <a:pt x="177355" y="14890"/>
                  <a:pt x="140313" y="183694"/>
                  <a:pt x="133963" y="197982"/>
                </a:cubicBezTo>
                <a:cubicBezTo>
                  <a:pt x="127613" y="212270"/>
                  <a:pt x="154601" y="84211"/>
                  <a:pt x="137138" y="86857"/>
                </a:cubicBezTo>
                <a:cubicBezTo>
                  <a:pt x="119675" y="89503"/>
                  <a:pt x="-9970" y="231849"/>
                  <a:pt x="613" y="22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F6F08317-4357-CA66-0F92-E240E315484D}"/>
              </a:ext>
            </a:extLst>
          </p:cNvPr>
          <p:cNvSpPr/>
          <p:nvPr/>
        </p:nvSpPr>
        <p:spPr>
          <a:xfrm>
            <a:off x="5241719" y="5102162"/>
            <a:ext cx="185535" cy="126321"/>
          </a:xfrm>
          <a:custGeom>
            <a:avLst/>
            <a:gdLst>
              <a:gd name="connsiteX0" fmla="*/ 206 w 185535"/>
              <a:gd name="connsiteY0" fmla="*/ 28638 h 126321"/>
              <a:gd name="connsiteX1" fmla="*/ 139906 w 185535"/>
              <a:gd name="connsiteY1" fmla="*/ 108013 h 126321"/>
              <a:gd name="connsiteX2" fmla="*/ 158956 w 185535"/>
              <a:gd name="connsiteY2" fmla="*/ 123888 h 126321"/>
              <a:gd name="connsiteX3" fmla="*/ 168481 w 185535"/>
              <a:gd name="connsiteY3" fmla="*/ 69913 h 126321"/>
              <a:gd name="connsiteX4" fmla="*/ 155781 w 185535"/>
              <a:gd name="connsiteY4" fmla="*/ 63 h 126321"/>
              <a:gd name="connsiteX5" fmla="*/ 171656 w 185535"/>
              <a:gd name="connsiteY5" fmla="*/ 82613 h 126321"/>
              <a:gd name="connsiteX6" fmla="*/ 174831 w 185535"/>
              <a:gd name="connsiteY6" fmla="*/ 101663 h 126321"/>
              <a:gd name="connsiteX7" fmla="*/ 206 w 185535"/>
              <a:gd name="connsiteY7" fmla="*/ 28638 h 12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35" h="126321">
                <a:moveTo>
                  <a:pt x="206" y="28638"/>
                </a:moveTo>
                <a:cubicBezTo>
                  <a:pt x="-5615" y="29696"/>
                  <a:pt x="113448" y="92138"/>
                  <a:pt x="139906" y="108013"/>
                </a:cubicBezTo>
                <a:cubicBezTo>
                  <a:pt x="166364" y="123888"/>
                  <a:pt x="154194" y="130238"/>
                  <a:pt x="158956" y="123888"/>
                </a:cubicBezTo>
                <a:cubicBezTo>
                  <a:pt x="163718" y="117538"/>
                  <a:pt x="169010" y="90550"/>
                  <a:pt x="168481" y="69913"/>
                </a:cubicBezTo>
                <a:cubicBezTo>
                  <a:pt x="167952" y="49276"/>
                  <a:pt x="155252" y="-2054"/>
                  <a:pt x="155781" y="63"/>
                </a:cubicBezTo>
                <a:cubicBezTo>
                  <a:pt x="156310" y="2180"/>
                  <a:pt x="168481" y="65680"/>
                  <a:pt x="171656" y="82613"/>
                </a:cubicBezTo>
                <a:cubicBezTo>
                  <a:pt x="174831" y="99546"/>
                  <a:pt x="199173" y="107484"/>
                  <a:pt x="174831" y="101663"/>
                </a:cubicBezTo>
                <a:cubicBezTo>
                  <a:pt x="150489" y="95842"/>
                  <a:pt x="6027" y="27580"/>
                  <a:pt x="20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DCF9395-E346-7CE1-9129-8E5E87BFF4BD}"/>
              </a:ext>
            </a:extLst>
          </p:cNvPr>
          <p:cNvSpPr/>
          <p:nvPr/>
        </p:nvSpPr>
        <p:spPr>
          <a:xfrm>
            <a:off x="4778224" y="5126687"/>
            <a:ext cx="203972" cy="99408"/>
          </a:xfrm>
          <a:custGeom>
            <a:avLst/>
            <a:gdLst>
              <a:gd name="connsiteX0" fmla="*/ 151 w 203972"/>
              <a:gd name="connsiteY0" fmla="*/ 99363 h 99408"/>
              <a:gd name="connsiteX1" fmla="*/ 85876 w 203972"/>
              <a:gd name="connsiteY1" fmla="*/ 13638 h 99408"/>
              <a:gd name="connsiteX2" fmla="*/ 146201 w 203972"/>
              <a:gd name="connsiteY2" fmla="*/ 7288 h 99408"/>
              <a:gd name="connsiteX3" fmla="*/ 203351 w 203972"/>
              <a:gd name="connsiteY3" fmla="*/ 39038 h 99408"/>
              <a:gd name="connsiteX4" fmla="*/ 108101 w 203972"/>
              <a:gd name="connsiteY4" fmla="*/ 938 h 99408"/>
              <a:gd name="connsiteX5" fmla="*/ 151 w 203972"/>
              <a:gd name="connsiteY5" fmla="*/ 99363 h 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72" h="99408">
                <a:moveTo>
                  <a:pt x="151" y="99363"/>
                </a:moveTo>
                <a:cubicBezTo>
                  <a:pt x="-3553" y="101480"/>
                  <a:pt x="61534" y="28984"/>
                  <a:pt x="85876" y="13638"/>
                </a:cubicBezTo>
                <a:cubicBezTo>
                  <a:pt x="110218" y="-1708"/>
                  <a:pt x="126622" y="3055"/>
                  <a:pt x="146201" y="7288"/>
                </a:cubicBezTo>
                <a:cubicBezTo>
                  <a:pt x="165780" y="11521"/>
                  <a:pt x="209701" y="40096"/>
                  <a:pt x="203351" y="39038"/>
                </a:cubicBezTo>
                <a:cubicBezTo>
                  <a:pt x="197001" y="37980"/>
                  <a:pt x="137734" y="-6999"/>
                  <a:pt x="108101" y="938"/>
                </a:cubicBezTo>
                <a:cubicBezTo>
                  <a:pt x="78468" y="8875"/>
                  <a:pt x="3855" y="97246"/>
                  <a:pt x="151" y="99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D3D868E6-AE2F-AAFD-BB3C-B8267D066E02}"/>
              </a:ext>
            </a:extLst>
          </p:cNvPr>
          <p:cNvSpPr/>
          <p:nvPr/>
        </p:nvSpPr>
        <p:spPr>
          <a:xfrm>
            <a:off x="4796908" y="5121836"/>
            <a:ext cx="114980" cy="107674"/>
          </a:xfrm>
          <a:custGeom>
            <a:avLst/>
            <a:gdLst>
              <a:gd name="connsiteX0" fmla="*/ 517 w 114980"/>
              <a:gd name="connsiteY0" fmla="*/ 107389 h 107674"/>
              <a:gd name="connsiteX1" fmla="*/ 57667 w 114980"/>
              <a:gd name="connsiteY1" fmla="*/ 18489 h 107674"/>
              <a:gd name="connsiteX2" fmla="*/ 114817 w 114980"/>
              <a:gd name="connsiteY2" fmla="*/ 5789 h 107674"/>
              <a:gd name="connsiteX3" fmla="*/ 73542 w 114980"/>
              <a:gd name="connsiteY3" fmla="*/ 2614 h 107674"/>
              <a:gd name="connsiteX4" fmla="*/ 32267 w 114980"/>
              <a:gd name="connsiteY4" fmla="*/ 43889 h 107674"/>
              <a:gd name="connsiteX5" fmla="*/ 517 w 114980"/>
              <a:gd name="connsiteY5" fmla="*/ 107389 h 10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80" h="107674">
                <a:moveTo>
                  <a:pt x="517" y="107389"/>
                </a:moveTo>
                <a:cubicBezTo>
                  <a:pt x="4750" y="103156"/>
                  <a:pt x="38617" y="35422"/>
                  <a:pt x="57667" y="18489"/>
                </a:cubicBezTo>
                <a:cubicBezTo>
                  <a:pt x="76717" y="1556"/>
                  <a:pt x="112171" y="8435"/>
                  <a:pt x="114817" y="5789"/>
                </a:cubicBezTo>
                <a:cubicBezTo>
                  <a:pt x="117463" y="3143"/>
                  <a:pt x="87300" y="-3736"/>
                  <a:pt x="73542" y="2614"/>
                </a:cubicBezTo>
                <a:cubicBezTo>
                  <a:pt x="59784" y="8964"/>
                  <a:pt x="45496" y="20077"/>
                  <a:pt x="32267" y="43889"/>
                </a:cubicBezTo>
                <a:cubicBezTo>
                  <a:pt x="19038" y="67701"/>
                  <a:pt x="-3716" y="111622"/>
                  <a:pt x="517" y="107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198D1E62-C11B-861A-3ED3-5E1B57B5EFE2}"/>
              </a:ext>
            </a:extLst>
          </p:cNvPr>
          <p:cNvSpPr/>
          <p:nvPr/>
        </p:nvSpPr>
        <p:spPr>
          <a:xfrm>
            <a:off x="5222515" y="5102016"/>
            <a:ext cx="191015" cy="99878"/>
          </a:xfrm>
          <a:custGeom>
            <a:avLst/>
            <a:gdLst>
              <a:gd name="connsiteX0" fmla="*/ 360 w 191015"/>
              <a:gd name="connsiteY0" fmla="*/ 60534 h 99878"/>
              <a:gd name="connsiteX1" fmla="*/ 111485 w 191015"/>
              <a:gd name="connsiteY1" fmla="*/ 19259 h 99878"/>
              <a:gd name="connsiteX2" fmla="*/ 146410 w 191015"/>
              <a:gd name="connsiteY2" fmla="*/ 31959 h 99878"/>
              <a:gd name="connsiteX3" fmla="*/ 165460 w 191015"/>
              <a:gd name="connsiteY3" fmla="*/ 54184 h 99878"/>
              <a:gd name="connsiteX4" fmla="*/ 190860 w 191015"/>
              <a:gd name="connsiteY4" fmla="*/ 98634 h 99878"/>
              <a:gd name="connsiteX5" fmla="*/ 152760 w 191015"/>
              <a:gd name="connsiteY5" fmla="*/ 209 h 99878"/>
              <a:gd name="connsiteX6" fmla="*/ 360 w 191015"/>
              <a:gd name="connsiteY6" fmla="*/ 60534 h 9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15" h="99878">
                <a:moveTo>
                  <a:pt x="360" y="60534"/>
                </a:moveTo>
                <a:cubicBezTo>
                  <a:pt x="-6519" y="63709"/>
                  <a:pt x="87143" y="24021"/>
                  <a:pt x="111485" y="19259"/>
                </a:cubicBezTo>
                <a:cubicBezTo>
                  <a:pt x="135827" y="14497"/>
                  <a:pt x="137414" y="26138"/>
                  <a:pt x="146410" y="31959"/>
                </a:cubicBezTo>
                <a:cubicBezTo>
                  <a:pt x="155406" y="37780"/>
                  <a:pt x="158052" y="43071"/>
                  <a:pt x="165460" y="54184"/>
                </a:cubicBezTo>
                <a:cubicBezTo>
                  <a:pt x="172868" y="65297"/>
                  <a:pt x="192977" y="107630"/>
                  <a:pt x="190860" y="98634"/>
                </a:cubicBezTo>
                <a:cubicBezTo>
                  <a:pt x="188743" y="89638"/>
                  <a:pt x="184510" y="4442"/>
                  <a:pt x="152760" y="209"/>
                </a:cubicBezTo>
                <a:cubicBezTo>
                  <a:pt x="121010" y="-4024"/>
                  <a:pt x="7239" y="57359"/>
                  <a:pt x="360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E07C5BD0-AEA2-E54D-29B2-EEB48AB1EB52}"/>
              </a:ext>
            </a:extLst>
          </p:cNvPr>
          <p:cNvSpPr/>
          <p:nvPr/>
        </p:nvSpPr>
        <p:spPr>
          <a:xfrm>
            <a:off x="5238714" y="5121218"/>
            <a:ext cx="149947" cy="41389"/>
          </a:xfrm>
          <a:custGeom>
            <a:avLst/>
            <a:gdLst>
              <a:gd name="connsiteX0" fmla="*/ 36 w 149947"/>
              <a:gd name="connsiteY0" fmla="*/ 31807 h 41389"/>
              <a:gd name="connsiteX1" fmla="*/ 114336 w 149947"/>
              <a:gd name="connsiteY1" fmla="*/ 9582 h 41389"/>
              <a:gd name="connsiteX2" fmla="*/ 149261 w 149947"/>
              <a:gd name="connsiteY2" fmla="*/ 41332 h 41389"/>
              <a:gd name="connsiteX3" fmla="*/ 127036 w 149947"/>
              <a:gd name="connsiteY3" fmla="*/ 57 h 41389"/>
              <a:gd name="connsiteX4" fmla="*/ 36 w 149947"/>
              <a:gd name="connsiteY4" fmla="*/ 31807 h 4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47" h="41389">
                <a:moveTo>
                  <a:pt x="36" y="31807"/>
                </a:moveTo>
                <a:cubicBezTo>
                  <a:pt x="-2081" y="33395"/>
                  <a:pt x="89465" y="7994"/>
                  <a:pt x="114336" y="9582"/>
                </a:cubicBezTo>
                <a:cubicBezTo>
                  <a:pt x="139207" y="11169"/>
                  <a:pt x="147144" y="42920"/>
                  <a:pt x="149261" y="41332"/>
                </a:cubicBezTo>
                <a:cubicBezTo>
                  <a:pt x="151378" y="39744"/>
                  <a:pt x="149790" y="1644"/>
                  <a:pt x="127036" y="57"/>
                </a:cubicBezTo>
                <a:cubicBezTo>
                  <a:pt x="104282" y="-1530"/>
                  <a:pt x="2153" y="30219"/>
                  <a:pt x="36" y="3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A02C409-9EBC-6A08-B789-1C0A49FCEFDF}"/>
              </a:ext>
            </a:extLst>
          </p:cNvPr>
          <p:cNvSpPr/>
          <p:nvPr/>
        </p:nvSpPr>
        <p:spPr>
          <a:xfrm>
            <a:off x="4914589" y="5053740"/>
            <a:ext cx="142750" cy="232142"/>
          </a:xfrm>
          <a:custGeom>
            <a:avLst/>
            <a:gdLst>
              <a:gd name="connsiteX0" fmla="*/ 311 w 142750"/>
              <a:gd name="connsiteY0" fmla="*/ 860 h 232142"/>
              <a:gd name="connsiteX1" fmla="*/ 136836 w 142750"/>
              <a:gd name="connsiteY1" fmla="*/ 223110 h 232142"/>
              <a:gd name="connsiteX2" fmla="*/ 114611 w 142750"/>
              <a:gd name="connsiteY2" fmla="*/ 178660 h 232142"/>
              <a:gd name="connsiteX3" fmla="*/ 82861 w 142750"/>
              <a:gd name="connsiteY3" fmla="*/ 83410 h 232142"/>
              <a:gd name="connsiteX4" fmla="*/ 98736 w 142750"/>
              <a:gd name="connsiteY4" fmla="*/ 143735 h 232142"/>
              <a:gd name="connsiteX5" fmla="*/ 311 w 142750"/>
              <a:gd name="connsiteY5" fmla="*/ 860 h 23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50" h="232142">
                <a:moveTo>
                  <a:pt x="311" y="860"/>
                </a:moveTo>
                <a:cubicBezTo>
                  <a:pt x="6661" y="14089"/>
                  <a:pt x="117786" y="193477"/>
                  <a:pt x="136836" y="223110"/>
                </a:cubicBezTo>
                <a:cubicBezTo>
                  <a:pt x="155886" y="252743"/>
                  <a:pt x="123607" y="201943"/>
                  <a:pt x="114611" y="178660"/>
                </a:cubicBezTo>
                <a:cubicBezTo>
                  <a:pt x="105615" y="155377"/>
                  <a:pt x="85507" y="89231"/>
                  <a:pt x="82861" y="83410"/>
                </a:cubicBezTo>
                <a:cubicBezTo>
                  <a:pt x="80215" y="77589"/>
                  <a:pt x="110907" y="156435"/>
                  <a:pt x="98736" y="143735"/>
                </a:cubicBezTo>
                <a:cubicBezTo>
                  <a:pt x="86565" y="131035"/>
                  <a:pt x="-6039" y="-12369"/>
                  <a:pt x="311" y="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3BD875DD-AE23-3FC1-BA6F-97BC90B9E095}"/>
              </a:ext>
            </a:extLst>
          </p:cNvPr>
          <p:cNvSpPr/>
          <p:nvPr/>
        </p:nvSpPr>
        <p:spPr>
          <a:xfrm>
            <a:off x="4570928" y="4943426"/>
            <a:ext cx="225918" cy="328276"/>
          </a:xfrm>
          <a:custGeom>
            <a:avLst/>
            <a:gdLst>
              <a:gd name="connsiteX0" fmla="*/ 64572 w 225918"/>
              <a:gd name="connsiteY0" fmla="*/ 49 h 328276"/>
              <a:gd name="connsiteX1" fmla="*/ 64572 w 225918"/>
              <a:gd name="connsiteY1" fmla="*/ 187374 h 328276"/>
              <a:gd name="connsiteX2" fmla="*/ 118547 w 225918"/>
              <a:gd name="connsiteY2" fmla="*/ 244524 h 328276"/>
              <a:gd name="connsiteX3" fmla="*/ 64572 w 225918"/>
              <a:gd name="connsiteY3" fmla="*/ 222299 h 328276"/>
              <a:gd name="connsiteX4" fmla="*/ 223322 w 225918"/>
              <a:gd name="connsiteY4" fmla="*/ 327074 h 328276"/>
              <a:gd name="connsiteX5" fmla="*/ 159822 w 225918"/>
              <a:gd name="connsiteY5" fmla="*/ 276274 h 328276"/>
              <a:gd name="connsiteX6" fmla="*/ 115372 w 225918"/>
              <a:gd name="connsiteY6" fmla="*/ 231824 h 328276"/>
              <a:gd name="connsiteX7" fmla="*/ 140772 w 225918"/>
              <a:gd name="connsiteY7" fmla="*/ 200074 h 328276"/>
              <a:gd name="connsiteX8" fmla="*/ 105847 w 225918"/>
              <a:gd name="connsiteY8" fmla="*/ 228649 h 328276"/>
              <a:gd name="connsiteX9" fmla="*/ 1072 w 225918"/>
              <a:gd name="connsiteY9" fmla="*/ 136574 h 328276"/>
              <a:gd name="connsiteX10" fmla="*/ 51872 w 225918"/>
              <a:gd name="connsiteY10" fmla="*/ 168324 h 328276"/>
              <a:gd name="connsiteX11" fmla="*/ 64572 w 225918"/>
              <a:gd name="connsiteY11" fmla="*/ 49 h 32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918" h="328276">
                <a:moveTo>
                  <a:pt x="64572" y="49"/>
                </a:moveTo>
                <a:cubicBezTo>
                  <a:pt x="66689" y="3224"/>
                  <a:pt x="55576" y="146628"/>
                  <a:pt x="64572" y="187374"/>
                </a:cubicBezTo>
                <a:cubicBezTo>
                  <a:pt x="73568" y="228120"/>
                  <a:pt x="118547" y="238703"/>
                  <a:pt x="118547" y="244524"/>
                </a:cubicBezTo>
                <a:cubicBezTo>
                  <a:pt x="118547" y="250345"/>
                  <a:pt x="47110" y="208541"/>
                  <a:pt x="64572" y="222299"/>
                </a:cubicBezTo>
                <a:cubicBezTo>
                  <a:pt x="82034" y="236057"/>
                  <a:pt x="207447" y="318078"/>
                  <a:pt x="223322" y="327074"/>
                </a:cubicBezTo>
                <a:cubicBezTo>
                  <a:pt x="239197" y="336070"/>
                  <a:pt x="177814" y="292149"/>
                  <a:pt x="159822" y="276274"/>
                </a:cubicBezTo>
                <a:cubicBezTo>
                  <a:pt x="141830" y="260399"/>
                  <a:pt x="118547" y="244524"/>
                  <a:pt x="115372" y="231824"/>
                </a:cubicBezTo>
                <a:cubicBezTo>
                  <a:pt x="112197" y="219124"/>
                  <a:pt x="142359" y="200603"/>
                  <a:pt x="140772" y="200074"/>
                </a:cubicBezTo>
                <a:cubicBezTo>
                  <a:pt x="139185" y="199545"/>
                  <a:pt x="129130" y="239232"/>
                  <a:pt x="105847" y="228649"/>
                </a:cubicBezTo>
                <a:cubicBezTo>
                  <a:pt x="82564" y="218066"/>
                  <a:pt x="10068" y="146628"/>
                  <a:pt x="1072" y="136574"/>
                </a:cubicBezTo>
                <a:cubicBezTo>
                  <a:pt x="-7924" y="126520"/>
                  <a:pt x="42347" y="190549"/>
                  <a:pt x="51872" y="168324"/>
                </a:cubicBezTo>
                <a:cubicBezTo>
                  <a:pt x="61397" y="146099"/>
                  <a:pt x="62455" y="-3126"/>
                  <a:pt x="6457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F91A31E7-01BC-CFF4-2426-8914E86C75A8}"/>
              </a:ext>
            </a:extLst>
          </p:cNvPr>
          <p:cNvSpPr/>
          <p:nvPr/>
        </p:nvSpPr>
        <p:spPr>
          <a:xfrm>
            <a:off x="5508139" y="4968402"/>
            <a:ext cx="92647" cy="234841"/>
          </a:xfrm>
          <a:custGeom>
            <a:avLst/>
            <a:gdLst>
              <a:gd name="connsiteX0" fmla="*/ 92561 w 92647"/>
              <a:gd name="connsiteY0" fmla="*/ 473 h 234841"/>
              <a:gd name="connsiteX1" fmla="*/ 51286 w 92647"/>
              <a:gd name="connsiteY1" fmla="*/ 203673 h 234841"/>
              <a:gd name="connsiteX2" fmla="*/ 57636 w 92647"/>
              <a:gd name="connsiteY2" fmla="*/ 225898 h 234841"/>
              <a:gd name="connsiteX3" fmla="*/ 486 w 92647"/>
              <a:gd name="connsiteY3" fmla="*/ 121123 h 234841"/>
              <a:gd name="connsiteX4" fmla="*/ 29061 w 92647"/>
              <a:gd name="connsiteY4" fmla="*/ 184623 h 234841"/>
              <a:gd name="connsiteX5" fmla="*/ 10011 w 92647"/>
              <a:gd name="connsiteY5" fmla="*/ 222723 h 234841"/>
              <a:gd name="connsiteX6" fmla="*/ 3661 w 92647"/>
              <a:gd name="connsiteY6" fmla="*/ 229073 h 234841"/>
              <a:gd name="connsiteX7" fmla="*/ 48111 w 92647"/>
              <a:gd name="connsiteY7" fmla="*/ 194148 h 234841"/>
              <a:gd name="connsiteX8" fmla="*/ 38586 w 92647"/>
              <a:gd name="connsiteY8" fmla="*/ 149698 h 234841"/>
              <a:gd name="connsiteX9" fmla="*/ 92561 w 92647"/>
              <a:gd name="connsiteY9" fmla="*/ 473 h 2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47" h="234841">
                <a:moveTo>
                  <a:pt x="92561" y="473"/>
                </a:moveTo>
                <a:cubicBezTo>
                  <a:pt x="94678" y="9469"/>
                  <a:pt x="57107" y="166102"/>
                  <a:pt x="51286" y="203673"/>
                </a:cubicBezTo>
                <a:cubicBezTo>
                  <a:pt x="45465" y="241244"/>
                  <a:pt x="66103" y="239656"/>
                  <a:pt x="57636" y="225898"/>
                </a:cubicBezTo>
                <a:cubicBezTo>
                  <a:pt x="49169" y="212140"/>
                  <a:pt x="5248" y="128002"/>
                  <a:pt x="486" y="121123"/>
                </a:cubicBezTo>
                <a:cubicBezTo>
                  <a:pt x="-4276" y="114244"/>
                  <a:pt x="27473" y="167690"/>
                  <a:pt x="29061" y="184623"/>
                </a:cubicBezTo>
                <a:cubicBezTo>
                  <a:pt x="30648" y="201556"/>
                  <a:pt x="14244" y="215315"/>
                  <a:pt x="10011" y="222723"/>
                </a:cubicBezTo>
                <a:cubicBezTo>
                  <a:pt x="5778" y="230131"/>
                  <a:pt x="-2689" y="233835"/>
                  <a:pt x="3661" y="229073"/>
                </a:cubicBezTo>
                <a:cubicBezTo>
                  <a:pt x="10011" y="224311"/>
                  <a:pt x="42290" y="207377"/>
                  <a:pt x="48111" y="194148"/>
                </a:cubicBezTo>
                <a:cubicBezTo>
                  <a:pt x="53932" y="180919"/>
                  <a:pt x="28003" y="186210"/>
                  <a:pt x="38586" y="149698"/>
                </a:cubicBezTo>
                <a:cubicBezTo>
                  <a:pt x="49169" y="113186"/>
                  <a:pt x="90444" y="-8523"/>
                  <a:pt x="925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91AEC9A9-C3FB-F434-2D83-AB06BF7A1075}"/>
              </a:ext>
            </a:extLst>
          </p:cNvPr>
          <p:cNvSpPr/>
          <p:nvPr/>
        </p:nvSpPr>
        <p:spPr>
          <a:xfrm>
            <a:off x="5339909" y="4533900"/>
            <a:ext cx="241741" cy="349261"/>
          </a:xfrm>
          <a:custGeom>
            <a:avLst/>
            <a:gdLst>
              <a:gd name="connsiteX0" fmla="*/ 441 w 241741"/>
              <a:gd name="connsiteY0" fmla="*/ 349250 h 349261"/>
              <a:gd name="connsiteX1" fmla="*/ 156016 w 241741"/>
              <a:gd name="connsiteY1" fmla="*/ 152400 h 349261"/>
              <a:gd name="connsiteX2" fmla="*/ 130616 w 241741"/>
              <a:gd name="connsiteY2" fmla="*/ 215900 h 349261"/>
              <a:gd name="connsiteX3" fmla="*/ 197291 w 241741"/>
              <a:gd name="connsiteY3" fmla="*/ 273050 h 349261"/>
              <a:gd name="connsiteX4" fmla="*/ 181416 w 241741"/>
              <a:gd name="connsiteY4" fmla="*/ 247650 h 349261"/>
              <a:gd name="connsiteX5" fmla="*/ 241741 w 241741"/>
              <a:gd name="connsiteY5" fmla="*/ 336550 h 349261"/>
              <a:gd name="connsiteX6" fmla="*/ 181416 w 241741"/>
              <a:gd name="connsiteY6" fmla="*/ 257175 h 349261"/>
              <a:gd name="connsiteX7" fmla="*/ 146491 w 241741"/>
              <a:gd name="connsiteY7" fmla="*/ 222250 h 349261"/>
              <a:gd name="connsiteX8" fmla="*/ 70291 w 241741"/>
              <a:gd name="connsiteY8" fmla="*/ 0 h 349261"/>
              <a:gd name="connsiteX9" fmla="*/ 127441 w 241741"/>
              <a:gd name="connsiteY9" fmla="*/ 222250 h 349261"/>
              <a:gd name="connsiteX10" fmla="*/ 73466 w 241741"/>
              <a:gd name="connsiteY10" fmla="*/ 273050 h 349261"/>
              <a:gd name="connsiteX11" fmla="*/ 108391 w 241741"/>
              <a:gd name="connsiteY11" fmla="*/ 161925 h 349261"/>
              <a:gd name="connsiteX12" fmla="*/ 441 w 241741"/>
              <a:gd name="connsiteY12" fmla="*/ 349250 h 3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741" h="349261">
                <a:moveTo>
                  <a:pt x="441" y="349250"/>
                </a:moveTo>
                <a:cubicBezTo>
                  <a:pt x="8379" y="347662"/>
                  <a:pt x="134320" y="174625"/>
                  <a:pt x="156016" y="152400"/>
                </a:cubicBezTo>
                <a:cubicBezTo>
                  <a:pt x="177712" y="130175"/>
                  <a:pt x="123737" y="195792"/>
                  <a:pt x="130616" y="215900"/>
                </a:cubicBezTo>
                <a:cubicBezTo>
                  <a:pt x="137495" y="236008"/>
                  <a:pt x="188824" y="267758"/>
                  <a:pt x="197291" y="273050"/>
                </a:cubicBezTo>
                <a:cubicBezTo>
                  <a:pt x="205758" y="278342"/>
                  <a:pt x="174008" y="237067"/>
                  <a:pt x="181416" y="247650"/>
                </a:cubicBezTo>
                <a:cubicBezTo>
                  <a:pt x="188824" y="258233"/>
                  <a:pt x="241741" y="334963"/>
                  <a:pt x="241741" y="336550"/>
                </a:cubicBezTo>
                <a:cubicBezTo>
                  <a:pt x="241741" y="338137"/>
                  <a:pt x="197291" y="276225"/>
                  <a:pt x="181416" y="257175"/>
                </a:cubicBezTo>
                <a:cubicBezTo>
                  <a:pt x="165541" y="238125"/>
                  <a:pt x="165012" y="265112"/>
                  <a:pt x="146491" y="222250"/>
                </a:cubicBezTo>
                <a:cubicBezTo>
                  <a:pt x="127970" y="179387"/>
                  <a:pt x="73466" y="0"/>
                  <a:pt x="70291" y="0"/>
                </a:cubicBezTo>
                <a:cubicBezTo>
                  <a:pt x="67116" y="0"/>
                  <a:pt x="126912" y="176742"/>
                  <a:pt x="127441" y="222250"/>
                </a:cubicBezTo>
                <a:cubicBezTo>
                  <a:pt x="127970" y="267758"/>
                  <a:pt x="76641" y="283104"/>
                  <a:pt x="73466" y="273050"/>
                </a:cubicBezTo>
                <a:cubicBezTo>
                  <a:pt x="70291" y="262996"/>
                  <a:pt x="122678" y="142346"/>
                  <a:pt x="108391" y="161925"/>
                </a:cubicBezTo>
                <a:cubicBezTo>
                  <a:pt x="94104" y="181504"/>
                  <a:pt x="-7497" y="350838"/>
                  <a:pt x="441" y="349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496BD17-570D-F57B-8956-8FF4F705BC4C}"/>
              </a:ext>
            </a:extLst>
          </p:cNvPr>
          <p:cNvSpPr/>
          <p:nvPr/>
        </p:nvSpPr>
        <p:spPr>
          <a:xfrm>
            <a:off x="4781550" y="3803602"/>
            <a:ext cx="155649" cy="249424"/>
          </a:xfrm>
          <a:custGeom>
            <a:avLst/>
            <a:gdLst>
              <a:gd name="connsiteX0" fmla="*/ 117475 w 155649"/>
              <a:gd name="connsiteY0" fmla="*/ 48 h 249424"/>
              <a:gd name="connsiteX1" fmla="*/ 107950 w 155649"/>
              <a:gd name="connsiteY1" fmla="*/ 146098 h 249424"/>
              <a:gd name="connsiteX2" fmla="*/ 155575 w 155649"/>
              <a:gd name="connsiteY2" fmla="*/ 247698 h 249424"/>
              <a:gd name="connsiteX3" fmla="*/ 95250 w 155649"/>
              <a:gd name="connsiteY3" fmla="*/ 206423 h 249424"/>
              <a:gd name="connsiteX4" fmla="*/ 0 w 155649"/>
              <a:gd name="connsiteY4" fmla="*/ 158798 h 249424"/>
              <a:gd name="connsiteX5" fmla="*/ 95250 w 155649"/>
              <a:gd name="connsiteY5" fmla="*/ 187373 h 249424"/>
              <a:gd name="connsiteX6" fmla="*/ 69850 w 155649"/>
              <a:gd name="connsiteY6" fmla="*/ 123873 h 249424"/>
              <a:gd name="connsiteX7" fmla="*/ 82550 w 155649"/>
              <a:gd name="connsiteY7" fmla="*/ 161973 h 249424"/>
              <a:gd name="connsiteX8" fmla="*/ 117475 w 155649"/>
              <a:gd name="connsiteY8" fmla="*/ 48 h 2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9" h="249424">
                <a:moveTo>
                  <a:pt x="117475" y="48"/>
                </a:moveTo>
                <a:cubicBezTo>
                  <a:pt x="121708" y="-2598"/>
                  <a:pt x="101600" y="104823"/>
                  <a:pt x="107950" y="146098"/>
                </a:cubicBezTo>
                <a:cubicBezTo>
                  <a:pt x="114300" y="187373"/>
                  <a:pt x="157692" y="237644"/>
                  <a:pt x="155575" y="247698"/>
                </a:cubicBezTo>
                <a:cubicBezTo>
                  <a:pt x="153458" y="257752"/>
                  <a:pt x="121179" y="221240"/>
                  <a:pt x="95250" y="206423"/>
                </a:cubicBezTo>
                <a:cubicBezTo>
                  <a:pt x="69321" y="191606"/>
                  <a:pt x="0" y="161973"/>
                  <a:pt x="0" y="158798"/>
                </a:cubicBezTo>
                <a:cubicBezTo>
                  <a:pt x="0" y="155623"/>
                  <a:pt x="83608" y="193194"/>
                  <a:pt x="95250" y="187373"/>
                </a:cubicBezTo>
                <a:cubicBezTo>
                  <a:pt x="106892" y="181552"/>
                  <a:pt x="71967" y="128106"/>
                  <a:pt x="69850" y="123873"/>
                </a:cubicBezTo>
                <a:cubicBezTo>
                  <a:pt x="67733" y="119640"/>
                  <a:pt x="74083" y="178377"/>
                  <a:pt x="82550" y="161973"/>
                </a:cubicBezTo>
                <a:cubicBezTo>
                  <a:pt x="91017" y="145569"/>
                  <a:pt x="113242" y="2694"/>
                  <a:pt x="117475" y="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A392131F-25EB-DD10-5796-2DEA906C1565}"/>
              </a:ext>
            </a:extLst>
          </p:cNvPr>
          <p:cNvSpPr/>
          <p:nvPr/>
        </p:nvSpPr>
        <p:spPr>
          <a:xfrm>
            <a:off x="4660899" y="4898597"/>
            <a:ext cx="212739" cy="153410"/>
          </a:xfrm>
          <a:custGeom>
            <a:avLst/>
            <a:gdLst>
              <a:gd name="connsiteX0" fmla="*/ 1 w 212739"/>
              <a:gd name="connsiteY0" fmla="*/ 3603 h 153410"/>
              <a:gd name="connsiteX1" fmla="*/ 174626 w 212739"/>
              <a:gd name="connsiteY1" fmla="*/ 108378 h 153410"/>
              <a:gd name="connsiteX2" fmla="*/ 136526 w 212739"/>
              <a:gd name="connsiteY2" fmla="*/ 133778 h 153410"/>
              <a:gd name="connsiteX3" fmla="*/ 3176 w 212739"/>
              <a:gd name="connsiteY3" fmla="*/ 133778 h 153410"/>
              <a:gd name="connsiteX4" fmla="*/ 73026 w 212739"/>
              <a:gd name="connsiteY4" fmla="*/ 152828 h 153410"/>
              <a:gd name="connsiteX5" fmla="*/ 174626 w 212739"/>
              <a:gd name="connsiteY5" fmla="*/ 108378 h 153410"/>
              <a:gd name="connsiteX6" fmla="*/ 212726 w 212739"/>
              <a:gd name="connsiteY6" fmla="*/ 428 h 153410"/>
              <a:gd name="connsiteX7" fmla="*/ 171451 w 212739"/>
              <a:gd name="connsiteY7" fmla="*/ 67103 h 153410"/>
              <a:gd name="connsiteX8" fmla="*/ 1 w 212739"/>
              <a:gd name="connsiteY8" fmla="*/ 3603 h 1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39" h="153410">
                <a:moveTo>
                  <a:pt x="1" y="3603"/>
                </a:moveTo>
                <a:cubicBezTo>
                  <a:pt x="530" y="10482"/>
                  <a:pt x="151872" y="86682"/>
                  <a:pt x="174626" y="108378"/>
                </a:cubicBezTo>
                <a:cubicBezTo>
                  <a:pt x="197380" y="130074"/>
                  <a:pt x="165101" y="129545"/>
                  <a:pt x="136526" y="133778"/>
                </a:cubicBezTo>
                <a:cubicBezTo>
                  <a:pt x="107951" y="138011"/>
                  <a:pt x="13759" y="130603"/>
                  <a:pt x="3176" y="133778"/>
                </a:cubicBezTo>
                <a:cubicBezTo>
                  <a:pt x="-7407" y="136953"/>
                  <a:pt x="44451" y="157061"/>
                  <a:pt x="73026" y="152828"/>
                </a:cubicBezTo>
                <a:cubicBezTo>
                  <a:pt x="101601" y="148595"/>
                  <a:pt x="151343" y="133778"/>
                  <a:pt x="174626" y="108378"/>
                </a:cubicBezTo>
                <a:cubicBezTo>
                  <a:pt x="197909" y="82978"/>
                  <a:pt x="213255" y="7307"/>
                  <a:pt x="212726" y="428"/>
                </a:cubicBezTo>
                <a:cubicBezTo>
                  <a:pt x="212197" y="-6451"/>
                  <a:pt x="204259" y="71866"/>
                  <a:pt x="171451" y="67103"/>
                </a:cubicBezTo>
                <a:cubicBezTo>
                  <a:pt x="138643" y="62340"/>
                  <a:pt x="-528" y="-3276"/>
                  <a:pt x="1" y="3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1A3ABB66-5BF8-A2E3-31A4-B4B418830E2D}"/>
              </a:ext>
            </a:extLst>
          </p:cNvPr>
          <p:cNvSpPr/>
          <p:nvPr/>
        </p:nvSpPr>
        <p:spPr>
          <a:xfrm>
            <a:off x="5021851" y="5311764"/>
            <a:ext cx="34270" cy="292306"/>
          </a:xfrm>
          <a:custGeom>
            <a:avLst/>
            <a:gdLst>
              <a:gd name="connsiteX0" fmla="*/ 7349 w 34270"/>
              <a:gd name="connsiteY0" fmla="*/ 11 h 292306"/>
              <a:gd name="connsiteX1" fmla="*/ 999 w 34270"/>
              <a:gd name="connsiteY1" fmla="*/ 187336 h 292306"/>
              <a:gd name="connsiteX2" fmla="*/ 32749 w 34270"/>
              <a:gd name="connsiteY2" fmla="*/ 288936 h 292306"/>
              <a:gd name="connsiteX3" fmla="*/ 29574 w 34270"/>
              <a:gd name="connsiteY3" fmla="*/ 269886 h 292306"/>
              <a:gd name="connsiteX4" fmla="*/ 16874 w 34270"/>
              <a:gd name="connsiteY4" fmla="*/ 254011 h 292306"/>
              <a:gd name="connsiteX5" fmla="*/ 4174 w 34270"/>
              <a:gd name="connsiteY5" fmla="*/ 266711 h 292306"/>
              <a:gd name="connsiteX6" fmla="*/ 16874 w 34270"/>
              <a:gd name="connsiteY6" fmla="*/ 225436 h 292306"/>
              <a:gd name="connsiteX7" fmla="*/ 10524 w 34270"/>
              <a:gd name="connsiteY7" fmla="*/ 152411 h 292306"/>
              <a:gd name="connsiteX8" fmla="*/ 999 w 34270"/>
              <a:gd name="connsiteY8" fmla="*/ 177811 h 292306"/>
              <a:gd name="connsiteX9" fmla="*/ 7349 w 34270"/>
              <a:gd name="connsiteY9" fmla="*/ 11 h 29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70" h="292306">
                <a:moveTo>
                  <a:pt x="7349" y="11"/>
                </a:moveTo>
                <a:cubicBezTo>
                  <a:pt x="7349" y="1598"/>
                  <a:pt x="-3234" y="139182"/>
                  <a:pt x="999" y="187336"/>
                </a:cubicBezTo>
                <a:cubicBezTo>
                  <a:pt x="5232" y="235490"/>
                  <a:pt x="32749" y="288936"/>
                  <a:pt x="32749" y="288936"/>
                </a:cubicBezTo>
                <a:cubicBezTo>
                  <a:pt x="37511" y="302694"/>
                  <a:pt x="29574" y="269886"/>
                  <a:pt x="29574" y="269886"/>
                </a:cubicBezTo>
                <a:cubicBezTo>
                  <a:pt x="26928" y="264065"/>
                  <a:pt x="16874" y="254011"/>
                  <a:pt x="16874" y="254011"/>
                </a:cubicBezTo>
                <a:cubicBezTo>
                  <a:pt x="12641" y="253482"/>
                  <a:pt x="4174" y="271473"/>
                  <a:pt x="4174" y="266711"/>
                </a:cubicBezTo>
                <a:cubicBezTo>
                  <a:pt x="4174" y="261949"/>
                  <a:pt x="15816" y="244486"/>
                  <a:pt x="16874" y="225436"/>
                </a:cubicBezTo>
                <a:cubicBezTo>
                  <a:pt x="17932" y="206386"/>
                  <a:pt x="13170" y="160348"/>
                  <a:pt x="10524" y="152411"/>
                </a:cubicBezTo>
                <a:cubicBezTo>
                  <a:pt x="7878" y="144474"/>
                  <a:pt x="2057" y="195802"/>
                  <a:pt x="999" y="177811"/>
                </a:cubicBezTo>
                <a:cubicBezTo>
                  <a:pt x="-59" y="159820"/>
                  <a:pt x="7349" y="-1576"/>
                  <a:pt x="734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A5156F5E-AA02-D2A8-FE3C-E219CC645059}"/>
              </a:ext>
            </a:extLst>
          </p:cNvPr>
          <p:cNvSpPr/>
          <p:nvPr/>
        </p:nvSpPr>
        <p:spPr>
          <a:xfrm>
            <a:off x="4949825" y="5270499"/>
            <a:ext cx="44694" cy="333385"/>
          </a:xfrm>
          <a:custGeom>
            <a:avLst/>
            <a:gdLst>
              <a:gd name="connsiteX0" fmla="*/ 0 w 44694"/>
              <a:gd name="connsiteY0" fmla="*/ 1 h 333385"/>
              <a:gd name="connsiteX1" fmla="*/ 28575 w 44694"/>
              <a:gd name="connsiteY1" fmla="*/ 158751 h 333385"/>
              <a:gd name="connsiteX2" fmla="*/ 25400 w 44694"/>
              <a:gd name="connsiteY2" fmla="*/ 298451 h 333385"/>
              <a:gd name="connsiteX3" fmla="*/ 25400 w 44694"/>
              <a:gd name="connsiteY3" fmla="*/ 257176 h 333385"/>
              <a:gd name="connsiteX4" fmla="*/ 15875 w 44694"/>
              <a:gd name="connsiteY4" fmla="*/ 298451 h 333385"/>
              <a:gd name="connsiteX5" fmla="*/ 44450 w 44694"/>
              <a:gd name="connsiteY5" fmla="*/ 333376 h 333385"/>
              <a:gd name="connsiteX6" fmla="*/ 28575 w 44694"/>
              <a:gd name="connsiteY6" fmla="*/ 295276 h 333385"/>
              <a:gd name="connsiteX7" fmla="*/ 9525 w 44694"/>
              <a:gd name="connsiteY7" fmla="*/ 196851 h 333385"/>
              <a:gd name="connsiteX8" fmla="*/ 9525 w 44694"/>
              <a:gd name="connsiteY8" fmla="*/ 219076 h 333385"/>
              <a:gd name="connsiteX9" fmla="*/ 28575 w 44694"/>
              <a:gd name="connsiteY9" fmla="*/ 155576 h 333385"/>
              <a:gd name="connsiteX10" fmla="*/ 0 w 44694"/>
              <a:gd name="connsiteY10" fmla="*/ 1 h 33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4" h="333385">
                <a:moveTo>
                  <a:pt x="0" y="1"/>
                </a:moveTo>
                <a:cubicBezTo>
                  <a:pt x="0" y="530"/>
                  <a:pt x="24342" y="109009"/>
                  <a:pt x="28575" y="158751"/>
                </a:cubicBezTo>
                <a:cubicBezTo>
                  <a:pt x="32808" y="208493"/>
                  <a:pt x="25929" y="282047"/>
                  <a:pt x="25400" y="298451"/>
                </a:cubicBezTo>
                <a:cubicBezTo>
                  <a:pt x="24871" y="314855"/>
                  <a:pt x="26987" y="257176"/>
                  <a:pt x="25400" y="257176"/>
                </a:cubicBezTo>
                <a:cubicBezTo>
                  <a:pt x="23813" y="257176"/>
                  <a:pt x="12700" y="285751"/>
                  <a:pt x="15875" y="298451"/>
                </a:cubicBezTo>
                <a:cubicBezTo>
                  <a:pt x="19050" y="311151"/>
                  <a:pt x="42333" y="333905"/>
                  <a:pt x="44450" y="333376"/>
                </a:cubicBezTo>
                <a:cubicBezTo>
                  <a:pt x="46567" y="332847"/>
                  <a:pt x="34396" y="318030"/>
                  <a:pt x="28575" y="295276"/>
                </a:cubicBezTo>
                <a:cubicBezTo>
                  <a:pt x="22754" y="272522"/>
                  <a:pt x="12700" y="209551"/>
                  <a:pt x="9525" y="196851"/>
                </a:cubicBezTo>
                <a:cubicBezTo>
                  <a:pt x="6350" y="184151"/>
                  <a:pt x="6350" y="225955"/>
                  <a:pt x="9525" y="219076"/>
                </a:cubicBezTo>
                <a:cubicBezTo>
                  <a:pt x="12700" y="212197"/>
                  <a:pt x="27517" y="190501"/>
                  <a:pt x="28575" y="155576"/>
                </a:cubicBezTo>
                <a:cubicBezTo>
                  <a:pt x="29633" y="120651"/>
                  <a:pt x="0" y="-528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5AB6D167-9B34-1276-9A72-72E8A4190085}"/>
              </a:ext>
            </a:extLst>
          </p:cNvPr>
          <p:cNvSpPr/>
          <p:nvPr/>
        </p:nvSpPr>
        <p:spPr>
          <a:xfrm>
            <a:off x="5177617" y="5279795"/>
            <a:ext cx="54865" cy="357341"/>
          </a:xfrm>
          <a:custGeom>
            <a:avLst/>
            <a:gdLst>
              <a:gd name="connsiteX0" fmla="*/ 51608 w 54865"/>
              <a:gd name="connsiteY0" fmla="*/ 230 h 357341"/>
              <a:gd name="connsiteX1" fmla="*/ 32558 w 54865"/>
              <a:gd name="connsiteY1" fmla="*/ 200255 h 357341"/>
              <a:gd name="connsiteX2" fmla="*/ 48433 w 54865"/>
              <a:gd name="connsiteY2" fmla="*/ 314555 h 357341"/>
              <a:gd name="connsiteX3" fmla="*/ 29383 w 54865"/>
              <a:gd name="connsiteY3" fmla="*/ 346305 h 357341"/>
              <a:gd name="connsiteX4" fmla="*/ 13508 w 54865"/>
              <a:gd name="connsiteY4" fmla="*/ 355830 h 357341"/>
              <a:gd name="connsiteX5" fmla="*/ 54783 w 54865"/>
              <a:gd name="connsiteY5" fmla="*/ 317730 h 357341"/>
              <a:gd name="connsiteX6" fmla="*/ 808 w 54865"/>
              <a:gd name="connsiteY6" fmla="*/ 190730 h 357341"/>
              <a:gd name="connsiteX7" fmla="*/ 23033 w 54865"/>
              <a:gd name="connsiteY7" fmla="*/ 203430 h 357341"/>
              <a:gd name="connsiteX8" fmla="*/ 32558 w 54865"/>
              <a:gd name="connsiteY8" fmla="*/ 124055 h 357341"/>
              <a:gd name="connsiteX9" fmla="*/ 26208 w 54865"/>
              <a:gd name="connsiteY9" fmla="*/ 158980 h 357341"/>
              <a:gd name="connsiteX10" fmla="*/ 51608 w 54865"/>
              <a:gd name="connsiteY10" fmla="*/ 230 h 35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5" h="357341">
                <a:moveTo>
                  <a:pt x="51608" y="230"/>
                </a:moveTo>
                <a:cubicBezTo>
                  <a:pt x="52666" y="7109"/>
                  <a:pt x="33087" y="147868"/>
                  <a:pt x="32558" y="200255"/>
                </a:cubicBezTo>
                <a:cubicBezTo>
                  <a:pt x="32029" y="252642"/>
                  <a:pt x="48962" y="290213"/>
                  <a:pt x="48433" y="314555"/>
                </a:cubicBezTo>
                <a:cubicBezTo>
                  <a:pt x="47904" y="338897"/>
                  <a:pt x="29383" y="346305"/>
                  <a:pt x="29383" y="346305"/>
                </a:cubicBezTo>
                <a:cubicBezTo>
                  <a:pt x="23562" y="353184"/>
                  <a:pt x="9275" y="360592"/>
                  <a:pt x="13508" y="355830"/>
                </a:cubicBezTo>
                <a:cubicBezTo>
                  <a:pt x="17741" y="351068"/>
                  <a:pt x="56900" y="345247"/>
                  <a:pt x="54783" y="317730"/>
                </a:cubicBezTo>
                <a:cubicBezTo>
                  <a:pt x="52666" y="290213"/>
                  <a:pt x="6100" y="209780"/>
                  <a:pt x="808" y="190730"/>
                </a:cubicBezTo>
                <a:cubicBezTo>
                  <a:pt x="-4484" y="171680"/>
                  <a:pt x="17741" y="214543"/>
                  <a:pt x="23033" y="203430"/>
                </a:cubicBezTo>
                <a:cubicBezTo>
                  <a:pt x="28325" y="192318"/>
                  <a:pt x="32029" y="131463"/>
                  <a:pt x="32558" y="124055"/>
                </a:cubicBezTo>
                <a:cubicBezTo>
                  <a:pt x="33087" y="116647"/>
                  <a:pt x="23033" y="175384"/>
                  <a:pt x="26208" y="158980"/>
                </a:cubicBezTo>
                <a:cubicBezTo>
                  <a:pt x="29383" y="142576"/>
                  <a:pt x="50550" y="-6649"/>
                  <a:pt x="51608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6636DBF1-494F-2212-33D7-14F3E07A2D08}"/>
              </a:ext>
            </a:extLst>
          </p:cNvPr>
          <p:cNvSpPr/>
          <p:nvPr/>
        </p:nvSpPr>
        <p:spPr>
          <a:xfrm>
            <a:off x="5124369" y="5248204"/>
            <a:ext cx="76361" cy="341027"/>
          </a:xfrm>
          <a:custGeom>
            <a:avLst/>
            <a:gdLst>
              <a:gd name="connsiteX0" fmla="*/ 76281 w 76361"/>
              <a:gd name="connsiteY0" fmla="*/ 71 h 341027"/>
              <a:gd name="connsiteX1" fmla="*/ 50881 w 76361"/>
              <a:gd name="connsiteY1" fmla="*/ 181046 h 341027"/>
              <a:gd name="connsiteX2" fmla="*/ 47706 w 76361"/>
              <a:gd name="connsiteY2" fmla="*/ 279471 h 341027"/>
              <a:gd name="connsiteX3" fmla="*/ 66756 w 76361"/>
              <a:gd name="connsiteY3" fmla="*/ 339796 h 341027"/>
              <a:gd name="connsiteX4" fmla="*/ 57231 w 76361"/>
              <a:gd name="connsiteY4" fmla="*/ 314396 h 341027"/>
              <a:gd name="connsiteX5" fmla="*/ 81 w 76361"/>
              <a:gd name="connsiteY5" fmla="*/ 247721 h 341027"/>
              <a:gd name="connsiteX6" fmla="*/ 44531 w 76361"/>
              <a:gd name="connsiteY6" fmla="*/ 257246 h 341027"/>
              <a:gd name="connsiteX7" fmla="*/ 41356 w 76361"/>
              <a:gd name="connsiteY7" fmla="*/ 184221 h 341027"/>
              <a:gd name="connsiteX8" fmla="*/ 28656 w 76361"/>
              <a:gd name="connsiteY8" fmla="*/ 127071 h 341027"/>
              <a:gd name="connsiteX9" fmla="*/ 41356 w 76361"/>
              <a:gd name="connsiteY9" fmla="*/ 158821 h 341027"/>
              <a:gd name="connsiteX10" fmla="*/ 76281 w 76361"/>
              <a:gd name="connsiteY10" fmla="*/ 71 h 3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61" h="341027">
                <a:moveTo>
                  <a:pt x="76281" y="71"/>
                </a:moveTo>
                <a:cubicBezTo>
                  <a:pt x="77868" y="3775"/>
                  <a:pt x="55643" y="134479"/>
                  <a:pt x="50881" y="181046"/>
                </a:cubicBezTo>
                <a:cubicBezTo>
                  <a:pt x="46119" y="227613"/>
                  <a:pt x="45060" y="253013"/>
                  <a:pt x="47706" y="279471"/>
                </a:cubicBezTo>
                <a:cubicBezTo>
                  <a:pt x="50352" y="305929"/>
                  <a:pt x="65168" y="333975"/>
                  <a:pt x="66756" y="339796"/>
                </a:cubicBezTo>
                <a:cubicBezTo>
                  <a:pt x="68343" y="345617"/>
                  <a:pt x="68343" y="329742"/>
                  <a:pt x="57231" y="314396"/>
                </a:cubicBezTo>
                <a:cubicBezTo>
                  <a:pt x="46119" y="299050"/>
                  <a:pt x="2198" y="257246"/>
                  <a:pt x="81" y="247721"/>
                </a:cubicBezTo>
                <a:cubicBezTo>
                  <a:pt x="-2036" y="238196"/>
                  <a:pt x="37652" y="267829"/>
                  <a:pt x="44531" y="257246"/>
                </a:cubicBezTo>
                <a:cubicBezTo>
                  <a:pt x="51410" y="246663"/>
                  <a:pt x="44002" y="205917"/>
                  <a:pt x="41356" y="184221"/>
                </a:cubicBezTo>
                <a:cubicBezTo>
                  <a:pt x="38710" y="162525"/>
                  <a:pt x="28656" y="131304"/>
                  <a:pt x="28656" y="127071"/>
                </a:cubicBezTo>
                <a:cubicBezTo>
                  <a:pt x="28656" y="122838"/>
                  <a:pt x="31302" y="178929"/>
                  <a:pt x="41356" y="158821"/>
                </a:cubicBezTo>
                <a:cubicBezTo>
                  <a:pt x="51410" y="138713"/>
                  <a:pt x="74694" y="-3633"/>
                  <a:pt x="7628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703CE784-6603-9F75-A9BE-D69F5A141ED2}"/>
              </a:ext>
            </a:extLst>
          </p:cNvPr>
          <p:cNvSpPr/>
          <p:nvPr/>
        </p:nvSpPr>
        <p:spPr>
          <a:xfrm>
            <a:off x="5067262" y="5311347"/>
            <a:ext cx="92273" cy="270584"/>
          </a:xfrm>
          <a:custGeom>
            <a:avLst/>
            <a:gdLst>
              <a:gd name="connsiteX0" fmla="*/ 38 w 92273"/>
              <a:gd name="connsiteY0" fmla="*/ 428 h 270584"/>
              <a:gd name="connsiteX1" fmla="*/ 22263 w 92273"/>
              <a:gd name="connsiteY1" fmla="*/ 203628 h 270584"/>
              <a:gd name="connsiteX2" fmla="*/ 12738 w 92273"/>
              <a:gd name="connsiteY2" fmla="*/ 270303 h 270584"/>
              <a:gd name="connsiteX3" fmla="*/ 25438 w 92273"/>
              <a:gd name="connsiteY3" fmla="*/ 229028 h 270584"/>
              <a:gd name="connsiteX4" fmla="*/ 92113 w 92273"/>
              <a:gd name="connsiteY4" fmla="*/ 267128 h 270584"/>
              <a:gd name="connsiteX5" fmla="*/ 44488 w 92273"/>
              <a:gd name="connsiteY5" fmla="*/ 235378 h 270584"/>
              <a:gd name="connsiteX6" fmla="*/ 57188 w 92273"/>
              <a:gd name="connsiteY6" fmla="*/ 63928 h 270584"/>
              <a:gd name="connsiteX7" fmla="*/ 31788 w 92273"/>
              <a:gd name="connsiteY7" fmla="*/ 190928 h 270584"/>
              <a:gd name="connsiteX8" fmla="*/ 31788 w 92273"/>
              <a:gd name="connsiteY8" fmla="*/ 127428 h 270584"/>
              <a:gd name="connsiteX9" fmla="*/ 28613 w 92273"/>
              <a:gd name="connsiteY9" fmla="*/ 149653 h 270584"/>
              <a:gd name="connsiteX10" fmla="*/ 38 w 92273"/>
              <a:gd name="connsiteY10" fmla="*/ 428 h 27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273" h="270584">
                <a:moveTo>
                  <a:pt x="38" y="428"/>
                </a:moveTo>
                <a:cubicBezTo>
                  <a:pt x="-1020" y="9424"/>
                  <a:pt x="20146" y="158649"/>
                  <a:pt x="22263" y="203628"/>
                </a:cubicBezTo>
                <a:cubicBezTo>
                  <a:pt x="24380" y="248607"/>
                  <a:pt x="12209" y="266070"/>
                  <a:pt x="12738" y="270303"/>
                </a:cubicBezTo>
                <a:cubicBezTo>
                  <a:pt x="13267" y="274536"/>
                  <a:pt x="12209" y="229557"/>
                  <a:pt x="25438" y="229028"/>
                </a:cubicBezTo>
                <a:cubicBezTo>
                  <a:pt x="38667" y="228499"/>
                  <a:pt x="88938" y="266070"/>
                  <a:pt x="92113" y="267128"/>
                </a:cubicBezTo>
                <a:cubicBezTo>
                  <a:pt x="95288" y="268186"/>
                  <a:pt x="50309" y="269245"/>
                  <a:pt x="44488" y="235378"/>
                </a:cubicBezTo>
                <a:cubicBezTo>
                  <a:pt x="38667" y="201511"/>
                  <a:pt x="59305" y="71336"/>
                  <a:pt x="57188" y="63928"/>
                </a:cubicBezTo>
                <a:cubicBezTo>
                  <a:pt x="55071" y="56520"/>
                  <a:pt x="36021" y="180345"/>
                  <a:pt x="31788" y="190928"/>
                </a:cubicBezTo>
                <a:cubicBezTo>
                  <a:pt x="27555" y="201511"/>
                  <a:pt x="32317" y="134307"/>
                  <a:pt x="31788" y="127428"/>
                </a:cubicBezTo>
                <a:cubicBezTo>
                  <a:pt x="31259" y="120549"/>
                  <a:pt x="34434" y="172407"/>
                  <a:pt x="28613" y="149653"/>
                </a:cubicBezTo>
                <a:cubicBezTo>
                  <a:pt x="22792" y="126899"/>
                  <a:pt x="1096" y="-8568"/>
                  <a:pt x="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3FD13919-E4B3-3415-FB91-8EB4421FB606}"/>
              </a:ext>
            </a:extLst>
          </p:cNvPr>
          <p:cNvSpPr/>
          <p:nvPr/>
        </p:nvSpPr>
        <p:spPr>
          <a:xfrm>
            <a:off x="4905375" y="4089400"/>
            <a:ext cx="31911" cy="537484"/>
          </a:xfrm>
          <a:custGeom>
            <a:avLst/>
            <a:gdLst>
              <a:gd name="connsiteX0" fmla="*/ 31750 w 31911"/>
              <a:gd name="connsiteY0" fmla="*/ 0 h 537484"/>
              <a:gd name="connsiteX1" fmla="*/ 9525 w 31911"/>
              <a:gd name="connsiteY1" fmla="*/ 184150 h 537484"/>
              <a:gd name="connsiteX2" fmla="*/ 31750 w 31911"/>
              <a:gd name="connsiteY2" fmla="*/ 393700 h 537484"/>
              <a:gd name="connsiteX3" fmla="*/ 19050 w 31911"/>
              <a:gd name="connsiteY3" fmla="*/ 327025 h 537484"/>
              <a:gd name="connsiteX4" fmla="*/ 9525 w 31911"/>
              <a:gd name="connsiteY4" fmla="*/ 533400 h 537484"/>
              <a:gd name="connsiteX5" fmla="*/ 22225 w 31911"/>
              <a:gd name="connsiteY5" fmla="*/ 447675 h 537484"/>
              <a:gd name="connsiteX6" fmla="*/ 6350 w 31911"/>
              <a:gd name="connsiteY6" fmla="*/ 247650 h 537484"/>
              <a:gd name="connsiteX7" fmla="*/ 6350 w 31911"/>
              <a:gd name="connsiteY7" fmla="*/ 247650 h 537484"/>
              <a:gd name="connsiteX8" fmla="*/ 28575 w 31911"/>
              <a:gd name="connsiteY8" fmla="*/ 149225 h 537484"/>
              <a:gd name="connsiteX9" fmla="*/ 0 w 31911"/>
              <a:gd name="connsiteY9" fmla="*/ 184150 h 537484"/>
              <a:gd name="connsiteX10" fmla="*/ 31750 w 31911"/>
              <a:gd name="connsiteY10" fmla="*/ 0 h 5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11" h="537484">
                <a:moveTo>
                  <a:pt x="31750" y="0"/>
                </a:moveTo>
                <a:cubicBezTo>
                  <a:pt x="33337" y="0"/>
                  <a:pt x="9525" y="118533"/>
                  <a:pt x="9525" y="184150"/>
                </a:cubicBezTo>
                <a:cubicBezTo>
                  <a:pt x="9525" y="249767"/>
                  <a:pt x="30162" y="369887"/>
                  <a:pt x="31750" y="393700"/>
                </a:cubicBezTo>
                <a:cubicBezTo>
                  <a:pt x="33338" y="417513"/>
                  <a:pt x="22754" y="303742"/>
                  <a:pt x="19050" y="327025"/>
                </a:cubicBezTo>
                <a:cubicBezTo>
                  <a:pt x="15346" y="350308"/>
                  <a:pt x="8996" y="513292"/>
                  <a:pt x="9525" y="533400"/>
                </a:cubicBezTo>
                <a:cubicBezTo>
                  <a:pt x="10054" y="553508"/>
                  <a:pt x="22754" y="495300"/>
                  <a:pt x="22225" y="447675"/>
                </a:cubicBezTo>
                <a:cubicBezTo>
                  <a:pt x="21696" y="400050"/>
                  <a:pt x="6350" y="247650"/>
                  <a:pt x="6350" y="247650"/>
                </a:cubicBezTo>
                <a:lnTo>
                  <a:pt x="6350" y="247650"/>
                </a:lnTo>
                <a:cubicBezTo>
                  <a:pt x="10054" y="231246"/>
                  <a:pt x="29633" y="159808"/>
                  <a:pt x="28575" y="149225"/>
                </a:cubicBezTo>
                <a:cubicBezTo>
                  <a:pt x="27517" y="138642"/>
                  <a:pt x="0" y="204787"/>
                  <a:pt x="0" y="184150"/>
                </a:cubicBezTo>
                <a:cubicBezTo>
                  <a:pt x="0" y="163513"/>
                  <a:pt x="30163" y="0"/>
                  <a:pt x="317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0AAF8A4-9F20-5A9A-9A47-D2055AC73F1B}"/>
              </a:ext>
            </a:extLst>
          </p:cNvPr>
          <p:cNvSpPr/>
          <p:nvPr/>
        </p:nvSpPr>
        <p:spPr>
          <a:xfrm>
            <a:off x="4781544" y="4381434"/>
            <a:ext cx="118357" cy="524033"/>
          </a:xfrm>
          <a:custGeom>
            <a:avLst/>
            <a:gdLst>
              <a:gd name="connsiteX0" fmla="*/ 95256 w 118357"/>
              <a:gd name="connsiteY0" fmla="*/ 66 h 524033"/>
              <a:gd name="connsiteX1" fmla="*/ 95256 w 118357"/>
              <a:gd name="connsiteY1" fmla="*/ 266766 h 524033"/>
              <a:gd name="connsiteX2" fmla="*/ 117481 w 118357"/>
              <a:gd name="connsiteY2" fmla="*/ 435041 h 524033"/>
              <a:gd name="connsiteX3" fmla="*/ 111131 w 118357"/>
              <a:gd name="connsiteY3" fmla="*/ 400116 h 524033"/>
              <a:gd name="connsiteX4" fmla="*/ 85731 w 118357"/>
              <a:gd name="connsiteY4" fmla="*/ 450916 h 524033"/>
              <a:gd name="connsiteX5" fmla="*/ 47631 w 118357"/>
              <a:gd name="connsiteY5" fmla="*/ 523941 h 524033"/>
              <a:gd name="connsiteX6" fmla="*/ 6 w 118357"/>
              <a:gd name="connsiteY6" fmla="*/ 435041 h 524033"/>
              <a:gd name="connsiteX7" fmla="*/ 50806 w 118357"/>
              <a:gd name="connsiteY7" fmla="*/ 520766 h 524033"/>
              <a:gd name="connsiteX8" fmla="*/ 104781 w 118357"/>
              <a:gd name="connsiteY8" fmla="*/ 415991 h 524033"/>
              <a:gd name="connsiteX9" fmla="*/ 53981 w 118357"/>
              <a:gd name="connsiteY9" fmla="*/ 317566 h 524033"/>
              <a:gd name="connsiteX10" fmla="*/ 101606 w 118357"/>
              <a:gd name="connsiteY10" fmla="*/ 381066 h 524033"/>
              <a:gd name="connsiteX11" fmla="*/ 85731 w 118357"/>
              <a:gd name="connsiteY11" fmla="*/ 292166 h 524033"/>
              <a:gd name="connsiteX12" fmla="*/ 95256 w 118357"/>
              <a:gd name="connsiteY12" fmla="*/ 66 h 52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357" h="524033">
                <a:moveTo>
                  <a:pt x="95256" y="66"/>
                </a:moveTo>
                <a:cubicBezTo>
                  <a:pt x="96843" y="-4167"/>
                  <a:pt x="91552" y="194270"/>
                  <a:pt x="95256" y="266766"/>
                </a:cubicBezTo>
                <a:cubicBezTo>
                  <a:pt x="98960" y="339262"/>
                  <a:pt x="114835" y="412816"/>
                  <a:pt x="117481" y="435041"/>
                </a:cubicBezTo>
                <a:cubicBezTo>
                  <a:pt x="120127" y="457266"/>
                  <a:pt x="116423" y="397470"/>
                  <a:pt x="111131" y="400116"/>
                </a:cubicBezTo>
                <a:cubicBezTo>
                  <a:pt x="105839" y="402762"/>
                  <a:pt x="96314" y="430279"/>
                  <a:pt x="85731" y="450916"/>
                </a:cubicBezTo>
                <a:cubicBezTo>
                  <a:pt x="75148" y="471554"/>
                  <a:pt x="61918" y="526587"/>
                  <a:pt x="47631" y="523941"/>
                </a:cubicBezTo>
                <a:cubicBezTo>
                  <a:pt x="33344" y="521295"/>
                  <a:pt x="-523" y="435570"/>
                  <a:pt x="6" y="435041"/>
                </a:cubicBezTo>
                <a:cubicBezTo>
                  <a:pt x="535" y="434512"/>
                  <a:pt x="33343" y="523941"/>
                  <a:pt x="50806" y="520766"/>
                </a:cubicBezTo>
                <a:cubicBezTo>
                  <a:pt x="68268" y="517591"/>
                  <a:pt x="104252" y="449858"/>
                  <a:pt x="104781" y="415991"/>
                </a:cubicBezTo>
                <a:cubicBezTo>
                  <a:pt x="105310" y="382124"/>
                  <a:pt x="54510" y="323387"/>
                  <a:pt x="53981" y="317566"/>
                </a:cubicBezTo>
                <a:cubicBezTo>
                  <a:pt x="53452" y="311745"/>
                  <a:pt x="96314" y="385299"/>
                  <a:pt x="101606" y="381066"/>
                </a:cubicBezTo>
                <a:cubicBezTo>
                  <a:pt x="106898" y="376833"/>
                  <a:pt x="85731" y="350374"/>
                  <a:pt x="85731" y="292166"/>
                </a:cubicBezTo>
                <a:cubicBezTo>
                  <a:pt x="85731" y="233958"/>
                  <a:pt x="93669" y="4299"/>
                  <a:pt x="9525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C03B8EBB-0218-D5B4-3873-761CDF0AFBA6}"/>
              </a:ext>
            </a:extLst>
          </p:cNvPr>
          <p:cNvSpPr/>
          <p:nvPr/>
        </p:nvSpPr>
        <p:spPr>
          <a:xfrm>
            <a:off x="4638654" y="4793750"/>
            <a:ext cx="155727" cy="111625"/>
          </a:xfrm>
          <a:custGeom>
            <a:avLst/>
            <a:gdLst>
              <a:gd name="connsiteX0" fmla="*/ 21 w 155727"/>
              <a:gd name="connsiteY0" fmla="*/ 111625 h 111625"/>
              <a:gd name="connsiteX1" fmla="*/ 111146 w 155727"/>
              <a:gd name="connsiteY1" fmla="*/ 16375 h 111625"/>
              <a:gd name="connsiteX2" fmla="*/ 152421 w 155727"/>
              <a:gd name="connsiteY2" fmla="*/ 57650 h 111625"/>
              <a:gd name="connsiteX3" fmla="*/ 152421 w 155727"/>
              <a:gd name="connsiteY3" fmla="*/ 500 h 111625"/>
              <a:gd name="connsiteX4" fmla="*/ 146071 w 155727"/>
              <a:gd name="connsiteY4" fmla="*/ 29075 h 111625"/>
              <a:gd name="connsiteX5" fmla="*/ 120671 w 155727"/>
              <a:gd name="connsiteY5" fmla="*/ 16375 h 111625"/>
              <a:gd name="connsiteX6" fmla="*/ 21 w 155727"/>
              <a:gd name="connsiteY6" fmla="*/ 111625 h 11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27" h="111625">
                <a:moveTo>
                  <a:pt x="21" y="111625"/>
                </a:moveTo>
                <a:cubicBezTo>
                  <a:pt x="-1566" y="111625"/>
                  <a:pt x="85746" y="25371"/>
                  <a:pt x="111146" y="16375"/>
                </a:cubicBezTo>
                <a:cubicBezTo>
                  <a:pt x="136546" y="7379"/>
                  <a:pt x="145542" y="60296"/>
                  <a:pt x="152421" y="57650"/>
                </a:cubicBezTo>
                <a:cubicBezTo>
                  <a:pt x="159300" y="55004"/>
                  <a:pt x="153479" y="5262"/>
                  <a:pt x="152421" y="500"/>
                </a:cubicBezTo>
                <a:cubicBezTo>
                  <a:pt x="151363" y="-4262"/>
                  <a:pt x="151363" y="26429"/>
                  <a:pt x="146071" y="29075"/>
                </a:cubicBezTo>
                <a:cubicBezTo>
                  <a:pt x="140779" y="31721"/>
                  <a:pt x="141309" y="6321"/>
                  <a:pt x="120671" y="16375"/>
                </a:cubicBezTo>
                <a:cubicBezTo>
                  <a:pt x="100033" y="26429"/>
                  <a:pt x="1608" y="111625"/>
                  <a:pt x="21" y="111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57406B03-520B-B49A-E143-DD2342529758}"/>
              </a:ext>
            </a:extLst>
          </p:cNvPr>
          <p:cNvSpPr/>
          <p:nvPr/>
        </p:nvSpPr>
        <p:spPr>
          <a:xfrm>
            <a:off x="4054395" y="3892322"/>
            <a:ext cx="158959" cy="184450"/>
          </a:xfrm>
          <a:custGeom>
            <a:avLst/>
            <a:gdLst>
              <a:gd name="connsiteX0" fmla="*/ 104855 w 158959"/>
              <a:gd name="connsiteY0" fmla="*/ 228 h 184450"/>
              <a:gd name="connsiteX1" fmla="*/ 88980 w 158959"/>
              <a:gd name="connsiteY1" fmla="*/ 76428 h 184450"/>
              <a:gd name="connsiteX2" fmla="*/ 104855 w 158959"/>
              <a:gd name="connsiteY2" fmla="*/ 149453 h 184450"/>
              <a:gd name="connsiteX3" fmla="*/ 104855 w 158959"/>
              <a:gd name="connsiteY3" fmla="*/ 136753 h 184450"/>
              <a:gd name="connsiteX4" fmla="*/ 158830 w 158959"/>
              <a:gd name="connsiteY4" fmla="*/ 184378 h 184450"/>
              <a:gd name="connsiteX5" fmla="*/ 117555 w 158959"/>
              <a:gd name="connsiteY5" fmla="*/ 146278 h 184450"/>
              <a:gd name="connsiteX6" fmla="*/ 44530 w 158959"/>
              <a:gd name="connsiteY6" fmla="*/ 95478 h 184450"/>
              <a:gd name="connsiteX7" fmla="*/ 80 w 158959"/>
              <a:gd name="connsiteY7" fmla="*/ 63728 h 184450"/>
              <a:gd name="connsiteX8" fmla="*/ 35005 w 158959"/>
              <a:gd name="connsiteY8" fmla="*/ 105003 h 184450"/>
              <a:gd name="connsiteX9" fmla="*/ 85805 w 158959"/>
              <a:gd name="connsiteY9" fmla="*/ 133578 h 184450"/>
              <a:gd name="connsiteX10" fmla="*/ 92155 w 158959"/>
              <a:gd name="connsiteY10" fmla="*/ 101828 h 184450"/>
              <a:gd name="connsiteX11" fmla="*/ 104855 w 158959"/>
              <a:gd name="connsiteY11" fmla="*/ 228 h 1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959" h="184450">
                <a:moveTo>
                  <a:pt x="104855" y="228"/>
                </a:moveTo>
                <a:cubicBezTo>
                  <a:pt x="104326" y="-4005"/>
                  <a:pt x="88980" y="51557"/>
                  <a:pt x="88980" y="76428"/>
                </a:cubicBezTo>
                <a:cubicBezTo>
                  <a:pt x="88980" y="101299"/>
                  <a:pt x="104855" y="149453"/>
                  <a:pt x="104855" y="149453"/>
                </a:cubicBezTo>
                <a:cubicBezTo>
                  <a:pt x="107501" y="159507"/>
                  <a:pt x="95859" y="130932"/>
                  <a:pt x="104855" y="136753"/>
                </a:cubicBezTo>
                <a:cubicBezTo>
                  <a:pt x="113851" y="142574"/>
                  <a:pt x="156713" y="182790"/>
                  <a:pt x="158830" y="184378"/>
                </a:cubicBezTo>
                <a:cubicBezTo>
                  <a:pt x="160947" y="185966"/>
                  <a:pt x="136605" y="161095"/>
                  <a:pt x="117555" y="146278"/>
                </a:cubicBezTo>
                <a:cubicBezTo>
                  <a:pt x="98505" y="131461"/>
                  <a:pt x="64109" y="109236"/>
                  <a:pt x="44530" y="95478"/>
                </a:cubicBezTo>
                <a:cubicBezTo>
                  <a:pt x="24951" y="81720"/>
                  <a:pt x="1667" y="62141"/>
                  <a:pt x="80" y="63728"/>
                </a:cubicBezTo>
                <a:cubicBezTo>
                  <a:pt x="-1507" y="65315"/>
                  <a:pt x="20718" y="93361"/>
                  <a:pt x="35005" y="105003"/>
                </a:cubicBezTo>
                <a:cubicBezTo>
                  <a:pt x="49292" y="116645"/>
                  <a:pt x="76280" y="134107"/>
                  <a:pt x="85805" y="133578"/>
                </a:cubicBezTo>
                <a:cubicBezTo>
                  <a:pt x="95330" y="133049"/>
                  <a:pt x="89509" y="119291"/>
                  <a:pt x="92155" y="101828"/>
                </a:cubicBezTo>
                <a:cubicBezTo>
                  <a:pt x="94801" y="84365"/>
                  <a:pt x="105384" y="4461"/>
                  <a:pt x="104855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452E20D-E690-199C-E685-C1EF39E75DCC}"/>
              </a:ext>
            </a:extLst>
          </p:cNvPr>
          <p:cNvSpPr/>
          <p:nvPr/>
        </p:nvSpPr>
        <p:spPr>
          <a:xfrm>
            <a:off x="4835480" y="3975087"/>
            <a:ext cx="98541" cy="387532"/>
          </a:xfrm>
          <a:custGeom>
            <a:avLst/>
            <a:gdLst>
              <a:gd name="connsiteX0" fmla="*/ 98470 w 98541"/>
              <a:gd name="connsiteY0" fmla="*/ 13 h 387532"/>
              <a:gd name="connsiteX1" fmla="*/ 66720 w 98541"/>
              <a:gd name="connsiteY1" fmla="*/ 187338 h 387532"/>
              <a:gd name="connsiteX2" fmla="*/ 50845 w 98541"/>
              <a:gd name="connsiteY2" fmla="*/ 295288 h 387532"/>
              <a:gd name="connsiteX3" fmla="*/ 47670 w 98541"/>
              <a:gd name="connsiteY3" fmla="*/ 231788 h 387532"/>
              <a:gd name="connsiteX4" fmla="*/ 45 w 98541"/>
              <a:gd name="connsiteY4" fmla="*/ 387363 h 387532"/>
              <a:gd name="connsiteX5" fmla="*/ 57195 w 98541"/>
              <a:gd name="connsiteY5" fmla="*/ 196863 h 387532"/>
              <a:gd name="connsiteX6" fmla="*/ 98470 w 98541"/>
              <a:gd name="connsiteY6" fmla="*/ 13 h 3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41" h="387532">
                <a:moveTo>
                  <a:pt x="98470" y="13"/>
                </a:moveTo>
                <a:cubicBezTo>
                  <a:pt x="100057" y="-1574"/>
                  <a:pt x="74657" y="138126"/>
                  <a:pt x="66720" y="187338"/>
                </a:cubicBezTo>
                <a:cubicBezTo>
                  <a:pt x="58783" y="236550"/>
                  <a:pt x="54020" y="287880"/>
                  <a:pt x="50845" y="295288"/>
                </a:cubicBezTo>
                <a:cubicBezTo>
                  <a:pt x="47670" y="302696"/>
                  <a:pt x="56137" y="216442"/>
                  <a:pt x="47670" y="231788"/>
                </a:cubicBezTo>
                <a:cubicBezTo>
                  <a:pt x="39203" y="247134"/>
                  <a:pt x="-1543" y="393184"/>
                  <a:pt x="45" y="387363"/>
                </a:cubicBezTo>
                <a:cubicBezTo>
                  <a:pt x="1632" y="381542"/>
                  <a:pt x="40791" y="257717"/>
                  <a:pt x="57195" y="196863"/>
                </a:cubicBezTo>
                <a:cubicBezTo>
                  <a:pt x="73599" y="136009"/>
                  <a:pt x="96883" y="1600"/>
                  <a:pt x="9847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A738114-CFB2-9052-6DCC-5C2C76B39FB5}"/>
              </a:ext>
            </a:extLst>
          </p:cNvPr>
          <p:cNvSpPr/>
          <p:nvPr/>
        </p:nvSpPr>
        <p:spPr>
          <a:xfrm>
            <a:off x="4497172" y="5657606"/>
            <a:ext cx="618752" cy="169854"/>
          </a:xfrm>
          <a:custGeom>
            <a:avLst/>
            <a:gdLst>
              <a:gd name="connsiteX0" fmla="*/ 84353 w 618752"/>
              <a:gd name="connsiteY0" fmla="*/ 76444 h 169854"/>
              <a:gd name="connsiteX1" fmla="*/ 17678 w 618752"/>
              <a:gd name="connsiteY1" fmla="*/ 143119 h 169854"/>
              <a:gd name="connsiteX2" fmla="*/ 93878 w 618752"/>
              <a:gd name="connsiteY2" fmla="*/ 136769 h 169854"/>
              <a:gd name="connsiteX3" fmla="*/ 268503 w 618752"/>
              <a:gd name="connsiteY3" fmla="*/ 73269 h 169854"/>
              <a:gd name="connsiteX4" fmla="*/ 255803 w 618752"/>
              <a:gd name="connsiteY4" fmla="*/ 85969 h 169854"/>
              <a:gd name="connsiteX5" fmla="*/ 351053 w 618752"/>
              <a:gd name="connsiteY5" fmla="*/ 31994 h 169854"/>
              <a:gd name="connsiteX6" fmla="*/ 516153 w 618752"/>
              <a:gd name="connsiteY6" fmla="*/ 22469 h 169854"/>
              <a:gd name="connsiteX7" fmla="*/ 522503 w 618752"/>
              <a:gd name="connsiteY7" fmla="*/ 244 h 169854"/>
              <a:gd name="connsiteX8" fmla="*/ 586003 w 618752"/>
              <a:gd name="connsiteY8" fmla="*/ 38344 h 169854"/>
              <a:gd name="connsiteX9" fmla="*/ 586003 w 618752"/>
              <a:gd name="connsiteY9" fmla="*/ 12944 h 169854"/>
              <a:gd name="connsiteX10" fmla="*/ 617753 w 618752"/>
              <a:gd name="connsiteY10" fmla="*/ 127244 h 169854"/>
              <a:gd name="connsiteX11" fmla="*/ 611403 w 618752"/>
              <a:gd name="connsiteY11" fmla="*/ 101844 h 169854"/>
              <a:gd name="connsiteX12" fmla="*/ 605053 w 618752"/>
              <a:gd name="connsiteY12" fmla="*/ 70094 h 169854"/>
              <a:gd name="connsiteX13" fmla="*/ 544728 w 618752"/>
              <a:gd name="connsiteY13" fmla="*/ 25644 h 169854"/>
              <a:gd name="connsiteX14" fmla="*/ 363753 w 618752"/>
              <a:gd name="connsiteY14" fmla="*/ 244 h 169854"/>
              <a:gd name="connsiteX15" fmla="*/ 360578 w 618752"/>
              <a:gd name="connsiteY15" fmla="*/ 16119 h 169854"/>
              <a:gd name="connsiteX16" fmla="*/ 249453 w 618752"/>
              <a:gd name="connsiteY16" fmla="*/ 38344 h 169854"/>
              <a:gd name="connsiteX17" fmla="*/ 287553 w 618752"/>
              <a:gd name="connsiteY17" fmla="*/ 47869 h 169854"/>
              <a:gd name="connsiteX18" fmla="*/ 243103 w 618752"/>
              <a:gd name="connsiteY18" fmla="*/ 92319 h 169854"/>
              <a:gd name="connsiteX19" fmla="*/ 43078 w 618752"/>
              <a:gd name="connsiteY19" fmla="*/ 165344 h 169854"/>
              <a:gd name="connsiteX20" fmla="*/ 1803 w 618752"/>
              <a:gd name="connsiteY20" fmla="*/ 155819 h 169854"/>
              <a:gd name="connsiteX21" fmla="*/ 84353 w 618752"/>
              <a:gd name="connsiteY21" fmla="*/ 76444 h 16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8752" h="169854">
                <a:moveTo>
                  <a:pt x="84353" y="76444"/>
                </a:moveTo>
                <a:cubicBezTo>
                  <a:pt x="86999" y="74327"/>
                  <a:pt x="16091" y="133065"/>
                  <a:pt x="17678" y="143119"/>
                </a:cubicBezTo>
                <a:cubicBezTo>
                  <a:pt x="19265" y="153173"/>
                  <a:pt x="52074" y="148411"/>
                  <a:pt x="93878" y="136769"/>
                </a:cubicBezTo>
                <a:cubicBezTo>
                  <a:pt x="135682" y="125127"/>
                  <a:pt x="241515" y="81736"/>
                  <a:pt x="268503" y="73269"/>
                </a:cubicBezTo>
                <a:cubicBezTo>
                  <a:pt x="295491" y="64802"/>
                  <a:pt x="242045" y="92848"/>
                  <a:pt x="255803" y="85969"/>
                </a:cubicBezTo>
                <a:cubicBezTo>
                  <a:pt x="269561" y="79090"/>
                  <a:pt x="307661" y="42577"/>
                  <a:pt x="351053" y="31994"/>
                </a:cubicBezTo>
                <a:cubicBezTo>
                  <a:pt x="394445" y="21411"/>
                  <a:pt x="487578" y="27761"/>
                  <a:pt x="516153" y="22469"/>
                </a:cubicBezTo>
                <a:cubicBezTo>
                  <a:pt x="544728" y="17177"/>
                  <a:pt x="510861" y="-2402"/>
                  <a:pt x="522503" y="244"/>
                </a:cubicBezTo>
                <a:cubicBezTo>
                  <a:pt x="534145" y="2890"/>
                  <a:pt x="575420" y="36227"/>
                  <a:pt x="586003" y="38344"/>
                </a:cubicBezTo>
                <a:cubicBezTo>
                  <a:pt x="596586" y="40461"/>
                  <a:pt x="580711" y="-1873"/>
                  <a:pt x="586003" y="12944"/>
                </a:cubicBezTo>
                <a:cubicBezTo>
                  <a:pt x="591295" y="27761"/>
                  <a:pt x="613520" y="112427"/>
                  <a:pt x="617753" y="127244"/>
                </a:cubicBezTo>
                <a:cubicBezTo>
                  <a:pt x="621986" y="142061"/>
                  <a:pt x="611403" y="101844"/>
                  <a:pt x="611403" y="101844"/>
                </a:cubicBezTo>
                <a:cubicBezTo>
                  <a:pt x="609286" y="92319"/>
                  <a:pt x="616165" y="82794"/>
                  <a:pt x="605053" y="70094"/>
                </a:cubicBezTo>
                <a:cubicBezTo>
                  <a:pt x="593941" y="57394"/>
                  <a:pt x="584945" y="37286"/>
                  <a:pt x="544728" y="25644"/>
                </a:cubicBezTo>
                <a:cubicBezTo>
                  <a:pt x="504511" y="14002"/>
                  <a:pt x="363753" y="244"/>
                  <a:pt x="363753" y="244"/>
                </a:cubicBezTo>
                <a:cubicBezTo>
                  <a:pt x="333061" y="-1344"/>
                  <a:pt x="379628" y="9769"/>
                  <a:pt x="360578" y="16119"/>
                </a:cubicBezTo>
                <a:cubicBezTo>
                  <a:pt x="341528" y="22469"/>
                  <a:pt x="261624" y="33052"/>
                  <a:pt x="249453" y="38344"/>
                </a:cubicBezTo>
                <a:cubicBezTo>
                  <a:pt x="237282" y="43636"/>
                  <a:pt x="288611" y="38873"/>
                  <a:pt x="287553" y="47869"/>
                </a:cubicBezTo>
                <a:cubicBezTo>
                  <a:pt x="286495" y="56865"/>
                  <a:pt x="283849" y="72740"/>
                  <a:pt x="243103" y="92319"/>
                </a:cubicBezTo>
                <a:cubicBezTo>
                  <a:pt x="202357" y="111898"/>
                  <a:pt x="83295" y="154761"/>
                  <a:pt x="43078" y="165344"/>
                </a:cubicBezTo>
                <a:cubicBezTo>
                  <a:pt x="2861" y="175927"/>
                  <a:pt x="-4018" y="165873"/>
                  <a:pt x="1803" y="155819"/>
                </a:cubicBezTo>
                <a:cubicBezTo>
                  <a:pt x="7624" y="145765"/>
                  <a:pt x="81707" y="78561"/>
                  <a:pt x="84353" y="7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C1C5AC57-5CF2-891B-54D5-4EA5107C180B}"/>
              </a:ext>
            </a:extLst>
          </p:cNvPr>
          <p:cNvSpPr/>
          <p:nvPr/>
        </p:nvSpPr>
        <p:spPr>
          <a:xfrm>
            <a:off x="4987924" y="5654129"/>
            <a:ext cx="449209" cy="99052"/>
          </a:xfrm>
          <a:custGeom>
            <a:avLst/>
            <a:gdLst>
              <a:gd name="connsiteX0" fmla="*/ 1 w 449209"/>
              <a:gd name="connsiteY0" fmla="*/ 98971 h 99052"/>
              <a:gd name="connsiteX1" fmla="*/ 184151 w 449209"/>
              <a:gd name="connsiteY1" fmla="*/ 35471 h 99052"/>
              <a:gd name="connsiteX2" fmla="*/ 228601 w 449209"/>
              <a:gd name="connsiteY2" fmla="*/ 79921 h 99052"/>
              <a:gd name="connsiteX3" fmla="*/ 206376 w 449209"/>
              <a:gd name="connsiteY3" fmla="*/ 44996 h 99052"/>
              <a:gd name="connsiteX4" fmla="*/ 276226 w 449209"/>
              <a:gd name="connsiteY4" fmla="*/ 546 h 99052"/>
              <a:gd name="connsiteX5" fmla="*/ 228601 w 449209"/>
              <a:gd name="connsiteY5" fmla="*/ 19596 h 99052"/>
              <a:gd name="connsiteX6" fmla="*/ 384176 w 449209"/>
              <a:gd name="connsiteY6" fmla="*/ 10071 h 99052"/>
              <a:gd name="connsiteX7" fmla="*/ 447676 w 449209"/>
              <a:gd name="connsiteY7" fmla="*/ 10071 h 99052"/>
              <a:gd name="connsiteX8" fmla="*/ 327026 w 449209"/>
              <a:gd name="connsiteY8" fmla="*/ 13246 h 99052"/>
              <a:gd name="connsiteX9" fmla="*/ 171451 w 449209"/>
              <a:gd name="connsiteY9" fmla="*/ 35471 h 99052"/>
              <a:gd name="connsiteX10" fmla="*/ 187326 w 449209"/>
              <a:gd name="connsiteY10" fmla="*/ 19596 h 99052"/>
              <a:gd name="connsiteX11" fmla="*/ 1 w 449209"/>
              <a:gd name="connsiteY11" fmla="*/ 98971 h 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209" h="99052">
                <a:moveTo>
                  <a:pt x="1" y="98971"/>
                </a:moveTo>
                <a:cubicBezTo>
                  <a:pt x="-528" y="101617"/>
                  <a:pt x="146051" y="38646"/>
                  <a:pt x="184151" y="35471"/>
                </a:cubicBezTo>
                <a:cubicBezTo>
                  <a:pt x="222251" y="32296"/>
                  <a:pt x="224897" y="78334"/>
                  <a:pt x="228601" y="79921"/>
                </a:cubicBezTo>
                <a:cubicBezTo>
                  <a:pt x="232305" y="81508"/>
                  <a:pt x="198439" y="58225"/>
                  <a:pt x="206376" y="44996"/>
                </a:cubicBezTo>
                <a:cubicBezTo>
                  <a:pt x="214313" y="31767"/>
                  <a:pt x="272522" y="4779"/>
                  <a:pt x="276226" y="546"/>
                </a:cubicBezTo>
                <a:cubicBezTo>
                  <a:pt x="279930" y="-3687"/>
                  <a:pt x="210609" y="18008"/>
                  <a:pt x="228601" y="19596"/>
                </a:cubicBezTo>
                <a:cubicBezTo>
                  <a:pt x="246593" y="21183"/>
                  <a:pt x="347664" y="11658"/>
                  <a:pt x="384176" y="10071"/>
                </a:cubicBezTo>
                <a:cubicBezTo>
                  <a:pt x="420688" y="8484"/>
                  <a:pt x="457201" y="9542"/>
                  <a:pt x="447676" y="10071"/>
                </a:cubicBezTo>
                <a:cubicBezTo>
                  <a:pt x="438151" y="10600"/>
                  <a:pt x="373064" y="9013"/>
                  <a:pt x="327026" y="13246"/>
                </a:cubicBezTo>
                <a:cubicBezTo>
                  <a:pt x="280989" y="17479"/>
                  <a:pt x="194734" y="34413"/>
                  <a:pt x="171451" y="35471"/>
                </a:cubicBezTo>
                <a:cubicBezTo>
                  <a:pt x="148168" y="36529"/>
                  <a:pt x="211668" y="11659"/>
                  <a:pt x="187326" y="19596"/>
                </a:cubicBezTo>
                <a:cubicBezTo>
                  <a:pt x="162984" y="27533"/>
                  <a:pt x="530" y="96325"/>
                  <a:pt x="1" y="9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48F0C1A4-F0AF-A955-8742-46060961D03C}"/>
              </a:ext>
            </a:extLst>
          </p:cNvPr>
          <p:cNvSpPr/>
          <p:nvPr/>
        </p:nvSpPr>
        <p:spPr>
          <a:xfrm>
            <a:off x="5110903" y="5657746"/>
            <a:ext cx="493174" cy="133790"/>
          </a:xfrm>
          <a:custGeom>
            <a:avLst/>
            <a:gdLst>
              <a:gd name="connsiteX0" fmla="*/ 847 w 493174"/>
              <a:gd name="connsiteY0" fmla="*/ 133454 h 133790"/>
              <a:gd name="connsiteX1" fmla="*/ 172297 w 493174"/>
              <a:gd name="connsiteY1" fmla="*/ 47729 h 133790"/>
              <a:gd name="connsiteX2" fmla="*/ 346922 w 493174"/>
              <a:gd name="connsiteY2" fmla="*/ 54079 h 133790"/>
              <a:gd name="connsiteX3" fmla="*/ 311997 w 493174"/>
              <a:gd name="connsiteY3" fmla="*/ 31854 h 133790"/>
              <a:gd name="connsiteX4" fmla="*/ 492972 w 493174"/>
              <a:gd name="connsiteY4" fmla="*/ 101704 h 133790"/>
              <a:gd name="connsiteX5" fmla="*/ 343747 w 493174"/>
              <a:gd name="connsiteY5" fmla="*/ 47729 h 133790"/>
              <a:gd name="connsiteX6" fmla="*/ 162772 w 493174"/>
              <a:gd name="connsiteY6" fmla="*/ 104 h 133790"/>
              <a:gd name="connsiteX7" fmla="*/ 286597 w 493174"/>
              <a:gd name="connsiteY7" fmla="*/ 35029 h 133790"/>
              <a:gd name="connsiteX8" fmla="*/ 235797 w 493174"/>
              <a:gd name="connsiteY8" fmla="*/ 38204 h 133790"/>
              <a:gd name="connsiteX9" fmla="*/ 165947 w 493174"/>
              <a:gd name="connsiteY9" fmla="*/ 63604 h 133790"/>
              <a:gd name="connsiteX10" fmla="*/ 143722 w 493174"/>
              <a:gd name="connsiteY10" fmla="*/ 120754 h 133790"/>
              <a:gd name="connsiteX11" fmla="*/ 162772 w 493174"/>
              <a:gd name="connsiteY11" fmla="*/ 54079 h 133790"/>
              <a:gd name="connsiteX12" fmla="*/ 108797 w 493174"/>
              <a:gd name="connsiteY12" fmla="*/ 76304 h 133790"/>
              <a:gd name="connsiteX13" fmla="*/ 847 w 493174"/>
              <a:gd name="connsiteY13" fmla="*/ 133454 h 1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3174" h="133790">
                <a:moveTo>
                  <a:pt x="847" y="133454"/>
                </a:moveTo>
                <a:cubicBezTo>
                  <a:pt x="11430" y="128691"/>
                  <a:pt x="114618" y="60958"/>
                  <a:pt x="172297" y="47729"/>
                </a:cubicBezTo>
                <a:cubicBezTo>
                  <a:pt x="229976" y="34500"/>
                  <a:pt x="323639" y="56725"/>
                  <a:pt x="346922" y="54079"/>
                </a:cubicBezTo>
                <a:cubicBezTo>
                  <a:pt x="370205" y="51433"/>
                  <a:pt x="287655" y="23917"/>
                  <a:pt x="311997" y="31854"/>
                </a:cubicBezTo>
                <a:cubicBezTo>
                  <a:pt x="336339" y="39791"/>
                  <a:pt x="487680" y="99058"/>
                  <a:pt x="492972" y="101704"/>
                </a:cubicBezTo>
                <a:cubicBezTo>
                  <a:pt x="498264" y="104350"/>
                  <a:pt x="398780" y="64662"/>
                  <a:pt x="343747" y="47729"/>
                </a:cubicBezTo>
                <a:cubicBezTo>
                  <a:pt x="288714" y="30796"/>
                  <a:pt x="172297" y="2221"/>
                  <a:pt x="162772" y="104"/>
                </a:cubicBezTo>
                <a:cubicBezTo>
                  <a:pt x="153247" y="-2013"/>
                  <a:pt x="274426" y="28679"/>
                  <a:pt x="286597" y="35029"/>
                </a:cubicBezTo>
                <a:cubicBezTo>
                  <a:pt x="298768" y="41379"/>
                  <a:pt x="255905" y="33442"/>
                  <a:pt x="235797" y="38204"/>
                </a:cubicBezTo>
                <a:cubicBezTo>
                  <a:pt x="215689" y="42966"/>
                  <a:pt x="181293" y="49846"/>
                  <a:pt x="165947" y="63604"/>
                </a:cubicBezTo>
                <a:cubicBezTo>
                  <a:pt x="150601" y="77362"/>
                  <a:pt x="144251" y="122341"/>
                  <a:pt x="143722" y="120754"/>
                </a:cubicBezTo>
                <a:cubicBezTo>
                  <a:pt x="143193" y="119167"/>
                  <a:pt x="168593" y="61487"/>
                  <a:pt x="162772" y="54079"/>
                </a:cubicBezTo>
                <a:cubicBezTo>
                  <a:pt x="156951" y="46671"/>
                  <a:pt x="135785" y="61487"/>
                  <a:pt x="108797" y="76304"/>
                </a:cubicBezTo>
                <a:cubicBezTo>
                  <a:pt x="81809" y="91121"/>
                  <a:pt x="-9736" y="138217"/>
                  <a:pt x="847" y="133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853B807B-9E6C-CC9C-106C-8CE67C8846EA}"/>
              </a:ext>
            </a:extLst>
          </p:cNvPr>
          <p:cNvSpPr/>
          <p:nvPr/>
        </p:nvSpPr>
        <p:spPr>
          <a:xfrm>
            <a:off x="5121022" y="5728707"/>
            <a:ext cx="562611" cy="72049"/>
          </a:xfrm>
          <a:custGeom>
            <a:avLst/>
            <a:gdLst>
              <a:gd name="connsiteX0" fmla="*/ 253 w 562611"/>
              <a:gd name="connsiteY0" fmla="*/ 72018 h 72049"/>
              <a:gd name="connsiteX1" fmla="*/ 282828 w 562611"/>
              <a:gd name="connsiteY1" fmla="*/ 2168 h 72049"/>
              <a:gd name="connsiteX2" fmla="*/ 235203 w 562611"/>
              <a:gd name="connsiteY2" fmla="*/ 18043 h 72049"/>
              <a:gd name="connsiteX3" fmla="*/ 397128 w 562611"/>
              <a:gd name="connsiteY3" fmla="*/ 21218 h 72049"/>
              <a:gd name="connsiteX4" fmla="*/ 352678 w 562611"/>
              <a:gd name="connsiteY4" fmla="*/ 30743 h 72049"/>
              <a:gd name="connsiteX5" fmla="*/ 428878 w 562611"/>
              <a:gd name="connsiteY5" fmla="*/ 40268 h 72049"/>
              <a:gd name="connsiteX6" fmla="*/ 384428 w 562611"/>
              <a:gd name="connsiteY6" fmla="*/ 56143 h 72049"/>
              <a:gd name="connsiteX7" fmla="*/ 476503 w 562611"/>
              <a:gd name="connsiteY7" fmla="*/ 56143 h 72049"/>
              <a:gd name="connsiteX8" fmla="*/ 562228 w 562611"/>
              <a:gd name="connsiteY8" fmla="*/ 65668 h 72049"/>
              <a:gd name="connsiteX9" fmla="*/ 441578 w 562611"/>
              <a:gd name="connsiteY9" fmla="*/ 65668 h 72049"/>
              <a:gd name="connsiteX10" fmla="*/ 301878 w 562611"/>
              <a:gd name="connsiteY10" fmla="*/ 24393 h 72049"/>
              <a:gd name="connsiteX11" fmla="*/ 203453 w 562611"/>
              <a:gd name="connsiteY11" fmla="*/ 43443 h 72049"/>
              <a:gd name="connsiteX12" fmla="*/ 232028 w 562611"/>
              <a:gd name="connsiteY12" fmla="*/ 11693 h 72049"/>
              <a:gd name="connsiteX13" fmla="*/ 253 w 562611"/>
              <a:gd name="connsiteY13" fmla="*/ 72018 h 7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611" h="72049">
                <a:moveTo>
                  <a:pt x="253" y="72018"/>
                </a:moveTo>
                <a:cubicBezTo>
                  <a:pt x="8720" y="70431"/>
                  <a:pt x="243670" y="11164"/>
                  <a:pt x="282828" y="2168"/>
                </a:cubicBezTo>
                <a:cubicBezTo>
                  <a:pt x="321986" y="-6828"/>
                  <a:pt x="216153" y="14868"/>
                  <a:pt x="235203" y="18043"/>
                </a:cubicBezTo>
                <a:cubicBezTo>
                  <a:pt x="254253" y="21218"/>
                  <a:pt x="377549" y="19101"/>
                  <a:pt x="397128" y="21218"/>
                </a:cubicBezTo>
                <a:cubicBezTo>
                  <a:pt x="416707" y="23335"/>
                  <a:pt x="347386" y="27568"/>
                  <a:pt x="352678" y="30743"/>
                </a:cubicBezTo>
                <a:cubicBezTo>
                  <a:pt x="357970" y="33918"/>
                  <a:pt x="423586" y="36035"/>
                  <a:pt x="428878" y="40268"/>
                </a:cubicBezTo>
                <a:cubicBezTo>
                  <a:pt x="434170" y="44501"/>
                  <a:pt x="376491" y="53497"/>
                  <a:pt x="384428" y="56143"/>
                </a:cubicBezTo>
                <a:cubicBezTo>
                  <a:pt x="392365" y="58789"/>
                  <a:pt x="446870" y="54556"/>
                  <a:pt x="476503" y="56143"/>
                </a:cubicBezTo>
                <a:cubicBezTo>
                  <a:pt x="506136" y="57730"/>
                  <a:pt x="568049" y="64080"/>
                  <a:pt x="562228" y="65668"/>
                </a:cubicBezTo>
                <a:cubicBezTo>
                  <a:pt x="556407" y="67255"/>
                  <a:pt x="484970" y="72547"/>
                  <a:pt x="441578" y="65668"/>
                </a:cubicBezTo>
                <a:cubicBezTo>
                  <a:pt x="398186" y="58789"/>
                  <a:pt x="341565" y="28097"/>
                  <a:pt x="301878" y="24393"/>
                </a:cubicBezTo>
                <a:cubicBezTo>
                  <a:pt x="262191" y="20689"/>
                  <a:pt x="215095" y="45560"/>
                  <a:pt x="203453" y="43443"/>
                </a:cubicBezTo>
                <a:cubicBezTo>
                  <a:pt x="191811" y="41326"/>
                  <a:pt x="265895" y="7989"/>
                  <a:pt x="232028" y="11693"/>
                </a:cubicBezTo>
                <a:cubicBezTo>
                  <a:pt x="198161" y="15397"/>
                  <a:pt x="-8214" y="73605"/>
                  <a:pt x="253" y="72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B815D5A7-1BE6-1B73-19F9-D5F67E0F6A3F}"/>
              </a:ext>
            </a:extLst>
          </p:cNvPr>
          <p:cNvSpPr/>
          <p:nvPr/>
        </p:nvSpPr>
        <p:spPr>
          <a:xfrm>
            <a:off x="4608592" y="5685636"/>
            <a:ext cx="512686" cy="128055"/>
          </a:xfrm>
          <a:custGeom>
            <a:avLst/>
            <a:gdLst>
              <a:gd name="connsiteX0" fmla="*/ 455533 w 512686"/>
              <a:gd name="connsiteY0" fmla="*/ 789 h 128055"/>
              <a:gd name="connsiteX1" fmla="*/ 182483 w 512686"/>
              <a:gd name="connsiteY1" fmla="*/ 80164 h 128055"/>
              <a:gd name="connsiteX2" fmla="*/ 226933 w 512686"/>
              <a:gd name="connsiteY2" fmla="*/ 64289 h 128055"/>
              <a:gd name="connsiteX3" fmla="*/ 1508 w 512686"/>
              <a:gd name="connsiteY3" fmla="*/ 127789 h 128055"/>
              <a:gd name="connsiteX4" fmla="*/ 134858 w 512686"/>
              <a:gd name="connsiteY4" fmla="*/ 86514 h 128055"/>
              <a:gd name="connsiteX5" fmla="*/ 258683 w 512686"/>
              <a:gd name="connsiteY5" fmla="*/ 73814 h 128055"/>
              <a:gd name="connsiteX6" fmla="*/ 423783 w 512686"/>
              <a:gd name="connsiteY6" fmla="*/ 76989 h 128055"/>
              <a:gd name="connsiteX7" fmla="*/ 414258 w 512686"/>
              <a:gd name="connsiteY7" fmla="*/ 61114 h 128055"/>
              <a:gd name="connsiteX8" fmla="*/ 512683 w 512686"/>
              <a:gd name="connsiteY8" fmla="*/ 96039 h 128055"/>
              <a:gd name="connsiteX9" fmla="*/ 417433 w 512686"/>
              <a:gd name="connsiteY9" fmla="*/ 73814 h 128055"/>
              <a:gd name="connsiteX10" fmla="*/ 258683 w 512686"/>
              <a:gd name="connsiteY10" fmla="*/ 67464 h 128055"/>
              <a:gd name="connsiteX11" fmla="*/ 245983 w 512686"/>
              <a:gd name="connsiteY11" fmla="*/ 57939 h 128055"/>
              <a:gd name="connsiteX12" fmla="*/ 249158 w 512686"/>
              <a:gd name="connsiteY12" fmla="*/ 35714 h 128055"/>
              <a:gd name="connsiteX13" fmla="*/ 226933 w 512686"/>
              <a:gd name="connsiteY13" fmla="*/ 23014 h 128055"/>
              <a:gd name="connsiteX14" fmla="*/ 261858 w 512686"/>
              <a:gd name="connsiteY14" fmla="*/ 38889 h 128055"/>
              <a:gd name="connsiteX15" fmla="*/ 455533 w 512686"/>
              <a:gd name="connsiteY15" fmla="*/ 789 h 12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2686" h="128055">
                <a:moveTo>
                  <a:pt x="455533" y="789"/>
                </a:moveTo>
                <a:cubicBezTo>
                  <a:pt x="442304" y="7668"/>
                  <a:pt x="220583" y="69581"/>
                  <a:pt x="182483" y="80164"/>
                </a:cubicBezTo>
                <a:cubicBezTo>
                  <a:pt x="144383" y="90747"/>
                  <a:pt x="257096" y="56351"/>
                  <a:pt x="226933" y="64289"/>
                </a:cubicBezTo>
                <a:cubicBezTo>
                  <a:pt x="196770" y="72227"/>
                  <a:pt x="16854" y="124085"/>
                  <a:pt x="1508" y="127789"/>
                </a:cubicBezTo>
                <a:cubicBezTo>
                  <a:pt x="-13838" y="131493"/>
                  <a:pt x="91995" y="95510"/>
                  <a:pt x="134858" y="86514"/>
                </a:cubicBezTo>
                <a:cubicBezTo>
                  <a:pt x="177720" y="77518"/>
                  <a:pt x="210529" y="75401"/>
                  <a:pt x="258683" y="73814"/>
                </a:cubicBezTo>
                <a:cubicBezTo>
                  <a:pt x="306837" y="72227"/>
                  <a:pt x="423783" y="76989"/>
                  <a:pt x="423783" y="76989"/>
                </a:cubicBezTo>
                <a:cubicBezTo>
                  <a:pt x="449712" y="74872"/>
                  <a:pt x="399441" y="57939"/>
                  <a:pt x="414258" y="61114"/>
                </a:cubicBezTo>
                <a:cubicBezTo>
                  <a:pt x="429075" y="64289"/>
                  <a:pt x="512154" y="93922"/>
                  <a:pt x="512683" y="96039"/>
                </a:cubicBezTo>
                <a:cubicBezTo>
                  <a:pt x="513212" y="98156"/>
                  <a:pt x="459766" y="78576"/>
                  <a:pt x="417433" y="73814"/>
                </a:cubicBezTo>
                <a:cubicBezTo>
                  <a:pt x="375100" y="69052"/>
                  <a:pt x="287258" y="70110"/>
                  <a:pt x="258683" y="67464"/>
                </a:cubicBezTo>
                <a:cubicBezTo>
                  <a:pt x="230108" y="64818"/>
                  <a:pt x="247570" y="63231"/>
                  <a:pt x="245983" y="57939"/>
                </a:cubicBezTo>
                <a:cubicBezTo>
                  <a:pt x="244396" y="52647"/>
                  <a:pt x="252333" y="41535"/>
                  <a:pt x="249158" y="35714"/>
                </a:cubicBezTo>
                <a:cubicBezTo>
                  <a:pt x="245983" y="29893"/>
                  <a:pt x="224816" y="22485"/>
                  <a:pt x="226933" y="23014"/>
                </a:cubicBezTo>
                <a:cubicBezTo>
                  <a:pt x="229050" y="23543"/>
                  <a:pt x="226404" y="43651"/>
                  <a:pt x="261858" y="38889"/>
                </a:cubicBezTo>
                <a:cubicBezTo>
                  <a:pt x="297312" y="34127"/>
                  <a:pt x="468762" y="-6090"/>
                  <a:pt x="455533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D61E1EA0-6FB0-766D-756C-8FC0219705A4}"/>
              </a:ext>
            </a:extLst>
          </p:cNvPr>
          <p:cNvSpPr/>
          <p:nvPr/>
        </p:nvSpPr>
        <p:spPr>
          <a:xfrm>
            <a:off x="4582853" y="5767560"/>
            <a:ext cx="578169" cy="74443"/>
          </a:xfrm>
          <a:custGeom>
            <a:avLst/>
            <a:gdLst>
              <a:gd name="connsiteX0" fmla="*/ 1847 w 578169"/>
              <a:gd name="connsiteY0" fmla="*/ 74440 h 74443"/>
              <a:gd name="connsiteX1" fmla="*/ 373322 w 578169"/>
              <a:gd name="connsiteY1" fmla="*/ 10940 h 74443"/>
              <a:gd name="connsiteX2" fmla="*/ 357447 w 578169"/>
              <a:gd name="connsiteY2" fmla="*/ 1415 h 74443"/>
              <a:gd name="connsiteX3" fmla="*/ 500322 w 578169"/>
              <a:gd name="connsiteY3" fmla="*/ 26815 h 74443"/>
              <a:gd name="connsiteX4" fmla="*/ 506672 w 578169"/>
              <a:gd name="connsiteY4" fmla="*/ 45865 h 74443"/>
              <a:gd name="connsiteX5" fmla="*/ 576522 w 578169"/>
              <a:gd name="connsiteY5" fmla="*/ 36340 h 74443"/>
              <a:gd name="connsiteX6" fmla="*/ 427297 w 578169"/>
              <a:gd name="connsiteY6" fmla="*/ 64915 h 74443"/>
              <a:gd name="connsiteX7" fmla="*/ 309822 w 578169"/>
              <a:gd name="connsiteY7" fmla="*/ 68090 h 74443"/>
              <a:gd name="connsiteX8" fmla="*/ 347922 w 578169"/>
              <a:gd name="connsiteY8" fmla="*/ 68090 h 74443"/>
              <a:gd name="connsiteX9" fmla="*/ 262197 w 578169"/>
              <a:gd name="connsiteY9" fmla="*/ 36340 h 74443"/>
              <a:gd name="connsiteX10" fmla="*/ 312997 w 578169"/>
              <a:gd name="connsiteY10" fmla="*/ 17290 h 74443"/>
              <a:gd name="connsiteX11" fmla="*/ 195522 w 578169"/>
              <a:gd name="connsiteY11" fmla="*/ 39515 h 74443"/>
              <a:gd name="connsiteX12" fmla="*/ 227272 w 578169"/>
              <a:gd name="connsiteY12" fmla="*/ 14115 h 74443"/>
              <a:gd name="connsiteX13" fmla="*/ 1847 w 578169"/>
              <a:gd name="connsiteY13" fmla="*/ 74440 h 7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169" h="74443">
                <a:moveTo>
                  <a:pt x="1847" y="74440"/>
                </a:moveTo>
                <a:cubicBezTo>
                  <a:pt x="26189" y="73911"/>
                  <a:pt x="314055" y="23111"/>
                  <a:pt x="373322" y="10940"/>
                </a:cubicBezTo>
                <a:cubicBezTo>
                  <a:pt x="432589" y="-1231"/>
                  <a:pt x="336280" y="-1231"/>
                  <a:pt x="357447" y="1415"/>
                </a:cubicBezTo>
                <a:cubicBezTo>
                  <a:pt x="378614" y="4061"/>
                  <a:pt x="475451" y="19407"/>
                  <a:pt x="500322" y="26815"/>
                </a:cubicBezTo>
                <a:cubicBezTo>
                  <a:pt x="525193" y="34223"/>
                  <a:pt x="493972" y="44278"/>
                  <a:pt x="506672" y="45865"/>
                </a:cubicBezTo>
                <a:cubicBezTo>
                  <a:pt x="519372" y="47452"/>
                  <a:pt x="589751" y="33165"/>
                  <a:pt x="576522" y="36340"/>
                </a:cubicBezTo>
                <a:cubicBezTo>
                  <a:pt x="563293" y="39515"/>
                  <a:pt x="471747" y="59623"/>
                  <a:pt x="427297" y="64915"/>
                </a:cubicBezTo>
                <a:cubicBezTo>
                  <a:pt x="382847" y="70207"/>
                  <a:pt x="323051" y="67561"/>
                  <a:pt x="309822" y="68090"/>
                </a:cubicBezTo>
                <a:cubicBezTo>
                  <a:pt x="296593" y="68619"/>
                  <a:pt x="355859" y="73382"/>
                  <a:pt x="347922" y="68090"/>
                </a:cubicBezTo>
                <a:cubicBezTo>
                  <a:pt x="339985" y="62798"/>
                  <a:pt x="268018" y="44807"/>
                  <a:pt x="262197" y="36340"/>
                </a:cubicBezTo>
                <a:cubicBezTo>
                  <a:pt x="256376" y="27873"/>
                  <a:pt x="324109" y="16761"/>
                  <a:pt x="312997" y="17290"/>
                </a:cubicBezTo>
                <a:cubicBezTo>
                  <a:pt x="301885" y="17819"/>
                  <a:pt x="209810" y="40044"/>
                  <a:pt x="195522" y="39515"/>
                </a:cubicBezTo>
                <a:cubicBezTo>
                  <a:pt x="181235" y="38986"/>
                  <a:pt x="253201" y="7765"/>
                  <a:pt x="227272" y="14115"/>
                </a:cubicBezTo>
                <a:cubicBezTo>
                  <a:pt x="201343" y="20465"/>
                  <a:pt x="-22495" y="74969"/>
                  <a:pt x="1847" y="74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FD5EBF80-1B4B-CFE1-07A2-99796A261A54}"/>
              </a:ext>
            </a:extLst>
          </p:cNvPr>
          <p:cNvSpPr/>
          <p:nvPr/>
        </p:nvSpPr>
        <p:spPr>
          <a:xfrm>
            <a:off x="5022694" y="5761520"/>
            <a:ext cx="760631" cy="111357"/>
          </a:xfrm>
          <a:custGeom>
            <a:avLst/>
            <a:gdLst>
              <a:gd name="connsiteX0" fmla="*/ 156 w 760631"/>
              <a:gd name="connsiteY0" fmla="*/ 58255 h 111357"/>
              <a:gd name="connsiteX1" fmla="*/ 374806 w 760631"/>
              <a:gd name="connsiteY1" fmla="*/ 16980 h 111357"/>
              <a:gd name="connsiteX2" fmla="*/ 324006 w 760631"/>
              <a:gd name="connsiteY2" fmla="*/ 29680 h 111357"/>
              <a:gd name="connsiteX3" fmla="*/ 460531 w 760631"/>
              <a:gd name="connsiteY3" fmla="*/ 29680 h 111357"/>
              <a:gd name="connsiteX4" fmla="*/ 631981 w 760631"/>
              <a:gd name="connsiteY4" fmla="*/ 58255 h 111357"/>
              <a:gd name="connsiteX5" fmla="*/ 622456 w 760631"/>
              <a:gd name="connsiteY5" fmla="*/ 32855 h 111357"/>
              <a:gd name="connsiteX6" fmla="*/ 651031 w 760631"/>
              <a:gd name="connsiteY6" fmla="*/ 51905 h 111357"/>
              <a:gd name="connsiteX7" fmla="*/ 631981 w 760631"/>
              <a:gd name="connsiteY7" fmla="*/ 1105 h 111357"/>
              <a:gd name="connsiteX8" fmla="*/ 758981 w 760631"/>
              <a:gd name="connsiteY8" fmla="*/ 109055 h 111357"/>
              <a:gd name="connsiteX9" fmla="*/ 692306 w 760631"/>
              <a:gd name="connsiteY9" fmla="*/ 74130 h 111357"/>
              <a:gd name="connsiteX10" fmla="*/ 524031 w 760631"/>
              <a:gd name="connsiteY10" fmla="*/ 64605 h 111357"/>
              <a:gd name="connsiteX11" fmla="*/ 263681 w 760631"/>
              <a:gd name="connsiteY11" fmla="*/ 67780 h 111357"/>
              <a:gd name="connsiteX12" fmla="*/ 327181 w 760631"/>
              <a:gd name="connsiteY12" fmla="*/ 32855 h 111357"/>
              <a:gd name="connsiteX13" fmla="*/ 156 w 760631"/>
              <a:gd name="connsiteY13" fmla="*/ 58255 h 1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0631" h="111357">
                <a:moveTo>
                  <a:pt x="156" y="58255"/>
                </a:moveTo>
                <a:cubicBezTo>
                  <a:pt x="8093" y="55609"/>
                  <a:pt x="320831" y="21743"/>
                  <a:pt x="374806" y="16980"/>
                </a:cubicBezTo>
                <a:cubicBezTo>
                  <a:pt x="428781" y="12217"/>
                  <a:pt x="309719" y="27563"/>
                  <a:pt x="324006" y="29680"/>
                </a:cubicBezTo>
                <a:cubicBezTo>
                  <a:pt x="338294" y="31797"/>
                  <a:pt x="409202" y="24918"/>
                  <a:pt x="460531" y="29680"/>
                </a:cubicBezTo>
                <a:cubicBezTo>
                  <a:pt x="511860" y="34442"/>
                  <a:pt x="604994" y="57726"/>
                  <a:pt x="631981" y="58255"/>
                </a:cubicBezTo>
                <a:cubicBezTo>
                  <a:pt x="658968" y="58784"/>
                  <a:pt x="619281" y="33913"/>
                  <a:pt x="622456" y="32855"/>
                </a:cubicBezTo>
                <a:cubicBezTo>
                  <a:pt x="625631" y="31797"/>
                  <a:pt x="649444" y="57197"/>
                  <a:pt x="651031" y="51905"/>
                </a:cubicBezTo>
                <a:cubicBezTo>
                  <a:pt x="652618" y="46613"/>
                  <a:pt x="613989" y="-8420"/>
                  <a:pt x="631981" y="1105"/>
                </a:cubicBezTo>
                <a:cubicBezTo>
                  <a:pt x="649973" y="10630"/>
                  <a:pt x="748927" y="96884"/>
                  <a:pt x="758981" y="109055"/>
                </a:cubicBezTo>
                <a:cubicBezTo>
                  <a:pt x="769035" y="121226"/>
                  <a:pt x="731464" y="81538"/>
                  <a:pt x="692306" y="74130"/>
                </a:cubicBezTo>
                <a:cubicBezTo>
                  <a:pt x="653148" y="66722"/>
                  <a:pt x="524031" y="64605"/>
                  <a:pt x="524031" y="64605"/>
                </a:cubicBezTo>
                <a:cubicBezTo>
                  <a:pt x="452594" y="63547"/>
                  <a:pt x="296489" y="73072"/>
                  <a:pt x="263681" y="67780"/>
                </a:cubicBezTo>
                <a:cubicBezTo>
                  <a:pt x="230873" y="62488"/>
                  <a:pt x="365281" y="33384"/>
                  <a:pt x="327181" y="32855"/>
                </a:cubicBezTo>
                <a:cubicBezTo>
                  <a:pt x="289081" y="32326"/>
                  <a:pt x="-7781" y="60901"/>
                  <a:pt x="156" y="58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40C4487-C289-1B93-792A-A0DE79225810}"/>
              </a:ext>
            </a:extLst>
          </p:cNvPr>
          <p:cNvSpPr/>
          <p:nvPr/>
        </p:nvSpPr>
        <p:spPr>
          <a:xfrm>
            <a:off x="4630626" y="5819637"/>
            <a:ext cx="595424" cy="273188"/>
          </a:xfrm>
          <a:custGeom>
            <a:avLst/>
            <a:gdLst>
              <a:gd name="connsiteX0" fmla="*/ 1699 w 595424"/>
              <a:gd name="connsiteY0" fmla="*/ 73163 h 273188"/>
              <a:gd name="connsiteX1" fmla="*/ 423974 w 595424"/>
              <a:gd name="connsiteY1" fmla="*/ 63638 h 273188"/>
              <a:gd name="connsiteX2" fmla="*/ 471599 w 595424"/>
              <a:gd name="connsiteY2" fmla="*/ 155713 h 273188"/>
              <a:gd name="connsiteX3" fmla="*/ 443024 w 595424"/>
              <a:gd name="connsiteY3" fmla="*/ 165238 h 273188"/>
              <a:gd name="connsiteX4" fmla="*/ 595424 w 595424"/>
              <a:gd name="connsiteY4" fmla="*/ 273188 h 273188"/>
              <a:gd name="connsiteX5" fmla="*/ 595424 w 595424"/>
              <a:gd name="connsiteY5" fmla="*/ 273188 h 273188"/>
              <a:gd name="connsiteX6" fmla="*/ 535099 w 595424"/>
              <a:gd name="connsiteY6" fmla="*/ 228738 h 273188"/>
              <a:gd name="connsiteX7" fmla="*/ 474774 w 595424"/>
              <a:gd name="connsiteY7" fmla="*/ 190638 h 273188"/>
              <a:gd name="connsiteX8" fmla="*/ 477949 w 595424"/>
              <a:gd name="connsiteY8" fmla="*/ 85863 h 273188"/>
              <a:gd name="connsiteX9" fmla="*/ 570024 w 595424"/>
              <a:gd name="connsiteY9" fmla="*/ 9663 h 273188"/>
              <a:gd name="connsiteX10" fmla="*/ 509699 w 595424"/>
              <a:gd name="connsiteY10" fmla="*/ 60463 h 273188"/>
              <a:gd name="connsiteX11" fmla="*/ 389049 w 595424"/>
              <a:gd name="connsiteY11" fmla="*/ 60463 h 273188"/>
              <a:gd name="connsiteX12" fmla="*/ 138224 w 595424"/>
              <a:gd name="connsiteY12" fmla="*/ 138 h 273188"/>
              <a:gd name="connsiteX13" fmla="*/ 271574 w 595424"/>
              <a:gd name="connsiteY13" fmla="*/ 44588 h 273188"/>
              <a:gd name="connsiteX14" fmla="*/ 1699 w 595424"/>
              <a:gd name="connsiteY14" fmla="*/ 73163 h 27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5424" h="273188">
                <a:moveTo>
                  <a:pt x="1699" y="73163"/>
                </a:moveTo>
                <a:cubicBezTo>
                  <a:pt x="27099" y="76338"/>
                  <a:pt x="345657" y="49880"/>
                  <a:pt x="423974" y="63638"/>
                </a:cubicBezTo>
                <a:cubicBezTo>
                  <a:pt x="502291" y="77396"/>
                  <a:pt x="468424" y="138780"/>
                  <a:pt x="471599" y="155713"/>
                </a:cubicBezTo>
                <a:cubicBezTo>
                  <a:pt x="474774" y="172646"/>
                  <a:pt x="422387" y="145659"/>
                  <a:pt x="443024" y="165238"/>
                </a:cubicBezTo>
                <a:cubicBezTo>
                  <a:pt x="463661" y="184817"/>
                  <a:pt x="595424" y="273188"/>
                  <a:pt x="595424" y="273188"/>
                </a:cubicBezTo>
                <a:lnTo>
                  <a:pt x="595424" y="273188"/>
                </a:lnTo>
                <a:cubicBezTo>
                  <a:pt x="585370" y="265780"/>
                  <a:pt x="555207" y="242496"/>
                  <a:pt x="535099" y="228738"/>
                </a:cubicBezTo>
                <a:cubicBezTo>
                  <a:pt x="514991" y="214980"/>
                  <a:pt x="484299" y="214451"/>
                  <a:pt x="474774" y="190638"/>
                </a:cubicBezTo>
                <a:cubicBezTo>
                  <a:pt x="465249" y="166826"/>
                  <a:pt x="462074" y="116025"/>
                  <a:pt x="477949" y="85863"/>
                </a:cubicBezTo>
                <a:cubicBezTo>
                  <a:pt x="493824" y="55701"/>
                  <a:pt x="564732" y="13896"/>
                  <a:pt x="570024" y="9663"/>
                </a:cubicBezTo>
                <a:cubicBezTo>
                  <a:pt x="575316" y="5430"/>
                  <a:pt x="539862" y="51996"/>
                  <a:pt x="509699" y="60463"/>
                </a:cubicBezTo>
                <a:cubicBezTo>
                  <a:pt x="479537" y="68930"/>
                  <a:pt x="450962" y="70517"/>
                  <a:pt x="389049" y="60463"/>
                </a:cubicBezTo>
                <a:cubicBezTo>
                  <a:pt x="327137" y="50409"/>
                  <a:pt x="157803" y="2784"/>
                  <a:pt x="138224" y="138"/>
                </a:cubicBezTo>
                <a:cubicBezTo>
                  <a:pt x="118645" y="-2508"/>
                  <a:pt x="299620" y="33475"/>
                  <a:pt x="271574" y="44588"/>
                </a:cubicBezTo>
                <a:cubicBezTo>
                  <a:pt x="243528" y="55700"/>
                  <a:pt x="-23701" y="69988"/>
                  <a:pt x="1699" y="7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0B504A7-4E70-C0F3-9178-64AB0AD6B18D}"/>
              </a:ext>
            </a:extLst>
          </p:cNvPr>
          <p:cNvSpPr/>
          <p:nvPr/>
        </p:nvSpPr>
        <p:spPr>
          <a:xfrm>
            <a:off x="4671920" y="5841837"/>
            <a:ext cx="447772" cy="296395"/>
          </a:xfrm>
          <a:custGeom>
            <a:avLst/>
            <a:gdLst>
              <a:gd name="connsiteX0" fmla="*/ 122330 w 447772"/>
              <a:gd name="connsiteY0" fmla="*/ 163 h 296395"/>
              <a:gd name="connsiteX1" fmla="*/ 74705 w 447772"/>
              <a:gd name="connsiteY1" fmla="*/ 114463 h 296395"/>
              <a:gd name="connsiteX2" fmla="*/ 281080 w 447772"/>
              <a:gd name="connsiteY2" fmla="*/ 219238 h 296395"/>
              <a:gd name="connsiteX3" fmla="*/ 195355 w 447772"/>
              <a:gd name="connsiteY3" fmla="*/ 206538 h 296395"/>
              <a:gd name="connsiteX4" fmla="*/ 443005 w 447772"/>
              <a:gd name="connsiteY4" fmla="*/ 295438 h 296395"/>
              <a:gd name="connsiteX5" fmla="*/ 347755 w 447772"/>
              <a:gd name="connsiteY5" fmla="*/ 250988 h 296395"/>
              <a:gd name="connsiteX6" fmla="*/ 214405 w 447772"/>
              <a:gd name="connsiteY6" fmla="*/ 209713 h 296395"/>
              <a:gd name="connsiteX7" fmla="*/ 135030 w 447772"/>
              <a:gd name="connsiteY7" fmla="*/ 158913 h 296395"/>
              <a:gd name="connsiteX8" fmla="*/ 265205 w 447772"/>
              <a:gd name="connsiteY8" fmla="*/ 130338 h 296395"/>
              <a:gd name="connsiteX9" fmla="*/ 335055 w 447772"/>
              <a:gd name="connsiteY9" fmla="*/ 25563 h 296395"/>
              <a:gd name="connsiteX10" fmla="*/ 296955 w 447772"/>
              <a:gd name="connsiteY10" fmla="*/ 104938 h 296395"/>
              <a:gd name="connsiteX11" fmla="*/ 185830 w 447772"/>
              <a:gd name="connsiteY11" fmla="*/ 152563 h 296395"/>
              <a:gd name="connsiteX12" fmla="*/ 4855 w 447772"/>
              <a:gd name="connsiteY12" fmla="*/ 98588 h 296395"/>
              <a:gd name="connsiteX13" fmla="*/ 55655 w 447772"/>
              <a:gd name="connsiteY13" fmla="*/ 89063 h 296395"/>
              <a:gd name="connsiteX14" fmla="*/ 122330 w 447772"/>
              <a:gd name="connsiteY14" fmla="*/ 163 h 29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7772" h="296395">
                <a:moveTo>
                  <a:pt x="122330" y="163"/>
                </a:moveTo>
                <a:cubicBezTo>
                  <a:pt x="125505" y="4396"/>
                  <a:pt x="48247" y="77951"/>
                  <a:pt x="74705" y="114463"/>
                </a:cubicBezTo>
                <a:cubicBezTo>
                  <a:pt x="101163" y="150975"/>
                  <a:pt x="260972" y="203892"/>
                  <a:pt x="281080" y="219238"/>
                </a:cubicBezTo>
                <a:cubicBezTo>
                  <a:pt x="301188" y="234584"/>
                  <a:pt x="168368" y="193838"/>
                  <a:pt x="195355" y="206538"/>
                </a:cubicBezTo>
                <a:cubicBezTo>
                  <a:pt x="222342" y="219238"/>
                  <a:pt x="417605" y="288030"/>
                  <a:pt x="443005" y="295438"/>
                </a:cubicBezTo>
                <a:cubicBezTo>
                  <a:pt x="468405" y="302846"/>
                  <a:pt x="385855" y="265275"/>
                  <a:pt x="347755" y="250988"/>
                </a:cubicBezTo>
                <a:cubicBezTo>
                  <a:pt x="309655" y="236701"/>
                  <a:pt x="249859" y="225059"/>
                  <a:pt x="214405" y="209713"/>
                </a:cubicBezTo>
                <a:cubicBezTo>
                  <a:pt x="178951" y="194367"/>
                  <a:pt x="126563" y="172142"/>
                  <a:pt x="135030" y="158913"/>
                </a:cubicBezTo>
                <a:cubicBezTo>
                  <a:pt x="143497" y="145684"/>
                  <a:pt x="231868" y="152563"/>
                  <a:pt x="265205" y="130338"/>
                </a:cubicBezTo>
                <a:cubicBezTo>
                  <a:pt x="298542" y="108113"/>
                  <a:pt x="329763" y="29796"/>
                  <a:pt x="335055" y="25563"/>
                </a:cubicBezTo>
                <a:cubicBezTo>
                  <a:pt x="340347" y="21330"/>
                  <a:pt x="321826" y="83771"/>
                  <a:pt x="296955" y="104938"/>
                </a:cubicBezTo>
                <a:cubicBezTo>
                  <a:pt x="272084" y="126105"/>
                  <a:pt x="234513" y="153621"/>
                  <a:pt x="185830" y="152563"/>
                </a:cubicBezTo>
                <a:cubicBezTo>
                  <a:pt x="137147" y="151505"/>
                  <a:pt x="26551" y="109171"/>
                  <a:pt x="4855" y="98588"/>
                </a:cubicBezTo>
                <a:cubicBezTo>
                  <a:pt x="-16841" y="88005"/>
                  <a:pt x="40309" y="102821"/>
                  <a:pt x="55655" y="89063"/>
                </a:cubicBezTo>
                <a:cubicBezTo>
                  <a:pt x="71001" y="75305"/>
                  <a:pt x="119155" y="-4070"/>
                  <a:pt x="12233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CFFC9C73-25CF-7606-BBDA-10048A627B97}"/>
              </a:ext>
            </a:extLst>
          </p:cNvPr>
          <p:cNvSpPr/>
          <p:nvPr/>
        </p:nvSpPr>
        <p:spPr>
          <a:xfrm>
            <a:off x="5357974" y="5851514"/>
            <a:ext cx="252511" cy="270126"/>
          </a:xfrm>
          <a:custGeom>
            <a:avLst/>
            <a:gdLst>
              <a:gd name="connsiteX0" fmla="*/ 252251 w 252511"/>
              <a:gd name="connsiteY0" fmla="*/ 11 h 270126"/>
              <a:gd name="connsiteX1" fmla="*/ 109376 w 252511"/>
              <a:gd name="connsiteY1" fmla="*/ 95261 h 270126"/>
              <a:gd name="connsiteX2" fmla="*/ 26826 w 252511"/>
              <a:gd name="connsiteY2" fmla="*/ 142886 h 270126"/>
              <a:gd name="connsiteX3" fmla="*/ 20476 w 252511"/>
              <a:gd name="connsiteY3" fmla="*/ 200036 h 270126"/>
              <a:gd name="connsiteX4" fmla="*/ 64926 w 252511"/>
              <a:gd name="connsiteY4" fmla="*/ 117486 h 270126"/>
              <a:gd name="connsiteX5" fmla="*/ 134776 w 252511"/>
              <a:gd name="connsiteY5" fmla="*/ 200036 h 270126"/>
              <a:gd name="connsiteX6" fmla="*/ 45876 w 252511"/>
              <a:gd name="connsiteY6" fmla="*/ 130186 h 270126"/>
              <a:gd name="connsiteX7" fmla="*/ 17301 w 252511"/>
              <a:gd name="connsiteY7" fmla="*/ 184161 h 270126"/>
              <a:gd name="connsiteX8" fmla="*/ 7776 w 252511"/>
              <a:gd name="connsiteY8" fmla="*/ 269886 h 270126"/>
              <a:gd name="connsiteX9" fmla="*/ 1426 w 252511"/>
              <a:gd name="connsiteY9" fmla="*/ 155586 h 270126"/>
              <a:gd name="connsiteX10" fmla="*/ 36351 w 252511"/>
              <a:gd name="connsiteY10" fmla="*/ 53986 h 270126"/>
              <a:gd name="connsiteX11" fmla="*/ 10951 w 252511"/>
              <a:gd name="connsiteY11" fmla="*/ 152411 h 270126"/>
              <a:gd name="connsiteX12" fmla="*/ 71276 w 252511"/>
              <a:gd name="connsiteY12" fmla="*/ 101611 h 270126"/>
              <a:gd name="connsiteX13" fmla="*/ 252251 w 252511"/>
              <a:gd name="connsiteY13" fmla="*/ 11 h 2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511" h="270126">
                <a:moveTo>
                  <a:pt x="252251" y="11"/>
                </a:moveTo>
                <a:cubicBezTo>
                  <a:pt x="258601" y="-1047"/>
                  <a:pt x="146947" y="71449"/>
                  <a:pt x="109376" y="95261"/>
                </a:cubicBezTo>
                <a:cubicBezTo>
                  <a:pt x="71805" y="119073"/>
                  <a:pt x="41643" y="125424"/>
                  <a:pt x="26826" y="142886"/>
                </a:cubicBezTo>
                <a:cubicBezTo>
                  <a:pt x="12009" y="160348"/>
                  <a:pt x="14126" y="204269"/>
                  <a:pt x="20476" y="200036"/>
                </a:cubicBezTo>
                <a:cubicBezTo>
                  <a:pt x="26826" y="195803"/>
                  <a:pt x="45876" y="117486"/>
                  <a:pt x="64926" y="117486"/>
                </a:cubicBezTo>
                <a:cubicBezTo>
                  <a:pt x="83976" y="117486"/>
                  <a:pt x="137951" y="197919"/>
                  <a:pt x="134776" y="200036"/>
                </a:cubicBezTo>
                <a:cubicBezTo>
                  <a:pt x="131601" y="202153"/>
                  <a:pt x="65455" y="132832"/>
                  <a:pt x="45876" y="130186"/>
                </a:cubicBezTo>
                <a:cubicBezTo>
                  <a:pt x="26297" y="127540"/>
                  <a:pt x="23651" y="160878"/>
                  <a:pt x="17301" y="184161"/>
                </a:cubicBezTo>
                <a:cubicBezTo>
                  <a:pt x="10951" y="207444"/>
                  <a:pt x="10422" y="274648"/>
                  <a:pt x="7776" y="269886"/>
                </a:cubicBezTo>
                <a:cubicBezTo>
                  <a:pt x="5130" y="265124"/>
                  <a:pt x="-3336" y="191569"/>
                  <a:pt x="1426" y="155586"/>
                </a:cubicBezTo>
                <a:cubicBezTo>
                  <a:pt x="6188" y="119603"/>
                  <a:pt x="34764" y="54515"/>
                  <a:pt x="36351" y="53986"/>
                </a:cubicBezTo>
                <a:cubicBezTo>
                  <a:pt x="37938" y="53457"/>
                  <a:pt x="5130" y="144474"/>
                  <a:pt x="10951" y="152411"/>
                </a:cubicBezTo>
                <a:cubicBezTo>
                  <a:pt x="16772" y="160348"/>
                  <a:pt x="37409" y="126482"/>
                  <a:pt x="71276" y="101611"/>
                </a:cubicBezTo>
                <a:cubicBezTo>
                  <a:pt x="105143" y="76740"/>
                  <a:pt x="245901" y="1069"/>
                  <a:pt x="25225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150D4A72-1084-80BA-AE26-8E08D0B2F25C}"/>
              </a:ext>
            </a:extLst>
          </p:cNvPr>
          <p:cNvSpPr/>
          <p:nvPr/>
        </p:nvSpPr>
        <p:spPr>
          <a:xfrm>
            <a:off x="5042253" y="5822182"/>
            <a:ext cx="650889" cy="286551"/>
          </a:xfrm>
          <a:custGeom>
            <a:avLst/>
            <a:gdLst>
              <a:gd name="connsiteX0" fmla="*/ 69497 w 650889"/>
              <a:gd name="connsiteY0" fmla="*/ 286518 h 286551"/>
              <a:gd name="connsiteX1" fmla="*/ 91722 w 650889"/>
              <a:gd name="connsiteY1" fmla="*/ 102368 h 286551"/>
              <a:gd name="connsiteX2" fmla="*/ 72672 w 650889"/>
              <a:gd name="connsiteY2" fmla="*/ 137293 h 286551"/>
              <a:gd name="connsiteX3" fmla="*/ 139347 w 650889"/>
              <a:gd name="connsiteY3" fmla="*/ 67443 h 286551"/>
              <a:gd name="connsiteX4" fmla="*/ 301272 w 650889"/>
              <a:gd name="connsiteY4" fmla="*/ 32518 h 286551"/>
              <a:gd name="connsiteX5" fmla="*/ 158397 w 650889"/>
              <a:gd name="connsiteY5" fmla="*/ 76968 h 286551"/>
              <a:gd name="connsiteX6" fmla="*/ 221897 w 650889"/>
              <a:gd name="connsiteY6" fmla="*/ 99193 h 286551"/>
              <a:gd name="connsiteX7" fmla="*/ 466372 w 650889"/>
              <a:gd name="connsiteY7" fmla="*/ 768 h 286551"/>
              <a:gd name="connsiteX8" fmla="*/ 406047 w 650889"/>
              <a:gd name="connsiteY8" fmla="*/ 51568 h 286551"/>
              <a:gd name="connsiteX9" fmla="*/ 460022 w 650889"/>
              <a:gd name="connsiteY9" fmla="*/ 16643 h 286551"/>
              <a:gd name="connsiteX10" fmla="*/ 650522 w 650889"/>
              <a:gd name="connsiteY10" fmla="*/ 16643 h 286551"/>
              <a:gd name="connsiteX11" fmla="*/ 406047 w 650889"/>
              <a:gd name="connsiteY11" fmla="*/ 45218 h 286551"/>
              <a:gd name="connsiteX12" fmla="*/ 212372 w 650889"/>
              <a:gd name="connsiteY12" fmla="*/ 102368 h 286551"/>
              <a:gd name="connsiteX13" fmla="*/ 171097 w 650889"/>
              <a:gd name="connsiteY13" fmla="*/ 57918 h 286551"/>
              <a:gd name="connsiteX14" fmla="*/ 2822 w 650889"/>
              <a:gd name="connsiteY14" fmla="*/ 165868 h 286551"/>
              <a:gd name="connsiteX15" fmla="*/ 66322 w 650889"/>
              <a:gd name="connsiteY15" fmla="*/ 118243 h 286551"/>
              <a:gd name="connsiteX16" fmla="*/ 69497 w 650889"/>
              <a:gd name="connsiteY16" fmla="*/ 286518 h 28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89" h="286551">
                <a:moveTo>
                  <a:pt x="69497" y="286518"/>
                </a:moveTo>
                <a:cubicBezTo>
                  <a:pt x="73730" y="283872"/>
                  <a:pt x="91193" y="127239"/>
                  <a:pt x="91722" y="102368"/>
                </a:cubicBezTo>
                <a:cubicBezTo>
                  <a:pt x="92251" y="77497"/>
                  <a:pt x="64735" y="143114"/>
                  <a:pt x="72672" y="137293"/>
                </a:cubicBezTo>
                <a:cubicBezTo>
                  <a:pt x="80609" y="131472"/>
                  <a:pt x="101247" y="84905"/>
                  <a:pt x="139347" y="67443"/>
                </a:cubicBezTo>
                <a:cubicBezTo>
                  <a:pt x="177447" y="49981"/>
                  <a:pt x="298097" y="30931"/>
                  <a:pt x="301272" y="32518"/>
                </a:cubicBezTo>
                <a:cubicBezTo>
                  <a:pt x="304447" y="34105"/>
                  <a:pt x="171626" y="65856"/>
                  <a:pt x="158397" y="76968"/>
                </a:cubicBezTo>
                <a:cubicBezTo>
                  <a:pt x="145168" y="88080"/>
                  <a:pt x="170568" y="111893"/>
                  <a:pt x="221897" y="99193"/>
                </a:cubicBezTo>
                <a:cubicBezTo>
                  <a:pt x="273226" y="86493"/>
                  <a:pt x="435680" y="8705"/>
                  <a:pt x="466372" y="768"/>
                </a:cubicBezTo>
                <a:cubicBezTo>
                  <a:pt x="497064" y="-7169"/>
                  <a:pt x="407105" y="48922"/>
                  <a:pt x="406047" y="51568"/>
                </a:cubicBezTo>
                <a:cubicBezTo>
                  <a:pt x="404989" y="54214"/>
                  <a:pt x="419276" y="22464"/>
                  <a:pt x="460022" y="16643"/>
                </a:cubicBezTo>
                <a:cubicBezTo>
                  <a:pt x="500768" y="10822"/>
                  <a:pt x="659518" y="11881"/>
                  <a:pt x="650522" y="16643"/>
                </a:cubicBezTo>
                <a:cubicBezTo>
                  <a:pt x="641526" y="21405"/>
                  <a:pt x="479072" y="30931"/>
                  <a:pt x="406047" y="45218"/>
                </a:cubicBezTo>
                <a:cubicBezTo>
                  <a:pt x="333022" y="59505"/>
                  <a:pt x="251530" y="100251"/>
                  <a:pt x="212372" y="102368"/>
                </a:cubicBezTo>
                <a:cubicBezTo>
                  <a:pt x="173214" y="104485"/>
                  <a:pt x="206022" y="47335"/>
                  <a:pt x="171097" y="57918"/>
                </a:cubicBezTo>
                <a:cubicBezTo>
                  <a:pt x="136172" y="68501"/>
                  <a:pt x="20284" y="155814"/>
                  <a:pt x="2822" y="165868"/>
                </a:cubicBezTo>
                <a:cubicBezTo>
                  <a:pt x="-14640" y="175922"/>
                  <a:pt x="54151" y="100251"/>
                  <a:pt x="66322" y="118243"/>
                </a:cubicBezTo>
                <a:cubicBezTo>
                  <a:pt x="78493" y="136235"/>
                  <a:pt x="65264" y="289164"/>
                  <a:pt x="69497" y="28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9DE22C77-3D4E-1354-7660-CF1622E6A25C}"/>
              </a:ext>
            </a:extLst>
          </p:cNvPr>
          <p:cNvSpPr/>
          <p:nvPr/>
        </p:nvSpPr>
        <p:spPr>
          <a:xfrm>
            <a:off x="5156889" y="5875251"/>
            <a:ext cx="476708" cy="252509"/>
          </a:xfrm>
          <a:custGeom>
            <a:avLst/>
            <a:gdLst>
              <a:gd name="connsiteX0" fmla="*/ 475561 w 476708"/>
              <a:gd name="connsiteY0" fmla="*/ 1674 h 252509"/>
              <a:gd name="connsiteX1" fmla="*/ 224736 w 476708"/>
              <a:gd name="connsiteY1" fmla="*/ 201699 h 252509"/>
              <a:gd name="connsiteX2" fmla="*/ 246961 w 476708"/>
              <a:gd name="connsiteY2" fmla="*/ 157249 h 252509"/>
              <a:gd name="connsiteX3" fmla="*/ 173936 w 476708"/>
              <a:gd name="connsiteY3" fmla="*/ 246149 h 252509"/>
              <a:gd name="connsiteX4" fmla="*/ 27886 w 476708"/>
              <a:gd name="connsiteY4" fmla="*/ 185824 h 252509"/>
              <a:gd name="connsiteX5" fmla="*/ 40586 w 476708"/>
              <a:gd name="connsiteY5" fmla="*/ 220749 h 252509"/>
              <a:gd name="connsiteX6" fmla="*/ 2486 w 476708"/>
              <a:gd name="connsiteY6" fmla="*/ 252499 h 252509"/>
              <a:gd name="connsiteX7" fmla="*/ 123136 w 476708"/>
              <a:gd name="connsiteY7" fmla="*/ 223924 h 252509"/>
              <a:gd name="connsiteX8" fmla="*/ 205686 w 476708"/>
              <a:gd name="connsiteY8" fmla="*/ 192174 h 252509"/>
              <a:gd name="connsiteX9" fmla="*/ 316811 w 476708"/>
              <a:gd name="connsiteY9" fmla="*/ 61999 h 252509"/>
              <a:gd name="connsiteX10" fmla="*/ 221561 w 476708"/>
              <a:gd name="connsiteY10" fmla="*/ 211224 h 252509"/>
              <a:gd name="connsiteX11" fmla="*/ 313636 w 476708"/>
              <a:gd name="connsiteY11" fmla="*/ 112799 h 252509"/>
              <a:gd name="connsiteX12" fmla="*/ 475561 w 476708"/>
              <a:gd name="connsiteY12" fmla="*/ 1674 h 2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708" h="252509">
                <a:moveTo>
                  <a:pt x="475561" y="1674"/>
                </a:moveTo>
                <a:cubicBezTo>
                  <a:pt x="460744" y="16491"/>
                  <a:pt x="262836" y="175770"/>
                  <a:pt x="224736" y="201699"/>
                </a:cubicBezTo>
                <a:cubicBezTo>
                  <a:pt x="186636" y="227628"/>
                  <a:pt x="255428" y="149841"/>
                  <a:pt x="246961" y="157249"/>
                </a:cubicBezTo>
                <a:cubicBezTo>
                  <a:pt x="238494" y="164657"/>
                  <a:pt x="210448" y="241387"/>
                  <a:pt x="173936" y="246149"/>
                </a:cubicBezTo>
                <a:cubicBezTo>
                  <a:pt x="137423" y="250912"/>
                  <a:pt x="50111" y="190057"/>
                  <a:pt x="27886" y="185824"/>
                </a:cubicBezTo>
                <a:cubicBezTo>
                  <a:pt x="5661" y="181591"/>
                  <a:pt x="44819" y="209637"/>
                  <a:pt x="40586" y="220749"/>
                </a:cubicBezTo>
                <a:cubicBezTo>
                  <a:pt x="36353" y="231862"/>
                  <a:pt x="-11272" y="251970"/>
                  <a:pt x="2486" y="252499"/>
                </a:cubicBezTo>
                <a:cubicBezTo>
                  <a:pt x="16244" y="253028"/>
                  <a:pt x="89269" y="233978"/>
                  <a:pt x="123136" y="223924"/>
                </a:cubicBezTo>
                <a:cubicBezTo>
                  <a:pt x="157003" y="213870"/>
                  <a:pt x="173407" y="219161"/>
                  <a:pt x="205686" y="192174"/>
                </a:cubicBezTo>
                <a:cubicBezTo>
                  <a:pt x="237965" y="165187"/>
                  <a:pt x="314165" y="58824"/>
                  <a:pt x="316811" y="61999"/>
                </a:cubicBezTo>
                <a:cubicBezTo>
                  <a:pt x="319457" y="65174"/>
                  <a:pt x="222090" y="202757"/>
                  <a:pt x="221561" y="211224"/>
                </a:cubicBezTo>
                <a:cubicBezTo>
                  <a:pt x="221032" y="219691"/>
                  <a:pt x="269715" y="151428"/>
                  <a:pt x="313636" y="112799"/>
                </a:cubicBezTo>
                <a:cubicBezTo>
                  <a:pt x="357557" y="74170"/>
                  <a:pt x="490378" y="-13143"/>
                  <a:pt x="475561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96CBA0B3-1267-074A-ED41-C749E9CE488B}"/>
              </a:ext>
            </a:extLst>
          </p:cNvPr>
          <p:cNvSpPr/>
          <p:nvPr/>
        </p:nvSpPr>
        <p:spPr>
          <a:xfrm>
            <a:off x="4638547" y="5844988"/>
            <a:ext cx="752611" cy="151068"/>
          </a:xfrm>
          <a:custGeom>
            <a:avLst/>
            <a:gdLst>
              <a:gd name="connsiteX0" fmla="*/ 128 w 752611"/>
              <a:gd name="connsiteY0" fmla="*/ 187 h 151068"/>
              <a:gd name="connsiteX1" fmla="*/ 250953 w 752611"/>
              <a:gd name="connsiteY1" fmla="*/ 120837 h 151068"/>
              <a:gd name="connsiteX2" fmla="*/ 222378 w 752611"/>
              <a:gd name="connsiteY2" fmla="*/ 149412 h 151068"/>
              <a:gd name="connsiteX3" fmla="*/ 450978 w 752611"/>
              <a:gd name="connsiteY3" fmla="*/ 85912 h 151068"/>
              <a:gd name="connsiteX4" fmla="*/ 498603 w 752611"/>
              <a:gd name="connsiteY4" fmla="*/ 101787 h 151068"/>
              <a:gd name="connsiteX5" fmla="*/ 593853 w 752611"/>
              <a:gd name="connsiteY5" fmla="*/ 108137 h 151068"/>
              <a:gd name="connsiteX6" fmla="*/ 597028 w 752611"/>
              <a:gd name="connsiteY6" fmla="*/ 114487 h 151068"/>
              <a:gd name="connsiteX7" fmla="*/ 752603 w 752611"/>
              <a:gd name="connsiteY7" fmla="*/ 79562 h 151068"/>
              <a:gd name="connsiteX8" fmla="*/ 603378 w 752611"/>
              <a:gd name="connsiteY8" fmla="*/ 108137 h 151068"/>
              <a:gd name="connsiteX9" fmla="*/ 431928 w 752611"/>
              <a:gd name="connsiteY9" fmla="*/ 92262 h 151068"/>
              <a:gd name="connsiteX10" fmla="*/ 263653 w 752611"/>
              <a:gd name="connsiteY10" fmla="*/ 111312 h 151068"/>
              <a:gd name="connsiteX11" fmla="*/ 203328 w 752611"/>
              <a:gd name="connsiteY11" fmla="*/ 73212 h 151068"/>
              <a:gd name="connsiteX12" fmla="*/ 216028 w 752611"/>
              <a:gd name="connsiteY12" fmla="*/ 92262 h 151068"/>
              <a:gd name="connsiteX13" fmla="*/ 128 w 752611"/>
              <a:gd name="connsiteY13" fmla="*/ 187 h 15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2611" h="151068">
                <a:moveTo>
                  <a:pt x="128" y="187"/>
                </a:moveTo>
                <a:cubicBezTo>
                  <a:pt x="5949" y="4949"/>
                  <a:pt x="213911" y="95966"/>
                  <a:pt x="250953" y="120837"/>
                </a:cubicBezTo>
                <a:cubicBezTo>
                  <a:pt x="287995" y="145708"/>
                  <a:pt x="189041" y="155233"/>
                  <a:pt x="222378" y="149412"/>
                </a:cubicBezTo>
                <a:cubicBezTo>
                  <a:pt x="255715" y="143591"/>
                  <a:pt x="404941" y="93849"/>
                  <a:pt x="450978" y="85912"/>
                </a:cubicBezTo>
                <a:cubicBezTo>
                  <a:pt x="497015" y="77975"/>
                  <a:pt x="474791" y="98083"/>
                  <a:pt x="498603" y="101787"/>
                </a:cubicBezTo>
                <a:cubicBezTo>
                  <a:pt x="522416" y="105491"/>
                  <a:pt x="577449" y="106020"/>
                  <a:pt x="593853" y="108137"/>
                </a:cubicBezTo>
                <a:cubicBezTo>
                  <a:pt x="610257" y="110254"/>
                  <a:pt x="570570" y="119249"/>
                  <a:pt x="597028" y="114487"/>
                </a:cubicBezTo>
                <a:cubicBezTo>
                  <a:pt x="623486" y="109725"/>
                  <a:pt x="751545" y="80620"/>
                  <a:pt x="752603" y="79562"/>
                </a:cubicBezTo>
                <a:cubicBezTo>
                  <a:pt x="753661" y="78504"/>
                  <a:pt x="656824" y="106020"/>
                  <a:pt x="603378" y="108137"/>
                </a:cubicBezTo>
                <a:cubicBezTo>
                  <a:pt x="549932" y="110254"/>
                  <a:pt x="488549" y="91733"/>
                  <a:pt x="431928" y="92262"/>
                </a:cubicBezTo>
                <a:cubicBezTo>
                  <a:pt x="375307" y="92791"/>
                  <a:pt x="301753" y="114487"/>
                  <a:pt x="263653" y="111312"/>
                </a:cubicBezTo>
                <a:cubicBezTo>
                  <a:pt x="225553" y="108137"/>
                  <a:pt x="211266" y="76387"/>
                  <a:pt x="203328" y="73212"/>
                </a:cubicBezTo>
                <a:cubicBezTo>
                  <a:pt x="195390" y="70037"/>
                  <a:pt x="244074" y="101787"/>
                  <a:pt x="216028" y="92262"/>
                </a:cubicBezTo>
                <a:cubicBezTo>
                  <a:pt x="187982" y="82737"/>
                  <a:pt x="-5693" y="-4575"/>
                  <a:pt x="12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92106214-F8DC-377A-71B5-84EEAA02D65F}"/>
              </a:ext>
            </a:extLst>
          </p:cNvPr>
          <p:cNvSpPr/>
          <p:nvPr/>
        </p:nvSpPr>
        <p:spPr>
          <a:xfrm>
            <a:off x="5286241" y="5562591"/>
            <a:ext cx="435112" cy="172327"/>
          </a:xfrm>
          <a:custGeom>
            <a:avLst/>
            <a:gdLst>
              <a:gd name="connsiteX0" fmla="*/ 134 w 435112"/>
              <a:gd name="connsiteY0" fmla="*/ 44459 h 172327"/>
              <a:gd name="connsiteX1" fmla="*/ 190634 w 435112"/>
              <a:gd name="connsiteY1" fmla="*/ 44459 h 172327"/>
              <a:gd name="connsiteX2" fmla="*/ 174759 w 435112"/>
              <a:gd name="connsiteY2" fmla="*/ 53984 h 172327"/>
              <a:gd name="connsiteX3" fmla="*/ 257309 w 435112"/>
              <a:gd name="connsiteY3" fmla="*/ 123834 h 172327"/>
              <a:gd name="connsiteX4" fmla="*/ 263659 w 435112"/>
              <a:gd name="connsiteY4" fmla="*/ 111134 h 172327"/>
              <a:gd name="connsiteX5" fmla="*/ 346209 w 435112"/>
              <a:gd name="connsiteY5" fmla="*/ 158759 h 172327"/>
              <a:gd name="connsiteX6" fmla="*/ 343034 w 435112"/>
              <a:gd name="connsiteY6" fmla="*/ 171459 h 172327"/>
              <a:gd name="connsiteX7" fmla="*/ 435109 w 435112"/>
              <a:gd name="connsiteY7" fmla="*/ 139709 h 172327"/>
              <a:gd name="connsiteX8" fmla="*/ 346209 w 435112"/>
              <a:gd name="connsiteY8" fmla="*/ 149234 h 172327"/>
              <a:gd name="connsiteX9" fmla="*/ 228734 w 435112"/>
              <a:gd name="connsiteY9" fmla="*/ 82559 h 172327"/>
              <a:gd name="connsiteX10" fmla="*/ 171584 w 435112"/>
              <a:gd name="connsiteY10" fmla="*/ 34934 h 172327"/>
              <a:gd name="connsiteX11" fmla="*/ 69984 w 435112"/>
              <a:gd name="connsiteY11" fmla="*/ 9 h 172327"/>
              <a:gd name="connsiteX12" fmla="*/ 158884 w 435112"/>
              <a:gd name="connsiteY12" fmla="*/ 38109 h 172327"/>
              <a:gd name="connsiteX13" fmla="*/ 134 w 435112"/>
              <a:gd name="connsiteY13" fmla="*/ 44459 h 17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12" h="172327">
                <a:moveTo>
                  <a:pt x="134" y="44459"/>
                </a:moveTo>
                <a:cubicBezTo>
                  <a:pt x="5425" y="45517"/>
                  <a:pt x="190634" y="44459"/>
                  <a:pt x="190634" y="44459"/>
                </a:cubicBezTo>
                <a:cubicBezTo>
                  <a:pt x="219738" y="46046"/>
                  <a:pt x="163647" y="40755"/>
                  <a:pt x="174759" y="53984"/>
                </a:cubicBezTo>
                <a:cubicBezTo>
                  <a:pt x="185871" y="67213"/>
                  <a:pt x="257309" y="123834"/>
                  <a:pt x="257309" y="123834"/>
                </a:cubicBezTo>
                <a:cubicBezTo>
                  <a:pt x="272126" y="133359"/>
                  <a:pt x="248842" y="105313"/>
                  <a:pt x="263659" y="111134"/>
                </a:cubicBezTo>
                <a:cubicBezTo>
                  <a:pt x="278476" y="116955"/>
                  <a:pt x="346209" y="158759"/>
                  <a:pt x="346209" y="158759"/>
                </a:cubicBezTo>
                <a:cubicBezTo>
                  <a:pt x="359438" y="168813"/>
                  <a:pt x="328217" y="174634"/>
                  <a:pt x="343034" y="171459"/>
                </a:cubicBezTo>
                <a:cubicBezTo>
                  <a:pt x="357851" y="168284"/>
                  <a:pt x="434580" y="143413"/>
                  <a:pt x="435109" y="139709"/>
                </a:cubicBezTo>
                <a:cubicBezTo>
                  <a:pt x="435638" y="136005"/>
                  <a:pt x="380605" y="158759"/>
                  <a:pt x="346209" y="149234"/>
                </a:cubicBezTo>
                <a:cubicBezTo>
                  <a:pt x="311813" y="139709"/>
                  <a:pt x="257838" y="101609"/>
                  <a:pt x="228734" y="82559"/>
                </a:cubicBezTo>
                <a:cubicBezTo>
                  <a:pt x="199630" y="63509"/>
                  <a:pt x="198042" y="48692"/>
                  <a:pt x="171584" y="34934"/>
                </a:cubicBezTo>
                <a:cubicBezTo>
                  <a:pt x="145126" y="21176"/>
                  <a:pt x="72101" y="-520"/>
                  <a:pt x="69984" y="9"/>
                </a:cubicBezTo>
                <a:cubicBezTo>
                  <a:pt x="67867" y="538"/>
                  <a:pt x="170526" y="31230"/>
                  <a:pt x="158884" y="38109"/>
                </a:cubicBezTo>
                <a:cubicBezTo>
                  <a:pt x="147242" y="44988"/>
                  <a:pt x="-5157" y="43401"/>
                  <a:pt x="134" y="44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A71DBC1C-D34C-A718-AA11-C776421DFBFE}"/>
              </a:ext>
            </a:extLst>
          </p:cNvPr>
          <p:cNvSpPr/>
          <p:nvPr/>
        </p:nvSpPr>
        <p:spPr>
          <a:xfrm>
            <a:off x="4416348" y="5683244"/>
            <a:ext cx="203584" cy="60388"/>
          </a:xfrm>
          <a:custGeom>
            <a:avLst/>
            <a:gdLst>
              <a:gd name="connsiteX0" fmla="*/ 77 w 203584"/>
              <a:gd name="connsiteY0" fmla="*/ 60331 h 60388"/>
              <a:gd name="connsiteX1" fmla="*/ 136602 w 203584"/>
              <a:gd name="connsiteY1" fmla="*/ 34931 h 60388"/>
              <a:gd name="connsiteX2" fmla="*/ 139777 w 203584"/>
              <a:gd name="connsiteY2" fmla="*/ 6 h 60388"/>
              <a:gd name="connsiteX3" fmla="*/ 203277 w 203584"/>
              <a:gd name="connsiteY3" fmla="*/ 31756 h 60388"/>
              <a:gd name="connsiteX4" fmla="*/ 162002 w 203584"/>
              <a:gd name="connsiteY4" fmla="*/ 15881 h 60388"/>
              <a:gd name="connsiteX5" fmla="*/ 117552 w 203584"/>
              <a:gd name="connsiteY5" fmla="*/ 41281 h 60388"/>
              <a:gd name="connsiteX6" fmla="*/ 77 w 203584"/>
              <a:gd name="connsiteY6" fmla="*/ 60331 h 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84" h="60388">
                <a:moveTo>
                  <a:pt x="77" y="60331"/>
                </a:moveTo>
                <a:cubicBezTo>
                  <a:pt x="3252" y="59273"/>
                  <a:pt x="113319" y="44985"/>
                  <a:pt x="136602" y="34931"/>
                </a:cubicBezTo>
                <a:cubicBezTo>
                  <a:pt x="159885" y="24877"/>
                  <a:pt x="128665" y="535"/>
                  <a:pt x="139777" y="6"/>
                </a:cubicBezTo>
                <a:cubicBezTo>
                  <a:pt x="150889" y="-523"/>
                  <a:pt x="199573" y="29110"/>
                  <a:pt x="203277" y="31756"/>
                </a:cubicBezTo>
                <a:cubicBezTo>
                  <a:pt x="206981" y="34402"/>
                  <a:pt x="176289" y="14294"/>
                  <a:pt x="162002" y="15881"/>
                </a:cubicBezTo>
                <a:cubicBezTo>
                  <a:pt x="147715" y="17468"/>
                  <a:pt x="142423" y="34931"/>
                  <a:pt x="117552" y="41281"/>
                </a:cubicBezTo>
                <a:cubicBezTo>
                  <a:pt x="92681" y="47631"/>
                  <a:pt x="-3098" y="61389"/>
                  <a:pt x="77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35339C5-CEC6-B7FB-D24E-2591406B0D5F}"/>
              </a:ext>
            </a:extLst>
          </p:cNvPr>
          <p:cNvSpPr/>
          <p:nvPr/>
        </p:nvSpPr>
        <p:spPr>
          <a:xfrm>
            <a:off x="4917339" y="5292634"/>
            <a:ext cx="19798" cy="206608"/>
          </a:xfrm>
          <a:custGeom>
            <a:avLst/>
            <a:gdLst>
              <a:gd name="connsiteX0" fmla="*/ 3911 w 19798"/>
              <a:gd name="connsiteY0" fmla="*/ 91 h 206608"/>
              <a:gd name="connsiteX1" fmla="*/ 736 w 19798"/>
              <a:gd name="connsiteY1" fmla="*/ 111216 h 206608"/>
              <a:gd name="connsiteX2" fmla="*/ 19786 w 19798"/>
              <a:gd name="connsiteY2" fmla="*/ 206466 h 206608"/>
              <a:gd name="connsiteX3" fmla="*/ 3911 w 19798"/>
              <a:gd name="connsiteY3" fmla="*/ 130266 h 206608"/>
              <a:gd name="connsiteX4" fmla="*/ 3911 w 19798"/>
              <a:gd name="connsiteY4" fmla="*/ 91 h 20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8" h="206608">
                <a:moveTo>
                  <a:pt x="3911" y="91"/>
                </a:moveTo>
                <a:cubicBezTo>
                  <a:pt x="3382" y="-3084"/>
                  <a:pt x="-1910" y="76820"/>
                  <a:pt x="736" y="111216"/>
                </a:cubicBezTo>
                <a:cubicBezTo>
                  <a:pt x="3382" y="145612"/>
                  <a:pt x="19257" y="203291"/>
                  <a:pt x="19786" y="206466"/>
                </a:cubicBezTo>
                <a:cubicBezTo>
                  <a:pt x="20315" y="209641"/>
                  <a:pt x="4440" y="158841"/>
                  <a:pt x="3911" y="130266"/>
                </a:cubicBezTo>
                <a:cubicBezTo>
                  <a:pt x="3382" y="101691"/>
                  <a:pt x="4440" y="3266"/>
                  <a:pt x="391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BAAAED18-B8B5-C17C-024F-DCB4A5490D57}"/>
              </a:ext>
            </a:extLst>
          </p:cNvPr>
          <p:cNvSpPr/>
          <p:nvPr/>
        </p:nvSpPr>
        <p:spPr>
          <a:xfrm>
            <a:off x="5375201" y="5362575"/>
            <a:ext cx="16131" cy="111125"/>
          </a:xfrm>
          <a:custGeom>
            <a:avLst/>
            <a:gdLst>
              <a:gd name="connsiteX0" fmla="*/ 74 w 16131"/>
              <a:gd name="connsiteY0" fmla="*/ 0 h 111125"/>
              <a:gd name="connsiteX1" fmla="*/ 9599 w 16131"/>
              <a:gd name="connsiteY1" fmla="*/ 69850 h 111125"/>
              <a:gd name="connsiteX2" fmla="*/ 74 w 16131"/>
              <a:gd name="connsiteY2" fmla="*/ 111125 h 111125"/>
              <a:gd name="connsiteX3" fmla="*/ 15949 w 16131"/>
              <a:gd name="connsiteY3" fmla="*/ 69850 h 111125"/>
              <a:gd name="connsiteX4" fmla="*/ 74 w 16131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1" h="111125">
                <a:moveTo>
                  <a:pt x="74" y="0"/>
                </a:moveTo>
                <a:cubicBezTo>
                  <a:pt x="-984" y="0"/>
                  <a:pt x="9599" y="51329"/>
                  <a:pt x="9599" y="69850"/>
                </a:cubicBezTo>
                <a:cubicBezTo>
                  <a:pt x="9599" y="88371"/>
                  <a:pt x="-984" y="111125"/>
                  <a:pt x="74" y="111125"/>
                </a:cubicBezTo>
                <a:cubicBezTo>
                  <a:pt x="1132" y="111125"/>
                  <a:pt x="13832" y="88900"/>
                  <a:pt x="15949" y="69850"/>
                </a:cubicBezTo>
                <a:cubicBezTo>
                  <a:pt x="18066" y="50800"/>
                  <a:pt x="1132" y="0"/>
                  <a:pt x="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8A4D627-B442-C0C6-4FA9-5F7B562FB9D8}"/>
              </a:ext>
            </a:extLst>
          </p:cNvPr>
          <p:cNvSpPr/>
          <p:nvPr/>
        </p:nvSpPr>
        <p:spPr>
          <a:xfrm>
            <a:off x="5791157" y="5749851"/>
            <a:ext cx="59075" cy="114505"/>
          </a:xfrm>
          <a:custGeom>
            <a:avLst/>
            <a:gdLst>
              <a:gd name="connsiteX0" fmla="*/ 43 w 59075"/>
              <a:gd name="connsiteY0" fmla="*/ 74 h 114505"/>
              <a:gd name="connsiteX1" fmla="*/ 47668 w 59075"/>
              <a:gd name="connsiteY1" fmla="*/ 60399 h 114505"/>
              <a:gd name="connsiteX2" fmla="*/ 41318 w 59075"/>
              <a:gd name="connsiteY2" fmla="*/ 114374 h 114505"/>
              <a:gd name="connsiteX3" fmla="*/ 57193 w 59075"/>
              <a:gd name="connsiteY3" fmla="*/ 73099 h 114505"/>
              <a:gd name="connsiteX4" fmla="*/ 43 w 59075"/>
              <a:gd name="connsiteY4" fmla="*/ 74 h 11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5" h="114505">
                <a:moveTo>
                  <a:pt x="43" y="74"/>
                </a:moveTo>
                <a:cubicBezTo>
                  <a:pt x="-1545" y="-2043"/>
                  <a:pt x="40789" y="41349"/>
                  <a:pt x="47668" y="60399"/>
                </a:cubicBezTo>
                <a:cubicBezTo>
                  <a:pt x="54547" y="79449"/>
                  <a:pt x="39730" y="112257"/>
                  <a:pt x="41318" y="114374"/>
                </a:cubicBezTo>
                <a:cubicBezTo>
                  <a:pt x="42906" y="116491"/>
                  <a:pt x="65660" y="92678"/>
                  <a:pt x="57193" y="73099"/>
                </a:cubicBezTo>
                <a:cubicBezTo>
                  <a:pt x="48726" y="53520"/>
                  <a:pt x="1631" y="2191"/>
                  <a:pt x="43" y="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0FF042B1-7013-42AB-FAEA-109248EAC5B6}"/>
              </a:ext>
            </a:extLst>
          </p:cNvPr>
          <p:cNvSpPr/>
          <p:nvPr/>
        </p:nvSpPr>
        <p:spPr>
          <a:xfrm>
            <a:off x="4356100" y="5772150"/>
            <a:ext cx="139833" cy="121108"/>
          </a:xfrm>
          <a:custGeom>
            <a:avLst/>
            <a:gdLst>
              <a:gd name="connsiteX0" fmla="*/ 0 w 139833"/>
              <a:gd name="connsiteY0" fmla="*/ 0 h 121108"/>
              <a:gd name="connsiteX1" fmla="*/ 130175 w 139833"/>
              <a:gd name="connsiteY1" fmla="*/ 114300 h 121108"/>
              <a:gd name="connsiteX2" fmla="*/ 117475 w 139833"/>
              <a:gd name="connsiteY2" fmla="*/ 98425 h 121108"/>
              <a:gd name="connsiteX3" fmla="*/ 0 w 139833"/>
              <a:gd name="connsiteY3" fmla="*/ 0 h 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833" h="121108">
                <a:moveTo>
                  <a:pt x="0" y="0"/>
                </a:moveTo>
                <a:cubicBezTo>
                  <a:pt x="2117" y="2646"/>
                  <a:pt x="130175" y="114300"/>
                  <a:pt x="130175" y="114300"/>
                </a:cubicBezTo>
                <a:cubicBezTo>
                  <a:pt x="149754" y="130704"/>
                  <a:pt x="136525" y="114300"/>
                  <a:pt x="117475" y="984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FA55696-B05F-95E6-77DD-A479366C74CF}"/>
              </a:ext>
            </a:extLst>
          </p:cNvPr>
          <p:cNvSpPr/>
          <p:nvPr/>
        </p:nvSpPr>
        <p:spPr>
          <a:xfrm>
            <a:off x="6322187" y="4739980"/>
            <a:ext cx="69125" cy="425923"/>
          </a:xfrm>
          <a:custGeom>
            <a:avLst/>
            <a:gdLst>
              <a:gd name="connsiteX0" fmla="*/ 69088 w 69125"/>
              <a:gd name="connsiteY0" fmla="*/ 295 h 425923"/>
              <a:gd name="connsiteX1" fmla="*/ 11938 w 69125"/>
              <a:gd name="connsiteY1" fmla="*/ 162220 h 425923"/>
              <a:gd name="connsiteX2" fmla="*/ 11938 w 69125"/>
              <a:gd name="connsiteY2" fmla="*/ 425745 h 425923"/>
              <a:gd name="connsiteX3" fmla="*/ 2413 w 69125"/>
              <a:gd name="connsiteY3" fmla="*/ 200320 h 425923"/>
              <a:gd name="connsiteX4" fmla="*/ 69088 w 69125"/>
              <a:gd name="connsiteY4" fmla="*/ 295 h 42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5" h="425923">
                <a:moveTo>
                  <a:pt x="69088" y="295"/>
                </a:moveTo>
                <a:cubicBezTo>
                  <a:pt x="70676" y="-6055"/>
                  <a:pt x="21463" y="91312"/>
                  <a:pt x="11938" y="162220"/>
                </a:cubicBezTo>
                <a:cubicBezTo>
                  <a:pt x="2413" y="233128"/>
                  <a:pt x="13525" y="419395"/>
                  <a:pt x="11938" y="425745"/>
                </a:cubicBezTo>
                <a:cubicBezTo>
                  <a:pt x="10350" y="432095"/>
                  <a:pt x="-6054" y="266995"/>
                  <a:pt x="2413" y="200320"/>
                </a:cubicBezTo>
                <a:cubicBezTo>
                  <a:pt x="10880" y="133645"/>
                  <a:pt x="67500" y="6645"/>
                  <a:pt x="69088" y="2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9B1B76E5-4BE9-FF52-FCC8-587BC036944A}"/>
              </a:ext>
            </a:extLst>
          </p:cNvPr>
          <p:cNvSpPr/>
          <p:nvPr/>
        </p:nvSpPr>
        <p:spPr>
          <a:xfrm>
            <a:off x="6556192" y="5152073"/>
            <a:ext cx="130475" cy="481944"/>
          </a:xfrm>
          <a:custGeom>
            <a:avLst/>
            <a:gdLst>
              <a:gd name="connsiteX0" fmla="*/ 130358 w 130475"/>
              <a:gd name="connsiteY0" fmla="*/ 952 h 481944"/>
              <a:gd name="connsiteX1" fmla="*/ 6533 w 130475"/>
              <a:gd name="connsiteY1" fmla="*/ 464502 h 481944"/>
              <a:gd name="connsiteX2" fmla="*/ 28758 w 130475"/>
              <a:gd name="connsiteY2" fmla="*/ 347027 h 481944"/>
              <a:gd name="connsiteX3" fmla="*/ 130358 w 130475"/>
              <a:gd name="connsiteY3" fmla="*/ 952 h 4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75" h="481944">
                <a:moveTo>
                  <a:pt x="130358" y="952"/>
                </a:moveTo>
                <a:cubicBezTo>
                  <a:pt x="126654" y="20531"/>
                  <a:pt x="23466" y="406823"/>
                  <a:pt x="6533" y="464502"/>
                </a:cubicBezTo>
                <a:cubicBezTo>
                  <a:pt x="-10400" y="522181"/>
                  <a:pt x="8650" y="424815"/>
                  <a:pt x="28758" y="347027"/>
                </a:cubicBezTo>
                <a:cubicBezTo>
                  <a:pt x="48866" y="269240"/>
                  <a:pt x="134062" y="-18627"/>
                  <a:pt x="130358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94ADC2BB-5470-996C-21A3-4C7EFA23F628}"/>
              </a:ext>
            </a:extLst>
          </p:cNvPr>
          <p:cNvSpPr/>
          <p:nvPr/>
        </p:nvSpPr>
        <p:spPr>
          <a:xfrm>
            <a:off x="5712232" y="4356064"/>
            <a:ext cx="320268" cy="114865"/>
          </a:xfrm>
          <a:custGeom>
            <a:avLst/>
            <a:gdLst>
              <a:gd name="connsiteX0" fmla="*/ 320268 w 320268"/>
              <a:gd name="connsiteY0" fmla="*/ 12736 h 114865"/>
              <a:gd name="connsiteX1" fmla="*/ 12293 w 320268"/>
              <a:gd name="connsiteY1" fmla="*/ 12736 h 114865"/>
              <a:gd name="connsiteX2" fmla="*/ 56743 w 320268"/>
              <a:gd name="connsiteY2" fmla="*/ 25436 h 114865"/>
              <a:gd name="connsiteX3" fmla="*/ 15468 w 320268"/>
              <a:gd name="connsiteY3" fmla="*/ 47661 h 114865"/>
              <a:gd name="connsiteX4" fmla="*/ 183743 w 320268"/>
              <a:gd name="connsiteY4" fmla="*/ 114336 h 114865"/>
              <a:gd name="connsiteX5" fmla="*/ 82143 w 320268"/>
              <a:gd name="connsiteY5" fmla="*/ 76236 h 114865"/>
              <a:gd name="connsiteX6" fmla="*/ 31343 w 320268"/>
              <a:gd name="connsiteY6" fmla="*/ 28611 h 114865"/>
              <a:gd name="connsiteX7" fmla="*/ 40868 w 320268"/>
              <a:gd name="connsiteY7" fmla="*/ 9561 h 114865"/>
              <a:gd name="connsiteX8" fmla="*/ 15468 w 320268"/>
              <a:gd name="connsiteY8" fmla="*/ 36 h 114865"/>
              <a:gd name="connsiteX9" fmla="*/ 320268 w 320268"/>
              <a:gd name="connsiteY9" fmla="*/ 12736 h 11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268" h="114865">
                <a:moveTo>
                  <a:pt x="320268" y="12736"/>
                </a:moveTo>
                <a:cubicBezTo>
                  <a:pt x="319739" y="14853"/>
                  <a:pt x="56214" y="10619"/>
                  <a:pt x="12293" y="12736"/>
                </a:cubicBezTo>
                <a:cubicBezTo>
                  <a:pt x="-31628" y="14853"/>
                  <a:pt x="56214" y="19615"/>
                  <a:pt x="56743" y="25436"/>
                </a:cubicBezTo>
                <a:cubicBezTo>
                  <a:pt x="57272" y="31257"/>
                  <a:pt x="-5699" y="32844"/>
                  <a:pt x="15468" y="47661"/>
                </a:cubicBezTo>
                <a:cubicBezTo>
                  <a:pt x="36635" y="62478"/>
                  <a:pt x="172631" y="109574"/>
                  <a:pt x="183743" y="114336"/>
                </a:cubicBezTo>
                <a:cubicBezTo>
                  <a:pt x="194855" y="119098"/>
                  <a:pt x="107543" y="90523"/>
                  <a:pt x="82143" y="76236"/>
                </a:cubicBezTo>
                <a:cubicBezTo>
                  <a:pt x="56743" y="61949"/>
                  <a:pt x="31343" y="28611"/>
                  <a:pt x="31343" y="28611"/>
                </a:cubicBezTo>
                <a:cubicBezTo>
                  <a:pt x="24464" y="17499"/>
                  <a:pt x="43514" y="14323"/>
                  <a:pt x="40868" y="9561"/>
                </a:cubicBezTo>
                <a:cubicBezTo>
                  <a:pt x="38222" y="4799"/>
                  <a:pt x="-26336" y="-493"/>
                  <a:pt x="15468" y="36"/>
                </a:cubicBezTo>
                <a:cubicBezTo>
                  <a:pt x="57272" y="565"/>
                  <a:pt x="320797" y="10619"/>
                  <a:pt x="320268" y="127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A1503A1-3A82-D3B4-B705-B6C08A6E1B86}"/>
              </a:ext>
            </a:extLst>
          </p:cNvPr>
          <p:cNvSpPr/>
          <p:nvPr/>
        </p:nvSpPr>
        <p:spPr>
          <a:xfrm>
            <a:off x="4213193" y="4254134"/>
            <a:ext cx="416516" cy="56923"/>
          </a:xfrm>
          <a:custGeom>
            <a:avLst/>
            <a:gdLst>
              <a:gd name="connsiteX0" fmla="*/ 415957 w 416516"/>
              <a:gd name="connsiteY0" fmla="*/ 366 h 56923"/>
              <a:gd name="connsiteX1" fmla="*/ 85757 w 416516"/>
              <a:gd name="connsiteY1" fmla="*/ 51166 h 56923"/>
              <a:gd name="connsiteX2" fmla="*/ 146082 w 416516"/>
              <a:gd name="connsiteY2" fmla="*/ 54341 h 56923"/>
              <a:gd name="connsiteX3" fmla="*/ 32 w 416516"/>
              <a:gd name="connsiteY3" fmla="*/ 38466 h 56923"/>
              <a:gd name="connsiteX4" fmla="*/ 133382 w 416516"/>
              <a:gd name="connsiteY4" fmla="*/ 38466 h 56923"/>
              <a:gd name="connsiteX5" fmla="*/ 196882 w 416516"/>
              <a:gd name="connsiteY5" fmla="*/ 35291 h 56923"/>
              <a:gd name="connsiteX6" fmla="*/ 165132 w 416516"/>
              <a:gd name="connsiteY6" fmla="*/ 28941 h 56923"/>
              <a:gd name="connsiteX7" fmla="*/ 415957 w 416516"/>
              <a:gd name="connsiteY7" fmla="*/ 366 h 5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516" h="56923">
                <a:moveTo>
                  <a:pt x="415957" y="366"/>
                </a:moveTo>
                <a:cubicBezTo>
                  <a:pt x="402728" y="4070"/>
                  <a:pt x="130736" y="42170"/>
                  <a:pt x="85757" y="51166"/>
                </a:cubicBezTo>
                <a:cubicBezTo>
                  <a:pt x="40778" y="60162"/>
                  <a:pt x="160369" y="56458"/>
                  <a:pt x="146082" y="54341"/>
                </a:cubicBezTo>
                <a:cubicBezTo>
                  <a:pt x="131794" y="52224"/>
                  <a:pt x="2149" y="41112"/>
                  <a:pt x="32" y="38466"/>
                </a:cubicBezTo>
                <a:cubicBezTo>
                  <a:pt x="-2085" y="35820"/>
                  <a:pt x="100574" y="38995"/>
                  <a:pt x="133382" y="38466"/>
                </a:cubicBezTo>
                <a:cubicBezTo>
                  <a:pt x="166190" y="37937"/>
                  <a:pt x="191590" y="36878"/>
                  <a:pt x="196882" y="35291"/>
                </a:cubicBezTo>
                <a:cubicBezTo>
                  <a:pt x="202174" y="33704"/>
                  <a:pt x="126503" y="35820"/>
                  <a:pt x="165132" y="28941"/>
                </a:cubicBezTo>
                <a:cubicBezTo>
                  <a:pt x="203761" y="22062"/>
                  <a:pt x="429186" y="-3338"/>
                  <a:pt x="415957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14A64196-BFEB-9D43-9C2D-D4FEA1A2FF79}"/>
              </a:ext>
            </a:extLst>
          </p:cNvPr>
          <p:cNvSpPr/>
          <p:nvPr/>
        </p:nvSpPr>
        <p:spPr>
          <a:xfrm>
            <a:off x="3526740" y="4505100"/>
            <a:ext cx="76989" cy="559053"/>
          </a:xfrm>
          <a:custGeom>
            <a:avLst/>
            <a:gdLst>
              <a:gd name="connsiteX0" fmla="*/ 76885 w 76989"/>
              <a:gd name="connsiteY0" fmla="*/ 225 h 559053"/>
              <a:gd name="connsiteX1" fmla="*/ 19735 w 76989"/>
              <a:gd name="connsiteY1" fmla="*/ 289150 h 559053"/>
              <a:gd name="connsiteX2" fmla="*/ 7035 w 76989"/>
              <a:gd name="connsiteY2" fmla="*/ 559025 h 559053"/>
              <a:gd name="connsiteX3" fmla="*/ 7035 w 76989"/>
              <a:gd name="connsiteY3" fmla="*/ 273275 h 559053"/>
              <a:gd name="connsiteX4" fmla="*/ 3860 w 76989"/>
              <a:gd name="connsiteY4" fmla="*/ 336775 h 559053"/>
              <a:gd name="connsiteX5" fmla="*/ 76885 w 76989"/>
              <a:gd name="connsiteY5" fmla="*/ 225 h 55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89" h="559053">
                <a:moveTo>
                  <a:pt x="76885" y="225"/>
                </a:moveTo>
                <a:cubicBezTo>
                  <a:pt x="79531" y="-7712"/>
                  <a:pt x="31377" y="196017"/>
                  <a:pt x="19735" y="289150"/>
                </a:cubicBezTo>
                <a:cubicBezTo>
                  <a:pt x="8093" y="382283"/>
                  <a:pt x="9152" y="561671"/>
                  <a:pt x="7035" y="559025"/>
                </a:cubicBezTo>
                <a:cubicBezTo>
                  <a:pt x="4918" y="556379"/>
                  <a:pt x="7564" y="310317"/>
                  <a:pt x="7035" y="273275"/>
                </a:cubicBezTo>
                <a:cubicBezTo>
                  <a:pt x="6506" y="236233"/>
                  <a:pt x="-6194" y="378050"/>
                  <a:pt x="3860" y="336775"/>
                </a:cubicBezTo>
                <a:cubicBezTo>
                  <a:pt x="13914" y="295500"/>
                  <a:pt x="74239" y="8162"/>
                  <a:pt x="76885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6BEFD605-B191-D620-3CD7-9A7DDA0DF5AD}"/>
              </a:ext>
            </a:extLst>
          </p:cNvPr>
          <p:cNvSpPr/>
          <p:nvPr/>
        </p:nvSpPr>
        <p:spPr>
          <a:xfrm>
            <a:off x="3574145" y="5200154"/>
            <a:ext cx="78010" cy="467631"/>
          </a:xfrm>
          <a:custGeom>
            <a:avLst/>
            <a:gdLst>
              <a:gd name="connsiteX0" fmla="*/ 905 w 78010"/>
              <a:gd name="connsiteY0" fmla="*/ 3671 h 467631"/>
              <a:gd name="connsiteX1" fmla="*/ 77105 w 78010"/>
              <a:gd name="connsiteY1" fmla="*/ 460871 h 467631"/>
              <a:gd name="connsiteX2" fmla="*/ 39005 w 78010"/>
              <a:gd name="connsiteY2" fmla="*/ 257671 h 467631"/>
              <a:gd name="connsiteX3" fmla="*/ 905 w 78010"/>
              <a:gd name="connsiteY3" fmla="*/ 3671 h 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10" h="467631">
                <a:moveTo>
                  <a:pt x="905" y="3671"/>
                </a:moveTo>
                <a:cubicBezTo>
                  <a:pt x="7255" y="37538"/>
                  <a:pt x="70755" y="418538"/>
                  <a:pt x="77105" y="460871"/>
                </a:cubicBezTo>
                <a:cubicBezTo>
                  <a:pt x="83455" y="503204"/>
                  <a:pt x="54880" y="335987"/>
                  <a:pt x="39005" y="257671"/>
                </a:cubicBezTo>
                <a:cubicBezTo>
                  <a:pt x="23130" y="179355"/>
                  <a:pt x="-5445" y="-30196"/>
                  <a:pt x="905" y="3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318A83F-E973-ABD8-EBAA-567B9AB70AF2}"/>
              </a:ext>
            </a:extLst>
          </p:cNvPr>
          <p:cNvSpPr/>
          <p:nvPr/>
        </p:nvSpPr>
        <p:spPr>
          <a:xfrm>
            <a:off x="3809804" y="4537015"/>
            <a:ext cx="181177" cy="419694"/>
          </a:xfrm>
          <a:custGeom>
            <a:avLst/>
            <a:gdLst>
              <a:gd name="connsiteX0" fmla="*/ 181171 w 181177"/>
              <a:gd name="connsiteY0" fmla="*/ 60 h 419694"/>
              <a:gd name="connsiteX1" fmla="*/ 16071 w 181177"/>
              <a:gd name="connsiteY1" fmla="*/ 269935 h 419694"/>
              <a:gd name="connsiteX2" fmla="*/ 9721 w 181177"/>
              <a:gd name="connsiteY2" fmla="*/ 314385 h 419694"/>
              <a:gd name="connsiteX3" fmla="*/ 38296 w 181177"/>
              <a:gd name="connsiteY3" fmla="*/ 419160 h 419694"/>
              <a:gd name="connsiteX4" fmla="*/ 28771 w 181177"/>
              <a:gd name="connsiteY4" fmla="*/ 352485 h 419694"/>
              <a:gd name="connsiteX5" fmla="*/ 196 w 181177"/>
              <a:gd name="connsiteY5" fmla="*/ 292160 h 419694"/>
              <a:gd name="connsiteX6" fmla="*/ 44646 w 181177"/>
              <a:gd name="connsiteY6" fmla="*/ 215960 h 419694"/>
              <a:gd name="connsiteX7" fmla="*/ 22421 w 181177"/>
              <a:gd name="connsiteY7" fmla="*/ 244535 h 419694"/>
              <a:gd name="connsiteX8" fmla="*/ 181171 w 181177"/>
              <a:gd name="connsiteY8" fmla="*/ 60 h 4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177" h="419694">
                <a:moveTo>
                  <a:pt x="181171" y="60"/>
                </a:moveTo>
                <a:cubicBezTo>
                  <a:pt x="180113" y="4293"/>
                  <a:pt x="44646" y="217548"/>
                  <a:pt x="16071" y="269935"/>
                </a:cubicBezTo>
                <a:cubicBezTo>
                  <a:pt x="-12504" y="322322"/>
                  <a:pt x="6017" y="289514"/>
                  <a:pt x="9721" y="314385"/>
                </a:cubicBezTo>
                <a:cubicBezTo>
                  <a:pt x="13425" y="339256"/>
                  <a:pt x="35121" y="412810"/>
                  <a:pt x="38296" y="419160"/>
                </a:cubicBezTo>
                <a:cubicBezTo>
                  <a:pt x="41471" y="425510"/>
                  <a:pt x="35121" y="373652"/>
                  <a:pt x="28771" y="352485"/>
                </a:cubicBezTo>
                <a:cubicBezTo>
                  <a:pt x="22421" y="331318"/>
                  <a:pt x="-2450" y="314914"/>
                  <a:pt x="196" y="292160"/>
                </a:cubicBezTo>
                <a:cubicBezTo>
                  <a:pt x="2842" y="269406"/>
                  <a:pt x="40942" y="223897"/>
                  <a:pt x="44646" y="215960"/>
                </a:cubicBezTo>
                <a:cubicBezTo>
                  <a:pt x="48350" y="208023"/>
                  <a:pt x="1784" y="275756"/>
                  <a:pt x="22421" y="244535"/>
                </a:cubicBezTo>
                <a:cubicBezTo>
                  <a:pt x="43058" y="213314"/>
                  <a:pt x="182229" y="-4173"/>
                  <a:pt x="181171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CBF47E53-3A8A-EAA0-911C-07D069872DB1}"/>
              </a:ext>
            </a:extLst>
          </p:cNvPr>
          <p:cNvSpPr/>
          <p:nvPr/>
        </p:nvSpPr>
        <p:spPr>
          <a:xfrm>
            <a:off x="6340475" y="4689449"/>
            <a:ext cx="108079" cy="581153"/>
          </a:xfrm>
          <a:custGeom>
            <a:avLst/>
            <a:gdLst>
              <a:gd name="connsiteX0" fmla="*/ 66675 w 108079"/>
              <a:gd name="connsiteY0" fmla="*/ 26 h 581153"/>
              <a:gd name="connsiteX1" fmla="*/ 95250 w 108079"/>
              <a:gd name="connsiteY1" fmla="*/ 250851 h 581153"/>
              <a:gd name="connsiteX2" fmla="*/ 0 w 108079"/>
              <a:gd name="connsiteY2" fmla="*/ 581051 h 581153"/>
              <a:gd name="connsiteX3" fmla="*/ 95250 w 108079"/>
              <a:gd name="connsiteY3" fmla="*/ 285776 h 581153"/>
              <a:gd name="connsiteX4" fmla="*/ 104775 w 108079"/>
              <a:gd name="connsiteY4" fmla="*/ 234976 h 581153"/>
              <a:gd name="connsiteX5" fmla="*/ 66675 w 108079"/>
              <a:gd name="connsiteY5" fmla="*/ 26 h 58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79" h="581153">
                <a:moveTo>
                  <a:pt x="66675" y="26"/>
                </a:moveTo>
                <a:cubicBezTo>
                  <a:pt x="65087" y="2672"/>
                  <a:pt x="106362" y="154014"/>
                  <a:pt x="95250" y="250851"/>
                </a:cubicBezTo>
                <a:cubicBezTo>
                  <a:pt x="84138" y="347688"/>
                  <a:pt x="0" y="575230"/>
                  <a:pt x="0" y="581051"/>
                </a:cubicBezTo>
                <a:cubicBezTo>
                  <a:pt x="0" y="586872"/>
                  <a:pt x="77788" y="343455"/>
                  <a:pt x="95250" y="285776"/>
                </a:cubicBezTo>
                <a:cubicBezTo>
                  <a:pt x="112712" y="228097"/>
                  <a:pt x="108479" y="279955"/>
                  <a:pt x="104775" y="234976"/>
                </a:cubicBezTo>
                <a:cubicBezTo>
                  <a:pt x="101071" y="189997"/>
                  <a:pt x="68263" y="-2620"/>
                  <a:pt x="66675" y="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06DEFB0C-0405-F2A9-A8D2-63111BDF41A4}"/>
              </a:ext>
            </a:extLst>
          </p:cNvPr>
          <p:cNvSpPr/>
          <p:nvPr/>
        </p:nvSpPr>
        <p:spPr>
          <a:xfrm>
            <a:off x="6076950" y="5742361"/>
            <a:ext cx="399087" cy="445714"/>
          </a:xfrm>
          <a:custGeom>
            <a:avLst/>
            <a:gdLst>
              <a:gd name="connsiteX0" fmla="*/ 0 w 399087"/>
              <a:gd name="connsiteY0" fmla="*/ 445714 h 445714"/>
              <a:gd name="connsiteX1" fmla="*/ 390525 w 399087"/>
              <a:gd name="connsiteY1" fmla="*/ 10739 h 445714"/>
              <a:gd name="connsiteX2" fmla="*/ 250825 w 399087"/>
              <a:gd name="connsiteY2" fmla="*/ 156789 h 445714"/>
              <a:gd name="connsiteX3" fmla="*/ 0 w 399087"/>
              <a:gd name="connsiteY3" fmla="*/ 445714 h 44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87" h="445714">
                <a:moveTo>
                  <a:pt x="0" y="445714"/>
                </a:moveTo>
                <a:cubicBezTo>
                  <a:pt x="23283" y="421372"/>
                  <a:pt x="348721" y="58893"/>
                  <a:pt x="390525" y="10739"/>
                </a:cubicBezTo>
                <a:cubicBezTo>
                  <a:pt x="432329" y="-37415"/>
                  <a:pt x="310621" y="87997"/>
                  <a:pt x="250825" y="156789"/>
                </a:cubicBezTo>
                <a:lnTo>
                  <a:pt x="0" y="4457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3E6E75C-C62F-9433-3298-1176B93E3319}"/>
              </a:ext>
            </a:extLst>
          </p:cNvPr>
          <p:cNvSpPr/>
          <p:nvPr/>
        </p:nvSpPr>
        <p:spPr>
          <a:xfrm>
            <a:off x="5445125" y="6175048"/>
            <a:ext cx="590905" cy="422602"/>
          </a:xfrm>
          <a:custGeom>
            <a:avLst/>
            <a:gdLst>
              <a:gd name="connsiteX0" fmla="*/ 0 w 590905"/>
              <a:gd name="connsiteY0" fmla="*/ 422602 h 422602"/>
              <a:gd name="connsiteX1" fmla="*/ 320675 w 590905"/>
              <a:gd name="connsiteY1" fmla="*/ 333702 h 422602"/>
              <a:gd name="connsiteX2" fmla="*/ 466725 w 590905"/>
              <a:gd name="connsiteY2" fmla="*/ 178127 h 422602"/>
              <a:gd name="connsiteX3" fmla="*/ 390525 w 590905"/>
              <a:gd name="connsiteY3" fmla="*/ 260677 h 422602"/>
              <a:gd name="connsiteX4" fmla="*/ 584200 w 590905"/>
              <a:gd name="connsiteY4" fmla="*/ 79702 h 422602"/>
              <a:gd name="connsiteX5" fmla="*/ 546100 w 590905"/>
              <a:gd name="connsiteY5" fmla="*/ 105102 h 422602"/>
              <a:gd name="connsiteX6" fmla="*/ 542925 w 590905"/>
              <a:gd name="connsiteY6" fmla="*/ 327 h 422602"/>
              <a:gd name="connsiteX7" fmla="*/ 539750 w 590905"/>
              <a:gd name="connsiteY7" fmla="*/ 76527 h 422602"/>
              <a:gd name="connsiteX8" fmla="*/ 412750 w 590905"/>
              <a:gd name="connsiteY8" fmla="*/ 197177 h 422602"/>
              <a:gd name="connsiteX9" fmla="*/ 498475 w 590905"/>
              <a:gd name="connsiteY9" fmla="*/ 165427 h 422602"/>
              <a:gd name="connsiteX10" fmla="*/ 361950 w 590905"/>
              <a:gd name="connsiteY10" fmla="*/ 263852 h 422602"/>
              <a:gd name="connsiteX11" fmla="*/ 88900 w 590905"/>
              <a:gd name="connsiteY11" fmla="*/ 305127 h 422602"/>
              <a:gd name="connsiteX12" fmla="*/ 409575 w 590905"/>
              <a:gd name="connsiteY12" fmla="*/ 273377 h 422602"/>
              <a:gd name="connsiteX13" fmla="*/ 314325 w 590905"/>
              <a:gd name="connsiteY13" fmla="*/ 321002 h 422602"/>
              <a:gd name="connsiteX14" fmla="*/ 349250 w 590905"/>
              <a:gd name="connsiteY14" fmla="*/ 324177 h 422602"/>
              <a:gd name="connsiteX15" fmla="*/ 330200 w 590905"/>
              <a:gd name="connsiteY15" fmla="*/ 327352 h 422602"/>
              <a:gd name="connsiteX16" fmla="*/ 0 w 590905"/>
              <a:gd name="connsiteY16" fmla="*/ 422602 h 4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0905" h="422602">
                <a:moveTo>
                  <a:pt x="0" y="422602"/>
                </a:moveTo>
                <a:cubicBezTo>
                  <a:pt x="121444" y="398525"/>
                  <a:pt x="242888" y="374448"/>
                  <a:pt x="320675" y="333702"/>
                </a:cubicBezTo>
                <a:cubicBezTo>
                  <a:pt x="398462" y="292956"/>
                  <a:pt x="455083" y="190298"/>
                  <a:pt x="466725" y="178127"/>
                </a:cubicBezTo>
                <a:cubicBezTo>
                  <a:pt x="478367" y="165956"/>
                  <a:pt x="370946" y="277081"/>
                  <a:pt x="390525" y="260677"/>
                </a:cubicBezTo>
                <a:cubicBezTo>
                  <a:pt x="410104" y="244273"/>
                  <a:pt x="558271" y="105631"/>
                  <a:pt x="584200" y="79702"/>
                </a:cubicBezTo>
                <a:cubicBezTo>
                  <a:pt x="610129" y="53773"/>
                  <a:pt x="552979" y="118331"/>
                  <a:pt x="546100" y="105102"/>
                </a:cubicBezTo>
                <a:cubicBezTo>
                  <a:pt x="539221" y="91873"/>
                  <a:pt x="543983" y="5089"/>
                  <a:pt x="542925" y="327"/>
                </a:cubicBezTo>
                <a:cubicBezTo>
                  <a:pt x="541867" y="-4435"/>
                  <a:pt x="561446" y="43719"/>
                  <a:pt x="539750" y="76527"/>
                </a:cubicBezTo>
                <a:cubicBezTo>
                  <a:pt x="518054" y="109335"/>
                  <a:pt x="419629" y="182360"/>
                  <a:pt x="412750" y="197177"/>
                </a:cubicBezTo>
                <a:cubicBezTo>
                  <a:pt x="405871" y="211994"/>
                  <a:pt x="506942" y="154315"/>
                  <a:pt x="498475" y="165427"/>
                </a:cubicBezTo>
                <a:cubicBezTo>
                  <a:pt x="490008" y="176539"/>
                  <a:pt x="430212" y="240569"/>
                  <a:pt x="361950" y="263852"/>
                </a:cubicBezTo>
                <a:cubicBezTo>
                  <a:pt x="293688" y="287135"/>
                  <a:pt x="80962" y="303539"/>
                  <a:pt x="88900" y="305127"/>
                </a:cubicBezTo>
                <a:cubicBezTo>
                  <a:pt x="96838" y="306715"/>
                  <a:pt x="372004" y="270731"/>
                  <a:pt x="409575" y="273377"/>
                </a:cubicBezTo>
                <a:cubicBezTo>
                  <a:pt x="447146" y="276023"/>
                  <a:pt x="324379" y="312535"/>
                  <a:pt x="314325" y="321002"/>
                </a:cubicBezTo>
                <a:cubicBezTo>
                  <a:pt x="304271" y="329469"/>
                  <a:pt x="346604" y="323119"/>
                  <a:pt x="349250" y="324177"/>
                </a:cubicBezTo>
                <a:cubicBezTo>
                  <a:pt x="351896" y="325235"/>
                  <a:pt x="330200" y="327352"/>
                  <a:pt x="330200" y="327352"/>
                </a:cubicBezTo>
                <a:lnTo>
                  <a:pt x="0" y="4226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592EF72-F15E-098B-B972-D373A83B967D}"/>
              </a:ext>
            </a:extLst>
          </p:cNvPr>
          <p:cNvSpPr/>
          <p:nvPr/>
        </p:nvSpPr>
        <p:spPr>
          <a:xfrm>
            <a:off x="4835508" y="6429334"/>
            <a:ext cx="47787" cy="241548"/>
          </a:xfrm>
          <a:custGeom>
            <a:avLst/>
            <a:gdLst>
              <a:gd name="connsiteX0" fmla="*/ 47642 w 47787"/>
              <a:gd name="connsiteY0" fmla="*/ 41 h 241548"/>
              <a:gd name="connsiteX1" fmla="*/ 15892 w 47787"/>
              <a:gd name="connsiteY1" fmla="*/ 161966 h 241548"/>
              <a:gd name="connsiteX2" fmla="*/ 47642 w 47787"/>
              <a:gd name="connsiteY2" fmla="*/ 241341 h 241548"/>
              <a:gd name="connsiteX3" fmla="*/ 17 w 47787"/>
              <a:gd name="connsiteY3" fmla="*/ 177841 h 241548"/>
              <a:gd name="connsiteX4" fmla="*/ 47642 w 47787"/>
              <a:gd name="connsiteY4" fmla="*/ 41 h 24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7" h="241548">
                <a:moveTo>
                  <a:pt x="47642" y="41"/>
                </a:moveTo>
                <a:cubicBezTo>
                  <a:pt x="50288" y="-2605"/>
                  <a:pt x="15892" y="121749"/>
                  <a:pt x="15892" y="161966"/>
                </a:cubicBezTo>
                <a:cubicBezTo>
                  <a:pt x="15892" y="202183"/>
                  <a:pt x="50288" y="238695"/>
                  <a:pt x="47642" y="241341"/>
                </a:cubicBezTo>
                <a:cubicBezTo>
                  <a:pt x="44996" y="243987"/>
                  <a:pt x="-1041" y="221233"/>
                  <a:pt x="17" y="177841"/>
                </a:cubicBezTo>
                <a:cubicBezTo>
                  <a:pt x="1075" y="134449"/>
                  <a:pt x="44996" y="2687"/>
                  <a:pt x="4764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2EF0EE2E-783D-9AE5-D049-4068AF0A43F3}"/>
              </a:ext>
            </a:extLst>
          </p:cNvPr>
          <p:cNvSpPr/>
          <p:nvPr/>
        </p:nvSpPr>
        <p:spPr>
          <a:xfrm>
            <a:off x="3694336" y="5713629"/>
            <a:ext cx="372181" cy="513139"/>
          </a:xfrm>
          <a:custGeom>
            <a:avLst/>
            <a:gdLst>
              <a:gd name="connsiteX0" fmla="*/ 1364 w 372181"/>
              <a:gd name="connsiteY0" fmla="*/ 1371 h 513139"/>
              <a:gd name="connsiteX1" fmla="*/ 217264 w 372181"/>
              <a:gd name="connsiteY1" fmla="*/ 315696 h 513139"/>
              <a:gd name="connsiteX2" fmla="*/ 356964 w 372181"/>
              <a:gd name="connsiteY2" fmla="*/ 496671 h 513139"/>
              <a:gd name="connsiteX3" fmla="*/ 328389 w 372181"/>
              <a:gd name="connsiteY3" fmla="*/ 449046 h 513139"/>
              <a:gd name="connsiteX4" fmla="*/ 1364 w 372181"/>
              <a:gd name="connsiteY4" fmla="*/ 1371 h 5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81" h="513139">
                <a:moveTo>
                  <a:pt x="1364" y="1371"/>
                </a:moveTo>
                <a:cubicBezTo>
                  <a:pt x="-17157" y="-20854"/>
                  <a:pt x="157997" y="233146"/>
                  <a:pt x="217264" y="315696"/>
                </a:cubicBezTo>
                <a:cubicBezTo>
                  <a:pt x="276531" y="398246"/>
                  <a:pt x="338443" y="474446"/>
                  <a:pt x="356964" y="496671"/>
                </a:cubicBezTo>
                <a:cubicBezTo>
                  <a:pt x="375485" y="518896"/>
                  <a:pt x="387656" y="531067"/>
                  <a:pt x="328389" y="449046"/>
                </a:cubicBezTo>
                <a:cubicBezTo>
                  <a:pt x="269122" y="367025"/>
                  <a:pt x="19885" y="23596"/>
                  <a:pt x="1364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64798D24-F242-4805-1C2F-F6C59EB560F2}"/>
              </a:ext>
            </a:extLst>
          </p:cNvPr>
          <p:cNvSpPr/>
          <p:nvPr/>
        </p:nvSpPr>
        <p:spPr>
          <a:xfrm>
            <a:off x="4638515" y="6302245"/>
            <a:ext cx="72178" cy="293027"/>
          </a:xfrm>
          <a:custGeom>
            <a:avLst/>
            <a:gdLst>
              <a:gd name="connsiteX0" fmla="*/ 160 w 72178"/>
              <a:gd name="connsiteY0" fmla="*/ 130 h 293027"/>
              <a:gd name="connsiteX1" fmla="*/ 50960 w 72178"/>
              <a:gd name="connsiteY1" fmla="*/ 200155 h 293027"/>
              <a:gd name="connsiteX2" fmla="*/ 54135 w 72178"/>
              <a:gd name="connsiteY2" fmla="*/ 292230 h 293027"/>
              <a:gd name="connsiteX3" fmla="*/ 70010 w 72178"/>
              <a:gd name="connsiteY3" fmla="*/ 231905 h 293027"/>
              <a:gd name="connsiteX4" fmla="*/ 160 w 72178"/>
              <a:gd name="connsiteY4" fmla="*/ 130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8" h="293027">
                <a:moveTo>
                  <a:pt x="160" y="130"/>
                </a:moveTo>
                <a:cubicBezTo>
                  <a:pt x="-3015" y="-5162"/>
                  <a:pt x="41964" y="151472"/>
                  <a:pt x="50960" y="200155"/>
                </a:cubicBezTo>
                <a:cubicBezTo>
                  <a:pt x="59956" y="248838"/>
                  <a:pt x="50960" y="286938"/>
                  <a:pt x="54135" y="292230"/>
                </a:cubicBezTo>
                <a:cubicBezTo>
                  <a:pt x="57310" y="297522"/>
                  <a:pt x="79006" y="276355"/>
                  <a:pt x="70010" y="231905"/>
                </a:cubicBezTo>
                <a:cubicBezTo>
                  <a:pt x="61014" y="187455"/>
                  <a:pt x="3335" y="5422"/>
                  <a:pt x="160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1B0C52F4-4260-94F6-D806-C35787663458}"/>
              </a:ext>
            </a:extLst>
          </p:cNvPr>
          <p:cNvSpPr/>
          <p:nvPr/>
        </p:nvSpPr>
        <p:spPr>
          <a:xfrm>
            <a:off x="3876666" y="2686027"/>
            <a:ext cx="238573" cy="777898"/>
          </a:xfrm>
          <a:custGeom>
            <a:avLst/>
            <a:gdLst>
              <a:gd name="connsiteX0" fmla="*/ 238134 w 238573"/>
              <a:gd name="connsiteY0" fmla="*/ 187348 h 777898"/>
              <a:gd name="connsiteX1" fmla="*/ 82559 w 238573"/>
              <a:gd name="connsiteY1" fmla="*/ 457223 h 777898"/>
              <a:gd name="connsiteX2" fmla="*/ 107959 w 238573"/>
              <a:gd name="connsiteY2" fmla="*/ 438173 h 777898"/>
              <a:gd name="connsiteX3" fmla="*/ 53984 w 238573"/>
              <a:gd name="connsiteY3" fmla="*/ 571523 h 777898"/>
              <a:gd name="connsiteX4" fmla="*/ 95259 w 238573"/>
              <a:gd name="connsiteY4" fmla="*/ 523898 h 777898"/>
              <a:gd name="connsiteX5" fmla="*/ 9 w 238573"/>
              <a:gd name="connsiteY5" fmla="*/ 777898 h 777898"/>
              <a:gd name="connsiteX6" fmla="*/ 101609 w 238573"/>
              <a:gd name="connsiteY6" fmla="*/ 527073 h 777898"/>
              <a:gd name="connsiteX7" fmla="*/ 76209 w 238573"/>
              <a:gd name="connsiteY7" fmla="*/ 568348 h 777898"/>
              <a:gd name="connsiteX8" fmla="*/ 111134 w 238573"/>
              <a:gd name="connsiteY8" fmla="*/ 428648 h 777898"/>
              <a:gd name="connsiteX9" fmla="*/ 136534 w 238573"/>
              <a:gd name="connsiteY9" fmla="*/ 371498 h 777898"/>
              <a:gd name="connsiteX10" fmla="*/ 130184 w 238573"/>
              <a:gd name="connsiteY10" fmla="*/ 23 h 777898"/>
              <a:gd name="connsiteX11" fmla="*/ 130184 w 238573"/>
              <a:gd name="connsiteY11" fmla="*/ 352448 h 777898"/>
              <a:gd name="connsiteX12" fmla="*/ 238134 w 238573"/>
              <a:gd name="connsiteY12" fmla="*/ 187348 h 7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573" h="777898">
                <a:moveTo>
                  <a:pt x="238134" y="187348"/>
                </a:moveTo>
                <a:cubicBezTo>
                  <a:pt x="230197" y="204810"/>
                  <a:pt x="104255" y="415419"/>
                  <a:pt x="82559" y="457223"/>
                </a:cubicBezTo>
                <a:cubicBezTo>
                  <a:pt x="60863" y="499027"/>
                  <a:pt x="112721" y="419123"/>
                  <a:pt x="107959" y="438173"/>
                </a:cubicBezTo>
                <a:cubicBezTo>
                  <a:pt x="103197" y="457223"/>
                  <a:pt x="56101" y="557236"/>
                  <a:pt x="53984" y="571523"/>
                </a:cubicBezTo>
                <a:cubicBezTo>
                  <a:pt x="51867" y="585811"/>
                  <a:pt x="104255" y="489502"/>
                  <a:pt x="95259" y="523898"/>
                </a:cubicBezTo>
                <a:cubicBezTo>
                  <a:pt x="86263" y="558294"/>
                  <a:pt x="-1049" y="777369"/>
                  <a:pt x="9" y="777898"/>
                </a:cubicBezTo>
                <a:cubicBezTo>
                  <a:pt x="1067" y="778427"/>
                  <a:pt x="88909" y="561998"/>
                  <a:pt x="101609" y="527073"/>
                </a:cubicBezTo>
                <a:cubicBezTo>
                  <a:pt x="114309" y="492148"/>
                  <a:pt x="74622" y="584752"/>
                  <a:pt x="76209" y="568348"/>
                </a:cubicBezTo>
                <a:cubicBezTo>
                  <a:pt x="77796" y="551944"/>
                  <a:pt x="101080" y="461456"/>
                  <a:pt x="111134" y="428648"/>
                </a:cubicBezTo>
                <a:cubicBezTo>
                  <a:pt x="121188" y="395840"/>
                  <a:pt x="133359" y="442935"/>
                  <a:pt x="136534" y="371498"/>
                </a:cubicBezTo>
                <a:cubicBezTo>
                  <a:pt x="139709" y="300061"/>
                  <a:pt x="131242" y="3198"/>
                  <a:pt x="130184" y="23"/>
                </a:cubicBezTo>
                <a:cubicBezTo>
                  <a:pt x="129126" y="-3152"/>
                  <a:pt x="116426" y="318581"/>
                  <a:pt x="130184" y="352448"/>
                </a:cubicBezTo>
                <a:cubicBezTo>
                  <a:pt x="143942" y="386315"/>
                  <a:pt x="246071" y="169886"/>
                  <a:pt x="238134" y="187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C4B8D8F-D9D7-4C46-4806-B0ECA551A6D1}"/>
              </a:ext>
            </a:extLst>
          </p:cNvPr>
          <p:cNvSpPr/>
          <p:nvPr/>
        </p:nvSpPr>
        <p:spPr>
          <a:xfrm>
            <a:off x="5699114" y="2650988"/>
            <a:ext cx="149742" cy="577987"/>
          </a:xfrm>
          <a:custGeom>
            <a:avLst/>
            <a:gdLst>
              <a:gd name="connsiteX0" fmla="*/ 11 w 149742"/>
              <a:gd name="connsiteY0" fmla="*/ 137 h 577987"/>
              <a:gd name="connsiteX1" fmla="*/ 88911 w 149742"/>
              <a:gd name="connsiteY1" fmla="*/ 285887 h 577987"/>
              <a:gd name="connsiteX2" fmla="*/ 92086 w 149742"/>
              <a:gd name="connsiteY2" fmla="*/ 400187 h 577987"/>
              <a:gd name="connsiteX3" fmla="*/ 133361 w 149742"/>
              <a:gd name="connsiteY3" fmla="*/ 317637 h 577987"/>
              <a:gd name="connsiteX4" fmla="*/ 142886 w 149742"/>
              <a:gd name="connsiteY4" fmla="*/ 577987 h 577987"/>
              <a:gd name="connsiteX5" fmla="*/ 146061 w 149742"/>
              <a:gd name="connsiteY5" fmla="*/ 317637 h 577987"/>
              <a:gd name="connsiteX6" fmla="*/ 88911 w 149742"/>
              <a:gd name="connsiteY6" fmla="*/ 349387 h 577987"/>
              <a:gd name="connsiteX7" fmla="*/ 82561 w 149742"/>
              <a:gd name="connsiteY7" fmla="*/ 206512 h 577987"/>
              <a:gd name="connsiteX8" fmla="*/ 82561 w 149742"/>
              <a:gd name="connsiteY8" fmla="*/ 247787 h 577987"/>
              <a:gd name="connsiteX9" fmla="*/ 11 w 149742"/>
              <a:gd name="connsiteY9" fmla="*/ 137 h 5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42" h="577987">
                <a:moveTo>
                  <a:pt x="11" y="137"/>
                </a:moveTo>
                <a:cubicBezTo>
                  <a:pt x="1069" y="6487"/>
                  <a:pt x="73565" y="219212"/>
                  <a:pt x="88911" y="285887"/>
                </a:cubicBezTo>
                <a:cubicBezTo>
                  <a:pt x="104257" y="352562"/>
                  <a:pt x="84678" y="394895"/>
                  <a:pt x="92086" y="400187"/>
                </a:cubicBezTo>
                <a:cubicBezTo>
                  <a:pt x="99494" y="405479"/>
                  <a:pt x="124894" y="288004"/>
                  <a:pt x="133361" y="317637"/>
                </a:cubicBezTo>
                <a:cubicBezTo>
                  <a:pt x="141828" y="347270"/>
                  <a:pt x="140769" y="577987"/>
                  <a:pt x="142886" y="577987"/>
                </a:cubicBezTo>
                <a:cubicBezTo>
                  <a:pt x="145003" y="577987"/>
                  <a:pt x="155057" y="355737"/>
                  <a:pt x="146061" y="317637"/>
                </a:cubicBezTo>
                <a:cubicBezTo>
                  <a:pt x="137065" y="279537"/>
                  <a:pt x="99494" y="367908"/>
                  <a:pt x="88911" y="349387"/>
                </a:cubicBezTo>
                <a:cubicBezTo>
                  <a:pt x="78328" y="330866"/>
                  <a:pt x="83619" y="223445"/>
                  <a:pt x="82561" y="206512"/>
                </a:cubicBezTo>
                <a:cubicBezTo>
                  <a:pt x="81503" y="189579"/>
                  <a:pt x="96319" y="286416"/>
                  <a:pt x="82561" y="247787"/>
                </a:cubicBezTo>
                <a:cubicBezTo>
                  <a:pt x="68803" y="209158"/>
                  <a:pt x="-1047" y="-6213"/>
                  <a:pt x="11" y="1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FA7C052-4B7F-FB6F-F8E3-82BAA853BA13}"/>
              </a:ext>
            </a:extLst>
          </p:cNvPr>
          <p:cNvSpPr/>
          <p:nvPr/>
        </p:nvSpPr>
        <p:spPr>
          <a:xfrm>
            <a:off x="5784537" y="2337696"/>
            <a:ext cx="356400" cy="1124552"/>
          </a:xfrm>
          <a:custGeom>
            <a:avLst/>
            <a:gdLst>
              <a:gd name="connsiteX0" fmla="*/ 3488 w 356400"/>
              <a:gd name="connsiteY0" fmla="*/ 8629 h 1124552"/>
              <a:gd name="connsiteX1" fmla="*/ 206688 w 356400"/>
              <a:gd name="connsiteY1" fmla="*/ 754754 h 1124552"/>
              <a:gd name="connsiteX2" fmla="*/ 203513 w 356400"/>
              <a:gd name="connsiteY2" fmla="*/ 710304 h 1124552"/>
              <a:gd name="connsiteX3" fmla="*/ 292413 w 356400"/>
              <a:gd name="connsiteY3" fmla="*/ 967479 h 1124552"/>
              <a:gd name="connsiteX4" fmla="*/ 282888 w 356400"/>
              <a:gd name="connsiteY4" fmla="*/ 938904 h 1124552"/>
              <a:gd name="connsiteX5" fmla="*/ 355913 w 356400"/>
              <a:gd name="connsiteY5" fmla="*/ 1123054 h 1124552"/>
              <a:gd name="connsiteX6" fmla="*/ 305113 w 356400"/>
              <a:gd name="connsiteY6" fmla="*/ 1002404 h 1124552"/>
              <a:gd name="connsiteX7" fmla="*/ 133663 w 356400"/>
              <a:gd name="connsiteY7" fmla="*/ 611879 h 1124552"/>
              <a:gd name="connsiteX8" fmla="*/ 200338 w 356400"/>
              <a:gd name="connsiteY8" fmla="*/ 742054 h 1124552"/>
              <a:gd name="connsiteX9" fmla="*/ 95563 w 356400"/>
              <a:gd name="connsiteY9" fmla="*/ 481704 h 1124552"/>
              <a:gd name="connsiteX10" fmla="*/ 82863 w 356400"/>
              <a:gd name="connsiteY10" fmla="*/ 478529 h 1124552"/>
              <a:gd name="connsiteX11" fmla="*/ 143188 w 356400"/>
              <a:gd name="connsiteY11" fmla="*/ 580129 h 1124552"/>
              <a:gd name="connsiteX12" fmla="*/ 66988 w 356400"/>
              <a:gd name="connsiteY12" fmla="*/ 316604 h 1124552"/>
              <a:gd name="connsiteX13" fmla="*/ 76513 w 356400"/>
              <a:gd name="connsiteY13" fmla="*/ 345179 h 1124552"/>
              <a:gd name="connsiteX14" fmla="*/ 3488 w 356400"/>
              <a:gd name="connsiteY14" fmla="*/ 8629 h 11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400" h="1124552">
                <a:moveTo>
                  <a:pt x="3488" y="8629"/>
                </a:moveTo>
                <a:cubicBezTo>
                  <a:pt x="25184" y="76892"/>
                  <a:pt x="173351" y="637808"/>
                  <a:pt x="206688" y="754754"/>
                </a:cubicBezTo>
                <a:cubicBezTo>
                  <a:pt x="240025" y="871700"/>
                  <a:pt x="189226" y="674850"/>
                  <a:pt x="203513" y="710304"/>
                </a:cubicBezTo>
                <a:cubicBezTo>
                  <a:pt x="217801" y="745758"/>
                  <a:pt x="279184" y="929379"/>
                  <a:pt x="292413" y="967479"/>
                </a:cubicBezTo>
                <a:cubicBezTo>
                  <a:pt x="305642" y="1005579"/>
                  <a:pt x="272305" y="912975"/>
                  <a:pt x="282888" y="938904"/>
                </a:cubicBezTo>
                <a:cubicBezTo>
                  <a:pt x="293471" y="964833"/>
                  <a:pt x="352209" y="1112471"/>
                  <a:pt x="355913" y="1123054"/>
                </a:cubicBezTo>
                <a:cubicBezTo>
                  <a:pt x="359617" y="1133637"/>
                  <a:pt x="342155" y="1087600"/>
                  <a:pt x="305113" y="1002404"/>
                </a:cubicBezTo>
                <a:cubicBezTo>
                  <a:pt x="268071" y="917208"/>
                  <a:pt x="151125" y="655271"/>
                  <a:pt x="133663" y="611879"/>
                </a:cubicBezTo>
                <a:cubicBezTo>
                  <a:pt x="116201" y="568487"/>
                  <a:pt x="206688" y="763750"/>
                  <a:pt x="200338" y="742054"/>
                </a:cubicBezTo>
                <a:cubicBezTo>
                  <a:pt x="193988" y="720358"/>
                  <a:pt x="115142" y="525625"/>
                  <a:pt x="95563" y="481704"/>
                </a:cubicBezTo>
                <a:cubicBezTo>
                  <a:pt x="75984" y="437783"/>
                  <a:pt x="74926" y="462125"/>
                  <a:pt x="82863" y="478529"/>
                </a:cubicBezTo>
                <a:cubicBezTo>
                  <a:pt x="90801" y="494933"/>
                  <a:pt x="145834" y="607117"/>
                  <a:pt x="143188" y="580129"/>
                </a:cubicBezTo>
                <a:cubicBezTo>
                  <a:pt x="140542" y="553142"/>
                  <a:pt x="78101" y="355762"/>
                  <a:pt x="66988" y="316604"/>
                </a:cubicBezTo>
                <a:cubicBezTo>
                  <a:pt x="55876" y="277446"/>
                  <a:pt x="84980" y="392275"/>
                  <a:pt x="76513" y="345179"/>
                </a:cubicBezTo>
                <a:cubicBezTo>
                  <a:pt x="68046" y="298083"/>
                  <a:pt x="-18208" y="-59634"/>
                  <a:pt x="3488" y="8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9C7D694-D2EB-5842-38E0-14231A6CCB23}"/>
              </a:ext>
            </a:extLst>
          </p:cNvPr>
          <p:cNvSpPr/>
          <p:nvPr/>
        </p:nvSpPr>
        <p:spPr>
          <a:xfrm>
            <a:off x="5851460" y="3301310"/>
            <a:ext cx="158840" cy="90517"/>
          </a:xfrm>
          <a:custGeom>
            <a:avLst/>
            <a:gdLst>
              <a:gd name="connsiteX0" fmla="*/ 65 w 158840"/>
              <a:gd name="connsiteY0" fmla="*/ 67365 h 90517"/>
              <a:gd name="connsiteX1" fmla="*/ 101665 w 158840"/>
              <a:gd name="connsiteY1" fmla="*/ 48315 h 90517"/>
              <a:gd name="connsiteX2" fmla="*/ 158815 w 158840"/>
              <a:gd name="connsiteY2" fmla="*/ 89590 h 90517"/>
              <a:gd name="connsiteX3" fmla="*/ 95315 w 158840"/>
              <a:gd name="connsiteY3" fmla="*/ 690 h 90517"/>
              <a:gd name="connsiteX4" fmla="*/ 117540 w 158840"/>
              <a:gd name="connsiteY4" fmla="*/ 48315 h 90517"/>
              <a:gd name="connsiteX5" fmla="*/ 65 w 158840"/>
              <a:gd name="connsiteY5" fmla="*/ 67365 h 9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40" h="90517">
                <a:moveTo>
                  <a:pt x="65" y="67365"/>
                </a:moveTo>
                <a:cubicBezTo>
                  <a:pt x="-2581" y="67365"/>
                  <a:pt x="75207" y="44611"/>
                  <a:pt x="101665" y="48315"/>
                </a:cubicBezTo>
                <a:cubicBezTo>
                  <a:pt x="128123" y="52019"/>
                  <a:pt x="159873" y="97527"/>
                  <a:pt x="158815" y="89590"/>
                </a:cubicBezTo>
                <a:cubicBezTo>
                  <a:pt x="157757" y="81653"/>
                  <a:pt x="102194" y="7569"/>
                  <a:pt x="95315" y="690"/>
                </a:cubicBezTo>
                <a:cubicBezTo>
                  <a:pt x="88436" y="-6189"/>
                  <a:pt x="129182" y="40377"/>
                  <a:pt x="117540" y="48315"/>
                </a:cubicBezTo>
                <a:cubicBezTo>
                  <a:pt x="105898" y="56252"/>
                  <a:pt x="2711" y="67365"/>
                  <a:pt x="65" y="673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0D8CC80-982F-F0B9-F9C2-118A74812F7F}"/>
              </a:ext>
            </a:extLst>
          </p:cNvPr>
          <p:cNvSpPr/>
          <p:nvPr/>
        </p:nvSpPr>
        <p:spPr>
          <a:xfrm>
            <a:off x="4803775" y="3470275"/>
            <a:ext cx="115048" cy="124456"/>
          </a:xfrm>
          <a:custGeom>
            <a:avLst/>
            <a:gdLst>
              <a:gd name="connsiteX0" fmla="*/ 0 w 115048"/>
              <a:gd name="connsiteY0" fmla="*/ 0 h 124456"/>
              <a:gd name="connsiteX1" fmla="*/ 107950 w 115048"/>
              <a:gd name="connsiteY1" fmla="*/ 120650 h 124456"/>
              <a:gd name="connsiteX2" fmla="*/ 101600 w 115048"/>
              <a:gd name="connsiteY2" fmla="*/ 92075 h 124456"/>
              <a:gd name="connsiteX3" fmla="*/ 76200 w 115048"/>
              <a:gd name="connsiteY3" fmla="*/ 69850 h 124456"/>
              <a:gd name="connsiteX4" fmla="*/ 0 w 115048"/>
              <a:gd name="connsiteY4" fmla="*/ 0 h 12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48" h="124456">
                <a:moveTo>
                  <a:pt x="0" y="0"/>
                </a:moveTo>
                <a:cubicBezTo>
                  <a:pt x="45508" y="52652"/>
                  <a:pt x="91017" y="105304"/>
                  <a:pt x="107950" y="120650"/>
                </a:cubicBezTo>
                <a:cubicBezTo>
                  <a:pt x="124883" y="135996"/>
                  <a:pt x="106892" y="100542"/>
                  <a:pt x="101600" y="92075"/>
                </a:cubicBezTo>
                <a:cubicBezTo>
                  <a:pt x="96308" y="83608"/>
                  <a:pt x="76200" y="69850"/>
                  <a:pt x="76200" y="698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4CAEB58-396D-8A22-7A14-96F567674E54}"/>
              </a:ext>
            </a:extLst>
          </p:cNvPr>
          <p:cNvSpPr/>
          <p:nvPr/>
        </p:nvSpPr>
        <p:spPr>
          <a:xfrm>
            <a:off x="4029059" y="3384134"/>
            <a:ext cx="415987" cy="35347"/>
          </a:xfrm>
          <a:custGeom>
            <a:avLst/>
            <a:gdLst>
              <a:gd name="connsiteX0" fmla="*/ 16 w 415987"/>
              <a:gd name="connsiteY0" fmla="*/ 35341 h 35347"/>
              <a:gd name="connsiteX1" fmla="*/ 263541 w 415987"/>
              <a:gd name="connsiteY1" fmla="*/ 3591 h 35347"/>
              <a:gd name="connsiteX2" fmla="*/ 415941 w 415987"/>
              <a:gd name="connsiteY2" fmla="*/ 19466 h 35347"/>
              <a:gd name="connsiteX3" fmla="*/ 276241 w 415987"/>
              <a:gd name="connsiteY3" fmla="*/ 416 h 35347"/>
              <a:gd name="connsiteX4" fmla="*/ 16 w 415987"/>
              <a:gd name="connsiteY4" fmla="*/ 35341 h 3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987" h="35347">
                <a:moveTo>
                  <a:pt x="16" y="35341"/>
                </a:moveTo>
                <a:cubicBezTo>
                  <a:pt x="-2101" y="35870"/>
                  <a:pt x="194220" y="6237"/>
                  <a:pt x="263541" y="3591"/>
                </a:cubicBezTo>
                <a:cubicBezTo>
                  <a:pt x="332862" y="945"/>
                  <a:pt x="413824" y="19995"/>
                  <a:pt x="415941" y="19466"/>
                </a:cubicBezTo>
                <a:cubicBezTo>
                  <a:pt x="418058" y="18937"/>
                  <a:pt x="348208" y="-3288"/>
                  <a:pt x="276241" y="416"/>
                </a:cubicBezTo>
                <a:cubicBezTo>
                  <a:pt x="204274" y="4120"/>
                  <a:pt x="2133" y="34812"/>
                  <a:pt x="16" y="3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D15D6166-C669-6C53-A48A-6642FD939309}"/>
              </a:ext>
            </a:extLst>
          </p:cNvPr>
          <p:cNvSpPr/>
          <p:nvPr/>
        </p:nvSpPr>
        <p:spPr>
          <a:xfrm>
            <a:off x="5089492" y="2378035"/>
            <a:ext cx="315720" cy="119289"/>
          </a:xfrm>
          <a:custGeom>
            <a:avLst/>
            <a:gdLst>
              <a:gd name="connsiteX0" fmla="*/ 33 w 315720"/>
              <a:gd name="connsiteY0" fmla="*/ 40 h 119289"/>
              <a:gd name="connsiteX1" fmla="*/ 288958 w 315720"/>
              <a:gd name="connsiteY1" fmla="*/ 111165 h 119289"/>
              <a:gd name="connsiteX2" fmla="*/ 269908 w 315720"/>
              <a:gd name="connsiteY2" fmla="*/ 98465 h 119289"/>
              <a:gd name="connsiteX3" fmla="*/ 33 w 315720"/>
              <a:gd name="connsiteY3" fmla="*/ 40 h 1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20" h="119289">
                <a:moveTo>
                  <a:pt x="33" y="40"/>
                </a:moveTo>
                <a:cubicBezTo>
                  <a:pt x="3208" y="2157"/>
                  <a:pt x="288958" y="111165"/>
                  <a:pt x="288958" y="111165"/>
                </a:cubicBezTo>
                <a:cubicBezTo>
                  <a:pt x="333937" y="127569"/>
                  <a:pt x="318591" y="116986"/>
                  <a:pt x="269908" y="98465"/>
                </a:cubicBezTo>
                <a:cubicBezTo>
                  <a:pt x="221225" y="79944"/>
                  <a:pt x="-3142" y="-2077"/>
                  <a:pt x="33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99788E4C-DD7F-6D18-55A2-CC8024F7E066}"/>
              </a:ext>
            </a:extLst>
          </p:cNvPr>
          <p:cNvSpPr/>
          <p:nvPr/>
        </p:nvSpPr>
        <p:spPr>
          <a:xfrm>
            <a:off x="4772025" y="2574924"/>
            <a:ext cx="47763" cy="276561"/>
          </a:xfrm>
          <a:custGeom>
            <a:avLst/>
            <a:gdLst>
              <a:gd name="connsiteX0" fmla="*/ 0 w 47763"/>
              <a:gd name="connsiteY0" fmla="*/ 1 h 276561"/>
              <a:gd name="connsiteX1" fmla="*/ 34925 w 47763"/>
              <a:gd name="connsiteY1" fmla="*/ 174626 h 276561"/>
              <a:gd name="connsiteX2" fmla="*/ 41275 w 47763"/>
              <a:gd name="connsiteY2" fmla="*/ 276226 h 276561"/>
              <a:gd name="connsiteX3" fmla="*/ 47625 w 47763"/>
              <a:gd name="connsiteY3" fmla="*/ 206376 h 276561"/>
              <a:gd name="connsiteX4" fmla="*/ 34925 w 47763"/>
              <a:gd name="connsiteY4" fmla="*/ 177801 h 276561"/>
              <a:gd name="connsiteX5" fmla="*/ 0 w 47763"/>
              <a:gd name="connsiteY5" fmla="*/ 1 h 27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3" h="276561">
                <a:moveTo>
                  <a:pt x="0" y="1"/>
                </a:moveTo>
                <a:cubicBezTo>
                  <a:pt x="0" y="-528"/>
                  <a:pt x="28046" y="128589"/>
                  <a:pt x="34925" y="174626"/>
                </a:cubicBezTo>
                <a:cubicBezTo>
                  <a:pt x="41804" y="220664"/>
                  <a:pt x="39158" y="270934"/>
                  <a:pt x="41275" y="276226"/>
                </a:cubicBezTo>
                <a:cubicBezTo>
                  <a:pt x="43392" y="281518"/>
                  <a:pt x="48683" y="222780"/>
                  <a:pt x="47625" y="206376"/>
                </a:cubicBezTo>
                <a:cubicBezTo>
                  <a:pt x="46567" y="189972"/>
                  <a:pt x="42862" y="212197"/>
                  <a:pt x="34925" y="177801"/>
                </a:cubicBezTo>
                <a:cubicBezTo>
                  <a:pt x="26988" y="143405"/>
                  <a:pt x="0" y="530"/>
                  <a:pt x="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A1FF9B02-5E09-CD77-937C-28C95F3CBD87}"/>
              </a:ext>
            </a:extLst>
          </p:cNvPr>
          <p:cNvSpPr/>
          <p:nvPr/>
        </p:nvSpPr>
        <p:spPr>
          <a:xfrm>
            <a:off x="5064075" y="2517700"/>
            <a:ext cx="22811" cy="496983"/>
          </a:xfrm>
          <a:custGeom>
            <a:avLst/>
            <a:gdLst>
              <a:gd name="connsiteX0" fmla="*/ 22275 w 22811"/>
              <a:gd name="connsiteY0" fmla="*/ 3250 h 496983"/>
              <a:gd name="connsiteX1" fmla="*/ 50 w 22811"/>
              <a:gd name="connsiteY1" fmla="*/ 489025 h 496983"/>
              <a:gd name="connsiteX2" fmla="*/ 15925 w 22811"/>
              <a:gd name="connsiteY2" fmla="*/ 285825 h 496983"/>
              <a:gd name="connsiteX3" fmla="*/ 22275 w 22811"/>
              <a:gd name="connsiteY3" fmla="*/ 3250 h 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1" h="496983">
                <a:moveTo>
                  <a:pt x="22275" y="3250"/>
                </a:moveTo>
                <a:cubicBezTo>
                  <a:pt x="19629" y="37117"/>
                  <a:pt x="1108" y="441929"/>
                  <a:pt x="50" y="489025"/>
                </a:cubicBezTo>
                <a:cubicBezTo>
                  <a:pt x="-1008" y="536121"/>
                  <a:pt x="14867" y="362025"/>
                  <a:pt x="15925" y="285825"/>
                </a:cubicBezTo>
                <a:cubicBezTo>
                  <a:pt x="16983" y="209625"/>
                  <a:pt x="24921" y="-30617"/>
                  <a:pt x="22275" y="32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40504988-A3F2-6011-7824-664E6B326816}"/>
              </a:ext>
            </a:extLst>
          </p:cNvPr>
          <p:cNvSpPr/>
          <p:nvPr/>
        </p:nvSpPr>
        <p:spPr>
          <a:xfrm>
            <a:off x="3762289" y="4308414"/>
            <a:ext cx="16197" cy="295719"/>
          </a:xfrm>
          <a:custGeom>
            <a:avLst/>
            <a:gdLst>
              <a:gd name="connsiteX0" fmla="*/ 9611 w 16197"/>
              <a:gd name="connsiteY0" fmla="*/ 61 h 295719"/>
              <a:gd name="connsiteX1" fmla="*/ 86 w 16197"/>
              <a:gd name="connsiteY1" fmla="*/ 209611 h 295719"/>
              <a:gd name="connsiteX2" fmla="*/ 15961 w 16197"/>
              <a:gd name="connsiteY2" fmla="*/ 295336 h 295719"/>
              <a:gd name="connsiteX3" fmla="*/ 9611 w 16197"/>
              <a:gd name="connsiteY3" fmla="*/ 231836 h 295719"/>
              <a:gd name="connsiteX4" fmla="*/ 9611 w 16197"/>
              <a:gd name="connsiteY4" fmla="*/ 61 h 29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" h="295719">
                <a:moveTo>
                  <a:pt x="9611" y="61"/>
                </a:moveTo>
                <a:cubicBezTo>
                  <a:pt x="8024" y="-3643"/>
                  <a:pt x="-972" y="160399"/>
                  <a:pt x="86" y="209611"/>
                </a:cubicBezTo>
                <a:cubicBezTo>
                  <a:pt x="1144" y="258823"/>
                  <a:pt x="14374" y="291632"/>
                  <a:pt x="15961" y="295336"/>
                </a:cubicBezTo>
                <a:cubicBezTo>
                  <a:pt x="17548" y="299040"/>
                  <a:pt x="10669" y="275757"/>
                  <a:pt x="9611" y="231836"/>
                </a:cubicBezTo>
                <a:cubicBezTo>
                  <a:pt x="8553" y="187915"/>
                  <a:pt x="11198" y="3765"/>
                  <a:pt x="961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73E66D4-7E67-9DEC-AE82-D9A504927E31}"/>
              </a:ext>
            </a:extLst>
          </p:cNvPr>
          <p:cNvSpPr/>
          <p:nvPr/>
        </p:nvSpPr>
        <p:spPr>
          <a:xfrm>
            <a:off x="3669846" y="3927848"/>
            <a:ext cx="19574" cy="536492"/>
          </a:xfrm>
          <a:custGeom>
            <a:avLst/>
            <a:gdLst>
              <a:gd name="connsiteX0" fmla="*/ 19504 w 19574"/>
              <a:gd name="connsiteY0" fmla="*/ 9152 h 536492"/>
              <a:gd name="connsiteX1" fmla="*/ 454 w 19574"/>
              <a:gd name="connsiteY1" fmla="*/ 533027 h 536492"/>
              <a:gd name="connsiteX2" fmla="*/ 6804 w 19574"/>
              <a:gd name="connsiteY2" fmla="*/ 225052 h 536492"/>
              <a:gd name="connsiteX3" fmla="*/ 19504 w 19574"/>
              <a:gd name="connsiteY3" fmla="*/ 9152 h 5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4" h="536492">
                <a:moveTo>
                  <a:pt x="19504" y="9152"/>
                </a:moveTo>
                <a:cubicBezTo>
                  <a:pt x="18446" y="60481"/>
                  <a:pt x="2571" y="497044"/>
                  <a:pt x="454" y="533027"/>
                </a:cubicBezTo>
                <a:cubicBezTo>
                  <a:pt x="-1663" y="569010"/>
                  <a:pt x="4158" y="315010"/>
                  <a:pt x="6804" y="225052"/>
                </a:cubicBezTo>
                <a:cubicBezTo>
                  <a:pt x="9450" y="135094"/>
                  <a:pt x="20562" y="-42177"/>
                  <a:pt x="19504" y="9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B3D7607-6254-AB40-55B1-9B2713BD9A18}"/>
              </a:ext>
            </a:extLst>
          </p:cNvPr>
          <p:cNvSpPr/>
          <p:nvPr/>
        </p:nvSpPr>
        <p:spPr>
          <a:xfrm>
            <a:off x="3883025" y="2679678"/>
            <a:ext cx="25442" cy="590607"/>
          </a:xfrm>
          <a:custGeom>
            <a:avLst/>
            <a:gdLst>
              <a:gd name="connsiteX0" fmla="*/ 25400 w 25442"/>
              <a:gd name="connsiteY0" fmla="*/ 22 h 590607"/>
              <a:gd name="connsiteX1" fmla="*/ 6350 w 25442"/>
              <a:gd name="connsiteY1" fmla="*/ 349272 h 590607"/>
              <a:gd name="connsiteX2" fmla="*/ 19050 w 25442"/>
              <a:gd name="connsiteY2" fmla="*/ 590572 h 590607"/>
              <a:gd name="connsiteX3" fmla="*/ 0 w 25442"/>
              <a:gd name="connsiteY3" fmla="*/ 333397 h 590607"/>
              <a:gd name="connsiteX4" fmla="*/ 25400 w 25442"/>
              <a:gd name="connsiteY4" fmla="*/ 22 h 5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2" h="590607">
                <a:moveTo>
                  <a:pt x="25400" y="22"/>
                </a:moveTo>
                <a:cubicBezTo>
                  <a:pt x="26458" y="2668"/>
                  <a:pt x="7408" y="250847"/>
                  <a:pt x="6350" y="349272"/>
                </a:cubicBezTo>
                <a:cubicBezTo>
                  <a:pt x="5292" y="447697"/>
                  <a:pt x="20108" y="593218"/>
                  <a:pt x="19050" y="590572"/>
                </a:cubicBezTo>
                <a:cubicBezTo>
                  <a:pt x="17992" y="587926"/>
                  <a:pt x="0" y="432880"/>
                  <a:pt x="0" y="333397"/>
                </a:cubicBezTo>
                <a:cubicBezTo>
                  <a:pt x="0" y="233914"/>
                  <a:pt x="24342" y="-2624"/>
                  <a:pt x="2540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DC7A599-33CB-43E4-583C-E71C15ADE777}"/>
              </a:ext>
            </a:extLst>
          </p:cNvPr>
          <p:cNvSpPr/>
          <p:nvPr/>
        </p:nvSpPr>
        <p:spPr>
          <a:xfrm>
            <a:off x="4638675" y="2749257"/>
            <a:ext cx="9680" cy="413531"/>
          </a:xfrm>
          <a:custGeom>
            <a:avLst/>
            <a:gdLst>
              <a:gd name="connsiteX0" fmla="*/ 0 w 9680"/>
              <a:gd name="connsiteY0" fmla="*/ 293 h 413531"/>
              <a:gd name="connsiteX1" fmla="*/ 9525 w 9680"/>
              <a:gd name="connsiteY1" fmla="*/ 216193 h 413531"/>
              <a:gd name="connsiteX2" fmla="*/ 0 w 9680"/>
              <a:gd name="connsiteY2" fmla="*/ 413043 h 413531"/>
              <a:gd name="connsiteX3" fmla="*/ 9525 w 9680"/>
              <a:gd name="connsiteY3" fmla="*/ 263818 h 413531"/>
              <a:gd name="connsiteX4" fmla="*/ 0 w 9680"/>
              <a:gd name="connsiteY4" fmla="*/ 293 h 41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0" h="413531">
                <a:moveTo>
                  <a:pt x="0" y="293"/>
                </a:moveTo>
                <a:cubicBezTo>
                  <a:pt x="0" y="-7644"/>
                  <a:pt x="9525" y="147401"/>
                  <a:pt x="9525" y="216193"/>
                </a:cubicBezTo>
                <a:cubicBezTo>
                  <a:pt x="9525" y="284985"/>
                  <a:pt x="0" y="405106"/>
                  <a:pt x="0" y="413043"/>
                </a:cubicBezTo>
                <a:cubicBezTo>
                  <a:pt x="0" y="420980"/>
                  <a:pt x="7938" y="330493"/>
                  <a:pt x="9525" y="263818"/>
                </a:cubicBezTo>
                <a:cubicBezTo>
                  <a:pt x="11112" y="197143"/>
                  <a:pt x="0" y="8230"/>
                  <a:pt x="0" y="2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2905931B-E36D-6756-EEDC-F2DB2E6A16AB}"/>
              </a:ext>
            </a:extLst>
          </p:cNvPr>
          <p:cNvSpPr/>
          <p:nvPr/>
        </p:nvSpPr>
        <p:spPr>
          <a:xfrm>
            <a:off x="5349449" y="2740658"/>
            <a:ext cx="19543" cy="475356"/>
          </a:xfrm>
          <a:custGeom>
            <a:avLst/>
            <a:gdLst>
              <a:gd name="connsiteX0" fmla="*/ 19476 w 19543"/>
              <a:gd name="connsiteY0" fmla="*/ 2542 h 475356"/>
              <a:gd name="connsiteX1" fmla="*/ 426 w 19543"/>
              <a:gd name="connsiteY1" fmla="*/ 466092 h 475356"/>
              <a:gd name="connsiteX2" fmla="*/ 6776 w 19543"/>
              <a:gd name="connsiteY2" fmla="*/ 288292 h 475356"/>
              <a:gd name="connsiteX3" fmla="*/ 19476 w 19543"/>
              <a:gd name="connsiteY3" fmla="*/ 2542 h 4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3" h="475356">
                <a:moveTo>
                  <a:pt x="19476" y="2542"/>
                </a:moveTo>
                <a:cubicBezTo>
                  <a:pt x="18418" y="32175"/>
                  <a:pt x="2543" y="418467"/>
                  <a:pt x="426" y="466092"/>
                </a:cubicBezTo>
                <a:cubicBezTo>
                  <a:pt x="-1691" y="513717"/>
                  <a:pt x="4659" y="366079"/>
                  <a:pt x="6776" y="288292"/>
                </a:cubicBezTo>
                <a:cubicBezTo>
                  <a:pt x="8893" y="210505"/>
                  <a:pt x="20534" y="-27091"/>
                  <a:pt x="19476" y="25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F4B48F6-2FCE-2972-8A72-7FAC799D887C}"/>
              </a:ext>
            </a:extLst>
          </p:cNvPr>
          <p:cNvSpPr/>
          <p:nvPr/>
        </p:nvSpPr>
        <p:spPr>
          <a:xfrm>
            <a:off x="5458888" y="2672753"/>
            <a:ext cx="130033" cy="503284"/>
          </a:xfrm>
          <a:custGeom>
            <a:avLst/>
            <a:gdLst>
              <a:gd name="connsiteX0" fmla="*/ 129112 w 130033"/>
              <a:gd name="connsiteY0" fmla="*/ 3772 h 503284"/>
              <a:gd name="connsiteX1" fmla="*/ 2112 w 130033"/>
              <a:gd name="connsiteY1" fmla="*/ 495897 h 503284"/>
              <a:gd name="connsiteX2" fmla="*/ 56087 w 130033"/>
              <a:gd name="connsiteY2" fmla="*/ 279997 h 503284"/>
              <a:gd name="connsiteX3" fmla="*/ 129112 w 130033"/>
              <a:gd name="connsiteY3" fmla="*/ 3772 h 5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3" h="503284">
                <a:moveTo>
                  <a:pt x="129112" y="3772"/>
                </a:moveTo>
                <a:cubicBezTo>
                  <a:pt x="120116" y="39755"/>
                  <a:pt x="14283" y="449859"/>
                  <a:pt x="2112" y="495897"/>
                </a:cubicBezTo>
                <a:cubicBezTo>
                  <a:pt x="-10059" y="541935"/>
                  <a:pt x="33333" y="360959"/>
                  <a:pt x="56087" y="279997"/>
                </a:cubicBezTo>
                <a:cubicBezTo>
                  <a:pt x="78841" y="199035"/>
                  <a:pt x="138108" y="-32211"/>
                  <a:pt x="129112" y="37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73DDA57E-C467-16BE-4B92-A0EA40FAE5D2}"/>
              </a:ext>
            </a:extLst>
          </p:cNvPr>
          <p:cNvSpPr/>
          <p:nvPr/>
        </p:nvSpPr>
        <p:spPr>
          <a:xfrm>
            <a:off x="4933705" y="3034799"/>
            <a:ext cx="19307" cy="349948"/>
          </a:xfrm>
          <a:custGeom>
            <a:avLst/>
            <a:gdLst>
              <a:gd name="connsiteX0" fmla="*/ 19295 w 19307"/>
              <a:gd name="connsiteY0" fmla="*/ 501 h 349948"/>
              <a:gd name="connsiteX1" fmla="*/ 3420 w 19307"/>
              <a:gd name="connsiteY1" fmla="*/ 270376 h 349948"/>
              <a:gd name="connsiteX2" fmla="*/ 16120 w 19307"/>
              <a:gd name="connsiteY2" fmla="*/ 349751 h 349948"/>
              <a:gd name="connsiteX3" fmla="*/ 12945 w 19307"/>
              <a:gd name="connsiteY3" fmla="*/ 254501 h 349948"/>
              <a:gd name="connsiteX4" fmla="*/ 245 w 19307"/>
              <a:gd name="connsiteY4" fmla="*/ 203701 h 349948"/>
              <a:gd name="connsiteX5" fmla="*/ 19295 w 19307"/>
              <a:gd name="connsiteY5" fmla="*/ 501 h 34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7" h="349948">
                <a:moveTo>
                  <a:pt x="19295" y="501"/>
                </a:moveTo>
                <a:cubicBezTo>
                  <a:pt x="19824" y="11613"/>
                  <a:pt x="3949" y="212168"/>
                  <a:pt x="3420" y="270376"/>
                </a:cubicBezTo>
                <a:cubicBezTo>
                  <a:pt x="2891" y="328584"/>
                  <a:pt x="14532" y="352397"/>
                  <a:pt x="16120" y="349751"/>
                </a:cubicBezTo>
                <a:cubicBezTo>
                  <a:pt x="17707" y="347105"/>
                  <a:pt x="15591" y="278843"/>
                  <a:pt x="12945" y="254501"/>
                </a:cubicBezTo>
                <a:cubicBezTo>
                  <a:pt x="10299" y="230159"/>
                  <a:pt x="-1872" y="241272"/>
                  <a:pt x="245" y="203701"/>
                </a:cubicBezTo>
                <a:cubicBezTo>
                  <a:pt x="2362" y="166130"/>
                  <a:pt x="18766" y="-10611"/>
                  <a:pt x="19295" y="5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B87C276-15F3-89B2-96E6-270271758B06}"/>
              </a:ext>
            </a:extLst>
          </p:cNvPr>
          <p:cNvSpPr/>
          <p:nvPr/>
        </p:nvSpPr>
        <p:spPr>
          <a:xfrm>
            <a:off x="3690541" y="5156742"/>
            <a:ext cx="17859" cy="491588"/>
          </a:xfrm>
          <a:custGeom>
            <a:avLst/>
            <a:gdLst>
              <a:gd name="connsiteX0" fmla="*/ 17859 w 17859"/>
              <a:gd name="connsiteY0" fmla="*/ 2633 h 491588"/>
              <a:gd name="connsiteX1" fmla="*/ 1984 w 17859"/>
              <a:gd name="connsiteY1" fmla="*/ 482058 h 491588"/>
              <a:gd name="connsiteX2" fmla="*/ 1984 w 17859"/>
              <a:gd name="connsiteY2" fmla="*/ 297908 h 491588"/>
              <a:gd name="connsiteX3" fmla="*/ 17859 w 17859"/>
              <a:gd name="connsiteY3" fmla="*/ 2633 h 4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" h="491588">
                <a:moveTo>
                  <a:pt x="17859" y="2633"/>
                </a:moveTo>
                <a:cubicBezTo>
                  <a:pt x="17859" y="33325"/>
                  <a:pt x="4630" y="432846"/>
                  <a:pt x="1984" y="482058"/>
                </a:cubicBezTo>
                <a:cubicBezTo>
                  <a:pt x="-662" y="531271"/>
                  <a:pt x="-662" y="377812"/>
                  <a:pt x="1984" y="297908"/>
                </a:cubicBezTo>
                <a:cubicBezTo>
                  <a:pt x="4630" y="218004"/>
                  <a:pt x="17859" y="-28059"/>
                  <a:pt x="17859" y="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3C507787-33D7-95E3-A841-8BF9BF6A8EDD}"/>
              </a:ext>
            </a:extLst>
          </p:cNvPr>
          <p:cNvSpPr/>
          <p:nvPr/>
        </p:nvSpPr>
        <p:spPr>
          <a:xfrm>
            <a:off x="4165600" y="5108336"/>
            <a:ext cx="34102" cy="341042"/>
          </a:xfrm>
          <a:custGeom>
            <a:avLst/>
            <a:gdLst>
              <a:gd name="connsiteX0" fmla="*/ 0 w 34102"/>
              <a:gd name="connsiteY0" fmla="*/ 239 h 341042"/>
              <a:gd name="connsiteX1" fmla="*/ 31750 w 34102"/>
              <a:gd name="connsiteY1" fmla="*/ 216139 h 341042"/>
              <a:gd name="connsiteX2" fmla="*/ 31750 w 34102"/>
              <a:gd name="connsiteY2" fmla="*/ 339964 h 341042"/>
              <a:gd name="connsiteX3" fmla="*/ 31750 w 34102"/>
              <a:gd name="connsiteY3" fmla="*/ 260589 h 341042"/>
              <a:gd name="connsiteX4" fmla="*/ 0 w 34102"/>
              <a:gd name="connsiteY4" fmla="*/ 239 h 34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341042">
                <a:moveTo>
                  <a:pt x="0" y="239"/>
                </a:moveTo>
                <a:cubicBezTo>
                  <a:pt x="0" y="-7169"/>
                  <a:pt x="26458" y="159518"/>
                  <a:pt x="31750" y="216139"/>
                </a:cubicBezTo>
                <a:cubicBezTo>
                  <a:pt x="37042" y="272760"/>
                  <a:pt x="31750" y="339964"/>
                  <a:pt x="31750" y="339964"/>
                </a:cubicBezTo>
                <a:cubicBezTo>
                  <a:pt x="31750" y="347372"/>
                  <a:pt x="37042" y="316151"/>
                  <a:pt x="31750" y="260589"/>
                </a:cubicBezTo>
                <a:cubicBezTo>
                  <a:pt x="26458" y="205027"/>
                  <a:pt x="0" y="7647"/>
                  <a:pt x="0" y="2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001511A-B2E5-CF49-7A69-F431BA9F9439}"/>
              </a:ext>
            </a:extLst>
          </p:cNvPr>
          <p:cNvSpPr/>
          <p:nvPr/>
        </p:nvSpPr>
        <p:spPr>
          <a:xfrm>
            <a:off x="4066499" y="4894999"/>
            <a:ext cx="22913" cy="543438"/>
          </a:xfrm>
          <a:custGeom>
            <a:avLst/>
            <a:gdLst>
              <a:gd name="connsiteX0" fmla="*/ 22901 w 22913"/>
              <a:gd name="connsiteY0" fmla="*/ 851 h 543438"/>
              <a:gd name="connsiteX1" fmla="*/ 3851 w 22913"/>
              <a:gd name="connsiteY1" fmla="*/ 470751 h 543438"/>
              <a:gd name="connsiteX2" fmla="*/ 7026 w 22913"/>
              <a:gd name="connsiteY2" fmla="*/ 531076 h 543438"/>
              <a:gd name="connsiteX3" fmla="*/ 676 w 22913"/>
              <a:gd name="connsiteY3" fmla="*/ 359626 h 543438"/>
              <a:gd name="connsiteX4" fmla="*/ 22901 w 22913"/>
              <a:gd name="connsiteY4" fmla="*/ 851 h 5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3" h="543438">
                <a:moveTo>
                  <a:pt x="22901" y="851"/>
                </a:moveTo>
                <a:cubicBezTo>
                  <a:pt x="23430" y="19372"/>
                  <a:pt x="6497" y="382380"/>
                  <a:pt x="3851" y="470751"/>
                </a:cubicBezTo>
                <a:cubicBezTo>
                  <a:pt x="1205" y="559122"/>
                  <a:pt x="7555" y="549597"/>
                  <a:pt x="7026" y="531076"/>
                </a:cubicBezTo>
                <a:cubicBezTo>
                  <a:pt x="6497" y="512555"/>
                  <a:pt x="-2499" y="447997"/>
                  <a:pt x="676" y="359626"/>
                </a:cubicBezTo>
                <a:cubicBezTo>
                  <a:pt x="3851" y="271255"/>
                  <a:pt x="22372" y="-17670"/>
                  <a:pt x="22901" y="8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900E151D-C893-23F4-E382-9DDD38AE2172}"/>
              </a:ext>
            </a:extLst>
          </p:cNvPr>
          <p:cNvSpPr/>
          <p:nvPr/>
        </p:nvSpPr>
        <p:spPr>
          <a:xfrm>
            <a:off x="6233518" y="4749798"/>
            <a:ext cx="37107" cy="180983"/>
          </a:xfrm>
          <a:custGeom>
            <a:avLst/>
            <a:gdLst>
              <a:gd name="connsiteX0" fmla="*/ 37107 w 37107"/>
              <a:gd name="connsiteY0" fmla="*/ 2 h 180983"/>
              <a:gd name="connsiteX1" fmla="*/ 2182 w 37107"/>
              <a:gd name="connsiteY1" fmla="*/ 117477 h 180983"/>
              <a:gd name="connsiteX2" fmla="*/ 5357 w 37107"/>
              <a:gd name="connsiteY2" fmla="*/ 180977 h 180983"/>
              <a:gd name="connsiteX3" fmla="*/ 2182 w 37107"/>
              <a:gd name="connsiteY3" fmla="*/ 120652 h 180983"/>
              <a:gd name="connsiteX4" fmla="*/ 37107 w 37107"/>
              <a:gd name="connsiteY4" fmla="*/ 2 h 1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7" h="180983">
                <a:moveTo>
                  <a:pt x="37107" y="2"/>
                </a:moveTo>
                <a:cubicBezTo>
                  <a:pt x="37107" y="-527"/>
                  <a:pt x="7474" y="87315"/>
                  <a:pt x="2182" y="117477"/>
                </a:cubicBezTo>
                <a:cubicBezTo>
                  <a:pt x="-3110" y="147639"/>
                  <a:pt x="5357" y="180448"/>
                  <a:pt x="5357" y="180977"/>
                </a:cubicBezTo>
                <a:cubicBezTo>
                  <a:pt x="5357" y="181506"/>
                  <a:pt x="-4168" y="147110"/>
                  <a:pt x="2182" y="120652"/>
                </a:cubicBezTo>
                <a:cubicBezTo>
                  <a:pt x="8532" y="94194"/>
                  <a:pt x="37107" y="531"/>
                  <a:pt x="37107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E32D4FA2-C801-06FA-3613-33EEA65826F3}"/>
              </a:ext>
            </a:extLst>
          </p:cNvPr>
          <p:cNvSpPr/>
          <p:nvPr/>
        </p:nvSpPr>
        <p:spPr>
          <a:xfrm>
            <a:off x="6038689" y="5019664"/>
            <a:ext cx="12882" cy="136580"/>
          </a:xfrm>
          <a:custGeom>
            <a:avLst/>
            <a:gdLst>
              <a:gd name="connsiteX0" fmla="*/ 9686 w 12882"/>
              <a:gd name="connsiteY0" fmla="*/ 11 h 136580"/>
              <a:gd name="connsiteX1" fmla="*/ 3336 w 12882"/>
              <a:gd name="connsiteY1" fmla="*/ 92086 h 136580"/>
              <a:gd name="connsiteX2" fmla="*/ 12861 w 12882"/>
              <a:gd name="connsiteY2" fmla="*/ 136536 h 136580"/>
              <a:gd name="connsiteX3" fmla="*/ 161 w 12882"/>
              <a:gd name="connsiteY3" fmla="*/ 98436 h 136580"/>
              <a:gd name="connsiteX4" fmla="*/ 9686 w 12882"/>
              <a:gd name="connsiteY4" fmla="*/ 11 h 13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" h="136580">
                <a:moveTo>
                  <a:pt x="9686" y="11"/>
                </a:moveTo>
                <a:cubicBezTo>
                  <a:pt x="10215" y="-1047"/>
                  <a:pt x="2807" y="69332"/>
                  <a:pt x="3336" y="92086"/>
                </a:cubicBezTo>
                <a:cubicBezTo>
                  <a:pt x="3865" y="114840"/>
                  <a:pt x="13390" y="135478"/>
                  <a:pt x="12861" y="136536"/>
                </a:cubicBezTo>
                <a:cubicBezTo>
                  <a:pt x="12332" y="137594"/>
                  <a:pt x="1748" y="119603"/>
                  <a:pt x="161" y="98436"/>
                </a:cubicBezTo>
                <a:cubicBezTo>
                  <a:pt x="-1426" y="77269"/>
                  <a:pt x="9157" y="1069"/>
                  <a:pt x="9686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A6F2EC7A-FDEB-177B-62A3-B70E96DE7C66}"/>
              </a:ext>
            </a:extLst>
          </p:cNvPr>
          <p:cNvSpPr/>
          <p:nvPr/>
        </p:nvSpPr>
        <p:spPr>
          <a:xfrm>
            <a:off x="6299172" y="5454649"/>
            <a:ext cx="43163" cy="250956"/>
          </a:xfrm>
          <a:custGeom>
            <a:avLst/>
            <a:gdLst>
              <a:gd name="connsiteX0" fmla="*/ 28 w 43163"/>
              <a:gd name="connsiteY0" fmla="*/ 1 h 250956"/>
              <a:gd name="connsiteX1" fmla="*/ 31778 w 43163"/>
              <a:gd name="connsiteY1" fmla="*/ 136526 h 250956"/>
              <a:gd name="connsiteX2" fmla="*/ 22253 w 43163"/>
              <a:gd name="connsiteY2" fmla="*/ 250826 h 250956"/>
              <a:gd name="connsiteX3" fmla="*/ 41303 w 43163"/>
              <a:gd name="connsiteY3" fmla="*/ 158751 h 250956"/>
              <a:gd name="connsiteX4" fmla="*/ 38128 w 43163"/>
              <a:gd name="connsiteY4" fmla="*/ 133351 h 250956"/>
              <a:gd name="connsiteX5" fmla="*/ 28 w 43163"/>
              <a:gd name="connsiteY5" fmla="*/ 1 h 25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63" h="250956">
                <a:moveTo>
                  <a:pt x="28" y="1"/>
                </a:moveTo>
                <a:cubicBezTo>
                  <a:pt x="-1030" y="530"/>
                  <a:pt x="28074" y="94722"/>
                  <a:pt x="31778" y="136526"/>
                </a:cubicBezTo>
                <a:cubicBezTo>
                  <a:pt x="35482" y="178330"/>
                  <a:pt x="20666" y="247122"/>
                  <a:pt x="22253" y="250826"/>
                </a:cubicBezTo>
                <a:cubicBezTo>
                  <a:pt x="23840" y="254530"/>
                  <a:pt x="38657" y="178330"/>
                  <a:pt x="41303" y="158751"/>
                </a:cubicBezTo>
                <a:cubicBezTo>
                  <a:pt x="43949" y="139172"/>
                  <a:pt x="44478" y="155047"/>
                  <a:pt x="38128" y="133351"/>
                </a:cubicBezTo>
                <a:cubicBezTo>
                  <a:pt x="31778" y="111655"/>
                  <a:pt x="1086" y="-528"/>
                  <a:pt x="28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D325BD6C-A5E4-91D4-8E40-DE4CC92A434B}"/>
              </a:ext>
            </a:extLst>
          </p:cNvPr>
          <p:cNvSpPr/>
          <p:nvPr/>
        </p:nvSpPr>
        <p:spPr>
          <a:xfrm>
            <a:off x="6245197" y="4470322"/>
            <a:ext cx="88451" cy="178291"/>
          </a:xfrm>
          <a:custGeom>
            <a:avLst/>
            <a:gdLst>
              <a:gd name="connsiteX0" fmla="*/ 28 w 88451"/>
              <a:gd name="connsiteY0" fmla="*/ 78 h 178291"/>
              <a:gd name="connsiteX1" fmla="*/ 76228 w 88451"/>
              <a:gd name="connsiteY1" fmla="*/ 120728 h 178291"/>
              <a:gd name="connsiteX2" fmla="*/ 73053 w 88451"/>
              <a:gd name="connsiteY2" fmla="*/ 177878 h 178291"/>
              <a:gd name="connsiteX3" fmla="*/ 85753 w 88451"/>
              <a:gd name="connsiteY3" fmla="*/ 139778 h 178291"/>
              <a:gd name="connsiteX4" fmla="*/ 28 w 88451"/>
              <a:gd name="connsiteY4" fmla="*/ 78 h 1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51" h="178291">
                <a:moveTo>
                  <a:pt x="28" y="78"/>
                </a:moveTo>
                <a:cubicBezTo>
                  <a:pt x="-1559" y="-3097"/>
                  <a:pt x="64057" y="91095"/>
                  <a:pt x="76228" y="120728"/>
                </a:cubicBezTo>
                <a:cubicBezTo>
                  <a:pt x="88399" y="150361"/>
                  <a:pt x="71466" y="174703"/>
                  <a:pt x="73053" y="177878"/>
                </a:cubicBezTo>
                <a:cubicBezTo>
                  <a:pt x="74640" y="181053"/>
                  <a:pt x="95807" y="165707"/>
                  <a:pt x="85753" y="139778"/>
                </a:cubicBezTo>
                <a:cubicBezTo>
                  <a:pt x="75699" y="113849"/>
                  <a:pt x="1615" y="3253"/>
                  <a:pt x="2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BAA24A0F-A095-0E4E-7D76-66D53CDA600E}"/>
              </a:ext>
            </a:extLst>
          </p:cNvPr>
          <p:cNvSpPr/>
          <p:nvPr/>
        </p:nvSpPr>
        <p:spPr>
          <a:xfrm>
            <a:off x="3624233" y="3984582"/>
            <a:ext cx="58903" cy="770174"/>
          </a:xfrm>
          <a:custGeom>
            <a:avLst/>
            <a:gdLst>
              <a:gd name="connsiteX0" fmla="*/ 58767 w 58903"/>
              <a:gd name="connsiteY0" fmla="*/ 43 h 770174"/>
              <a:gd name="connsiteX1" fmla="*/ 17492 w 58903"/>
              <a:gd name="connsiteY1" fmla="*/ 317543 h 770174"/>
              <a:gd name="connsiteX2" fmla="*/ 14317 w 58903"/>
              <a:gd name="connsiteY2" fmla="*/ 517568 h 770174"/>
              <a:gd name="connsiteX3" fmla="*/ 17492 w 58903"/>
              <a:gd name="connsiteY3" fmla="*/ 431843 h 770174"/>
              <a:gd name="connsiteX4" fmla="*/ 4792 w 58903"/>
              <a:gd name="connsiteY4" fmla="*/ 628693 h 770174"/>
              <a:gd name="connsiteX5" fmla="*/ 4792 w 58903"/>
              <a:gd name="connsiteY5" fmla="*/ 765218 h 770174"/>
              <a:gd name="connsiteX6" fmla="*/ 11142 w 58903"/>
              <a:gd name="connsiteY6" fmla="*/ 450893 h 770174"/>
              <a:gd name="connsiteX7" fmla="*/ 11142 w 58903"/>
              <a:gd name="connsiteY7" fmla="*/ 308018 h 770174"/>
              <a:gd name="connsiteX8" fmla="*/ 1617 w 58903"/>
              <a:gd name="connsiteY8" fmla="*/ 339768 h 770174"/>
              <a:gd name="connsiteX9" fmla="*/ 58767 w 58903"/>
              <a:gd name="connsiteY9" fmla="*/ 43 h 7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3" h="770174">
                <a:moveTo>
                  <a:pt x="58767" y="43"/>
                </a:moveTo>
                <a:cubicBezTo>
                  <a:pt x="61413" y="-3661"/>
                  <a:pt x="24900" y="231289"/>
                  <a:pt x="17492" y="317543"/>
                </a:cubicBezTo>
                <a:cubicBezTo>
                  <a:pt x="10084" y="403797"/>
                  <a:pt x="14317" y="498518"/>
                  <a:pt x="14317" y="517568"/>
                </a:cubicBezTo>
                <a:cubicBezTo>
                  <a:pt x="14317" y="536618"/>
                  <a:pt x="19079" y="413322"/>
                  <a:pt x="17492" y="431843"/>
                </a:cubicBezTo>
                <a:cubicBezTo>
                  <a:pt x="15905" y="450364"/>
                  <a:pt x="6909" y="573131"/>
                  <a:pt x="4792" y="628693"/>
                </a:cubicBezTo>
                <a:cubicBezTo>
                  <a:pt x="2675" y="684255"/>
                  <a:pt x="3734" y="794851"/>
                  <a:pt x="4792" y="765218"/>
                </a:cubicBezTo>
                <a:cubicBezTo>
                  <a:pt x="5850" y="735585"/>
                  <a:pt x="10084" y="527093"/>
                  <a:pt x="11142" y="450893"/>
                </a:cubicBezTo>
                <a:cubicBezTo>
                  <a:pt x="12200" y="374693"/>
                  <a:pt x="12729" y="326539"/>
                  <a:pt x="11142" y="308018"/>
                </a:cubicBezTo>
                <a:cubicBezTo>
                  <a:pt x="9555" y="289497"/>
                  <a:pt x="-4733" y="385806"/>
                  <a:pt x="1617" y="339768"/>
                </a:cubicBezTo>
                <a:cubicBezTo>
                  <a:pt x="7967" y="293730"/>
                  <a:pt x="56121" y="3747"/>
                  <a:pt x="5876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208B8C26-76B9-BE3B-10B7-66EB59D56638}"/>
              </a:ext>
            </a:extLst>
          </p:cNvPr>
          <p:cNvSpPr/>
          <p:nvPr/>
        </p:nvSpPr>
        <p:spPr>
          <a:xfrm>
            <a:off x="3980964" y="4878929"/>
            <a:ext cx="21123" cy="361903"/>
          </a:xfrm>
          <a:custGeom>
            <a:avLst/>
            <a:gdLst>
              <a:gd name="connsiteX0" fmla="*/ 486 w 21123"/>
              <a:gd name="connsiteY0" fmla="*/ 1046 h 361903"/>
              <a:gd name="connsiteX1" fmla="*/ 6836 w 21123"/>
              <a:gd name="connsiteY1" fmla="*/ 172496 h 361903"/>
              <a:gd name="connsiteX2" fmla="*/ 19536 w 21123"/>
              <a:gd name="connsiteY2" fmla="*/ 359821 h 361903"/>
              <a:gd name="connsiteX3" fmla="*/ 19536 w 21123"/>
              <a:gd name="connsiteY3" fmla="*/ 255046 h 361903"/>
              <a:gd name="connsiteX4" fmla="*/ 486 w 21123"/>
              <a:gd name="connsiteY4" fmla="*/ 1046 h 3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" h="361903">
                <a:moveTo>
                  <a:pt x="486" y="1046"/>
                </a:moveTo>
                <a:cubicBezTo>
                  <a:pt x="-1631" y="-12712"/>
                  <a:pt x="3661" y="112700"/>
                  <a:pt x="6836" y="172496"/>
                </a:cubicBezTo>
                <a:cubicBezTo>
                  <a:pt x="10011" y="232292"/>
                  <a:pt x="17419" y="346063"/>
                  <a:pt x="19536" y="359821"/>
                </a:cubicBezTo>
                <a:cubicBezTo>
                  <a:pt x="21653" y="373579"/>
                  <a:pt x="21653" y="316958"/>
                  <a:pt x="19536" y="255046"/>
                </a:cubicBezTo>
                <a:cubicBezTo>
                  <a:pt x="17419" y="193134"/>
                  <a:pt x="2603" y="14804"/>
                  <a:pt x="486" y="10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A8B9947B-0839-315A-575B-BC176E6ECE6C}"/>
              </a:ext>
            </a:extLst>
          </p:cNvPr>
          <p:cNvSpPr/>
          <p:nvPr/>
        </p:nvSpPr>
        <p:spPr>
          <a:xfrm>
            <a:off x="3892426" y="5543250"/>
            <a:ext cx="239354" cy="378724"/>
          </a:xfrm>
          <a:custGeom>
            <a:avLst/>
            <a:gdLst>
              <a:gd name="connsiteX0" fmla="*/ 124 w 239354"/>
              <a:gd name="connsiteY0" fmla="*/ 300 h 378724"/>
              <a:gd name="connsiteX1" fmla="*/ 168399 w 239354"/>
              <a:gd name="connsiteY1" fmla="*/ 206675 h 378724"/>
              <a:gd name="connsiteX2" fmla="*/ 238249 w 239354"/>
              <a:gd name="connsiteY2" fmla="*/ 378125 h 378724"/>
              <a:gd name="connsiteX3" fmla="*/ 196974 w 239354"/>
              <a:gd name="connsiteY3" fmla="*/ 254300 h 378724"/>
              <a:gd name="connsiteX4" fmla="*/ 124 w 239354"/>
              <a:gd name="connsiteY4" fmla="*/ 300 h 37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54" h="378724">
                <a:moveTo>
                  <a:pt x="124" y="300"/>
                </a:moveTo>
                <a:cubicBezTo>
                  <a:pt x="-4639" y="-7638"/>
                  <a:pt x="128712" y="143704"/>
                  <a:pt x="168399" y="206675"/>
                </a:cubicBezTo>
                <a:cubicBezTo>
                  <a:pt x="208086" y="269646"/>
                  <a:pt x="233487" y="370188"/>
                  <a:pt x="238249" y="378125"/>
                </a:cubicBezTo>
                <a:cubicBezTo>
                  <a:pt x="243012" y="386063"/>
                  <a:pt x="232957" y="313567"/>
                  <a:pt x="196974" y="254300"/>
                </a:cubicBezTo>
                <a:cubicBezTo>
                  <a:pt x="160991" y="195033"/>
                  <a:pt x="4887" y="8238"/>
                  <a:pt x="124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80870AB5-3B25-68EF-1BF9-88ABD4E74115}"/>
              </a:ext>
            </a:extLst>
          </p:cNvPr>
          <p:cNvSpPr/>
          <p:nvPr/>
        </p:nvSpPr>
        <p:spPr>
          <a:xfrm>
            <a:off x="4574824" y="5956254"/>
            <a:ext cx="338474" cy="154380"/>
          </a:xfrm>
          <a:custGeom>
            <a:avLst/>
            <a:gdLst>
              <a:gd name="connsiteX0" fmla="*/ 351 w 338474"/>
              <a:gd name="connsiteY0" fmla="*/ 46 h 154380"/>
              <a:gd name="connsiteX1" fmla="*/ 317851 w 338474"/>
              <a:gd name="connsiteY1" fmla="*/ 146096 h 154380"/>
              <a:gd name="connsiteX2" fmla="*/ 298801 w 338474"/>
              <a:gd name="connsiteY2" fmla="*/ 136571 h 154380"/>
              <a:gd name="connsiteX3" fmla="*/ 228951 w 338474"/>
              <a:gd name="connsiteY3" fmla="*/ 139746 h 154380"/>
              <a:gd name="connsiteX4" fmla="*/ 254351 w 338474"/>
              <a:gd name="connsiteY4" fmla="*/ 130221 h 154380"/>
              <a:gd name="connsiteX5" fmla="*/ 351 w 338474"/>
              <a:gd name="connsiteY5" fmla="*/ 46 h 1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74" h="154380">
                <a:moveTo>
                  <a:pt x="351" y="46"/>
                </a:moveTo>
                <a:cubicBezTo>
                  <a:pt x="10934" y="2692"/>
                  <a:pt x="317851" y="146096"/>
                  <a:pt x="317851" y="146096"/>
                </a:cubicBezTo>
                <a:cubicBezTo>
                  <a:pt x="367593" y="168850"/>
                  <a:pt x="313618" y="137629"/>
                  <a:pt x="298801" y="136571"/>
                </a:cubicBezTo>
                <a:cubicBezTo>
                  <a:pt x="283984" y="135513"/>
                  <a:pt x="236359" y="140804"/>
                  <a:pt x="228951" y="139746"/>
                </a:cubicBezTo>
                <a:cubicBezTo>
                  <a:pt x="221543" y="138688"/>
                  <a:pt x="287159" y="151388"/>
                  <a:pt x="254351" y="130221"/>
                </a:cubicBezTo>
                <a:cubicBezTo>
                  <a:pt x="221543" y="109054"/>
                  <a:pt x="-10232" y="-2600"/>
                  <a:pt x="35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ADD84F5-EBF5-BBF8-461B-3CC7C2E96E56}"/>
              </a:ext>
            </a:extLst>
          </p:cNvPr>
          <p:cNvSpPr/>
          <p:nvPr/>
        </p:nvSpPr>
        <p:spPr>
          <a:xfrm>
            <a:off x="4555298" y="6238577"/>
            <a:ext cx="120202" cy="438944"/>
          </a:xfrm>
          <a:custGeom>
            <a:avLst/>
            <a:gdLst>
              <a:gd name="connsiteX0" fmla="*/ 51627 w 120202"/>
              <a:gd name="connsiteY0" fmla="*/ 298 h 438944"/>
              <a:gd name="connsiteX1" fmla="*/ 26227 w 120202"/>
              <a:gd name="connsiteY1" fmla="*/ 238423 h 438944"/>
              <a:gd name="connsiteX2" fmla="*/ 118302 w 120202"/>
              <a:gd name="connsiteY2" fmla="*/ 435273 h 438944"/>
              <a:gd name="connsiteX3" fmla="*/ 83377 w 120202"/>
              <a:gd name="connsiteY3" fmla="*/ 359073 h 438944"/>
              <a:gd name="connsiteX4" fmla="*/ 23052 w 120202"/>
              <a:gd name="connsiteY4" fmla="*/ 263823 h 438944"/>
              <a:gd name="connsiteX5" fmla="*/ 827 w 120202"/>
              <a:gd name="connsiteY5" fmla="*/ 289223 h 438944"/>
              <a:gd name="connsiteX6" fmla="*/ 51627 w 120202"/>
              <a:gd name="connsiteY6" fmla="*/ 298 h 4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02" h="438944">
                <a:moveTo>
                  <a:pt x="51627" y="298"/>
                </a:moveTo>
                <a:cubicBezTo>
                  <a:pt x="55860" y="-8169"/>
                  <a:pt x="15114" y="165927"/>
                  <a:pt x="26227" y="238423"/>
                </a:cubicBezTo>
                <a:cubicBezTo>
                  <a:pt x="37339" y="310919"/>
                  <a:pt x="108777" y="415165"/>
                  <a:pt x="118302" y="435273"/>
                </a:cubicBezTo>
                <a:cubicBezTo>
                  <a:pt x="127827" y="455381"/>
                  <a:pt x="99252" y="387648"/>
                  <a:pt x="83377" y="359073"/>
                </a:cubicBezTo>
                <a:cubicBezTo>
                  <a:pt x="67502" y="330498"/>
                  <a:pt x="36810" y="275465"/>
                  <a:pt x="23052" y="263823"/>
                </a:cubicBezTo>
                <a:cubicBezTo>
                  <a:pt x="9294" y="252181"/>
                  <a:pt x="-3406" y="336319"/>
                  <a:pt x="827" y="289223"/>
                </a:cubicBezTo>
                <a:cubicBezTo>
                  <a:pt x="5060" y="242127"/>
                  <a:pt x="47394" y="8765"/>
                  <a:pt x="51627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2C5C76DE-EE50-B027-B3B5-BD83DC576DC3}"/>
              </a:ext>
            </a:extLst>
          </p:cNvPr>
          <p:cNvSpPr/>
          <p:nvPr/>
        </p:nvSpPr>
        <p:spPr>
          <a:xfrm>
            <a:off x="4155246" y="6222215"/>
            <a:ext cx="563657" cy="496662"/>
          </a:xfrm>
          <a:custGeom>
            <a:avLst/>
            <a:gdLst>
              <a:gd name="connsiteX0" fmla="*/ 829 w 563657"/>
              <a:gd name="connsiteY0" fmla="*/ 785 h 496662"/>
              <a:gd name="connsiteX1" fmla="*/ 369129 w 563657"/>
              <a:gd name="connsiteY1" fmla="*/ 340510 h 496662"/>
              <a:gd name="connsiteX2" fmla="*/ 324679 w 563657"/>
              <a:gd name="connsiteY2" fmla="*/ 302410 h 496662"/>
              <a:gd name="connsiteX3" fmla="*/ 562804 w 563657"/>
              <a:gd name="connsiteY3" fmla="*/ 496085 h 496662"/>
              <a:gd name="connsiteX4" fmla="*/ 397704 w 563657"/>
              <a:gd name="connsiteY4" fmla="*/ 356385 h 496662"/>
              <a:gd name="connsiteX5" fmla="*/ 226254 w 563657"/>
              <a:gd name="connsiteY5" fmla="*/ 194460 h 496662"/>
              <a:gd name="connsiteX6" fmla="*/ 267529 w 563657"/>
              <a:gd name="connsiteY6" fmla="*/ 245260 h 496662"/>
              <a:gd name="connsiteX7" fmla="*/ 829 w 563657"/>
              <a:gd name="connsiteY7" fmla="*/ 785 h 4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657" h="496662">
                <a:moveTo>
                  <a:pt x="829" y="785"/>
                </a:moveTo>
                <a:cubicBezTo>
                  <a:pt x="17762" y="16660"/>
                  <a:pt x="315154" y="290239"/>
                  <a:pt x="369129" y="340510"/>
                </a:cubicBezTo>
                <a:cubicBezTo>
                  <a:pt x="423104" y="390781"/>
                  <a:pt x="292400" y="276481"/>
                  <a:pt x="324679" y="302410"/>
                </a:cubicBezTo>
                <a:cubicBezTo>
                  <a:pt x="356958" y="328339"/>
                  <a:pt x="550633" y="487089"/>
                  <a:pt x="562804" y="496085"/>
                </a:cubicBezTo>
                <a:cubicBezTo>
                  <a:pt x="574975" y="505081"/>
                  <a:pt x="453796" y="406656"/>
                  <a:pt x="397704" y="356385"/>
                </a:cubicBezTo>
                <a:cubicBezTo>
                  <a:pt x="341612" y="306114"/>
                  <a:pt x="247950" y="212981"/>
                  <a:pt x="226254" y="194460"/>
                </a:cubicBezTo>
                <a:cubicBezTo>
                  <a:pt x="204558" y="175939"/>
                  <a:pt x="303512" y="275952"/>
                  <a:pt x="267529" y="245260"/>
                </a:cubicBezTo>
                <a:cubicBezTo>
                  <a:pt x="231546" y="214568"/>
                  <a:pt x="-16104" y="-15090"/>
                  <a:pt x="829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16298FF5-B6F9-DABE-C11D-C0837F14590D}"/>
              </a:ext>
            </a:extLst>
          </p:cNvPr>
          <p:cNvSpPr/>
          <p:nvPr/>
        </p:nvSpPr>
        <p:spPr>
          <a:xfrm>
            <a:off x="4246613" y="6092646"/>
            <a:ext cx="65055" cy="277179"/>
          </a:xfrm>
          <a:custGeom>
            <a:avLst/>
            <a:gdLst>
              <a:gd name="connsiteX0" fmla="*/ 4712 w 65055"/>
              <a:gd name="connsiteY0" fmla="*/ 179 h 277179"/>
              <a:gd name="connsiteX1" fmla="*/ 4712 w 65055"/>
              <a:gd name="connsiteY1" fmla="*/ 177979 h 277179"/>
              <a:gd name="connsiteX2" fmla="*/ 65037 w 65055"/>
              <a:gd name="connsiteY2" fmla="*/ 276404 h 277179"/>
              <a:gd name="connsiteX3" fmla="*/ 11062 w 65055"/>
              <a:gd name="connsiteY3" fmla="*/ 212904 h 277179"/>
              <a:gd name="connsiteX4" fmla="*/ 4712 w 65055"/>
              <a:gd name="connsiteY4" fmla="*/ 179 h 27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55" h="277179">
                <a:moveTo>
                  <a:pt x="4712" y="179"/>
                </a:moveTo>
                <a:cubicBezTo>
                  <a:pt x="3654" y="-5642"/>
                  <a:pt x="-5342" y="131942"/>
                  <a:pt x="4712" y="177979"/>
                </a:cubicBezTo>
                <a:cubicBezTo>
                  <a:pt x="14766" y="224017"/>
                  <a:pt x="63979" y="270583"/>
                  <a:pt x="65037" y="276404"/>
                </a:cubicBezTo>
                <a:cubicBezTo>
                  <a:pt x="66095" y="282225"/>
                  <a:pt x="22174" y="254708"/>
                  <a:pt x="11062" y="212904"/>
                </a:cubicBezTo>
                <a:cubicBezTo>
                  <a:pt x="-50" y="171100"/>
                  <a:pt x="5770" y="6000"/>
                  <a:pt x="471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B4910B4F-3C0C-4FE2-2812-C203F26E192B}"/>
              </a:ext>
            </a:extLst>
          </p:cNvPr>
          <p:cNvSpPr/>
          <p:nvPr/>
        </p:nvSpPr>
        <p:spPr>
          <a:xfrm>
            <a:off x="4257675" y="4800533"/>
            <a:ext cx="37747" cy="184167"/>
          </a:xfrm>
          <a:custGeom>
            <a:avLst/>
            <a:gdLst>
              <a:gd name="connsiteX0" fmla="*/ 0 w 37747"/>
              <a:gd name="connsiteY0" fmla="*/ 67 h 184167"/>
              <a:gd name="connsiteX1" fmla="*/ 34925 w 37747"/>
              <a:gd name="connsiteY1" fmla="*/ 136592 h 184167"/>
              <a:gd name="connsiteX2" fmla="*/ 34925 w 37747"/>
              <a:gd name="connsiteY2" fmla="*/ 181042 h 184167"/>
              <a:gd name="connsiteX3" fmla="*/ 34925 w 37747"/>
              <a:gd name="connsiteY3" fmla="*/ 155642 h 184167"/>
              <a:gd name="connsiteX4" fmla="*/ 0 w 37747"/>
              <a:gd name="connsiteY4" fmla="*/ 67 h 1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47" h="184167">
                <a:moveTo>
                  <a:pt x="0" y="67"/>
                </a:moveTo>
                <a:cubicBezTo>
                  <a:pt x="0" y="-3108"/>
                  <a:pt x="29104" y="106429"/>
                  <a:pt x="34925" y="136592"/>
                </a:cubicBezTo>
                <a:cubicBezTo>
                  <a:pt x="40746" y="166755"/>
                  <a:pt x="34925" y="181042"/>
                  <a:pt x="34925" y="181042"/>
                </a:cubicBezTo>
                <a:cubicBezTo>
                  <a:pt x="34925" y="184217"/>
                  <a:pt x="41275" y="192684"/>
                  <a:pt x="34925" y="155642"/>
                </a:cubicBezTo>
                <a:cubicBezTo>
                  <a:pt x="28575" y="118600"/>
                  <a:pt x="0" y="3242"/>
                  <a:pt x="0" y="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2CEAF865-ECFC-AEE3-3C58-CCC4377D9DA2}"/>
              </a:ext>
            </a:extLst>
          </p:cNvPr>
          <p:cNvSpPr/>
          <p:nvPr/>
        </p:nvSpPr>
        <p:spPr>
          <a:xfrm>
            <a:off x="5884977" y="4902039"/>
            <a:ext cx="49121" cy="171838"/>
          </a:xfrm>
          <a:custGeom>
            <a:avLst/>
            <a:gdLst>
              <a:gd name="connsiteX0" fmla="*/ 49098 w 49121"/>
              <a:gd name="connsiteY0" fmla="*/ 161 h 171838"/>
              <a:gd name="connsiteX1" fmla="*/ 7823 w 49121"/>
              <a:gd name="connsiteY1" fmla="*/ 85886 h 171838"/>
              <a:gd name="connsiteX2" fmla="*/ 7823 w 49121"/>
              <a:gd name="connsiteY2" fmla="*/ 171611 h 171838"/>
              <a:gd name="connsiteX3" fmla="*/ 1473 w 49121"/>
              <a:gd name="connsiteY3" fmla="*/ 108111 h 171838"/>
              <a:gd name="connsiteX4" fmla="*/ 49098 w 49121"/>
              <a:gd name="connsiteY4" fmla="*/ 161 h 1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21" h="171838">
                <a:moveTo>
                  <a:pt x="49098" y="161"/>
                </a:moveTo>
                <a:cubicBezTo>
                  <a:pt x="50156" y="-3543"/>
                  <a:pt x="14702" y="57311"/>
                  <a:pt x="7823" y="85886"/>
                </a:cubicBezTo>
                <a:cubicBezTo>
                  <a:pt x="944" y="114461"/>
                  <a:pt x="8881" y="167907"/>
                  <a:pt x="7823" y="171611"/>
                </a:cubicBezTo>
                <a:cubicBezTo>
                  <a:pt x="6765" y="175315"/>
                  <a:pt x="-3819" y="132982"/>
                  <a:pt x="1473" y="108111"/>
                </a:cubicBezTo>
                <a:cubicBezTo>
                  <a:pt x="6765" y="83240"/>
                  <a:pt x="48040" y="3865"/>
                  <a:pt x="49098" y="1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04A220-8CCF-428D-7351-77F7AE598A4C}"/>
              </a:ext>
            </a:extLst>
          </p:cNvPr>
          <p:cNvSpPr/>
          <p:nvPr/>
        </p:nvSpPr>
        <p:spPr>
          <a:xfrm>
            <a:off x="5635622" y="4622696"/>
            <a:ext cx="50808" cy="105206"/>
          </a:xfrm>
          <a:custGeom>
            <a:avLst/>
            <a:gdLst>
              <a:gd name="connsiteX0" fmla="*/ 50803 w 50808"/>
              <a:gd name="connsiteY0" fmla="*/ 104 h 105206"/>
              <a:gd name="connsiteX1" fmla="*/ 6353 w 50808"/>
              <a:gd name="connsiteY1" fmla="*/ 76304 h 105206"/>
              <a:gd name="connsiteX2" fmla="*/ 3178 w 50808"/>
              <a:gd name="connsiteY2" fmla="*/ 104879 h 105206"/>
              <a:gd name="connsiteX3" fmla="*/ 3178 w 50808"/>
              <a:gd name="connsiteY3" fmla="*/ 60429 h 105206"/>
              <a:gd name="connsiteX4" fmla="*/ 50803 w 50808"/>
              <a:gd name="connsiteY4" fmla="*/ 104 h 10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8" h="105206">
                <a:moveTo>
                  <a:pt x="50803" y="104"/>
                </a:moveTo>
                <a:cubicBezTo>
                  <a:pt x="51332" y="2750"/>
                  <a:pt x="14290" y="58842"/>
                  <a:pt x="6353" y="76304"/>
                </a:cubicBezTo>
                <a:cubicBezTo>
                  <a:pt x="-1584" y="93766"/>
                  <a:pt x="3707" y="107525"/>
                  <a:pt x="3178" y="104879"/>
                </a:cubicBezTo>
                <a:cubicBezTo>
                  <a:pt x="2649" y="102233"/>
                  <a:pt x="-3701" y="75246"/>
                  <a:pt x="3178" y="60429"/>
                </a:cubicBezTo>
                <a:cubicBezTo>
                  <a:pt x="10057" y="45612"/>
                  <a:pt x="50274" y="-2542"/>
                  <a:pt x="5080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43866E2E-F5EE-20B1-8115-B4D6375B3702}"/>
              </a:ext>
            </a:extLst>
          </p:cNvPr>
          <p:cNvSpPr/>
          <p:nvPr/>
        </p:nvSpPr>
        <p:spPr>
          <a:xfrm>
            <a:off x="4454763" y="4378191"/>
            <a:ext cx="76062" cy="82304"/>
          </a:xfrm>
          <a:custGeom>
            <a:avLst/>
            <a:gdLst>
              <a:gd name="connsiteX0" fmla="*/ 75962 w 76062"/>
              <a:gd name="connsiteY0" fmla="*/ 134 h 82304"/>
              <a:gd name="connsiteX1" fmla="*/ 2937 w 76062"/>
              <a:gd name="connsiteY1" fmla="*/ 79509 h 82304"/>
              <a:gd name="connsiteX2" fmla="*/ 18812 w 76062"/>
              <a:gd name="connsiteY2" fmla="*/ 60459 h 82304"/>
              <a:gd name="connsiteX3" fmla="*/ 75962 w 76062"/>
              <a:gd name="connsiteY3" fmla="*/ 134 h 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62" h="82304">
                <a:moveTo>
                  <a:pt x="75962" y="134"/>
                </a:moveTo>
                <a:cubicBezTo>
                  <a:pt x="73316" y="3309"/>
                  <a:pt x="2937" y="79509"/>
                  <a:pt x="2937" y="79509"/>
                </a:cubicBezTo>
                <a:cubicBezTo>
                  <a:pt x="-6588" y="89563"/>
                  <a:pt x="9287" y="69984"/>
                  <a:pt x="18812" y="60459"/>
                </a:cubicBezTo>
                <a:cubicBezTo>
                  <a:pt x="28337" y="50934"/>
                  <a:pt x="78608" y="-3041"/>
                  <a:pt x="7596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46C7ED2E-386F-E338-6FA0-DE75EAFF2445}"/>
              </a:ext>
            </a:extLst>
          </p:cNvPr>
          <p:cNvSpPr/>
          <p:nvPr/>
        </p:nvSpPr>
        <p:spPr>
          <a:xfrm>
            <a:off x="4884818" y="6578462"/>
            <a:ext cx="689881" cy="111570"/>
          </a:xfrm>
          <a:custGeom>
            <a:avLst/>
            <a:gdLst>
              <a:gd name="connsiteX0" fmla="*/ 4682 w 689881"/>
              <a:gd name="connsiteY0" fmla="*/ 111263 h 111570"/>
              <a:gd name="connsiteX1" fmla="*/ 436482 w 689881"/>
              <a:gd name="connsiteY1" fmla="*/ 12838 h 111570"/>
              <a:gd name="connsiteX2" fmla="*/ 315832 w 689881"/>
              <a:gd name="connsiteY2" fmla="*/ 41413 h 111570"/>
              <a:gd name="connsiteX3" fmla="*/ 680957 w 689881"/>
              <a:gd name="connsiteY3" fmla="*/ 38238 h 111570"/>
              <a:gd name="connsiteX4" fmla="*/ 563482 w 689881"/>
              <a:gd name="connsiteY4" fmla="*/ 35063 h 111570"/>
              <a:gd name="connsiteX5" fmla="*/ 404732 w 689881"/>
              <a:gd name="connsiteY5" fmla="*/ 98563 h 111570"/>
              <a:gd name="connsiteX6" fmla="*/ 474582 w 689881"/>
              <a:gd name="connsiteY6" fmla="*/ 41413 h 111570"/>
              <a:gd name="connsiteX7" fmla="*/ 442832 w 689881"/>
              <a:gd name="connsiteY7" fmla="*/ 73163 h 111570"/>
              <a:gd name="connsiteX8" fmla="*/ 493632 w 689881"/>
              <a:gd name="connsiteY8" fmla="*/ 38238 h 111570"/>
              <a:gd name="connsiteX9" fmla="*/ 366632 w 689881"/>
              <a:gd name="connsiteY9" fmla="*/ 44588 h 111570"/>
              <a:gd name="connsiteX10" fmla="*/ 128507 w 689881"/>
              <a:gd name="connsiteY10" fmla="*/ 138 h 111570"/>
              <a:gd name="connsiteX11" fmla="*/ 277732 w 689881"/>
              <a:gd name="connsiteY11" fmla="*/ 31888 h 111570"/>
              <a:gd name="connsiteX12" fmla="*/ 179307 w 689881"/>
              <a:gd name="connsiteY12" fmla="*/ 66813 h 111570"/>
              <a:gd name="connsiteX13" fmla="*/ 207882 w 689881"/>
              <a:gd name="connsiteY13" fmla="*/ 44588 h 111570"/>
              <a:gd name="connsiteX14" fmla="*/ 4682 w 689881"/>
              <a:gd name="connsiteY14" fmla="*/ 111263 h 1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9881" h="111570">
                <a:moveTo>
                  <a:pt x="4682" y="111263"/>
                </a:moveTo>
                <a:cubicBezTo>
                  <a:pt x="42782" y="105971"/>
                  <a:pt x="384624" y="24480"/>
                  <a:pt x="436482" y="12838"/>
                </a:cubicBezTo>
                <a:cubicBezTo>
                  <a:pt x="488340" y="1196"/>
                  <a:pt x="275086" y="37180"/>
                  <a:pt x="315832" y="41413"/>
                </a:cubicBezTo>
                <a:cubicBezTo>
                  <a:pt x="356578" y="45646"/>
                  <a:pt x="639682" y="39296"/>
                  <a:pt x="680957" y="38238"/>
                </a:cubicBezTo>
                <a:cubicBezTo>
                  <a:pt x="722232" y="37180"/>
                  <a:pt x="609520" y="25009"/>
                  <a:pt x="563482" y="35063"/>
                </a:cubicBezTo>
                <a:cubicBezTo>
                  <a:pt x="517445" y="45117"/>
                  <a:pt x="419549" y="97505"/>
                  <a:pt x="404732" y="98563"/>
                </a:cubicBezTo>
                <a:cubicBezTo>
                  <a:pt x="389915" y="99621"/>
                  <a:pt x="468232" y="45646"/>
                  <a:pt x="474582" y="41413"/>
                </a:cubicBezTo>
                <a:cubicBezTo>
                  <a:pt x="480932" y="37180"/>
                  <a:pt x="439657" y="73692"/>
                  <a:pt x="442832" y="73163"/>
                </a:cubicBezTo>
                <a:cubicBezTo>
                  <a:pt x="446007" y="72634"/>
                  <a:pt x="506332" y="43001"/>
                  <a:pt x="493632" y="38238"/>
                </a:cubicBezTo>
                <a:cubicBezTo>
                  <a:pt x="480932" y="33475"/>
                  <a:pt x="427486" y="50938"/>
                  <a:pt x="366632" y="44588"/>
                </a:cubicBezTo>
                <a:cubicBezTo>
                  <a:pt x="305778" y="38238"/>
                  <a:pt x="143324" y="2255"/>
                  <a:pt x="128507" y="138"/>
                </a:cubicBezTo>
                <a:cubicBezTo>
                  <a:pt x="113690" y="-1979"/>
                  <a:pt x="269265" y="20776"/>
                  <a:pt x="277732" y="31888"/>
                </a:cubicBezTo>
                <a:cubicBezTo>
                  <a:pt x="286199" y="43000"/>
                  <a:pt x="190949" y="64696"/>
                  <a:pt x="179307" y="66813"/>
                </a:cubicBezTo>
                <a:cubicBezTo>
                  <a:pt x="167665" y="68930"/>
                  <a:pt x="243336" y="37180"/>
                  <a:pt x="207882" y="44588"/>
                </a:cubicBezTo>
                <a:cubicBezTo>
                  <a:pt x="172428" y="51996"/>
                  <a:pt x="-33418" y="116555"/>
                  <a:pt x="4682" y="11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B330873A-3C1E-27DF-EE7E-AC5C5E7AAD50}"/>
              </a:ext>
            </a:extLst>
          </p:cNvPr>
          <p:cNvSpPr/>
          <p:nvPr/>
        </p:nvSpPr>
        <p:spPr>
          <a:xfrm>
            <a:off x="5108574" y="6286493"/>
            <a:ext cx="285771" cy="150352"/>
          </a:xfrm>
          <a:custGeom>
            <a:avLst/>
            <a:gdLst>
              <a:gd name="connsiteX0" fmla="*/ 152401 w 285771"/>
              <a:gd name="connsiteY0" fmla="*/ 3182 h 150352"/>
              <a:gd name="connsiteX1" fmla="*/ 212726 w 285771"/>
              <a:gd name="connsiteY1" fmla="*/ 117482 h 150352"/>
              <a:gd name="connsiteX2" fmla="*/ 168276 w 285771"/>
              <a:gd name="connsiteY2" fmla="*/ 133357 h 150352"/>
              <a:gd name="connsiteX3" fmla="*/ 1 w 285771"/>
              <a:gd name="connsiteY3" fmla="*/ 76207 h 150352"/>
              <a:gd name="connsiteX4" fmla="*/ 171451 w 285771"/>
              <a:gd name="connsiteY4" fmla="*/ 130182 h 150352"/>
              <a:gd name="connsiteX5" fmla="*/ 238126 w 285771"/>
              <a:gd name="connsiteY5" fmla="*/ 133357 h 150352"/>
              <a:gd name="connsiteX6" fmla="*/ 238126 w 285771"/>
              <a:gd name="connsiteY6" fmla="*/ 139707 h 150352"/>
              <a:gd name="connsiteX7" fmla="*/ 285751 w 285771"/>
              <a:gd name="connsiteY7" fmla="*/ 7 h 150352"/>
              <a:gd name="connsiteX8" fmla="*/ 231776 w 285771"/>
              <a:gd name="connsiteY8" fmla="*/ 146057 h 150352"/>
              <a:gd name="connsiteX9" fmla="*/ 222251 w 285771"/>
              <a:gd name="connsiteY9" fmla="*/ 104782 h 150352"/>
              <a:gd name="connsiteX10" fmla="*/ 152401 w 285771"/>
              <a:gd name="connsiteY10" fmla="*/ 3182 h 15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71" h="150352">
                <a:moveTo>
                  <a:pt x="152401" y="3182"/>
                </a:moveTo>
                <a:cubicBezTo>
                  <a:pt x="150813" y="5299"/>
                  <a:pt x="210080" y="95786"/>
                  <a:pt x="212726" y="117482"/>
                </a:cubicBezTo>
                <a:cubicBezTo>
                  <a:pt x="215372" y="139178"/>
                  <a:pt x="203730" y="140236"/>
                  <a:pt x="168276" y="133357"/>
                </a:cubicBezTo>
                <a:cubicBezTo>
                  <a:pt x="132822" y="126478"/>
                  <a:pt x="-528" y="76736"/>
                  <a:pt x="1" y="76207"/>
                </a:cubicBezTo>
                <a:cubicBezTo>
                  <a:pt x="530" y="75678"/>
                  <a:pt x="131763" y="120657"/>
                  <a:pt x="171451" y="130182"/>
                </a:cubicBezTo>
                <a:cubicBezTo>
                  <a:pt x="211139" y="139707"/>
                  <a:pt x="227014" y="131770"/>
                  <a:pt x="238126" y="133357"/>
                </a:cubicBezTo>
                <a:cubicBezTo>
                  <a:pt x="249238" y="134944"/>
                  <a:pt x="230189" y="161932"/>
                  <a:pt x="238126" y="139707"/>
                </a:cubicBezTo>
                <a:cubicBezTo>
                  <a:pt x="246064" y="117482"/>
                  <a:pt x="286809" y="-1051"/>
                  <a:pt x="285751" y="7"/>
                </a:cubicBezTo>
                <a:cubicBezTo>
                  <a:pt x="284693" y="1065"/>
                  <a:pt x="242359" y="128595"/>
                  <a:pt x="231776" y="146057"/>
                </a:cubicBezTo>
                <a:cubicBezTo>
                  <a:pt x="221193" y="163520"/>
                  <a:pt x="234951" y="123303"/>
                  <a:pt x="222251" y="104782"/>
                </a:cubicBezTo>
                <a:cubicBezTo>
                  <a:pt x="209551" y="86261"/>
                  <a:pt x="153989" y="1065"/>
                  <a:pt x="152401" y="3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166AF6F7-F832-33C0-0BAF-4DEEC233394B}"/>
              </a:ext>
            </a:extLst>
          </p:cNvPr>
          <p:cNvSpPr/>
          <p:nvPr/>
        </p:nvSpPr>
        <p:spPr>
          <a:xfrm>
            <a:off x="4981572" y="6241356"/>
            <a:ext cx="111178" cy="253118"/>
          </a:xfrm>
          <a:custGeom>
            <a:avLst/>
            <a:gdLst>
              <a:gd name="connsiteX0" fmla="*/ 3 w 111178"/>
              <a:gd name="connsiteY0" fmla="*/ 7044 h 253118"/>
              <a:gd name="connsiteX1" fmla="*/ 60328 w 111178"/>
              <a:gd name="connsiteY1" fmla="*/ 127694 h 253118"/>
              <a:gd name="connsiteX2" fmla="*/ 31753 w 111178"/>
              <a:gd name="connsiteY2" fmla="*/ 251519 h 253118"/>
              <a:gd name="connsiteX3" fmla="*/ 53978 w 111178"/>
              <a:gd name="connsiteY3" fmla="*/ 184844 h 253118"/>
              <a:gd name="connsiteX4" fmla="*/ 111128 w 111178"/>
              <a:gd name="connsiteY4" fmla="*/ 694 h 253118"/>
              <a:gd name="connsiteX5" fmla="*/ 63503 w 111178"/>
              <a:gd name="connsiteY5" fmla="*/ 118169 h 253118"/>
              <a:gd name="connsiteX6" fmla="*/ 3 w 111178"/>
              <a:gd name="connsiteY6" fmla="*/ 7044 h 25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78" h="253118">
                <a:moveTo>
                  <a:pt x="3" y="7044"/>
                </a:moveTo>
                <a:cubicBezTo>
                  <a:pt x="-526" y="8631"/>
                  <a:pt x="55036" y="86948"/>
                  <a:pt x="60328" y="127694"/>
                </a:cubicBezTo>
                <a:cubicBezTo>
                  <a:pt x="65620" y="168440"/>
                  <a:pt x="32811" y="241994"/>
                  <a:pt x="31753" y="251519"/>
                </a:cubicBezTo>
                <a:cubicBezTo>
                  <a:pt x="30695" y="261044"/>
                  <a:pt x="40749" y="226648"/>
                  <a:pt x="53978" y="184844"/>
                </a:cubicBezTo>
                <a:cubicBezTo>
                  <a:pt x="67207" y="143040"/>
                  <a:pt x="109541" y="11806"/>
                  <a:pt x="111128" y="694"/>
                </a:cubicBezTo>
                <a:cubicBezTo>
                  <a:pt x="112715" y="-10418"/>
                  <a:pt x="76732" y="115523"/>
                  <a:pt x="63503" y="118169"/>
                </a:cubicBezTo>
                <a:cubicBezTo>
                  <a:pt x="50274" y="120815"/>
                  <a:pt x="532" y="5457"/>
                  <a:pt x="3" y="70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A81E897F-5FAC-EB2D-7EE8-25C1B6674D4C}"/>
              </a:ext>
            </a:extLst>
          </p:cNvPr>
          <p:cNvSpPr/>
          <p:nvPr/>
        </p:nvSpPr>
        <p:spPr>
          <a:xfrm>
            <a:off x="5575139" y="5914466"/>
            <a:ext cx="194235" cy="86333"/>
          </a:xfrm>
          <a:custGeom>
            <a:avLst/>
            <a:gdLst>
              <a:gd name="connsiteX0" fmla="*/ 193836 w 194235"/>
              <a:gd name="connsiteY0" fmla="*/ 35484 h 86333"/>
              <a:gd name="connsiteX1" fmla="*/ 108111 w 194235"/>
              <a:gd name="connsiteY1" fmla="*/ 13259 h 86333"/>
              <a:gd name="connsiteX2" fmla="*/ 161 w 194235"/>
              <a:gd name="connsiteY2" fmla="*/ 86284 h 86333"/>
              <a:gd name="connsiteX3" fmla="*/ 82711 w 194235"/>
              <a:gd name="connsiteY3" fmla="*/ 559 h 86333"/>
              <a:gd name="connsiteX4" fmla="*/ 38261 w 194235"/>
              <a:gd name="connsiteY4" fmla="*/ 48184 h 86333"/>
              <a:gd name="connsiteX5" fmla="*/ 73186 w 194235"/>
              <a:gd name="connsiteY5" fmla="*/ 25959 h 86333"/>
              <a:gd name="connsiteX6" fmla="*/ 193836 w 194235"/>
              <a:gd name="connsiteY6" fmla="*/ 35484 h 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35" h="86333">
                <a:moveTo>
                  <a:pt x="193836" y="35484"/>
                </a:moveTo>
                <a:cubicBezTo>
                  <a:pt x="199657" y="33367"/>
                  <a:pt x="140390" y="4792"/>
                  <a:pt x="108111" y="13259"/>
                </a:cubicBezTo>
                <a:cubicBezTo>
                  <a:pt x="75832" y="21726"/>
                  <a:pt x="4394" y="88401"/>
                  <a:pt x="161" y="86284"/>
                </a:cubicBezTo>
                <a:cubicBezTo>
                  <a:pt x="-4072" y="84167"/>
                  <a:pt x="76361" y="6909"/>
                  <a:pt x="82711" y="559"/>
                </a:cubicBezTo>
                <a:cubicBezTo>
                  <a:pt x="89061" y="-5791"/>
                  <a:pt x="39848" y="43951"/>
                  <a:pt x="38261" y="48184"/>
                </a:cubicBezTo>
                <a:cubicBezTo>
                  <a:pt x="36674" y="52417"/>
                  <a:pt x="43553" y="29663"/>
                  <a:pt x="73186" y="25959"/>
                </a:cubicBezTo>
                <a:cubicBezTo>
                  <a:pt x="102819" y="22255"/>
                  <a:pt x="188015" y="37601"/>
                  <a:pt x="193836" y="3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E1B4C8E-4973-A103-98EC-BCE9386CBEB8}"/>
              </a:ext>
            </a:extLst>
          </p:cNvPr>
          <p:cNvSpPr/>
          <p:nvPr/>
        </p:nvSpPr>
        <p:spPr>
          <a:xfrm>
            <a:off x="4600484" y="5883273"/>
            <a:ext cx="181140" cy="233234"/>
          </a:xfrm>
          <a:custGeom>
            <a:avLst/>
            <a:gdLst>
              <a:gd name="connsiteX0" fmla="*/ 91 w 181140"/>
              <a:gd name="connsiteY0" fmla="*/ 2 h 233234"/>
              <a:gd name="connsiteX1" fmla="*/ 63591 w 181140"/>
              <a:gd name="connsiteY1" fmla="*/ 111127 h 233234"/>
              <a:gd name="connsiteX2" fmla="*/ 63591 w 181140"/>
              <a:gd name="connsiteY2" fmla="*/ 231777 h 233234"/>
              <a:gd name="connsiteX3" fmla="*/ 82641 w 181140"/>
              <a:gd name="connsiteY3" fmla="*/ 180977 h 233234"/>
              <a:gd name="connsiteX4" fmla="*/ 181066 w 181140"/>
              <a:gd name="connsiteY4" fmla="*/ 228602 h 233234"/>
              <a:gd name="connsiteX5" fmla="*/ 98516 w 181140"/>
              <a:gd name="connsiteY5" fmla="*/ 174627 h 233234"/>
              <a:gd name="connsiteX6" fmla="*/ 79466 w 181140"/>
              <a:gd name="connsiteY6" fmla="*/ 146052 h 233234"/>
              <a:gd name="connsiteX7" fmla="*/ 79466 w 181140"/>
              <a:gd name="connsiteY7" fmla="*/ 88902 h 233234"/>
              <a:gd name="connsiteX8" fmla="*/ 79466 w 181140"/>
              <a:gd name="connsiteY8" fmla="*/ 107952 h 233234"/>
              <a:gd name="connsiteX9" fmla="*/ 91 w 181140"/>
              <a:gd name="connsiteY9" fmla="*/ 2 h 23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40" h="233234">
                <a:moveTo>
                  <a:pt x="91" y="2"/>
                </a:moveTo>
                <a:cubicBezTo>
                  <a:pt x="-2555" y="531"/>
                  <a:pt x="53008" y="72498"/>
                  <a:pt x="63591" y="111127"/>
                </a:cubicBezTo>
                <a:cubicBezTo>
                  <a:pt x="74174" y="149756"/>
                  <a:pt x="60416" y="220135"/>
                  <a:pt x="63591" y="231777"/>
                </a:cubicBezTo>
                <a:cubicBezTo>
                  <a:pt x="66766" y="243419"/>
                  <a:pt x="63062" y="181506"/>
                  <a:pt x="82641" y="180977"/>
                </a:cubicBezTo>
                <a:cubicBezTo>
                  <a:pt x="102220" y="180448"/>
                  <a:pt x="178420" y="229660"/>
                  <a:pt x="181066" y="228602"/>
                </a:cubicBezTo>
                <a:cubicBezTo>
                  <a:pt x="183712" y="227544"/>
                  <a:pt x="115449" y="188385"/>
                  <a:pt x="98516" y="174627"/>
                </a:cubicBezTo>
                <a:cubicBezTo>
                  <a:pt x="81583" y="160869"/>
                  <a:pt x="82641" y="160339"/>
                  <a:pt x="79466" y="146052"/>
                </a:cubicBezTo>
                <a:cubicBezTo>
                  <a:pt x="76291" y="131765"/>
                  <a:pt x="79466" y="88902"/>
                  <a:pt x="79466" y="88902"/>
                </a:cubicBezTo>
                <a:cubicBezTo>
                  <a:pt x="79466" y="82552"/>
                  <a:pt x="91108" y="119065"/>
                  <a:pt x="79466" y="107952"/>
                </a:cubicBezTo>
                <a:cubicBezTo>
                  <a:pt x="67824" y="96840"/>
                  <a:pt x="2737" y="-527"/>
                  <a:pt x="9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A3B4C6D-5DF7-B7A8-1A66-E66E4479F4FD}"/>
              </a:ext>
            </a:extLst>
          </p:cNvPr>
          <p:cNvSpPr/>
          <p:nvPr/>
        </p:nvSpPr>
        <p:spPr>
          <a:xfrm>
            <a:off x="4765675" y="6187493"/>
            <a:ext cx="715166" cy="45032"/>
          </a:xfrm>
          <a:custGeom>
            <a:avLst/>
            <a:gdLst>
              <a:gd name="connsiteX0" fmla="*/ 0 w 715166"/>
              <a:gd name="connsiteY0" fmla="*/ 45032 h 45032"/>
              <a:gd name="connsiteX1" fmla="*/ 495300 w 715166"/>
              <a:gd name="connsiteY1" fmla="*/ 582 h 45032"/>
              <a:gd name="connsiteX2" fmla="*/ 403225 w 715166"/>
              <a:gd name="connsiteY2" fmla="*/ 19632 h 45032"/>
              <a:gd name="connsiteX3" fmla="*/ 714375 w 715166"/>
              <a:gd name="connsiteY3" fmla="*/ 19632 h 45032"/>
              <a:gd name="connsiteX4" fmla="*/ 488950 w 715166"/>
              <a:gd name="connsiteY4" fmla="*/ 16457 h 45032"/>
              <a:gd name="connsiteX5" fmla="*/ 374650 w 715166"/>
              <a:gd name="connsiteY5" fmla="*/ 38682 h 45032"/>
              <a:gd name="connsiteX6" fmla="*/ 403225 w 715166"/>
              <a:gd name="connsiteY6" fmla="*/ 16457 h 45032"/>
              <a:gd name="connsiteX7" fmla="*/ 155575 w 715166"/>
              <a:gd name="connsiteY7" fmla="*/ 35507 h 45032"/>
              <a:gd name="connsiteX8" fmla="*/ 0 w 715166"/>
              <a:gd name="connsiteY8" fmla="*/ 45032 h 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166" h="45032">
                <a:moveTo>
                  <a:pt x="0" y="45032"/>
                </a:moveTo>
                <a:lnTo>
                  <a:pt x="495300" y="582"/>
                </a:lnTo>
                <a:cubicBezTo>
                  <a:pt x="562504" y="-3651"/>
                  <a:pt x="366713" y="16457"/>
                  <a:pt x="403225" y="19632"/>
                </a:cubicBezTo>
                <a:cubicBezTo>
                  <a:pt x="439737" y="22807"/>
                  <a:pt x="700088" y="20161"/>
                  <a:pt x="714375" y="19632"/>
                </a:cubicBezTo>
                <a:cubicBezTo>
                  <a:pt x="728663" y="19103"/>
                  <a:pt x="545571" y="13282"/>
                  <a:pt x="488950" y="16457"/>
                </a:cubicBezTo>
                <a:cubicBezTo>
                  <a:pt x="432329" y="19632"/>
                  <a:pt x="388937" y="38682"/>
                  <a:pt x="374650" y="38682"/>
                </a:cubicBezTo>
                <a:cubicBezTo>
                  <a:pt x="360363" y="38682"/>
                  <a:pt x="439737" y="16986"/>
                  <a:pt x="403225" y="16457"/>
                </a:cubicBezTo>
                <a:cubicBezTo>
                  <a:pt x="366713" y="15928"/>
                  <a:pt x="155575" y="35507"/>
                  <a:pt x="155575" y="35507"/>
                </a:cubicBezTo>
                <a:lnTo>
                  <a:pt x="0" y="4503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C65143C2-5486-E7AC-55B8-974BEEBD998F}"/>
              </a:ext>
            </a:extLst>
          </p:cNvPr>
          <p:cNvSpPr/>
          <p:nvPr/>
        </p:nvSpPr>
        <p:spPr>
          <a:xfrm>
            <a:off x="4387771" y="6003872"/>
            <a:ext cx="35295" cy="162600"/>
          </a:xfrm>
          <a:custGeom>
            <a:avLst/>
            <a:gdLst>
              <a:gd name="connsiteX0" fmla="*/ 79 w 35295"/>
              <a:gd name="connsiteY0" fmla="*/ 53 h 162600"/>
              <a:gd name="connsiteX1" fmla="*/ 25479 w 35295"/>
              <a:gd name="connsiteY1" fmla="*/ 120703 h 162600"/>
              <a:gd name="connsiteX2" fmla="*/ 25479 w 35295"/>
              <a:gd name="connsiteY2" fmla="*/ 161978 h 162600"/>
              <a:gd name="connsiteX3" fmla="*/ 35004 w 35295"/>
              <a:gd name="connsiteY3" fmla="*/ 136578 h 162600"/>
              <a:gd name="connsiteX4" fmla="*/ 79 w 35295"/>
              <a:gd name="connsiteY4" fmla="*/ 53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" h="162600">
                <a:moveTo>
                  <a:pt x="79" y="53"/>
                </a:moveTo>
                <a:cubicBezTo>
                  <a:pt x="-1509" y="-2593"/>
                  <a:pt x="21246" y="93716"/>
                  <a:pt x="25479" y="120703"/>
                </a:cubicBezTo>
                <a:cubicBezTo>
                  <a:pt x="29712" y="147691"/>
                  <a:pt x="23892" y="159332"/>
                  <a:pt x="25479" y="161978"/>
                </a:cubicBezTo>
                <a:cubicBezTo>
                  <a:pt x="27067" y="164624"/>
                  <a:pt x="37121" y="159332"/>
                  <a:pt x="35004" y="136578"/>
                </a:cubicBezTo>
                <a:cubicBezTo>
                  <a:pt x="32887" y="113824"/>
                  <a:pt x="1667" y="2699"/>
                  <a:pt x="79" y="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EB7F2356-5BB1-E21E-6BB4-D43B9F79BD79}"/>
              </a:ext>
            </a:extLst>
          </p:cNvPr>
          <p:cNvSpPr/>
          <p:nvPr/>
        </p:nvSpPr>
        <p:spPr>
          <a:xfrm>
            <a:off x="5797197" y="6035602"/>
            <a:ext cx="51153" cy="171662"/>
          </a:xfrm>
          <a:custGeom>
            <a:avLst/>
            <a:gdLst>
              <a:gd name="connsiteX0" fmla="*/ 51153 w 51153"/>
              <a:gd name="connsiteY0" fmla="*/ 73 h 171662"/>
              <a:gd name="connsiteX1" fmla="*/ 3528 w 51153"/>
              <a:gd name="connsiteY1" fmla="*/ 95323 h 171662"/>
              <a:gd name="connsiteX2" fmla="*/ 3528 w 51153"/>
              <a:gd name="connsiteY2" fmla="*/ 171523 h 171662"/>
              <a:gd name="connsiteX3" fmla="*/ 3528 w 51153"/>
              <a:gd name="connsiteY3" fmla="*/ 111198 h 171662"/>
              <a:gd name="connsiteX4" fmla="*/ 51153 w 51153"/>
              <a:gd name="connsiteY4" fmla="*/ 73 h 17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3" h="171662">
                <a:moveTo>
                  <a:pt x="51153" y="73"/>
                </a:moveTo>
                <a:cubicBezTo>
                  <a:pt x="51153" y="-2573"/>
                  <a:pt x="11466" y="66748"/>
                  <a:pt x="3528" y="95323"/>
                </a:cubicBezTo>
                <a:cubicBezTo>
                  <a:pt x="-4410" y="123898"/>
                  <a:pt x="3528" y="171523"/>
                  <a:pt x="3528" y="171523"/>
                </a:cubicBezTo>
                <a:cubicBezTo>
                  <a:pt x="3528" y="174169"/>
                  <a:pt x="-4409" y="138714"/>
                  <a:pt x="3528" y="111198"/>
                </a:cubicBezTo>
                <a:cubicBezTo>
                  <a:pt x="11465" y="83682"/>
                  <a:pt x="51153" y="2719"/>
                  <a:pt x="5115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2F8E271A-75F1-7C01-2BC1-629B070B1A2E}"/>
              </a:ext>
            </a:extLst>
          </p:cNvPr>
          <p:cNvSpPr/>
          <p:nvPr/>
        </p:nvSpPr>
        <p:spPr>
          <a:xfrm>
            <a:off x="4567442" y="2094813"/>
            <a:ext cx="301054" cy="419126"/>
          </a:xfrm>
          <a:custGeom>
            <a:avLst/>
            <a:gdLst>
              <a:gd name="connsiteX0" fmla="*/ 297001 w 301054"/>
              <a:gd name="connsiteY0" fmla="*/ 9955 h 419126"/>
              <a:gd name="connsiteX1" fmla="*/ 181672 w 301054"/>
              <a:gd name="connsiteY1" fmla="*/ 273565 h 419126"/>
              <a:gd name="connsiteX2" fmla="*/ 202266 w 301054"/>
              <a:gd name="connsiteY2" fmla="*/ 269446 h 419126"/>
              <a:gd name="connsiteX3" fmla="*/ 115769 w 301054"/>
              <a:gd name="connsiteY3" fmla="*/ 388895 h 419126"/>
              <a:gd name="connsiteX4" fmla="*/ 140482 w 301054"/>
              <a:gd name="connsiteY4" fmla="*/ 351825 h 419126"/>
              <a:gd name="connsiteX5" fmla="*/ 439 w 301054"/>
              <a:gd name="connsiteY5" fmla="*/ 417728 h 419126"/>
              <a:gd name="connsiteX6" fmla="*/ 194028 w 301054"/>
              <a:gd name="connsiteY6" fmla="*/ 277684 h 419126"/>
              <a:gd name="connsiteX7" fmla="*/ 272288 w 301054"/>
              <a:gd name="connsiteY7" fmla="*/ 257090 h 419126"/>
              <a:gd name="connsiteX8" fmla="*/ 206385 w 301054"/>
              <a:gd name="connsiteY8" fmla="*/ 252971 h 419126"/>
              <a:gd name="connsiteX9" fmla="*/ 214623 w 301054"/>
              <a:gd name="connsiteY9" fmla="*/ 182949 h 419126"/>
              <a:gd name="connsiteX10" fmla="*/ 185790 w 301054"/>
              <a:gd name="connsiteY10" fmla="*/ 215901 h 419126"/>
              <a:gd name="connsiteX11" fmla="*/ 268169 w 301054"/>
              <a:gd name="connsiteY11" fmla="*/ 67619 h 419126"/>
              <a:gd name="connsiteX12" fmla="*/ 297001 w 301054"/>
              <a:gd name="connsiteY12" fmla="*/ 9955 h 4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054" h="419126">
                <a:moveTo>
                  <a:pt x="297001" y="9955"/>
                </a:moveTo>
                <a:cubicBezTo>
                  <a:pt x="282585" y="44279"/>
                  <a:pt x="197461" y="230317"/>
                  <a:pt x="181672" y="273565"/>
                </a:cubicBezTo>
                <a:cubicBezTo>
                  <a:pt x="165883" y="316813"/>
                  <a:pt x="213250" y="250224"/>
                  <a:pt x="202266" y="269446"/>
                </a:cubicBezTo>
                <a:cubicBezTo>
                  <a:pt x="191282" y="288668"/>
                  <a:pt x="126066" y="375165"/>
                  <a:pt x="115769" y="388895"/>
                </a:cubicBezTo>
                <a:cubicBezTo>
                  <a:pt x="105472" y="402625"/>
                  <a:pt x="159704" y="347020"/>
                  <a:pt x="140482" y="351825"/>
                </a:cubicBezTo>
                <a:cubicBezTo>
                  <a:pt x="121260" y="356630"/>
                  <a:pt x="-8485" y="430085"/>
                  <a:pt x="439" y="417728"/>
                </a:cubicBezTo>
                <a:cubicBezTo>
                  <a:pt x="9363" y="405371"/>
                  <a:pt x="148720" y="304457"/>
                  <a:pt x="194028" y="277684"/>
                </a:cubicBezTo>
                <a:cubicBezTo>
                  <a:pt x="239336" y="250911"/>
                  <a:pt x="270229" y="261209"/>
                  <a:pt x="272288" y="257090"/>
                </a:cubicBezTo>
                <a:cubicBezTo>
                  <a:pt x="274347" y="252971"/>
                  <a:pt x="215996" y="265328"/>
                  <a:pt x="206385" y="252971"/>
                </a:cubicBezTo>
                <a:cubicBezTo>
                  <a:pt x="196774" y="240614"/>
                  <a:pt x="218055" y="189127"/>
                  <a:pt x="214623" y="182949"/>
                </a:cubicBezTo>
                <a:cubicBezTo>
                  <a:pt x="211191" y="176771"/>
                  <a:pt x="176866" y="235123"/>
                  <a:pt x="185790" y="215901"/>
                </a:cubicBezTo>
                <a:cubicBezTo>
                  <a:pt x="194714" y="196679"/>
                  <a:pt x="252380" y="96451"/>
                  <a:pt x="268169" y="67619"/>
                </a:cubicBezTo>
                <a:cubicBezTo>
                  <a:pt x="283958" y="38787"/>
                  <a:pt x="311417" y="-24369"/>
                  <a:pt x="297001" y="99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3EA9CB9B-5218-10BD-B0BB-3A3BC7914CFC}"/>
              </a:ext>
            </a:extLst>
          </p:cNvPr>
          <p:cNvSpPr/>
          <p:nvPr/>
        </p:nvSpPr>
        <p:spPr>
          <a:xfrm>
            <a:off x="4168346" y="2128670"/>
            <a:ext cx="423323" cy="293254"/>
          </a:xfrm>
          <a:custGeom>
            <a:avLst/>
            <a:gdLst>
              <a:gd name="connsiteX0" fmla="*/ 0 w 423323"/>
              <a:gd name="connsiteY0" fmla="*/ 293254 h 293254"/>
              <a:gd name="connsiteX1" fmla="*/ 416011 w 423323"/>
              <a:gd name="connsiteY1" fmla="*/ 4930 h 293254"/>
              <a:gd name="connsiteX2" fmla="*/ 275968 w 423323"/>
              <a:gd name="connsiteY2" fmla="*/ 103784 h 293254"/>
              <a:gd name="connsiteX3" fmla="*/ 0 w 423323"/>
              <a:gd name="connsiteY3" fmla="*/ 293254 h 29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323" h="293254">
                <a:moveTo>
                  <a:pt x="0" y="293254"/>
                </a:moveTo>
                <a:lnTo>
                  <a:pt x="416011" y="4930"/>
                </a:lnTo>
                <a:cubicBezTo>
                  <a:pt x="462006" y="-26648"/>
                  <a:pt x="275968" y="103784"/>
                  <a:pt x="275968" y="103784"/>
                </a:cubicBezTo>
                <a:lnTo>
                  <a:pt x="0" y="293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6246CA0A-63BB-5E9E-C892-2CA62E0CC957}"/>
              </a:ext>
            </a:extLst>
          </p:cNvPr>
          <p:cNvSpPr/>
          <p:nvPr/>
        </p:nvSpPr>
        <p:spPr>
          <a:xfrm>
            <a:off x="5268063" y="2014102"/>
            <a:ext cx="349552" cy="244229"/>
          </a:xfrm>
          <a:custGeom>
            <a:avLst/>
            <a:gdLst>
              <a:gd name="connsiteX0" fmla="*/ 34 w 349552"/>
              <a:gd name="connsiteY0" fmla="*/ 49 h 244229"/>
              <a:gd name="connsiteX1" fmla="*/ 321310 w 349552"/>
              <a:gd name="connsiteY1" fmla="*/ 226590 h 244229"/>
              <a:gd name="connsiteX2" fmla="*/ 300715 w 349552"/>
              <a:gd name="connsiteY2" fmla="*/ 205995 h 244229"/>
              <a:gd name="connsiteX3" fmla="*/ 34 w 349552"/>
              <a:gd name="connsiteY3" fmla="*/ 49 h 24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52" h="244229">
                <a:moveTo>
                  <a:pt x="34" y="49"/>
                </a:moveTo>
                <a:cubicBezTo>
                  <a:pt x="3466" y="3481"/>
                  <a:pt x="321310" y="226590"/>
                  <a:pt x="321310" y="226590"/>
                </a:cubicBezTo>
                <a:cubicBezTo>
                  <a:pt x="371423" y="260914"/>
                  <a:pt x="348769" y="240319"/>
                  <a:pt x="300715" y="205995"/>
                </a:cubicBezTo>
                <a:cubicBezTo>
                  <a:pt x="252661" y="171671"/>
                  <a:pt x="-3398" y="-3383"/>
                  <a:pt x="3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39A6EE4C-123E-8E59-A8DD-373BD5D70EF5}"/>
              </a:ext>
            </a:extLst>
          </p:cNvPr>
          <p:cNvSpPr/>
          <p:nvPr/>
        </p:nvSpPr>
        <p:spPr>
          <a:xfrm>
            <a:off x="4237959" y="2120127"/>
            <a:ext cx="465641" cy="376717"/>
          </a:xfrm>
          <a:custGeom>
            <a:avLst/>
            <a:gdLst>
              <a:gd name="connsiteX0" fmla="*/ 39 w 465641"/>
              <a:gd name="connsiteY0" fmla="*/ 376678 h 376717"/>
              <a:gd name="connsiteX1" fmla="*/ 323090 w 465641"/>
              <a:gd name="connsiteY1" fmla="*/ 70053 h 376717"/>
              <a:gd name="connsiteX2" fmla="*/ 465452 w 465641"/>
              <a:gd name="connsiteY2" fmla="*/ 4347 h 376717"/>
              <a:gd name="connsiteX3" fmla="*/ 344992 w 465641"/>
              <a:gd name="connsiteY3" fmla="*/ 48151 h 376717"/>
              <a:gd name="connsiteX4" fmla="*/ 39 w 465641"/>
              <a:gd name="connsiteY4" fmla="*/ 376678 h 3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641" h="376717">
                <a:moveTo>
                  <a:pt x="39" y="376678"/>
                </a:moveTo>
                <a:cubicBezTo>
                  <a:pt x="-3611" y="380328"/>
                  <a:pt x="245521" y="132108"/>
                  <a:pt x="323090" y="70053"/>
                </a:cubicBezTo>
                <a:cubicBezTo>
                  <a:pt x="400659" y="7998"/>
                  <a:pt x="461802" y="7997"/>
                  <a:pt x="465452" y="4347"/>
                </a:cubicBezTo>
                <a:cubicBezTo>
                  <a:pt x="469102" y="697"/>
                  <a:pt x="419823" y="-14817"/>
                  <a:pt x="344992" y="48151"/>
                </a:cubicBezTo>
                <a:cubicBezTo>
                  <a:pt x="270161" y="111119"/>
                  <a:pt x="3689" y="373028"/>
                  <a:pt x="39" y="376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FD65A0D-5B3A-E304-09C6-989BF23B2FF2}"/>
              </a:ext>
            </a:extLst>
          </p:cNvPr>
          <p:cNvSpPr/>
          <p:nvPr/>
        </p:nvSpPr>
        <p:spPr>
          <a:xfrm>
            <a:off x="4026636" y="1680703"/>
            <a:ext cx="873939" cy="624823"/>
          </a:xfrm>
          <a:custGeom>
            <a:avLst/>
            <a:gdLst>
              <a:gd name="connsiteX0" fmla="*/ 873891 w 873939"/>
              <a:gd name="connsiteY0" fmla="*/ 230229 h 624823"/>
              <a:gd name="connsiteX1" fmla="*/ 331821 w 873939"/>
              <a:gd name="connsiteY1" fmla="*/ 33113 h 624823"/>
              <a:gd name="connsiteX2" fmla="*/ 545364 w 873939"/>
              <a:gd name="connsiteY2" fmla="*/ 126195 h 624823"/>
              <a:gd name="connsiteX3" fmla="*/ 331821 w 873939"/>
              <a:gd name="connsiteY3" fmla="*/ 230229 h 624823"/>
              <a:gd name="connsiteX4" fmla="*/ 304444 w 873939"/>
              <a:gd name="connsiteY4" fmla="*/ 241180 h 624823"/>
              <a:gd name="connsiteX5" fmla="*/ 403002 w 873939"/>
              <a:gd name="connsiteY5" fmla="*/ 257606 h 624823"/>
              <a:gd name="connsiteX6" fmla="*/ 8770 w 873939"/>
              <a:gd name="connsiteY6" fmla="*/ 618986 h 624823"/>
              <a:gd name="connsiteX7" fmla="*/ 167558 w 873939"/>
              <a:gd name="connsiteY7" fmla="*/ 471148 h 624823"/>
              <a:gd name="connsiteX8" fmla="*/ 600118 w 873939"/>
              <a:gd name="connsiteY8" fmla="*/ 339738 h 624823"/>
              <a:gd name="connsiteX9" fmla="*/ 841038 w 873939"/>
              <a:gd name="connsiteY9" fmla="*/ 432820 h 624823"/>
              <a:gd name="connsiteX10" fmla="*/ 594643 w 873939"/>
              <a:gd name="connsiteY10" fmla="*/ 345213 h 624823"/>
              <a:gd name="connsiteX11" fmla="*/ 260641 w 873939"/>
              <a:gd name="connsiteY11" fmla="*/ 169999 h 624823"/>
              <a:gd name="connsiteX12" fmla="*/ 528938 w 873939"/>
              <a:gd name="connsiteY12" fmla="*/ 274032 h 624823"/>
              <a:gd name="connsiteX13" fmla="*/ 364674 w 873939"/>
              <a:gd name="connsiteY13" fmla="*/ 260 h 624823"/>
              <a:gd name="connsiteX14" fmla="*/ 873891 w 873939"/>
              <a:gd name="connsiteY14" fmla="*/ 230229 h 62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3939" h="624823">
                <a:moveTo>
                  <a:pt x="873891" y="230229"/>
                </a:moveTo>
                <a:cubicBezTo>
                  <a:pt x="868416" y="235704"/>
                  <a:pt x="386575" y="50452"/>
                  <a:pt x="331821" y="33113"/>
                </a:cubicBezTo>
                <a:cubicBezTo>
                  <a:pt x="277067" y="15774"/>
                  <a:pt x="545364" y="93342"/>
                  <a:pt x="545364" y="126195"/>
                </a:cubicBezTo>
                <a:cubicBezTo>
                  <a:pt x="545364" y="159048"/>
                  <a:pt x="371974" y="211065"/>
                  <a:pt x="331821" y="230229"/>
                </a:cubicBezTo>
                <a:cubicBezTo>
                  <a:pt x="291668" y="249393"/>
                  <a:pt x="292580" y="236617"/>
                  <a:pt x="304444" y="241180"/>
                </a:cubicBezTo>
                <a:cubicBezTo>
                  <a:pt x="316307" y="245743"/>
                  <a:pt x="452281" y="194638"/>
                  <a:pt x="403002" y="257606"/>
                </a:cubicBezTo>
                <a:cubicBezTo>
                  <a:pt x="353723" y="320574"/>
                  <a:pt x="48011" y="583396"/>
                  <a:pt x="8770" y="618986"/>
                </a:cubicBezTo>
                <a:cubicBezTo>
                  <a:pt x="-30471" y="654576"/>
                  <a:pt x="69000" y="517689"/>
                  <a:pt x="167558" y="471148"/>
                </a:cubicBezTo>
                <a:cubicBezTo>
                  <a:pt x="266116" y="424607"/>
                  <a:pt x="487871" y="346126"/>
                  <a:pt x="600118" y="339738"/>
                </a:cubicBezTo>
                <a:cubicBezTo>
                  <a:pt x="712365" y="333350"/>
                  <a:pt x="841950" y="431908"/>
                  <a:pt x="841038" y="432820"/>
                </a:cubicBezTo>
                <a:cubicBezTo>
                  <a:pt x="840126" y="433732"/>
                  <a:pt x="691376" y="389016"/>
                  <a:pt x="594643" y="345213"/>
                </a:cubicBezTo>
                <a:cubicBezTo>
                  <a:pt x="497910" y="301410"/>
                  <a:pt x="271592" y="181862"/>
                  <a:pt x="260641" y="169999"/>
                </a:cubicBezTo>
                <a:cubicBezTo>
                  <a:pt x="249690" y="158136"/>
                  <a:pt x="511599" y="302322"/>
                  <a:pt x="528938" y="274032"/>
                </a:cubicBezTo>
                <a:cubicBezTo>
                  <a:pt x="546277" y="245742"/>
                  <a:pt x="310832" y="9386"/>
                  <a:pt x="364674" y="260"/>
                </a:cubicBezTo>
                <a:cubicBezTo>
                  <a:pt x="418516" y="-8866"/>
                  <a:pt x="879366" y="224754"/>
                  <a:pt x="873891" y="23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193AE97F-20C9-550C-7CE9-CB9D713D8A41}"/>
              </a:ext>
            </a:extLst>
          </p:cNvPr>
          <p:cNvSpPr/>
          <p:nvPr/>
        </p:nvSpPr>
        <p:spPr>
          <a:xfrm>
            <a:off x="3789545" y="2197414"/>
            <a:ext cx="693596" cy="469166"/>
          </a:xfrm>
          <a:custGeom>
            <a:avLst/>
            <a:gdLst>
              <a:gd name="connsiteX0" fmla="*/ 4941 w 693596"/>
              <a:gd name="connsiteY0" fmla="*/ 200833 h 469166"/>
              <a:gd name="connsiteX1" fmla="*/ 683897 w 693596"/>
              <a:gd name="connsiteY1" fmla="*/ 3717 h 469166"/>
              <a:gd name="connsiteX2" fmla="*/ 404649 w 693596"/>
              <a:gd name="connsiteY2" fmla="*/ 74897 h 469166"/>
              <a:gd name="connsiteX3" fmla="*/ 388223 w 693596"/>
              <a:gd name="connsiteY3" fmla="*/ 113226 h 469166"/>
              <a:gd name="connsiteX4" fmla="*/ 590814 w 693596"/>
              <a:gd name="connsiteY4" fmla="*/ 91324 h 469166"/>
              <a:gd name="connsiteX5" fmla="*/ 481305 w 693596"/>
              <a:gd name="connsiteY5" fmla="*/ 140603 h 469166"/>
              <a:gd name="connsiteX6" fmla="*/ 289665 w 693596"/>
              <a:gd name="connsiteY6" fmla="*/ 469130 h 469166"/>
              <a:gd name="connsiteX7" fmla="*/ 486781 w 693596"/>
              <a:gd name="connsiteY7" fmla="*/ 118701 h 469166"/>
              <a:gd name="connsiteX8" fmla="*/ 382747 w 693596"/>
              <a:gd name="connsiteY8" fmla="*/ 102275 h 469166"/>
              <a:gd name="connsiteX9" fmla="*/ 4941 w 693596"/>
              <a:gd name="connsiteY9" fmla="*/ 200833 h 46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596" h="469166">
                <a:moveTo>
                  <a:pt x="4941" y="200833"/>
                </a:moveTo>
                <a:cubicBezTo>
                  <a:pt x="55133" y="184407"/>
                  <a:pt x="617279" y="24706"/>
                  <a:pt x="683897" y="3717"/>
                </a:cubicBezTo>
                <a:cubicBezTo>
                  <a:pt x="750515" y="-17272"/>
                  <a:pt x="453928" y="56645"/>
                  <a:pt x="404649" y="74897"/>
                </a:cubicBezTo>
                <a:cubicBezTo>
                  <a:pt x="355370" y="93148"/>
                  <a:pt x="357196" y="110488"/>
                  <a:pt x="388223" y="113226"/>
                </a:cubicBezTo>
                <a:cubicBezTo>
                  <a:pt x="419251" y="115964"/>
                  <a:pt x="575300" y="86761"/>
                  <a:pt x="590814" y="91324"/>
                </a:cubicBezTo>
                <a:cubicBezTo>
                  <a:pt x="606328" y="95887"/>
                  <a:pt x="531497" y="77635"/>
                  <a:pt x="481305" y="140603"/>
                </a:cubicBezTo>
                <a:cubicBezTo>
                  <a:pt x="431114" y="203571"/>
                  <a:pt x="288752" y="472780"/>
                  <a:pt x="289665" y="469130"/>
                </a:cubicBezTo>
                <a:cubicBezTo>
                  <a:pt x="290578" y="465480"/>
                  <a:pt x="471267" y="179843"/>
                  <a:pt x="486781" y="118701"/>
                </a:cubicBezTo>
                <a:cubicBezTo>
                  <a:pt x="502295" y="57559"/>
                  <a:pt x="463966" y="89499"/>
                  <a:pt x="382747" y="102275"/>
                </a:cubicBezTo>
                <a:cubicBezTo>
                  <a:pt x="301528" y="115051"/>
                  <a:pt x="-45251" y="217259"/>
                  <a:pt x="4941" y="200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1546408C-7C9E-3DB6-2EB4-7C155AC29753}"/>
              </a:ext>
            </a:extLst>
          </p:cNvPr>
          <p:cNvSpPr/>
          <p:nvPr/>
        </p:nvSpPr>
        <p:spPr>
          <a:xfrm>
            <a:off x="3637145" y="1803377"/>
            <a:ext cx="776120" cy="1152616"/>
          </a:xfrm>
          <a:custGeom>
            <a:avLst/>
            <a:gdLst>
              <a:gd name="connsiteX0" fmla="*/ 776067 w 776120"/>
              <a:gd name="connsiteY0" fmla="*/ 151358 h 1152616"/>
              <a:gd name="connsiteX1" fmla="*/ 507770 w 776120"/>
              <a:gd name="connsiteY1" fmla="*/ 167785 h 1152616"/>
              <a:gd name="connsiteX2" fmla="*/ 190194 w 776120"/>
              <a:gd name="connsiteY2" fmla="*/ 704379 h 1152616"/>
              <a:gd name="connsiteX3" fmla="*/ 283277 w 776120"/>
              <a:gd name="connsiteY3" fmla="*/ 512738 h 1152616"/>
              <a:gd name="connsiteX4" fmla="*/ 47832 w 776120"/>
              <a:gd name="connsiteY4" fmla="*/ 1115037 h 1152616"/>
              <a:gd name="connsiteX5" fmla="*/ 53308 w 776120"/>
              <a:gd name="connsiteY5" fmla="*/ 1032906 h 1152616"/>
              <a:gd name="connsiteX6" fmla="*/ 606328 w 776120"/>
              <a:gd name="connsiteY6" fmla="*/ 572968 h 1152616"/>
              <a:gd name="connsiteX7" fmla="*/ 86160 w 776120"/>
              <a:gd name="connsiteY7" fmla="*/ 967200 h 1152616"/>
              <a:gd name="connsiteX8" fmla="*/ 206620 w 776120"/>
              <a:gd name="connsiteY8" fmla="*/ 682477 h 1152616"/>
              <a:gd name="connsiteX9" fmla="*/ 453015 w 776120"/>
              <a:gd name="connsiteY9" fmla="*/ 3521 h 1152616"/>
              <a:gd name="connsiteX10" fmla="*/ 266850 w 776120"/>
              <a:gd name="connsiteY10" fmla="*/ 403229 h 1152616"/>
              <a:gd name="connsiteX11" fmla="*/ 463966 w 776120"/>
              <a:gd name="connsiteY11" fmla="*/ 102079 h 1152616"/>
              <a:gd name="connsiteX12" fmla="*/ 398261 w 776120"/>
              <a:gd name="connsiteY12" fmla="*/ 255392 h 1152616"/>
              <a:gd name="connsiteX13" fmla="*/ 529672 w 776120"/>
              <a:gd name="connsiteY13" fmla="*/ 113030 h 1152616"/>
              <a:gd name="connsiteX14" fmla="*/ 776067 w 776120"/>
              <a:gd name="connsiteY14" fmla="*/ 151358 h 115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6120" h="1152616">
                <a:moveTo>
                  <a:pt x="776067" y="151358"/>
                </a:moveTo>
                <a:cubicBezTo>
                  <a:pt x="772417" y="160484"/>
                  <a:pt x="605415" y="75615"/>
                  <a:pt x="507770" y="167785"/>
                </a:cubicBezTo>
                <a:cubicBezTo>
                  <a:pt x="410125" y="259955"/>
                  <a:pt x="227609" y="646887"/>
                  <a:pt x="190194" y="704379"/>
                </a:cubicBezTo>
                <a:cubicBezTo>
                  <a:pt x="152779" y="761871"/>
                  <a:pt x="307004" y="444295"/>
                  <a:pt x="283277" y="512738"/>
                </a:cubicBezTo>
                <a:cubicBezTo>
                  <a:pt x="259550" y="581181"/>
                  <a:pt x="86160" y="1028342"/>
                  <a:pt x="47832" y="1115037"/>
                </a:cubicBezTo>
                <a:cubicBezTo>
                  <a:pt x="9504" y="1201732"/>
                  <a:pt x="-39775" y="1123251"/>
                  <a:pt x="53308" y="1032906"/>
                </a:cubicBezTo>
                <a:cubicBezTo>
                  <a:pt x="146391" y="942561"/>
                  <a:pt x="600853" y="583919"/>
                  <a:pt x="606328" y="572968"/>
                </a:cubicBezTo>
                <a:cubicBezTo>
                  <a:pt x="611803" y="562017"/>
                  <a:pt x="152778" y="948949"/>
                  <a:pt x="86160" y="967200"/>
                </a:cubicBezTo>
                <a:cubicBezTo>
                  <a:pt x="19542" y="985451"/>
                  <a:pt x="145477" y="843090"/>
                  <a:pt x="206620" y="682477"/>
                </a:cubicBezTo>
                <a:cubicBezTo>
                  <a:pt x="267762" y="521864"/>
                  <a:pt x="442977" y="50062"/>
                  <a:pt x="453015" y="3521"/>
                </a:cubicBezTo>
                <a:cubicBezTo>
                  <a:pt x="463053" y="-43020"/>
                  <a:pt x="265025" y="386803"/>
                  <a:pt x="266850" y="403229"/>
                </a:cubicBezTo>
                <a:cubicBezTo>
                  <a:pt x="268675" y="419655"/>
                  <a:pt x="442064" y="126718"/>
                  <a:pt x="463966" y="102079"/>
                </a:cubicBezTo>
                <a:cubicBezTo>
                  <a:pt x="485868" y="77440"/>
                  <a:pt x="387310" y="253567"/>
                  <a:pt x="398261" y="255392"/>
                </a:cubicBezTo>
                <a:cubicBezTo>
                  <a:pt x="409212" y="257217"/>
                  <a:pt x="464879" y="131281"/>
                  <a:pt x="529672" y="113030"/>
                </a:cubicBezTo>
                <a:cubicBezTo>
                  <a:pt x="594465" y="94778"/>
                  <a:pt x="779717" y="142232"/>
                  <a:pt x="776067" y="15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EB373B6E-FC61-E5B4-1CC2-4BD28AF5C256}"/>
              </a:ext>
            </a:extLst>
          </p:cNvPr>
          <p:cNvSpPr/>
          <p:nvPr/>
        </p:nvSpPr>
        <p:spPr>
          <a:xfrm>
            <a:off x="3424977" y="2452442"/>
            <a:ext cx="523037" cy="1214127"/>
          </a:xfrm>
          <a:custGeom>
            <a:avLst/>
            <a:gdLst>
              <a:gd name="connsiteX0" fmla="*/ 500920 w 523037"/>
              <a:gd name="connsiteY0" fmla="*/ 6035 h 1214127"/>
              <a:gd name="connsiteX1" fmla="*/ 13605 w 523037"/>
              <a:gd name="connsiteY1" fmla="*/ 745220 h 1214127"/>
              <a:gd name="connsiteX2" fmla="*/ 145016 w 523037"/>
              <a:gd name="connsiteY2" fmla="*/ 619285 h 1214127"/>
              <a:gd name="connsiteX3" fmla="*/ 249049 w 523037"/>
              <a:gd name="connsiteY3" fmla="*/ 936861 h 1214127"/>
              <a:gd name="connsiteX4" fmla="*/ 254525 w 523037"/>
              <a:gd name="connsiteY4" fmla="*/ 799975 h 1214127"/>
              <a:gd name="connsiteX5" fmla="*/ 364034 w 523037"/>
              <a:gd name="connsiteY5" fmla="*/ 1194207 h 1214127"/>
              <a:gd name="connsiteX6" fmla="*/ 358558 w 523037"/>
              <a:gd name="connsiteY6" fmla="*/ 1095649 h 1214127"/>
              <a:gd name="connsiteX7" fmla="*/ 413313 w 523037"/>
              <a:gd name="connsiteY7" fmla="*/ 580957 h 1214127"/>
              <a:gd name="connsiteX8" fmla="*/ 342132 w 523037"/>
              <a:gd name="connsiteY8" fmla="*/ 898533 h 1214127"/>
              <a:gd name="connsiteX9" fmla="*/ 500920 w 523037"/>
              <a:gd name="connsiteY9" fmla="*/ 613809 h 1214127"/>
              <a:gd name="connsiteX10" fmla="*/ 396886 w 523037"/>
              <a:gd name="connsiteY10" fmla="*/ 706892 h 1214127"/>
              <a:gd name="connsiteX11" fmla="*/ 489969 w 523037"/>
              <a:gd name="connsiteY11" fmla="*/ 323611 h 1214127"/>
              <a:gd name="connsiteX12" fmla="*/ 385936 w 523037"/>
              <a:gd name="connsiteY12" fmla="*/ 444071 h 1214127"/>
              <a:gd name="connsiteX13" fmla="*/ 522822 w 523037"/>
              <a:gd name="connsiteY13" fmla="*/ 197675 h 1214127"/>
              <a:gd name="connsiteX14" fmla="*/ 347607 w 523037"/>
              <a:gd name="connsiteY14" fmla="*/ 383841 h 1214127"/>
              <a:gd name="connsiteX15" fmla="*/ 500920 w 523037"/>
              <a:gd name="connsiteY15" fmla="*/ 6035 h 12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037" h="1214127">
                <a:moveTo>
                  <a:pt x="500920" y="6035"/>
                </a:moveTo>
                <a:cubicBezTo>
                  <a:pt x="445253" y="66265"/>
                  <a:pt x="72922" y="643012"/>
                  <a:pt x="13605" y="745220"/>
                </a:cubicBezTo>
                <a:cubicBezTo>
                  <a:pt x="-45712" y="847428"/>
                  <a:pt x="105775" y="587345"/>
                  <a:pt x="145016" y="619285"/>
                </a:cubicBezTo>
                <a:cubicBezTo>
                  <a:pt x="184257" y="651225"/>
                  <a:pt x="230798" y="906746"/>
                  <a:pt x="249049" y="936861"/>
                </a:cubicBezTo>
                <a:cubicBezTo>
                  <a:pt x="267300" y="966976"/>
                  <a:pt x="235361" y="757084"/>
                  <a:pt x="254525" y="799975"/>
                </a:cubicBezTo>
                <a:cubicBezTo>
                  <a:pt x="273689" y="842866"/>
                  <a:pt x="346695" y="1144928"/>
                  <a:pt x="364034" y="1194207"/>
                </a:cubicBezTo>
                <a:cubicBezTo>
                  <a:pt x="381373" y="1243486"/>
                  <a:pt x="350345" y="1197857"/>
                  <a:pt x="358558" y="1095649"/>
                </a:cubicBezTo>
                <a:cubicBezTo>
                  <a:pt x="366771" y="993441"/>
                  <a:pt x="416051" y="613810"/>
                  <a:pt x="413313" y="580957"/>
                </a:cubicBezTo>
                <a:cubicBezTo>
                  <a:pt x="410575" y="548104"/>
                  <a:pt x="327531" y="893058"/>
                  <a:pt x="342132" y="898533"/>
                </a:cubicBezTo>
                <a:cubicBezTo>
                  <a:pt x="356733" y="904008"/>
                  <a:pt x="491794" y="645749"/>
                  <a:pt x="500920" y="613809"/>
                </a:cubicBezTo>
                <a:cubicBezTo>
                  <a:pt x="510046" y="581869"/>
                  <a:pt x="398711" y="755258"/>
                  <a:pt x="396886" y="706892"/>
                </a:cubicBezTo>
                <a:cubicBezTo>
                  <a:pt x="395061" y="658526"/>
                  <a:pt x="491794" y="367414"/>
                  <a:pt x="489969" y="323611"/>
                </a:cubicBezTo>
                <a:cubicBezTo>
                  <a:pt x="488144" y="279808"/>
                  <a:pt x="380461" y="465060"/>
                  <a:pt x="385936" y="444071"/>
                </a:cubicBezTo>
                <a:cubicBezTo>
                  <a:pt x="391411" y="423082"/>
                  <a:pt x="529210" y="207713"/>
                  <a:pt x="522822" y="197675"/>
                </a:cubicBezTo>
                <a:cubicBezTo>
                  <a:pt x="516434" y="187637"/>
                  <a:pt x="349432" y="412131"/>
                  <a:pt x="347607" y="383841"/>
                </a:cubicBezTo>
                <a:cubicBezTo>
                  <a:pt x="345782" y="355551"/>
                  <a:pt x="556587" y="-54195"/>
                  <a:pt x="500920" y="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5FC75D98-E614-F825-A60C-1A0BAE2619EB}"/>
              </a:ext>
            </a:extLst>
          </p:cNvPr>
          <p:cNvSpPr/>
          <p:nvPr/>
        </p:nvSpPr>
        <p:spPr>
          <a:xfrm>
            <a:off x="3503671" y="3115506"/>
            <a:ext cx="401963" cy="1048735"/>
          </a:xfrm>
          <a:custGeom>
            <a:avLst/>
            <a:gdLst>
              <a:gd name="connsiteX0" fmla="*/ 400324 w 401963"/>
              <a:gd name="connsiteY0" fmla="*/ 25 h 1048735"/>
              <a:gd name="connsiteX1" fmla="*/ 296291 w 401963"/>
              <a:gd name="connsiteY1" fmla="*/ 432585 h 1048735"/>
              <a:gd name="connsiteX2" fmla="*/ 351045 w 401963"/>
              <a:gd name="connsiteY2" fmla="*/ 859670 h 1048735"/>
              <a:gd name="connsiteX3" fmla="*/ 340094 w 401963"/>
              <a:gd name="connsiteY3" fmla="*/ 750161 h 1048735"/>
              <a:gd name="connsiteX4" fmla="*/ 356521 w 401963"/>
              <a:gd name="connsiteY4" fmla="*/ 1045835 h 1048735"/>
              <a:gd name="connsiteX5" fmla="*/ 279864 w 401963"/>
              <a:gd name="connsiteY5" fmla="*/ 908949 h 1048735"/>
              <a:gd name="connsiteX6" fmla="*/ 616 w 401963"/>
              <a:gd name="connsiteY6" fmla="*/ 399732 h 1048735"/>
              <a:gd name="connsiteX7" fmla="*/ 203208 w 401963"/>
              <a:gd name="connsiteY7" fmla="*/ 711833 h 1048735"/>
              <a:gd name="connsiteX8" fmla="*/ 153929 w 401963"/>
              <a:gd name="connsiteY8" fmla="*/ 569471 h 1048735"/>
              <a:gd name="connsiteX9" fmla="*/ 186782 w 401963"/>
              <a:gd name="connsiteY9" fmla="*/ 147862 h 1048735"/>
              <a:gd name="connsiteX10" fmla="*/ 181306 w 401963"/>
              <a:gd name="connsiteY10" fmla="*/ 514717 h 1048735"/>
              <a:gd name="connsiteX11" fmla="*/ 257963 w 401963"/>
              <a:gd name="connsiteY11" fmla="*/ 186190 h 1048735"/>
              <a:gd name="connsiteX12" fmla="*/ 197733 w 401963"/>
              <a:gd name="connsiteY12" fmla="*/ 410683 h 1048735"/>
              <a:gd name="connsiteX13" fmla="*/ 400324 w 401963"/>
              <a:gd name="connsiteY13" fmla="*/ 25 h 104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963" h="1048735">
                <a:moveTo>
                  <a:pt x="400324" y="25"/>
                </a:moveTo>
                <a:cubicBezTo>
                  <a:pt x="416750" y="3675"/>
                  <a:pt x="304504" y="289311"/>
                  <a:pt x="296291" y="432585"/>
                </a:cubicBezTo>
                <a:cubicBezTo>
                  <a:pt x="288078" y="575859"/>
                  <a:pt x="343745" y="806741"/>
                  <a:pt x="351045" y="859670"/>
                </a:cubicBezTo>
                <a:cubicBezTo>
                  <a:pt x="358345" y="912599"/>
                  <a:pt x="339181" y="719134"/>
                  <a:pt x="340094" y="750161"/>
                </a:cubicBezTo>
                <a:cubicBezTo>
                  <a:pt x="341007" y="781188"/>
                  <a:pt x="366559" y="1019370"/>
                  <a:pt x="356521" y="1045835"/>
                </a:cubicBezTo>
                <a:cubicBezTo>
                  <a:pt x="346483" y="1072300"/>
                  <a:pt x="279864" y="908949"/>
                  <a:pt x="279864" y="908949"/>
                </a:cubicBezTo>
                <a:cubicBezTo>
                  <a:pt x="220547" y="801265"/>
                  <a:pt x="13392" y="432584"/>
                  <a:pt x="616" y="399732"/>
                </a:cubicBezTo>
                <a:cubicBezTo>
                  <a:pt x="-12160" y="366880"/>
                  <a:pt x="177656" y="683543"/>
                  <a:pt x="203208" y="711833"/>
                </a:cubicBezTo>
                <a:cubicBezTo>
                  <a:pt x="228760" y="740123"/>
                  <a:pt x="156667" y="663466"/>
                  <a:pt x="153929" y="569471"/>
                </a:cubicBezTo>
                <a:cubicBezTo>
                  <a:pt x="151191" y="475476"/>
                  <a:pt x="182219" y="156988"/>
                  <a:pt x="186782" y="147862"/>
                </a:cubicBezTo>
                <a:cubicBezTo>
                  <a:pt x="191345" y="138736"/>
                  <a:pt x="169443" y="508329"/>
                  <a:pt x="181306" y="514717"/>
                </a:cubicBezTo>
                <a:cubicBezTo>
                  <a:pt x="193169" y="521105"/>
                  <a:pt x="255225" y="203529"/>
                  <a:pt x="257963" y="186190"/>
                </a:cubicBezTo>
                <a:cubicBezTo>
                  <a:pt x="260701" y="168851"/>
                  <a:pt x="174919" y="440798"/>
                  <a:pt x="197733" y="410683"/>
                </a:cubicBezTo>
                <a:cubicBezTo>
                  <a:pt x="220547" y="380568"/>
                  <a:pt x="383898" y="-3625"/>
                  <a:pt x="40032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5DED7835-2223-ED7A-B6A2-68D2DCDDA1B6}"/>
              </a:ext>
            </a:extLst>
          </p:cNvPr>
          <p:cNvSpPr/>
          <p:nvPr/>
        </p:nvSpPr>
        <p:spPr>
          <a:xfrm>
            <a:off x="3503968" y="3629255"/>
            <a:ext cx="213930" cy="879528"/>
          </a:xfrm>
          <a:custGeom>
            <a:avLst/>
            <a:gdLst>
              <a:gd name="connsiteX0" fmla="*/ 213862 w 213930"/>
              <a:gd name="connsiteY0" fmla="*/ 968 h 879528"/>
              <a:gd name="connsiteX1" fmla="*/ 44123 w 213930"/>
              <a:gd name="connsiteY1" fmla="*/ 597792 h 879528"/>
              <a:gd name="connsiteX2" fmla="*/ 38648 w 213930"/>
              <a:gd name="connsiteY2" fmla="*/ 877040 h 879528"/>
              <a:gd name="connsiteX3" fmla="*/ 38648 w 213930"/>
              <a:gd name="connsiteY3" fmla="*/ 701825 h 879528"/>
              <a:gd name="connsiteX4" fmla="*/ 319 w 213930"/>
              <a:gd name="connsiteY4" fmla="*/ 170707 h 879528"/>
              <a:gd name="connsiteX5" fmla="*/ 22221 w 213930"/>
              <a:gd name="connsiteY5" fmla="*/ 521135 h 879528"/>
              <a:gd name="connsiteX6" fmla="*/ 55074 w 213930"/>
              <a:gd name="connsiteY6" fmla="*/ 395200 h 879528"/>
              <a:gd name="connsiteX7" fmla="*/ 22221 w 213930"/>
              <a:gd name="connsiteY7" fmla="*/ 455430 h 879528"/>
              <a:gd name="connsiteX8" fmla="*/ 213862 w 213930"/>
              <a:gd name="connsiteY8" fmla="*/ 968 h 87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0" h="879528">
                <a:moveTo>
                  <a:pt x="213862" y="968"/>
                </a:moveTo>
                <a:cubicBezTo>
                  <a:pt x="217512" y="24695"/>
                  <a:pt x="73325" y="451780"/>
                  <a:pt x="44123" y="597792"/>
                </a:cubicBezTo>
                <a:cubicBezTo>
                  <a:pt x="14921" y="743804"/>
                  <a:pt x="39560" y="859701"/>
                  <a:pt x="38648" y="877040"/>
                </a:cubicBezTo>
                <a:cubicBezTo>
                  <a:pt x="37736" y="894379"/>
                  <a:pt x="45036" y="819547"/>
                  <a:pt x="38648" y="701825"/>
                </a:cubicBezTo>
                <a:cubicBezTo>
                  <a:pt x="32260" y="584103"/>
                  <a:pt x="3057" y="200822"/>
                  <a:pt x="319" y="170707"/>
                </a:cubicBezTo>
                <a:cubicBezTo>
                  <a:pt x="-2419" y="140592"/>
                  <a:pt x="13095" y="483720"/>
                  <a:pt x="22221" y="521135"/>
                </a:cubicBezTo>
                <a:cubicBezTo>
                  <a:pt x="31347" y="558550"/>
                  <a:pt x="55074" y="406151"/>
                  <a:pt x="55074" y="395200"/>
                </a:cubicBezTo>
                <a:cubicBezTo>
                  <a:pt x="55074" y="384249"/>
                  <a:pt x="-2419" y="513835"/>
                  <a:pt x="22221" y="455430"/>
                </a:cubicBezTo>
                <a:cubicBezTo>
                  <a:pt x="46860" y="397025"/>
                  <a:pt x="210212" y="-22759"/>
                  <a:pt x="213862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E91B206F-564D-BF7E-DE68-361B511D3143}"/>
              </a:ext>
            </a:extLst>
          </p:cNvPr>
          <p:cNvSpPr/>
          <p:nvPr/>
        </p:nvSpPr>
        <p:spPr>
          <a:xfrm>
            <a:off x="3533457" y="1305783"/>
            <a:ext cx="1367106" cy="1846362"/>
          </a:xfrm>
          <a:custGeom>
            <a:avLst/>
            <a:gdLst>
              <a:gd name="connsiteX0" fmla="*/ 1367070 w 1367106"/>
              <a:gd name="connsiteY0" fmla="*/ 643477 h 1846362"/>
              <a:gd name="connsiteX1" fmla="*/ 846902 w 1367106"/>
              <a:gd name="connsiteY1" fmla="*/ 336852 h 1846362"/>
              <a:gd name="connsiteX2" fmla="*/ 392440 w 1367106"/>
              <a:gd name="connsiteY2" fmla="*/ 506591 h 1846362"/>
              <a:gd name="connsiteX3" fmla="*/ 573130 w 1367106"/>
              <a:gd name="connsiteY3" fmla="*/ 336852 h 1846362"/>
              <a:gd name="connsiteX4" fmla="*/ 255554 w 1367106"/>
              <a:gd name="connsiteY4" fmla="*/ 851544 h 1846362"/>
              <a:gd name="connsiteX5" fmla="*/ 370538 w 1367106"/>
              <a:gd name="connsiteY5" fmla="*/ 654428 h 1846362"/>
              <a:gd name="connsiteX6" fmla="*/ 96766 w 1367106"/>
              <a:gd name="connsiteY6" fmla="*/ 1245776 h 1846362"/>
              <a:gd name="connsiteX7" fmla="*/ 25585 w 1367106"/>
              <a:gd name="connsiteY7" fmla="*/ 1793321 h 1846362"/>
              <a:gd name="connsiteX8" fmla="*/ 25585 w 1367106"/>
              <a:gd name="connsiteY8" fmla="*/ 1656435 h 1846362"/>
              <a:gd name="connsiteX9" fmla="*/ 332210 w 1367106"/>
              <a:gd name="connsiteY9" fmla="*/ 303999 h 1846362"/>
              <a:gd name="connsiteX10" fmla="*/ 282931 w 1367106"/>
              <a:gd name="connsiteY10" fmla="*/ 796789 h 1846362"/>
              <a:gd name="connsiteX11" fmla="*/ 638835 w 1367106"/>
              <a:gd name="connsiteY11" fmla="*/ 8325 h 1846362"/>
              <a:gd name="connsiteX12" fmla="*/ 463621 w 1367106"/>
              <a:gd name="connsiteY12" fmla="*/ 380655 h 1846362"/>
              <a:gd name="connsiteX13" fmla="*/ 622409 w 1367106"/>
              <a:gd name="connsiteY13" fmla="*/ 347803 h 1846362"/>
              <a:gd name="connsiteX14" fmla="*/ 354112 w 1367106"/>
              <a:gd name="connsiteY14" fmla="*/ 205441 h 1846362"/>
              <a:gd name="connsiteX15" fmla="*/ 896181 w 1367106"/>
              <a:gd name="connsiteY15" fmla="*/ 342327 h 1846362"/>
              <a:gd name="connsiteX16" fmla="*/ 874280 w 1367106"/>
              <a:gd name="connsiteY16" fmla="*/ 221867 h 1846362"/>
              <a:gd name="connsiteX17" fmla="*/ 1367070 w 1367106"/>
              <a:gd name="connsiteY17" fmla="*/ 643477 h 184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67106" h="1846362">
                <a:moveTo>
                  <a:pt x="1367070" y="643477"/>
                </a:moveTo>
                <a:cubicBezTo>
                  <a:pt x="1362507" y="662641"/>
                  <a:pt x="1009340" y="359666"/>
                  <a:pt x="846902" y="336852"/>
                </a:cubicBezTo>
                <a:cubicBezTo>
                  <a:pt x="684464" y="314038"/>
                  <a:pt x="438069" y="506591"/>
                  <a:pt x="392440" y="506591"/>
                </a:cubicBezTo>
                <a:cubicBezTo>
                  <a:pt x="346811" y="506591"/>
                  <a:pt x="595944" y="279360"/>
                  <a:pt x="573130" y="336852"/>
                </a:cubicBezTo>
                <a:cubicBezTo>
                  <a:pt x="550316" y="394344"/>
                  <a:pt x="289319" y="798615"/>
                  <a:pt x="255554" y="851544"/>
                </a:cubicBezTo>
                <a:cubicBezTo>
                  <a:pt x="221789" y="904473"/>
                  <a:pt x="397003" y="588723"/>
                  <a:pt x="370538" y="654428"/>
                </a:cubicBezTo>
                <a:cubicBezTo>
                  <a:pt x="344073" y="720133"/>
                  <a:pt x="154258" y="1055961"/>
                  <a:pt x="96766" y="1245776"/>
                </a:cubicBezTo>
                <a:cubicBezTo>
                  <a:pt x="39274" y="1435592"/>
                  <a:pt x="37448" y="1724878"/>
                  <a:pt x="25585" y="1793321"/>
                </a:cubicBezTo>
                <a:cubicBezTo>
                  <a:pt x="13722" y="1861764"/>
                  <a:pt x="-25519" y="1904655"/>
                  <a:pt x="25585" y="1656435"/>
                </a:cubicBezTo>
                <a:cubicBezTo>
                  <a:pt x="76689" y="1408215"/>
                  <a:pt x="289319" y="447273"/>
                  <a:pt x="332210" y="303999"/>
                </a:cubicBezTo>
                <a:cubicBezTo>
                  <a:pt x="375101" y="160725"/>
                  <a:pt x="231827" y="846068"/>
                  <a:pt x="282931" y="796789"/>
                </a:cubicBezTo>
                <a:cubicBezTo>
                  <a:pt x="334035" y="747510"/>
                  <a:pt x="608720" y="77681"/>
                  <a:pt x="638835" y="8325"/>
                </a:cubicBezTo>
                <a:cubicBezTo>
                  <a:pt x="668950" y="-61031"/>
                  <a:pt x="466359" y="324075"/>
                  <a:pt x="463621" y="380655"/>
                </a:cubicBezTo>
                <a:cubicBezTo>
                  <a:pt x="460883" y="437235"/>
                  <a:pt x="640660" y="377005"/>
                  <a:pt x="622409" y="347803"/>
                </a:cubicBezTo>
                <a:cubicBezTo>
                  <a:pt x="604157" y="318601"/>
                  <a:pt x="308483" y="206354"/>
                  <a:pt x="354112" y="205441"/>
                </a:cubicBezTo>
                <a:cubicBezTo>
                  <a:pt x="399741" y="204528"/>
                  <a:pt x="809486" y="339589"/>
                  <a:pt x="896181" y="342327"/>
                </a:cubicBezTo>
                <a:cubicBezTo>
                  <a:pt x="982876" y="345065"/>
                  <a:pt x="795798" y="168025"/>
                  <a:pt x="874280" y="221867"/>
                </a:cubicBezTo>
                <a:cubicBezTo>
                  <a:pt x="952762" y="275709"/>
                  <a:pt x="1371633" y="624313"/>
                  <a:pt x="1367070" y="643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747927E2-9AEE-9E62-4CCF-283E52CFA280}"/>
              </a:ext>
            </a:extLst>
          </p:cNvPr>
          <p:cNvSpPr/>
          <p:nvPr/>
        </p:nvSpPr>
        <p:spPr>
          <a:xfrm>
            <a:off x="3722116" y="642634"/>
            <a:ext cx="1138518" cy="496825"/>
          </a:xfrm>
          <a:custGeom>
            <a:avLst/>
            <a:gdLst>
              <a:gd name="connsiteX0" fmla="*/ 1134607 w 1138518"/>
              <a:gd name="connsiteY0" fmla="*/ 496259 h 496825"/>
              <a:gd name="connsiteX1" fmla="*/ 641817 w 1138518"/>
              <a:gd name="connsiteY1" fmla="*/ 19895 h 496825"/>
              <a:gd name="connsiteX2" fmla="*/ 1189 w 1138518"/>
              <a:gd name="connsiteY2" fmla="*/ 206061 h 496825"/>
              <a:gd name="connsiteX3" fmla="*/ 488504 w 1138518"/>
              <a:gd name="connsiteY3" fmla="*/ 8944 h 496825"/>
              <a:gd name="connsiteX4" fmla="*/ 718473 w 1138518"/>
              <a:gd name="connsiteY4" fmla="*/ 52748 h 496825"/>
              <a:gd name="connsiteX5" fmla="*/ 926540 w 1138518"/>
              <a:gd name="connsiteY5" fmla="*/ 222487 h 496825"/>
              <a:gd name="connsiteX6" fmla="*/ 877261 w 1138518"/>
              <a:gd name="connsiteY6" fmla="*/ 118453 h 496825"/>
              <a:gd name="connsiteX7" fmla="*/ 1134607 w 1138518"/>
              <a:gd name="connsiteY7" fmla="*/ 496259 h 49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518" h="496825">
                <a:moveTo>
                  <a:pt x="1134607" y="496259"/>
                </a:moveTo>
                <a:cubicBezTo>
                  <a:pt x="1095366" y="479833"/>
                  <a:pt x="830720" y="68261"/>
                  <a:pt x="641817" y="19895"/>
                </a:cubicBezTo>
                <a:cubicBezTo>
                  <a:pt x="452914" y="-28471"/>
                  <a:pt x="26741" y="207886"/>
                  <a:pt x="1189" y="206061"/>
                </a:cubicBezTo>
                <a:cubicBezTo>
                  <a:pt x="-24363" y="204236"/>
                  <a:pt x="368957" y="34496"/>
                  <a:pt x="488504" y="8944"/>
                </a:cubicBezTo>
                <a:cubicBezTo>
                  <a:pt x="608051" y="-16608"/>
                  <a:pt x="645467" y="17158"/>
                  <a:pt x="718473" y="52748"/>
                </a:cubicBezTo>
                <a:cubicBezTo>
                  <a:pt x="791479" y="88338"/>
                  <a:pt x="900075" y="211536"/>
                  <a:pt x="926540" y="222487"/>
                </a:cubicBezTo>
                <a:cubicBezTo>
                  <a:pt x="953005" y="233438"/>
                  <a:pt x="848971" y="70086"/>
                  <a:pt x="877261" y="118453"/>
                </a:cubicBezTo>
                <a:cubicBezTo>
                  <a:pt x="905551" y="166820"/>
                  <a:pt x="1173848" y="512685"/>
                  <a:pt x="1134607" y="496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A748133-A4C0-E675-11B0-08BD8FA9161A}"/>
              </a:ext>
            </a:extLst>
          </p:cNvPr>
          <p:cNvSpPr/>
          <p:nvPr/>
        </p:nvSpPr>
        <p:spPr>
          <a:xfrm>
            <a:off x="3302966" y="870353"/>
            <a:ext cx="1475771" cy="701266"/>
          </a:xfrm>
          <a:custGeom>
            <a:avLst/>
            <a:gdLst>
              <a:gd name="connsiteX0" fmla="*/ 1438773 w 1475771"/>
              <a:gd name="connsiteY0" fmla="*/ 252114 h 701266"/>
              <a:gd name="connsiteX1" fmla="*/ 841949 w 1475771"/>
              <a:gd name="connsiteY1" fmla="*/ 98801 h 701266"/>
              <a:gd name="connsiteX2" fmla="*/ 469618 w 1475771"/>
              <a:gd name="connsiteY2" fmla="*/ 345197 h 701266"/>
              <a:gd name="connsiteX3" fmla="*/ 606505 w 1475771"/>
              <a:gd name="connsiteY3" fmla="*/ 197360 h 701266"/>
              <a:gd name="connsiteX4" fmla="*/ 4205 w 1475771"/>
              <a:gd name="connsiteY4" fmla="*/ 695625 h 701266"/>
              <a:gd name="connsiteX5" fmla="*/ 360109 w 1475771"/>
              <a:gd name="connsiteY5" fmla="*/ 438279 h 701266"/>
              <a:gd name="connsiteX6" fmla="*/ 765293 w 1475771"/>
              <a:gd name="connsiteY6" fmla="*/ 11194 h 701266"/>
              <a:gd name="connsiteX7" fmla="*/ 940507 w 1475771"/>
              <a:gd name="connsiteY7" fmla="*/ 115228 h 701266"/>
              <a:gd name="connsiteX8" fmla="*/ 858375 w 1475771"/>
              <a:gd name="connsiteY8" fmla="*/ 11194 h 701266"/>
              <a:gd name="connsiteX9" fmla="*/ 1356641 w 1475771"/>
              <a:gd name="connsiteY9" fmla="*/ 246639 h 701266"/>
              <a:gd name="connsiteX10" fmla="*/ 1438773 w 1475771"/>
              <a:gd name="connsiteY10" fmla="*/ 252114 h 70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71" h="701266">
                <a:moveTo>
                  <a:pt x="1438773" y="252114"/>
                </a:moveTo>
                <a:cubicBezTo>
                  <a:pt x="1352991" y="227474"/>
                  <a:pt x="1003475" y="83287"/>
                  <a:pt x="841949" y="98801"/>
                </a:cubicBezTo>
                <a:cubicBezTo>
                  <a:pt x="680423" y="114315"/>
                  <a:pt x="508859" y="328771"/>
                  <a:pt x="469618" y="345197"/>
                </a:cubicBezTo>
                <a:cubicBezTo>
                  <a:pt x="430377" y="361623"/>
                  <a:pt x="684074" y="138955"/>
                  <a:pt x="606505" y="197360"/>
                </a:cubicBezTo>
                <a:cubicBezTo>
                  <a:pt x="528936" y="255765"/>
                  <a:pt x="45271" y="655472"/>
                  <a:pt x="4205" y="695625"/>
                </a:cubicBezTo>
                <a:cubicBezTo>
                  <a:pt x="-36861" y="735778"/>
                  <a:pt x="233261" y="552351"/>
                  <a:pt x="360109" y="438279"/>
                </a:cubicBezTo>
                <a:cubicBezTo>
                  <a:pt x="486957" y="324207"/>
                  <a:pt x="668560" y="65036"/>
                  <a:pt x="765293" y="11194"/>
                </a:cubicBezTo>
                <a:cubicBezTo>
                  <a:pt x="862026" y="-42648"/>
                  <a:pt x="924993" y="115228"/>
                  <a:pt x="940507" y="115228"/>
                </a:cubicBezTo>
                <a:cubicBezTo>
                  <a:pt x="956021" y="115228"/>
                  <a:pt x="789019" y="-10708"/>
                  <a:pt x="858375" y="11194"/>
                </a:cubicBezTo>
                <a:cubicBezTo>
                  <a:pt x="927731" y="33096"/>
                  <a:pt x="1267209" y="205573"/>
                  <a:pt x="1356641" y="246639"/>
                </a:cubicBezTo>
                <a:cubicBezTo>
                  <a:pt x="1446073" y="287705"/>
                  <a:pt x="1524555" y="276754"/>
                  <a:pt x="1438773" y="252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F4A77226-B760-BF08-FA30-2CFE3CF34573}"/>
              </a:ext>
            </a:extLst>
          </p:cNvPr>
          <p:cNvSpPr/>
          <p:nvPr/>
        </p:nvSpPr>
        <p:spPr>
          <a:xfrm>
            <a:off x="3284784" y="1800280"/>
            <a:ext cx="544277" cy="1887474"/>
          </a:xfrm>
          <a:custGeom>
            <a:avLst/>
            <a:gdLst>
              <a:gd name="connsiteX0" fmla="*/ 542555 w 544277"/>
              <a:gd name="connsiteY0" fmla="*/ 6618 h 1887474"/>
              <a:gd name="connsiteX1" fmla="*/ 175700 w 544277"/>
              <a:gd name="connsiteY1" fmla="*/ 559639 h 1887474"/>
              <a:gd name="connsiteX2" fmla="*/ 142847 w 544277"/>
              <a:gd name="connsiteY2" fmla="*/ 1178364 h 1887474"/>
              <a:gd name="connsiteX3" fmla="*/ 170224 w 544277"/>
              <a:gd name="connsiteY3" fmla="*/ 1063380 h 1887474"/>
              <a:gd name="connsiteX4" fmla="*/ 323537 w 544277"/>
              <a:gd name="connsiteY4" fmla="*/ 1687581 h 1887474"/>
              <a:gd name="connsiteX5" fmla="*/ 334488 w 544277"/>
              <a:gd name="connsiteY5" fmla="*/ 1873746 h 1887474"/>
              <a:gd name="connsiteX6" fmla="*/ 268782 w 544277"/>
              <a:gd name="connsiteY6" fmla="*/ 1375480 h 1887474"/>
              <a:gd name="connsiteX7" fmla="*/ 88093 w 544277"/>
              <a:gd name="connsiteY7" fmla="*/ 515835 h 1887474"/>
              <a:gd name="connsiteX8" fmla="*/ 104519 w 544277"/>
              <a:gd name="connsiteY8" fmla="*/ 784132 h 1887474"/>
              <a:gd name="connsiteX9" fmla="*/ 285209 w 544277"/>
              <a:gd name="connsiteY9" fmla="*/ 1143 h 1887474"/>
              <a:gd name="connsiteX10" fmla="*/ 99044 w 544277"/>
              <a:gd name="connsiteY10" fmla="*/ 603442 h 1887474"/>
              <a:gd name="connsiteX11" fmla="*/ 224979 w 544277"/>
              <a:gd name="connsiteY11" fmla="*/ 351571 h 1887474"/>
              <a:gd name="connsiteX12" fmla="*/ 5961 w 544277"/>
              <a:gd name="connsiteY12" fmla="*/ 592491 h 1887474"/>
              <a:gd name="connsiteX13" fmla="*/ 542555 w 544277"/>
              <a:gd name="connsiteY13" fmla="*/ 6618 h 18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277" h="1887474">
                <a:moveTo>
                  <a:pt x="542555" y="6618"/>
                </a:moveTo>
                <a:cubicBezTo>
                  <a:pt x="570845" y="1143"/>
                  <a:pt x="242318" y="364348"/>
                  <a:pt x="175700" y="559639"/>
                </a:cubicBezTo>
                <a:cubicBezTo>
                  <a:pt x="109082" y="754930"/>
                  <a:pt x="143760" y="1094407"/>
                  <a:pt x="142847" y="1178364"/>
                </a:cubicBezTo>
                <a:cubicBezTo>
                  <a:pt x="141934" y="1262321"/>
                  <a:pt x="140109" y="978511"/>
                  <a:pt x="170224" y="1063380"/>
                </a:cubicBezTo>
                <a:cubicBezTo>
                  <a:pt x="200339" y="1148250"/>
                  <a:pt x="296160" y="1552520"/>
                  <a:pt x="323537" y="1687581"/>
                </a:cubicBezTo>
                <a:cubicBezTo>
                  <a:pt x="350914" y="1822642"/>
                  <a:pt x="343614" y="1925763"/>
                  <a:pt x="334488" y="1873746"/>
                </a:cubicBezTo>
                <a:cubicBezTo>
                  <a:pt x="325362" y="1821729"/>
                  <a:pt x="309848" y="1601799"/>
                  <a:pt x="268782" y="1375480"/>
                </a:cubicBezTo>
                <a:cubicBezTo>
                  <a:pt x="227716" y="1149162"/>
                  <a:pt x="115470" y="614393"/>
                  <a:pt x="88093" y="515835"/>
                </a:cubicBezTo>
                <a:cubicBezTo>
                  <a:pt x="60716" y="417277"/>
                  <a:pt x="71666" y="869914"/>
                  <a:pt x="104519" y="784132"/>
                </a:cubicBezTo>
                <a:cubicBezTo>
                  <a:pt x="137372" y="698350"/>
                  <a:pt x="286121" y="31258"/>
                  <a:pt x="285209" y="1143"/>
                </a:cubicBezTo>
                <a:cubicBezTo>
                  <a:pt x="284297" y="-28972"/>
                  <a:pt x="109082" y="545037"/>
                  <a:pt x="99044" y="603442"/>
                </a:cubicBezTo>
                <a:cubicBezTo>
                  <a:pt x="89006" y="661847"/>
                  <a:pt x="240493" y="353396"/>
                  <a:pt x="224979" y="351571"/>
                </a:cubicBezTo>
                <a:cubicBezTo>
                  <a:pt x="209465" y="349746"/>
                  <a:pt x="-41493" y="651808"/>
                  <a:pt x="5961" y="592491"/>
                </a:cubicBezTo>
                <a:cubicBezTo>
                  <a:pt x="53415" y="533174"/>
                  <a:pt x="514265" y="12093"/>
                  <a:pt x="542555" y="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5580F343-B878-41A2-CADD-0DA7DB0D7509}"/>
              </a:ext>
            </a:extLst>
          </p:cNvPr>
          <p:cNvSpPr/>
          <p:nvPr/>
        </p:nvSpPr>
        <p:spPr>
          <a:xfrm>
            <a:off x="3040730" y="854168"/>
            <a:ext cx="797640" cy="1085860"/>
          </a:xfrm>
          <a:custGeom>
            <a:avLst/>
            <a:gdLst>
              <a:gd name="connsiteX0" fmla="*/ 792084 w 797640"/>
              <a:gd name="connsiteY0" fmla="*/ 5478 h 1085860"/>
              <a:gd name="connsiteX1" fmla="*/ 80276 w 797640"/>
              <a:gd name="connsiteY1" fmla="*/ 591351 h 1085860"/>
              <a:gd name="connsiteX2" fmla="*/ 189785 w 797640"/>
              <a:gd name="connsiteY2" fmla="*/ 514694 h 1085860"/>
              <a:gd name="connsiteX3" fmla="*/ 9095 w 797640"/>
              <a:gd name="connsiteY3" fmla="*/ 1078666 h 1085860"/>
              <a:gd name="connsiteX4" fmla="*/ 529263 w 797640"/>
              <a:gd name="connsiteY4" fmla="*/ 54757 h 1085860"/>
              <a:gd name="connsiteX5" fmla="*/ 419754 w 797640"/>
              <a:gd name="connsiteY5" fmla="*/ 284725 h 1085860"/>
              <a:gd name="connsiteX6" fmla="*/ 792084 w 797640"/>
              <a:gd name="connsiteY6" fmla="*/ 5478 h 10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640" h="1085860">
                <a:moveTo>
                  <a:pt x="792084" y="5478"/>
                </a:moveTo>
                <a:cubicBezTo>
                  <a:pt x="735504" y="56582"/>
                  <a:pt x="180659" y="506482"/>
                  <a:pt x="80276" y="591351"/>
                </a:cubicBezTo>
                <a:cubicBezTo>
                  <a:pt x="-20107" y="676220"/>
                  <a:pt x="201649" y="433475"/>
                  <a:pt x="189785" y="514694"/>
                </a:cubicBezTo>
                <a:cubicBezTo>
                  <a:pt x="177921" y="595913"/>
                  <a:pt x="-47485" y="1155322"/>
                  <a:pt x="9095" y="1078666"/>
                </a:cubicBezTo>
                <a:cubicBezTo>
                  <a:pt x="65675" y="1002010"/>
                  <a:pt x="460820" y="187081"/>
                  <a:pt x="529263" y="54757"/>
                </a:cubicBezTo>
                <a:cubicBezTo>
                  <a:pt x="597706" y="-77567"/>
                  <a:pt x="384164" y="292026"/>
                  <a:pt x="419754" y="284725"/>
                </a:cubicBezTo>
                <a:cubicBezTo>
                  <a:pt x="455344" y="277424"/>
                  <a:pt x="848664" y="-45626"/>
                  <a:pt x="792084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E579FA7-6B78-BCB6-D463-447CE372CECD}"/>
              </a:ext>
            </a:extLst>
          </p:cNvPr>
          <p:cNvSpPr/>
          <p:nvPr/>
        </p:nvSpPr>
        <p:spPr>
          <a:xfrm>
            <a:off x="3339845" y="2843156"/>
            <a:ext cx="186344" cy="2108215"/>
          </a:xfrm>
          <a:custGeom>
            <a:avLst/>
            <a:gdLst>
              <a:gd name="connsiteX0" fmla="*/ 49458 w 186344"/>
              <a:gd name="connsiteY0" fmla="*/ 20504 h 2108215"/>
              <a:gd name="connsiteX1" fmla="*/ 137065 w 186344"/>
              <a:gd name="connsiteY1" fmla="*/ 1931436 h 2108215"/>
              <a:gd name="connsiteX2" fmla="*/ 180869 w 186344"/>
              <a:gd name="connsiteY2" fmla="*/ 1351038 h 2108215"/>
              <a:gd name="connsiteX3" fmla="*/ 180869 w 186344"/>
              <a:gd name="connsiteY3" fmla="*/ 2090224 h 2108215"/>
              <a:gd name="connsiteX4" fmla="*/ 137065 w 186344"/>
              <a:gd name="connsiteY4" fmla="*/ 436638 h 2108215"/>
              <a:gd name="connsiteX5" fmla="*/ 120639 w 186344"/>
              <a:gd name="connsiteY5" fmla="*/ 1422219 h 2108215"/>
              <a:gd name="connsiteX6" fmla="*/ 49458 w 186344"/>
              <a:gd name="connsiteY6" fmla="*/ 485917 h 2108215"/>
              <a:gd name="connsiteX7" fmla="*/ 179 w 186344"/>
              <a:gd name="connsiteY7" fmla="*/ 896576 h 2108215"/>
              <a:gd name="connsiteX8" fmla="*/ 49458 w 186344"/>
              <a:gd name="connsiteY8" fmla="*/ 20504 h 21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44" h="2108215">
                <a:moveTo>
                  <a:pt x="49458" y="20504"/>
                </a:moveTo>
                <a:cubicBezTo>
                  <a:pt x="72272" y="192981"/>
                  <a:pt x="115163" y="1709680"/>
                  <a:pt x="137065" y="1931436"/>
                </a:cubicBezTo>
                <a:cubicBezTo>
                  <a:pt x="158967" y="2153192"/>
                  <a:pt x="173568" y="1324573"/>
                  <a:pt x="180869" y="1351038"/>
                </a:cubicBezTo>
                <a:cubicBezTo>
                  <a:pt x="188170" y="1377503"/>
                  <a:pt x="188170" y="2242624"/>
                  <a:pt x="180869" y="2090224"/>
                </a:cubicBezTo>
                <a:cubicBezTo>
                  <a:pt x="173568" y="1937824"/>
                  <a:pt x="147103" y="547972"/>
                  <a:pt x="137065" y="436638"/>
                </a:cubicBezTo>
                <a:cubicBezTo>
                  <a:pt x="127027" y="325304"/>
                  <a:pt x="135240" y="1414006"/>
                  <a:pt x="120639" y="1422219"/>
                </a:cubicBezTo>
                <a:cubicBezTo>
                  <a:pt x="106038" y="1430432"/>
                  <a:pt x="69535" y="573524"/>
                  <a:pt x="49458" y="485917"/>
                </a:cubicBezTo>
                <a:cubicBezTo>
                  <a:pt x="29381" y="398310"/>
                  <a:pt x="2917" y="975057"/>
                  <a:pt x="179" y="896576"/>
                </a:cubicBezTo>
                <a:cubicBezTo>
                  <a:pt x="-2559" y="818095"/>
                  <a:pt x="26644" y="-151973"/>
                  <a:pt x="49458" y="20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8303218A-033A-6C03-8640-A1DF51E43E28}"/>
              </a:ext>
            </a:extLst>
          </p:cNvPr>
          <p:cNvSpPr/>
          <p:nvPr/>
        </p:nvSpPr>
        <p:spPr>
          <a:xfrm>
            <a:off x="2438681" y="1665272"/>
            <a:ext cx="811617" cy="2461727"/>
          </a:xfrm>
          <a:custGeom>
            <a:avLst/>
            <a:gdLst>
              <a:gd name="connsiteX0" fmla="*/ 808260 w 811617"/>
              <a:gd name="connsiteY0" fmla="*/ 92347 h 2461727"/>
              <a:gd name="connsiteX1" fmla="*/ 205961 w 811617"/>
              <a:gd name="connsiteY1" fmla="*/ 1806163 h 2461727"/>
              <a:gd name="connsiteX2" fmla="*/ 255240 w 811617"/>
              <a:gd name="connsiteY2" fmla="*/ 1494062 h 2461727"/>
              <a:gd name="connsiteX3" fmla="*/ 8845 w 811617"/>
              <a:gd name="connsiteY3" fmla="*/ 2424888 h 2461727"/>
              <a:gd name="connsiteX4" fmla="*/ 622095 w 811617"/>
              <a:gd name="connsiteY4" fmla="*/ 10215 h 2461727"/>
              <a:gd name="connsiteX5" fmla="*/ 233338 w 811617"/>
              <a:gd name="connsiteY5" fmla="*/ 1510488 h 2461727"/>
              <a:gd name="connsiteX6" fmla="*/ 665899 w 811617"/>
              <a:gd name="connsiteY6" fmla="*/ 311365 h 2461727"/>
              <a:gd name="connsiteX7" fmla="*/ 457832 w 811617"/>
              <a:gd name="connsiteY7" fmla="*/ 1094354 h 2461727"/>
              <a:gd name="connsiteX8" fmla="*/ 808260 w 811617"/>
              <a:gd name="connsiteY8" fmla="*/ 92347 h 246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617" h="2461727">
                <a:moveTo>
                  <a:pt x="808260" y="92347"/>
                </a:moveTo>
                <a:cubicBezTo>
                  <a:pt x="766282" y="210982"/>
                  <a:pt x="298131" y="1572544"/>
                  <a:pt x="205961" y="1806163"/>
                </a:cubicBezTo>
                <a:cubicBezTo>
                  <a:pt x="113791" y="2039782"/>
                  <a:pt x="288093" y="1390941"/>
                  <a:pt x="255240" y="1494062"/>
                </a:cubicBezTo>
                <a:cubicBezTo>
                  <a:pt x="222387" y="1597183"/>
                  <a:pt x="-52297" y="2672196"/>
                  <a:pt x="8845" y="2424888"/>
                </a:cubicBezTo>
                <a:cubicBezTo>
                  <a:pt x="69987" y="2177580"/>
                  <a:pt x="584680" y="162615"/>
                  <a:pt x="622095" y="10215"/>
                </a:cubicBezTo>
                <a:cubicBezTo>
                  <a:pt x="659510" y="-142185"/>
                  <a:pt x="226037" y="1460296"/>
                  <a:pt x="233338" y="1510488"/>
                </a:cubicBezTo>
                <a:cubicBezTo>
                  <a:pt x="240639" y="1560680"/>
                  <a:pt x="628483" y="380721"/>
                  <a:pt x="665899" y="311365"/>
                </a:cubicBezTo>
                <a:cubicBezTo>
                  <a:pt x="703315" y="242009"/>
                  <a:pt x="430455" y="1125381"/>
                  <a:pt x="457832" y="1094354"/>
                </a:cubicBezTo>
                <a:cubicBezTo>
                  <a:pt x="485209" y="1063327"/>
                  <a:pt x="850238" y="-26288"/>
                  <a:pt x="808260" y="9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C59E0A96-3E95-3C80-9D60-215AF04F511F}"/>
              </a:ext>
            </a:extLst>
          </p:cNvPr>
          <p:cNvSpPr/>
          <p:nvPr/>
        </p:nvSpPr>
        <p:spPr>
          <a:xfrm>
            <a:off x="2923337" y="4106029"/>
            <a:ext cx="427662" cy="2154939"/>
          </a:xfrm>
          <a:custGeom>
            <a:avLst/>
            <a:gdLst>
              <a:gd name="connsiteX0" fmla="*/ 427638 w 427662"/>
              <a:gd name="connsiteY0" fmla="*/ 558 h 2154939"/>
              <a:gd name="connsiteX1" fmla="*/ 186718 w 427662"/>
              <a:gd name="connsiteY1" fmla="*/ 1029942 h 2154939"/>
              <a:gd name="connsiteX2" fmla="*/ 312653 w 427662"/>
              <a:gd name="connsiteY2" fmla="*/ 887581 h 2154939"/>
              <a:gd name="connsiteX3" fmla="*/ 6028 w 427662"/>
              <a:gd name="connsiteY3" fmla="*/ 1402273 h 2154939"/>
              <a:gd name="connsiteX4" fmla="*/ 104586 w 427662"/>
              <a:gd name="connsiteY4" fmla="*/ 2146934 h 2154939"/>
              <a:gd name="connsiteX5" fmla="*/ 49832 w 427662"/>
              <a:gd name="connsiteY5" fmla="*/ 1714373 h 2154939"/>
              <a:gd name="connsiteX6" fmla="*/ 77209 w 427662"/>
              <a:gd name="connsiteY6" fmla="*/ 487873 h 2154939"/>
              <a:gd name="connsiteX7" fmla="*/ 60783 w 427662"/>
              <a:gd name="connsiteY7" fmla="*/ 1610340 h 2154939"/>
              <a:gd name="connsiteX8" fmla="*/ 285276 w 427662"/>
              <a:gd name="connsiteY8" fmla="*/ 263379 h 2154939"/>
              <a:gd name="connsiteX9" fmla="*/ 170292 w 427662"/>
              <a:gd name="connsiteY9" fmla="*/ 876630 h 2154939"/>
              <a:gd name="connsiteX10" fmla="*/ 427638 w 427662"/>
              <a:gd name="connsiteY10" fmla="*/ 558 h 215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662" h="2154939">
                <a:moveTo>
                  <a:pt x="427638" y="558"/>
                </a:moveTo>
                <a:cubicBezTo>
                  <a:pt x="430376" y="26110"/>
                  <a:pt x="205882" y="882105"/>
                  <a:pt x="186718" y="1029942"/>
                </a:cubicBezTo>
                <a:cubicBezTo>
                  <a:pt x="167554" y="1177779"/>
                  <a:pt x="342768" y="825526"/>
                  <a:pt x="312653" y="887581"/>
                </a:cubicBezTo>
                <a:cubicBezTo>
                  <a:pt x="282538" y="949636"/>
                  <a:pt x="40706" y="1192381"/>
                  <a:pt x="6028" y="1402273"/>
                </a:cubicBezTo>
                <a:cubicBezTo>
                  <a:pt x="-28650" y="1612165"/>
                  <a:pt x="97285" y="2094917"/>
                  <a:pt x="104586" y="2146934"/>
                </a:cubicBezTo>
                <a:cubicBezTo>
                  <a:pt x="111887" y="2198951"/>
                  <a:pt x="54395" y="1990883"/>
                  <a:pt x="49832" y="1714373"/>
                </a:cubicBezTo>
                <a:cubicBezTo>
                  <a:pt x="45269" y="1437863"/>
                  <a:pt x="75384" y="505212"/>
                  <a:pt x="77209" y="487873"/>
                </a:cubicBezTo>
                <a:cubicBezTo>
                  <a:pt x="79034" y="470534"/>
                  <a:pt x="26105" y="1647755"/>
                  <a:pt x="60783" y="1610340"/>
                </a:cubicBezTo>
                <a:cubicBezTo>
                  <a:pt x="95461" y="1572925"/>
                  <a:pt x="267024" y="385664"/>
                  <a:pt x="285276" y="263379"/>
                </a:cubicBezTo>
                <a:cubicBezTo>
                  <a:pt x="303527" y="141094"/>
                  <a:pt x="150215" y="919521"/>
                  <a:pt x="170292" y="876630"/>
                </a:cubicBezTo>
                <a:cubicBezTo>
                  <a:pt x="190369" y="833739"/>
                  <a:pt x="424900" y="-24994"/>
                  <a:pt x="427638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45920BAA-EDD5-768C-DACC-675450DBD902}"/>
              </a:ext>
            </a:extLst>
          </p:cNvPr>
          <p:cNvSpPr/>
          <p:nvPr/>
        </p:nvSpPr>
        <p:spPr>
          <a:xfrm>
            <a:off x="2329813" y="3191901"/>
            <a:ext cx="572182" cy="1692679"/>
          </a:xfrm>
          <a:custGeom>
            <a:avLst/>
            <a:gdLst>
              <a:gd name="connsiteX0" fmla="*/ 572175 w 572182"/>
              <a:gd name="connsiteY0" fmla="*/ 93368 h 1692679"/>
              <a:gd name="connsiteX1" fmla="*/ 199844 w 572182"/>
              <a:gd name="connsiteY1" fmla="*/ 827079 h 1692679"/>
              <a:gd name="connsiteX2" fmla="*/ 2728 w 572182"/>
              <a:gd name="connsiteY2" fmla="*/ 1675773 h 1692679"/>
              <a:gd name="connsiteX3" fmla="*/ 336731 w 572182"/>
              <a:gd name="connsiteY3" fmla="*/ 11237 h 1692679"/>
              <a:gd name="connsiteX4" fmla="*/ 123188 w 572182"/>
              <a:gd name="connsiteY4" fmla="*/ 920161 h 1692679"/>
              <a:gd name="connsiteX5" fmla="*/ 303878 w 572182"/>
              <a:gd name="connsiteY5" fmla="*/ 383567 h 1692679"/>
              <a:gd name="connsiteX6" fmla="*/ 210795 w 572182"/>
              <a:gd name="connsiteY6" fmla="*/ 591634 h 1692679"/>
              <a:gd name="connsiteX7" fmla="*/ 572175 w 572182"/>
              <a:gd name="connsiteY7" fmla="*/ 93368 h 16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2" h="1692679">
                <a:moveTo>
                  <a:pt x="572175" y="93368"/>
                </a:moveTo>
                <a:cubicBezTo>
                  <a:pt x="570350" y="132609"/>
                  <a:pt x="294752" y="563345"/>
                  <a:pt x="199844" y="827079"/>
                </a:cubicBezTo>
                <a:cubicBezTo>
                  <a:pt x="104936" y="1090813"/>
                  <a:pt x="-20086" y="1811747"/>
                  <a:pt x="2728" y="1675773"/>
                </a:cubicBezTo>
                <a:cubicBezTo>
                  <a:pt x="25542" y="1539799"/>
                  <a:pt x="316654" y="137172"/>
                  <a:pt x="336731" y="11237"/>
                </a:cubicBezTo>
                <a:cubicBezTo>
                  <a:pt x="356808" y="-114698"/>
                  <a:pt x="128663" y="858106"/>
                  <a:pt x="123188" y="920161"/>
                </a:cubicBezTo>
                <a:cubicBezTo>
                  <a:pt x="117712" y="982216"/>
                  <a:pt x="289277" y="438322"/>
                  <a:pt x="303878" y="383567"/>
                </a:cubicBezTo>
                <a:cubicBezTo>
                  <a:pt x="318479" y="328813"/>
                  <a:pt x="169729" y="638175"/>
                  <a:pt x="210795" y="591634"/>
                </a:cubicBezTo>
                <a:cubicBezTo>
                  <a:pt x="251861" y="545093"/>
                  <a:pt x="574000" y="54127"/>
                  <a:pt x="572175" y="93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C0375429-7726-A8A5-75FE-610505C26952}"/>
              </a:ext>
            </a:extLst>
          </p:cNvPr>
          <p:cNvSpPr/>
          <p:nvPr/>
        </p:nvSpPr>
        <p:spPr>
          <a:xfrm>
            <a:off x="2060690" y="4262003"/>
            <a:ext cx="443817" cy="1649558"/>
          </a:xfrm>
          <a:custGeom>
            <a:avLst/>
            <a:gdLst>
              <a:gd name="connsiteX0" fmla="*/ 441590 w 443817"/>
              <a:gd name="connsiteY0" fmla="*/ 167635 h 1649558"/>
              <a:gd name="connsiteX1" fmla="*/ 14505 w 443817"/>
              <a:gd name="connsiteY1" fmla="*/ 1065609 h 1649558"/>
              <a:gd name="connsiteX2" fmla="*/ 102112 w 443817"/>
              <a:gd name="connsiteY2" fmla="*/ 972526 h 1649558"/>
              <a:gd name="connsiteX3" fmla="*/ 124014 w 443817"/>
              <a:gd name="connsiteY3" fmla="*/ 1125839 h 1649558"/>
              <a:gd name="connsiteX4" fmla="*/ 140441 w 443817"/>
              <a:gd name="connsiteY4" fmla="*/ 1613154 h 1649558"/>
              <a:gd name="connsiteX5" fmla="*/ 343032 w 443817"/>
              <a:gd name="connsiteY5" fmla="*/ 25274 h 1649558"/>
              <a:gd name="connsiteX6" fmla="*/ 189720 w 443817"/>
              <a:gd name="connsiteY6" fmla="*/ 605671 h 1649558"/>
              <a:gd name="connsiteX7" fmla="*/ 441590 w 443817"/>
              <a:gd name="connsiteY7" fmla="*/ 167635 h 164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17" h="1649558">
                <a:moveTo>
                  <a:pt x="441590" y="167635"/>
                </a:moveTo>
                <a:cubicBezTo>
                  <a:pt x="412387" y="244291"/>
                  <a:pt x="71085" y="931461"/>
                  <a:pt x="14505" y="1065609"/>
                </a:cubicBezTo>
                <a:cubicBezTo>
                  <a:pt x="-42075" y="1199757"/>
                  <a:pt x="83861" y="962488"/>
                  <a:pt x="102112" y="972526"/>
                </a:cubicBezTo>
                <a:cubicBezTo>
                  <a:pt x="120363" y="982564"/>
                  <a:pt x="117626" y="1019068"/>
                  <a:pt x="124014" y="1125839"/>
                </a:cubicBezTo>
                <a:cubicBezTo>
                  <a:pt x="130402" y="1232610"/>
                  <a:pt x="103938" y="1796581"/>
                  <a:pt x="140441" y="1613154"/>
                </a:cubicBezTo>
                <a:cubicBezTo>
                  <a:pt x="176944" y="1429727"/>
                  <a:pt x="334819" y="193188"/>
                  <a:pt x="343032" y="25274"/>
                </a:cubicBezTo>
                <a:cubicBezTo>
                  <a:pt x="351245" y="-142640"/>
                  <a:pt x="176031" y="580119"/>
                  <a:pt x="189720" y="605671"/>
                </a:cubicBezTo>
                <a:cubicBezTo>
                  <a:pt x="203409" y="631223"/>
                  <a:pt x="470793" y="90979"/>
                  <a:pt x="441590" y="16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2EADEDDE-73D6-12A5-794B-F44A7D0AFA97}"/>
              </a:ext>
            </a:extLst>
          </p:cNvPr>
          <p:cNvSpPr/>
          <p:nvPr/>
        </p:nvSpPr>
        <p:spPr>
          <a:xfrm>
            <a:off x="3430422" y="6044895"/>
            <a:ext cx="595891" cy="1621431"/>
          </a:xfrm>
          <a:custGeom>
            <a:avLst/>
            <a:gdLst>
              <a:gd name="connsiteX0" fmla="*/ 358589 w 595891"/>
              <a:gd name="connsiteY0" fmla="*/ 1 h 1621431"/>
              <a:gd name="connsiteX1" fmla="*/ 134095 w 595891"/>
              <a:gd name="connsiteY1" fmla="*/ 607776 h 1621431"/>
              <a:gd name="connsiteX2" fmla="*/ 183374 w 595891"/>
              <a:gd name="connsiteY2" fmla="*/ 476365 h 1621431"/>
              <a:gd name="connsiteX3" fmla="*/ 117669 w 595891"/>
              <a:gd name="connsiteY3" fmla="*/ 317577 h 1621431"/>
              <a:gd name="connsiteX4" fmla="*/ 298359 w 595891"/>
              <a:gd name="connsiteY4" fmla="*/ 930827 h 1621431"/>
              <a:gd name="connsiteX5" fmla="*/ 402392 w 595891"/>
              <a:gd name="connsiteY5" fmla="*/ 1472897 h 1621431"/>
              <a:gd name="connsiteX6" fmla="*/ 281932 w 595891"/>
              <a:gd name="connsiteY6" fmla="*/ 1357912 h 1621431"/>
              <a:gd name="connsiteX7" fmla="*/ 594033 w 595891"/>
              <a:gd name="connsiteY7" fmla="*/ 1620734 h 1621431"/>
              <a:gd name="connsiteX8" fmla="*/ 402392 w 595891"/>
              <a:gd name="connsiteY8" fmla="*/ 1407191 h 1621431"/>
              <a:gd name="connsiteX9" fmla="*/ 210752 w 595891"/>
              <a:gd name="connsiteY9" fmla="*/ 673481 h 1621431"/>
              <a:gd name="connsiteX10" fmla="*/ 101243 w 595891"/>
              <a:gd name="connsiteY10" fmla="*/ 399709 h 1621431"/>
              <a:gd name="connsiteX11" fmla="*/ 8160 w 595891"/>
              <a:gd name="connsiteY11" fmla="*/ 613251 h 1621431"/>
              <a:gd name="connsiteX12" fmla="*/ 358589 w 595891"/>
              <a:gd name="connsiteY12" fmla="*/ 1 h 16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891" h="1621431">
                <a:moveTo>
                  <a:pt x="358589" y="1"/>
                </a:moveTo>
                <a:cubicBezTo>
                  <a:pt x="379578" y="-911"/>
                  <a:pt x="163297" y="528382"/>
                  <a:pt x="134095" y="607776"/>
                </a:cubicBezTo>
                <a:cubicBezTo>
                  <a:pt x="104893" y="687170"/>
                  <a:pt x="186112" y="524732"/>
                  <a:pt x="183374" y="476365"/>
                </a:cubicBezTo>
                <a:cubicBezTo>
                  <a:pt x="180636" y="427999"/>
                  <a:pt x="98505" y="241833"/>
                  <a:pt x="117669" y="317577"/>
                </a:cubicBezTo>
                <a:cubicBezTo>
                  <a:pt x="136833" y="393321"/>
                  <a:pt x="250905" y="738274"/>
                  <a:pt x="298359" y="930827"/>
                </a:cubicBezTo>
                <a:cubicBezTo>
                  <a:pt x="345813" y="1123380"/>
                  <a:pt x="405130" y="1401716"/>
                  <a:pt x="402392" y="1472897"/>
                </a:cubicBezTo>
                <a:cubicBezTo>
                  <a:pt x="399654" y="1544078"/>
                  <a:pt x="249992" y="1333272"/>
                  <a:pt x="281932" y="1357912"/>
                </a:cubicBezTo>
                <a:cubicBezTo>
                  <a:pt x="313872" y="1382552"/>
                  <a:pt x="573956" y="1612521"/>
                  <a:pt x="594033" y="1620734"/>
                </a:cubicBezTo>
                <a:cubicBezTo>
                  <a:pt x="614110" y="1628947"/>
                  <a:pt x="466272" y="1565066"/>
                  <a:pt x="402392" y="1407191"/>
                </a:cubicBezTo>
                <a:cubicBezTo>
                  <a:pt x="338512" y="1249316"/>
                  <a:pt x="260944" y="841395"/>
                  <a:pt x="210752" y="673481"/>
                </a:cubicBezTo>
                <a:cubicBezTo>
                  <a:pt x="160560" y="505567"/>
                  <a:pt x="135008" y="409747"/>
                  <a:pt x="101243" y="399709"/>
                </a:cubicBezTo>
                <a:cubicBezTo>
                  <a:pt x="67478" y="389671"/>
                  <a:pt x="-28343" y="679869"/>
                  <a:pt x="8160" y="613251"/>
                </a:cubicBezTo>
                <a:cubicBezTo>
                  <a:pt x="44663" y="546633"/>
                  <a:pt x="337600" y="913"/>
                  <a:pt x="35858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7EAEF678-D50A-402E-5324-4A895B0C04DD}"/>
              </a:ext>
            </a:extLst>
          </p:cNvPr>
          <p:cNvSpPr/>
          <p:nvPr/>
        </p:nvSpPr>
        <p:spPr>
          <a:xfrm>
            <a:off x="2515626" y="5332584"/>
            <a:ext cx="415382" cy="1405122"/>
          </a:xfrm>
          <a:custGeom>
            <a:avLst/>
            <a:gdLst>
              <a:gd name="connsiteX0" fmla="*/ 413739 w 415382"/>
              <a:gd name="connsiteY0" fmla="*/ 11454 h 1405122"/>
              <a:gd name="connsiteX1" fmla="*/ 3081 w 415382"/>
              <a:gd name="connsiteY1" fmla="*/ 1396743 h 1405122"/>
              <a:gd name="connsiteX2" fmla="*/ 222099 w 415382"/>
              <a:gd name="connsiteY2" fmla="*/ 597327 h 1405122"/>
              <a:gd name="connsiteX3" fmla="*/ 150918 w 415382"/>
              <a:gd name="connsiteY3" fmla="*/ 728738 h 1405122"/>
              <a:gd name="connsiteX4" fmla="*/ 413739 w 415382"/>
              <a:gd name="connsiteY4" fmla="*/ 11454 h 1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382" h="1405122">
                <a:moveTo>
                  <a:pt x="413739" y="11454"/>
                </a:moveTo>
                <a:cubicBezTo>
                  <a:pt x="389100" y="122788"/>
                  <a:pt x="35021" y="1299098"/>
                  <a:pt x="3081" y="1396743"/>
                </a:cubicBezTo>
                <a:cubicBezTo>
                  <a:pt x="-28859" y="1494388"/>
                  <a:pt x="197460" y="708661"/>
                  <a:pt x="222099" y="597327"/>
                </a:cubicBezTo>
                <a:cubicBezTo>
                  <a:pt x="246738" y="485993"/>
                  <a:pt x="123541" y="822733"/>
                  <a:pt x="150918" y="728738"/>
                </a:cubicBezTo>
                <a:cubicBezTo>
                  <a:pt x="178295" y="634743"/>
                  <a:pt x="438378" y="-99880"/>
                  <a:pt x="413739" y="1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63AEAEEB-7847-B598-4336-178CE126174A}"/>
              </a:ext>
            </a:extLst>
          </p:cNvPr>
          <p:cNvSpPr/>
          <p:nvPr/>
        </p:nvSpPr>
        <p:spPr>
          <a:xfrm>
            <a:off x="2861830" y="5946467"/>
            <a:ext cx="330406" cy="1927423"/>
          </a:xfrm>
          <a:custGeom>
            <a:avLst/>
            <a:gdLst>
              <a:gd name="connsiteX0" fmla="*/ 1830 w 330406"/>
              <a:gd name="connsiteY0" fmla="*/ 5346 h 1927423"/>
              <a:gd name="connsiteX1" fmla="*/ 264651 w 330406"/>
              <a:gd name="connsiteY1" fmla="*/ 826664 h 1927423"/>
              <a:gd name="connsiteX2" fmla="*/ 127765 w 330406"/>
              <a:gd name="connsiteY2" fmla="*/ 1253749 h 1927423"/>
              <a:gd name="connsiteX3" fmla="*/ 275602 w 330406"/>
              <a:gd name="connsiteY3" fmla="*/ 1094961 h 1927423"/>
              <a:gd name="connsiteX4" fmla="*/ 138716 w 330406"/>
              <a:gd name="connsiteY4" fmla="*/ 1418012 h 1927423"/>
              <a:gd name="connsiteX5" fmla="*/ 94913 w 330406"/>
              <a:gd name="connsiteY5" fmla="*/ 1927229 h 1927423"/>
              <a:gd name="connsiteX6" fmla="*/ 193471 w 330406"/>
              <a:gd name="connsiteY6" fmla="*/ 1357782 h 1927423"/>
              <a:gd name="connsiteX7" fmla="*/ 330357 w 330406"/>
              <a:gd name="connsiteY7" fmla="*/ 635023 h 1927423"/>
              <a:gd name="connsiteX8" fmla="*/ 209897 w 330406"/>
              <a:gd name="connsiteY8" fmla="*/ 952599 h 1927423"/>
              <a:gd name="connsiteX9" fmla="*/ 259176 w 330406"/>
              <a:gd name="connsiteY9" fmla="*/ 733581 h 1927423"/>
              <a:gd name="connsiteX10" fmla="*/ 73011 w 330406"/>
              <a:gd name="connsiteY10" fmla="*/ 224364 h 1927423"/>
              <a:gd name="connsiteX11" fmla="*/ 144192 w 330406"/>
              <a:gd name="connsiteY11" fmla="*/ 459808 h 1927423"/>
              <a:gd name="connsiteX12" fmla="*/ 1830 w 330406"/>
              <a:gd name="connsiteY12" fmla="*/ 5346 h 1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06" h="1927423">
                <a:moveTo>
                  <a:pt x="1830" y="5346"/>
                </a:moveTo>
                <a:cubicBezTo>
                  <a:pt x="21907" y="66489"/>
                  <a:pt x="243662" y="618597"/>
                  <a:pt x="264651" y="826664"/>
                </a:cubicBezTo>
                <a:cubicBezTo>
                  <a:pt x="285640" y="1034731"/>
                  <a:pt x="125940" y="1209033"/>
                  <a:pt x="127765" y="1253749"/>
                </a:cubicBezTo>
                <a:cubicBezTo>
                  <a:pt x="129590" y="1298465"/>
                  <a:pt x="273777" y="1067584"/>
                  <a:pt x="275602" y="1094961"/>
                </a:cubicBezTo>
                <a:cubicBezTo>
                  <a:pt x="277427" y="1122338"/>
                  <a:pt x="168831" y="1279301"/>
                  <a:pt x="138716" y="1418012"/>
                </a:cubicBezTo>
                <a:cubicBezTo>
                  <a:pt x="108601" y="1556723"/>
                  <a:pt x="85787" y="1937267"/>
                  <a:pt x="94913" y="1927229"/>
                </a:cubicBezTo>
                <a:cubicBezTo>
                  <a:pt x="104039" y="1917191"/>
                  <a:pt x="154230" y="1573150"/>
                  <a:pt x="193471" y="1357782"/>
                </a:cubicBezTo>
                <a:cubicBezTo>
                  <a:pt x="232712" y="1142414"/>
                  <a:pt x="327619" y="702553"/>
                  <a:pt x="330357" y="635023"/>
                </a:cubicBezTo>
                <a:cubicBezTo>
                  <a:pt x="333095" y="567493"/>
                  <a:pt x="221760" y="936173"/>
                  <a:pt x="209897" y="952599"/>
                </a:cubicBezTo>
                <a:cubicBezTo>
                  <a:pt x="198034" y="969025"/>
                  <a:pt x="281990" y="854954"/>
                  <a:pt x="259176" y="733581"/>
                </a:cubicBezTo>
                <a:cubicBezTo>
                  <a:pt x="236362" y="612209"/>
                  <a:pt x="92175" y="269993"/>
                  <a:pt x="73011" y="224364"/>
                </a:cubicBezTo>
                <a:cubicBezTo>
                  <a:pt x="53847" y="178735"/>
                  <a:pt x="155143" y="492660"/>
                  <a:pt x="144192" y="459808"/>
                </a:cubicBezTo>
                <a:cubicBezTo>
                  <a:pt x="133241" y="426956"/>
                  <a:pt x="-18247" y="-55797"/>
                  <a:pt x="1830" y="5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39D96730-37EC-1414-67BD-5B22505DBAE9}"/>
              </a:ext>
            </a:extLst>
          </p:cNvPr>
          <p:cNvSpPr/>
          <p:nvPr/>
        </p:nvSpPr>
        <p:spPr>
          <a:xfrm>
            <a:off x="2156632" y="5674796"/>
            <a:ext cx="710949" cy="2090671"/>
          </a:xfrm>
          <a:custGeom>
            <a:avLst/>
            <a:gdLst>
              <a:gd name="connsiteX0" fmla="*/ 263517 w 710949"/>
              <a:gd name="connsiteY0" fmla="*/ 30622 h 2090671"/>
              <a:gd name="connsiteX1" fmla="*/ 258041 w 710949"/>
              <a:gd name="connsiteY1" fmla="*/ 96327 h 2090671"/>
              <a:gd name="connsiteX2" fmla="*/ 208762 w 710949"/>
              <a:gd name="connsiteY2" fmla="*/ 561741 h 2090671"/>
              <a:gd name="connsiteX3" fmla="*/ 586568 w 710949"/>
              <a:gd name="connsiteY3" fmla="*/ 1339254 h 2090671"/>
              <a:gd name="connsiteX4" fmla="*/ 466108 w 710949"/>
              <a:gd name="connsiteY4" fmla="*/ 1120236 h 2090671"/>
              <a:gd name="connsiteX5" fmla="*/ 696077 w 710949"/>
              <a:gd name="connsiteY5" fmla="*/ 1514469 h 2090671"/>
              <a:gd name="connsiteX6" fmla="*/ 630372 w 710949"/>
              <a:gd name="connsiteY6" fmla="*/ 2089391 h 2090671"/>
              <a:gd name="connsiteX7" fmla="*/ 707028 w 710949"/>
              <a:gd name="connsiteY7" fmla="*/ 1651355 h 2090671"/>
              <a:gd name="connsiteX8" fmla="*/ 482534 w 710949"/>
              <a:gd name="connsiteY8" fmla="*/ 1049055 h 2090671"/>
              <a:gd name="connsiteX9" fmla="*/ 444206 w 710949"/>
              <a:gd name="connsiteY9" fmla="*/ 1229745 h 2090671"/>
              <a:gd name="connsiteX10" fmla="*/ 482534 w 710949"/>
              <a:gd name="connsiteY10" fmla="*/ 1695158 h 2090671"/>
              <a:gd name="connsiteX11" fmla="*/ 460633 w 710949"/>
              <a:gd name="connsiteY11" fmla="*/ 1114761 h 2090671"/>
              <a:gd name="connsiteX12" fmla="*/ 208762 w 710949"/>
              <a:gd name="connsiteY12" fmla="*/ 715053 h 2090671"/>
              <a:gd name="connsiteX13" fmla="*/ 252566 w 710949"/>
              <a:gd name="connsiteY13" fmla="*/ 1525420 h 2090671"/>
              <a:gd name="connsiteX14" fmla="*/ 274467 w 710949"/>
              <a:gd name="connsiteY14" fmla="*/ 632921 h 2090671"/>
              <a:gd name="connsiteX15" fmla="*/ 695 w 710949"/>
              <a:gd name="connsiteY15" fmla="*/ 244164 h 2090671"/>
              <a:gd name="connsiteX16" fmla="*/ 197811 w 710949"/>
              <a:gd name="connsiteY16" fmla="*/ 474133 h 2090671"/>
              <a:gd name="connsiteX17" fmla="*/ 263517 w 710949"/>
              <a:gd name="connsiteY17" fmla="*/ 30622 h 209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0949" h="2090671">
                <a:moveTo>
                  <a:pt x="263517" y="30622"/>
                </a:moveTo>
                <a:cubicBezTo>
                  <a:pt x="273555" y="-32345"/>
                  <a:pt x="267167" y="7807"/>
                  <a:pt x="258041" y="96327"/>
                </a:cubicBezTo>
                <a:cubicBezTo>
                  <a:pt x="248915" y="184847"/>
                  <a:pt x="154008" y="354587"/>
                  <a:pt x="208762" y="561741"/>
                </a:cubicBezTo>
                <a:cubicBezTo>
                  <a:pt x="263516" y="768895"/>
                  <a:pt x="543677" y="1246172"/>
                  <a:pt x="586568" y="1339254"/>
                </a:cubicBezTo>
                <a:cubicBezTo>
                  <a:pt x="629459" y="1432337"/>
                  <a:pt x="447857" y="1091034"/>
                  <a:pt x="466108" y="1120236"/>
                </a:cubicBezTo>
                <a:cubicBezTo>
                  <a:pt x="484360" y="1149439"/>
                  <a:pt x="668700" y="1352943"/>
                  <a:pt x="696077" y="1514469"/>
                </a:cubicBezTo>
                <a:cubicBezTo>
                  <a:pt x="723454" y="1675995"/>
                  <a:pt x="628547" y="2066577"/>
                  <a:pt x="630372" y="2089391"/>
                </a:cubicBezTo>
                <a:cubicBezTo>
                  <a:pt x="632197" y="2112205"/>
                  <a:pt x="731668" y="1824744"/>
                  <a:pt x="707028" y="1651355"/>
                </a:cubicBezTo>
                <a:cubicBezTo>
                  <a:pt x="682388" y="1477966"/>
                  <a:pt x="526338" y="1119323"/>
                  <a:pt x="482534" y="1049055"/>
                </a:cubicBezTo>
                <a:cubicBezTo>
                  <a:pt x="438730" y="978787"/>
                  <a:pt x="444206" y="1122061"/>
                  <a:pt x="444206" y="1229745"/>
                </a:cubicBezTo>
                <a:cubicBezTo>
                  <a:pt x="444206" y="1337429"/>
                  <a:pt x="479796" y="1714322"/>
                  <a:pt x="482534" y="1695158"/>
                </a:cubicBezTo>
                <a:cubicBezTo>
                  <a:pt x="485272" y="1675994"/>
                  <a:pt x="506262" y="1278112"/>
                  <a:pt x="460633" y="1114761"/>
                </a:cubicBezTo>
                <a:cubicBezTo>
                  <a:pt x="415004" y="951410"/>
                  <a:pt x="243440" y="646610"/>
                  <a:pt x="208762" y="715053"/>
                </a:cubicBezTo>
                <a:cubicBezTo>
                  <a:pt x="174084" y="783496"/>
                  <a:pt x="241615" y="1539109"/>
                  <a:pt x="252566" y="1525420"/>
                </a:cubicBezTo>
                <a:cubicBezTo>
                  <a:pt x="263517" y="1511731"/>
                  <a:pt x="316445" y="846464"/>
                  <a:pt x="274467" y="632921"/>
                </a:cubicBezTo>
                <a:cubicBezTo>
                  <a:pt x="232489" y="419378"/>
                  <a:pt x="13471" y="270629"/>
                  <a:pt x="695" y="244164"/>
                </a:cubicBezTo>
                <a:cubicBezTo>
                  <a:pt x="-12081" y="217699"/>
                  <a:pt x="154920" y="504248"/>
                  <a:pt x="197811" y="474133"/>
                </a:cubicBezTo>
                <a:cubicBezTo>
                  <a:pt x="240702" y="444018"/>
                  <a:pt x="253479" y="93589"/>
                  <a:pt x="263517" y="30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DC4D022E-4B01-70D4-EF51-2380ADF95CAE}"/>
              </a:ext>
            </a:extLst>
          </p:cNvPr>
          <p:cNvSpPr/>
          <p:nvPr/>
        </p:nvSpPr>
        <p:spPr>
          <a:xfrm>
            <a:off x="3317887" y="670211"/>
            <a:ext cx="1357884" cy="507027"/>
          </a:xfrm>
          <a:custGeom>
            <a:avLst/>
            <a:gdLst>
              <a:gd name="connsiteX0" fmla="*/ 1352671 w 1357884"/>
              <a:gd name="connsiteY0" fmla="*/ 320845 h 507027"/>
              <a:gd name="connsiteX1" fmla="*/ 848930 w 1357884"/>
              <a:gd name="connsiteY1" fmla="*/ 3269 h 507027"/>
              <a:gd name="connsiteX2" fmla="*/ 493026 w 1357884"/>
              <a:gd name="connsiteY2" fmla="*/ 151106 h 507027"/>
              <a:gd name="connsiteX3" fmla="*/ 580633 w 1357884"/>
              <a:gd name="connsiteY3" fmla="*/ 74450 h 507027"/>
              <a:gd name="connsiteX4" fmla="*/ 235 w 1357884"/>
              <a:gd name="connsiteY4" fmla="*/ 507011 h 507027"/>
              <a:gd name="connsiteX5" fmla="*/ 657289 w 1357884"/>
              <a:gd name="connsiteY5" fmla="*/ 90876 h 507027"/>
              <a:gd name="connsiteX6" fmla="*/ 717519 w 1357884"/>
              <a:gd name="connsiteY6" fmla="*/ 79926 h 507027"/>
              <a:gd name="connsiteX7" fmla="*/ 646338 w 1357884"/>
              <a:gd name="connsiteY7" fmla="*/ 183959 h 507027"/>
              <a:gd name="connsiteX8" fmla="*/ 903684 w 1357884"/>
              <a:gd name="connsiteY8" fmla="*/ 41597 h 507027"/>
              <a:gd name="connsiteX9" fmla="*/ 1128178 w 1357884"/>
              <a:gd name="connsiteY9" fmla="*/ 200385 h 507027"/>
              <a:gd name="connsiteX10" fmla="*/ 1111751 w 1357884"/>
              <a:gd name="connsiteY10" fmla="*/ 36122 h 507027"/>
              <a:gd name="connsiteX11" fmla="*/ 1352671 w 1357884"/>
              <a:gd name="connsiteY11" fmla="*/ 320845 h 5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884" h="507027">
                <a:moveTo>
                  <a:pt x="1352671" y="320845"/>
                </a:moveTo>
                <a:cubicBezTo>
                  <a:pt x="1308868" y="315370"/>
                  <a:pt x="992204" y="31559"/>
                  <a:pt x="848930" y="3269"/>
                </a:cubicBezTo>
                <a:cubicBezTo>
                  <a:pt x="705656" y="-25021"/>
                  <a:pt x="537742" y="139243"/>
                  <a:pt x="493026" y="151106"/>
                </a:cubicBezTo>
                <a:cubicBezTo>
                  <a:pt x="448310" y="162969"/>
                  <a:pt x="662765" y="15133"/>
                  <a:pt x="580633" y="74450"/>
                </a:cubicBezTo>
                <a:cubicBezTo>
                  <a:pt x="498501" y="133767"/>
                  <a:pt x="-12541" y="504273"/>
                  <a:pt x="235" y="507011"/>
                </a:cubicBezTo>
                <a:cubicBezTo>
                  <a:pt x="13011" y="509749"/>
                  <a:pt x="537742" y="162057"/>
                  <a:pt x="657289" y="90876"/>
                </a:cubicBezTo>
                <a:cubicBezTo>
                  <a:pt x="776836" y="19695"/>
                  <a:pt x="719344" y="64412"/>
                  <a:pt x="717519" y="79926"/>
                </a:cubicBezTo>
                <a:cubicBezTo>
                  <a:pt x="715694" y="95440"/>
                  <a:pt x="615310" y="190347"/>
                  <a:pt x="646338" y="183959"/>
                </a:cubicBezTo>
                <a:cubicBezTo>
                  <a:pt x="677365" y="177571"/>
                  <a:pt x="823377" y="38859"/>
                  <a:pt x="903684" y="41597"/>
                </a:cubicBezTo>
                <a:cubicBezTo>
                  <a:pt x="983991" y="44335"/>
                  <a:pt x="1093500" y="201297"/>
                  <a:pt x="1128178" y="200385"/>
                </a:cubicBezTo>
                <a:cubicBezTo>
                  <a:pt x="1162856" y="199473"/>
                  <a:pt x="1072510" y="15133"/>
                  <a:pt x="1111751" y="36122"/>
                </a:cubicBezTo>
                <a:cubicBezTo>
                  <a:pt x="1150992" y="57111"/>
                  <a:pt x="1396474" y="326320"/>
                  <a:pt x="1352671" y="320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105F8E0-0CA3-5108-DF17-D03B96844143}"/>
              </a:ext>
            </a:extLst>
          </p:cNvPr>
          <p:cNvSpPr/>
          <p:nvPr/>
        </p:nvSpPr>
        <p:spPr>
          <a:xfrm>
            <a:off x="3742693" y="1070886"/>
            <a:ext cx="1232865" cy="1092810"/>
          </a:xfrm>
          <a:custGeom>
            <a:avLst/>
            <a:gdLst>
              <a:gd name="connsiteX0" fmla="*/ 3548 w 1232865"/>
              <a:gd name="connsiteY0" fmla="*/ 477996 h 1092810"/>
              <a:gd name="connsiteX1" fmla="*/ 908617 w 1232865"/>
              <a:gd name="connsiteY1" fmla="*/ 20796 h 1092810"/>
              <a:gd name="connsiteX2" fmla="*/ 810646 w 1232865"/>
              <a:gd name="connsiteY2" fmla="*/ 81445 h 1092810"/>
              <a:gd name="connsiteX3" fmla="*/ 927278 w 1232865"/>
              <a:gd name="connsiteY3" fmla="*/ 114102 h 1092810"/>
              <a:gd name="connsiteX4" fmla="*/ 1043911 w 1232865"/>
              <a:gd name="connsiteY4" fmla="*/ 403351 h 1092810"/>
              <a:gd name="connsiteX5" fmla="*/ 1034580 w 1232865"/>
              <a:gd name="connsiteY5" fmla="*/ 198077 h 1092810"/>
              <a:gd name="connsiteX6" fmla="*/ 1207197 w 1232865"/>
              <a:gd name="connsiteY6" fmla="*/ 1056494 h 1092810"/>
              <a:gd name="connsiteX7" fmla="*/ 1183870 w 1232865"/>
              <a:gd name="connsiteY7" fmla="*/ 874547 h 1092810"/>
              <a:gd name="connsiteX8" fmla="*/ 759327 w 1232865"/>
              <a:gd name="connsiteY8" fmla="*/ 338036 h 1092810"/>
              <a:gd name="connsiteX9" fmla="*/ 917948 w 1232865"/>
              <a:gd name="connsiteY9" fmla="*/ 468665 h 1092810"/>
              <a:gd name="connsiteX10" fmla="*/ 861964 w 1232865"/>
              <a:gd name="connsiteY10" fmla="*/ 244730 h 1092810"/>
              <a:gd name="connsiteX11" fmla="*/ 754662 w 1232865"/>
              <a:gd name="connsiteY11" fmla="*/ 277387 h 1092810"/>
              <a:gd name="connsiteX12" fmla="*/ 763993 w 1232865"/>
              <a:gd name="connsiteY12" fmla="*/ 188747 h 1092810"/>
              <a:gd name="connsiteX13" fmla="*/ 400099 w 1232865"/>
              <a:gd name="connsiteY13" fmla="*/ 352032 h 1092810"/>
              <a:gd name="connsiteX14" fmla="*/ 586711 w 1232865"/>
              <a:gd name="connsiteY14" fmla="*/ 277387 h 1092810"/>
              <a:gd name="connsiteX15" fmla="*/ 3548 w 1232865"/>
              <a:gd name="connsiteY15" fmla="*/ 477996 h 10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2865" h="1092810">
                <a:moveTo>
                  <a:pt x="3548" y="477996"/>
                </a:moveTo>
                <a:cubicBezTo>
                  <a:pt x="57199" y="435231"/>
                  <a:pt x="774101" y="86888"/>
                  <a:pt x="908617" y="20796"/>
                </a:cubicBezTo>
                <a:cubicBezTo>
                  <a:pt x="1043133" y="-45296"/>
                  <a:pt x="807536" y="65894"/>
                  <a:pt x="810646" y="81445"/>
                </a:cubicBezTo>
                <a:cubicBezTo>
                  <a:pt x="813756" y="96996"/>
                  <a:pt x="888401" y="60451"/>
                  <a:pt x="927278" y="114102"/>
                </a:cubicBezTo>
                <a:cubicBezTo>
                  <a:pt x="966155" y="167753"/>
                  <a:pt x="1026027" y="389355"/>
                  <a:pt x="1043911" y="403351"/>
                </a:cubicBezTo>
                <a:cubicBezTo>
                  <a:pt x="1061795" y="417347"/>
                  <a:pt x="1007366" y="89220"/>
                  <a:pt x="1034580" y="198077"/>
                </a:cubicBezTo>
                <a:cubicBezTo>
                  <a:pt x="1061794" y="306934"/>
                  <a:pt x="1182315" y="943749"/>
                  <a:pt x="1207197" y="1056494"/>
                </a:cubicBezTo>
                <a:cubicBezTo>
                  <a:pt x="1232079" y="1169239"/>
                  <a:pt x="1258515" y="994290"/>
                  <a:pt x="1183870" y="874547"/>
                </a:cubicBezTo>
                <a:cubicBezTo>
                  <a:pt x="1109225" y="754804"/>
                  <a:pt x="803647" y="405683"/>
                  <a:pt x="759327" y="338036"/>
                </a:cubicBezTo>
                <a:cubicBezTo>
                  <a:pt x="715007" y="270389"/>
                  <a:pt x="900842" y="484216"/>
                  <a:pt x="917948" y="468665"/>
                </a:cubicBezTo>
                <a:cubicBezTo>
                  <a:pt x="935054" y="453114"/>
                  <a:pt x="889178" y="276610"/>
                  <a:pt x="861964" y="244730"/>
                </a:cubicBezTo>
                <a:cubicBezTo>
                  <a:pt x="834750" y="212850"/>
                  <a:pt x="770990" y="286717"/>
                  <a:pt x="754662" y="277387"/>
                </a:cubicBezTo>
                <a:cubicBezTo>
                  <a:pt x="738334" y="268057"/>
                  <a:pt x="823087" y="176306"/>
                  <a:pt x="763993" y="188747"/>
                </a:cubicBezTo>
                <a:cubicBezTo>
                  <a:pt x="704899" y="201188"/>
                  <a:pt x="429646" y="337259"/>
                  <a:pt x="400099" y="352032"/>
                </a:cubicBezTo>
                <a:cubicBezTo>
                  <a:pt x="370552" y="366805"/>
                  <a:pt x="652025" y="255616"/>
                  <a:pt x="586711" y="277387"/>
                </a:cubicBezTo>
                <a:cubicBezTo>
                  <a:pt x="521397" y="299158"/>
                  <a:pt x="-50103" y="520761"/>
                  <a:pt x="3548" y="47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B2AB8191-0FC6-4F3F-CA38-0B551D68805E}"/>
              </a:ext>
            </a:extLst>
          </p:cNvPr>
          <p:cNvSpPr/>
          <p:nvPr/>
        </p:nvSpPr>
        <p:spPr>
          <a:xfrm>
            <a:off x="4420507" y="472707"/>
            <a:ext cx="1731049" cy="270705"/>
          </a:xfrm>
          <a:custGeom>
            <a:avLst/>
            <a:gdLst>
              <a:gd name="connsiteX0" fmla="*/ 11534 w 1731049"/>
              <a:gd name="connsiteY0" fmla="*/ 269077 h 270705"/>
              <a:gd name="connsiteX1" fmla="*/ 1019240 w 1731049"/>
              <a:gd name="connsiteY1" fmla="*/ 7820 h 270705"/>
              <a:gd name="connsiteX2" fmla="*/ 944595 w 1731049"/>
              <a:gd name="connsiteY2" fmla="*/ 68469 h 270705"/>
              <a:gd name="connsiteX3" fmla="*/ 1215183 w 1731049"/>
              <a:gd name="connsiteY3" fmla="*/ 68469 h 270705"/>
              <a:gd name="connsiteX4" fmla="*/ 1728366 w 1731049"/>
              <a:gd name="connsiteY4" fmla="*/ 171105 h 270705"/>
              <a:gd name="connsiteX5" fmla="*/ 1378469 w 1731049"/>
              <a:gd name="connsiteY5" fmla="*/ 54473 h 270705"/>
              <a:gd name="connsiteX6" fmla="*/ 571371 w 1731049"/>
              <a:gd name="connsiteY6" fmla="*/ 40477 h 270705"/>
              <a:gd name="connsiteX7" fmla="*/ 496726 w 1731049"/>
              <a:gd name="connsiteY7" fmla="*/ 82464 h 270705"/>
              <a:gd name="connsiteX8" fmla="*/ 347436 w 1731049"/>
              <a:gd name="connsiteY8" fmla="*/ 21815 h 270705"/>
              <a:gd name="connsiteX9" fmla="*/ 464069 w 1731049"/>
              <a:gd name="connsiteY9" fmla="*/ 115122 h 270705"/>
              <a:gd name="connsiteX10" fmla="*/ 11534 w 1731049"/>
              <a:gd name="connsiteY10" fmla="*/ 269077 h 2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1049" h="270705">
                <a:moveTo>
                  <a:pt x="11534" y="269077"/>
                </a:moveTo>
                <a:cubicBezTo>
                  <a:pt x="104062" y="251193"/>
                  <a:pt x="863730" y="41255"/>
                  <a:pt x="1019240" y="7820"/>
                </a:cubicBezTo>
                <a:cubicBezTo>
                  <a:pt x="1174750" y="-25615"/>
                  <a:pt x="911938" y="58361"/>
                  <a:pt x="944595" y="68469"/>
                </a:cubicBezTo>
                <a:cubicBezTo>
                  <a:pt x="977252" y="78577"/>
                  <a:pt x="1084555" y="51363"/>
                  <a:pt x="1215183" y="68469"/>
                </a:cubicBezTo>
                <a:cubicBezTo>
                  <a:pt x="1345811" y="85575"/>
                  <a:pt x="1701152" y="173438"/>
                  <a:pt x="1728366" y="171105"/>
                </a:cubicBezTo>
                <a:cubicBezTo>
                  <a:pt x="1755580" y="168772"/>
                  <a:pt x="1571301" y="76244"/>
                  <a:pt x="1378469" y="54473"/>
                </a:cubicBezTo>
                <a:cubicBezTo>
                  <a:pt x="1185637" y="32702"/>
                  <a:pt x="718328" y="35812"/>
                  <a:pt x="571371" y="40477"/>
                </a:cubicBezTo>
                <a:cubicBezTo>
                  <a:pt x="424414" y="45142"/>
                  <a:pt x="534049" y="85574"/>
                  <a:pt x="496726" y="82464"/>
                </a:cubicBezTo>
                <a:cubicBezTo>
                  <a:pt x="459404" y="79354"/>
                  <a:pt x="352879" y="16372"/>
                  <a:pt x="347436" y="21815"/>
                </a:cubicBezTo>
                <a:cubicBezTo>
                  <a:pt x="341993" y="27258"/>
                  <a:pt x="516165" y="77800"/>
                  <a:pt x="464069" y="115122"/>
                </a:cubicBezTo>
                <a:cubicBezTo>
                  <a:pt x="411973" y="152444"/>
                  <a:pt x="-80994" y="286961"/>
                  <a:pt x="11534" y="269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DFF4514D-A180-40E4-C739-BE89D437B550}"/>
              </a:ext>
            </a:extLst>
          </p:cNvPr>
          <p:cNvSpPr/>
          <p:nvPr/>
        </p:nvSpPr>
        <p:spPr>
          <a:xfrm>
            <a:off x="4535999" y="534592"/>
            <a:ext cx="884815" cy="875053"/>
          </a:xfrm>
          <a:custGeom>
            <a:avLst/>
            <a:gdLst>
              <a:gd name="connsiteX0" fmla="*/ 17340 w 884815"/>
              <a:gd name="connsiteY0" fmla="*/ 333155 h 875053"/>
              <a:gd name="connsiteX1" fmla="*/ 787115 w 884815"/>
              <a:gd name="connsiteY1" fmla="*/ 104555 h 875053"/>
              <a:gd name="connsiteX2" fmla="*/ 539854 w 884815"/>
              <a:gd name="connsiteY2" fmla="*/ 197861 h 875053"/>
              <a:gd name="connsiteX3" fmla="*/ 759123 w 884815"/>
              <a:gd name="connsiteY3" fmla="*/ 193196 h 875053"/>
              <a:gd name="connsiteX4" fmla="*/ 413891 w 884815"/>
              <a:gd name="connsiteY4" fmla="*/ 328490 h 875053"/>
              <a:gd name="connsiteX5" fmla="*/ 880421 w 884815"/>
              <a:gd name="connsiteY5" fmla="*/ 225853 h 875053"/>
              <a:gd name="connsiteX6" fmla="*/ 637825 w 884815"/>
              <a:gd name="connsiteY6" fmla="*/ 379808 h 875053"/>
              <a:gd name="connsiteX7" fmla="*/ 465209 w 884815"/>
              <a:gd name="connsiteY7" fmla="*/ 874330 h 875053"/>
              <a:gd name="connsiteX8" fmla="*/ 539854 w 884815"/>
              <a:gd name="connsiteY8" fmla="*/ 487110 h 875053"/>
              <a:gd name="connsiteX9" fmla="*/ 390564 w 884815"/>
              <a:gd name="connsiteY9" fmla="*/ 356481 h 875053"/>
              <a:gd name="connsiteX10" fmla="*/ 297258 w 884815"/>
              <a:gd name="connsiteY10" fmla="*/ 440457 h 875053"/>
              <a:gd name="connsiteX11" fmla="*/ 325250 w 884815"/>
              <a:gd name="connsiteY11" fmla="*/ 361147 h 875053"/>
              <a:gd name="connsiteX12" fmla="*/ 185291 w 884815"/>
              <a:gd name="connsiteY12" fmla="*/ 272506 h 875053"/>
              <a:gd name="connsiteX13" fmla="*/ 418556 w 884815"/>
              <a:gd name="connsiteY13" fmla="*/ 1918 h 875053"/>
              <a:gd name="connsiteX14" fmla="*/ 339246 w 884815"/>
              <a:gd name="connsiteY14" fmla="*/ 155873 h 875053"/>
              <a:gd name="connsiteX15" fmla="*/ 255270 w 884815"/>
              <a:gd name="connsiteY15" fmla="*/ 239849 h 875053"/>
              <a:gd name="connsiteX16" fmla="*/ 17340 w 884815"/>
              <a:gd name="connsiteY16" fmla="*/ 333155 h 87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4815" h="875053">
                <a:moveTo>
                  <a:pt x="17340" y="333155"/>
                </a:moveTo>
                <a:cubicBezTo>
                  <a:pt x="105981" y="310606"/>
                  <a:pt x="700029" y="127104"/>
                  <a:pt x="787115" y="104555"/>
                </a:cubicBezTo>
                <a:cubicBezTo>
                  <a:pt x="874201" y="82006"/>
                  <a:pt x="544519" y="183087"/>
                  <a:pt x="539854" y="197861"/>
                </a:cubicBezTo>
                <a:cubicBezTo>
                  <a:pt x="535189" y="212635"/>
                  <a:pt x="780117" y="171424"/>
                  <a:pt x="759123" y="193196"/>
                </a:cubicBezTo>
                <a:cubicBezTo>
                  <a:pt x="738129" y="214967"/>
                  <a:pt x="393675" y="323047"/>
                  <a:pt x="413891" y="328490"/>
                </a:cubicBezTo>
                <a:cubicBezTo>
                  <a:pt x="434107" y="333933"/>
                  <a:pt x="843099" y="217300"/>
                  <a:pt x="880421" y="225853"/>
                </a:cubicBezTo>
                <a:cubicBezTo>
                  <a:pt x="917743" y="234406"/>
                  <a:pt x="707027" y="271729"/>
                  <a:pt x="637825" y="379808"/>
                </a:cubicBezTo>
                <a:cubicBezTo>
                  <a:pt x="568623" y="487887"/>
                  <a:pt x="481538" y="856446"/>
                  <a:pt x="465209" y="874330"/>
                </a:cubicBezTo>
                <a:cubicBezTo>
                  <a:pt x="448881" y="892214"/>
                  <a:pt x="552295" y="573418"/>
                  <a:pt x="539854" y="487110"/>
                </a:cubicBezTo>
                <a:cubicBezTo>
                  <a:pt x="527413" y="400802"/>
                  <a:pt x="430997" y="364256"/>
                  <a:pt x="390564" y="356481"/>
                </a:cubicBezTo>
                <a:cubicBezTo>
                  <a:pt x="350131" y="348706"/>
                  <a:pt x="308144" y="439679"/>
                  <a:pt x="297258" y="440457"/>
                </a:cubicBezTo>
                <a:cubicBezTo>
                  <a:pt x="286372" y="441235"/>
                  <a:pt x="343911" y="389139"/>
                  <a:pt x="325250" y="361147"/>
                </a:cubicBezTo>
                <a:cubicBezTo>
                  <a:pt x="306589" y="333155"/>
                  <a:pt x="169740" y="332377"/>
                  <a:pt x="185291" y="272506"/>
                </a:cubicBezTo>
                <a:cubicBezTo>
                  <a:pt x="200842" y="212635"/>
                  <a:pt x="392897" y="21357"/>
                  <a:pt x="418556" y="1918"/>
                </a:cubicBezTo>
                <a:cubicBezTo>
                  <a:pt x="444215" y="-17521"/>
                  <a:pt x="366460" y="116218"/>
                  <a:pt x="339246" y="155873"/>
                </a:cubicBezTo>
                <a:cubicBezTo>
                  <a:pt x="312032" y="195528"/>
                  <a:pt x="304255" y="212635"/>
                  <a:pt x="255270" y="239849"/>
                </a:cubicBezTo>
                <a:cubicBezTo>
                  <a:pt x="206285" y="267063"/>
                  <a:pt x="-71301" y="355704"/>
                  <a:pt x="17340" y="33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E6E7CBEE-5E69-6207-6541-1B1440E142CE}"/>
              </a:ext>
            </a:extLst>
          </p:cNvPr>
          <p:cNvSpPr/>
          <p:nvPr/>
        </p:nvSpPr>
        <p:spPr>
          <a:xfrm>
            <a:off x="4739841" y="1418108"/>
            <a:ext cx="1455874" cy="647510"/>
          </a:xfrm>
          <a:custGeom>
            <a:avLst/>
            <a:gdLst>
              <a:gd name="connsiteX0" fmla="*/ 9441 w 1455874"/>
              <a:gd name="connsiteY0" fmla="*/ 517994 h 647510"/>
              <a:gd name="connsiteX1" fmla="*/ 993820 w 1455874"/>
              <a:gd name="connsiteY1" fmla="*/ 163431 h 647510"/>
              <a:gd name="connsiteX2" fmla="*/ 741894 w 1455874"/>
              <a:gd name="connsiteY2" fmla="*/ 242741 h 647510"/>
              <a:gd name="connsiteX3" fmla="*/ 923841 w 1455874"/>
              <a:gd name="connsiteY3" fmla="*/ 340712 h 647510"/>
              <a:gd name="connsiteX4" fmla="*/ 1306396 w 1455874"/>
              <a:gd name="connsiteY4" fmla="*/ 289394 h 647510"/>
              <a:gd name="connsiteX5" fmla="*/ 956498 w 1455874"/>
              <a:gd name="connsiteY5" fmla="*/ 350043 h 647510"/>
              <a:gd name="connsiteX6" fmla="*/ 1166437 w 1455874"/>
              <a:gd name="connsiteY6" fmla="*/ 364039 h 647510"/>
              <a:gd name="connsiteX7" fmla="*/ 1353049 w 1455874"/>
              <a:gd name="connsiteY7" fmla="*/ 378035 h 647510"/>
              <a:gd name="connsiteX8" fmla="*/ 1115118 w 1455874"/>
              <a:gd name="connsiteY8" fmla="*/ 410692 h 647510"/>
              <a:gd name="connsiteX9" fmla="*/ 1455686 w 1455874"/>
              <a:gd name="connsiteY9" fmla="*/ 583308 h 647510"/>
              <a:gd name="connsiteX10" fmla="*/ 1166437 w 1455874"/>
              <a:gd name="connsiteY10" fmla="*/ 564647 h 647510"/>
              <a:gd name="connsiteX11" fmla="*/ 1381041 w 1455874"/>
              <a:gd name="connsiteY11" fmla="*/ 643957 h 647510"/>
              <a:gd name="connsiteX12" fmla="*/ 1152441 w 1455874"/>
              <a:gd name="connsiteY12" fmla="*/ 429353 h 647510"/>
              <a:gd name="connsiteX13" fmla="*/ 779216 w 1455874"/>
              <a:gd name="connsiteY13" fmla="*/ 270733 h 647510"/>
              <a:gd name="connsiteX14" fmla="*/ 387330 w 1455874"/>
              <a:gd name="connsiteY14" fmla="*/ 214749 h 647510"/>
              <a:gd name="connsiteX15" fmla="*/ 727898 w 1455874"/>
              <a:gd name="connsiteY15" fmla="*/ 224080 h 647510"/>
              <a:gd name="connsiteX16" fmla="*/ 256702 w 1455874"/>
              <a:gd name="connsiteY16" fmla="*/ 145 h 647510"/>
              <a:gd name="connsiteX17" fmla="*/ 690575 w 1455874"/>
              <a:gd name="connsiteY17" fmla="*/ 191423 h 647510"/>
              <a:gd name="connsiteX18" fmla="*/ 508628 w 1455874"/>
              <a:gd name="connsiteY18" fmla="*/ 284729 h 647510"/>
              <a:gd name="connsiteX19" fmla="*/ 9441 w 1455874"/>
              <a:gd name="connsiteY19" fmla="*/ 517994 h 6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5874" h="647510">
                <a:moveTo>
                  <a:pt x="9441" y="517994"/>
                </a:moveTo>
                <a:cubicBezTo>
                  <a:pt x="90306" y="497778"/>
                  <a:pt x="871745" y="209306"/>
                  <a:pt x="993820" y="163431"/>
                </a:cubicBezTo>
                <a:cubicBezTo>
                  <a:pt x="1115895" y="117556"/>
                  <a:pt x="753557" y="213194"/>
                  <a:pt x="741894" y="242741"/>
                </a:cubicBezTo>
                <a:cubicBezTo>
                  <a:pt x="730231" y="272288"/>
                  <a:pt x="829757" y="332936"/>
                  <a:pt x="923841" y="340712"/>
                </a:cubicBezTo>
                <a:cubicBezTo>
                  <a:pt x="1017925" y="348487"/>
                  <a:pt x="1300953" y="287839"/>
                  <a:pt x="1306396" y="289394"/>
                </a:cubicBezTo>
                <a:cubicBezTo>
                  <a:pt x="1311839" y="290949"/>
                  <a:pt x="979824" y="337602"/>
                  <a:pt x="956498" y="350043"/>
                </a:cubicBezTo>
                <a:cubicBezTo>
                  <a:pt x="933172" y="362484"/>
                  <a:pt x="1166437" y="364039"/>
                  <a:pt x="1166437" y="364039"/>
                </a:cubicBezTo>
                <a:cubicBezTo>
                  <a:pt x="1232529" y="368704"/>
                  <a:pt x="1361602" y="370260"/>
                  <a:pt x="1353049" y="378035"/>
                </a:cubicBezTo>
                <a:cubicBezTo>
                  <a:pt x="1344496" y="385810"/>
                  <a:pt x="1098012" y="376480"/>
                  <a:pt x="1115118" y="410692"/>
                </a:cubicBezTo>
                <a:cubicBezTo>
                  <a:pt x="1132224" y="444904"/>
                  <a:pt x="1447133" y="557649"/>
                  <a:pt x="1455686" y="583308"/>
                </a:cubicBezTo>
                <a:cubicBezTo>
                  <a:pt x="1464239" y="608967"/>
                  <a:pt x="1178878" y="554539"/>
                  <a:pt x="1166437" y="564647"/>
                </a:cubicBezTo>
                <a:cubicBezTo>
                  <a:pt x="1153996" y="574755"/>
                  <a:pt x="1383374" y="666506"/>
                  <a:pt x="1381041" y="643957"/>
                </a:cubicBezTo>
                <a:cubicBezTo>
                  <a:pt x="1378708" y="621408"/>
                  <a:pt x="1252745" y="491557"/>
                  <a:pt x="1152441" y="429353"/>
                </a:cubicBezTo>
                <a:cubicBezTo>
                  <a:pt x="1052137" y="367149"/>
                  <a:pt x="906735" y="306500"/>
                  <a:pt x="779216" y="270733"/>
                </a:cubicBezTo>
                <a:cubicBezTo>
                  <a:pt x="651697" y="234966"/>
                  <a:pt x="395883" y="222524"/>
                  <a:pt x="387330" y="214749"/>
                </a:cubicBezTo>
                <a:cubicBezTo>
                  <a:pt x="378777" y="206974"/>
                  <a:pt x="749669" y="259847"/>
                  <a:pt x="727898" y="224080"/>
                </a:cubicBezTo>
                <a:cubicBezTo>
                  <a:pt x="706127" y="188313"/>
                  <a:pt x="262922" y="5588"/>
                  <a:pt x="256702" y="145"/>
                </a:cubicBezTo>
                <a:cubicBezTo>
                  <a:pt x="250482" y="-5298"/>
                  <a:pt x="648587" y="143992"/>
                  <a:pt x="690575" y="191423"/>
                </a:cubicBezTo>
                <a:cubicBezTo>
                  <a:pt x="732563" y="238854"/>
                  <a:pt x="626816" y="228745"/>
                  <a:pt x="508628" y="284729"/>
                </a:cubicBezTo>
                <a:cubicBezTo>
                  <a:pt x="390440" y="340713"/>
                  <a:pt x="-71424" y="538210"/>
                  <a:pt x="9441" y="517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6FB83254-2C8B-612E-AD28-FA31F1206F37}"/>
              </a:ext>
            </a:extLst>
          </p:cNvPr>
          <p:cNvSpPr/>
          <p:nvPr/>
        </p:nvSpPr>
        <p:spPr>
          <a:xfrm>
            <a:off x="4970515" y="1424576"/>
            <a:ext cx="999165" cy="1008157"/>
          </a:xfrm>
          <a:custGeom>
            <a:avLst/>
            <a:gdLst>
              <a:gd name="connsiteX0" fmla="*/ 2701 w 999165"/>
              <a:gd name="connsiteY0" fmla="*/ 576840 h 1008157"/>
              <a:gd name="connsiteX1" fmla="*/ 977750 w 999165"/>
              <a:gd name="connsiteY1" fmla="*/ 334244 h 1008157"/>
              <a:gd name="connsiteX2" fmla="*/ 679171 w 999165"/>
              <a:gd name="connsiteY2" fmla="*/ 455542 h 1008157"/>
              <a:gd name="connsiteX3" fmla="*/ 711828 w 999165"/>
              <a:gd name="connsiteY3" fmla="*/ 702804 h 1008157"/>
              <a:gd name="connsiteX4" fmla="*/ 618522 w 999165"/>
              <a:gd name="connsiteY4" fmla="*/ 600167 h 1008157"/>
              <a:gd name="connsiteX5" fmla="*/ 823795 w 999165"/>
              <a:gd name="connsiteY5" fmla="*/ 763453 h 1008157"/>
              <a:gd name="connsiteX6" fmla="*/ 497224 w 999165"/>
              <a:gd name="connsiteY6" fmla="*/ 698138 h 1008157"/>
              <a:gd name="connsiteX7" fmla="*/ 828461 w 999165"/>
              <a:gd name="connsiteY7" fmla="*/ 796110 h 1008157"/>
              <a:gd name="connsiteX8" fmla="*/ 973085 w 999165"/>
              <a:gd name="connsiteY8" fmla="*/ 1001383 h 1008157"/>
              <a:gd name="connsiteX9" fmla="*/ 464567 w 999165"/>
              <a:gd name="connsiteY9" fmla="*/ 875420 h 1008157"/>
              <a:gd name="connsiteX10" fmla="*/ 926432 w 999165"/>
              <a:gd name="connsiteY10" fmla="*/ 1006048 h 1008157"/>
              <a:gd name="connsiteX11" fmla="*/ 926432 w 999165"/>
              <a:gd name="connsiteY11" fmla="*/ 940734 h 1008157"/>
              <a:gd name="connsiteX12" fmla="*/ 739820 w 999165"/>
              <a:gd name="connsiteY12" fmla="*/ 744791 h 1008157"/>
              <a:gd name="connsiteX13" fmla="*/ 973085 w 999165"/>
              <a:gd name="connsiteY13" fmla="*/ 679477 h 1008157"/>
              <a:gd name="connsiteX14" fmla="*/ 581199 w 999165"/>
              <a:gd name="connsiteY14" fmla="*/ 254934 h 1008157"/>
              <a:gd name="connsiteX15" fmla="*/ 417914 w 999165"/>
              <a:gd name="connsiteY15" fmla="*/ 82318 h 1008157"/>
              <a:gd name="connsiteX16" fmla="*/ 562538 w 999165"/>
              <a:gd name="connsiteY16" fmla="*/ 287591 h 1008157"/>
              <a:gd name="connsiteX17" fmla="*/ 189314 w 999165"/>
              <a:gd name="connsiteY17" fmla="*/ 110310 h 1008157"/>
              <a:gd name="connsiteX18" fmla="*/ 273289 w 999165"/>
              <a:gd name="connsiteY18" fmla="*/ 3008 h 1008157"/>
              <a:gd name="connsiteX19" fmla="*/ 91342 w 999165"/>
              <a:gd name="connsiteY19" fmla="*/ 226942 h 1008157"/>
              <a:gd name="connsiteX20" fmla="*/ 464567 w 999165"/>
              <a:gd name="connsiteY20" fmla="*/ 268930 h 1008157"/>
              <a:gd name="connsiteX21" fmla="*/ 133330 w 999165"/>
              <a:gd name="connsiteY21" fmla="*/ 352906 h 1008157"/>
              <a:gd name="connsiteX22" fmla="*/ 669840 w 999165"/>
              <a:gd name="connsiteY22" fmla="*/ 278261 h 1008157"/>
              <a:gd name="connsiteX23" fmla="*/ 2701 w 999165"/>
              <a:gd name="connsiteY23" fmla="*/ 576840 h 100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9165" h="1008157">
                <a:moveTo>
                  <a:pt x="2701" y="576840"/>
                </a:moveTo>
                <a:cubicBezTo>
                  <a:pt x="54019" y="586170"/>
                  <a:pt x="865005" y="354460"/>
                  <a:pt x="977750" y="334244"/>
                </a:cubicBezTo>
                <a:cubicBezTo>
                  <a:pt x="1090495" y="314028"/>
                  <a:pt x="723491" y="394115"/>
                  <a:pt x="679171" y="455542"/>
                </a:cubicBezTo>
                <a:cubicBezTo>
                  <a:pt x="634851" y="516969"/>
                  <a:pt x="721936" y="678700"/>
                  <a:pt x="711828" y="702804"/>
                </a:cubicBezTo>
                <a:cubicBezTo>
                  <a:pt x="701720" y="726908"/>
                  <a:pt x="599861" y="590059"/>
                  <a:pt x="618522" y="600167"/>
                </a:cubicBezTo>
                <a:cubicBezTo>
                  <a:pt x="637183" y="610275"/>
                  <a:pt x="844011" y="747125"/>
                  <a:pt x="823795" y="763453"/>
                </a:cubicBezTo>
                <a:cubicBezTo>
                  <a:pt x="803579" y="779782"/>
                  <a:pt x="496446" y="692695"/>
                  <a:pt x="497224" y="698138"/>
                </a:cubicBezTo>
                <a:cubicBezTo>
                  <a:pt x="498002" y="703581"/>
                  <a:pt x="749151" y="745569"/>
                  <a:pt x="828461" y="796110"/>
                </a:cubicBezTo>
                <a:cubicBezTo>
                  <a:pt x="907771" y="846651"/>
                  <a:pt x="1033734" y="988165"/>
                  <a:pt x="973085" y="1001383"/>
                </a:cubicBezTo>
                <a:cubicBezTo>
                  <a:pt x="912436" y="1014601"/>
                  <a:pt x="472342" y="874643"/>
                  <a:pt x="464567" y="875420"/>
                </a:cubicBezTo>
                <a:cubicBezTo>
                  <a:pt x="456792" y="876197"/>
                  <a:pt x="849455" y="995162"/>
                  <a:pt x="926432" y="1006048"/>
                </a:cubicBezTo>
                <a:cubicBezTo>
                  <a:pt x="1003410" y="1016934"/>
                  <a:pt x="957534" y="984277"/>
                  <a:pt x="926432" y="940734"/>
                </a:cubicBezTo>
                <a:cubicBezTo>
                  <a:pt x="895330" y="897191"/>
                  <a:pt x="732045" y="788334"/>
                  <a:pt x="739820" y="744791"/>
                </a:cubicBezTo>
                <a:cubicBezTo>
                  <a:pt x="747595" y="701248"/>
                  <a:pt x="999522" y="761120"/>
                  <a:pt x="973085" y="679477"/>
                </a:cubicBezTo>
                <a:cubicBezTo>
                  <a:pt x="946648" y="597834"/>
                  <a:pt x="673727" y="354460"/>
                  <a:pt x="581199" y="254934"/>
                </a:cubicBezTo>
                <a:cubicBezTo>
                  <a:pt x="488671" y="155408"/>
                  <a:pt x="421024" y="76875"/>
                  <a:pt x="417914" y="82318"/>
                </a:cubicBezTo>
                <a:cubicBezTo>
                  <a:pt x="414804" y="87761"/>
                  <a:pt x="600638" y="282926"/>
                  <a:pt x="562538" y="287591"/>
                </a:cubicBezTo>
                <a:cubicBezTo>
                  <a:pt x="524438" y="292256"/>
                  <a:pt x="237522" y="157740"/>
                  <a:pt x="189314" y="110310"/>
                </a:cubicBezTo>
                <a:cubicBezTo>
                  <a:pt x="141106" y="62880"/>
                  <a:pt x="289618" y="-16431"/>
                  <a:pt x="273289" y="3008"/>
                </a:cubicBezTo>
                <a:cubicBezTo>
                  <a:pt x="256960" y="22447"/>
                  <a:pt x="59462" y="182622"/>
                  <a:pt x="91342" y="226942"/>
                </a:cubicBezTo>
                <a:cubicBezTo>
                  <a:pt x="123222" y="271262"/>
                  <a:pt x="457569" y="247936"/>
                  <a:pt x="464567" y="268930"/>
                </a:cubicBezTo>
                <a:cubicBezTo>
                  <a:pt x="471565" y="289924"/>
                  <a:pt x="99118" y="351351"/>
                  <a:pt x="133330" y="352906"/>
                </a:cubicBezTo>
                <a:cubicBezTo>
                  <a:pt x="167542" y="354461"/>
                  <a:pt x="691612" y="242494"/>
                  <a:pt x="669840" y="278261"/>
                </a:cubicBezTo>
                <a:cubicBezTo>
                  <a:pt x="648069" y="314028"/>
                  <a:pt x="-48617" y="567510"/>
                  <a:pt x="2701" y="576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A7EC27C4-AC4E-A294-9B7C-1DC7AB601B3F}"/>
              </a:ext>
            </a:extLst>
          </p:cNvPr>
          <p:cNvSpPr/>
          <p:nvPr/>
        </p:nvSpPr>
        <p:spPr>
          <a:xfrm>
            <a:off x="5637896" y="1982500"/>
            <a:ext cx="596934" cy="1889777"/>
          </a:xfrm>
          <a:custGeom>
            <a:avLst/>
            <a:gdLst>
              <a:gd name="connsiteX0" fmla="*/ 2459 w 596934"/>
              <a:gd name="connsiteY0" fmla="*/ 14251 h 1889777"/>
              <a:gd name="connsiteX1" fmla="*/ 445663 w 596934"/>
              <a:gd name="connsiteY1" fmla="*/ 928651 h 1889777"/>
              <a:gd name="connsiteX2" fmla="*/ 352357 w 596934"/>
              <a:gd name="connsiteY2" fmla="*/ 784027 h 1889777"/>
              <a:gd name="connsiteX3" fmla="*/ 464324 w 596934"/>
              <a:gd name="connsiteY3" fmla="*/ 1269218 h 1889777"/>
              <a:gd name="connsiteX4" fmla="*/ 440998 w 596934"/>
              <a:gd name="connsiteY4" fmla="*/ 1133924 h 1889777"/>
              <a:gd name="connsiteX5" fmla="*/ 529639 w 596934"/>
              <a:gd name="connsiteY5" fmla="*/ 1549137 h 1889777"/>
              <a:gd name="connsiteX6" fmla="*/ 534304 w 596934"/>
              <a:gd name="connsiteY6" fmla="*/ 1451165 h 1889777"/>
              <a:gd name="connsiteX7" fmla="*/ 594953 w 596934"/>
              <a:gd name="connsiteY7" fmla="*/ 1889704 h 1889777"/>
              <a:gd name="connsiteX8" fmla="*/ 566961 w 596934"/>
              <a:gd name="connsiteY8" fmla="*/ 1413843 h 1889777"/>
              <a:gd name="connsiteX9" fmla="*/ 422337 w 596934"/>
              <a:gd name="connsiteY9" fmla="*/ 452790 h 1889777"/>
              <a:gd name="connsiteX10" fmla="*/ 459659 w 596934"/>
              <a:gd name="connsiteY10" fmla="*/ 914655 h 1889777"/>
              <a:gd name="connsiteX11" fmla="*/ 403675 w 596934"/>
              <a:gd name="connsiteY11" fmla="*/ 93561 h 1889777"/>
              <a:gd name="connsiteX12" fmla="*/ 436333 w 596934"/>
              <a:gd name="connsiteY12" fmla="*/ 569422 h 1889777"/>
              <a:gd name="connsiteX13" fmla="*/ 273047 w 596934"/>
              <a:gd name="connsiteY13" fmla="*/ 382810 h 1889777"/>
              <a:gd name="connsiteX14" fmla="*/ 2459 w 596934"/>
              <a:gd name="connsiteY14" fmla="*/ 14251 h 188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6934" h="1889777">
                <a:moveTo>
                  <a:pt x="2459" y="14251"/>
                </a:moveTo>
                <a:cubicBezTo>
                  <a:pt x="31228" y="105225"/>
                  <a:pt x="387347" y="800355"/>
                  <a:pt x="445663" y="928651"/>
                </a:cubicBezTo>
                <a:cubicBezTo>
                  <a:pt x="503979" y="1056947"/>
                  <a:pt x="349247" y="727266"/>
                  <a:pt x="352357" y="784027"/>
                </a:cubicBezTo>
                <a:cubicBezTo>
                  <a:pt x="355467" y="840788"/>
                  <a:pt x="449551" y="1210902"/>
                  <a:pt x="464324" y="1269218"/>
                </a:cubicBezTo>
                <a:cubicBezTo>
                  <a:pt x="479098" y="1327534"/>
                  <a:pt x="430112" y="1087271"/>
                  <a:pt x="440998" y="1133924"/>
                </a:cubicBezTo>
                <a:cubicBezTo>
                  <a:pt x="451884" y="1180577"/>
                  <a:pt x="514088" y="1496264"/>
                  <a:pt x="529639" y="1549137"/>
                </a:cubicBezTo>
                <a:cubicBezTo>
                  <a:pt x="545190" y="1602010"/>
                  <a:pt x="523418" y="1394404"/>
                  <a:pt x="534304" y="1451165"/>
                </a:cubicBezTo>
                <a:cubicBezTo>
                  <a:pt x="545190" y="1507926"/>
                  <a:pt x="589510" y="1895924"/>
                  <a:pt x="594953" y="1889704"/>
                </a:cubicBezTo>
                <a:cubicBezTo>
                  <a:pt x="600396" y="1883484"/>
                  <a:pt x="595730" y="1653329"/>
                  <a:pt x="566961" y="1413843"/>
                </a:cubicBezTo>
                <a:cubicBezTo>
                  <a:pt x="538192" y="1174357"/>
                  <a:pt x="440221" y="535988"/>
                  <a:pt x="422337" y="452790"/>
                </a:cubicBezTo>
                <a:cubicBezTo>
                  <a:pt x="404453" y="369592"/>
                  <a:pt x="462769" y="974527"/>
                  <a:pt x="459659" y="914655"/>
                </a:cubicBezTo>
                <a:cubicBezTo>
                  <a:pt x="456549" y="854784"/>
                  <a:pt x="407563" y="151100"/>
                  <a:pt x="403675" y="93561"/>
                </a:cubicBezTo>
                <a:cubicBezTo>
                  <a:pt x="399787" y="36022"/>
                  <a:pt x="458104" y="521214"/>
                  <a:pt x="436333" y="569422"/>
                </a:cubicBezTo>
                <a:cubicBezTo>
                  <a:pt x="414562" y="617630"/>
                  <a:pt x="340694" y="471451"/>
                  <a:pt x="273047" y="382810"/>
                </a:cubicBezTo>
                <a:cubicBezTo>
                  <a:pt x="205400" y="294169"/>
                  <a:pt x="-26310" y="-76723"/>
                  <a:pt x="2459" y="1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18F4838B-7F81-1C90-31C2-0A5D0E70FAD1}"/>
              </a:ext>
            </a:extLst>
          </p:cNvPr>
          <p:cNvSpPr/>
          <p:nvPr/>
        </p:nvSpPr>
        <p:spPr>
          <a:xfrm>
            <a:off x="6250997" y="3222747"/>
            <a:ext cx="581276" cy="1962330"/>
          </a:xfrm>
          <a:custGeom>
            <a:avLst/>
            <a:gdLst>
              <a:gd name="connsiteX0" fmla="*/ 513 w 581276"/>
              <a:gd name="connsiteY0" fmla="*/ 980 h 1962330"/>
              <a:gd name="connsiteX1" fmla="*/ 303758 w 581276"/>
              <a:gd name="connsiteY1" fmla="*/ 1190633 h 1962330"/>
              <a:gd name="connsiteX2" fmla="*/ 247774 w 581276"/>
              <a:gd name="connsiteY2" fmla="*/ 892053 h 1962330"/>
              <a:gd name="connsiteX3" fmla="*/ 224448 w 581276"/>
              <a:gd name="connsiteY3" fmla="*/ 556151 h 1962330"/>
              <a:gd name="connsiteX4" fmla="*/ 406395 w 581276"/>
              <a:gd name="connsiteY4" fmla="*/ 1349253 h 1962330"/>
              <a:gd name="connsiteX5" fmla="*/ 579011 w 581276"/>
              <a:gd name="connsiteY5" fmla="*/ 1946412 h 1962330"/>
              <a:gd name="connsiteX6" fmla="*/ 481040 w 581276"/>
              <a:gd name="connsiteY6" fmla="*/ 1633837 h 1962330"/>
              <a:gd name="connsiteX7" fmla="*/ 154468 w 581276"/>
              <a:gd name="connsiteY7" fmla="*/ 61629 h 1962330"/>
              <a:gd name="connsiteX8" fmla="*/ 229113 w 581276"/>
              <a:gd name="connsiteY8" fmla="*/ 971363 h 1962330"/>
              <a:gd name="connsiteX9" fmla="*/ 513 w 581276"/>
              <a:gd name="connsiteY9" fmla="*/ 980 h 19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76" h="1962330">
                <a:moveTo>
                  <a:pt x="513" y="980"/>
                </a:moveTo>
                <a:cubicBezTo>
                  <a:pt x="12954" y="37525"/>
                  <a:pt x="262548" y="1042121"/>
                  <a:pt x="303758" y="1190633"/>
                </a:cubicBezTo>
                <a:cubicBezTo>
                  <a:pt x="344968" y="1339145"/>
                  <a:pt x="260992" y="997800"/>
                  <a:pt x="247774" y="892053"/>
                </a:cubicBezTo>
                <a:cubicBezTo>
                  <a:pt x="234556" y="786306"/>
                  <a:pt x="198011" y="479951"/>
                  <a:pt x="224448" y="556151"/>
                </a:cubicBezTo>
                <a:cubicBezTo>
                  <a:pt x="250885" y="632351"/>
                  <a:pt x="347301" y="1117543"/>
                  <a:pt x="406395" y="1349253"/>
                </a:cubicBezTo>
                <a:cubicBezTo>
                  <a:pt x="465489" y="1580963"/>
                  <a:pt x="566570" y="1898981"/>
                  <a:pt x="579011" y="1946412"/>
                </a:cubicBezTo>
                <a:cubicBezTo>
                  <a:pt x="591452" y="1993843"/>
                  <a:pt x="551797" y="1947968"/>
                  <a:pt x="481040" y="1633837"/>
                </a:cubicBezTo>
                <a:cubicBezTo>
                  <a:pt x="410283" y="1319706"/>
                  <a:pt x="196456" y="172041"/>
                  <a:pt x="154468" y="61629"/>
                </a:cubicBezTo>
                <a:cubicBezTo>
                  <a:pt x="112480" y="-48783"/>
                  <a:pt x="252440" y="981471"/>
                  <a:pt x="229113" y="971363"/>
                </a:cubicBezTo>
                <a:cubicBezTo>
                  <a:pt x="205786" y="961255"/>
                  <a:pt x="-11928" y="-35565"/>
                  <a:pt x="513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180626AA-A5CF-3FFC-DFED-4963CC2E84AD}"/>
              </a:ext>
            </a:extLst>
          </p:cNvPr>
          <p:cNvSpPr/>
          <p:nvPr/>
        </p:nvSpPr>
        <p:spPr>
          <a:xfrm>
            <a:off x="5061644" y="576343"/>
            <a:ext cx="1980120" cy="1127456"/>
          </a:xfrm>
          <a:custGeom>
            <a:avLst/>
            <a:gdLst>
              <a:gd name="connsiteX0" fmla="*/ 4878 w 1980120"/>
              <a:gd name="connsiteY0" fmla="*/ 90796 h 1127456"/>
              <a:gd name="connsiteX1" fmla="*/ 1105891 w 1980120"/>
              <a:gd name="connsiteY1" fmla="*/ 170106 h 1127456"/>
              <a:gd name="connsiteX2" fmla="*/ 1199197 w 1980120"/>
              <a:gd name="connsiteY2" fmla="*/ 286739 h 1127456"/>
              <a:gd name="connsiteX3" fmla="*/ 1427797 w 1980120"/>
              <a:gd name="connsiteY3" fmla="*/ 538665 h 1127456"/>
              <a:gd name="connsiteX4" fmla="*/ 1479115 w 1980120"/>
              <a:gd name="connsiteY4" fmla="*/ 464020 h 1127456"/>
              <a:gd name="connsiteX5" fmla="*/ 1973638 w 1980120"/>
              <a:gd name="connsiteY5" fmla="*/ 1121828 h 1127456"/>
              <a:gd name="connsiteX6" fmla="*/ 1077899 w 1980120"/>
              <a:gd name="connsiteY6" fmla="*/ 34812 h 1127456"/>
              <a:gd name="connsiteX7" fmla="*/ 1255180 w 1980120"/>
              <a:gd name="connsiteY7" fmla="*/ 249416 h 1127456"/>
              <a:gd name="connsiteX8" fmla="*/ 821307 w 1980120"/>
              <a:gd name="connsiteY8" fmla="*/ 53473 h 1127456"/>
              <a:gd name="connsiteX9" fmla="*/ 970597 w 1980120"/>
              <a:gd name="connsiteY9" fmla="*/ 142114 h 1127456"/>
              <a:gd name="connsiteX10" fmla="*/ 280132 w 1980120"/>
              <a:gd name="connsiteY10" fmla="*/ 62804 h 1127456"/>
              <a:gd name="connsiteX11" fmla="*/ 532058 w 1980120"/>
              <a:gd name="connsiteY11" fmla="*/ 114122 h 1127456"/>
              <a:gd name="connsiteX12" fmla="*/ 695344 w 1980120"/>
              <a:gd name="connsiteY12" fmla="*/ 207428 h 1127456"/>
              <a:gd name="connsiteX13" fmla="*/ 4878 w 1980120"/>
              <a:gd name="connsiteY13" fmla="*/ 90796 h 112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0120" h="1127456">
                <a:moveTo>
                  <a:pt x="4878" y="90796"/>
                </a:moveTo>
                <a:cubicBezTo>
                  <a:pt x="73302" y="84576"/>
                  <a:pt x="906838" y="137449"/>
                  <a:pt x="1105891" y="170106"/>
                </a:cubicBezTo>
                <a:cubicBezTo>
                  <a:pt x="1304944" y="202763"/>
                  <a:pt x="1145546" y="225313"/>
                  <a:pt x="1199197" y="286739"/>
                </a:cubicBezTo>
                <a:cubicBezTo>
                  <a:pt x="1252848" y="348166"/>
                  <a:pt x="1381144" y="509118"/>
                  <a:pt x="1427797" y="538665"/>
                </a:cubicBezTo>
                <a:cubicBezTo>
                  <a:pt x="1474450" y="568212"/>
                  <a:pt x="1388142" y="366826"/>
                  <a:pt x="1479115" y="464020"/>
                </a:cubicBezTo>
                <a:cubicBezTo>
                  <a:pt x="1570089" y="561214"/>
                  <a:pt x="2040507" y="1193363"/>
                  <a:pt x="1973638" y="1121828"/>
                </a:cubicBezTo>
                <a:cubicBezTo>
                  <a:pt x="1906769" y="1050293"/>
                  <a:pt x="1077899" y="34812"/>
                  <a:pt x="1077899" y="34812"/>
                </a:cubicBezTo>
                <a:cubicBezTo>
                  <a:pt x="958156" y="-110590"/>
                  <a:pt x="1297945" y="246306"/>
                  <a:pt x="1255180" y="249416"/>
                </a:cubicBezTo>
                <a:cubicBezTo>
                  <a:pt x="1212415" y="252526"/>
                  <a:pt x="868737" y="71357"/>
                  <a:pt x="821307" y="53473"/>
                </a:cubicBezTo>
                <a:cubicBezTo>
                  <a:pt x="773877" y="35589"/>
                  <a:pt x="1060793" y="140559"/>
                  <a:pt x="970597" y="142114"/>
                </a:cubicBezTo>
                <a:cubicBezTo>
                  <a:pt x="880401" y="143669"/>
                  <a:pt x="353222" y="67469"/>
                  <a:pt x="280132" y="62804"/>
                </a:cubicBezTo>
                <a:cubicBezTo>
                  <a:pt x="207042" y="58139"/>
                  <a:pt x="462856" y="90018"/>
                  <a:pt x="532058" y="114122"/>
                </a:cubicBezTo>
                <a:cubicBezTo>
                  <a:pt x="601260" y="138226"/>
                  <a:pt x="781652" y="211316"/>
                  <a:pt x="695344" y="207428"/>
                </a:cubicBezTo>
                <a:cubicBezTo>
                  <a:pt x="609036" y="203540"/>
                  <a:pt x="-63546" y="97016"/>
                  <a:pt x="4878" y="90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F5EF0164-4946-54E0-E6F6-EE5671CD1C3F}"/>
              </a:ext>
            </a:extLst>
          </p:cNvPr>
          <p:cNvSpPr/>
          <p:nvPr/>
        </p:nvSpPr>
        <p:spPr>
          <a:xfrm>
            <a:off x="4863952" y="707435"/>
            <a:ext cx="1933811" cy="1746774"/>
          </a:xfrm>
          <a:custGeom>
            <a:avLst/>
            <a:gdLst>
              <a:gd name="connsiteX0" fmla="*/ 20624 w 1933811"/>
              <a:gd name="connsiteY0" fmla="*/ 869438 h 1746774"/>
              <a:gd name="connsiteX1" fmla="*/ 589791 w 1933811"/>
              <a:gd name="connsiteY1" fmla="*/ 20353 h 1746774"/>
              <a:gd name="connsiteX2" fmla="*/ 487154 w 1933811"/>
              <a:gd name="connsiteY2" fmla="*/ 262949 h 1746774"/>
              <a:gd name="connsiteX3" fmla="*/ 809060 w 1933811"/>
              <a:gd name="connsiteY3" fmla="*/ 244287 h 1746774"/>
              <a:gd name="connsiteX4" fmla="*/ 1242934 w 1933811"/>
              <a:gd name="connsiteY4" fmla="*/ 472887 h 1746774"/>
              <a:gd name="connsiteX5" fmla="*/ 1070317 w 1933811"/>
              <a:gd name="connsiteY5" fmla="*/ 365585 h 1746774"/>
              <a:gd name="connsiteX6" fmla="*/ 860379 w 1933811"/>
              <a:gd name="connsiteY6" fmla="*/ 379581 h 1746774"/>
              <a:gd name="connsiteX7" fmla="*/ 1233603 w 1933811"/>
              <a:gd name="connsiteY7" fmla="*/ 762136 h 1746774"/>
              <a:gd name="connsiteX8" fmla="*/ 1373562 w 1933811"/>
              <a:gd name="connsiteY8" fmla="*/ 930087 h 1746774"/>
              <a:gd name="connsiteX9" fmla="*/ 1317579 w 1933811"/>
              <a:gd name="connsiteY9" fmla="*/ 794794 h 1746774"/>
              <a:gd name="connsiteX10" fmla="*/ 1928734 w 1933811"/>
              <a:gd name="connsiteY10" fmla="*/ 1737185 h 1746774"/>
              <a:gd name="connsiteX11" fmla="*/ 1625489 w 1933811"/>
              <a:gd name="connsiteY11" fmla="*/ 1307977 h 1746774"/>
              <a:gd name="connsiteX12" fmla="*/ 1196281 w 1933811"/>
              <a:gd name="connsiteY12" fmla="*/ 696822 h 1746774"/>
              <a:gd name="connsiteX13" fmla="*/ 1560175 w 1933811"/>
              <a:gd name="connsiteY13" fmla="*/ 1653210 h 1746774"/>
              <a:gd name="connsiteX14" fmla="*/ 1247599 w 1933811"/>
              <a:gd name="connsiteY14" fmla="*/ 1028059 h 1746774"/>
              <a:gd name="connsiteX15" fmla="*/ 893036 w 1933811"/>
              <a:gd name="connsiteY15" fmla="*/ 762136 h 1746774"/>
              <a:gd name="connsiteX16" fmla="*/ 454497 w 1933811"/>
              <a:gd name="connsiteY16" fmla="*/ 827451 h 1746774"/>
              <a:gd name="connsiteX17" fmla="*/ 585126 w 1933811"/>
              <a:gd name="connsiteY17" fmla="*/ 720149 h 1746774"/>
              <a:gd name="connsiteX18" fmla="*/ 454497 w 1933811"/>
              <a:gd name="connsiteY18" fmla="*/ 622177 h 1746774"/>
              <a:gd name="connsiteX19" fmla="*/ 543138 w 1933811"/>
              <a:gd name="connsiteY19" fmla="*/ 286275 h 1746774"/>
              <a:gd name="connsiteX20" fmla="*/ 123260 w 1933811"/>
              <a:gd name="connsiteY20" fmla="*/ 1004732 h 1746774"/>
              <a:gd name="connsiteX21" fmla="*/ 230562 w 1933811"/>
              <a:gd name="connsiteY21" fmla="*/ 752806 h 1746774"/>
              <a:gd name="connsiteX22" fmla="*/ 1962 w 1933811"/>
              <a:gd name="connsiteY22" fmla="*/ 1130696 h 1746774"/>
              <a:gd name="connsiteX23" fmla="*/ 384517 w 1933811"/>
              <a:gd name="connsiteY23" fmla="*/ 463557 h 1746774"/>
              <a:gd name="connsiteX24" fmla="*/ 20624 w 1933811"/>
              <a:gd name="connsiteY24" fmla="*/ 869438 h 174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33811" h="1746774">
                <a:moveTo>
                  <a:pt x="20624" y="869438"/>
                </a:moveTo>
                <a:cubicBezTo>
                  <a:pt x="54836" y="795571"/>
                  <a:pt x="512036" y="121435"/>
                  <a:pt x="589791" y="20353"/>
                </a:cubicBezTo>
                <a:cubicBezTo>
                  <a:pt x="667546" y="-80729"/>
                  <a:pt x="450609" y="225627"/>
                  <a:pt x="487154" y="262949"/>
                </a:cubicBezTo>
                <a:cubicBezTo>
                  <a:pt x="523699" y="300271"/>
                  <a:pt x="683097" y="209297"/>
                  <a:pt x="809060" y="244287"/>
                </a:cubicBezTo>
                <a:cubicBezTo>
                  <a:pt x="935023" y="279277"/>
                  <a:pt x="1199391" y="452671"/>
                  <a:pt x="1242934" y="472887"/>
                </a:cubicBezTo>
                <a:cubicBezTo>
                  <a:pt x="1286477" y="493103"/>
                  <a:pt x="1134076" y="381136"/>
                  <a:pt x="1070317" y="365585"/>
                </a:cubicBezTo>
                <a:cubicBezTo>
                  <a:pt x="1006558" y="350034"/>
                  <a:pt x="833165" y="313489"/>
                  <a:pt x="860379" y="379581"/>
                </a:cubicBezTo>
                <a:cubicBezTo>
                  <a:pt x="887593" y="445673"/>
                  <a:pt x="1148073" y="670385"/>
                  <a:pt x="1233603" y="762136"/>
                </a:cubicBezTo>
                <a:cubicBezTo>
                  <a:pt x="1319133" y="853887"/>
                  <a:pt x="1359566" y="924644"/>
                  <a:pt x="1373562" y="930087"/>
                </a:cubicBezTo>
                <a:cubicBezTo>
                  <a:pt x="1387558" y="935530"/>
                  <a:pt x="1225050" y="660278"/>
                  <a:pt x="1317579" y="794794"/>
                </a:cubicBezTo>
                <a:cubicBezTo>
                  <a:pt x="1410108" y="929310"/>
                  <a:pt x="1877416" y="1651655"/>
                  <a:pt x="1928734" y="1737185"/>
                </a:cubicBezTo>
                <a:cubicBezTo>
                  <a:pt x="1980052" y="1822715"/>
                  <a:pt x="1625489" y="1307977"/>
                  <a:pt x="1625489" y="1307977"/>
                </a:cubicBezTo>
                <a:cubicBezTo>
                  <a:pt x="1503414" y="1134583"/>
                  <a:pt x="1207167" y="639283"/>
                  <a:pt x="1196281" y="696822"/>
                </a:cubicBezTo>
                <a:cubicBezTo>
                  <a:pt x="1185395" y="754361"/>
                  <a:pt x="1551622" y="1598004"/>
                  <a:pt x="1560175" y="1653210"/>
                </a:cubicBezTo>
                <a:cubicBezTo>
                  <a:pt x="1568728" y="1708416"/>
                  <a:pt x="1358789" y="1176571"/>
                  <a:pt x="1247599" y="1028059"/>
                </a:cubicBezTo>
                <a:cubicBezTo>
                  <a:pt x="1136409" y="879547"/>
                  <a:pt x="1025219" y="795571"/>
                  <a:pt x="893036" y="762136"/>
                </a:cubicBezTo>
                <a:cubicBezTo>
                  <a:pt x="760853" y="728701"/>
                  <a:pt x="505815" y="834449"/>
                  <a:pt x="454497" y="827451"/>
                </a:cubicBezTo>
                <a:cubicBezTo>
                  <a:pt x="403179" y="820453"/>
                  <a:pt x="585126" y="754361"/>
                  <a:pt x="585126" y="720149"/>
                </a:cubicBezTo>
                <a:cubicBezTo>
                  <a:pt x="585126" y="685937"/>
                  <a:pt x="461495" y="694489"/>
                  <a:pt x="454497" y="622177"/>
                </a:cubicBezTo>
                <a:cubicBezTo>
                  <a:pt x="447499" y="549865"/>
                  <a:pt x="598344" y="222516"/>
                  <a:pt x="543138" y="286275"/>
                </a:cubicBezTo>
                <a:cubicBezTo>
                  <a:pt x="487932" y="350034"/>
                  <a:pt x="175356" y="926977"/>
                  <a:pt x="123260" y="1004732"/>
                </a:cubicBezTo>
                <a:cubicBezTo>
                  <a:pt x="71164" y="1082487"/>
                  <a:pt x="250778" y="731812"/>
                  <a:pt x="230562" y="752806"/>
                </a:cubicBezTo>
                <a:cubicBezTo>
                  <a:pt x="210346" y="773800"/>
                  <a:pt x="-23697" y="1178904"/>
                  <a:pt x="1962" y="1130696"/>
                </a:cubicBezTo>
                <a:cubicBezTo>
                  <a:pt x="27621" y="1082488"/>
                  <a:pt x="384517" y="507100"/>
                  <a:pt x="384517" y="463557"/>
                </a:cubicBezTo>
                <a:cubicBezTo>
                  <a:pt x="384517" y="420014"/>
                  <a:pt x="-13588" y="943305"/>
                  <a:pt x="20624" y="86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B294FD4D-5ED4-743C-BB76-F07210811DB6}"/>
              </a:ext>
            </a:extLst>
          </p:cNvPr>
          <p:cNvSpPr/>
          <p:nvPr/>
        </p:nvSpPr>
        <p:spPr>
          <a:xfrm>
            <a:off x="5469843" y="758607"/>
            <a:ext cx="2197974" cy="2015983"/>
          </a:xfrm>
          <a:custGeom>
            <a:avLst/>
            <a:gdLst>
              <a:gd name="connsiteX0" fmla="*/ 53879 w 2197974"/>
              <a:gd name="connsiteY0" fmla="*/ 29830 h 2015983"/>
              <a:gd name="connsiteX1" fmla="*/ 128524 w 2197974"/>
              <a:gd name="connsiteY1" fmla="*/ 53156 h 2015983"/>
              <a:gd name="connsiteX2" fmla="*/ 837651 w 2197974"/>
              <a:gd name="connsiteY2" fmla="*/ 435711 h 2015983"/>
              <a:gd name="connsiteX3" fmla="*/ 1696067 w 2197974"/>
              <a:gd name="connsiteY3" fmla="*/ 1518062 h 2015983"/>
              <a:gd name="connsiteX4" fmla="*/ 1728724 w 2197974"/>
              <a:gd name="connsiteY4" fmla="*/ 1373438 h 2015983"/>
              <a:gd name="connsiteX5" fmla="*/ 2185924 w 2197974"/>
              <a:gd name="connsiteY5" fmla="*/ 1979928 h 2015983"/>
              <a:gd name="connsiteX6" fmla="*/ 1173553 w 2197974"/>
              <a:gd name="connsiteY6" fmla="*/ 141797 h 2015983"/>
              <a:gd name="connsiteX7" fmla="*/ 1878014 w 2197974"/>
              <a:gd name="connsiteY7" fmla="*/ 1606703 h 2015983"/>
              <a:gd name="connsiteX8" fmla="*/ 1966655 w 2197974"/>
              <a:gd name="connsiteY8" fmla="*/ 1695344 h 2015983"/>
              <a:gd name="connsiteX9" fmla="*/ 860977 w 2197974"/>
              <a:gd name="connsiteY9" fmla="*/ 342405 h 2015983"/>
              <a:gd name="connsiteX10" fmla="*/ 949618 w 2197974"/>
              <a:gd name="connsiteY10" fmla="*/ 477699 h 2015983"/>
              <a:gd name="connsiteX11" fmla="*/ 543737 w 2197974"/>
              <a:gd name="connsiteY11" fmla="*/ 174454 h 2015983"/>
              <a:gd name="connsiteX12" fmla="*/ 716353 w 2197974"/>
              <a:gd name="connsiteY12" fmla="*/ 305083 h 2015983"/>
              <a:gd name="connsiteX13" fmla="*/ 53879 w 2197974"/>
              <a:gd name="connsiteY13" fmla="*/ 29830 h 201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7974" h="2015983">
                <a:moveTo>
                  <a:pt x="53879" y="29830"/>
                </a:moveTo>
                <a:cubicBezTo>
                  <a:pt x="-44093" y="-12158"/>
                  <a:pt x="-2105" y="-14491"/>
                  <a:pt x="128524" y="53156"/>
                </a:cubicBezTo>
                <a:cubicBezTo>
                  <a:pt x="259153" y="120803"/>
                  <a:pt x="576394" y="191560"/>
                  <a:pt x="837651" y="435711"/>
                </a:cubicBezTo>
                <a:cubicBezTo>
                  <a:pt x="1098908" y="679862"/>
                  <a:pt x="1547555" y="1361774"/>
                  <a:pt x="1696067" y="1518062"/>
                </a:cubicBezTo>
                <a:cubicBezTo>
                  <a:pt x="1844579" y="1674350"/>
                  <a:pt x="1647081" y="1296461"/>
                  <a:pt x="1728724" y="1373438"/>
                </a:cubicBezTo>
                <a:cubicBezTo>
                  <a:pt x="1810367" y="1450415"/>
                  <a:pt x="2278452" y="2185201"/>
                  <a:pt x="2185924" y="1979928"/>
                </a:cubicBezTo>
                <a:cubicBezTo>
                  <a:pt x="2093396" y="1774655"/>
                  <a:pt x="1224871" y="204001"/>
                  <a:pt x="1173553" y="141797"/>
                </a:cubicBezTo>
                <a:cubicBezTo>
                  <a:pt x="1122235" y="79593"/>
                  <a:pt x="1745830" y="1347779"/>
                  <a:pt x="1878014" y="1606703"/>
                </a:cubicBezTo>
                <a:cubicBezTo>
                  <a:pt x="2010198" y="1865628"/>
                  <a:pt x="2136161" y="1906060"/>
                  <a:pt x="1966655" y="1695344"/>
                </a:cubicBezTo>
                <a:cubicBezTo>
                  <a:pt x="1797149" y="1484628"/>
                  <a:pt x="1030483" y="545346"/>
                  <a:pt x="860977" y="342405"/>
                </a:cubicBezTo>
                <a:cubicBezTo>
                  <a:pt x="691471" y="139464"/>
                  <a:pt x="1002491" y="505691"/>
                  <a:pt x="949618" y="477699"/>
                </a:cubicBezTo>
                <a:cubicBezTo>
                  <a:pt x="896745" y="449707"/>
                  <a:pt x="582615" y="203223"/>
                  <a:pt x="543737" y="174454"/>
                </a:cubicBezTo>
                <a:cubicBezTo>
                  <a:pt x="504859" y="145685"/>
                  <a:pt x="801106" y="331520"/>
                  <a:pt x="716353" y="305083"/>
                </a:cubicBezTo>
                <a:cubicBezTo>
                  <a:pt x="631600" y="278646"/>
                  <a:pt x="151851" y="71818"/>
                  <a:pt x="53879" y="2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71B762F-BB90-13F7-AF45-AB5943CBA3CB}"/>
              </a:ext>
            </a:extLst>
          </p:cNvPr>
          <p:cNvSpPr/>
          <p:nvPr/>
        </p:nvSpPr>
        <p:spPr>
          <a:xfrm>
            <a:off x="5756446" y="1618794"/>
            <a:ext cx="942283" cy="2185150"/>
          </a:xfrm>
          <a:custGeom>
            <a:avLst/>
            <a:gdLst>
              <a:gd name="connsiteX0" fmla="*/ 542 w 942283"/>
              <a:gd name="connsiteY0" fmla="*/ 67 h 2185150"/>
              <a:gd name="connsiteX1" fmla="*/ 495064 w 942283"/>
              <a:gd name="connsiteY1" fmla="*/ 779173 h 2185150"/>
              <a:gd name="connsiteX2" fmla="*/ 718999 w 942283"/>
              <a:gd name="connsiteY2" fmla="*/ 1492965 h 2185150"/>
              <a:gd name="connsiteX3" fmla="*/ 714334 w 942283"/>
              <a:gd name="connsiteY3" fmla="*/ 1208382 h 2185150"/>
              <a:gd name="connsiteX4" fmla="*/ 938268 w 942283"/>
              <a:gd name="connsiteY4" fmla="*/ 2174100 h 2185150"/>
              <a:gd name="connsiteX5" fmla="*/ 495064 w 942283"/>
              <a:gd name="connsiteY5" fmla="*/ 457267 h 2185150"/>
              <a:gd name="connsiteX6" fmla="*/ 649019 w 942283"/>
              <a:gd name="connsiteY6" fmla="*/ 1087084 h 2185150"/>
              <a:gd name="connsiteX7" fmla="*/ 345774 w 942283"/>
              <a:gd name="connsiteY7" fmla="*/ 485259 h 2185150"/>
              <a:gd name="connsiteX8" fmla="*/ 597701 w 942283"/>
              <a:gd name="connsiteY8" fmla="*/ 732520 h 2185150"/>
              <a:gd name="connsiteX9" fmla="*/ 542 w 942283"/>
              <a:gd name="connsiteY9" fmla="*/ 67 h 218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283" h="2185150">
                <a:moveTo>
                  <a:pt x="542" y="67"/>
                </a:moveTo>
                <a:cubicBezTo>
                  <a:pt x="-16564" y="7842"/>
                  <a:pt x="375321" y="530357"/>
                  <a:pt x="495064" y="779173"/>
                </a:cubicBezTo>
                <a:cubicBezTo>
                  <a:pt x="614807" y="1027989"/>
                  <a:pt x="682454" y="1421430"/>
                  <a:pt x="718999" y="1492965"/>
                </a:cubicBezTo>
                <a:cubicBezTo>
                  <a:pt x="755544" y="1564500"/>
                  <a:pt x="677789" y="1094860"/>
                  <a:pt x="714334" y="1208382"/>
                </a:cubicBezTo>
                <a:cubicBezTo>
                  <a:pt x="750879" y="1321904"/>
                  <a:pt x="974813" y="2299286"/>
                  <a:pt x="938268" y="2174100"/>
                </a:cubicBezTo>
                <a:cubicBezTo>
                  <a:pt x="901723" y="2048914"/>
                  <a:pt x="543272" y="638436"/>
                  <a:pt x="495064" y="457267"/>
                </a:cubicBezTo>
                <a:cubicBezTo>
                  <a:pt x="446856" y="276098"/>
                  <a:pt x="673901" y="1082419"/>
                  <a:pt x="649019" y="1087084"/>
                </a:cubicBezTo>
                <a:cubicBezTo>
                  <a:pt x="624137" y="1091749"/>
                  <a:pt x="354327" y="544353"/>
                  <a:pt x="345774" y="485259"/>
                </a:cubicBezTo>
                <a:cubicBezTo>
                  <a:pt x="337221" y="426165"/>
                  <a:pt x="652907" y="809497"/>
                  <a:pt x="597701" y="732520"/>
                </a:cubicBezTo>
                <a:cubicBezTo>
                  <a:pt x="542495" y="655543"/>
                  <a:pt x="17648" y="-7708"/>
                  <a:pt x="54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9C3EF216-0730-B7C9-0415-FC34951AD4CF}"/>
              </a:ext>
            </a:extLst>
          </p:cNvPr>
          <p:cNvSpPr/>
          <p:nvPr/>
        </p:nvSpPr>
        <p:spPr>
          <a:xfrm>
            <a:off x="6135745" y="1362393"/>
            <a:ext cx="1446080" cy="2032245"/>
          </a:xfrm>
          <a:custGeom>
            <a:avLst/>
            <a:gdLst>
              <a:gd name="connsiteX0" fmla="*/ 41120 w 1446080"/>
              <a:gd name="connsiteY0" fmla="*/ 69856 h 2032245"/>
              <a:gd name="connsiteX1" fmla="*/ 101769 w 1446080"/>
              <a:gd name="connsiteY1" fmla="*/ 130505 h 2032245"/>
              <a:gd name="connsiteX2" fmla="*/ 922863 w 1446080"/>
              <a:gd name="connsiteY2" fmla="*/ 1259509 h 2032245"/>
              <a:gd name="connsiteX3" fmla="*/ 890206 w 1446080"/>
              <a:gd name="connsiteY3" fmla="*/ 1138211 h 2032245"/>
              <a:gd name="connsiteX4" fmla="*/ 1445377 w 1446080"/>
              <a:gd name="connsiteY4" fmla="*/ 2029285 h 2032245"/>
              <a:gd name="connsiteX5" fmla="*/ 759577 w 1446080"/>
              <a:gd name="connsiteY5" fmla="*/ 788313 h 2032245"/>
              <a:gd name="connsiteX6" fmla="*/ 899537 w 1446080"/>
              <a:gd name="connsiteY6" fmla="*/ 1049570 h 2032245"/>
              <a:gd name="connsiteX7" fmla="*/ 381688 w 1446080"/>
              <a:gd name="connsiteY7" fmla="*/ 438415 h 2032245"/>
              <a:gd name="connsiteX8" fmla="*/ 694263 w 1446080"/>
              <a:gd name="connsiteY8" fmla="*/ 811640 h 2032245"/>
              <a:gd name="connsiteX9" fmla="*/ 41120 w 1446080"/>
              <a:gd name="connsiteY9" fmla="*/ 69856 h 203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6080" h="2032245">
                <a:moveTo>
                  <a:pt x="41120" y="69856"/>
                </a:moveTo>
                <a:cubicBezTo>
                  <a:pt x="-2034" y="1043"/>
                  <a:pt x="-45188" y="-67770"/>
                  <a:pt x="101769" y="130505"/>
                </a:cubicBezTo>
                <a:cubicBezTo>
                  <a:pt x="248726" y="328780"/>
                  <a:pt x="791457" y="1091558"/>
                  <a:pt x="922863" y="1259509"/>
                </a:cubicBezTo>
                <a:cubicBezTo>
                  <a:pt x="1054269" y="1427460"/>
                  <a:pt x="803120" y="1009915"/>
                  <a:pt x="890206" y="1138211"/>
                </a:cubicBezTo>
                <a:cubicBezTo>
                  <a:pt x="977292" y="1266507"/>
                  <a:pt x="1467148" y="2087601"/>
                  <a:pt x="1445377" y="2029285"/>
                </a:cubicBezTo>
                <a:cubicBezTo>
                  <a:pt x="1423606" y="1970969"/>
                  <a:pt x="850550" y="951599"/>
                  <a:pt x="759577" y="788313"/>
                </a:cubicBezTo>
                <a:cubicBezTo>
                  <a:pt x="668604" y="625027"/>
                  <a:pt x="962518" y="1107886"/>
                  <a:pt x="899537" y="1049570"/>
                </a:cubicBezTo>
                <a:cubicBezTo>
                  <a:pt x="836556" y="991254"/>
                  <a:pt x="415900" y="478070"/>
                  <a:pt x="381688" y="438415"/>
                </a:cubicBezTo>
                <a:cubicBezTo>
                  <a:pt x="347476" y="398760"/>
                  <a:pt x="694263" y="811640"/>
                  <a:pt x="694263" y="811640"/>
                </a:cubicBezTo>
                <a:lnTo>
                  <a:pt x="41120" y="698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82C44C50-D536-9000-E8CB-613BA0F7606B}"/>
              </a:ext>
            </a:extLst>
          </p:cNvPr>
          <p:cNvSpPr/>
          <p:nvPr/>
        </p:nvSpPr>
        <p:spPr>
          <a:xfrm>
            <a:off x="7208236" y="2535170"/>
            <a:ext cx="772112" cy="1982221"/>
          </a:xfrm>
          <a:custGeom>
            <a:avLst/>
            <a:gdLst>
              <a:gd name="connsiteX0" fmla="*/ 18323 w 772112"/>
              <a:gd name="connsiteY0" fmla="*/ 26083 h 1982221"/>
              <a:gd name="connsiteX1" fmla="*/ 69642 w 772112"/>
              <a:gd name="connsiteY1" fmla="*/ 68071 h 1982221"/>
              <a:gd name="connsiteX2" fmla="*/ 414874 w 772112"/>
              <a:gd name="connsiteY2" fmla="*/ 557928 h 1982221"/>
              <a:gd name="connsiteX3" fmla="*/ 559499 w 772112"/>
              <a:gd name="connsiteY3" fmla="*/ 1332369 h 1982221"/>
              <a:gd name="connsiteX4" fmla="*/ 503515 w 772112"/>
              <a:gd name="connsiteY4" fmla="*/ 1131761 h 1982221"/>
              <a:gd name="connsiteX5" fmla="*/ 769437 w 772112"/>
              <a:gd name="connsiteY5" fmla="*/ 1971516 h 1982221"/>
              <a:gd name="connsiteX6" fmla="*/ 312237 w 772112"/>
              <a:gd name="connsiteY6" fmla="*/ 441295 h 1982221"/>
              <a:gd name="connsiteX7" fmla="*/ 377552 w 772112"/>
              <a:gd name="connsiteY7" fmla="*/ 562593 h 1982221"/>
              <a:gd name="connsiteX8" fmla="*/ 204935 w 772112"/>
              <a:gd name="connsiteY8" fmla="*/ 110059 h 1982221"/>
              <a:gd name="connsiteX9" fmla="*/ 298242 w 772112"/>
              <a:gd name="connsiteY9" fmla="*/ 278010 h 1982221"/>
              <a:gd name="connsiteX10" fmla="*/ 18323 w 772112"/>
              <a:gd name="connsiteY10" fmla="*/ 26083 h 19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112" h="1982221">
                <a:moveTo>
                  <a:pt x="18323" y="26083"/>
                </a:moveTo>
                <a:cubicBezTo>
                  <a:pt x="-19777" y="-8907"/>
                  <a:pt x="3550" y="-20570"/>
                  <a:pt x="69642" y="68071"/>
                </a:cubicBezTo>
                <a:cubicBezTo>
                  <a:pt x="135734" y="156712"/>
                  <a:pt x="333231" y="347212"/>
                  <a:pt x="414874" y="557928"/>
                </a:cubicBezTo>
                <a:cubicBezTo>
                  <a:pt x="496517" y="768644"/>
                  <a:pt x="544726" y="1236730"/>
                  <a:pt x="559499" y="1332369"/>
                </a:cubicBezTo>
                <a:cubicBezTo>
                  <a:pt x="574272" y="1428008"/>
                  <a:pt x="468525" y="1025237"/>
                  <a:pt x="503515" y="1131761"/>
                </a:cubicBezTo>
                <a:cubicBezTo>
                  <a:pt x="538505" y="1238286"/>
                  <a:pt x="801317" y="2086594"/>
                  <a:pt x="769437" y="1971516"/>
                </a:cubicBezTo>
                <a:cubicBezTo>
                  <a:pt x="737557" y="1856438"/>
                  <a:pt x="377551" y="676116"/>
                  <a:pt x="312237" y="441295"/>
                </a:cubicBezTo>
                <a:cubicBezTo>
                  <a:pt x="246923" y="206474"/>
                  <a:pt x="395436" y="617799"/>
                  <a:pt x="377552" y="562593"/>
                </a:cubicBezTo>
                <a:cubicBezTo>
                  <a:pt x="359668" y="507387"/>
                  <a:pt x="218153" y="157490"/>
                  <a:pt x="204935" y="110059"/>
                </a:cubicBezTo>
                <a:cubicBezTo>
                  <a:pt x="191717" y="62629"/>
                  <a:pt x="324679" y="291229"/>
                  <a:pt x="298242" y="278010"/>
                </a:cubicBezTo>
                <a:cubicBezTo>
                  <a:pt x="271805" y="264792"/>
                  <a:pt x="56423" y="61073"/>
                  <a:pt x="18323" y="26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C0E5145F-6CA6-5D69-845C-BED008A29D55}"/>
              </a:ext>
            </a:extLst>
          </p:cNvPr>
          <p:cNvSpPr/>
          <p:nvPr/>
        </p:nvSpPr>
        <p:spPr>
          <a:xfrm>
            <a:off x="7680435" y="3821959"/>
            <a:ext cx="866640" cy="2190649"/>
          </a:xfrm>
          <a:custGeom>
            <a:avLst/>
            <a:gdLst>
              <a:gd name="connsiteX0" fmla="*/ 23648 w 866640"/>
              <a:gd name="connsiteY0" fmla="*/ 319117 h 2190649"/>
              <a:gd name="connsiteX1" fmla="*/ 86710 w 866640"/>
              <a:gd name="connsiteY1" fmla="*/ 434731 h 2190649"/>
              <a:gd name="connsiteX2" fmla="*/ 843455 w 866640"/>
              <a:gd name="connsiteY2" fmla="*/ 1706482 h 2190649"/>
              <a:gd name="connsiteX3" fmla="*/ 675289 w 866640"/>
              <a:gd name="connsiteY3" fmla="*/ 1506786 h 2190649"/>
              <a:gd name="connsiteX4" fmla="*/ 706820 w 866640"/>
              <a:gd name="connsiteY4" fmla="*/ 1864138 h 2190649"/>
              <a:gd name="connsiteX5" fmla="*/ 380999 w 866640"/>
              <a:gd name="connsiteY5" fmla="*/ 2189958 h 2190649"/>
              <a:gd name="connsiteX6" fmla="*/ 654268 w 866640"/>
              <a:gd name="connsiteY6" fmla="*/ 1927200 h 2190649"/>
              <a:gd name="connsiteX7" fmla="*/ 433551 w 866640"/>
              <a:gd name="connsiteY7" fmla="*/ 1212496 h 2190649"/>
              <a:gd name="connsiteX8" fmla="*/ 412531 w 866640"/>
              <a:gd name="connsiteY8" fmla="*/ 2011282 h 2190649"/>
              <a:gd name="connsiteX9" fmla="*/ 359979 w 866640"/>
              <a:gd name="connsiteY9" fmla="*/ 1223007 h 2190649"/>
              <a:gd name="connsiteX10" fmla="*/ 370489 w 866640"/>
              <a:gd name="connsiteY10" fmla="*/ 823613 h 2190649"/>
              <a:gd name="connsiteX11" fmla="*/ 23648 w 866640"/>
              <a:gd name="connsiteY11" fmla="*/ 3807 h 2190649"/>
              <a:gd name="connsiteX12" fmla="*/ 149772 w 866640"/>
              <a:gd name="connsiteY12" fmla="*/ 508303 h 2190649"/>
              <a:gd name="connsiteX13" fmla="*/ 23648 w 866640"/>
              <a:gd name="connsiteY13" fmla="*/ 319117 h 21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640" h="2190649">
                <a:moveTo>
                  <a:pt x="23648" y="319117"/>
                </a:moveTo>
                <a:cubicBezTo>
                  <a:pt x="13138" y="306855"/>
                  <a:pt x="-49925" y="203503"/>
                  <a:pt x="86710" y="434731"/>
                </a:cubicBezTo>
                <a:cubicBezTo>
                  <a:pt x="223345" y="665959"/>
                  <a:pt x="745359" y="1527806"/>
                  <a:pt x="843455" y="1706482"/>
                </a:cubicBezTo>
                <a:cubicBezTo>
                  <a:pt x="941551" y="1885158"/>
                  <a:pt x="698062" y="1480510"/>
                  <a:pt x="675289" y="1506786"/>
                </a:cubicBezTo>
                <a:cubicBezTo>
                  <a:pt x="652517" y="1533062"/>
                  <a:pt x="755868" y="1750276"/>
                  <a:pt x="706820" y="1864138"/>
                </a:cubicBezTo>
                <a:cubicBezTo>
                  <a:pt x="657772" y="1978000"/>
                  <a:pt x="389758" y="2179448"/>
                  <a:pt x="380999" y="2189958"/>
                </a:cubicBezTo>
                <a:cubicBezTo>
                  <a:pt x="372240" y="2200468"/>
                  <a:pt x="645509" y="2090110"/>
                  <a:pt x="654268" y="1927200"/>
                </a:cubicBezTo>
                <a:cubicBezTo>
                  <a:pt x="663027" y="1764290"/>
                  <a:pt x="473840" y="1198482"/>
                  <a:pt x="433551" y="1212496"/>
                </a:cubicBezTo>
                <a:cubicBezTo>
                  <a:pt x="393262" y="1226510"/>
                  <a:pt x="424793" y="2009530"/>
                  <a:pt x="412531" y="2011282"/>
                </a:cubicBezTo>
                <a:cubicBezTo>
                  <a:pt x="400269" y="2013034"/>
                  <a:pt x="366986" y="1420952"/>
                  <a:pt x="359979" y="1223007"/>
                </a:cubicBezTo>
                <a:cubicBezTo>
                  <a:pt x="352972" y="1025062"/>
                  <a:pt x="426544" y="1026813"/>
                  <a:pt x="370489" y="823613"/>
                </a:cubicBezTo>
                <a:cubicBezTo>
                  <a:pt x="314434" y="620413"/>
                  <a:pt x="60434" y="56359"/>
                  <a:pt x="23648" y="3807"/>
                </a:cubicBezTo>
                <a:cubicBezTo>
                  <a:pt x="-13138" y="-48745"/>
                  <a:pt x="151524" y="459255"/>
                  <a:pt x="149772" y="508303"/>
                </a:cubicBezTo>
                <a:cubicBezTo>
                  <a:pt x="148020" y="557351"/>
                  <a:pt x="34158" y="331379"/>
                  <a:pt x="23648" y="3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3F3354AB-9960-2F2F-20C6-AD1E7FA0D037}"/>
              </a:ext>
            </a:extLst>
          </p:cNvPr>
          <p:cNvSpPr/>
          <p:nvPr/>
        </p:nvSpPr>
        <p:spPr>
          <a:xfrm>
            <a:off x="6555821" y="1493057"/>
            <a:ext cx="1184023" cy="4322870"/>
          </a:xfrm>
          <a:custGeom>
            <a:avLst/>
            <a:gdLst>
              <a:gd name="connsiteX0" fmla="*/ 23655 w 1184023"/>
              <a:gd name="connsiteY0" fmla="*/ 220129 h 4322870"/>
              <a:gd name="connsiteX1" fmla="*/ 170800 w 1184023"/>
              <a:gd name="connsiteY1" fmla="*/ 440846 h 4322870"/>
              <a:gd name="connsiteX2" fmla="*/ 938055 w 1184023"/>
              <a:gd name="connsiteY2" fmla="*/ 3530888 h 4322870"/>
              <a:gd name="connsiteX3" fmla="*/ 738358 w 1184023"/>
              <a:gd name="connsiteY3" fmla="*/ 3026391 h 4322870"/>
              <a:gd name="connsiteX4" fmla="*/ 1179793 w 1184023"/>
              <a:gd name="connsiteY4" fmla="*/ 4308653 h 4322870"/>
              <a:gd name="connsiteX5" fmla="*/ 423048 w 1184023"/>
              <a:gd name="connsiteY5" fmla="*/ 2038419 h 4322870"/>
              <a:gd name="connsiteX6" fmla="*/ 528151 w 1184023"/>
              <a:gd name="connsiteY6" fmla="*/ 2343219 h 4322870"/>
              <a:gd name="connsiteX7" fmla="*/ 23655 w 1184023"/>
              <a:gd name="connsiteY7" fmla="*/ 220129 h 4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023" h="4322870">
                <a:moveTo>
                  <a:pt x="23655" y="220129"/>
                </a:moveTo>
                <a:cubicBezTo>
                  <a:pt x="-35903" y="-96933"/>
                  <a:pt x="18400" y="-110947"/>
                  <a:pt x="170800" y="440846"/>
                </a:cubicBezTo>
                <a:cubicBezTo>
                  <a:pt x="323200" y="992639"/>
                  <a:pt x="843462" y="3099964"/>
                  <a:pt x="938055" y="3530888"/>
                </a:cubicBezTo>
                <a:cubicBezTo>
                  <a:pt x="1032648" y="3961812"/>
                  <a:pt x="698068" y="2896764"/>
                  <a:pt x="738358" y="3026391"/>
                </a:cubicBezTo>
                <a:cubicBezTo>
                  <a:pt x="778648" y="3156018"/>
                  <a:pt x="1232345" y="4473315"/>
                  <a:pt x="1179793" y="4308653"/>
                </a:cubicBezTo>
                <a:cubicBezTo>
                  <a:pt x="1127241" y="4143991"/>
                  <a:pt x="531655" y="2365991"/>
                  <a:pt x="423048" y="2038419"/>
                </a:cubicBezTo>
                <a:cubicBezTo>
                  <a:pt x="314441" y="1710847"/>
                  <a:pt x="589461" y="2649771"/>
                  <a:pt x="528151" y="2343219"/>
                </a:cubicBezTo>
                <a:cubicBezTo>
                  <a:pt x="466841" y="2036667"/>
                  <a:pt x="83213" y="537191"/>
                  <a:pt x="23655" y="220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425C306D-4906-2152-71B1-4A4E87892AC7}"/>
              </a:ext>
            </a:extLst>
          </p:cNvPr>
          <p:cNvSpPr/>
          <p:nvPr/>
        </p:nvSpPr>
        <p:spPr>
          <a:xfrm>
            <a:off x="2373077" y="1602668"/>
            <a:ext cx="985660" cy="4988773"/>
          </a:xfrm>
          <a:custGeom>
            <a:avLst/>
            <a:gdLst>
              <a:gd name="connsiteX0" fmla="*/ 948192 w 985660"/>
              <a:gd name="connsiteY0" fmla="*/ 236642 h 4988773"/>
              <a:gd name="connsiteX1" fmla="*/ 948192 w 985660"/>
              <a:gd name="connsiteY1" fmla="*/ 299704 h 4988773"/>
              <a:gd name="connsiteX2" fmla="*/ 632882 w 985660"/>
              <a:gd name="connsiteY2" fmla="*/ 2864229 h 4988773"/>
              <a:gd name="connsiteX3" fmla="*/ 695944 w 985660"/>
              <a:gd name="connsiteY3" fmla="*/ 2475346 h 4988773"/>
              <a:gd name="connsiteX4" fmla="*/ 380633 w 985660"/>
              <a:gd name="connsiteY4" fmla="*/ 3421277 h 4988773"/>
              <a:gd name="connsiteX5" fmla="*/ 12771 w 985660"/>
              <a:gd name="connsiteY5" fmla="*/ 4072918 h 4988773"/>
              <a:gd name="connsiteX6" fmla="*/ 412164 w 985660"/>
              <a:gd name="connsiteY6" fmla="*/ 3452808 h 4988773"/>
              <a:gd name="connsiteX7" fmla="*/ 643392 w 985660"/>
              <a:gd name="connsiteY7" fmla="*/ 3221580 h 4988773"/>
              <a:gd name="connsiteX8" fmla="*/ 464716 w 985660"/>
              <a:gd name="connsiteY8" fmla="*/ 3873222 h 4988773"/>
              <a:gd name="connsiteX9" fmla="*/ 149406 w 985660"/>
              <a:gd name="connsiteY9" fmla="*/ 4167511 h 4988773"/>
              <a:gd name="connsiteX10" fmla="*/ 2261 w 985660"/>
              <a:gd name="connsiteY10" fmla="*/ 4987318 h 4988773"/>
              <a:gd name="connsiteX11" fmla="*/ 254509 w 985660"/>
              <a:gd name="connsiteY11" fmla="*/ 3946794 h 4988773"/>
              <a:gd name="connsiteX12" fmla="*/ 412164 w 985660"/>
              <a:gd name="connsiteY12" fmla="*/ 2286160 h 4988773"/>
              <a:gd name="connsiteX13" fmla="*/ 275530 w 985660"/>
              <a:gd name="connsiteY13" fmla="*/ 2937801 h 4988773"/>
              <a:gd name="connsiteX14" fmla="*/ 653902 w 985660"/>
              <a:gd name="connsiteY14" fmla="*/ 1392780 h 4988773"/>
              <a:gd name="connsiteX15" fmla="*/ 433185 w 985660"/>
              <a:gd name="connsiteY15" fmla="*/ 3158518 h 4988773"/>
              <a:gd name="connsiteX16" fmla="*/ 727475 w 985660"/>
              <a:gd name="connsiteY16" fmla="*/ 940835 h 4988773"/>
              <a:gd name="connsiteX17" fmla="*/ 664413 w 985660"/>
              <a:gd name="connsiteY17" fmla="*/ 1960339 h 4988773"/>
              <a:gd name="connsiteX18" fmla="*/ 948192 w 985660"/>
              <a:gd name="connsiteY18" fmla="*/ 236642 h 498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5660" h="4988773">
                <a:moveTo>
                  <a:pt x="948192" y="236642"/>
                </a:moveTo>
                <a:cubicBezTo>
                  <a:pt x="995488" y="-40130"/>
                  <a:pt x="1000744" y="-138227"/>
                  <a:pt x="948192" y="299704"/>
                </a:cubicBezTo>
                <a:cubicBezTo>
                  <a:pt x="895640" y="737635"/>
                  <a:pt x="674923" y="2501622"/>
                  <a:pt x="632882" y="2864229"/>
                </a:cubicBezTo>
                <a:cubicBezTo>
                  <a:pt x="590841" y="3226836"/>
                  <a:pt x="737985" y="2382505"/>
                  <a:pt x="695944" y="2475346"/>
                </a:cubicBezTo>
                <a:cubicBezTo>
                  <a:pt x="653903" y="2568187"/>
                  <a:pt x="494495" y="3155015"/>
                  <a:pt x="380633" y="3421277"/>
                </a:cubicBezTo>
                <a:cubicBezTo>
                  <a:pt x="266771" y="3687539"/>
                  <a:pt x="7516" y="4067663"/>
                  <a:pt x="12771" y="4072918"/>
                </a:cubicBezTo>
                <a:cubicBezTo>
                  <a:pt x="18026" y="4078173"/>
                  <a:pt x="307061" y="3594698"/>
                  <a:pt x="412164" y="3452808"/>
                </a:cubicBezTo>
                <a:cubicBezTo>
                  <a:pt x="517267" y="3310918"/>
                  <a:pt x="634633" y="3151511"/>
                  <a:pt x="643392" y="3221580"/>
                </a:cubicBezTo>
                <a:cubicBezTo>
                  <a:pt x="652151" y="3291649"/>
                  <a:pt x="547047" y="3715567"/>
                  <a:pt x="464716" y="3873222"/>
                </a:cubicBezTo>
                <a:cubicBezTo>
                  <a:pt x="382385" y="4030877"/>
                  <a:pt x="226482" y="3981828"/>
                  <a:pt x="149406" y="4167511"/>
                </a:cubicBezTo>
                <a:cubicBezTo>
                  <a:pt x="72330" y="4353194"/>
                  <a:pt x="-15256" y="5024104"/>
                  <a:pt x="2261" y="4987318"/>
                </a:cubicBezTo>
                <a:cubicBezTo>
                  <a:pt x="19778" y="4950532"/>
                  <a:pt x="186192" y="4396987"/>
                  <a:pt x="254509" y="3946794"/>
                </a:cubicBezTo>
                <a:cubicBezTo>
                  <a:pt x="322826" y="3496601"/>
                  <a:pt x="408661" y="2454325"/>
                  <a:pt x="412164" y="2286160"/>
                </a:cubicBezTo>
                <a:cubicBezTo>
                  <a:pt x="415667" y="2117995"/>
                  <a:pt x="235240" y="3086698"/>
                  <a:pt x="275530" y="2937801"/>
                </a:cubicBezTo>
                <a:cubicBezTo>
                  <a:pt x="315820" y="2788904"/>
                  <a:pt x="627626" y="1355994"/>
                  <a:pt x="653902" y="1392780"/>
                </a:cubicBezTo>
                <a:cubicBezTo>
                  <a:pt x="680178" y="1429566"/>
                  <a:pt x="420923" y="3233842"/>
                  <a:pt x="433185" y="3158518"/>
                </a:cubicBezTo>
                <a:cubicBezTo>
                  <a:pt x="445447" y="3083194"/>
                  <a:pt x="688937" y="1140531"/>
                  <a:pt x="727475" y="940835"/>
                </a:cubicBezTo>
                <a:cubicBezTo>
                  <a:pt x="766013" y="741139"/>
                  <a:pt x="627627" y="2075953"/>
                  <a:pt x="664413" y="1960339"/>
                </a:cubicBezTo>
                <a:cubicBezTo>
                  <a:pt x="701199" y="1844725"/>
                  <a:pt x="900896" y="513414"/>
                  <a:pt x="948192" y="23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D380C07D-F8F5-CF53-9DF4-66FCE04B572A}"/>
              </a:ext>
            </a:extLst>
          </p:cNvPr>
          <p:cNvSpPr/>
          <p:nvPr/>
        </p:nvSpPr>
        <p:spPr>
          <a:xfrm>
            <a:off x="6680368" y="4991128"/>
            <a:ext cx="1223539" cy="3060331"/>
          </a:xfrm>
          <a:custGeom>
            <a:avLst/>
            <a:gdLst>
              <a:gd name="connsiteX0" fmla="*/ 487687 w 1223539"/>
              <a:gd name="connsiteY0" fmla="*/ 1286 h 3060331"/>
              <a:gd name="connsiteX1" fmla="*/ 98804 w 1223539"/>
              <a:gd name="connsiteY1" fmla="*/ 1451713 h 3060331"/>
              <a:gd name="connsiteX2" fmla="*/ 287991 w 1223539"/>
              <a:gd name="connsiteY2" fmla="*/ 2113865 h 3060331"/>
              <a:gd name="connsiteX3" fmla="*/ 4211 w 1223539"/>
              <a:gd name="connsiteY3" fmla="*/ 1935189 h 3060331"/>
              <a:gd name="connsiteX4" fmla="*/ 550749 w 1223539"/>
              <a:gd name="connsiteY4" fmla="*/ 2649893 h 3060331"/>
              <a:gd name="connsiteX5" fmla="*/ 172377 w 1223539"/>
              <a:gd name="connsiteY5" fmla="*/ 2429175 h 3060331"/>
              <a:gd name="connsiteX6" fmla="*/ 1139329 w 1223539"/>
              <a:gd name="connsiteY6" fmla="*/ 3059796 h 3060331"/>
              <a:gd name="connsiteX7" fmla="*/ 445646 w 1223539"/>
              <a:gd name="connsiteY7" fmla="*/ 2534279 h 3060331"/>
              <a:gd name="connsiteX8" fmla="*/ 424625 w 1223539"/>
              <a:gd name="connsiteY8" fmla="*/ 2303051 h 3060331"/>
              <a:gd name="connsiteX9" fmla="*/ 1223411 w 1223539"/>
              <a:gd name="connsiteY9" fmla="*/ 2492238 h 3060331"/>
              <a:gd name="connsiteX10" fmla="*/ 487687 w 1223539"/>
              <a:gd name="connsiteY10" fmla="*/ 2197948 h 3060331"/>
              <a:gd name="connsiteX11" fmla="*/ 571770 w 1223539"/>
              <a:gd name="connsiteY11" fmla="*/ 737010 h 3060331"/>
              <a:gd name="connsiteX12" fmla="*/ 277480 w 1223539"/>
              <a:gd name="connsiteY12" fmla="*/ 2134886 h 3060331"/>
              <a:gd name="connsiteX13" fmla="*/ 256460 w 1223539"/>
              <a:gd name="connsiteY13" fmla="*/ 1262527 h 3060331"/>
              <a:gd name="connsiteX14" fmla="*/ 477177 w 1223539"/>
              <a:gd name="connsiteY14" fmla="*/ 253534 h 3060331"/>
              <a:gd name="connsiteX15" fmla="*/ 67273 w 1223539"/>
              <a:gd name="connsiteY15" fmla="*/ 1178444 h 3060331"/>
              <a:gd name="connsiteX16" fmla="*/ 487687 w 1223539"/>
              <a:gd name="connsiteY16" fmla="*/ 1286 h 30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539" h="3060331">
                <a:moveTo>
                  <a:pt x="487687" y="1286"/>
                </a:moveTo>
                <a:cubicBezTo>
                  <a:pt x="492942" y="46831"/>
                  <a:pt x="132087" y="1099617"/>
                  <a:pt x="98804" y="1451713"/>
                </a:cubicBezTo>
                <a:cubicBezTo>
                  <a:pt x="65521" y="1803810"/>
                  <a:pt x="303756" y="2033286"/>
                  <a:pt x="287991" y="2113865"/>
                </a:cubicBezTo>
                <a:cubicBezTo>
                  <a:pt x="272225" y="2194444"/>
                  <a:pt x="-39582" y="1845851"/>
                  <a:pt x="4211" y="1935189"/>
                </a:cubicBezTo>
                <a:cubicBezTo>
                  <a:pt x="48004" y="2024527"/>
                  <a:pt x="522721" y="2567562"/>
                  <a:pt x="550749" y="2649893"/>
                </a:cubicBezTo>
                <a:cubicBezTo>
                  <a:pt x="578777" y="2732224"/>
                  <a:pt x="74280" y="2360858"/>
                  <a:pt x="172377" y="2429175"/>
                </a:cubicBezTo>
                <a:cubicBezTo>
                  <a:pt x="270474" y="2497492"/>
                  <a:pt x="1093784" y="3042279"/>
                  <a:pt x="1139329" y="3059796"/>
                </a:cubicBezTo>
                <a:cubicBezTo>
                  <a:pt x="1184874" y="3077313"/>
                  <a:pt x="564763" y="2660403"/>
                  <a:pt x="445646" y="2534279"/>
                </a:cubicBezTo>
                <a:cubicBezTo>
                  <a:pt x="326529" y="2408155"/>
                  <a:pt x="294997" y="2310058"/>
                  <a:pt x="424625" y="2303051"/>
                </a:cubicBezTo>
                <a:cubicBezTo>
                  <a:pt x="554253" y="2296044"/>
                  <a:pt x="1212901" y="2509755"/>
                  <a:pt x="1223411" y="2492238"/>
                </a:cubicBezTo>
                <a:cubicBezTo>
                  <a:pt x="1233921" y="2474721"/>
                  <a:pt x="596294" y="2490486"/>
                  <a:pt x="487687" y="2197948"/>
                </a:cubicBezTo>
                <a:cubicBezTo>
                  <a:pt x="379080" y="1905410"/>
                  <a:pt x="606804" y="747520"/>
                  <a:pt x="571770" y="737010"/>
                </a:cubicBezTo>
                <a:cubicBezTo>
                  <a:pt x="536736" y="726500"/>
                  <a:pt x="330032" y="2047300"/>
                  <a:pt x="277480" y="2134886"/>
                </a:cubicBezTo>
                <a:cubicBezTo>
                  <a:pt x="224928" y="2222472"/>
                  <a:pt x="223177" y="1576086"/>
                  <a:pt x="256460" y="1262527"/>
                </a:cubicBezTo>
                <a:cubicBezTo>
                  <a:pt x="289743" y="948968"/>
                  <a:pt x="508708" y="267548"/>
                  <a:pt x="477177" y="253534"/>
                </a:cubicBezTo>
                <a:cubicBezTo>
                  <a:pt x="445646" y="239520"/>
                  <a:pt x="65521" y="1222237"/>
                  <a:pt x="67273" y="1178444"/>
                </a:cubicBezTo>
                <a:cubicBezTo>
                  <a:pt x="69025" y="1134651"/>
                  <a:pt x="482432" y="-44259"/>
                  <a:pt x="487687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F9C23BB-F180-31C4-37BA-B7DA8672751B}"/>
              </a:ext>
            </a:extLst>
          </p:cNvPr>
          <p:cNvSpPr/>
          <p:nvPr/>
        </p:nvSpPr>
        <p:spPr>
          <a:xfrm>
            <a:off x="2856068" y="3424525"/>
            <a:ext cx="854650" cy="3775631"/>
          </a:xfrm>
          <a:custGeom>
            <a:avLst/>
            <a:gdLst>
              <a:gd name="connsiteX0" fmla="*/ 517753 w 854650"/>
              <a:gd name="connsiteY0" fmla="*/ 1847 h 3775631"/>
              <a:gd name="connsiteX1" fmla="*/ 654387 w 854650"/>
              <a:gd name="connsiteY1" fmla="*/ 453792 h 3775631"/>
              <a:gd name="connsiteX2" fmla="*/ 591325 w 854650"/>
              <a:gd name="connsiteY2" fmla="*/ 863696 h 3775631"/>
              <a:gd name="connsiteX3" fmla="*/ 601835 w 854650"/>
              <a:gd name="connsiteY3" fmla="*/ 2009323 h 3775631"/>
              <a:gd name="connsiteX4" fmla="*/ 643877 w 854650"/>
              <a:gd name="connsiteY4" fmla="*/ 1757075 h 3775631"/>
              <a:gd name="connsiteX5" fmla="*/ 854084 w 854650"/>
              <a:gd name="connsiteY5" fmla="*/ 2492799 h 3775631"/>
              <a:gd name="connsiteX6" fmla="*/ 696429 w 854650"/>
              <a:gd name="connsiteY6" fmla="*/ 1998813 h 3775631"/>
              <a:gd name="connsiteX7" fmla="*/ 423160 w 854650"/>
              <a:gd name="connsiteY7" fmla="*/ 2618923 h 3775631"/>
              <a:gd name="connsiteX8" fmla="*/ 727960 w 854650"/>
              <a:gd name="connsiteY8" fmla="*/ 2755558 h 3775631"/>
              <a:gd name="connsiteX9" fmla="*/ 696429 w 854650"/>
              <a:gd name="connsiteY9" fmla="*/ 3060358 h 3775631"/>
              <a:gd name="connsiteX10" fmla="*/ 843573 w 854650"/>
              <a:gd name="connsiteY10" fmla="*/ 3775061 h 3775631"/>
              <a:gd name="connsiteX11" fmla="*/ 738470 w 854650"/>
              <a:gd name="connsiteY11" fmla="*/ 2934234 h 3775631"/>
              <a:gd name="connsiteX12" fmla="*/ 528263 w 854650"/>
              <a:gd name="connsiteY12" fmla="*/ 3165461 h 3775631"/>
              <a:gd name="connsiteX13" fmla="*/ 360098 w 854650"/>
              <a:gd name="connsiteY13" fmla="*/ 3470261 h 3775631"/>
              <a:gd name="connsiteX14" fmla="*/ 2746 w 854650"/>
              <a:gd name="connsiteY14" fmla="*/ 1494316 h 3775631"/>
              <a:gd name="connsiteX15" fmla="*/ 212953 w 854650"/>
              <a:gd name="connsiteY15" fmla="*/ 1736054 h 3775631"/>
              <a:gd name="connsiteX16" fmla="*/ 538773 w 854650"/>
              <a:gd name="connsiteY16" fmla="*/ 695530 h 3775631"/>
              <a:gd name="connsiteX17" fmla="*/ 507242 w 854650"/>
              <a:gd name="connsiteY17" fmla="*/ 716551 h 3775631"/>
              <a:gd name="connsiteX18" fmla="*/ 549284 w 854650"/>
              <a:gd name="connsiteY18" fmla="*/ 1136965 h 3775631"/>
              <a:gd name="connsiteX19" fmla="*/ 664898 w 854650"/>
              <a:gd name="connsiteY19" fmla="*/ 632468 h 3775631"/>
              <a:gd name="connsiteX20" fmla="*/ 517753 w 854650"/>
              <a:gd name="connsiteY20" fmla="*/ 1847 h 3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4650" h="3775631">
                <a:moveTo>
                  <a:pt x="517753" y="1847"/>
                </a:moveTo>
                <a:cubicBezTo>
                  <a:pt x="516001" y="-27932"/>
                  <a:pt x="642125" y="310151"/>
                  <a:pt x="654387" y="453792"/>
                </a:cubicBezTo>
                <a:cubicBezTo>
                  <a:pt x="666649" y="597434"/>
                  <a:pt x="600084" y="604441"/>
                  <a:pt x="591325" y="863696"/>
                </a:cubicBezTo>
                <a:cubicBezTo>
                  <a:pt x="582566" y="1122951"/>
                  <a:pt x="593076" y="1860427"/>
                  <a:pt x="601835" y="2009323"/>
                </a:cubicBezTo>
                <a:cubicBezTo>
                  <a:pt x="610594" y="2158220"/>
                  <a:pt x="601836" y="1676496"/>
                  <a:pt x="643877" y="1757075"/>
                </a:cubicBezTo>
                <a:cubicBezTo>
                  <a:pt x="685918" y="1837654"/>
                  <a:pt x="845325" y="2452509"/>
                  <a:pt x="854084" y="2492799"/>
                </a:cubicBezTo>
                <a:cubicBezTo>
                  <a:pt x="862843" y="2533089"/>
                  <a:pt x="768250" y="1977792"/>
                  <a:pt x="696429" y="1998813"/>
                </a:cubicBezTo>
                <a:cubicBezTo>
                  <a:pt x="624608" y="2019834"/>
                  <a:pt x="417905" y="2492799"/>
                  <a:pt x="423160" y="2618923"/>
                </a:cubicBezTo>
                <a:cubicBezTo>
                  <a:pt x="428415" y="2745047"/>
                  <a:pt x="682415" y="2681986"/>
                  <a:pt x="727960" y="2755558"/>
                </a:cubicBezTo>
                <a:cubicBezTo>
                  <a:pt x="773505" y="2829130"/>
                  <a:pt x="677160" y="2890441"/>
                  <a:pt x="696429" y="3060358"/>
                </a:cubicBezTo>
                <a:cubicBezTo>
                  <a:pt x="715698" y="3230275"/>
                  <a:pt x="836566" y="3796082"/>
                  <a:pt x="843573" y="3775061"/>
                </a:cubicBezTo>
                <a:cubicBezTo>
                  <a:pt x="850580" y="3754040"/>
                  <a:pt x="791022" y="3035834"/>
                  <a:pt x="738470" y="2934234"/>
                </a:cubicBezTo>
                <a:cubicBezTo>
                  <a:pt x="685918" y="2832634"/>
                  <a:pt x="591325" y="3076123"/>
                  <a:pt x="528263" y="3165461"/>
                </a:cubicBezTo>
                <a:cubicBezTo>
                  <a:pt x="465201" y="3254799"/>
                  <a:pt x="447684" y="3748785"/>
                  <a:pt x="360098" y="3470261"/>
                </a:cubicBezTo>
                <a:cubicBezTo>
                  <a:pt x="272512" y="3191737"/>
                  <a:pt x="27270" y="1783351"/>
                  <a:pt x="2746" y="1494316"/>
                </a:cubicBezTo>
                <a:cubicBezTo>
                  <a:pt x="-21778" y="1205282"/>
                  <a:pt x="123615" y="1869185"/>
                  <a:pt x="212953" y="1736054"/>
                </a:cubicBezTo>
                <a:cubicBezTo>
                  <a:pt x="302291" y="1602923"/>
                  <a:pt x="489725" y="865447"/>
                  <a:pt x="538773" y="695530"/>
                </a:cubicBezTo>
                <a:cubicBezTo>
                  <a:pt x="587821" y="525613"/>
                  <a:pt x="505490" y="642979"/>
                  <a:pt x="507242" y="716551"/>
                </a:cubicBezTo>
                <a:cubicBezTo>
                  <a:pt x="508994" y="790123"/>
                  <a:pt x="523008" y="1150979"/>
                  <a:pt x="549284" y="1136965"/>
                </a:cubicBezTo>
                <a:cubicBezTo>
                  <a:pt x="575560" y="1122951"/>
                  <a:pt x="671905" y="819903"/>
                  <a:pt x="664898" y="632468"/>
                </a:cubicBezTo>
                <a:cubicBezTo>
                  <a:pt x="657891" y="445034"/>
                  <a:pt x="519505" y="31626"/>
                  <a:pt x="517753" y="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735438B7-DDC3-2F29-D319-5489074463D4}"/>
              </a:ext>
            </a:extLst>
          </p:cNvPr>
          <p:cNvSpPr/>
          <p:nvPr/>
        </p:nvSpPr>
        <p:spPr>
          <a:xfrm>
            <a:off x="6333596" y="3367120"/>
            <a:ext cx="625147" cy="3907201"/>
          </a:xfrm>
          <a:custGeom>
            <a:avLst/>
            <a:gdLst>
              <a:gd name="connsiteX0" fmla="*/ 151287 w 625147"/>
              <a:gd name="connsiteY0" fmla="*/ 111804 h 3907201"/>
              <a:gd name="connsiteX1" fmla="*/ 161797 w 625147"/>
              <a:gd name="connsiteY1" fmla="*/ 164356 h 3907201"/>
              <a:gd name="connsiteX2" fmla="*/ 613742 w 625147"/>
              <a:gd name="connsiteY2" fmla="*/ 1940604 h 3907201"/>
              <a:gd name="connsiteX3" fmla="*/ 487618 w 625147"/>
              <a:gd name="connsiteY3" fmla="*/ 2718370 h 3907201"/>
              <a:gd name="connsiteX4" fmla="*/ 466597 w 625147"/>
              <a:gd name="connsiteY4" fmla="*/ 3842977 h 3907201"/>
              <a:gd name="connsiteX5" fmla="*/ 456087 w 625147"/>
              <a:gd name="connsiteY5" fmla="*/ 3632770 h 3907201"/>
              <a:gd name="connsiteX6" fmla="*/ 151287 w 625147"/>
              <a:gd name="connsiteY6" fmla="*/ 2497652 h 3907201"/>
              <a:gd name="connsiteX7" fmla="*/ 456087 w 625147"/>
              <a:gd name="connsiteY7" fmla="*/ 1993156 h 3907201"/>
              <a:gd name="connsiteX8" fmla="*/ 4142 w 625147"/>
              <a:gd name="connsiteY8" fmla="*/ 868549 h 3907201"/>
              <a:gd name="connsiteX9" fmla="*/ 235370 w 625147"/>
              <a:gd name="connsiteY9" fmla="*/ 1141818 h 3907201"/>
              <a:gd name="connsiteX10" fmla="*/ 298432 w 625147"/>
              <a:gd name="connsiteY10" fmla="*/ 458646 h 3907201"/>
              <a:gd name="connsiteX11" fmla="*/ 151287 w 625147"/>
              <a:gd name="connsiteY11" fmla="*/ 111804 h 390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47" h="3907201">
                <a:moveTo>
                  <a:pt x="151287" y="111804"/>
                </a:moveTo>
                <a:cubicBezTo>
                  <a:pt x="128515" y="62756"/>
                  <a:pt x="84721" y="-140444"/>
                  <a:pt x="161797" y="164356"/>
                </a:cubicBezTo>
                <a:cubicBezTo>
                  <a:pt x="238873" y="469156"/>
                  <a:pt x="559439" y="1514935"/>
                  <a:pt x="613742" y="1940604"/>
                </a:cubicBezTo>
                <a:cubicBezTo>
                  <a:pt x="668045" y="2366273"/>
                  <a:pt x="512142" y="2401308"/>
                  <a:pt x="487618" y="2718370"/>
                </a:cubicBezTo>
                <a:cubicBezTo>
                  <a:pt x="463094" y="3035432"/>
                  <a:pt x="471852" y="3690577"/>
                  <a:pt x="466597" y="3842977"/>
                </a:cubicBezTo>
                <a:cubicBezTo>
                  <a:pt x="461342" y="3995377"/>
                  <a:pt x="508639" y="3856991"/>
                  <a:pt x="456087" y="3632770"/>
                </a:cubicBezTo>
                <a:cubicBezTo>
                  <a:pt x="403535" y="3408549"/>
                  <a:pt x="151287" y="2770921"/>
                  <a:pt x="151287" y="2497652"/>
                </a:cubicBezTo>
                <a:cubicBezTo>
                  <a:pt x="151287" y="2224383"/>
                  <a:pt x="480611" y="2264673"/>
                  <a:pt x="456087" y="1993156"/>
                </a:cubicBezTo>
                <a:cubicBezTo>
                  <a:pt x="431563" y="1721639"/>
                  <a:pt x="40928" y="1010439"/>
                  <a:pt x="4142" y="868549"/>
                </a:cubicBezTo>
                <a:cubicBezTo>
                  <a:pt x="-32644" y="726659"/>
                  <a:pt x="186322" y="1210135"/>
                  <a:pt x="235370" y="1141818"/>
                </a:cubicBezTo>
                <a:cubicBezTo>
                  <a:pt x="284418" y="1073501"/>
                  <a:pt x="317701" y="626811"/>
                  <a:pt x="298432" y="458646"/>
                </a:cubicBezTo>
                <a:cubicBezTo>
                  <a:pt x="279163" y="290481"/>
                  <a:pt x="174059" y="160852"/>
                  <a:pt x="151287" y="11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9AA8FE7A-D4EC-A835-67D2-30C9F59CAACB}"/>
              </a:ext>
            </a:extLst>
          </p:cNvPr>
          <p:cNvSpPr/>
          <p:nvPr/>
        </p:nvSpPr>
        <p:spPr>
          <a:xfrm>
            <a:off x="7367369" y="4323022"/>
            <a:ext cx="889101" cy="3211030"/>
          </a:xfrm>
          <a:custGeom>
            <a:avLst/>
            <a:gdLst>
              <a:gd name="connsiteX0" fmla="*/ 126507 w 889101"/>
              <a:gd name="connsiteY0" fmla="*/ 154385 h 3211030"/>
              <a:gd name="connsiteX1" fmla="*/ 368245 w 889101"/>
              <a:gd name="connsiteY1" fmla="*/ 1636344 h 3211030"/>
              <a:gd name="connsiteX2" fmla="*/ 147528 w 889101"/>
              <a:gd name="connsiteY2" fmla="*/ 2309006 h 3211030"/>
              <a:gd name="connsiteX3" fmla="*/ 399776 w 889101"/>
              <a:gd name="connsiteY3" fmla="*/ 2025226 h 3211030"/>
              <a:gd name="connsiteX4" fmla="*/ 383 w 889101"/>
              <a:gd name="connsiteY4" fmla="*/ 3013199 h 3211030"/>
              <a:gd name="connsiteX5" fmla="*/ 326203 w 889101"/>
              <a:gd name="connsiteY5" fmla="*/ 2445640 h 3211030"/>
              <a:gd name="connsiteX6" fmla="*/ 315693 w 889101"/>
              <a:gd name="connsiteY6" fmla="*/ 3202385 h 3211030"/>
              <a:gd name="connsiteX7" fmla="*/ 851721 w 889101"/>
              <a:gd name="connsiteY7" fmla="*/ 1836040 h 3211030"/>
              <a:gd name="connsiteX8" fmla="*/ 809679 w 889101"/>
              <a:gd name="connsiteY8" fmla="*/ 1888592 h 3211030"/>
              <a:gd name="connsiteX9" fmla="*/ 536410 w 889101"/>
              <a:gd name="connsiteY9" fmla="*/ 2424619 h 3211030"/>
              <a:gd name="connsiteX10" fmla="*/ 441817 w 889101"/>
              <a:gd name="connsiteY10" fmla="*/ 1720426 h 3211030"/>
              <a:gd name="connsiteX11" fmla="*/ 452328 w 889101"/>
              <a:gd name="connsiteY11" fmla="*/ 1142357 h 3211030"/>
              <a:gd name="connsiteX12" fmla="*/ 536410 w 889101"/>
              <a:gd name="connsiteY12" fmla="*/ 1426137 h 3211030"/>
              <a:gd name="connsiteX13" fmla="*/ 84465 w 889101"/>
              <a:gd name="connsiteY13" fmla="*/ 185916 h 3211030"/>
              <a:gd name="connsiteX14" fmla="*/ 126507 w 889101"/>
              <a:gd name="connsiteY14" fmla="*/ 154385 h 32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9101" h="3211030">
                <a:moveTo>
                  <a:pt x="126507" y="154385"/>
                </a:moveTo>
                <a:cubicBezTo>
                  <a:pt x="173804" y="396123"/>
                  <a:pt x="364742" y="1277241"/>
                  <a:pt x="368245" y="1636344"/>
                </a:cubicBezTo>
                <a:cubicBezTo>
                  <a:pt x="371748" y="1995447"/>
                  <a:pt x="142273" y="2244192"/>
                  <a:pt x="147528" y="2309006"/>
                </a:cubicBezTo>
                <a:cubicBezTo>
                  <a:pt x="152783" y="2373820"/>
                  <a:pt x="424300" y="1907861"/>
                  <a:pt x="399776" y="2025226"/>
                </a:cubicBezTo>
                <a:cubicBezTo>
                  <a:pt x="375252" y="2142591"/>
                  <a:pt x="12645" y="2943130"/>
                  <a:pt x="383" y="3013199"/>
                </a:cubicBezTo>
                <a:cubicBezTo>
                  <a:pt x="-11879" y="3083268"/>
                  <a:pt x="273651" y="2414109"/>
                  <a:pt x="326203" y="2445640"/>
                </a:cubicBezTo>
                <a:cubicBezTo>
                  <a:pt x="378755" y="2477171"/>
                  <a:pt x="228107" y="3303985"/>
                  <a:pt x="315693" y="3202385"/>
                </a:cubicBezTo>
                <a:cubicBezTo>
                  <a:pt x="403279" y="3100785"/>
                  <a:pt x="769390" y="2055005"/>
                  <a:pt x="851721" y="1836040"/>
                </a:cubicBezTo>
                <a:cubicBezTo>
                  <a:pt x="934052" y="1617075"/>
                  <a:pt x="862231" y="1790496"/>
                  <a:pt x="809679" y="1888592"/>
                </a:cubicBezTo>
                <a:cubicBezTo>
                  <a:pt x="757127" y="1986689"/>
                  <a:pt x="597720" y="2452647"/>
                  <a:pt x="536410" y="2424619"/>
                </a:cubicBezTo>
                <a:cubicBezTo>
                  <a:pt x="475100" y="2396591"/>
                  <a:pt x="455831" y="1934136"/>
                  <a:pt x="441817" y="1720426"/>
                </a:cubicBezTo>
                <a:cubicBezTo>
                  <a:pt x="427803" y="1506716"/>
                  <a:pt x="436562" y="1191405"/>
                  <a:pt x="452328" y="1142357"/>
                </a:cubicBezTo>
                <a:cubicBezTo>
                  <a:pt x="468094" y="1093309"/>
                  <a:pt x="597720" y="1585544"/>
                  <a:pt x="536410" y="1426137"/>
                </a:cubicBezTo>
                <a:cubicBezTo>
                  <a:pt x="475100" y="1266730"/>
                  <a:pt x="154534" y="392620"/>
                  <a:pt x="84465" y="185916"/>
                </a:cubicBezTo>
                <a:cubicBezTo>
                  <a:pt x="14396" y="-20788"/>
                  <a:pt x="79210" y="-87353"/>
                  <a:pt x="126507" y="15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3EBACA28-A113-F1C5-43E8-828850DA2326}"/>
              </a:ext>
            </a:extLst>
          </p:cNvPr>
          <p:cNvSpPr/>
          <p:nvPr/>
        </p:nvSpPr>
        <p:spPr>
          <a:xfrm>
            <a:off x="6470913" y="3845226"/>
            <a:ext cx="695128" cy="2166854"/>
          </a:xfrm>
          <a:custGeom>
            <a:avLst/>
            <a:gdLst>
              <a:gd name="connsiteX0" fmla="*/ 119073 w 695128"/>
              <a:gd name="connsiteY0" fmla="*/ 421974 h 2166854"/>
              <a:gd name="connsiteX1" fmla="*/ 161115 w 695128"/>
              <a:gd name="connsiteY1" fmla="*/ 527077 h 2166854"/>
              <a:gd name="connsiteX2" fmla="*/ 213666 w 695128"/>
              <a:gd name="connsiteY2" fmla="*/ 1557091 h 2166854"/>
              <a:gd name="connsiteX3" fmla="*/ 3459 w 695128"/>
              <a:gd name="connsiteY3" fmla="*/ 2166691 h 2166854"/>
              <a:gd name="connsiteX4" fmla="*/ 413363 w 695128"/>
              <a:gd name="connsiteY4" fmla="*/ 1504540 h 2166854"/>
              <a:gd name="connsiteX5" fmla="*/ 686632 w 695128"/>
              <a:gd name="connsiteY5" fmla="*/ 1147188 h 2166854"/>
              <a:gd name="connsiteX6" fmla="*/ 592039 w 695128"/>
              <a:gd name="connsiteY6" fmla="*/ 1346884 h 2166854"/>
              <a:gd name="connsiteX7" fmla="*/ 255708 w 695128"/>
              <a:gd name="connsiteY7" fmla="*/ 1560 h 2166854"/>
              <a:gd name="connsiteX8" fmla="*/ 686632 w 695128"/>
              <a:gd name="connsiteY8" fmla="*/ 1651684 h 2166854"/>
              <a:gd name="connsiteX9" fmla="*/ 119073 w 695128"/>
              <a:gd name="connsiteY9" fmla="*/ 421974 h 216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128" h="2166854">
                <a:moveTo>
                  <a:pt x="119073" y="421974"/>
                </a:moveTo>
                <a:cubicBezTo>
                  <a:pt x="31487" y="234539"/>
                  <a:pt x="145350" y="337891"/>
                  <a:pt x="161115" y="527077"/>
                </a:cubicBezTo>
                <a:cubicBezTo>
                  <a:pt x="176880" y="716263"/>
                  <a:pt x="239942" y="1283822"/>
                  <a:pt x="213666" y="1557091"/>
                </a:cubicBezTo>
                <a:cubicBezTo>
                  <a:pt x="187390" y="1830360"/>
                  <a:pt x="-29824" y="2175449"/>
                  <a:pt x="3459" y="2166691"/>
                </a:cubicBezTo>
                <a:cubicBezTo>
                  <a:pt x="36742" y="2157933"/>
                  <a:pt x="299501" y="1674457"/>
                  <a:pt x="413363" y="1504540"/>
                </a:cubicBezTo>
                <a:cubicBezTo>
                  <a:pt x="527225" y="1334623"/>
                  <a:pt x="656853" y="1173464"/>
                  <a:pt x="686632" y="1147188"/>
                </a:cubicBezTo>
                <a:cubicBezTo>
                  <a:pt x="716411" y="1120912"/>
                  <a:pt x="663860" y="1537822"/>
                  <a:pt x="592039" y="1346884"/>
                </a:cubicBezTo>
                <a:cubicBezTo>
                  <a:pt x="520218" y="1155946"/>
                  <a:pt x="239942" y="-49240"/>
                  <a:pt x="255708" y="1560"/>
                </a:cubicBezTo>
                <a:cubicBezTo>
                  <a:pt x="271474" y="52360"/>
                  <a:pt x="707653" y="1585119"/>
                  <a:pt x="686632" y="1651684"/>
                </a:cubicBezTo>
                <a:cubicBezTo>
                  <a:pt x="665611" y="1718249"/>
                  <a:pt x="206659" y="609409"/>
                  <a:pt x="119073" y="421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195CC479-75B4-4086-131B-C75D7043F832}"/>
              </a:ext>
            </a:extLst>
          </p:cNvPr>
          <p:cNvSpPr/>
          <p:nvPr/>
        </p:nvSpPr>
        <p:spPr>
          <a:xfrm>
            <a:off x="3422937" y="3108417"/>
            <a:ext cx="326750" cy="1379574"/>
          </a:xfrm>
          <a:custGeom>
            <a:avLst/>
            <a:gdLst>
              <a:gd name="connsiteX0" fmla="*/ 87518 w 326750"/>
              <a:gd name="connsiteY0" fmla="*/ 2645 h 1379574"/>
              <a:gd name="connsiteX1" fmla="*/ 234663 w 326750"/>
              <a:gd name="connsiteY1" fmla="*/ 685817 h 1379574"/>
              <a:gd name="connsiteX2" fmla="*/ 318746 w 326750"/>
              <a:gd name="connsiteY2" fmla="*/ 507142 h 1379574"/>
              <a:gd name="connsiteX3" fmla="*/ 34966 w 326750"/>
              <a:gd name="connsiteY3" fmla="*/ 1379500 h 1379574"/>
              <a:gd name="connsiteX4" fmla="*/ 3435 w 326750"/>
              <a:gd name="connsiteY4" fmla="*/ 559693 h 1379574"/>
              <a:gd name="connsiteX5" fmla="*/ 24456 w 326750"/>
              <a:gd name="connsiteY5" fmla="*/ 980107 h 1379574"/>
              <a:gd name="connsiteX6" fmla="*/ 87518 w 326750"/>
              <a:gd name="connsiteY6" fmla="*/ 2645 h 137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750" h="1379574">
                <a:moveTo>
                  <a:pt x="87518" y="2645"/>
                </a:moveTo>
                <a:cubicBezTo>
                  <a:pt x="122552" y="-46403"/>
                  <a:pt x="196125" y="601734"/>
                  <a:pt x="234663" y="685817"/>
                </a:cubicBezTo>
                <a:cubicBezTo>
                  <a:pt x="273201" y="769900"/>
                  <a:pt x="352029" y="391528"/>
                  <a:pt x="318746" y="507142"/>
                </a:cubicBezTo>
                <a:cubicBezTo>
                  <a:pt x="285463" y="622756"/>
                  <a:pt x="87518" y="1370742"/>
                  <a:pt x="34966" y="1379500"/>
                </a:cubicBezTo>
                <a:cubicBezTo>
                  <a:pt x="-17586" y="1388258"/>
                  <a:pt x="5187" y="626258"/>
                  <a:pt x="3435" y="559693"/>
                </a:cubicBezTo>
                <a:cubicBezTo>
                  <a:pt x="1683" y="493128"/>
                  <a:pt x="8690" y="1074700"/>
                  <a:pt x="24456" y="980107"/>
                </a:cubicBezTo>
                <a:cubicBezTo>
                  <a:pt x="40222" y="885514"/>
                  <a:pt x="52484" y="51693"/>
                  <a:pt x="87518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F88C8268-D0AE-DF4A-9D8B-ABDDCDE5CF33}"/>
              </a:ext>
            </a:extLst>
          </p:cNvPr>
          <p:cNvSpPr/>
          <p:nvPr/>
        </p:nvSpPr>
        <p:spPr>
          <a:xfrm>
            <a:off x="3320637" y="4014669"/>
            <a:ext cx="432072" cy="1664482"/>
          </a:xfrm>
          <a:custGeom>
            <a:avLst/>
            <a:gdLst>
              <a:gd name="connsiteX0" fmla="*/ 305432 w 432072"/>
              <a:gd name="connsiteY0" fmla="*/ 283 h 1664482"/>
              <a:gd name="connsiteX1" fmla="*/ 410535 w 432072"/>
              <a:gd name="connsiteY1" fmla="*/ 546821 h 1664482"/>
              <a:gd name="connsiteX2" fmla="*/ 368494 w 432072"/>
              <a:gd name="connsiteY2" fmla="*/ 1019786 h 1664482"/>
              <a:gd name="connsiteX3" fmla="*/ 431556 w 432072"/>
              <a:gd name="connsiteY3" fmla="*/ 820090 h 1664482"/>
              <a:gd name="connsiteX4" fmla="*/ 326453 w 432072"/>
              <a:gd name="connsiteY4" fmla="*/ 1324586 h 1664482"/>
              <a:gd name="connsiteX5" fmla="*/ 326453 w 432072"/>
              <a:gd name="connsiteY5" fmla="*/ 1639897 h 1664482"/>
              <a:gd name="connsiteX6" fmla="*/ 11142 w 432072"/>
              <a:gd name="connsiteY6" fmla="*/ 662434 h 1664482"/>
              <a:gd name="connsiteX7" fmla="*/ 74204 w 432072"/>
              <a:gd name="connsiteY7" fmla="*/ 904172 h 1664482"/>
              <a:gd name="connsiteX8" fmla="*/ 105735 w 432072"/>
              <a:gd name="connsiteY8" fmla="*/ 347124 h 1664482"/>
              <a:gd name="connsiteX9" fmla="*/ 95225 w 432072"/>
              <a:gd name="connsiteY9" fmla="*/ 620393 h 1664482"/>
              <a:gd name="connsiteX10" fmla="*/ 305432 w 432072"/>
              <a:gd name="connsiteY10" fmla="*/ 283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72" h="1664482">
                <a:moveTo>
                  <a:pt x="305432" y="283"/>
                </a:moveTo>
                <a:cubicBezTo>
                  <a:pt x="357984" y="-11979"/>
                  <a:pt x="400025" y="376904"/>
                  <a:pt x="410535" y="546821"/>
                </a:cubicBezTo>
                <a:cubicBezTo>
                  <a:pt x="421045" y="716738"/>
                  <a:pt x="364991" y="974241"/>
                  <a:pt x="368494" y="1019786"/>
                </a:cubicBezTo>
                <a:cubicBezTo>
                  <a:pt x="371998" y="1065331"/>
                  <a:pt x="438563" y="769290"/>
                  <a:pt x="431556" y="820090"/>
                </a:cubicBezTo>
                <a:cubicBezTo>
                  <a:pt x="424549" y="870890"/>
                  <a:pt x="343970" y="1187952"/>
                  <a:pt x="326453" y="1324586"/>
                </a:cubicBezTo>
                <a:cubicBezTo>
                  <a:pt x="308936" y="1461220"/>
                  <a:pt x="379005" y="1750256"/>
                  <a:pt x="326453" y="1639897"/>
                </a:cubicBezTo>
                <a:cubicBezTo>
                  <a:pt x="273901" y="1529538"/>
                  <a:pt x="53183" y="785055"/>
                  <a:pt x="11142" y="662434"/>
                </a:cubicBezTo>
                <a:cubicBezTo>
                  <a:pt x="-30899" y="539813"/>
                  <a:pt x="58439" y="956724"/>
                  <a:pt x="74204" y="904172"/>
                </a:cubicBezTo>
                <a:cubicBezTo>
                  <a:pt x="89969" y="851620"/>
                  <a:pt x="102231" y="394421"/>
                  <a:pt x="105735" y="347124"/>
                </a:cubicBezTo>
                <a:cubicBezTo>
                  <a:pt x="109238" y="299828"/>
                  <a:pt x="63694" y="671193"/>
                  <a:pt x="95225" y="620393"/>
                </a:cubicBezTo>
                <a:cubicBezTo>
                  <a:pt x="126756" y="569593"/>
                  <a:pt x="252880" y="12545"/>
                  <a:pt x="30543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9C0409DE-02E8-AB91-F4EE-DBB5E30C3D54}"/>
              </a:ext>
            </a:extLst>
          </p:cNvPr>
          <p:cNvSpPr/>
          <p:nvPr/>
        </p:nvSpPr>
        <p:spPr>
          <a:xfrm>
            <a:off x="6360893" y="4669902"/>
            <a:ext cx="135169" cy="1216409"/>
          </a:xfrm>
          <a:custGeom>
            <a:avLst/>
            <a:gdLst>
              <a:gd name="connsiteX0" fmla="*/ 65307 w 135169"/>
              <a:gd name="connsiteY0" fmla="*/ 523 h 1216409"/>
              <a:gd name="connsiteX1" fmla="*/ 103407 w 135169"/>
              <a:gd name="connsiteY1" fmla="*/ 454548 h 1216409"/>
              <a:gd name="connsiteX2" fmla="*/ 1807 w 135169"/>
              <a:gd name="connsiteY2" fmla="*/ 1194323 h 1216409"/>
              <a:gd name="connsiteX3" fmla="*/ 43082 w 135169"/>
              <a:gd name="connsiteY3" fmla="*/ 991123 h 1216409"/>
              <a:gd name="connsiteX4" fmla="*/ 103407 w 135169"/>
              <a:gd name="connsiteY4" fmla="*/ 670448 h 1216409"/>
              <a:gd name="connsiteX5" fmla="*/ 135157 w 135169"/>
              <a:gd name="connsiteY5" fmla="*/ 959373 h 1216409"/>
              <a:gd name="connsiteX6" fmla="*/ 100232 w 135169"/>
              <a:gd name="connsiteY6" fmla="*/ 667273 h 1216409"/>
              <a:gd name="connsiteX7" fmla="*/ 125632 w 135169"/>
              <a:gd name="connsiteY7" fmla="*/ 305323 h 1216409"/>
              <a:gd name="connsiteX8" fmla="*/ 122457 w 135169"/>
              <a:gd name="connsiteY8" fmla="*/ 362473 h 1216409"/>
              <a:gd name="connsiteX9" fmla="*/ 65307 w 135169"/>
              <a:gd name="connsiteY9" fmla="*/ 523 h 121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69" h="1216409">
                <a:moveTo>
                  <a:pt x="65307" y="523"/>
                </a:moveTo>
                <a:cubicBezTo>
                  <a:pt x="62132" y="15869"/>
                  <a:pt x="113990" y="255582"/>
                  <a:pt x="103407" y="454548"/>
                </a:cubicBezTo>
                <a:cubicBezTo>
                  <a:pt x="92824" y="653514"/>
                  <a:pt x="11861" y="1104894"/>
                  <a:pt x="1807" y="1194323"/>
                </a:cubicBezTo>
                <a:cubicBezTo>
                  <a:pt x="-8247" y="1283752"/>
                  <a:pt x="26149" y="1078436"/>
                  <a:pt x="43082" y="991123"/>
                </a:cubicBezTo>
                <a:cubicBezTo>
                  <a:pt x="60015" y="903811"/>
                  <a:pt x="88061" y="675740"/>
                  <a:pt x="103407" y="670448"/>
                </a:cubicBezTo>
                <a:cubicBezTo>
                  <a:pt x="118753" y="665156"/>
                  <a:pt x="135686" y="959902"/>
                  <a:pt x="135157" y="959373"/>
                </a:cubicBezTo>
                <a:cubicBezTo>
                  <a:pt x="134628" y="958844"/>
                  <a:pt x="101819" y="776281"/>
                  <a:pt x="100232" y="667273"/>
                </a:cubicBezTo>
                <a:cubicBezTo>
                  <a:pt x="98645" y="558265"/>
                  <a:pt x="121928" y="356123"/>
                  <a:pt x="125632" y="305323"/>
                </a:cubicBezTo>
                <a:cubicBezTo>
                  <a:pt x="129336" y="254523"/>
                  <a:pt x="130395" y="413273"/>
                  <a:pt x="122457" y="362473"/>
                </a:cubicBezTo>
                <a:cubicBezTo>
                  <a:pt x="114519" y="311673"/>
                  <a:pt x="68482" y="-14823"/>
                  <a:pt x="65307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23CFE323-CA33-3C20-1E41-67E19A2E1BF2}"/>
              </a:ext>
            </a:extLst>
          </p:cNvPr>
          <p:cNvSpPr/>
          <p:nvPr/>
        </p:nvSpPr>
        <p:spPr>
          <a:xfrm>
            <a:off x="6048261" y="5187816"/>
            <a:ext cx="63639" cy="292510"/>
          </a:xfrm>
          <a:custGeom>
            <a:avLst/>
            <a:gdLst>
              <a:gd name="connsiteX0" fmla="*/ 63614 w 63639"/>
              <a:gd name="connsiteY0" fmla="*/ 134 h 292510"/>
              <a:gd name="connsiteX1" fmla="*/ 15989 w 63639"/>
              <a:gd name="connsiteY1" fmla="*/ 190634 h 292510"/>
              <a:gd name="connsiteX2" fmla="*/ 114 w 63639"/>
              <a:gd name="connsiteY2" fmla="*/ 292234 h 292510"/>
              <a:gd name="connsiteX3" fmla="*/ 22339 w 63639"/>
              <a:gd name="connsiteY3" fmla="*/ 162059 h 292510"/>
              <a:gd name="connsiteX4" fmla="*/ 63614 w 63639"/>
              <a:gd name="connsiteY4" fmla="*/ 134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9" h="292510">
                <a:moveTo>
                  <a:pt x="63614" y="134"/>
                </a:moveTo>
                <a:cubicBezTo>
                  <a:pt x="62556" y="4896"/>
                  <a:pt x="26572" y="141951"/>
                  <a:pt x="15989" y="190634"/>
                </a:cubicBezTo>
                <a:cubicBezTo>
                  <a:pt x="5406" y="239317"/>
                  <a:pt x="-944" y="296996"/>
                  <a:pt x="114" y="292234"/>
                </a:cubicBezTo>
                <a:cubicBezTo>
                  <a:pt x="1172" y="287472"/>
                  <a:pt x="12285" y="205980"/>
                  <a:pt x="22339" y="162059"/>
                </a:cubicBezTo>
                <a:cubicBezTo>
                  <a:pt x="32393" y="118138"/>
                  <a:pt x="64672" y="-4628"/>
                  <a:pt x="63614" y="1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AE3FDC6-7985-6A73-9F72-BA2EFCFD65AF}"/>
              </a:ext>
            </a:extLst>
          </p:cNvPr>
          <p:cNvSpPr/>
          <p:nvPr/>
        </p:nvSpPr>
        <p:spPr>
          <a:xfrm>
            <a:off x="5918184" y="5708588"/>
            <a:ext cx="151689" cy="169633"/>
          </a:xfrm>
          <a:custGeom>
            <a:avLst/>
            <a:gdLst>
              <a:gd name="connsiteX0" fmla="*/ 16 w 151689"/>
              <a:gd name="connsiteY0" fmla="*/ 62 h 169633"/>
              <a:gd name="connsiteX1" fmla="*/ 139716 w 151689"/>
              <a:gd name="connsiteY1" fmla="*/ 158812 h 169633"/>
              <a:gd name="connsiteX2" fmla="*/ 130191 w 151689"/>
              <a:gd name="connsiteY2" fmla="*/ 139762 h 169633"/>
              <a:gd name="connsiteX3" fmla="*/ 16 w 151689"/>
              <a:gd name="connsiteY3" fmla="*/ 62 h 16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89" h="169633">
                <a:moveTo>
                  <a:pt x="16" y="62"/>
                </a:moveTo>
                <a:cubicBezTo>
                  <a:pt x="1603" y="3237"/>
                  <a:pt x="139716" y="158812"/>
                  <a:pt x="139716" y="158812"/>
                </a:cubicBezTo>
                <a:cubicBezTo>
                  <a:pt x="161412" y="182095"/>
                  <a:pt x="150828" y="164104"/>
                  <a:pt x="130191" y="139762"/>
                </a:cubicBezTo>
                <a:cubicBezTo>
                  <a:pt x="109554" y="115420"/>
                  <a:pt x="-1571" y="-3113"/>
                  <a:pt x="16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E8373E45-F489-D4B1-5FE1-B66D155AF269}"/>
              </a:ext>
            </a:extLst>
          </p:cNvPr>
          <p:cNvSpPr/>
          <p:nvPr/>
        </p:nvSpPr>
        <p:spPr>
          <a:xfrm>
            <a:off x="3776333" y="5114508"/>
            <a:ext cx="155313" cy="413605"/>
          </a:xfrm>
          <a:custGeom>
            <a:avLst/>
            <a:gdLst>
              <a:gd name="connsiteX0" fmla="*/ 20967 w 155313"/>
              <a:gd name="connsiteY0" fmla="*/ 417 h 413605"/>
              <a:gd name="connsiteX1" fmla="*/ 68592 w 155313"/>
              <a:gd name="connsiteY1" fmla="*/ 184567 h 413605"/>
              <a:gd name="connsiteX2" fmla="*/ 147967 w 155313"/>
              <a:gd name="connsiteY2" fmla="*/ 397292 h 413605"/>
              <a:gd name="connsiteX3" fmla="*/ 135267 w 155313"/>
              <a:gd name="connsiteY3" fmla="*/ 371892 h 413605"/>
              <a:gd name="connsiteX4" fmla="*/ 1917 w 155313"/>
              <a:gd name="connsiteY4" fmla="*/ 155992 h 413605"/>
              <a:gd name="connsiteX5" fmla="*/ 55892 w 155313"/>
              <a:gd name="connsiteY5" fmla="*/ 232192 h 413605"/>
              <a:gd name="connsiteX6" fmla="*/ 49542 w 155313"/>
              <a:gd name="connsiteY6" fmla="*/ 136942 h 413605"/>
              <a:gd name="connsiteX7" fmla="*/ 20967 w 155313"/>
              <a:gd name="connsiteY7" fmla="*/ 417 h 4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13" h="413605">
                <a:moveTo>
                  <a:pt x="20967" y="417"/>
                </a:moveTo>
                <a:cubicBezTo>
                  <a:pt x="24142" y="8355"/>
                  <a:pt x="47425" y="118421"/>
                  <a:pt x="68592" y="184567"/>
                </a:cubicBezTo>
                <a:cubicBezTo>
                  <a:pt x="89759" y="250713"/>
                  <a:pt x="136855" y="366071"/>
                  <a:pt x="147967" y="397292"/>
                </a:cubicBezTo>
                <a:cubicBezTo>
                  <a:pt x="159079" y="428513"/>
                  <a:pt x="159609" y="412109"/>
                  <a:pt x="135267" y="371892"/>
                </a:cubicBezTo>
                <a:cubicBezTo>
                  <a:pt x="110925" y="331675"/>
                  <a:pt x="15146" y="179275"/>
                  <a:pt x="1917" y="155992"/>
                </a:cubicBezTo>
                <a:cubicBezTo>
                  <a:pt x="-11312" y="132709"/>
                  <a:pt x="47954" y="235367"/>
                  <a:pt x="55892" y="232192"/>
                </a:cubicBezTo>
                <a:cubicBezTo>
                  <a:pt x="63830" y="229017"/>
                  <a:pt x="58538" y="173984"/>
                  <a:pt x="49542" y="136942"/>
                </a:cubicBezTo>
                <a:cubicBezTo>
                  <a:pt x="40546" y="99900"/>
                  <a:pt x="17792" y="-7521"/>
                  <a:pt x="20967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9A495F9D-7078-3073-E044-9AD62905A2F2}"/>
              </a:ext>
            </a:extLst>
          </p:cNvPr>
          <p:cNvSpPr/>
          <p:nvPr/>
        </p:nvSpPr>
        <p:spPr>
          <a:xfrm>
            <a:off x="6115050" y="4892674"/>
            <a:ext cx="34102" cy="269876"/>
          </a:xfrm>
          <a:custGeom>
            <a:avLst/>
            <a:gdLst>
              <a:gd name="connsiteX0" fmla="*/ 0 w 34102"/>
              <a:gd name="connsiteY0" fmla="*/ 1 h 269876"/>
              <a:gd name="connsiteX1" fmla="*/ 31750 w 34102"/>
              <a:gd name="connsiteY1" fmla="*/ 196851 h 269876"/>
              <a:gd name="connsiteX2" fmla="*/ 31750 w 34102"/>
              <a:gd name="connsiteY2" fmla="*/ 269876 h 269876"/>
              <a:gd name="connsiteX3" fmla="*/ 31750 w 34102"/>
              <a:gd name="connsiteY3" fmla="*/ 193676 h 269876"/>
              <a:gd name="connsiteX4" fmla="*/ 0 w 34102"/>
              <a:gd name="connsiteY4" fmla="*/ 1 h 2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269876">
                <a:moveTo>
                  <a:pt x="0" y="1"/>
                </a:moveTo>
                <a:cubicBezTo>
                  <a:pt x="0" y="530"/>
                  <a:pt x="26458" y="151872"/>
                  <a:pt x="31750" y="196851"/>
                </a:cubicBezTo>
                <a:cubicBezTo>
                  <a:pt x="37042" y="241830"/>
                  <a:pt x="31750" y="269876"/>
                  <a:pt x="31750" y="269876"/>
                </a:cubicBezTo>
                <a:cubicBezTo>
                  <a:pt x="31750" y="269347"/>
                  <a:pt x="34925" y="232834"/>
                  <a:pt x="31750" y="193676"/>
                </a:cubicBezTo>
                <a:cubicBezTo>
                  <a:pt x="28575" y="154518"/>
                  <a:pt x="0" y="-528"/>
                  <a:pt x="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18BE4052-4655-EA05-8676-DC05FAE00FE4}"/>
              </a:ext>
            </a:extLst>
          </p:cNvPr>
          <p:cNvSpPr/>
          <p:nvPr/>
        </p:nvSpPr>
        <p:spPr>
          <a:xfrm>
            <a:off x="6146029" y="2874878"/>
            <a:ext cx="247657" cy="1323129"/>
          </a:xfrm>
          <a:custGeom>
            <a:avLst/>
            <a:gdLst>
              <a:gd name="connsiteX0" fmla="*/ 32521 w 247657"/>
              <a:gd name="connsiteY0" fmla="*/ 8022 h 1323129"/>
              <a:gd name="connsiteX1" fmla="*/ 184921 w 247657"/>
              <a:gd name="connsiteY1" fmla="*/ 960522 h 1323129"/>
              <a:gd name="connsiteX2" fmla="*/ 118246 w 247657"/>
              <a:gd name="connsiteY2" fmla="*/ 836697 h 1323129"/>
              <a:gd name="connsiteX3" fmla="*/ 245246 w 247657"/>
              <a:gd name="connsiteY3" fmla="*/ 1309772 h 1323129"/>
              <a:gd name="connsiteX4" fmla="*/ 200796 w 247657"/>
              <a:gd name="connsiteY4" fmla="*/ 1201822 h 1323129"/>
              <a:gd name="connsiteX5" fmla="*/ 191271 w 247657"/>
              <a:gd name="connsiteY5" fmla="*/ 1297072 h 1323129"/>
              <a:gd name="connsiteX6" fmla="*/ 771 w 247657"/>
              <a:gd name="connsiteY6" fmla="*/ 1138322 h 1323129"/>
              <a:gd name="connsiteX7" fmla="*/ 121421 w 247657"/>
              <a:gd name="connsiteY7" fmla="*/ 1147847 h 1323129"/>
              <a:gd name="connsiteX8" fmla="*/ 51571 w 247657"/>
              <a:gd name="connsiteY8" fmla="*/ 604922 h 1323129"/>
              <a:gd name="connsiteX9" fmla="*/ 83321 w 247657"/>
              <a:gd name="connsiteY9" fmla="*/ 674772 h 1323129"/>
              <a:gd name="connsiteX10" fmla="*/ 19821 w 247657"/>
              <a:gd name="connsiteY10" fmla="*/ 322347 h 1323129"/>
              <a:gd name="connsiteX11" fmla="*/ 48396 w 247657"/>
              <a:gd name="connsiteY11" fmla="*/ 493797 h 1323129"/>
              <a:gd name="connsiteX12" fmla="*/ 32521 w 247657"/>
              <a:gd name="connsiteY12" fmla="*/ 8022 h 132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657" h="1323129">
                <a:moveTo>
                  <a:pt x="32521" y="8022"/>
                </a:moveTo>
                <a:cubicBezTo>
                  <a:pt x="55275" y="85809"/>
                  <a:pt x="170634" y="822410"/>
                  <a:pt x="184921" y="960522"/>
                </a:cubicBezTo>
                <a:cubicBezTo>
                  <a:pt x="199209" y="1098635"/>
                  <a:pt x="108192" y="778489"/>
                  <a:pt x="118246" y="836697"/>
                </a:cubicBezTo>
                <a:cubicBezTo>
                  <a:pt x="128300" y="894905"/>
                  <a:pt x="231488" y="1248918"/>
                  <a:pt x="245246" y="1309772"/>
                </a:cubicBezTo>
                <a:cubicBezTo>
                  <a:pt x="259004" y="1370626"/>
                  <a:pt x="209792" y="1203939"/>
                  <a:pt x="200796" y="1201822"/>
                </a:cubicBezTo>
                <a:cubicBezTo>
                  <a:pt x="191800" y="1199705"/>
                  <a:pt x="224609" y="1307655"/>
                  <a:pt x="191271" y="1297072"/>
                </a:cubicBezTo>
                <a:cubicBezTo>
                  <a:pt x="157934" y="1286489"/>
                  <a:pt x="12413" y="1163193"/>
                  <a:pt x="771" y="1138322"/>
                </a:cubicBezTo>
                <a:cubicBezTo>
                  <a:pt x="-10871" y="1113451"/>
                  <a:pt x="112954" y="1236747"/>
                  <a:pt x="121421" y="1147847"/>
                </a:cubicBezTo>
                <a:cubicBezTo>
                  <a:pt x="129888" y="1058947"/>
                  <a:pt x="57921" y="683768"/>
                  <a:pt x="51571" y="604922"/>
                </a:cubicBezTo>
                <a:cubicBezTo>
                  <a:pt x="45221" y="526076"/>
                  <a:pt x="88613" y="721868"/>
                  <a:pt x="83321" y="674772"/>
                </a:cubicBezTo>
                <a:cubicBezTo>
                  <a:pt x="78029" y="627676"/>
                  <a:pt x="25642" y="352510"/>
                  <a:pt x="19821" y="322347"/>
                </a:cubicBezTo>
                <a:cubicBezTo>
                  <a:pt x="14000" y="292184"/>
                  <a:pt x="44163" y="545126"/>
                  <a:pt x="48396" y="493797"/>
                </a:cubicBezTo>
                <a:cubicBezTo>
                  <a:pt x="52629" y="442468"/>
                  <a:pt x="9767" y="-69765"/>
                  <a:pt x="32521" y="8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7344EED-95DC-A9A8-AECC-852B27F94DA0}"/>
              </a:ext>
            </a:extLst>
          </p:cNvPr>
          <p:cNvSpPr/>
          <p:nvPr/>
        </p:nvSpPr>
        <p:spPr>
          <a:xfrm>
            <a:off x="6229259" y="4042128"/>
            <a:ext cx="479339" cy="922564"/>
          </a:xfrm>
          <a:custGeom>
            <a:avLst/>
            <a:gdLst>
              <a:gd name="connsiteX0" fmla="*/ 25491 w 479339"/>
              <a:gd name="connsiteY0" fmla="*/ 12347 h 922564"/>
              <a:gd name="connsiteX1" fmla="*/ 422366 w 479339"/>
              <a:gd name="connsiteY1" fmla="*/ 733072 h 922564"/>
              <a:gd name="connsiteX2" fmla="*/ 333466 w 479339"/>
              <a:gd name="connsiteY2" fmla="*/ 640997 h 922564"/>
              <a:gd name="connsiteX3" fmla="*/ 469991 w 479339"/>
              <a:gd name="connsiteY3" fmla="*/ 914047 h 922564"/>
              <a:gd name="connsiteX4" fmla="*/ 22316 w 479339"/>
              <a:gd name="connsiteY4" fmla="*/ 263172 h 922564"/>
              <a:gd name="connsiteX5" fmla="*/ 63591 w 479339"/>
              <a:gd name="connsiteY5" fmla="*/ 298097 h 922564"/>
              <a:gd name="connsiteX6" fmla="*/ 28666 w 479339"/>
              <a:gd name="connsiteY6" fmla="*/ 164747 h 922564"/>
              <a:gd name="connsiteX7" fmla="*/ 111216 w 479339"/>
              <a:gd name="connsiteY7" fmla="*/ 269522 h 922564"/>
              <a:gd name="connsiteX8" fmla="*/ 25491 w 479339"/>
              <a:gd name="connsiteY8" fmla="*/ 12347 h 9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39" h="922564">
                <a:moveTo>
                  <a:pt x="25491" y="12347"/>
                </a:moveTo>
                <a:cubicBezTo>
                  <a:pt x="77349" y="89605"/>
                  <a:pt x="371037" y="628297"/>
                  <a:pt x="422366" y="733072"/>
                </a:cubicBezTo>
                <a:cubicBezTo>
                  <a:pt x="473695" y="837847"/>
                  <a:pt x="325528" y="610834"/>
                  <a:pt x="333466" y="640997"/>
                </a:cubicBezTo>
                <a:cubicBezTo>
                  <a:pt x="341404" y="671160"/>
                  <a:pt x="521849" y="977018"/>
                  <a:pt x="469991" y="914047"/>
                </a:cubicBezTo>
                <a:cubicBezTo>
                  <a:pt x="418133" y="851076"/>
                  <a:pt x="90049" y="365830"/>
                  <a:pt x="22316" y="263172"/>
                </a:cubicBezTo>
                <a:cubicBezTo>
                  <a:pt x="-45417" y="160514"/>
                  <a:pt x="62533" y="314501"/>
                  <a:pt x="63591" y="298097"/>
                </a:cubicBezTo>
                <a:cubicBezTo>
                  <a:pt x="64649" y="281693"/>
                  <a:pt x="20728" y="169510"/>
                  <a:pt x="28666" y="164747"/>
                </a:cubicBezTo>
                <a:cubicBezTo>
                  <a:pt x="36604" y="159985"/>
                  <a:pt x="111745" y="294393"/>
                  <a:pt x="111216" y="269522"/>
                </a:cubicBezTo>
                <a:cubicBezTo>
                  <a:pt x="110687" y="244651"/>
                  <a:pt x="-26367" y="-64911"/>
                  <a:pt x="25491" y="1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B4E86AC0-0074-87BE-6C9A-C17810DF217A}"/>
              </a:ext>
            </a:extLst>
          </p:cNvPr>
          <p:cNvSpPr/>
          <p:nvPr/>
        </p:nvSpPr>
        <p:spPr>
          <a:xfrm>
            <a:off x="3721193" y="5302929"/>
            <a:ext cx="519269" cy="1092845"/>
          </a:xfrm>
          <a:custGeom>
            <a:avLst/>
            <a:gdLst>
              <a:gd name="connsiteX0" fmla="*/ 6180 w 519269"/>
              <a:gd name="connsiteY0" fmla="*/ 3529 h 1092845"/>
              <a:gd name="connsiteX1" fmla="*/ 252224 w 519269"/>
              <a:gd name="connsiteY1" fmla="*/ 638835 h 1092845"/>
              <a:gd name="connsiteX2" fmla="*/ 266913 w 519269"/>
              <a:gd name="connsiteY2" fmla="*/ 591095 h 1092845"/>
              <a:gd name="connsiteX3" fmla="*/ 358720 w 519269"/>
              <a:gd name="connsiteY3" fmla="*/ 756348 h 1092845"/>
              <a:gd name="connsiteX4" fmla="*/ 512956 w 519269"/>
              <a:gd name="connsiteY4" fmla="*/ 1079510 h 1092845"/>
              <a:gd name="connsiteX5" fmla="*/ 483578 w 519269"/>
              <a:gd name="connsiteY5" fmla="*/ 984030 h 1092845"/>
              <a:gd name="connsiteX6" fmla="*/ 428494 w 519269"/>
              <a:gd name="connsiteY6" fmla="*/ 558044 h 1092845"/>
              <a:gd name="connsiteX7" fmla="*/ 465217 w 519269"/>
              <a:gd name="connsiteY7" fmla="*/ 1017081 h 1092845"/>
              <a:gd name="connsiteX8" fmla="*/ 336687 w 519269"/>
              <a:gd name="connsiteY8" fmla="*/ 726970 h 1092845"/>
              <a:gd name="connsiteX9" fmla="*/ 2508 w 519269"/>
              <a:gd name="connsiteY9" fmla="*/ 330363 h 1092845"/>
              <a:gd name="connsiteX10" fmla="*/ 178778 w 519269"/>
              <a:gd name="connsiteY10" fmla="*/ 495616 h 1092845"/>
              <a:gd name="connsiteX11" fmla="*/ 83299 w 519269"/>
              <a:gd name="connsiteY11" fmla="*/ 242228 h 1092845"/>
              <a:gd name="connsiteX12" fmla="*/ 127366 w 519269"/>
              <a:gd name="connsiteY12" fmla="*/ 374430 h 1092845"/>
              <a:gd name="connsiteX13" fmla="*/ 6180 w 519269"/>
              <a:gd name="connsiteY13" fmla="*/ 3529 h 109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9269" h="1092845">
                <a:moveTo>
                  <a:pt x="6180" y="3529"/>
                </a:moveTo>
                <a:cubicBezTo>
                  <a:pt x="26990" y="47596"/>
                  <a:pt x="208769" y="540907"/>
                  <a:pt x="252224" y="638835"/>
                </a:cubicBezTo>
                <a:cubicBezTo>
                  <a:pt x="295679" y="736763"/>
                  <a:pt x="249164" y="571510"/>
                  <a:pt x="266913" y="591095"/>
                </a:cubicBezTo>
                <a:cubicBezTo>
                  <a:pt x="284662" y="610680"/>
                  <a:pt x="317713" y="674946"/>
                  <a:pt x="358720" y="756348"/>
                </a:cubicBezTo>
                <a:cubicBezTo>
                  <a:pt x="399727" y="837750"/>
                  <a:pt x="492146" y="1041563"/>
                  <a:pt x="512956" y="1079510"/>
                </a:cubicBezTo>
                <a:cubicBezTo>
                  <a:pt x="533766" y="1117457"/>
                  <a:pt x="497655" y="1070941"/>
                  <a:pt x="483578" y="984030"/>
                </a:cubicBezTo>
                <a:cubicBezTo>
                  <a:pt x="469501" y="897119"/>
                  <a:pt x="431554" y="552536"/>
                  <a:pt x="428494" y="558044"/>
                </a:cubicBezTo>
                <a:cubicBezTo>
                  <a:pt x="425434" y="563553"/>
                  <a:pt x="480518" y="988927"/>
                  <a:pt x="465217" y="1017081"/>
                </a:cubicBezTo>
                <a:cubicBezTo>
                  <a:pt x="449916" y="1045235"/>
                  <a:pt x="413805" y="841423"/>
                  <a:pt x="336687" y="726970"/>
                </a:cubicBezTo>
                <a:cubicBezTo>
                  <a:pt x="259569" y="612517"/>
                  <a:pt x="28826" y="368922"/>
                  <a:pt x="2508" y="330363"/>
                </a:cubicBezTo>
                <a:cubicBezTo>
                  <a:pt x="-23810" y="291804"/>
                  <a:pt x="165313" y="510305"/>
                  <a:pt x="178778" y="495616"/>
                </a:cubicBezTo>
                <a:cubicBezTo>
                  <a:pt x="192243" y="480927"/>
                  <a:pt x="91868" y="262426"/>
                  <a:pt x="83299" y="242228"/>
                </a:cubicBezTo>
                <a:cubicBezTo>
                  <a:pt x="74730" y="222030"/>
                  <a:pt x="137771" y="406869"/>
                  <a:pt x="127366" y="374430"/>
                </a:cubicBezTo>
                <a:cubicBezTo>
                  <a:pt x="116961" y="341991"/>
                  <a:pt x="-14630" y="-40538"/>
                  <a:pt x="6180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19C4D4A7-45DE-0848-D348-D3825F5F329C}"/>
              </a:ext>
            </a:extLst>
          </p:cNvPr>
          <p:cNvSpPr/>
          <p:nvPr/>
        </p:nvSpPr>
        <p:spPr>
          <a:xfrm>
            <a:off x="5747081" y="5067758"/>
            <a:ext cx="71644" cy="334184"/>
          </a:xfrm>
          <a:custGeom>
            <a:avLst/>
            <a:gdLst>
              <a:gd name="connsiteX0" fmla="*/ 52 w 71644"/>
              <a:gd name="connsiteY0" fmla="*/ 1 h 334184"/>
              <a:gd name="connsiteX1" fmla="*/ 55136 w 71644"/>
              <a:gd name="connsiteY1" fmla="*/ 227683 h 334184"/>
              <a:gd name="connsiteX2" fmla="*/ 62480 w 71644"/>
              <a:gd name="connsiteY2" fmla="*/ 334179 h 334184"/>
              <a:gd name="connsiteX3" fmla="*/ 66153 w 71644"/>
              <a:gd name="connsiteY3" fmla="*/ 224011 h 334184"/>
              <a:gd name="connsiteX4" fmla="*/ 52 w 71644"/>
              <a:gd name="connsiteY4" fmla="*/ 1 h 33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44" h="334184">
                <a:moveTo>
                  <a:pt x="52" y="1"/>
                </a:moveTo>
                <a:cubicBezTo>
                  <a:pt x="-1784" y="613"/>
                  <a:pt x="44731" y="171987"/>
                  <a:pt x="55136" y="227683"/>
                </a:cubicBezTo>
                <a:cubicBezTo>
                  <a:pt x="65541" y="283379"/>
                  <a:pt x="60644" y="334791"/>
                  <a:pt x="62480" y="334179"/>
                </a:cubicBezTo>
                <a:cubicBezTo>
                  <a:pt x="64316" y="333567"/>
                  <a:pt x="79618" y="282156"/>
                  <a:pt x="66153" y="224011"/>
                </a:cubicBezTo>
                <a:cubicBezTo>
                  <a:pt x="52688" y="165867"/>
                  <a:pt x="1888" y="-611"/>
                  <a:pt x="5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C79DA313-BB87-388F-196C-FC2A6A98BB1E}"/>
              </a:ext>
            </a:extLst>
          </p:cNvPr>
          <p:cNvSpPr/>
          <p:nvPr/>
        </p:nvSpPr>
        <p:spPr>
          <a:xfrm>
            <a:off x="3873406" y="4460544"/>
            <a:ext cx="203448" cy="79718"/>
          </a:xfrm>
          <a:custGeom>
            <a:avLst/>
            <a:gdLst>
              <a:gd name="connsiteX0" fmla="*/ 94 w 203448"/>
              <a:gd name="connsiteY0" fmla="*/ 79706 h 79718"/>
              <a:gd name="connsiteX1" fmla="*/ 108044 w 203448"/>
              <a:gd name="connsiteY1" fmla="*/ 6681 h 79718"/>
              <a:gd name="connsiteX2" fmla="*/ 203294 w 203448"/>
              <a:gd name="connsiteY2" fmla="*/ 44781 h 79718"/>
              <a:gd name="connsiteX3" fmla="*/ 127094 w 203448"/>
              <a:gd name="connsiteY3" fmla="*/ 331 h 79718"/>
              <a:gd name="connsiteX4" fmla="*/ 94 w 203448"/>
              <a:gd name="connsiteY4" fmla="*/ 79706 h 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48" h="79718">
                <a:moveTo>
                  <a:pt x="94" y="79706"/>
                </a:moveTo>
                <a:cubicBezTo>
                  <a:pt x="-3081" y="80764"/>
                  <a:pt x="74177" y="12502"/>
                  <a:pt x="108044" y="6681"/>
                </a:cubicBezTo>
                <a:cubicBezTo>
                  <a:pt x="141911" y="860"/>
                  <a:pt x="200119" y="45839"/>
                  <a:pt x="203294" y="44781"/>
                </a:cubicBezTo>
                <a:cubicBezTo>
                  <a:pt x="206469" y="43723"/>
                  <a:pt x="159902" y="-4432"/>
                  <a:pt x="127094" y="331"/>
                </a:cubicBezTo>
                <a:cubicBezTo>
                  <a:pt x="94286" y="5094"/>
                  <a:pt x="3269" y="78648"/>
                  <a:pt x="94" y="79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3C8DAFCD-054C-F3D7-556B-2258A410BEA1}"/>
              </a:ext>
            </a:extLst>
          </p:cNvPr>
          <p:cNvSpPr/>
          <p:nvPr/>
        </p:nvSpPr>
        <p:spPr>
          <a:xfrm>
            <a:off x="3992984" y="4330040"/>
            <a:ext cx="536161" cy="89565"/>
          </a:xfrm>
          <a:custGeom>
            <a:avLst/>
            <a:gdLst>
              <a:gd name="connsiteX0" fmla="*/ 1166 w 536161"/>
              <a:gd name="connsiteY0" fmla="*/ 89560 h 89565"/>
              <a:gd name="connsiteX1" fmla="*/ 417091 w 536161"/>
              <a:gd name="connsiteY1" fmla="*/ 41935 h 89565"/>
              <a:gd name="connsiteX2" fmla="*/ 394866 w 536161"/>
              <a:gd name="connsiteY2" fmla="*/ 70510 h 89565"/>
              <a:gd name="connsiteX3" fmla="*/ 534566 w 536161"/>
              <a:gd name="connsiteY3" fmla="*/ 660 h 89565"/>
              <a:gd name="connsiteX4" fmla="*/ 448841 w 536161"/>
              <a:gd name="connsiteY4" fmla="*/ 35585 h 89565"/>
              <a:gd name="connsiteX5" fmla="*/ 140866 w 536161"/>
              <a:gd name="connsiteY5" fmla="*/ 38760 h 89565"/>
              <a:gd name="connsiteX6" fmla="*/ 286916 w 536161"/>
              <a:gd name="connsiteY6" fmla="*/ 45110 h 89565"/>
              <a:gd name="connsiteX7" fmla="*/ 1166 w 536161"/>
              <a:gd name="connsiteY7" fmla="*/ 89560 h 8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161" h="89565">
                <a:moveTo>
                  <a:pt x="1166" y="89560"/>
                </a:moveTo>
                <a:cubicBezTo>
                  <a:pt x="22862" y="89031"/>
                  <a:pt x="351474" y="45110"/>
                  <a:pt x="417091" y="41935"/>
                </a:cubicBezTo>
                <a:cubicBezTo>
                  <a:pt x="482708" y="38760"/>
                  <a:pt x="375287" y="77389"/>
                  <a:pt x="394866" y="70510"/>
                </a:cubicBezTo>
                <a:cubicBezTo>
                  <a:pt x="414445" y="63631"/>
                  <a:pt x="525570" y="6481"/>
                  <a:pt x="534566" y="660"/>
                </a:cubicBezTo>
                <a:cubicBezTo>
                  <a:pt x="543562" y="-5161"/>
                  <a:pt x="514458" y="29235"/>
                  <a:pt x="448841" y="35585"/>
                </a:cubicBezTo>
                <a:cubicBezTo>
                  <a:pt x="383224" y="41935"/>
                  <a:pt x="167853" y="37173"/>
                  <a:pt x="140866" y="38760"/>
                </a:cubicBezTo>
                <a:cubicBezTo>
                  <a:pt x="113879" y="40347"/>
                  <a:pt x="306495" y="36643"/>
                  <a:pt x="286916" y="45110"/>
                </a:cubicBezTo>
                <a:cubicBezTo>
                  <a:pt x="267337" y="53577"/>
                  <a:pt x="-20530" y="90089"/>
                  <a:pt x="1166" y="895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6F9951EC-E4DE-EA65-254F-8FDD04D2A36A}"/>
              </a:ext>
            </a:extLst>
          </p:cNvPr>
          <p:cNvSpPr/>
          <p:nvPr/>
        </p:nvSpPr>
        <p:spPr>
          <a:xfrm>
            <a:off x="5610171" y="4194575"/>
            <a:ext cx="248576" cy="139368"/>
          </a:xfrm>
          <a:custGeom>
            <a:avLst/>
            <a:gdLst>
              <a:gd name="connsiteX0" fmla="*/ 54 w 248576"/>
              <a:gd name="connsiteY0" fmla="*/ 139300 h 139368"/>
              <a:gd name="connsiteX1" fmla="*/ 79429 w 248576"/>
              <a:gd name="connsiteY1" fmla="*/ 2775 h 139368"/>
              <a:gd name="connsiteX2" fmla="*/ 73079 w 248576"/>
              <a:gd name="connsiteY2" fmla="*/ 50400 h 139368"/>
              <a:gd name="connsiteX3" fmla="*/ 149279 w 248576"/>
              <a:gd name="connsiteY3" fmla="*/ 85325 h 139368"/>
              <a:gd name="connsiteX4" fmla="*/ 184204 w 248576"/>
              <a:gd name="connsiteY4" fmla="*/ 104375 h 139368"/>
              <a:gd name="connsiteX5" fmla="*/ 247704 w 248576"/>
              <a:gd name="connsiteY5" fmla="*/ 107550 h 139368"/>
              <a:gd name="connsiteX6" fmla="*/ 133404 w 248576"/>
              <a:gd name="connsiteY6" fmla="*/ 75800 h 139368"/>
              <a:gd name="connsiteX7" fmla="*/ 79429 w 248576"/>
              <a:gd name="connsiteY7" fmla="*/ 40875 h 139368"/>
              <a:gd name="connsiteX8" fmla="*/ 54029 w 248576"/>
              <a:gd name="connsiteY8" fmla="*/ 59925 h 139368"/>
              <a:gd name="connsiteX9" fmla="*/ 66729 w 248576"/>
              <a:gd name="connsiteY9" fmla="*/ 21825 h 139368"/>
              <a:gd name="connsiteX10" fmla="*/ 54 w 248576"/>
              <a:gd name="connsiteY10" fmla="*/ 139300 h 1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576" h="139368">
                <a:moveTo>
                  <a:pt x="54" y="139300"/>
                </a:moveTo>
                <a:cubicBezTo>
                  <a:pt x="2171" y="136125"/>
                  <a:pt x="67258" y="17592"/>
                  <a:pt x="79429" y="2775"/>
                </a:cubicBezTo>
                <a:cubicBezTo>
                  <a:pt x="91600" y="-12042"/>
                  <a:pt x="61437" y="36642"/>
                  <a:pt x="73079" y="50400"/>
                </a:cubicBezTo>
                <a:cubicBezTo>
                  <a:pt x="84721" y="64158"/>
                  <a:pt x="130758" y="76329"/>
                  <a:pt x="149279" y="85325"/>
                </a:cubicBezTo>
                <a:cubicBezTo>
                  <a:pt x="167800" y="94321"/>
                  <a:pt x="167800" y="100671"/>
                  <a:pt x="184204" y="104375"/>
                </a:cubicBezTo>
                <a:cubicBezTo>
                  <a:pt x="200608" y="108079"/>
                  <a:pt x="256171" y="112313"/>
                  <a:pt x="247704" y="107550"/>
                </a:cubicBezTo>
                <a:cubicBezTo>
                  <a:pt x="239237" y="102787"/>
                  <a:pt x="161450" y="86912"/>
                  <a:pt x="133404" y="75800"/>
                </a:cubicBezTo>
                <a:cubicBezTo>
                  <a:pt x="105358" y="64687"/>
                  <a:pt x="92658" y="43521"/>
                  <a:pt x="79429" y="40875"/>
                </a:cubicBezTo>
                <a:cubicBezTo>
                  <a:pt x="66200" y="38229"/>
                  <a:pt x="56146" y="63100"/>
                  <a:pt x="54029" y="59925"/>
                </a:cubicBezTo>
                <a:cubicBezTo>
                  <a:pt x="51912" y="56750"/>
                  <a:pt x="75725" y="9654"/>
                  <a:pt x="66729" y="21825"/>
                </a:cubicBezTo>
                <a:cubicBezTo>
                  <a:pt x="57733" y="33996"/>
                  <a:pt x="-2063" y="142475"/>
                  <a:pt x="54" y="13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9EAD240E-0AF4-2A8D-E7FE-DAD856756D4F}"/>
              </a:ext>
            </a:extLst>
          </p:cNvPr>
          <p:cNvSpPr/>
          <p:nvPr/>
        </p:nvSpPr>
        <p:spPr>
          <a:xfrm>
            <a:off x="5964332" y="3821961"/>
            <a:ext cx="555233" cy="646366"/>
          </a:xfrm>
          <a:custGeom>
            <a:avLst/>
            <a:gdLst>
              <a:gd name="connsiteX0" fmla="*/ 4668 w 555233"/>
              <a:gd name="connsiteY0" fmla="*/ 121389 h 646366"/>
              <a:gd name="connsiteX1" fmla="*/ 385668 w 555233"/>
              <a:gd name="connsiteY1" fmla="*/ 159489 h 646366"/>
              <a:gd name="connsiteX2" fmla="*/ 277718 w 555233"/>
              <a:gd name="connsiteY2" fmla="*/ 178539 h 646366"/>
              <a:gd name="connsiteX3" fmla="*/ 388843 w 555233"/>
              <a:gd name="connsiteY3" fmla="*/ 203939 h 646366"/>
              <a:gd name="connsiteX4" fmla="*/ 372968 w 555233"/>
              <a:gd name="connsiteY4" fmla="*/ 7089 h 646366"/>
              <a:gd name="connsiteX5" fmla="*/ 471393 w 555233"/>
              <a:gd name="connsiteY5" fmla="*/ 496039 h 646366"/>
              <a:gd name="connsiteX6" fmla="*/ 553943 w 555233"/>
              <a:gd name="connsiteY6" fmla="*/ 645264 h 646366"/>
              <a:gd name="connsiteX7" fmla="*/ 404718 w 555233"/>
              <a:gd name="connsiteY7" fmla="*/ 438889 h 646366"/>
              <a:gd name="connsiteX8" fmla="*/ 433293 w 555233"/>
              <a:gd name="connsiteY8" fmla="*/ 521439 h 646366"/>
              <a:gd name="connsiteX9" fmla="*/ 147543 w 555233"/>
              <a:gd name="connsiteY9" fmla="*/ 222989 h 646366"/>
              <a:gd name="connsiteX10" fmla="*/ 223743 w 555233"/>
              <a:gd name="connsiteY10" fmla="*/ 261089 h 646366"/>
              <a:gd name="connsiteX11" fmla="*/ 191993 w 555233"/>
              <a:gd name="connsiteY11" fmla="*/ 197589 h 646366"/>
              <a:gd name="connsiteX12" fmla="*/ 172943 w 555233"/>
              <a:gd name="connsiteY12" fmla="*/ 169014 h 646366"/>
              <a:gd name="connsiteX13" fmla="*/ 4668 w 555233"/>
              <a:gd name="connsiteY13" fmla="*/ 121389 h 64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233" h="646366">
                <a:moveTo>
                  <a:pt x="4668" y="121389"/>
                </a:moveTo>
                <a:cubicBezTo>
                  <a:pt x="40122" y="119802"/>
                  <a:pt x="340160" y="149964"/>
                  <a:pt x="385668" y="159489"/>
                </a:cubicBezTo>
                <a:cubicBezTo>
                  <a:pt x="431176" y="169014"/>
                  <a:pt x="277189" y="171131"/>
                  <a:pt x="277718" y="178539"/>
                </a:cubicBezTo>
                <a:cubicBezTo>
                  <a:pt x="278247" y="185947"/>
                  <a:pt x="372968" y="232514"/>
                  <a:pt x="388843" y="203939"/>
                </a:cubicBezTo>
                <a:cubicBezTo>
                  <a:pt x="404718" y="175364"/>
                  <a:pt x="359210" y="-41594"/>
                  <a:pt x="372968" y="7089"/>
                </a:cubicBezTo>
                <a:cubicBezTo>
                  <a:pt x="386726" y="55772"/>
                  <a:pt x="441230" y="389676"/>
                  <a:pt x="471393" y="496039"/>
                </a:cubicBezTo>
                <a:cubicBezTo>
                  <a:pt x="501556" y="602402"/>
                  <a:pt x="565056" y="654789"/>
                  <a:pt x="553943" y="645264"/>
                </a:cubicBezTo>
                <a:cubicBezTo>
                  <a:pt x="542831" y="635739"/>
                  <a:pt x="424826" y="459526"/>
                  <a:pt x="404718" y="438889"/>
                </a:cubicBezTo>
                <a:cubicBezTo>
                  <a:pt x="384610" y="418252"/>
                  <a:pt x="476155" y="557422"/>
                  <a:pt x="433293" y="521439"/>
                </a:cubicBezTo>
                <a:cubicBezTo>
                  <a:pt x="390431" y="485456"/>
                  <a:pt x="182468" y="266381"/>
                  <a:pt x="147543" y="222989"/>
                </a:cubicBezTo>
                <a:cubicBezTo>
                  <a:pt x="112618" y="179597"/>
                  <a:pt x="216335" y="265322"/>
                  <a:pt x="223743" y="261089"/>
                </a:cubicBezTo>
                <a:cubicBezTo>
                  <a:pt x="231151" y="256856"/>
                  <a:pt x="200460" y="212935"/>
                  <a:pt x="191993" y="197589"/>
                </a:cubicBezTo>
                <a:cubicBezTo>
                  <a:pt x="183526" y="182243"/>
                  <a:pt x="199401" y="181185"/>
                  <a:pt x="172943" y="169014"/>
                </a:cubicBezTo>
                <a:cubicBezTo>
                  <a:pt x="146485" y="156843"/>
                  <a:pt x="-30786" y="122976"/>
                  <a:pt x="4668" y="12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54608680-6B90-E450-6D51-81DE87ED4E28}"/>
              </a:ext>
            </a:extLst>
          </p:cNvPr>
          <p:cNvSpPr/>
          <p:nvPr/>
        </p:nvSpPr>
        <p:spPr>
          <a:xfrm>
            <a:off x="3541509" y="3016247"/>
            <a:ext cx="544413" cy="1181617"/>
          </a:xfrm>
          <a:custGeom>
            <a:avLst/>
            <a:gdLst>
              <a:gd name="connsiteX0" fmla="*/ 399870 w 544413"/>
              <a:gd name="connsiteY0" fmla="*/ 173643 h 1181617"/>
              <a:gd name="connsiteX1" fmla="*/ 321043 w 544413"/>
              <a:gd name="connsiteY1" fmla="*/ 415381 h 1181617"/>
              <a:gd name="connsiteX2" fmla="*/ 300022 w 544413"/>
              <a:gd name="connsiteY2" fmla="*/ 762222 h 1181617"/>
              <a:gd name="connsiteX3" fmla="*/ 247470 w 544413"/>
              <a:gd name="connsiteY3" fmla="*/ 720181 h 1181617"/>
              <a:gd name="connsiteX4" fmla="*/ 389360 w 544413"/>
              <a:gd name="connsiteY4" fmla="*/ 930387 h 1181617"/>
              <a:gd name="connsiteX5" fmla="*/ 342063 w 544413"/>
              <a:gd name="connsiteY5" fmla="*/ 951408 h 1181617"/>
              <a:gd name="connsiteX6" fmla="*/ 494463 w 544413"/>
              <a:gd name="connsiteY6" fmla="*/ 888346 h 1181617"/>
              <a:gd name="connsiteX7" fmla="*/ 462932 w 544413"/>
              <a:gd name="connsiteY7" fmla="*/ 935643 h 1181617"/>
              <a:gd name="connsiteX8" fmla="*/ 536505 w 544413"/>
              <a:gd name="connsiteY8" fmla="*/ 1177381 h 1181617"/>
              <a:gd name="connsiteX9" fmla="*/ 504974 w 544413"/>
              <a:gd name="connsiteY9" fmla="*/ 1088043 h 1181617"/>
              <a:gd name="connsiteX10" fmla="*/ 205429 w 544413"/>
              <a:gd name="connsiteY10" fmla="*/ 1067022 h 1181617"/>
              <a:gd name="connsiteX11" fmla="*/ 279001 w 544413"/>
              <a:gd name="connsiteY11" fmla="*/ 1061767 h 1181617"/>
              <a:gd name="connsiteX12" fmla="*/ 21498 w 544413"/>
              <a:gd name="connsiteY12" fmla="*/ 599312 h 1181617"/>
              <a:gd name="connsiteX13" fmla="*/ 84560 w 544413"/>
              <a:gd name="connsiteY13" fmla="*/ 657119 h 1181617"/>
              <a:gd name="connsiteX14" fmla="*/ 477 w 544413"/>
              <a:gd name="connsiteY14" fmla="*/ 273491 h 1181617"/>
              <a:gd name="connsiteX15" fmla="*/ 58284 w 544413"/>
              <a:gd name="connsiteY15" fmla="*/ 530994 h 1181617"/>
              <a:gd name="connsiteX16" fmla="*/ 215939 w 544413"/>
              <a:gd name="connsiteY16" fmla="*/ 222 h 1181617"/>
              <a:gd name="connsiteX17" fmla="*/ 152877 w 544413"/>
              <a:gd name="connsiteY17" fmla="*/ 604567 h 1181617"/>
              <a:gd name="connsiteX18" fmla="*/ 194919 w 544413"/>
              <a:gd name="connsiteY18" fmla="*/ 63284 h 1181617"/>
              <a:gd name="connsiteX19" fmla="*/ 194919 w 544413"/>
              <a:gd name="connsiteY19" fmla="*/ 573036 h 1181617"/>
              <a:gd name="connsiteX20" fmla="*/ 399870 w 544413"/>
              <a:gd name="connsiteY20" fmla="*/ 173643 h 118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4413" h="1181617">
                <a:moveTo>
                  <a:pt x="399870" y="173643"/>
                </a:moveTo>
                <a:cubicBezTo>
                  <a:pt x="420891" y="147367"/>
                  <a:pt x="337684" y="317285"/>
                  <a:pt x="321043" y="415381"/>
                </a:cubicBezTo>
                <a:cubicBezTo>
                  <a:pt x="304402" y="513477"/>
                  <a:pt x="312284" y="711422"/>
                  <a:pt x="300022" y="762222"/>
                </a:cubicBezTo>
                <a:cubicBezTo>
                  <a:pt x="287760" y="813022"/>
                  <a:pt x="232580" y="692154"/>
                  <a:pt x="247470" y="720181"/>
                </a:cubicBezTo>
                <a:cubicBezTo>
                  <a:pt x="262360" y="748209"/>
                  <a:pt x="373594" y="891849"/>
                  <a:pt x="389360" y="930387"/>
                </a:cubicBezTo>
                <a:cubicBezTo>
                  <a:pt x="405126" y="968925"/>
                  <a:pt x="324546" y="958415"/>
                  <a:pt x="342063" y="951408"/>
                </a:cubicBezTo>
                <a:cubicBezTo>
                  <a:pt x="359580" y="944401"/>
                  <a:pt x="474318" y="890973"/>
                  <a:pt x="494463" y="888346"/>
                </a:cubicBezTo>
                <a:cubicBezTo>
                  <a:pt x="514608" y="885719"/>
                  <a:pt x="455925" y="887471"/>
                  <a:pt x="462932" y="935643"/>
                </a:cubicBezTo>
                <a:cubicBezTo>
                  <a:pt x="469939" y="983815"/>
                  <a:pt x="529498" y="1151981"/>
                  <a:pt x="536505" y="1177381"/>
                </a:cubicBezTo>
                <a:cubicBezTo>
                  <a:pt x="543512" y="1202781"/>
                  <a:pt x="560153" y="1106436"/>
                  <a:pt x="504974" y="1088043"/>
                </a:cubicBezTo>
                <a:cubicBezTo>
                  <a:pt x="449795" y="1069650"/>
                  <a:pt x="243091" y="1071401"/>
                  <a:pt x="205429" y="1067022"/>
                </a:cubicBezTo>
                <a:cubicBezTo>
                  <a:pt x="167767" y="1062643"/>
                  <a:pt x="309656" y="1139719"/>
                  <a:pt x="279001" y="1061767"/>
                </a:cubicBezTo>
                <a:cubicBezTo>
                  <a:pt x="248346" y="983815"/>
                  <a:pt x="53905" y="666753"/>
                  <a:pt x="21498" y="599312"/>
                </a:cubicBezTo>
                <a:cubicBezTo>
                  <a:pt x="-10909" y="531871"/>
                  <a:pt x="88063" y="711422"/>
                  <a:pt x="84560" y="657119"/>
                </a:cubicBezTo>
                <a:cubicBezTo>
                  <a:pt x="81057" y="602816"/>
                  <a:pt x="4856" y="294512"/>
                  <a:pt x="477" y="273491"/>
                </a:cubicBezTo>
                <a:cubicBezTo>
                  <a:pt x="-3902" y="252470"/>
                  <a:pt x="22374" y="576539"/>
                  <a:pt x="58284" y="530994"/>
                </a:cubicBezTo>
                <a:cubicBezTo>
                  <a:pt x="94194" y="485449"/>
                  <a:pt x="200174" y="-12040"/>
                  <a:pt x="215939" y="222"/>
                </a:cubicBezTo>
                <a:cubicBezTo>
                  <a:pt x="231704" y="12484"/>
                  <a:pt x="156380" y="594057"/>
                  <a:pt x="152877" y="604567"/>
                </a:cubicBezTo>
                <a:cubicBezTo>
                  <a:pt x="149374" y="615077"/>
                  <a:pt x="187912" y="68539"/>
                  <a:pt x="194919" y="63284"/>
                </a:cubicBezTo>
                <a:cubicBezTo>
                  <a:pt x="201926" y="58029"/>
                  <a:pt x="165140" y="552891"/>
                  <a:pt x="194919" y="573036"/>
                </a:cubicBezTo>
                <a:cubicBezTo>
                  <a:pt x="224698" y="593181"/>
                  <a:pt x="378849" y="199919"/>
                  <a:pt x="399870" y="173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0E2714F4-158D-70F2-2A0C-2DBB9E538416}"/>
              </a:ext>
            </a:extLst>
          </p:cNvPr>
          <p:cNvSpPr/>
          <p:nvPr/>
        </p:nvSpPr>
        <p:spPr>
          <a:xfrm>
            <a:off x="4587760" y="3809933"/>
            <a:ext cx="194552" cy="355323"/>
          </a:xfrm>
          <a:custGeom>
            <a:avLst/>
            <a:gdLst>
              <a:gd name="connsiteX0" fmla="*/ 6 w 194552"/>
              <a:gd name="connsiteY0" fmla="*/ 67 h 355323"/>
              <a:gd name="connsiteX1" fmla="*/ 115619 w 194552"/>
              <a:gd name="connsiteY1" fmla="*/ 231295 h 355323"/>
              <a:gd name="connsiteX2" fmla="*/ 136640 w 194552"/>
              <a:gd name="connsiteY2" fmla="*/ 157722 h 355323"/>
              <a:gd name="connsiteX3" fmla="*/ 194447 w 194552"/>
              <a:gd name="connsiteY3" fmla="*/ 352164 h 355323"/>
              <a:gd name="connsiteX4" fmla="*/ 120874 w 194552"/>
              <a:gd name="connsiteY4" fmla="*/ 257570 h 355323"/>
              <a:gd name="connsiteX5" fmla="*/ 6 w 194552"/>
              <a:gd name="connsiteY5" fmla="*/ 67 h 3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52" h="355323">
                <a:moveTo>
                  <a:pt x="6" y="67"/>
                </a:moveTo>
                <a:cubicBezTo>
                  <a:pt x="-870" y="-4312"/>
                  <a:pt x="92847" y="205019"/>
                  <a:pt x="115619" y="231295"/>
                </a:cubicBezTo>
                <a:cubicBezTo>
                  <a:pt x="138391" y="257571"/>
                  <a:pt x="123502" y="137577"/>
                  <a:pt x="136640" y="157722"/>
                </a:cubicBezTo>
                <a:cubicBezTo>
                  <a:pt x="149778" y="177867"/>
                  <a:pt x="197075" y="335523"/>
                  <a:pt x="194447" y="352164"/>
                </a:cubicBezTo>
                <a:cubicBezTo>
                  <a:pt x="191819" y="368805"/>
                  <a:pt x="154157" y="317129"/>
                  <a:pt x="120874" y="257570"/>
                </a:cubicBezTo>
                <a:cubicBezTo>
                  <a:pt x="87591" y="198011"/>
                  <a:pt x="882" y="4446"/>
                  <a:pt x="6" y="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FB995BBB-E45A-4540-6083-1DDB43ACF75C}"/>
              </a:ext>
            </a:extLst>
          </p:cNvPr>
          <p:cNvSpPr/>
          <p:nvPr/>
        </p:nvSpPr>
        <p:spPr>
          <a:xfrm>
            <a:off x="4223895" y="5059916"/>
            <a:ext cx="68465" cy="557081"/>
          </a:xfrm>
          <a:custGeom>
            <a:avLst/>
            <a:gdLst>
              <a:gd name="connsiteX0" fmla="*/ 10 w 68465"/>
              <a:gd name="connsiteY0" fmla="*/ 457 h 557081"/>
              <a:gd name="connsiteX1" fmla="*/ 62355 w 68465"/>
              <a:gd name="connsiteY1" fmla="*/ 281011 h 557081"/>
              <a:gd name="connsiteX2" fmla="*/ 46769 w 68465"/>
              <a:gd name="connsiteY2" fmla="*/ 556370 h 557081"/>
              <a:gd name="connsiteX3" fmla="*/ 67550 w 68465"/>
              <a:gd name="connsiteY3" fmla="*/ 348552 h 557081"/>
              <a:gd name="connsiteX4" fmla="*/ 10 w 68465"/>
              <a:gd name="connsiteY4" fmla="*/ 457 h 55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65" h="557081">
                <a:moveTo>
                  <a:pt x="10" y="457"/>
                </a:moveTo>
                <a:cubicBezTo>
                  <a:pt x="-856" y="-10800"/>
                  <a:pt x="54562" y="188359"/>
                  <a:pt x="62355" y="281011"/>
                </a:cubicBezTo>
                <a:cubicBezTo>
                  <a:pt x="70148" y="373663"/>
                  <a:pt x="45903" y="545113"/>
                  <a:pt x="46769" y="556370"/>
                </a:cubicBezTo>
                <a:cubicBezTo>
                  <a:pt x="47635" y="567627"/>
                  <a:pt x="73611" y="442936"/>
                  <a:pt x="67550" y="348552"/>
                </a:cubicBezTo>
                <a:cubicBezTo>
                  <a:pt x="61489" y="254168"/>
                  <a:pt x="876" y="11714"/>
                  <a:pt x="10" y="4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B4536AD4-7077-8136-572A-E15C4014998F}"/>
              </a:ext>
            </a:extLst>
          </p:cNvPr>
          <p:cNvSpPr/>
          <p:nvPr/>
        </p:nvSpPr>
        <p:spPr>
          <a:xfrm>
            <a:off x="3644340" y="5634820"/>
            <a:ext cx="856121" cy="974154"/>
          </a:xfrm>
          <a:custGeom>
            <a:avLst/>
            <a:gdLst>
              <a:gd name="connsiteX0" fmla="*/ 2502 w 856121"/>
              <a:gd name="connsiteY0" fmla="*/ 2187 h 974154"/>
              <a:gd name="connsiteX1" fmla="*/ 508112 w 856121"/>
              <a:gd name="connsiteY1" fmla="*/ 653025 h 974154"/>
              <a:gd name="connsiteX2" fmla="*/ 502733 w 856121"/>
              <a:gd name="connsiteY2" fmla="*/ 636888 h 974154"/>
              <a:gd name="connsiteX3" fmla="*/ 852356 w 856121"/>
              <a:gd name="connsiteY3" fmla="*/ 970375 h 974154"/>
              <a:gd name="connsiteX4" fmla="*/ 664098 w 856121"/>
              <a:gd name="connsiteY4" fmla="*/ 798253 h 974154"/>
              <a:gd name="connsiteX5" fmla="*/ 298338 w 856121"/>
              <a:gd name="connsiteY5" fmla="*/ 513175 h 974154"/>
              <a:gd name="connsiteX6" fmla="*/ 352126 w 856121"/>
              <a:gd name="connsiteY6" fmla="*/ 534691 h 974154"/>
              <a:gd name="connsiteX7" fmla="*/ 314474 w 856121"/>
              <a:gd name="connsiteY7" fmla="*/ 443251 h 974154"/>
              <a:gd name="connsiteX8" fmla="*/ 2502 w 856121"/>
              <a:gd name="connsiteY8" fmla="*/ 2187 h 97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121" h="974154">
                <a:moveTo>
                  <a:pt x="2502" y="2187"/>
                </a:moveTo>
                <a:cubicBezTo>
                  <a:pt x="34775" y="37149"/>
                  <a:pt x="508112" y="653025"/>
                  <a:pt x="508112" y="653025"/>
                </a:cubicBezTo>
                <a:cubicBezTo>
                  <a:pt x="591484" y="758808"/>
                  <a:pt x="445359" y="583996"/>
                  <a:pt x="502733" y="636888"/>
                </a:cubicBezTo>
                <a:cubicBezTo>
                  <a:pt x="560107" y="689780"/>
                  <a:pt x="825462" y="943481"/>
                  <a:pt x="852356" y="970375"/>
                </a:cubicBezTo>
                <a:cubicBezTo>
                  <a:pt x="879250" y="997269"/>
                  <a:pt x="756434" y="874453"/>
                  <a:pt x="664098" y="798253"/>
                </a:cubicBezTo>
                <a:cubicBezTo>
                  <a:pt x="571762" y="722053"/>
                  <a:pt x="350333" y="557102"/>
                  <a:pt x="298338" y="513175"/>
                </a:cubicBezTo>
                <a:cubicBezTo>
                  <a:pt x="246343" y="469248"/>
                  <a:pt x="349437" y="546345"/>
                  <a:pt x="352126" y="534691"/>
                </a:cubicBezTo>
                <a:cubicBezTo>
                  <a:pt x="354815" y="523037"/>
                  <a:pt x="369159" y="524830"/>
                  <a:pt x="314474" y="443251"/>
                </a:cubicBezTo>
                <a:cubicBezTo>
                  <a:pt x="259789" y="361672"/>
                  <a:pt x="-29771" y="-32775"/>
                  <a:pt x="2502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89254CE6-FEAD-E619-973A-82BF9D3DB2A3}"/>
              </a:ext>
            </a:extLst>
          </p:cNvPr>
          <p:cNvSpPr/>
          <p:nvPr/>
        </p:nvSpPr>
        <p:spPr>
          <a:xfrm>
            <a:off x="2787145" y="4235054"/>
            <a:ext cx="404470" cy="3166732"/>
          </a:xfrm>
          <a:custGeom>
            <a:avLst/>
            <a:gdLst>
              <a:gd name="connsiteX0" fmla="*/ 96732 w 404470"/>
              <a:gd name="connsiteY0" fmla="*/ 1013954 h 3166732"/>
              <a:gd name="connsiteX1" fmla="*/ 52770 w 404470"/>
              <a:gd name="connsiteY1" fmla="*/ 2306423 h 3166732"/>
              <a:gd name="connsiteX2" fmla="*/ 123109 w 404470"/>
              <a:gd name="connsiteY2" fmla="*/ 2174538 h 3166732"/>
              <a:gd name="connsiteX3" fmla="*/ 114317 w 404470"/>
              <a:gd name="connsiteY3" fmla="*/ 3141692 h 3166732"/>
              <a:gd name="connsiteX4" fmla="*/ 131901 w 404470"/>
              <a:gd name="connsiteY4" fmla="*/ 2622946 h 3166732"/>
              <a:gd name="connsiteX5" fmla="*/ 404463 w 404470"/>
              <a:gd name="connsiteY5" fmla="*/ 2838 h 3166732"/>
              <a:gd name="connsiteX6" fmla="*/ 140693 w 404470"/>
              <a:gd name="connsiteY6" fmla="*/ 2104200 h 3166732"/>
              <a:gd name="connsiteX7" fmla="*/ 114317 w 404470"/>
              <a:gd name="connsiteY7" fmla="*/ 1638208 h 3166732"/>
              <a:gd name="connsiteX8" fmla="*/ 17 w 404470"/>
              <a:gd name="connsiteY8" fmla="*/ 1981108 h 3166732"/>
              <a:gd name="connsiteX9" fmla="*/ 96732 w 404470"/>
              <a:gd name="connsiteY9" fmla="*/ 1013954 h 31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470" h="3166732">
                <a:moveTo>
                  <a:pt x="96732" y="1013954"/>
                </a:moveTo>
                <a:cubicBezTo>
                  <a:pt x="105524" y="1068173"/>
                  <a:pt x="48374" y="2112992"/>
                  <a:pt x="52770" y="2306423"/>
                </a:cubicBezTo>
                <a:cubicBezTo>
                  <a:pt x="57166" y="2499854"/>
                  <a:pt x="112851" y="2035327"/>
                  <a:pt x="123109" y="2174538"/>
                </a:cubicBezTo>
                <a:cubicBezTo>
                  <a:pt x="133367" y="2313749"/>
                  <a:pt x="112852" y="3066957"/>
                  <a:pt x="114317" y="3141692"/>
                </a:cubicBezTo>
                <a:cubicBezTo>
                  <a:pt x="115782" y="3216427"/>
                  <a:pt x="83543" y="3146088"/>
                  <a:pt x="131901" y="2622946"/>
                </a:cubicBezTo>
                <a:cubicBezTo>
                  <a:pt x="180259" y="2099804"/>
                  <a:pt x="402998" y="89296"/>
                  <a:pt x="404463" y="2838"/>
                </a:cubicBezTo>
                <a:cubicBezTo>
                  <a:pt x="405928" y="-83620"/>
                  <a:pt x="189051" y="1831638"/>
                  <a:pt x="140693" y="2104200"/>
                </a:cubicBezTo>
                <a:cubicBezTo>
                  <a:pt x="92335" y="2376762"/>
                  <a:pt x="137763" y="1658723"/>
                  <a:pt x="114317" y="1638208"/>
                </a:cubicBezTo>
                <a:cubicBezTo>
                  <a:pt x="90871" y="1617693"/>
                  <a:pt x="1482" y="2082220"/>
                  <a:pt x="17" y="1981108"/>
                </a:cubicBezTo>
                <a:cubicBezTo>
                  <a:pt x="-1448" y="1879996"/>
                  <a:pt x="87940" y="959735"/>
                  <a:pt x="96732" y="101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04ADBBAC-941C-6B13-D811-C0E6FFC9304D}"/>
              </a:ext>
            </a:extLst>
          </p:cNvPr>
          <p:cNvSpPr/>
          <p:nvPr/>
        </p:nvSpPr>
        <p:spPr>
          <a:xfrm>
            <a:off x="6231594" y="1521340"/>
            <a:ext cx="1107203" cy="3789033"/>
          </a:xfrm>
          <a:custGeom>
            <a:avLst/>
            <a:gdLst>
              <a:gd name="connsiteX0" fmla="*/ 2152 w 1107203"/>
              <a:gd name="connsiteY0" fmla="*/ 8522 h 3789033"/>
              <a:gd name="connsiteX1" fmla="*/ 608821 w 1107203"/>
              <a:gd name="connsiteY1" fmla="*/ 2083506 h 3789033"/>
              <a:gd name="connsiteX2" fmla="*/ 643991 w 1107203"/>
              <a:gd name="connsiteY2" fmla="*/ 1977998 h 3789033"/>
              <a:gd name="connsiteX3" fmla="*/ 1101191 w 1107203"/>
              <a:gd name="connsiteY3" fmla="*/ 3745252 h 3789033"/>
              <a:gd name="connsiteX4" fmla="*/ 872591 w 1107203"/>
              <a:gd name="connsiteY4" fmla="*/ 3068245 h 3789033"/>
              <a:gd name="connsiteX5" fmla="*/ 406598 w 1107203"/>
              <a:gd name="connsiteY5" fmla="*/ 1081183 h 3789033"/>
              <a:gd name="connsiteX6" fmla="*/ 406598 w 1107203"/>
              <a:gd name="connsiteY6" fmla="*/ 1336160 h 3789033"/>
              <a:gd name="connsiteX7" fmla="*/ 2152 w 1107203"/>
              <a:gd name="connsiteY7" fmla="*/ 8522 h 378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203" h="3789033">
                <a:moveTo>
                  <a:pt x="2152" y="8522"/>
                </a:moveTo>
                <a:cubicBezTo>
                  <a:pt x="35856" y="133080"/>
                  <a:pt x="501848" y="1755260"/>
                  <a:pt x="608821" y="2083506"/>
                </a:cubicBezTo>
                <a:cubicBezTo>
                  <a:pt x="715794" y="2411752"/>
                  <a:pt x="561929" y="1701040"/>
                  <a:pt x="643991" y="1977998"/>
                </a:cubicBezTo>
                <a:cubicBezTo>
                  <a:pt x="726053" y="2254956"/>
                  <a:pt x="1063091" y="3563544"/>
                  <a:pt x="1101191" y="3745252"/>
                </a:cubicBezTo>
                <a:cubicBezTo>
                  <a:pt x="1139291" y="3926960"/>
                  <a:pt x="988356" y="3512256"/>
                  <a:pt x="872591" y="3068245"/>
                </a:cubicBezTo>
                <a:cubicBezTo>
                  <a:pt x="756826" y="2624234"/>
                  <a:pt x="484263" y="1369864"/>
                  <a:pt x="406598" y="1081183"/>
                </a:cubicBezTo>
                <a:cubicBezTo>
                  <a:pt x="328933" y="792502"/>
                  <a:pt x="472540" y="1509075"/>
                  <a:pt x="406598" y="1336160"/>
                </a:cubicBezTo>
                <a:cubicBezTo>
                  <a:pt x="340656" y="1163245"/>
                  <a:pt x="-31552" y="-116036"/>
                  <a:pt x="2152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317BD350-731F-3453-DDDF-81B247D62873}"/>
              </a:ext>
            </a:extLst>
          </p:cNvPr>
          <p:cNvSpPr/>
          <p:nvPr/>
        </p:nvSpPr>
        <p:spPr>
          <a:xfrm>
            <a:off x="6876169" y="1853960"/>
            <a:ext cx="820592" cy="2836104"/>
          </a:xfrm>
          <a:custGeom>
            <a:avLst/>
            <a:gdLst>
              <a:gd name="connsiteX0" fmla="*/ 60962 w 820592"/>
              <a:gd name="connsiteY0" fmla="*/ 212232 h 2836104"/>
              <a:gd name="connsiteX1" fmla="*/ 78546 w 820592"/>
              <a:gd name="connsiteY1" fmla="*/ 282571 h 2836104"/>
              <a:gd name="connsiteX2" fmla="*/ 817100 w 820592"/>
              <a:gd name="connsiteY2" fmla="*/ 2814755 h 2836104"/>
              <a:gd name="connsiteX3" fmla="*/ 359900 w 820592"/>
              <a:gd name="connsiteY3" fmla="*/ 1504702 h 2836104"/>
              <a:gd name="connsiteX4" fmla="*/ 430239 w 820592"/>
              <a:gd name="connsiteY4" fmla="*/ 1627794 h 2836104"/>
              <a:gd name="connsiteX5" fmla="*/ 60962 w 820592"/>
              <a:gd name="connsiteY5" fmla="*/ 212232 h 28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592" h="2836104">
                <a:moveTo>
                  <a:pt x="60962" y="212232"/>
                </a:moveTo>
                <a:cubicBezTo>
                  <a:pt x="2346" y="-11972"/>
                  <a:pt x="-47477" y="-151183"/>
                  <a:pt x="78546" y="282571"/>
                </a:cubicBezTo>
                <a:cubicBezTo>
                  <a:pt x="204569" y="716325"/>
                  <a:pt x="770208" y="2611067"/>
                  <a:pt x="817100" y="2814755"/>
                </a:cubicBezTo>
                <a:cubicBezTo>
                  <a:pt x="863992" y="3018444"/>
                  <a:pt x="424377" y="1702529"/>
                  <a:pt x="359900" y="1504702"/>
                </a:cubicBezTo>
                <a:cubicBezTo>
                  <a:pt x="295423" y="1306875"/>
                  <a:pt x="481527" y="1844671"/>
                  <a:pt x="430239" y="1627794"/>
                </a:cubicBezTo>
                <a:cubicBezTo>
                  <a:pt x="378951" y="1410917"/>
                  <a:pt x="119578" y="436436"/>
                  <a:pt x="60962" y="2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111F564-4B53-5E93-D0F4-6653ABB5C438}"/>
              </a:ext>
            </a:extLst>
          </p:cNvPr>
          <p:cNvSpPr/>
          <p:nvPr/>
        </p:nvSpPr>
        <p:spPr>
          <a:xfrm>
            <a:off x="3906407" y="4847700"/>
            <a:ext cx="63438" cy="406989"/>
          </a:xfrm>
          <a:custGeom>
            <a:avLst/>
            <a:gdLst>
              <a:gd name="connsiteX0" fmla="*/ 5441 w 63438"/>
              <a:gd name="connsiteY0" fmla="*/ 850 h 406989"/>
              <a:gd name="connsiteX1" fmla="*/ 18822 w 63438"/>
              <a:gd name="connsiteY1" fmla="*/ 290782 h 406989"/>
              <a:gd name="connsiteX2" fmla="*/ 63427 w 63438"/>
              <a:gd name="connsiteY2" fmla="*/ 406755 h 406989"/>
              <a:gd name="connsiteX3" fmla="*/ 14362 w 63438"/>
              <a:gd name="connsiteY3" fmla="*/ 317545 h 406989"/>
              <a:gd name="connsiteX4" fmla="*/ 980 w 63438"/>
              <a:gd name="connsiteY4" fmla="*/ 206033 h 406989"/>
              <a:gd name="connsiteX5" fmla="*/ 5441 w 63438"/>
              <a:gd name="connsiteY5" fmla="*/ 850 h 40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8" h="406989">
                <a:moveTo>
                  <a:pt x="5441" y="850"/>
                </a:moveTo>
                <a:cubicBezTo>
                  <a:pt x="8415" y="14975"/>
                  <a:pt x="9158" y="223131"/>
                  <a:pt x="18822" y="290782"/>
                </a:cubicBezTo>
                <a:cubicBezTo>
                  <a:pt x="28486" y="358433"/>
                  <a:pt x="64170" y="402295"/>
                  <a:pt x="63427" y="406755"/>
                </a:cubicBezTo>
                <a:cubicBezTo>
                  <a:pt x="62684" y="411215"/>
                  <a:pt x="24770" y="350999"/>
                  <a:pt x="14362" y="317545"/>
                </a:cubicBezTo>
                <a:cubicBezTo>
                  <a:pt x="3954" y="284091"/>
                  <a:pt x="3954" y="259559"/>
                  <a:pt x="980" y="206033"/>
                </a:cubicBezTo>
                <a:cubicBezTo>
                  <a:pt x="-1994" y="152507"/>
                  <a:pt x="2467" y="-13275"/>
                  <a:pt x="5441" y="8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F75CE927-58EA-811F-2DE3-5FCB4257186D}"/>
              </a:ext>
            </a:extLst>
          </p:cNvPr>
          <p:cNvSpPr/>
          <p:nvPr/>
        </p:nvSpPr>
        <p:spPr>
          <a:xfrm>
            <a:off x="4192149" y="5501553"/>
            <a:ext cx="45556" cy="401657"/>
          </a:xfrm>
          <a:custGeom>
            <a:avLst/>
            <a:gdLst>
              <a:gd name="connsiteX0" fmla="*/ 710 w 45556"/>
              <a:gd name="connsiteY0" fmla="*/ 2689 h 401657"/>
              <a:gd name="connsiteX1" fmla="*/ 45314 w 45556"/>
              <a:gd name="connsiteY1" fmla="*/ 395212 h 401657"/>
              <a:gd name="connsiteX2" fmla="*/ 18551 w 45556"/>
              <a:gd name="connsiteY2" fmla="*/ 230174 h 401657"/>
              <a:gd name="connsiteX3" fmla="*/ 710 w 45556"/>
              <a:gd name="connsiteY3" fmla="*/ 2689 h 4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6" h="401657">
                <a:moveTo>
                  <a:pt x="710" y="2689"/>
                </a:moveTo>
                <a:cubicBezTo>
                  <a:pt x="5171" y="30195"/>
                  <a:pt x="42341" y="357298"/>
                  <a:pt x="45314" y="395212"/>
                </a:cubicBezTo>
                <a:cubicBezTo>
                  <a:pt x="48287" y="433126"/>
                  <a:pt x="23011" y="294108"/>
                  <a:pt x="18551" y="230174"/>
                </a:cubicBezTo>
                <a:cubicBezTo>
                  <a:pt x="14091" y="166240"/>
                  <a:pt x="-3751" y="-24817"/>
                  <a:pt x="710" y="26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85743A6C-87EA-590C-1996-84E19B1CEB6F}"/>
              </a:ext>
            </a:extLst>
          </p:cNvPr>
          <p:cNvSpPr/>
          <p:nvPr/>
        </p:nvSpPr>
        <p:spPr>
          <a:xfrm>
            <a:off x="4324064" y="5730741"/>
            <a:ext cx="74043" cy="277291"/>
          </a:xfrm>
          <a:custGeom>
            <a:avLst/>
            <a:gdLst>
              <a:gd name="connsiteX0" fmla="*/ 73977 w 74043"/>
              <a:gd name="connsiteY0" fmla="*/ 986 h 277291"/>
              <a:gd name="connsiteX1" fmla="*/ 2609 w 74043"/>
              <a:gd name="connsiteY1" fmla="*/ 268615 h 277291"/>
              <a:gd name="connsiteX2" fmla="*/ 15991 w 74043"/>
              <a:gd name="connsiteY2" fmla="*/ 201708 h 277291"/>
              <a:gd name="connsiteX3" fmla="*/ 20451 w 74043"/>
              <a:gd name="connsiteY3" fmla="*/ 99117 h 277291"/>
              <a:gd name="connsiteX4" fmla="*/ 29372 w 74043"/>
              <a:gd name="connsiteY4" fmla="*/ 237392 h 277291"/>
              <a:gd name="connsiteX5" fmla="*/ 24912 w 74043"/>
              <a:gd name="connsiteY5" fmla="*/ 121419 h 277291"/>
              <a:gd name="connsiteX6" fmla="*/ 15991 w 74043"/>
              <a:gd name="connsiteY6" fmla="*/ 174945 h 277291"/>
              <a:gd name="connsiteX7" fmla="*/ 73977 w 74043"/>
              <a:gd name="connsiteY7" fmla="*/ 986 h 27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43" h="277291">
                <a:moveTo>
                  <a:pt x="73977" y="986"/>
                </a:moveTo>
                <a:cubicBezTo>
                  <a:pt x="71747" y="16598"/>
                  <a:pt x="12273" y="235161"/>
                  <a:pt x="2609" y="268615"/>
                </a:cubicBezTo>
                <a:cubicBezTo>
                  <a:pt x="-7055" y="302069"/>
                  <a:pt x="13017" y="229958"/>
                  <a:pt x="15991" y="201708"/>
                </a:cubicBezTo>
                <a:cubicBezTo>
                  <a:pt x="18965" y="173458"/>
                  <a:pt x="18221" y="93170"/>
                  <a:pt x="20451" y="99117"/>
                </a:cubicBezTo>
                <a:cubicBezTo>
                  <a:pt x="22681" y="105064"/>
                  <a:pt x="28629" y="233675"/>
                  <a:pt x="29372" y="237392"/>
                </a:cubicBezTo>
                <a:cubicBezTo>
                  <a:pt x="30115" y="241109"/>
                  <a:pt x="27142" y="131827"/>
                  <a:pt x="24912" y="121419"/>
                </a:cubicBezTo>
                <a:cubicBezTo>
                  <a:pt x="22682" y="111011"/>
                  <a:pt x="10044" y="189813"/>
                  <a:pt x="15991" y="174945"/>
                </a:cubicBezTo>
                <a:cubicBezTo>
                  <a:pt x="21938" y="160077"/>
                  <a:pt x="76207" y="-14626"/>
                  <a:pt x="73977" y="9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8592BC2A-833C-FAE9-2E0E-4E91DA7FCEB1}"/>
              </a:ext>
            </a:extLst>
          </p:cNvPr>
          <p:cNvSpPr/>
          <p:nvPr/>
        </p:nvSpPr>
        <p:spPr>
          <a:xfrm>
            <a:off x="6109118" y="5219591"/>
            <a:ext cx="100521" cy="355749"/>
          </a:xfrm>
          <a:custGeom>
            <a:avLst/>
            <a:gdLst>
              <a:gd name="connsiteX0" fmla="*/ 99881 w 100521"/>
              <a:gd name="connsiteY0" fmla="*/ 3640 h 355749"/>
              <a:gd name="connsiteX1" fmla="*/ 1750 w 100521"/>
              <a:gd name="connsiteY1" fmla="*/ 351558 h 355749"/>
              <a:gd name="connsiteX2" fmla="*/ 41895 w 100521"/>
              <a:gd name="connsiteY2" fmla="*/ 182060 h 355749"/>
              <a:gd name="connsiteX3" fmla="*/ 99881 w 100521"/>
              <a:gd name="connsiteY3" fmla="*/ 3640 h 35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21" h="355749">
                <a:moveTo>
                  <a:pt x="99881" y="3640"/>
                </a:moveTo>
                <a:cubicBezTo>
                  <a:pt x="93190" y="31890"/>
                  <a:pt x="11414" y="321821"/>
                  <a:pt x="1750" y="351558"/>
                </a:cubicBezTo>
                <a:cubicBezTo>
                  <a:pt x="-7914" y="381295"/>
                  <a:pt x="24796" y="245250"/>
                  <a:pt x="41895" y="182060"/>
                </a:cubicBezTo>
                <a:cubicBezTo>
                  <a:pt x="58994" y="118870"/>
                  <a:pt x="106572" y="-24610"/>
                  <a:pt x="99881" y="3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1739D850-6C00-84AD-B02D-D527FD3C6F8C}"/>
              </a:ext>
            </a:extLst>
          </p:cNvPr>
          <p:cNvSpPr/>
          <p:nvPr/>
        </p:nvSpPr>
        <p:spPr>
          <a:xfrm>
            <a:off x="5754008" y="5468454"/>
            <a:ext cx="22368" cy="170980"/>
          </a:xfrm>
          <a:custGeom>
            <a:avLst/>
            <a:gdLst>
              <a:gd name="connsiteX0" fmla="*/ 21 w 22368"/>
              <a:gd name="connsiteY0" fmla="*/ 104 h 170980"/>
              <a:gd name="connsiteX1" fmla="*/ 17863 w 22368"/>
              <a:gd name="connsiteY1" fmla="*/ 142840 h 170980"/>
              <a:gd name="connsiteX2" fmla="*/ 13403 w 22368"/>
              <a:gd name="connsiteY2" fmla="*/ 169603 h 170980"/>
              <a:gd name="connsiteX3" fmla="*/ 22324 w 22368"/>
              <a:gd name="connsiteY3" fmla="*/ 120537 h 170980"/>
              <a:gd name="connsiteX4" fmla="*/ 21 w 22368"/>
              <a:gd name="connsiteY4" fmla="*/ 104 h 1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8" h="170980">
                <a:moveTo>
                  <a:pt x="21" y="104"/>
                </a:moveTo>
                <a:cubicBezTo>
                  <a:pt x="-722" y="3821"/>
                  <a:pt x="17863" y="142840"/>
                  <a:pt x="17863" y="142840"/>
                </a:cubicBezTo>
                <a:cubicBezTo>
                  <a:pt x="20093" y="171090"/>
                  <a:pt x="12660" y="173320"/>
                  <a:pt x="13403" y="169603"/>
                </a:cubicBezTo>
                <a:cubicBezTo>
                  <a:pt x="14146" y="165886"/>
                  <a:pt x="23068" y="148043"/>
                  <a:pt x="22324" y="120537"/>
                </a:cubicBezTo>
                <a:cubicBezTo>
                  <a:pt x="21581" y="93031"/>
                  <a:pt x="764" y="-3613"/>
                  <a:pt x="21" y="1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1467F73F-26F6-9361-B7D2-5A70387F14BC}"/>
              </a:ext>
            </a:extLst>
          </p:cNvPr>
          <p:cNvSpPr/>
          <p:nvPr/>
        </p:nvSpPr>
        <p:spPr>
          <a:xfrm>
            <a:off x="4398021" y="5142908"/>
            <a:ext cx="26783" cy="196476"/>
          </a:xfrm>
          <a:custGeom>
            <a:avLst/>
            <a:gdLst>
              <a:gd name="connsiteX0" fmla="*/ 20 w 26783"/>
              <a:gd name="connsiteY0" fmla="*/ 34 h 196476"/>
              <a:gd name="connsiteX1" fmla="*/ 22322 w 26783"/>
              <a:gd name="connsiteY1" fmla="*/ 138310 h 196476"/>
              <a:gd name="connsiteX2" fmla="*/ 22322 w 26783"/>
              <a:gd name="connsiteY2" fmla="*/ 196296 h 196476"/>
              <a:gd name="connsiteX3" fmla="*/ 26783 w 26783"/>
              <a:gd name="connsiteY3" fmla="*/ 151691 h 196476"/>
              <a:gd name="connsiteX4" fmla="*/ 20 w 26783"/>
              <a:gd name="connsiteY4" fmla="*/ 34 h 19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3" h="196476">
                <a:moveTo>
                  <a:pt x="20" y="34"/>
                </a:moveTo>
                <a:cubicBezTo>
                  <a:pt x="-723" y="-2196"/>
                  <a:pt x="18605" y="105600"/>
                  <a:pt x="22322" y="138310"/>
                </a:cubicBezTo>
                <a:cubicBezTo>
                  <a:pt x="26039" y="171020"/>
                  <a:pt x="21579" y="194066"/>
                  <a:pt x="22322" y="196296"/>
                </a:cubicBezTo>
                <a:cubicBezTo>
                  <a:pt x="23065" y="198526"/>
                  <a:pt x="26783" y="179941"/>
                  <a:pt x="26783" y="151691"/>
                </a:cubicBezTo>
                <a:cubicBezTo>
                  <a:pt x="26783" y="123441"/>
                  <a:pt x="763" y="2264"/>
                  <a:pt x="2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F11CB3BC-F619-D30F-F123-06A8A51B3C24}"/>
              </a:ext>
            </a:extLst>
          </p:cNvPr>
          <p:cNvSpPr/>
          <p:nvPr/>
        </p:nvSpPr>
        <p:spPr>
          <a:xfrm>
            <a:off x="4803817" y="4272976"/>
            <a:ext cx="35871" cy="473292"/>
          </a:xfrm>
          <a:custGeom>
            <a:avLst/>
            <a:gdLst>
              <a:gd name="connsiteX0" fmla="*/ 35812 w 35871"/>
              <a:gd name="connsiteY0" fmla="*/ 171 h 473292"/>
              <a:gd name="connsiteX1" fmla="*/ 9049 w 35871"/>
              <a:gd name="connsiteY1" fmla="*/ 263340 h 473292"/>
              <a:gd name="connsiteX2" fmla="*/ 26891 w 35871"/>
              <a:gd name="connsiteY2" fmla="*/ 472983 h 473292"/>
              <a:gd name="connsiteX3" fmla="*/ 128 w 35871"/>
              <a:gd name="connsiteY3" fmla="*/ 303484 h 473292"/>
              <a:gd name="connsiteX4" fmla="*/ 35812 w 35871"/>
              <a:gd name="connsiteY4" fmla="*/ 171 h 4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1" h="473292">
                <a:moveTo>
                  <a:pt x="35812" y="171"/>
                </a:moveTo>
                <a:cubicBezTo>
                  <a:pt x="37299" y="-6520"/>
                  <a:pt x="10536" y="184538"/>
                  <a:pt x="9049" y="263340"/>
                </a:cubicBezTo>
                <a:cubicBezTo>
                  <a:pt x="7562" y="342142"/>
                  <a:pt x="28378" y="466292"/>
                  <a:pt x="26891" y="472983"/>
                </a:cubicBezTo>
                <a:cubicBezTo>
                  <a:pt x="25404" y="479674"/>
                  <a:pt x="-2102" y="376339"/>
                  <a:pt x="128" y="303484"/>
                </a:cubicBezTo>
                <a:cubicBezTo>
                  <a:pt x="2358" y="230629"/>
                  <a:pt x="34325" y="6862"/>
                  <a:pt x="3581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C112D931-FE36-EFEE-61ED-BC2B0D78A01D}"/>
              </a:ext>
            </a:extLst>
          </p:cNvPr>
          <p:cNvSpPr/>
          <p:nvPr/>
        </p:nvSpPr>
        <p:spPr>
          <a:xfrm>
            <a:off x="4268651" y="4553946"/>
            <a:ext cx="66799" cy="250864"/>
          </a:xfrm>
          <a:custGeom>
            <a:avLst/>
            <a:gdLst>
              <a:gd name="connsiteX0" fmla="*/ 36 w 66799"/>
              <a:gd name="connsiteY0" fmla="*/ 212 h 250864"/>
              <a:gd name="connsiteX1" fmla="*/ 53562 w 66799"/>
              <a:gd name="connsiteY1" fmla="*/ 156329 h 250864"/>
              <a:gd name="connsiteX2" fmla="*/ 62483 w 66799"/>
              <a:gd name="connsiteY2" fmla="*/ 249999 h 250864"/>
              <a:gd name="connsiteX3" fmla="*/ 62483 w 66799"/>
              <a:gd name="connsiteY3" fmla="*/ 192013 h 250864"/>
              <a:gd name="connsiteX4" fmla="*/ 36 w 66799"/>
              <a:gd name="connsiteY4" fmla="*/ 212 h 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9" h="250864">
                <a:moveTo>
                  <a:pt x="36" y="212"/>
                </a:moveTo>
                <a:cubicBezTo>
                  <a:pt x="-1451" y="-5735"/>
                  <a:pt x="43154" y="114698"/>
                  <a:pt x="53562" y="156329"/>
                </a:cubicBezTo>
                <a:cubicBezTo>
                  <a:pt x="63970" y="197960"/>
                  <a:pt x="60996" y="244052"/>
                  <a:pt x="62483" y="249999"/>
                </a:cubicBezTo>
                <a:cubicBezTo>
                  <a:pt x="63970" y="255946"/>
                  <a:pt x="71404" y="230671"/>
                  <a:pt x="62483" y="192013"/>
                </a:cubicBezTo>
                <a:cubicBezTo>
                  <a:pt x="53562" y="153356"/>
                  <a:pt x="1523" y="6159"/>
                  <a:pt x="36" y="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731A1F59-86DA-0E53-6988-E955950CEC7C}"/>
              </a:ext>
            </a:extLst>
          </p:cNvPr>
          <p:cNvSpPr/>
          <p:nvPr/>
        </p:nvSpPr>
        <p:spPr>
          <a:xfrm>
            <a:off x="6083895" y="4469092"/>
            <a:ext cx="137475" cy="210412"/>
          </a:xfrm>
          <a:custGeom>
            <a:avLst/>
            <a:gdLst>
              <a:gd name="connsiteX0" fmla="*/ 58197 w 137475"/>
              <a:gd name="connsiteY0" fmla="*/ 317 h 210412"/>
              <a:gd name="connsiteX1" fmla="*/ 129565 w 137475"/>
              <a:gd name="connsiteY1" fmla="*/ 107368 h 210412"/>
              <a:gd name="connsiteX2" fmla="*/ 210 w 137475"/>
              <a:gd name="connsiteY2" fmla="*/ 209960 h 210412"/>
              <a:gd name="connsiteX3" fmla="*/ 98341 w 137475"/>
              <a:gd name="connsiteY3" fmla="*/ 143052 h 210412"/>
              <a:gd name="connsiteX4" fmla="*/ 62657 w 137475"/>
              <a:gd name="connsiteY4" fmla="*/ 98448 h 210412"/>
              <a:gd name="connsiteX5" fmla="*/ 134025 w 137475"/>
              <a:gd name="connsiteY5" fmla="*/ 134131 h 210412"/>
              <a:gd name="connsiteX6" fmla="*/ 120644 w 137475"/>
              <a:gd name="connsiteY6" fmla="*/ 76145 h 210412"/>
              <a:gd name="connsiteX7" fmla="*/ 58197 w 137475"/>
              <a:gd name="connsiteY7" fmla="*/ 317 h 2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75" h="210412">
                <a:moveTo>
                  <a:pt x="58197" y="317"/>
                </a:moveTo>
                <a:cubicBezTo>
                  <a:pt x="59684" y="5521"/>
                  <a:pt x="139229" y="72428"/>
                  <a:pt x="129565" y="107368"/>
                </a:cubicBezTo>
                <a:cubicBezTo>
                  <a:pt x="119901" y="142308"/>
                  <a:pt x="5414" y="204013"/>
                  <a:pt x="210" y="209960"/>
                </a:cubicBezTo>
                <a:cubicBezTo>
                  <a:pt x="-4994" y="215907"/>
                  <a:pt x="87933" y="161637"/>
                  <a:pt x="98341" y="143052"/>
                </a:cubicBezTo>
                <a:cubicBezTo>
                  <a:pt x="108749" y="124467"/>
                  <a:pt x="56710" y="99935"/>
                  <a:pt x="62657" y="98448"/>
                </a:cubicBezTo>
                <a:cubicBezTo>
                  <a:pt x="68604" y="96961"/>
                  <a:pt x="124361" y="137848"/>
                  <a:pt x="134025" y="134131"/>
                </a:cubicBezTo>
                <a:cubicBezTo>
                  <a:pt x="143690" y="130414"/>
                  <a:pt x="131052" y="96961"/>
                  <a:pt x="120644" y="76145"/>
                </a:cubicBezTo>
                <a:cubicBezTo>
                  <a:pt x="110236" y="55330"/>
                  <a:pt x="56710" y="-4887"/>
                  <a:pt x="58197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95634A50-D23D-7CB1-EA9F-AF83FAA52797}"/>
              </a:ext>
            </a:extLst>
          </p:cNvPr>
          <p:cNvSpPr/>
          <p:nvPr/>
        </p:nvSpPr>
        <p:spPr>
          <a:xfrm>
            <a:off x="3803630" y="4136998"/>
            <a:ext cx="57023" cy="149311"/>
          </a:xfrm>
          <a:custGeom>
            <a:avLst/>
            <a:gdLst>
              <a:gd name="connsiteX0" fmla="*/ 50820 w 57023"/>
              <a:gd name="connsiteY0" fmla="*/ 27 h 149311"/>
              <a:gd name="connsiteX1" fmla="*/ 47645 w 57023"/>
              <a:gd name="connsiteY1" fmla="*/ 95277 h 149311"/>
              <a:gd name="connsiteX2" fmla="*/ 20 w 57023"/>
              <a:gd name="connsiteY2" fmla="*/ 149252 h 149311"/>
              <a:gd name="connsiteX3" fmla="*/ 53995 w 57023"/>
              <a:gd name="connsiteY3" fmla="*/ 85752 h 149311"/>
              <a:gd name="connsiteX4" fmla="*/ 50820 w 57023"/>
              <a:gd name="connsiteY4" fmla="*/ 27 h 1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23" h="149311">
                <a:moveTo>
                  <a:pt x="50820" y="27"/>
                </a:moveTo>
                <a:cubicBezTo>
                  <a:pt x="49762" y="1615"/>
                  <a:pt x="56112" y="70406"/>
                  <a:pt x="47645" y="95277"/>
                </a:cubicBezTo>
                <a:cubicBezTo>
                  <a:pt x="39178" y="120148"/>
                  <a:pt x="-1038" y="150840"/>
                  <a:pt x="20" y="149252"/>
                </a:cubicBezTo>
                <a:cubicBezTo>
                  <a:pt x="1078" y="147664"/>
                  <a:pt x="46058" y="104802"/>
                  <a:pt x="53995" y="85752"/>
                </a:cubicBezTo>
                <a:cubicBezTo>
                  <a:pt x="61932" y="66702"/>
                  <a:pt x="51878" y="-1561"/>
                  <a:pt x="5082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E2A49A89-BD0B-2F78-01E3-CB8261647FB7}"/>
              </a:ext>
            </a:extLst>
          </p:cNvPr>
          <p:cNvSpPr/>
          <p:nvPr/>
        </p:nvSpPr>
        <p:spPr>
          <a:xfrm>
            <a:off x="3771882" y="4286250"/>
            <a:ext cx="98443" cy="501711"/>
          </a:xfrm>
          <a:custGeom>
            <a:avLst/>
            <a:gdLst>
              <a:gd name="connsiteX0" fmla="*/ 98443 w 98443"/>
              <a:gd name="connsiteY0" fmla="*/ 0 h 501711"/>
              <a:gd name="connsiteX1" fmla="*/ 57168 w 98443"/>
              <a:gd name="connsiteY1" fmla="*/ 155575 h 501711"/>
              <a:gd name="connsiteX2" fmla="*/ 44468 w 98443"/>
              <a:gd name="connsiteY2" fmla="*/ 390525 h 501711"/>
              <a:gd name="connsiteX3" fmla="*/ 50818 w 98443"/>
              <a:gd name="connsiteY3" fmla="*/ 365125 h 501711"/>
              <a:gd name="connsiteX4" fmla="*/ 18 w 98443"/>
              <a:gd name="connsiteY4" fmla="*/ 501650 h 501711"/>
              <a:gd name="connsiteX5" fmla="*/ 57168 w 98443"/>
              <a:gd name="connsiteY5" fmla="*/ 346075 h 501711"/>
              <a:gd name="connsiteX6" fmla="*/ 50818 w 98443"/>
              <a:gd name="connsiteY6" fmla="*/ 323850 h 501711"/>
              <a:gd name="connsiteX7" fmla="*/ 31768 w 98443"/>
              <a:gd name="connsiteY7" fmla="*/ 152400 h 501711"/>
              <a:gd name="connsiteX8" fmla="*/ 31768 w 98443"/>
              <a:gd name="connsiteY8" fmla="*/ 254000 h 501711"/>
              <a:gd name="connsiteX9" fmla="*/ 41293 w 98443"/>
              <a:gd name="connsiteY9" fmla="*/ 133350 h 501711"/>
              <a:gd name="connsiteX10" fmla="*/ 28593 w 98443"/>
              <a:gd name="connsiteY10" fmla="*/ 168275 h 501711"/>
              <a:gd name="connsiteX11" fmla="*/ 98443 w 98443"/>
              <a:gd name="connsiteY11" fmla="*/ 0 h 5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43" h="501711">
                <a:moveTo>
                  <a:pt x="98443" y="0"/>
                </a:moveTo>
                <a:cubicBezTo>
                  <a:pt x="82303" y="45244"/>
                  <a:pt x="66164" y="90488"/>
                  <a:pt x="57168" y="155575"/>
                </a:cubicBezTo>
                <a:cubicBezTo>
                  <a:pt x="48172" y="220662"/>
                  <a:pt x="45526" y="355600"/>
                  <a:pt x="44468" y="390525"/>
                </a:cubicBezTo>
                <a:cubicBezTo>
                  <a:pt x="43410" y="425450"/>
                  <a:pt x="58226" y="346604"/>
                  <a:pt x="50818" y="365125"/>
                </a:cubicBezTo>
                <a:cubicBezTo>
                  <a:pt x="43410" y="383646"/>
                  <a:pt x="-1040" y="504825"/>
                  <a:pt x="18" y="501650"/>
                </a:cubicBezTo>
                <a:cubicBezTo>
                  <a:pt x="1076" y="498475"/>
                  <a:pt x="48701" y="375708"/>
                  <a:pt x="57168" y="346075"/>
                </a:cubicBezTo>
                <a:cubicBezTo>
                  <a:pt x="65635" y="316442"/>
                  <a:pt x="55051" y="356129"/>
                  <a:pt x="50818" y="323850"/>
                </a:cubicBezTo>
                <a:cubicBezTo>
                  <a:pt x="46585" y="291571"/>
                  <a:pt x="34943" y="164042"/>
                  <a:pt x="31768" y="152400"/>
                </a:cubicBezTo>
                <a:cubicBezTo>
                  <a:pt x="28593" y="140758"/>
                  <a:pt x="30181" y="257175"/>
                  <a:pt x="31768" y="254000"/>
                </a:cubicBezTo>
                <a:cubicBezTo>
                  <a:pt x="33355" y="250825"/>
                  <a:pt x="41822" y="147638"/>
                  <a:pt x="41293" y="133350"/>
                </a:cubicBezTo>
                <a:cubicBezTo>
                  <a:pt x="40764" y="119063"/>
                  <a:pt x="28593" y="168275"/>
                  <a:pt x="28593" y="168275"/>
                </a:cubicBezTo>
                <a:lnTo>
                  <a:pt x="984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08F79DB-5B92-9C3E-4757-6E10A636983B}"/>
              </a:ext>
            </a:extLst>
          </p:cNvPr>
          <p:cNvSpPr/>
          <p:nvPr/>
        </p:nvSpPr>
        <p:spPr>
          <a:xfrm>
            <a:off x="6187841" y="4337046"/>
            <a:ext cx="200491" cy="520792"/>
          </a:xfrm>
          <a:custGeom>
            <a:avLst/>
            <a:gdLst>
              <a:gd name="connsiteX0" fmla="*/ 234 w 200491"/>
              <a:gd name="connsiteY0" fmla="*/ 4 h 520792"/>
              <a:gd name="connsiteX1" fmla="*/ 171684 w 200491"/>
              <a:gd name="connsiteY1" fmla="*/ 225429 h 520792"/>
              <a:gd name="connsiteX2" fmla="*/ 178034 w 200491"/>
              <a:gd name="connsiteY2" fmla="*/ 330204 h 520792"/>
              <a:gd name="connsiteX3" fmla="*/ 193909 w 200491"/>
              <a:gd name="connsiteY3" fmla="*/ 304804 h 520792"/>
              <a:gd name="connsiteX4" fmla="*/ 95484 w 200491"/>
              <a:gd name="connsiteY4" fmla="*/ 520704 h 520792"/>
              <a:gd name="connsiteX5" fmla="*/ 200259 w 200491"/>
              <a:gd name="connsiteY5" fmla="*/ 276229 h 520792"/>
              <a:gd name="connsiteX6" fmla="*/ 124059 w 200491"/>
              <a:gd name="connsiteY6" fmla="*/ 161929 h 520792"/>
              <a:gd name="connsiteX7" fmla="*/ 133584 w 200491"/>
              <a:gd name="connsiteY7" fmla="*/ 219079 h 520792"/>
              <a:gd name="connsiteX8" fmla="*/ 234 w 200491"/>
              <a:gd name="connsiteY8" fmla="*/ 4 h 52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1" h="520792">
                <a:moveTo>
                  <a:pt x="234" y="4"/>
                </a:moveTo>
                <a:cubicBezTo>
                  <a:pt x="6584" y="1062"/>
                  <a:pt x="142051" y="170396"/>
                  <a:pt x="171684" y="225429"/>
                </a:cubicBezTo>
                <a:cubicBezTo>
                  <a:pt x="201317" y="280462"/>
                  <a:pt x="174330" y="316975"/>
                  <a:pt x="178034" y="330204"/>
                </a:cubicBezTo>
                <a:cubicBezTo>
                  <a:pt x="181738" y="343433"/>
                  <a:pt x="207667" y="273054"/>
                  <a:pt x="193909" y="304804"/>
                </a:cubicBezTo>
                <a:cubicBezTo>
                  <a:pt x="180151" y="336554"/>
                  <a:pt x="94426" y="525466"/>
                  <a:pt x="95484" y="520704"/>
                </a:cubicBezTo>
                <a:cubicBezTo>
                  <a:pt x="96542" y="515942"/>
                  <a:pt x="195496" y="336025"/>
                  <a:pt x="200259" y="276229"/>
                </a:cubicBezTo>
                <a:cubicBezTo>
                  <a:pt x="205022" y="216433"/>
                  <a:pt x="135172" y="171454"/>
                  <a:pt x="124059" y="161929"/>
                </a:cubicBezTo>
                <a:cubicBezTo>
                  <a:pt x="112947" y="152404"/>
                  <a:pt x="148930" y="243421"/>
                  <a:pt x="133584" y="219079"/>
                </a:cubicBezTo>
                <a:cubicBezTo>
                  <a:pt x="118238" y="194737"/>
                  <a:pt x="-6116" y="-1054"/>
                  <a:pt x="23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DD149078-2EC3-D6AE-595A-74E021D9584F}"/>
              </a:ext>
            </a:extLst>
          </p:cNvPr>
          <p:cNvSpPr/>
          <p:nvPr/>
        </p:nvSpPr>
        <p:spPr>
          <a:xfrm>
            <a:off x="6448403" y="4619105"/>
            <a:ext cx="124125" cy="1153053"/>
          </a:xfrm>
          <a:custGeom>
            <a:avLst/>
            <a:gdLst>
              <a:gd name="connsiteX0" fmla="*/ 22 w 124125"/>
              <a:gd name="connsiteY0" fmla="*/ 520 h 1153053"/>
              <a:gd name="connsiteX1" fmla="*/ 104797 w 124125"/>
              <a:gd name="connsiteY1" fmla="*/ 556145 h 1153053"/>
              <a:gd name="connsiteX2" fmla="*/ 104797 w 124125"/>
              <a:gd name="connsiteY2" fmla="*/ 492645 h 1153053"/>
              <a:gd name="connsiteX3" fmla="*/ 104797 w 124125"/>
              <a:gd name="connsiteY3" fmla="*/ 806970 h 1153053"/>
              <a:gd name="connsiteX4" fmla="*/ 82572 w 124125"/>
              <a:gd name="connsiteY4" fmla="*/ 679970 h 1153053"/>
              <a:gd name="connsiteX5" fmla="*/ 25422 w 124125"/>
              <a:gd name="connsiteY5" fmla="*/ 1153045 h 1153053"/>
              <a:gd name="connsiteX6" fmla="*/ 92097 w 124125"/>
              <a:gd name="connsiteY6" fmla="*/ 667270 h 1153053"/>
              <a:gd name="connsiteX7" fmla="*/ 88922 w 124125"/>
              <a:gd name="connsiteY7" fmla="*/ 699020 h 1153053"/>
              <a:gd name="connsiteX8" fmla="*/ 123847 w 124125"/>
              <a:gd name="connsiteY8" fmla="*/ 333895 h 1153053"/>
              <a:gd name="connsiteX9" fmla="*/ 104797 w 124125"/>
              <a:gd name="connsiteY9" fmla="*/ 495820 h 1153053"/>
              <a:gd name="connsiteX10" fmla="*/ 95272 w 124125"/>
              <a:gd name="connsiteY10" fmla="*/ 441845 h 1153053"/>
              <a:gd name="connsiteX11" fmla="*/ 95272 w 124125"/>
              <a:gd name="connsiteY11" fmla="*/ 454545 h 1153053"/>
              <a:gd name="connsiteX12" fmla="*/ 22 w 124125"/>
              <a:gd name="connsiteY12" fmla="*/ 520 h 115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125" h="1153053">
                <a:moveTo>
                  <a:pt x="22" y="520"/>
                </a:moveTo>
                <a:cubicBezTo>
                  <a:pt x="1610" y="17453"/>
                  <a:pt x="87335" y="474124"/>
                  <a:pt x="104797" y="556145"/>
                </a:cubicBezTo>
                <a:cubicBezTo>
                  <a:pt x="122260" y="638166"/>
                  <a:pt x="104797" y="492645"/>
                  <a:pt x="104797" y="492645"/>
                </a:cubicBezTo>
                <a:cubicBezTo>
                  <a:pt x="104797" y="534449"/>
                  <a:pt x="108501" y="775749"/>
                  <a:pt x="104797" y="806970"/>
                </a:cubicBezTo>
                <a:cubicBezTo>
                  <a:pt x="101093" y="838191"/>
                  <a:pt x="95801" y="622291"/>
                  <a:pt x="82572" y="679970"/>
                </a:cubicBezTo>
                <a:cubicBezTo>
                  <a:pt x="69343" y="737649"/>
                  <a:pt x="23834" y="1155162"/>
                  <a:pt x="25422" y="1153045"/>
                </a:cubicBezTo>
                <a:cubicBezTo>
                  <a:pt x="27010" y="1150928"/>
                  <a:pt x="81514" y="742941"/>
                  <a:pt x="92097" y="667270"/>
                </a:cubicBezTo>
                <a:cubicBezTo>
                  <a:pt x="102680" y="591599"/>
                  <a:pt x="83630" y="754582"/>
                  <a:pt x="88922" y="699020"/>
                </a:cubicBezTo>
                <a:cubicBezTo>
                  <a:pt x="94214" y="643458"/>
                  <a:pt x="121201" y="367762"/>
                  <a:pt x="123847" y="333895"/>
                </a:cubicBezTo>
                <a:cubicBezTo>
                  <a:pt x="126493" y="300028"/>
                  <a:pt x="109560" y="477828"/>
                  <a:pt x="104797" y="495820"/>
                </a:cubicBezTo>
                <a:cubicBezTo>
                  <a:pt x="100035" y="513812"/>
                  <a:pt x="95272" y="441845"/>
                  <a:pt x="95272" y="441845"/>
                </a:cubicBezTo>
                <a:cubicBezTo>
                  <a:pt x="93685" y="434966"/>
                  <a:pt x="107443" y="524395"/>
                  <a:pt x="95272" y="454545"/>
                </a:cubicBezTo>
                <a:cubicBezTo>
                  <a:pt x="83101" y="384695"/>
                  <a:pt x="-1566" y="-16413"/>
                  <a:pt x="22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A8599ACF-CAAF-F8BA-3654-B3347810C65A}"/>
              </a:ext>
            </a:extLst>
          </p:cNvPr>
          <p:cNvSpPr/>
          <p:nvPr/>
        </p:nvSpPr>
        <p:spPr>
          <a:xfrm>
            <a:off x="6143308" y="5348663"/>
            <a:ext cx="102030" cy="345179"/>
          </a:xfrm>
          <a:custGeom>
            <a:avLst/>
            <a:gdLst>
              <a:gd name="connsiteX0" fmla="*/ 101917 w 102030"/>
              <a:gd name="connsiteY0" fmla="*/ 1212 h 345179"/>
              <a:gd name="connsiteX1" fmla="*/ 28892 w 102030"/>
              <a:gd name="connsiteY1" fmla="*/ 204412 h 345179"/>
              <a:gd name="connsiteX2" fmla="*/ 317 w 102030"/>
              <a:gd name="connsiteY2" fmla="*/ 344112 h 345179"/>
              <a:gd name="connsiteX3" fmla="*/ 44767 w 102030"/>
              <a:gd name="connsiteY3" fmla="*/ 131387 h 345179"/>
              <a:gd name="connsiteX4" fmla="*/ 101917 w 102030"/>
              <a:gd name="connsiteY4" fmla="*/ 1212 h 34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30" h="345179">
                <a:moveTo>
                  <a:pt x="101917" y="1212"/>
                </a:moveTo>
                <a:cubicBezTo>
                  <a:pt x="99271" y="13383"/>
                  <a:pt x="45825" y="147262"/>
                  <a:pt x="28892" y="204412"/>
                </a:cubicBezTo>
                <a:cubicBezTo>
                  <a:pt x="11959" y="261562"/>
                  <a:pt x="-2329" y="356283"/>
                  <a:pt x="317" y="344112"/>
                </a:cubicBezTo>
                <a:cubicBezTo>
                  <a:pt x="2963" y="331941"/>
                  <a:pt x="29421" y="191712"/>
                  <a:pt x="44767" y="131387"/>
                </a:cubicBezTo>
                <a:cubicBezTo>
                  <a:pt x="60113" y="71062"/>
                  <a:pt x="104563" y="-10959"/>
                  <a:pt x="101917" y="1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C0CADB1-27E5-8BEC-24FD-5308C263790A}"/>
              </a:ext>
            </a:extLst>
          </p:cNvPr>
          <p:cNvSpPr/>
          <p:nvPr/>
        </p:nvSpPr>
        <p:spPr>
          <a:xfrm>
            <a:off x="6352806" y="4466743"/>
            <a:ext cx="413122" cy="1336848"/>
          </a:xfrm>
          <a:custGeom>
            <a:avLst/>
            <a:gdLst>
              <a:gd name="connsiteX0" fmla="*/ 369 w 413122"/>
              <a:gd name="connsiteY0" fmla="*/ 482 h 1336848"/>
              <a:gd name="connsiteX1" fmla="*/ 225794 w 413122"/>
              <a:gd name="connsiteY1" fmla="*/ 410057 h 1336848"/>
              <a:gd name="connsiteX2" fmla="*/ 225794 w 413122"/>
              <a:gd name="connsiteY2" fmla="*/ 381482 h 1336848"/>
              <a:gd name="connsiteX3" fmla="*/ 251194 w 413122"/>
              <a:gd name="connsiteY3" fmla="*/ 635482 h 1336848"/>
              <a:gd name="connsiteX4" fmla="*/ 260719 w 413122"/>
              <a:gd name="connsiteY4" fmla="*/ 546582 h 1336848"/>
              <a:gd name="connsiteX5" fmla="*/ 305169 w 413122"/>
              <a:gd name="connsiteY5" fmla="*/ 797407 h 1336848"/>
              <a:gd name="connsiteX6" fmla="*/ 311519 w 413122"/>
              <a:gd name="connsiteY6" fmla="*/ 743432 h 1336848"/>
              <a:gd name="connsiteX7" fmla="*/ 209919 w 413122"/>
              <a:gd name="connsiteY7" fmla="*/ 1108557 h 1336848"/>
              <a:gd name="connsiteX8" fmla="*/ 241669 w 413122"/>
              <a:gd name="connsiteY8" fmla="*/ 991082 h 1336848"/>
              <a:gd name="connsiteX9" fmla="*/ 168644 w 413122"/>
              <a:gd name="connsiteY9" fmla="*/ 1327632 h 1336848"/>
              <a:gd name="connsiteX10" fmla="*/ 235319 w 413122"/>
              <a:gd name="connsiteY10" fmla="*/ 1222857 h 1336848"/>
              <a:gd name="connsiteX11" fmla="*/ 368669 w 413122"/>
              <a:gd name="connsiteY11" fmla="*/ 1019657 h 1336848"/>
              <a:gd name="connsiteX12" fmla="*/ 282944 w 413122"/>
              <a:gd name="connsiteY12" fmla="*/ 314807 h 1336848"/>
              <a:gd name="connsiteX13" fmla="*/ 413119 w 413122"/>
              <a:gd name="connsiteY13" fmla="*/ 492607 h 1336848"/>
              <a:gd name="connsiteX14" fmla="*/ 286119 w 413122"/>
              <a:gd name="connsiteY14" fmla="*/ 330682 h 1336848"/>
              <a:gd name="connsiteX15" fmla="*/ 369 w 413122"/>
              <a:gd name="connsiteY15" fmla="*/ 482 h 13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122" h="1336848">
                <a:moveTo>
                  <a:pt x="369" y="482"/>
                </a:moveTo>
                <a:cubicBezTo>
                  <a:pt x="-9685" y="13711"/>
                  <a:pt x="188223" y="346557"/>
                  <a:pt x="225794" y="410057"/>
                </a:cubicBezTo>
                <a:cubicBezTo>
                  <a:pt x="263365" y="473557"/>
                  <a:pt x="221561" y="343911"/>
                  <a:pt x="225794" y="381482"/>
                </a:cubicBezTo>
                <a:cubicBezTo>
                  <a:pt x="230027" y="419053"/>
                  <a:pt x="245373" y="607965"/>
                  <a:pt x="251194" y="635482"/>
                </a:cubicBezTo>
                <a:cubicBezTo>
                  <a:pt x="257015" y="662999"/>
                  <a:pt x="251723" y="519595"/>
                  <a:pt x="260719" y="546582"/>
                </a:cubicBezTo>
                <a:cubicBezTo>
                  <a:pt x="269715" y="573569"/>
                  <a:pt x="296702" y="764599"/>
                  <a:pt x="305169" y="797407"/>
                </a:cubicBezTo>
                <a:cubicBezTo>
                  <a:pt x="313636" y="830215"/>
                  <a:pt x="327394" y="691574"/>
                  <a:pt x="311519" y="743432"/>
                </a:cubicBezTo>
                <a:cubicBezTo>
                  <a:pt x="295644" y="795290"/>
                  <a:pt x="221561" y="1067282"/>
                  <a:pt x="209919" y="1108557"/>
                </a:cubicBezTo>
                <a:cubicBezTo>
                  <a:pt x="198277" y="1149832"/>
                  <a:pt x="248548" y="954570"/>
                  <a:pt x="241669" y="991082"/>
                </a:cubicBezTo>
                <a:cubicBezTo>
                  <a:pt x="234790" y="1027594"/>
                  <a:pt x="169702" y="1289003"/>
                  <a:pt x="168644" y="1327632"/>
                </a:cubicBezTo>
                <a:cubicBezTo>
                  <a:pt x="167586" y="1366261"/>
                  <a:pt x="201981" y="1274186"/>
                  <a:pt x="235319" y="1222857"/>
                </a:cubicBezTo>
                <a:cubicBezTo>
                  <a:pt x="268657" y="1171528"/>
                  <a:pt x="360732" y="1170999"/>
                  <a:pt x="368669" y="1019657"/>
                </a:cubicBezTo>
                <a:cubicBezTo>
                  <a:pt x="376606" y="868315"/>
                  <a:pt x="275536" y="402649"/>
                  <a:pt x="282944" y="314807"/>
                </a:cubicBezTo>
                <a:cubicBezTo>
                  <a:pt x="290352" y="226965"/>
                  <a:pt x="412590" y="489961"/>
                  <a:pt x="413119" y="492607"/>
                </a:cubicBezTo>
                <a:cubicBezTo>
                  <a:pt x="413648" y="495253"/>
                  <a:pt x="351736" y="411644"/>
                  <a:pt x="286119" y="330682"/>
                </a:cubicBezTo>
                <a:cubicBezTo>
                  <a:pt x="220502" y="249720"/>
                  <a:pt x="10423" y="-12747"/>
                  <a:pt x="369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8B5B8C73-9078-9129-5DD3-61A70B8D77B7}"/>
              </a:ext>
            </a:extLst>
          </p:cNvPr>
          <p:cNvSpPr/>
          <p:nvPr/>
        </p:nvSpPr>
        <p:spPr>
          <a:xfrm>
            <a:off x="6175338" y="3186203"/>
            <a:ext cx="522217" cy="1543288"/>
          </a:xfrm>
          <a:custGeom>
            <a:avLst/>
            <a:gdLst>
              <a:gd name="connsiteX0" fmla="*/ 37 w 522217"/>
              <a:gd name="connsiteY0" fmla="*/ 7847 h 1543288"/>
              <a:gd name="connsiteX1" fmla="*/ 234987 w 522217"/>
              <a:gd name="connsiteY1" fmla="*/ 1093697 h 1543288"/>
              <a:gd name="connsiteX2" fmla="*/ 219112 w 522217"/>
              <a:gd name="connsiteY2" fmla="*/ 1090522 h 1543288"/>
              <a:gd name="connsiteX3" fmla="*/ 390562 w 522217"/>
              <a:gd name="connsiteY3" fmla="*/ 1420722 h 1543288"/>
              <a:gd name="connsiteX4" fmla="*/ 473112 w 522217"/>
              <a:gd name="connsiteY4" fmla="*/ 1442947 h 1543288"/>
              <a:gd name="connsiteX5" fmla="*/ 492162 w 522217"/>
              <a:gd name="connsiteY5" fmla="*/ 1474697 h 1543288"/>
              <a:gd name="connsiteX6" fmla="*/ 514387 w 522217"/>
              <a:gd name="connsiteY6" fmla="*/ 439647 h 1543288"/>
              <a:gd name="connsiteX7" fmla="*/ 495337 w 522217"/>
              <a:gd name="connsiteY7" fmla="*/ 712697 h 1543288"/>
              <a:gd name="connsiteX8" fmla="*/ 241337 w 522217"/>
              <a:gd name="connsiteY8" fmla="*/ 61822 h 1543288"/>
              <a:gd name="connsiteX9" fmla="*/ 460412 w 522217"/>
              <a:gd name="connsiteY9" fmla="*/ 719047 h 1543288"/>
              <a:gd name="connsiteX10" fmla="*/ 358812 w 522217"/>
              <a:gd name="connsiteY10" fmla="*/ 626972 h 1543288"/>
              <a:gd name="connsiteX11" fmla="*/ 209587 w 522217"/>
              <a:gd name="connsiteY11" fmla="*/ 58647 h 1543288"/>
              <a:gd name="connsiteX12" fmla="*/ 304837 w 522217"/>
              <a:gd name="connsiteY12" fmla="*/ 582522 h 1543288"/>
              <a:gd name="connsiteX13" fmla="*/ 254037 w 522217"/>
              <a:gd name="connsiteY13" fmla="*/ 633322 h 1543288"/>
              <a:gd name="connsiteX14" fmla="*/ 107987 w 522217"/>
              <a:gd name="connsiteY14" fmla="*/ 252322 h 1543288"/>
              <a:gd name="connsiteX15" fmla="*/ 254037 w 522217"/>
              <a:gd name="connsiteY15" fmla="*/ 588872 h 1543288"/>
              <a:gd name="connsiteX16" fmla="*/ 37 w 522217"/>
              <a:gd name="connsiteY16" fmla="*/ 7847 h 154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217" h="1543288">
                <a:moveTo>
                  <a:pt x="37" y="7847"/>
                </a:moveTo>
                <a:cubicBezTo>
                  <a:pt x="-3138" y="91984"/>
                  <a:pt x="198474" y="913251"/>
                  <a:pt x="234987" y="1093697"/>
                </a:cubicBezTo>
                <a:cubicBezTo>
                  <a:pt x="271500" y="1274143"/>
                  <a:pt x="193183" y="1036018"/>
                  <a:pt x="219112" y="1090522"/>
                </a:cubicBezTo>
                <a:cubicBezTo>
                  <a:pt x="245041" y="1145026"/>
                  <a:pt x="348229" y="1361985"/>
                  <a:pt x="390562" y="1420722"/>
                </a:cubicBezTo>
                <a:cubicBezTo>
                  <a:pt x="432895" y="1479459"/>
                  <a:pt x="456179" y="1433951"/>
                  <a:pt x="473112" y="1442947"/>
                </a:cubicBezTo>
                <a:cubicBezTo>
                  <a:pt x="490045" y="1451943"/>
                  <a:pt x="485283" y="1641914"/>
                  <a:pt x="492162" y="1474697"/>
                </a:cubicBezTo>
                <a:cubicBezTo>
                  <a:pt x="499041" y="1307480"/>
                  <a:pt x="513858" y="566647"/>
                  <a:pt x="514387" y="439647"/>
                </a:cubicBezTo>
                <a:cubicBezTo>
                  <a:pt x="514916" y="312647"/>
                  <a:pt x="540845" y="775668"/>
                  <a:pt x="495337" y="712697"/>
                </a:cubicBezTo>
                <a:cubicBezTo>
                  <a:pt x="449829" y="649726"/>
                  <a:pt x="247158" y="60764"/>
                  <a:pt x="241337" y="61822"/>
                </a:cubicBezTo>
                <a:cubicBezTo>
                  <a:pt x="235516" y="62880"/>
                  <a:pt x="440833" y="624855"/>
                  <a:pt x="460412" y="719047"/>
                </a:cubicBezTo>
                <a:cubicBezTo>
                  <a:pt x="479991" y="813239"/>
                  <a:pt x="400616" y="737039"/>
                  <a:pt x="358812" y="626972"/>
                </a:cubicBezTo>
                <a:cubicBezTo>
                  <a:pt x="317008" y="516905"/>
                  <a:pt x="218583" y="66055"/>
                  <a:pt x="209587" y="58647"/>
                </a:cubicBezTo>
                <a:cubicBezTo>
                  <a:pt x="200591" y="51239"/>
                  <a:pt x="297429" y="486743"/>
                  <a:pt x="304837" y="582522"/>
                </a:cubicBezTo>
                <a:cubicBezTo>
                  <a:pt x="312245" y="678301"/>
                  <a:pt x="286845" y="688355"/>
                  <a:pt x="254037" y="633322"/>
                </a:cubicBezTo>
                <a:cubicBezTo>
                  <a:pt x="221229" y="578289"/>
                  <a:pt x="107987" y="259730"/>
                  <a:pt x="107987" y="252322"/>
                </a:cubicBezTo>
                <a:cubicBezTo>
                  <a:pt x="107987" y="244914"/>
                  <a:pt x="269912" y="634910"/>
                  <a:pt x="254037" y="588872"/>
                </a:cubicBezTo>
                <a:cubicBezTo>
                  <a:pt x="238162" y="542835"/>
                  <a:pt x="3212" y="-76290"/>
                  <a:pt x="37" y="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32957330-4C8A-98A5-53EA-23EDF15B1434}"/>
              </a:ext>
            </a:extLst>
          </p:cNvPr>
          <p:cNvSpPr/>
          <p:nvPr/>
        </p:nvSpPr>
        <p:spPr>
          <a:xfrm>
            <a:off x="3684614" y="5114081"/>
            <a:ext cx="291552" cy="369294"/>
          </a:xfrm>
          <a:custGeom>
            <a:avLst/>
            <a:gdLst>
              <a:gd name="connsiteX0" fmla="*/ 1561 w 291552"/>
              <a:gd name="connsiteY0" fmla="*/ 4019 h 369294"/>
              <a:gd name="connsiteX1" fmla="*/ 271436 w 291552"/>
              <a:gd name="connsiteY1" fmla="*/ 346919 h 369294"/>
              <a:gd name="connsiteX2" fmla="*/ 261911 w 291552"/>
              <a:gd name="connsiteY2" fmla="*/ 324694 h 369294"/>
              <a:gd name="connsiteX3" fmla="*/ 182536 w 291552"/>
              <a:gd name="connsiteY3" fmla="*/ 232619 h 369294"/>
              <a:gd name="connsiteX4" fmla="*/ 160311 w 291552"/>
              <a:gd name="connsiteY4" fmla="*/ 162769 h 369294"/>
              <a:gd name="connsiteX5" fmla="*/ 1561 w 291552"/>
              <a:gd name="connsiteY5" fmla="*/ 4019 h 36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552" h="369294">
                <a:moveTo>
                  <a:pt x="1561" y="4019"/>
                </a:moveTo>
                <a:cubicBezTo>
                  <a:pt x="20082" y="34710"/>
                  <a:pt x="228044" y="293473"/>
                  <a:pt x="271436" y="346919"/>
                </a:cubicBezTo>
                <a:cubicBezTo>
                  <a:pt x="314828" y="400365"/>
                  <a:pt x="276728" y="343744"/>
                  <a:pt x="261911" y="324694"/>
                </a:cubicBezTo>
                <a:cubicBezTo>
                  <a:pt x="247094" y="305644"/>
                  <a:pt x="199469" y="259607"/>
                  <a:pt x="182536" y="232619"/>
                </a:cubicBezTo>
                <a:cubicBezTo>
                  <a:pt x="165603" y="205632"/>
                  <a:pt x="185711" y="198223"/>
                  <a:pt x="160311" y="162769"/>
                </a:cubicBezTo>
                <a:cubicBezTo>
                  <a:pt x="134911" y="127315"/>
                  <a:pt x="-16960" y="-26672"/>
                  <a:pt x="1561" y="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6931F0C7-B0F7-AB6D-C93B-359F821C6C78}"/>
              </a:ext>
            </a:extLst>
          </p:cNvPr>
          <p:cNvSpPr/>
          <p:nvPr/>
        </p:nvSpPr>
        <p:spPr>
          <a:xfrm>
            <a:off x="3777559" y="5282721"/>
            <a:ext cx="391376" cy="928818"/>
          </a:xfrm>
          <a:custGeom>
            <a:avLst/>
            <a:gdLst>
              <a:gd name="connsiteX0" fmla="*/ 691 w 391376"/>
              <a:gd name="connsiteY0" fmla="*/ 479 h 928818"/>
              <a:gd name="connsiteX1" fmla="*/ 254691 w 391376"/>
              <a:gd name="connsiteY1" fmla="*/ 622779 h 928818"/>
              <a:gd name="connsiteX2" fmla="*/ 267391 w 391376"/>
              <a:gd name="connsiteY2" fmla="*/ 587854 h 928818"/>
              <a:gd name="connsiteX3" fmla="*/ 391216 w 391376"/>
              <a:gd name="connsiteY3" fmla="*/ 927579 h 928818"/>
              <a:gd name="connsiteX4" fmla="*/ 289616 w 391376"/>
              <a:gd name="connsiteY4" fmla="*/ 692629 h 928818"/>
              <a:gd name="connsiteX5" fmla="*/ 127691 w 391376"/>
              <a:gd name="connsiteY5" fmla="*/ 441804 h 928818"/>
              <a:gd name="connsiteX6" fmla="*/ 178491 w 391376"/>
              <a:gd name="connsiteY6" fmla="*/ 518004 h 928818"/>
              <a:gd name="connsiteX7" fmla="*/ 691 w 391376"/>
              <a:gd name="connsiteY7" fmla="*/ 479 h 9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928818">
                <a:moveTo>
                  <a:pt x="691" y="479"/>
                </a:moveTo>
                <a:cubicBezTo>
                  <a:pt x="13391" y="17942"/>
                  <a:pt x="210241" y="524883"/>
                  <a:pt x="254691" y="622779"/>
                </a:cubicBezTo>
                <a:cubicBezTo>
                  <a:pt x="299141" y="720675"/>
                  <a:pt x="244637" y="537054"/>
                  <a:pt x="267391" y="587854"/>
                </a:cubicBezTo>
                <a:cubicBezTo>
                  <a:pt x="290145" y="638654"/>
                  <a:pt x="387512" y="910117"/>
                  <a:pt x="391216" y="927579"/>
                </a:cubicBezTo>
                <a:cubicBezTo>
                  <a:pt x="394920" y="945041"/>
                  <a:pt x="333537" y="773591"/>
                  <a:pt x="289616" y="692629"/>
                </a:cubicBezTo>
                <a:cubicBezTo>
                  <a:pt x="245695" y="611667"/>
                  <a:pt x="146212" y="470908"/>
                  <a:pt x="127691" y="441804"/>
                </a:cubicBezTo>
                <a:cubicBezTo>
                  <a:pt x="109170" y="412700"/>
                  <a:pt x="202833" y="588383"/>
                  <a:pt x="178491" y="518004"/>
                </a:cubicBezTo>
                <a:cubicBezTo>
                  <a:pt x="154149" y="447625"/>
                  <a:pt x="-12009" y="-16984"/>
                  <a:pt x="691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706488A1-BE6A-3EC2-A1F0-A25CD88AE1AA}"/>
              </a:ext>
            </a:extLst>
          </p:cNvPr>
          <p:cNvSpPr/>
          <p:nvPr/>
        </p:nvSpPr>
        <p:spPr>
          <a:xfrm>
            <a:off x="4119490" y="5071955"/>
            <a:ext cx="43060" cy="711564"/>
          </a:xfrm>
          <a:custGeom>
            <a:avLst/>
            <a:gdLst>
              <a:gd name="connsiteX0" fmla="*/ 11185 w 43060"/>
              <a:gd name="connsiteY0" fmla="*/ 1695 h 711564"/>
              <a:gd name="connsiteX1" fmla="*/ 14360 w 43060"/>
              <a:gd name="connsiteY1" fmla="*/ 430320 h 711564"/>
              <a:gd name="connsiteX2" fmla="*/ 42935 w 43060"/>
              <a:gd name="connsiteY2" fmla="*/ 709720 h 711564"/>
              <a:gd name="connsiteX3" fmla="*/ 1660 w 43060"/>
              <a:gd name="connsiteY3" fmla="*/ 296970 h 711564"/>
              <a:gd name="connsiteX4" fmla="*/ 11185 w 43060"/>
              <a:gd name="connsiteY4" fmla="*/ 1695 h 71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0" h="711564">
                <a:moveTo>
                  <a:pt x="11185" y="1695"/>
                </a:moveTo>
                <a:cubicBezTo>
                  <a:pt x="13302" y="23920"/>
                  <a:pt x="9068" y="312316"/>
                  <a:pt x="14360" y="430320"/>
                </a:cubicBezTo>
                <a:cubicBezTo>
                  <a:pt x="19652" y="548324"/>
                  <a:pt x="45052" y="731945"/>
                  <a:pt x="42935" y="709720"/>
                </a:cubicBezTo>
                <a:cubicBezTo>
                  <a:pt x="40818" y="687495"/>
                  <a:pt x="8010" y="412858"/>
                  <a:pt x="1660" y="296970"/>
                </a:cubicBezTo>
                <a:cubicBezTo>
                  <a:pt x="-4690" y="181082"/>
                  <a:pt x="9068" y="-20530"/>
                  <a:pt x="11185" y="16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1C7535F4-1E6B-1BC4-CF42-23E650278AFE}"/>
              </a:ext>
            </a:extLst>
          </p:cNvPr>
          <p:cNvSpPr/>
          <p:nvPr/>
        </p:nvSpPr>
        <p:spPr>
          <a:xfrm>
            <a:off x="4479209" y="5905404"/>
            <a:ext cx="57947" cy="307719"/>
          </a:xfrm>
          <a:custGeom>
            <a:avLst/>
            <a:gdLst>
              <a:gd name="connsiteX0" fmla="*/ 57866 w 57947"/>
              <a:gd name="connsiteY0" fmla="*/ 96 h 307719"/>
              <a:gd name="connsiteX1" fmla="*/ 16591 w 57947"/>
              <a:gd name="connsiteY1" fmla="*/ 196946 h 307719"/>
              <a:gd name="connsiteX2" fmla="*/ 35641 w 57947"/>
              <a:gd name="connsiteY2" fmla="*/ 301721 h 307719"/>
              <a:gd name="connsiteX3" fmla="*/ 7066 w 57947"/>
              <a:gd name="connsiteY3" fmla="*/ 22321 h 307719"/>
              <a:gd name="connsiteX4" fmla="*/ 3891 w 57947"/>
              <a:gd name="connsiteY4" fmla="*/ 168371 h 307719"/>
              <a:gd name="connsiteX5" fmla="*/ 57866 w 57947"/>
              <a:gd name="connsiteY5" fmla="*/ 96 h 30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47" h="307719">
                <a:moveTo>
                  <a:pt x="57866" y="96"/>
                </a:moveTo>
                <a:cubicBezTo>
                  <a:pt x="59983" y="4858"/>
                  <a:pt x="20295" y="146675"/>
                  <a:pt x="16591" y="196946"/>
                </a:cubicBezTo>
                <a:cubicBezTo>
                  <a:pt x="12887" y="247217"/>
                  <a:pt x="37228" y="330825"/>
                  <a:pt x="35641" y="301721"/>
                </a:cubicBezTo>
                <a:cubicBezTo>
                  <a:pt x="34054" y="272617"/>
                  <a:pt x="12358" y="44546"/>
                  <a:pt x="7066" y="22321"/>
                </a:cubicBezTo>
                <a:cubicBezTo>
                  <a:pt x="1774" y="96"/>
                  <a:pt x="-4047" y="168900"/>
                  <a:pt x="3891" y="168371"/>
                </a:cubicBezTo>
                <a:cubicBezTo>
                  <a:pt x="11828" y="167842"/>
                  <a:pt x="55749" y="-4666"/>
                  <a:pt x="57866" y="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8BCAA69E-83F1-7DED-8B8F-A70691FA4A9A}"/>
              </a:ext>
            </a:extLst>
          </p:cNvPr>
          <p:cNvSpPr/>
          <p:nvPr/>
        </p:nvSpPr>
        <p:spPr>
          <a:xfrm>
            <a:off x="5657831" y="5984172"/>
            <a:ext cx="158782" cy="191271"/>
          </a:xfrm>
          <a:custGeom>
            <a:avLst/>
            <a:gdLst>
              <a:gd name="connsiteX0" fmla="*/ 19 w 158782"/>
              <a:gd name="connsiteY0" fmla="*/ 191203 h 191271"/>
              <a:gd name="connsiteX1" fmla="*/ 66694 w 158782"/>
              <a:gd name="connsiteY1" fmla="*/ 54678 h 191271"/>
              <a:gd name="connsiteX2" fmla="*/ 158769 w 158782"/>
              <a:gd name="connsiteY2" fmla="*/ 703 h 191271"/>
              <a:gd name="connsiteX3" fmla="*/ 73044 w 158782"/>
              <a:gd name="connsiteY3" fmla="*/ 35628 h 191271"/>
              <a:gd name="connsiteX4" fmla="*/ 19 w 158782"/>
              <a:gd name="connsiteY4" fmla="*/ 191203 h 1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82" h="191271">
                <a:moveTo>
                  <a:pt x="19" y="191203"/>
                </a:moveTo>
                <a:cubicBezTo>
                  <a:pt x="-1039" y="194378"/>
                  <a:pt x="40236" y="86428"/>
                  <a:pt x="66694" y="54678"/>
                </a:cubicBezTo>
                <a:cubicBezTo>
                  <a:pt x="93152" y="22928"/>
                  <a:pt x="157711" y="3878"/>
                  <a:pt x="158769" y="703"/>
                </a:cubicBezTo>
                <a:cubicBezTo>
                  <a:pt x="159827" y="-2472"/>
                  <a:pt x="100561" y="4407"/>
                  <a:pt x="73044" y="35628"/>
                </a:cubicBezTo>
                <a:cubicBezTo>
                  <a:pt x="45527" y="66849"/>
                  <a:pt x="1077" y="188028"/>
                  <a:pt x="19" y="19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EB568C5-1A3F-1E69-F1FD-8AA770B87BED}"/>
              </a:ext>
            </a:extLst>
          </p:cNvPr>
          <p:cNvSpPr/>
          <p:nvPr/>
        </p:nvSpPr>
        <p:spPr>
          <a:xfrm>
            <a:off x="6025844" y="5799913"/>
            <a:ext cx="194171" cy="254863"/>
          </a:xfrm>
          <a:custGeom>
            <a:avLst/>
            <a:gdLst>
              <a:gd name="connsiteX0" fmla="*/ 193981 w 194171"/>
              <a:gd name="connsiteY0" fmla="*/ 812 h 254863"/>
              <a:gd name="connsiteX1" fmla="*/ 63806 w 194171"/>
              <a:gd name="connsiteY1" fmla="*/ 156387 h 254863"/>
              <a:gd name="connsiteX2" fmla="*/ 38406 w 194171"/>
              <a:gd name="connsiteY2" fmla="*/ 254812 h 254863"/>
              <a:gd name="connsiteX3" fmla="*/ 51106 w 194171"/>
              <a:gd name="connsiteY3" fmla="*/ 169087 h 254863"/>
              <a:gd name="connsiteX4" fmla="*/ 76506 w 194171"/>
              <a:gd name="connsiteY4" fmla="*/ 108762 h 254863"/>
              <a:gd name="connsiteX5" fmla="*/ 306 w 194171"/>
              <a:gd name="connsiteY5" fmla="*/ 99237 h 254863"/>
              <a:gd name="connsiteX6" fmla="*/ 47931 w 194171"/>
              <a:gd name="connsiteY6" fmla="*/ 105587 h 254863"/>
              <a:gd name="connsiteX7" fmla="*/ 66981 w 194171"/>
              <a:gd name="connsiteY7" fmla="*/ 92887 h 254863"/>
              <a:gd name="connsiteX8" fmla="*/ 63806 w 194171"/>
              <a:gd name="connsiteY8" fmla="*/ 118287 h 254863"/>
              <a:gd name="connsiteX9" fmla="*/ 92381 w 194171"/>
              <a:gd name="connsiteY9" fmla="*/ 96062 h 254863"/>
              <a:gd name="connsiteX10" fmla="*/ 193981 w 194171"/>
              <a:gd name="connsiteY10" fmla="*/ 812 h 25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71" h="254863">
                <a:moveTo>
                  <a:pt x="193981" y="812"/>
                </a:moveTo>
                <a:cubicBezTo>
                  <a:pt x="189218" y="10866"/>
                  <a:pt x="89735" y="114054"/>
                  <a:pt x="63806" y="156387"/>
                </a:cubicBezTo>
                <a:cubicBezTo>
                  <a:pt x="37877" y="198720"/>
                  <a:pt x="40523" y="252695"/>
                  <a:pt x="38406" y="254812"/>
                </a:cubicBezTo>
                <a:cubicBezTo>
                  <a:pt x="36289" y="256929"/>
                  <a:pt x="44756" y="193429"/>
                  <a:pt x="51106" y="169087"/>
                </a:cubicBezTo>
                <a:cubicBezTo>
                  <a:pt x="57456" y="144745"/>
                  <a:pt x="84973" y="120404"/>
                  <a:pt x="76506" y="108762"/>
                </a:cubicBezTo>
                <a:cubicBezTo>
                  <a:pt x="68039" y="97120"/>
                  <a:pt x="5068" y="99766"/>
                  <a:pt x="306" y="99237"/>
                </a:cubicBezTo>
                <a:cubicBezTo>
                  <a:pt x="-4457" y="98708"/>
                  <a:pt x="47931" y="105587"/>
                  <a:pt x="47931" y="105587"/>
                </a:cubicBezTo>
                <a:cubicBezTo>
                  <a:pt x="59043" y="104529"/>
                  <a:pt x="64335" y="90770"/>
                  <a:pt x="66981" y="92887"/>
                </a:cubicBezTo>
                <a:cubicBezTo>
                  <a:pt x="69627" y="95004"/>
                  <a:pt x="59573" y="117758"/>
                  <a:pt x="63806" y="118287"/>
                </a:cubicBezTo>
                <a:cubicBezTo>
                  <a:pt x="68039" y="118816"/>
                  <a:pt x="71744" y="115112"/>
                  <a:pt x="92381" y="96062"/>
                </a:cubicBezTo>
                <a:cubicBezTo>
                  <a:pt x="113018" y="77012"/>
                  <a:pt x="198744" y="-9242"/>
                  <a:pt x="193981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DFE3644A-A129-3B23-9941-A7BCE2E64C84}"/>
              </a:ext>
            </a:extLst>
          </p:cNvPr>
          <p:cNvSpPr/>
          <p:nvPr/>
        </p:nvSpPr>
        <p:spPr>
          <a:xfrm>
            <a:off x="4206703" y="2284063"/>
            <a:ext cx="346995" cy="424352"/>
          </a:xfrm>
          <a:custGeom>
            <a:avLst/>
            <a:gdLst>
              <a:gd name="connsiteX0" fmla="*/ 346247 w 346995"/>
              <a:gd name="connsiteY0" fmla="*/ 1937 h 424352"/>
              <a:gd name="connsiteX1" fmla="*/ 66847 w 346995"/>
              <a:gd name="connsiteY1" fmla="*/ 265462 h 424352"/>
              <a:gd name="connsiteX2" fmla="*/ 123997 w 346995"/>
              <a:gd name="connsiteY2" fmla="*/ 227362 h 424352"/>
              <a:gd name="connsiteX3" fmla="*/ 172 w 346995"/>
              <a:gd name="connsiteY3" fmla="*/ 424212 h 424352"/>
              <a:gd name="connsiteX4" fmla="*/ 155747 w 346995"/>
              <a:gd name="connsiteY4" fmla="*/ 192437 h 424352"/>
              <a:gd name="connsiteX5" fmla="*/ 111297 w 346995"/>
              <a:gd name="connsiteY5" fmla="*/ 217837 h 424352"/>
              <a:gd name="connsiteX6" fmla="*/ 250997 w 346995"/>
              <a:gd name="connsiteY6" fmla="*/ 81312 h 424352"/>
              <a:gd name="connsiteX7" fmla="*/ 152572 w 346995"/>
              <a:gd name="connsiteY7" fmla="*/ 141637 h 424352"/>
              <a:gd name="connsiteX8" fmla="*/ 346247 w 346995"/>
              <a:gd name="connsiteY8" fmla="*/ 1937 h 42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995" h="424352">
                <a:moveTo>
                  <a:pt x="346247" y="1937"/>
                </a:moveTo>
                <a:cubicBezTo>
                  <a:pt x="331960" y="22574"/>
                  <a:pt x="103889" y="227891"/>
                  <a:pt x="66847" y="265462"/>
                </a:cubicBezTo>
                <a:cubicBezTo>
                  <a:pt x="29805" y="303033"/>
                  <a:pt x="135109" y="200904"/>
                  <a:pt x="123997" y="227362"/>
                </a:cubicBezTo>
                <a:cubicBezTo>
                  <a:pt x="112884" y="253820"/>
                  <a:pt x="-5120" y="430033"/>
                  <a:pt x="172" y="424212"/>
                </a:cubicBezTo>
                <a:cubicBezTo>
                  <a:pt x="5464" y="418391"/>
                  <a:pt x="137226" y="226833"/>
                  <a:pt x="155747" y="192437"/>
                </a:cubicBezTo>
                <a:cubicBezTo>
                  <a:pt x="174268" y="158041"/>
                  <a:pt x="95422" y="236358"/>
                  <a:pt x="111297" y="217837"/>
                </a:cubicBezTo>
                <a:cubicBezTo>
                  <a:pt x="127172" y="199316"/>
                  <a:pt x="244118" y="94012"/>
                  <a:pt x="250997" y="81312"/>
                </a:cubicBezTo>
                <a:cubicBezTo>
                  <a:pt x="257876" y="68612"/>
                  <a:pt x="139343" y="151162"/>
                  <a:pt x="152572" y="141637"/>
                </a:cubicBezTo>
                <a:cubicBezTo>
                  <a:pt x="165801" y="132112"/>
                  <a:pt x="360534" y="-18700"/>
                  <a:pt x="346247" y="19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6FD5196A-77DC-6CCD-B7ED-054EB8F04E76}"/>
              </a:ext>
            </a:extLst>
          </p:cNvPr>
          <p:cNvSpPr/>
          <p:nvPr/>
        </p:nvSpPr>
        <p:spPr>
          <a:xfrm>
            <a:off x="4943440" y="2244675"/>
            <a:ext cx="201893" cy="94308"/>
          </a:xfrm>
          <a:custGeom>
            <a:avLst/>
            <a:gdLst>
              <a:gd name="connsiteX0" fmla="*/ 35 w 201893"/>
              <a:gd name="connsiteY0" fmla="*/ 50 h 94308"/>
              <a:gd name="connsiteX1" fmla="*/ 187360 w 201893"/>
              <a:gd name="connsiteY1" fmla="*/ 88950 h 94308"/>
              <a:gd name="connsiteX2" fmla="*/ 171485 w 201893"/>
              <a:gd name="connsiteY2" fmla="*/ 76250 h 94308"/>
              <a:gd name="connsiteX3" fmla="*/ 35 w 201893"/>
              <a:gd name="connsiteY3" fmla="*/ 50 h 9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93" h="94308">
                <a:moveTo>
                  <a:pt x="35" y="50"/>
                </a:moveTo>
                <a:cubicBezTo>
                  <a:pt x="2681" y="2167"/>
                  <a:pt x="187360" y="88950"/>
                  <a:pt x="187360" y="88950"/>
                </a:cubicBezTo>
                <a:cubicBezTo>
                  <a:pt x="215935" y="101650"/>
                  <a:pt x="197943" y="89479"/>
                  <a:pt x="171485" y="76250"/>
                </a:cubicBezTo>
                <a:cubicBezTo>
                  <a:pt x="145027" y="63021"/>
                  <a:pt x="-2611" y="-2067"/>
                  <a:pt x="35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7EEB8C25-CB5A-672A-ED1D-13EB1A54D55E}"/>
              </a:ext>
            </a:extLst>
          </p:cNvPr>
          <p:cNvSpPr/>
          <p:nvPr/>
        </p:nvSpPr>
        <p:spPr>
          <a:xfrm>
            <a:off x="5460979" y="2460506"/>
            <a:ext cx="105271" cy="260469"/>
          </a:xfrm>
          <a:custGeom>
            <a:avLst/>
            <a:gdLst>
              <a:gd name="connsiteX0" fmla="*/ 21 w 105271"/>
              <a:gd name="connsiteY0" fmla="*/ 119 h 260469"/>
              <a:gd name="connsiteX1" fmla="*/ 95271 w 105271"/>
              <a:gd name="connsiteY1" fmla="*/ 117594 h 260469"/>
              <a:gd name="connsiteX2" fmla="*/ 60346 w 105271"/>
              <a:gd name="connsiteY2" fmla="*/ 228719 h 260469"/>
              <a:gd name="connsiteX3" fmla="*/ 44471 w 105271"/>
              <a:gd name="connsiteY3" fmla="*/ 260469 h 260469"/>
              <a:gd name="connsiteX4" fmla="*/ 104796 w 105271"/>
              <a:gd name="connsiteY4" fmla="*/ 139819 h 260469"/>
              <a:gd name="connsiteX5" fmla="*/ 21 w 105271"/>
              <a:gd name="connsiteY5" fmla="*/ 119 h 26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71" h="260469">
                <a:moveTo>
                  <a:pt x="21" y="119"/>
                </a:moveTo>
                <a:cubicBezTo>
                  <a:pt x="-1566" y="-3585"/>
                  <a:pt x="85217" y="79494"/>
                  <a:pt x="95271" y="117594"/>
                </a:cubicBezTo>
                <a:cubicBezTo>
                  <a:pt x="105325" y="155694"/>
                  <a:pt x="68813" y="204907"/>
                  <a:pt x="60346" y="228719"/>
                </a:cubicBezTo>
                <a:cubicBezTo>
                  <a:pt x="51879" y="252531"/>
                  <a:pt x="44471" y="260469"/>
                  <a:pt x="44471" y="260469"/>
                </a:cubicBezTo>
                <a:cubicBezTo>
                  <a:pt x="51879" y="245652"/>
                  <a:pt x="111146" y="183211"/>
                  <a:pt x="104796" y="139819"/>
                </a:cubicBezTo>
                <a:cubicBezTo>
                  <a:pt x="98446" y="96427"/>
                  <a:pt x="1608" y="3823"/>
                  <a:pt x="21" y="1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77D46014-7537-D09C-69B5-912BEAA646C1}"/>
              </a:ext>
            </a:extLst>
          </p:cNvPr>
          <p:cNvSpPr/>
          <p:nvPr/>
        </p:nvSpPr>
        <p:spPr>
          <a:xfrm>
            <a:off x="4810106" y="3028561"/>
            <a:ext cx="65962" cy="364323"/>
          </a:xfrm>
          <a:custGeom>
            <a:avLst/>
            <a:gdLst>
              <a:gd name="connsiteX0" fmla="*/ 19 w 65962"/>
              <a:gd name="connsiteY0" fmla="*/ 389 h 364323"/>
              <a:gd name="connsiteX1" fmla="*/ 60344 w 65962"/>
              <a:gd name="connsiteY1" fmla="*/ 346464 h 364323"/>
              <a:gd name="connsiteX2" fmla="*/ 53994 w 65962"/>
              <a:gd name="connsiteY2" fmla="*/ 279789 h 364323"/>
              <a:gd name="connsiteX3" fmla="*/ 19 w 65962"/>
              <a:gd name="connsiteY3" fmla="*/ 389 h 36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62" h="364323">
                <a:moveTo>
                  <a:pt x="19" y="389"/>
                </a:moveTo>
                <a:cubicBezTo>
                  <a:pt x="1077" y="11501"/>
                  <a:pt x="51348" y="299897"/>
                  <a:pt x="60344" y="346464"/>
                </a:cubicBezTo>
                <a:cubicBezTo>
                  <a:pt x="69340" y="393031"/>
                  <a:pt x="67752" y="340643"/>
                  <a:pt x="53994" y="279789"/>
                </a:cubicBezTo>
                <a:cubicBezTo>
                  <a:pt x="40236" y="218935"/>
                  <a:pt x="-1039" y="-10723"/>
                  <a:pt x="19" y="3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66FF479B-8C75-69A7-EF40-A49B4297BA1A}"/>
              </a:ext>
            </a:extLst>
          </p:cNvPr>
          <p:cNvSpPr/>
          <p:nvPr/>
        </p:nvSpPr>
        <p:spPr>
          <a:xfrm>
            <a:off x="5203470" y="3416300"/>
            <a:ext cx="387729" cy="146060"/>
          </a:xfrm>
          <a:custGeom>
            <a:avLst/>
            <a:gdLst>
              <a:gd name="connsiteX0" fmla="*/ 149580 w 387729"/>
              <a:gd name="connsiteY0" fmla="*/ 0 h 146060"/>
              <a:gd name="connsiteX1" fmla="*/ 95605 w 387729"/>
              <a:gd name="connsiteY1" fmla="*/ 69850 h 146060"/>
              <a:gd name="connsiteX2" fmla="*/ 133705 w 387729"/>
              <a:gd name="connsiteY2" fmla="*/ 92075 h 146060"/>
              <a:gd name="connsiteX3" fmla="*/ 108305 w 387729"/>
              <a:gd name="connsiteY3" fmla="*/ 139700 h 146060"/>
              <a:gd name="connsiteX4" fmla="*/ 270230 w 387729"/>
              <a:gd name="connsiteY4" fmla="*/ 66675 h 146060"/>
              <a:gd name="connsiteX5" fmla="*/ 387705 w 387729"/>
              <a:gd name="connsiteY5" fmla="*/ 146050 h 146060"/>
              <a:gd name="connsiteX6" fmla="*/ 279755 w 387729"/>
              <a:gd name="connsiteY6" fmla="*/ 60325 h 146060"/>
              <a:gd name="connsiteX7" fmla="*/ 190855 w 387729"/>
              <a:gd name="connsiteY7" fmla="*/ 85725 h 146060"/>
              <a:gd name="connsiteX8" fmla="*/ 127355 w 387729"/>
              <a:gd name="connsiteY8" fmla="*/ 123825 h 146060"/>
              <a:gd name="connsiteX9" fmla="*/ 133705 w 387729"/>
              <a:gd name="connsiteY9" fmla="*/ 88900 h 146060"/>
              <a:gd name="connsiteX10" fmla="*/ 355 w 387729"/>
              <a:gd name="connsiteY10" fmla="*/ 25400 h 146060"/>
              <a:gd name="connsiteX11" fmla="*/ 95605 w 387729"/>
              <a:gd name="connsiteY11" fmla="*/ 69850 h 146060"/>
              <a:gd name="connsiteX12" fmla="*/ 149580 w 387729"/>
              <a:gd name="connsiteY12" fmla="*/ 0 h 1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29" h="146060">
                <a:moveTo>
                  <a:pt x="149580" y="0"/>
                </a:moveTo>
                <a:cubicBezTo>
                  <a:pt x="149580" y="0"/>
                  <a:pt x="98251" y="54504"/>
                  <a:pt x="95605" y="69850"/>
                </a:cubicBezTo>
                <a:cubicBezTo>
                  <a:pt x="92959" y="85196"/>
                  <a:pt x="131588" y="80433"/>
                  <a:pt x="133705" y="92075"/>
                </a:cubicBezTo>
                <a:cubicBezTo>
                  <a:pt x="135822" y="103717"/>
                  <a:pt x="85551" y="143933"/>
                  <a:pt x="108305" y="139700"/>
                </a:cubicBezTo>
                <a:cubicBezTo>
                  <a:pt x="131059" y="135467"/>
                  <a:pt x="223663" y="65617"/>
                  <a:pt x="270230" y="66675"/>
                </a:cubicBezTo>
                <a:cubicBezTo>
                  <a:pt x="316797" y="67733"/>
                  <a:pt x="386117" y="147108"/>
                  <a:pt x="387705" y="146050"/>
                </a:cubicBezTo>
                <a:cubicBezTo>
                  <a:pt x="389293" y="144992"/>
                  <a:pt x="312563" y="70379"/>
                  <a:pt x="279755" y="60325"/>
                </a:cubicBezTo>
                <a:cubicBezTo>
                  <a:pt x="246947" y="50271"/>
                  <a:pt x="216255" y="75142"/>
                  <a:pt x="190855" y="85725"/>
                </a:cubicBezTo>
                <a:cubicBezTo>
                  <a:pt x="165455" y="96308"/>
                  <a:pt x="136880" y="123296"/>
                  <a:pt x="127355" y="123825"/>
                </a:cubicBezTo>
                <a:cubicBezTo>
                  <a:pt x="117830" y="124354"/>
                  <a:pt x="154872" y="105304"/>
                  <a:pt x="133705" y="88900"/>
                </a:cubicBezTo>
                <a:cubicBezTo>
                  <a:pt x="112538" y="72496"/>
                  <a:pt x="6705" y="28575"/>
                  <a:pt x="355" y="25400"/>
                </a:cubicBezTo>
                <a:cubicBezTo>
                  <a:pt x="-5995" y="22225"/>
                  <a:pt x="74438" y="70908"/>
                  <a:pt x="95605" y="69850"/>
                </a:cubicBezTo>
                <a:cubicBezTo>
                  <a:pt x="116772" y="68792"/>
                  <a:pt x="149580" y="0"/>
                  <a:pt x="14958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6A518CE0-6478-E737-FA45-3270CFEBD0CB}"/>
              </a:ext>
            </a:extLst>
          </p:cNvPr>
          <p:cNvSpPr/>
          <p:nvPr/>
        </p:nvSpPr>
        <p:spPr>
          <a:xfrm>
            <a:off x="5629261" y="3428891"/>
            <a:ext cx="390971" cy="95717"/>
          </a:xfrm>
          <a:custGeom>
            <a:avLst/>
            <a:gdLst>
              <a:gd name="connsiteX0" fmla="*/ 14 w 390971"/>
              <a:gd name="connsiteY0" fmla="*/ 50909 h 95717"/>
              <a:gd name="connsiteX1" fmla="*/ 171464 w 390971"/>
              <a:gd name="connsiteY1" fmla="*/ 73134 h 95717"/>
              <a:gd name="connsiteX2" fmla="*/ 149239 w 390971"/>
              <a:gd name="connsiteY2" fmla="*/ 109 h 95717"/>
              <a:gd name="connsiteX3" fmla="*/ 225439 w 390971"/>
              <a:gd name="connsiteY3" fmla="*/ 57259 h 95717"/>
              <a:gd name="connsiteX4" fmla="*/ 390539 w 390971"/>
              <a:gd name="connsiteY4" fmla="*/ 82659 h 95717"/>
              <a:gd name="connsiteX5" fmla="*/ 171464 w 390971"/>
              <a:gd name="connsiteY5" fmla="*/ 25509 h 95717"/>
              <a:gd name="connsiteX6" fmla="*/ 142889 w 390971"/>
              <a:gd name="connsiteY6" fmla="*/ 9634 h 95717"/>
              <a:gd name="connsiteX7" fmla="*/ 158764 w 390971"/>
              <a:gd name="connsiteY7" fmla="*/ 95359 h 95717"/>
              <a:gd name="connsiteX8" fmla="*/ 168289 w 390971"/>
              <a:gd name="connsiteY8" fmla="*/ 41384 h 95717"/>
              <a:gd name="connsiteX9" fmla="*/ 161939 w 390971"/>
              <a:gd name="connsiteY9" fmla="*/ 69959 h 95717"/>
              <a:gd name="connsiteX10" fmla="*/ 14 w 390971"/>
              <a:gd name="connsiteY10" fmla="*/ 50909 h 9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971" h="95717">
                <a:moveTo>
                  <a:pt x="14" y="50909"/>
                </a:moveTo>
                <a:cubicBezTo>
                  <a:pt x="1601" y="51438"/>
                  <a:pt x="146593" y="81601"/>
                  <a:pt x="171464" y="73134"/>
                </a:cubicBezTo>
                <a:cubicBezTo>
                  <a:pt x="196335" y="64667"/>
                  <a:pt x="140243" y="2755"/>
                  <a:pt x="149239" y="109"/>
                </a:cubicBezTo>
                <a:cubicBezTo>
                  <a:pt x="158235" y="-2537"/>
                  <a:pt x="185222" y="43501"/>
                  <a:pt x="225439" y="57259"/>
                </a:cubicBezTo>
                <a:cubicBezTo>
                  <a:pt x="265656" y="71017"/>
                  <a:pt x="399535" y="87951"/>
                  <a:pt x="390539" y="82659"/>
                </a:cubicBezTo>
                <a:cubicBezTo>
                  <a:pt x="381543" y="77367"/>
                  <a:pt x="212739" y="37680"/>
                  <a:pt x="171464" y="25509"/>
                </a:cubicBezTo>
                <a:cubicBezTo>
                  <a:pt x="130189" y="13338"/>
                  <a:pt x="145006" y="-2008"/>
                  <a:pt x="142889" y="9634"/>
                </a:cubicBezTo>
                <a:cubicBezTo>
                  <a:pt x="140772" y="21276"/>
                  <a:pt x="154531" y="90067"/>
                  <a:pt x="158764" y="95359"/>
                </a:cubicBezTo>
                <a:cubicBezTo>
                  <a:pt x="162997" y="100651"/>
                  <a:pt x="167760" y="45617"/>
                  <a:pt x="168289" y="41384"/>
                </a:cubicBezTo>
                <a:cubicBezTo>
                  <a:pt x="168818" y="37151"/>
                  <a:pt x="193160" y="65726"/>
                  <a:pt x="161939" y="69959"/>
                </a:cubicBezTo>
                <a:cubicBezTo>
                  <a:pt x="130718" y="74192"/>
                  <a:pt x="-1573" y="50380"/>
                  <a:pt x="14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A5116ECF-E239-84E9-2258-44C252BFAA5E}"/>
              </a:ext>
            </a:extLst>
          </p:cNvPr>
          <p:cNvSpPr/>
          <p:nvPr/>
        </p:nvSpPr>
        <p:spPr>
          <a:xfrm>
            <a:off x="3325273" y="5264080"/>
            <a:ext cx="586345" cy="2770473"/>
          </a:xfrm>
          <a:custGeom>
            <a:avLst/>
            <a:gdLst>
              <a:gd name="connsiteX0" fmla="*/ 198977 w 586345"/>
              <a:gd name="connsiteY0" fmla="*/ 70 h 2770473"/>
              <a:gd name="connsiteX1" fmla="*/ 186277 w 586345"/>
              <a:gd name="connsiteY1" fmla="*/ 876370 h 2770473"/>
              <a:gd name="connsiteX2" fmla="*/ 198977 w 586345"/>
              <a:gd name="connsiteY2" fmla="*/ 838270 h 2770473"/>
              <a:gd name="connsiteX3" fmla="*/ 135477 w 586345"/>
              <a:gd name="connsiteY3" fmla="*/ 1352620 h 2770473"/>
              <a:gd name="connsiteX4" fmla="*/ 281527 w 586345"/>
              <a:gd name="connsiteY4" fmla="*/ 2260670 h 2770473"/>
              <a:gd name="connsiteX5" fmla="*/ 249777 w 586345"/>
              <a:gd name="connsiteY5" fmla="*/ 1981270 h 2770473"/>
              <a:gd name="connsiteX6" fmla="*/ 281527 w 586345"/>
              <a:gd name="connsiteY6" fmla="*/ 2768670 h 2770473"/>
              <a:gd name="connsiteX7" fmla="*/ 218027 w 586345"/>
              <a:gd name="connsiteY7" fmla="*/ 2197170 h 2770473"/>
              <a:gd name="connsiteX8" fmla="*/ 256127 w 586345"/>
              <a:gd name="connsiteY8" fmla="*/ 2203520 h 2770473"/>
              <a:gd name="connsiteX9" fmla="*/ 459327 w 586345"/>
              <a:gd name="connsiteY9" fmla="*/ 2597220 h 2770473"/>
              <a:gd name="connsiteX10" fmla="*/ 357727 w 586345"/>
              <a:gd name="connsiteY10" fmla="*/ 2298770 h 2770473"/>
              <a:gd name="connsiteX11" fmla="*/ 586327 w 586345"/>
              <a:gd name="connsiteY11" fmla="*/ 2552770 h 2770473"/>
              <a:gd name="connsiteX12" fmla="*/ 370427 w 586345"/>
              <a:gd name="connsiteY12" fmla="*/ 2063820 h 2770473"/>
              <a:gd name="connsiteX13" fmla="*/ 357727 w 586345"/>
              <a:gd name="connsiteY13" fmla="*/ 1517720 h 2770473"/>
              <a:gd name="connsiteX14" fmla="*/ 478377 w 586345"/>
              <a:gd name="connsiteY14" fmla="*/ 1041470 h 2770473"/>
              <a:gd name="connsiteX15" fmla="*/ 313277 w 586345"/>
              <a:gd name="connsiteY15" fmla="*/ 1606620 h 2770473"/>
              <a:gd name="connsiteX16" fmla="*/ 345027 w 586345"/>
              <a:gd name="connsiteY16" fmla="*/ 1003370 h 2770473"/>
              <a:gd name="connsiteX17" fmla="*/ 491077 w 586345"/>
              <a:gd name="connsiteY17" fmla="*/ 749370 h 2770473"/>
              <a:gd name="connsiteX18" fmla="*/ 414877 w 586345"/>
              <a:gd name="connsiteY18" fmla="*/ 850970 h 2770473"/>
              <a:gd name="connsiteX19" fmla="*/ 313277 w 586345"/>
              <a:gd name="connsiteY19" fmla="*/ 393770 h 2770473"/>
              <a:gd name="connsiteX20" fmla="*/ 325977 w 586345"/>
              <a:gd name="connsiteY20" fmla="*/ 850970 h 2770473"/>
              <a:gd name="connsiteX21" fmla="*/ 218027 w 586345"/>
              <a:gd name="connsiteY21" fmla="*/ 901770 h 2770473"/>
              <a:gd name="connsiteX22" fmla="*/ 167227 w 586345"/>
              <a:gd name="connsiteY22" fmla="*/ 889070 h 2770473"/>
              <a:gd name="connsiteX23" fmla="*/ 91027 w 586345"/>
              <a:gd name="connsiteY23" fmla="*/ 495370 h 2770473"/>
              <a:gd name="connsiteX24" fmla="*/ 2127 w 586345"/>
              <a:gd name="connsiteY24" fmla="*/ 825570 h 2770473"/>
              <a:gd name="connsiteX25" fmla="*/ 198977 w 586345"/>
              <a:gd name="connsiteY25" fmla="*/ 70 h 277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6345" h="2770473">
                <a:moveTo>
                  <a:pt x="198977" y="70"/>
                </a:moveTo>
                <a:cubicBezTo>
                  <a:pt x="229669" y="8537"/>
                  <a:pt x="186277" y="736670"/>
                  <a:pt x="186277" y="876370"/>
                </a:cubicBezTo>
                <a:cubicBezTo>
                  <a:pt x="186277" y="1016070"/>
                  <a:pt x="207444" y="758895"/>
                  <a:pt x="198977" y="838270"/>
                </a:cubicBezTo>
                <a:cubicBezTo>
                  <a:pt x="190510" y="917645"/>
                  <a:pt x="121719" y="1115553"/>
                  <a:pt x="135477" y="1352620"/>
                </a:cubicBezTo>
                <a:cubicBezTo>
                  <a:pt x="149235" y="1589687"/>
                  <a:pt x="262477" y="2155895"/>
                  <a:pt x="281527" y="2260670"/>
                </a:cubicBezTo>
                <a:cubicBezTo>
                  <a:pt x="300577" y="2365445"/>
                  <a:pt x="249777" y="1896603"/>
                  <a:pt x="249777" y="1981270"/>
                </a:cubicBezTo>
                <a:cubicBezTo>
                  <a:pt x="249777" y="2065937"/>
                  <a:pt x="286819" y="2732687"/>
                  <a:pt x="281527" y="2768670"/>
                </a:cubicBezTo>
                <a:cubicBezTo>
                  <a:pt x="276235" y="2804653"/>
                  <a:pt x="222260" y="2291362"/>
                  <a:pt x="218027" y="2197170"/>
                </a:cubicBezTo>
                <a:cubicBezTo>
                  <a:pt x="213794" y="2102978"/>
                  <a:pt x="215910" y="2136845"/>
                  <a:pt x="256127" y="2203520"/>
                </a:cubicBezTo>
                <a:cubicBezTo>
                  <a:pt x="296344" y="2270195"/>
                  <a:pt x="442394" y="2581345"/>
                  <a:pt x="459327" y="2597220"/>
                </a:cubicBezTo>
                <a:cubicBezTo>
                  <a:pt x="476260" y="2613095"/>
                  <a:pt x="336560" y="2306178"/>
                  <a:pt x="357727" y="2298770"/>
                </a:cubicBezTo>
                <a:cubicBezTo>
                  <a:pt x="378894" y="2291362"/>
                  <a:pt x="584210" y="2591928"/>
                  <a:pt x="586327" y="2552770"/>
                </a:cubicBezTo>
                <a:cubicBezTo>
                  <a:pt x="588444" y="2513612"/>
                  <a:pt x="408527" y="2236328"/>
                  <a:pt x="370427" y="2063820"/>
                </a:cubicBezTo>
                <a:cubicBezTo>
                  <a:pt x="332327" y="1891312"/>
                  <a:pt x="339735" y="1688112"/>
                  <a:pt x="357727" y="1517720"/>
                </a:cubicBezTo>
                <a:cubicBezTo>
                  <a:pt x="375719" y="1347328"/>
                  <a:pt x="485785" y="1026653"/>
                  <a:pt x="478377" y="1041470"/>
                </a:cubicBezTo>
                <a:cubicBezTo>
                  <a:pt x="470969" y="1056287"/>
                  <a:pt x="335502" y="1612970"/>
                  <a:pt x="313277" y="1606620"/>
                </a:cubicBezTo>
                <a:cubicBezTo>
                  <a:pt x="291052" y="1600270"/>
                  <a:pt x="315394" y="1146245"/>
                  <a:pt x="345027" y="1003370"/>
                </a:cubicBezTo>
                <a:cubicBezTo>
                  <a:pt x="374660" y="860495"/>
                  <a:pt x="479435" y="774770"/>
                  <a:pt x="491077" y="749370"/>
                </a:cubicBezTo>
                <a:cubicBezTo>
                  <a:pt x="502719" y="723970"/>
                  <a:pt x="444510" y="910237"/>
                  <a:pt x="414877" y="850970"/>
                </a:cubicBezTo>
                <a:cubicBezTo>
                  <a:pt x="385244" y="791703"/>
                  <a:pt x="328094" y="393770"/>
                  <a:pt x="313277" y="393770"/>
                </a:cubicBezTo>
                <a:cubicBezTo>
                  <a:pt x="298460" y="393770"/>
                  <a:pt x="341852" y="766303"/>
                  <a:pt x="325977" y="850970"/>
                </a:cubicBezTo>
                <a:cubicBezTo>
                  <a:pt x="310102" y="935637"/>
                  <a:pt x="244485" y="895420"/>
                  <a:pt x="218027" y="901770"/>
                </a:cubicBezTo>
                <a:cubicBezTo>
                  <a:pt x="191569" y="908120"/>
                  <a:pt x="188394" y="956803"/>
                  <a:pt x="167227" y="889070"/>
                </a:cubicBezTo>
                <a:cubicBezTo>
                  <a:pt x="146060" y="821337"/>
                  <a:pt x="118544" y="505953"/>
                  <a:pt x="91027" y="495370"/>
                </a:cubicBezTo>
                <a:cubicBezTo>
                  <a:pt x="63510" y="484787"/>
                  <a:pt x="-13748" y="904945"/>
                  <a:pt x="2127" y="825570"/>
                </a:cubicBezTo>
                <a:cubicBezTo>
                  <a:pt x="18002" y="746195"/>
                  <a:pt x="168285" y="-8397"/>
                  <a:pt x="19897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F4AD7490-0614-14AA-07E2-9FA8310E247E}"/>
              </a:ext>
            </a:extLst>
          </p:cNvPr>
          <p:cNvSpPr/>
          <p:nvPr/>
        </p:nvSpPr>
        <p:spPr>
          <a:xfrm>
            <a:off x="2946398" y="6387679"/>
            <a:ext cx="635565" cy="1744638"/>
          </a:xfrm>
          <a:custGeom>
            <a:avLst/>
            <a:gdLst>
              <a:gd name="connsiteX0" fmla="*/ 241302 w 635565"/>
              <a:gd name="connsiteY0" fmla="*/ 421 h 1744638"/>
              <a:gd name="connsiteX1" fmla="*/ 571502 w 635565"/>
              <a:gd name="connsiteY1" fmla="*/ 565571 h 1744638"/>
              <a:gd name="connsiteX2" fmla="*/ 387352 w 635565"/>
              <a:gd name="connsiteY2" fmla="*/ 864021 h 1744638"/>
              <a:gd name="connsiteX3" fmla="*/ 635002 w 635565"/>
              <a:gd name="connsiteY3" fmla="*/ 908471 h 1744638"/>
              <a:gd name="connsiteX4" fmla="*/ 457202 w 635565"/>
              <a:gd name="connsiteY4" fmla="*/ 1213271 h 1744638"/>
              <a:gd name="connsiteX5" fmla="*/ 533402 w 635565"/>
              <a:gd name="connsiteY5" fmla="*/ 1232321 h 1744638"/>
              <a:gd name="connsiteX6" fmla="*/ 12702 w 635565"/>
              <a:gd name="connsiteY6" fmla="*/ 1740321 h 1744638"/>
              <a:gd name="connsiteX7" fmla="*/ 406402 w 635565"/>
              <a:gd name="connsiteY7" fmla="*/ 1467271 h 1744638"/>
              <a:gd name="connsiteX8" fmla="*/ 387352 w 635565"/>
              <a:gd name="connsiteY8" fmla="*/ 1295821 h 1744638"/>
              <a:gd name="connsiteX9" fmla="*/ 2 w 635565"/>
              <a:gd name="connsiteY9" fmla="*/ 425871 h 1744638"/>
              <a:gd name="connsiteX10" fmla="*/ 393702 w 635565"/>
              <a:gd name="connsiteY10" fmla="*/ 1079921 h 1744638"/>
              <a:gd name="connsiteX11" fmla="*/ 273052 w 635565"/>
              <a:gd name="connsiteY11" fmla="*/ 565571 h 1744638"/>
              <a:gd name="connsiteX12" fmla="*/ 520702 w 635565"/>
              <a:gd name="connsiteY12" fmla="*/ 838621 h 1744638"/>
              <a:gd name="connsiteX13" fmla="*/ 114302 w 635565"/>
              <a:gd name="connsiteY13" fmla="*/ 76621 h 1744638"/>
              <a:gd name="connsiteX14" fmla="*/ 571502 w 635565"/>
              <a:gd name="connsiteY14" fmla="*/ 660821 h 1744638"/>
              <a:gd name="connsiteX15" fmla="*/ 241302 w 635565"/>
              <a:gd name="connsiteY15" fmla="*/ 421 h 17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5565" h="1744638">
                <a:moveTo>
                  <a:pt x="241302" y="421"/>
                </a:moveTo>
                <a:cubicBezTo>
                  <a:pt x="241302" y="-15454"/>
                  <a:pt x="547160" y="421638"/>
                  <a:pt x="571502" y="565571"/>
                </a:cubicBezTo>
                <a:cubicBezTo>
                  <a:pt x="595844" y="709504"/>
                  <a:pt x="376769" y="806871"/>
                  <a:pt x="387352" y="864021"/>
                </a:cubicBezTo>
                <a:cubicBezTo>
                  <a:pt x="397935" y="921171"/>
                  <a:pt x="623360" y="850263"/>
                  <a:pt x="635002" y="908471"/>
                </a:cubicBezTo>
                <a:cubicBezTo>
                  <a:pt x="646644" y="966679"/>
                  <a:pt x="474135" y="1159296"/>
                  <a:pt x="457202" y="1213271"/>
                </a:cubicBezTo>
                <a:cubicBezTo>
                  <a:pt x="440269" y="1267246"/>
                  <a:pt x="607485" y="1144479"/>
                  <a:pt x="533402" y="1232321"/>
                </a:cubicBezTo>
                <a:cubicBezTo>
                  <a:pt x="459319" y="1320163"/>
                  <a:pt x="33869" y="1701163"/>
                  <a:pt x="12702" y="1740321"/>
                </a:cubicBezTo>
                <a:cubicBezTo>
                  <a:pt x="-8465" y="1779479"/>
                  <a:pt x="343960" y="1541354"/>
                  <a:pt x="406402" y="1467271"/>
                </a:cubicBezTo>
                <a:cubicBezTo>
                  <a:pt x="468844" y="1393188"/>
                  <a:pt x="455085" y="1469388"/>
                  <a:pt x="387352" y="1295821"/>
                </a:cubicBezTo>
                <a:cubicBezTo>
                  <a:pt x="319619" y="1122254"/>
                  <a:pt x="-1056" y="461854"/>
                  <a:pt x="2" y="425871"/>
                </a:cubicBezTo>
                <a:cubicBezTo>
                  <a:pt x="1060" y="389888"/>
                  <a:pt x="348194" y="1056638"/>
                  <a:pt x="393702" y="1079921"/>
                </a:cubicBezTo>
                <a:cubicBezTo>
                  <a:pt x="439210" y="1103204"/>
                  <a:pt x="251885" y="605788"/>
                  <a:pt x="273052" y="565571"/>
                </a:cubicBezTo>
                <a:cubicBezTo>
                  <a:pt x="294219" y="525354"/>
                  <a:pt x="547160" y="920113"/>
                  <a:pt x="520702" y="838621"/>
                </a:cubicBezTo>
                <a:cubicBezTo>
                  <a:pt x="494244" y="757129"/>
                  <a:pt x="105835" y="106254"/>
                  <a:pt x="114302" y="76621"/>
                </a:cubicBezTo>
                <a:cubicBezTo>
                  <a:pt x="122769" y="46988"/>
                  <a:pt x="545044" y="670346"/>
                  <a:pt x="571502" y="660821"/>
                </a:cubicBezTo>
                <a:cubicBezTo>
                  <a:pt x="597960" y="651296"/>
                  <a:pt x="241302" y="16296"/>
                  <a:pt x="241302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520A7C5-4672-2C08-2DA4-47D3065E878E}"/>
              </a:ext>
            </a:extLst>
          </p:cNvPr>
          <p:cNvSpPr/>
          <p:nvPr/>
        </p:nvSpPr>
        <p:spPr>
          <a:xfrm>
            <a:off x="3771542" y="5987184"/>
            <a:ext cx="83885" cy="1630249"/>
          </a:xfrm>
          <a:custGeom>
            <a:avLst/>
            <a:gdLst>
              <a:gd name="connsiteX0" fmla="*/ 51158 w 83885"/>
              <a:gd name="connsiteY0" fmla="*/ 7216 h 1630249"/>
              <a:gd name="connsiteX1" fmla="*/ 70208 w 83885"/>
              <a:gd name="connsiteY1" fmla="*/ 1556616 h 1630249"/>
              <a:gd name="connsiteX2" fmla="*/ 63858 w 83885"/>
              <a:gd name="connsiteY2" fmla="*/ 1302616 h 1630249"/>
              <a:gd name="connsiteX3" fmla="*/ 6708 w 83885"/>
              <a:gd name="connsiteY3" fmla="*/ 610466 h 1630249"/>
              <a:gd name="connsiteX4" fmla="*/ 51158 w 83885"/>
              <a:gd name="connsiteY4" fmla="*/ 1035916 h 1630249"/>
              <a:gd name="connsiteX5" fmla="*/ 358 w 83885"/>
              <a:gd name="connsiteY5" fmla="*/ 394566 h 1630249"/>
              <a:gd name="connsiteX6" fmla="*/ 82908 w 83885"/>
              <a:gd name="connsiteY6" fmla="*/ 953366 h 1630249"/>
              <a:gd name="connsiteX7" fmla="*/ 51158 w 83885"/>
              <a:gd name="connsiteY7" fmla="*/ 7216 h 16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85" h="1630249">
                <a:moveTo>
                  <a:pt x="51158" y="7216"/>
                </a:moveTo>
                <a:cubicBezTo>
                  <a:pt x="49041" y="107758"/>
                  <a:pt x="68091" y="1340716"/>
                  <a:pt x="70208" y="1556616"/>
                </a:cubicBezTo>
                <a:cubicBezTo>
                  <a:pt x="72325" y="1772516"/>
                  <a:pt x="74441" y="1460308"/>
                  <a:pt x="63858" y="1302616"/>
                </a:cubicBezTo>
                <a:cubicBezTo>
                  <a:pt x="53275" y="1144924"/>
                  <a:pt x="8825" y="654916"/>
                  <a:pt x="6708" y="610466"/>
                </a:cubicBezTo>
                <a:cubicBezTo>
                  <a:pt x="4591" y="566016"/>
                  <a:pt x="52216" y="1071899"/>
                  <a:pt x="51158" y="1035916"/>
                </a:cubicBezTo>
                <a:cubicBezTo>
                  <a:pt x="50100" y="999933"/>
                  <a:pt x="-4934" y="408324"/>
                  <a:pt x="358" y="394566"/>
                </a:cubicBezTo>
                <a:cubicBezTo>
                  <a:pt x="5650" y="380808"/>
                  <a:pt x="75500" y="1017924"/>
                  <a:pt x="82908" y="953366"/>
                </a:cubicBezTo>
                <a:cubicBezTo>
                  <a:pt x="90316" y="888808"/>
                  <a:pt x="53275" y="-93326"/>
                  <a:pt x="51158" y="7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34450FE0-92E2-3816-C0A7-4D65AB4C2D61}"/>
              </a:ext>
            </a:extLst>
          </p:cNvPr>
          <p:cNvSpPr/>
          <p:nvPr/>
        </p:nvSpPr>
        <p:spPr>
          <a:xfrm>
            <a:off x="6203950" y="6055490"/>
            <a:ext cx="128748" cy="1936514"/>
          </a:xfrm>
          <a:custGeom>
            <a:avLst/>
            <a:gdLst>
              <a:gd name="connsiteX0" fmla="*/ 127000 w 128748"/>
              <a:gd name="connsiteY0" fmla="*/ 91310 h 1936514"/>
              <a:gd name="connsiteX1" fmla="*/ 31750 w 128748"/>
              <a:gd name="connsiteY1" fmla="*/ 1481960 h 1936514"/>
              <a:gd name="connsiteX2" fmla="*/ 88900 w 128748"/>
              <a:gd name="connsiteY2" fmla="*/ 1361310 h 1936514"/>
              <a:gd name="connsiteX3" fmla="*/ 0 w 128748"/>
              <a:gd name="connsiteY3" fmla="*/ 1907410 h 1936514"/>
              <a:gd name="connsiteX4" fmla="*/ 88900 w 128748"/>
              <a:gd name="connsiteY4" fmla="*/ 326260 h 1936514"/>
              <a:gd name="connsiteX5" fmla="*/ 127000 w 128748"/>
              <a:gd name="connsiteY5" fmla="*/ 91310 h 193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8" h="1936514">
                <a:moveTo>
                  <a:pt x="127000" y="91310"/>
                </a:moveTo>
                <a:cubicBezTo>
                  <a:pt x="117475" y="283927"/>
                  <a:pt x="38100" y="1270293"/>
                  <a:pt x="31750" y="1481960"/>
                </a:cubicBezTo>
                <a:cubicBezTo>
                  <a:pt x="25400" y="1693627"/>
                  <a:pt x="94192" y="1290402"/>
                  <a:pt x="88900" y="1361310"/>
                </a:cubicBezTo>
                <a:cubicBezTo>
                  <a:pt x="83608" y="1432218"/>
                  <a:pt x="0" y="2079918"/>
                  <a:pt x="0" y="1907410"/>
                </a:cubicBezTo>
                <a:cubicBezTo>
                  <a:pt x="0" y="1734902"/>
                  <a:pt x="73025" y="625768"/>
                  <a:pt x="88900" y="326260"/>
                </a:cubicBezTo>
                <a:cubicBezTo>
                  <a:pt x="104775" y="26752"/>
                  <a:pt x="136525" y="-101307"/>
                  <a:pt x="127000" y="9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288D8AE5-DCD4-C5C1-8B60-8CE6DAF2D125}"/>
              </a:ext>
            </a:extLst>
          </p:cNvPr>
          <p:cNvSpPr/>
          <p:nvPr/>
        </p:nvSpPr>
        <p:spPr>
          <a:xfrm>
            <a:off x="3898894" y="6343647"/>
            <a:ext cx="167645" cy="1448383"/>
          </a:xfrm>
          <a:custGeom>
            <a:avLst/>
            <a:gdLst>
              <a:gd name="connsiteX0" fmla="*/ 50806 w 167645"/>
              <a:gd name="connsiteY0" fmla="*/ 3 h 1448383"/>
              <a:gd name="connsiteX1" fmla="*/ 155581 w 167645"/>
              <a:gd name="connsiteY1" fmla="*/ 301628 h 1448383"/>
              <a:gd name="connsiteX2" fmla="*/ 136531 w 167645"/>
              <a:gd name="connsiteY2" fmla="*/ 508003 h 1448383"/>
              <a:gd name="connsiteX3" fmla="*/ 149231 w 167645"/>
              <a:gd name="connsiteY3" fmla="*/ 434978 h 1448383"/>
              <a:gd name="connsiteX4" fmla="*/ 104781 w 167645"/>
              <a:gd name="connsiteY4" fmla="*/ 736603 h 1448383"/>
              <a:gd name="connsiteX5" fmla="*/ 107956 w 167645"/>
              <a:gd name="connsiteY5" fmla="*/ 965203 h 1448383"/>
              <a:gd name="connsiteX6" fmla="*/ 117481 w 167645"/>
              <a:gd name="connsiteY6" fmla="*/ 904878 h 1448383"/>
              <a:gd name="connsiteX7" fmla="*/ 127006 w 167645"/>
              <a:gd name="connsiteY7" fmla="*/ 1447803 h 1448383"/>
              <a:gd name="connsiteX8" fmla="*/ 88906 w 167645"/>
              <a:gd name="connsiteY8" fmla="*/ 787403 h 1448383"/>
              <a:gd name="connsiteX9" fmla="*/ 152406 w 167645"/>
              <a:gd name="connsiteY9" fmla="*/ 419103 h 1448383"/>
              <a:gd name="connsiteX10" fmla="*/ 6 w 167645"/>
              <a:gd name="connsiteY10" fmla="*/ 228603 h 1448383"/>
              <a:gd name="connsiteX11" fmla="*/ 146056 w 167645"/>
              <a:gd name="connsiteY11" fmla="*/ 333378 h 1448383"/>
              <a:gd name="connsiteX12" fmla="*/ 158756 w 167645"/>
              <a:gd name="connsiteY12" fmla="*/ 295278 h 1448383"/>
              <a:gd name="connsiteX13" fmla="*/ 50806 w 167645"/>
              <a:gd name="connsiteY13" fmla="*/ 3 h 144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645" h="1448383">
                <a:moveTo>
                  <a:pt x="50806" y="3"/>
                </a:moveTo>
                <a:cubicBezTo>
                  <a:pt x="50277" y="1061"/>
                  <a:pt x="141294" y="216961"/>
                  <a:pt x="155581" y="301628"/>
                </a:cubicBezTo>
                <a:cubicBezTo>
                  <a:pt x="169868" y="386295"/>
                  <a:pt x="137589" y="485778"/>
                  <a:pt x="136531" y="508003"/>
                </a:cubicBezTo>
                <a:cubicBezTo>
                  <a:pt x="135473" y="530228"/>
                  <a:pt x="154523" y="396878"/>
                  <a:pt x="149231" y="434978"/>
                </a:cubicBezTo>
                <a:cubicBezTo>
                  <a:pt x="143939" y="473078"/>
                  <a:pt x="111660" y="648232"/>
                  <a:pt x="104781" y="736603"/>
                </a:cubicBezTo>
                <a:cubicBezTo>
                  <a:pt x="97902" y="824974"/>
                  <a:pt x="105839" y="937157"/>
                  <a:pt x="107956" y="965203"/>
                </a:cubicBezTo>
                <a:cubicBezTo>
                  <a:pt x="110073" y="993249"/>
                  <a:pt x="114306" y="824445"/>
                  <a:pt x="117481" y="904878"/>
                </a:cubicBezTo>
                <a:cubicBezTo>
                  <a:pt x="120656" y="985311"/>
                  <a:pt x="131768" y="1467382"/>
                  <a:pt x="127006" y="1447803"/>
                </a:cubicBezTo>
                <a:cubicBezTo>
                  <a:pt x="122244" y="1428224"/>
                  <a:pt x="84673" y="958853"/>
                  <a:pt x="88906" y="787403"/>
                </a:cubicBezTo>
                <a:cubicBezTo>
                  <a:pt x="93139" y="615953"/>
                  <a:pt x="167223" y="512236"/>
                  <a:pt x="152406" y="419103"/>
                </a:cubicBezTo>
                <a:cubicBezTo>
                  <a:pt x="137589" y="325970"/>
                  <a:pt x="1064" y="242890"/>
                  <a:pt x="6" y="228603"/>
                </a:cubicBezTo>
                <a:cubicBezTo>
                  <a:pt x="-1052" y="214316"/>
                  <a:pt x="119598" y="322266"/>
                  <a:pt x="146056" y="333378"/>
                </a:cubicBezTo>
                <a:cubicBezTo>
                  <a:pt x="172514" y="344491"/>
                  <a:pt x="171985" y="349253"/>
                  <a:pt x="158756" y="295278"/>
                </a:cubicBezTo>
                <a:cubicBezTo>
                  <a:pt x="145527" y="241303"/>
                  <a:pt x="51335" y="-1055"/>
                  <a:pt x="5080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8810A6CF-6BEC-96C2-8507-A0723F38517A}"/>
              </a:ext>
            </a:extLst>
          </p:cNvPr>
          <p:cNvSpPr/>
          <p:nvPr/>
        </p:nvSpPr>
        <p:spPr>
          <a:xfrm>
            <a:off x="6070211" y="6329206"/>
            <a:ext cx="102069" cy="1672224"/>
          </a:xfrm>
          <a:custGeom>
            <a:avLst/>
            <a:gdLst>
              <a:gd name="connsiteX0" fmla="*/ 101989 w 102069"/>
              <a:gd name="connsiteY0" fmla="*/ 1744 h 1672224"/>
              <a:gd name="connsiteX1" fmla="*/ 57539 w 102069"/>
              <a:gd name="connsiteY1" fmla="*/ 655794 h 1672224"/>
              <a:gd name="connsiteX2" fmla="*/ 63889 w 102069"/>
              <a:gd name="connsiteY2" fmla="*/ 617694 h 1672224"/>
              <a:gd name="connsiteX3" fmla="*/ 25789 w 102069"/>
              <a:gd name="connsiteY3" fmla="*/ 1011394 h 1672224"/>
              <a:gd name="connsiteX4" fmla="*/ 44839 w 102069"/>
              <a:gd name="connsiteY4" fmla="*/ 890744 h 1672224"/>
              <a:gd name="connsiteX5" fmla="*/ 389 w 102069"/>
              <a:gd name="connsiteY5" fmla="*/ 1671794 h 1672224"/>
              <a:gd name="connsiteX6" fmla="*/ 25789 w 102069"/>
              <a:gd name="connsiteY6" fmla="*/ 770094 h 1672224"/>
              <a:gd name="connsiteX7" fmla="*/ 70239 w 102069"/>
              <a:gd name="connsiteY7" fmla="*/ 319244 h 1672224"/>
              <a:gd name="connsiteX8" fmla="*/ 44839 w 102069"/>
              <a:gd name="connsiteY8" fmla="*/ 458944 h 1672224"/>
              <a:gd name="connsiteX9" fmla="*/ 101989 w 102069"/>
              <a:gd name="connsiteY9" fmla="*/ 1744 h 167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69" h="1672224">
                <a:moveTo>
                  <a:pt x="101989" y="1744"/>
                </a:moveTo>
                <a:cubicBezTo>
                  <a:pt x="104106" y="34552"/>
                  <a:pt x="63889" y="553136"/>
                  <a:pt x="57539" y="655794"/>
                </a:cubicBezTo>
                <a:cubicBezTo>
                  <a:pt x="51189" y="758452"/>
                  <a:pt x="69181" y="558427"/>
                  <a:pt x="63889" y="617694"/>
                </a:cubicBezTo>
                <a:cubicBezTo>
                  <a:pt x="58597" y="676961"/>
                  <a:pt x="28964" y="965886"/>
                  <a:pt x="25789" y="1011394"/>
                </a:cubicBezTo>
                <a:cubicBezTo>
                  <a:pt x="22614" y="1056902"/>
                  <a:pt x="49072" y="780677"/>
                  <a:pt x="44839" y="890744"/>
                </a:cubicBezTo>
                <a:cubicBezTo>
                  <a:pt x="40606" y="1000811"/>
                  <a:pt x="3564" y="1691902"/>
                  <a:pt x="389" y="1671794"/>
                </a:cubicBezTo>
                <a:cubicBezTo>
                  <a:pt x="-2786" y="1651686"/>
                  <a:pt x="14147" y="995519"/>
                  <a:pt x="25789" y="770094"/>
                </a:cubicBezTo>
                <a:cubicBezTo>
                  <a:pt x="37431" y="544669"/>
                  <a:pt x="67064" y="371102"/>
                  <a:pt x="70239" y="319244"/>
                </a:cubicBezTo>
                <a:cubicBezTo>
                  <a:pt x="73414" y="267386"/>
                  <a:pt x="40606" y="508686"/>
                  <a:pt x="44839" y="458944"/>
                </a:cubicBezTo>
                <a:cubicBezTo>
                  <a:pt x="49072" y="409202"/>
                  <a:pt x="99872" y="-31064"/>
                  <a:pt x="101989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8F178D0D-A307-9E49-FA8D-6214325A84DC}"/>
              </a:ext>
            </a:extLst>
          </p:cNvPr>
          <p:cNvSpPr/>
          <p:nvPr/>
        </p:nvSpPr>
        <p:spPr>
          <a:xfrm>
            <a:off x="5613364" y="6487460"/>
            <a:ext cx="391484" cy="1292869"/>
          </a:xfrm>
          <a:custGeom>
            <a:avLst/>
            <a:gdLst>
              <a:gd name="connsiteX0" fmla="*/ 361986 w 391484"/>
              <a:gd name="connsiteY0" fmla="*/ 72090 h 1292869"/>
              <a:gd name="connsiteX1" fmla="*/ 349286 w 391484"/>
              <a:gd name="connsiteY1" fmla="*/ 122890 h 1292869"/>
              <a:gd name="connsiteX2" fmla="*/ 127036 w 391484"/>
              <a:gd name="connsiteY2" fmla="*/ 1291290 h 1292869"/>
              <a:gd name="connsiteX3" fmla="*/ 292136 w 391484"/>
              <a:gd name="connsiteY3" fmla="*/ 376890 h 1292869"/>
              <a:gd name="connsiteX4" fmla="*/ 247686 w 391484"/>
              <a:gd name="connsiteY4" fmla="*/ 478490 h 1292869"/>
              <a:gd name="connsiteX5" fmla="*/ 36 w 391484"/>
              <a:gd name="connsiteY5" fmla="*/ 745190 h 1292869"/>
              <a:gd name="connsiteX6" fmla="*/ 266736 w 391484"/>
              <a:gd name="connsiteY6" fmla="*/ 408640 h 1292869"/>
              <a:gd name="connsiteX7" fmla="*/ 387386 w 391484"/>
              <a:gd name="connsiteY7" fmla="*/ 14940 h 1292869"/>
              <a:gd name="connsiteX8" fmla="*/ 361986 w 391484"/>
              <a:gd name="connsiteY8" fmla="*/ 72090 h 12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1292869">
                <a:moveTo>
                  <a:pt x="361986" y="72090"/>
                </a:moveTo>
                <a:cubicBezTo>
                  <a:pt x="355636" y="90082"/>
                  <a:pt x="388444" y="-80310"/>
                  <a:pt x="349286" y="122890"/>
                </a:cubicBezTo>
                <a:cubicBezTo>
                  <a:pt x="310128" y="326090"/>
                  <a:pt x="136561" y="1248957"/>
                  <a:pt x="127036" y="1291290"/>
                </a:cubicBezTo>
                <a:cubicBezTo>
                  <a:pt x="117511" y="1333623"/>
                  <a:pt x="272028" y="512357"/>
                  <a:pt x="292136" y="376890"/>
                </a:cubicBezTo>
                <a:cubicBezTo>
                  <a:pt x="312244" y="241423"/>
                  <a:pt x="296369" y="417107"/>
                  <a:pt x="247686" y="478490"/>
                </a:cubicBezTo>
                <a:cubicBezTo>
                  <a:pt x="199003" y="539873"/>
                  <a:pt x="-3139" y="756832"/>
                  <a:pt x="36" y="745190"/>
                </a:cubicBezTo>
                <a:cubicBezTo>
                  <a:pt x="3211" y="733548"/>
                  <a:pt x="202178" y="530348"/>
                  <a:pt x="266736" y="408640"/>
                </a:cubicBezTo>
                <a:cubicBezTo>
                  <a:pt x="331294" y="286932"/>
                  <a:pt x="371511" y="64682"/>
                  <a:pt x="387386" y="14940"/>
                </a:cubicBezTo>
                <a:cubicBezTo>
                  <a:pt x="403261" y="-34802"/>
                  <a:pt x="368336" y="54098"/>
                  <a:pt x="361986" y="7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4FACBEEC-8A8B-477C-DAA9-40D0F30319B6}"/>
              </a:ext>
            </a:extLst>
          </p:cNvPr>
          <p:cNvSpPr/>
          <p:nvPr/>
        </p:nvSpPr>
        <p:spPr>
          <a:xfrm>
            <a:off x="4220859" y="6627702"/>
            <a:ext cx="706750" cy="719819"/>
          </a:xfrm>
          <a:custGeom>
            <a:avLst/>
            <a:gdLst>
              <a:gd name="connsiteX0" fmla="*/ 224141 w 706750"/>
              <a:gd name="connsiteY0" fmla="*/ 1698 h 719819"/>
              <a:gd name="connsiteX1" fmla="*/ 198741 w 706750"/>
              <a:gd name="connsiteY1" fmla="*/ 420798 h 719819"/>
              <a:gd name="connsiteX2" fmla="*/ 236841 w 706750"/>
              <a:gd name="connsiteY2" fmla="*/ 319198 h 719819"/>
              <a:gd name="connsiteX3" fmla="*/ 522591 w 706750"/>
              <a:gd name="connsiteY3" fmla="*/ 604948 h 719819"/>
              <a:gd name="connsiteX4" fmla="*/ 598791 w 706750"/>
              <a:gd name="connsiteY4" fmla="*/ 719248 h 719819"/>
              <a:gd name="connsiteX5" fmla="*/ 592441 w 706750"/>
              <a:gd name="connsiteY5" fmla="*/ 636698 h 719819"/>
              <a:gd name="connsiteX6" fmla="*/ 706741 w 706750"/>
              <a:gd name="connsiteY6" fmla="*/ 382698 h 719819"/>
              <a:gd name="connsiteX7" fmla="*/ 598791 w 706750"/>
              <a:gd name="connsiteY7" fmla="*/ 573198 h 719819"/>
              <a:gd name="connsiteX8" fmla="*/ 554341 w 706750"/>
              <a:gd name="connsiteY8" fmla="*/ 268398 h 719819"/>
              <a:gd name="connsiteX9" fmla="*/ 567041 w 706750"/>
              <a:gd name="connsiteY9" fmla="*/ 643048 h 719819"/>
              <a:gd name="connsiteX10" fmla="*/ 427341 w 706750"/>
              <a:gd name="connsiteY10" fmla="*/ 484298 h 719819"/>
              <a:gd name="connsiteX11" fmla="*/ 1891 w 706750"/>
              <a:gd name="connsiteY11" fmla="*/ 160448 h 719819"/>
              <a:gd name="connsiteX12" fmla="*/ 268591 w 706750"/>
              <a:gd name="connsiteY12" fmla="*/ 338248 h 719819"/>
              <a:gd name="connsiteX13" fmla="*/ 205091 w 706750"/>
              <a:gd name="connsiteY13" fmla="*/ 274748 h 719819"/>
              <a:gd name="connsiteX14" fmla="*/ 224141 w 706750"/>
              <a:gd name="connsiteY14" fmla="*/ 1698 h 7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6750" h="719819">
                <a:moveTo>
                  <a:pt x="224141" y="1698"/>
                </a:moveTo>
                <a:cubicBezTo>
                  <a:pt x="223083" y="26040"/>
                  <a:pt x="196624" y="367881"/>
                  <a:pt x="198741" y="420798"/>
                </a:cubicBezTo>
                <a:cubicBezTo>
                  <a:pt x="200858" y="473715"/>
                  <a:pt x="182866" y="288506"/>
                  <a:pt x="236841" y="319198"/>
                </a:cubicBezTo>
                <a:cubicBezTo>
                  <a:pt x="290816" y="349890"/>
                  <a:pt x="462266" y="538273"/>
                  <a:pt x="522591" y="604948"/>
                </a:cubicBezTo>
                <a:cubicBezTo>
                  <a:pt x="582916" y="671623"/>
                  <a:pt x="587149" y="713956"/>
                  <a:pt x="598791" y="719248"/>
                </a:cubicBezTo>
                <a:cubicBezTo>
                  <a:pt x="610433" y="724540"/>
                  <a:pt x="574449" y="692790"/>
                  <a:pt x="592441" y="636698"/>
                </a:cubicBezTo>
                <a:cubicBezTo>
                  <a:pt x="610433" y="580606"/>
                  <a:pt x="705683" y="393281"/>
                  <a:pt x="706741" y="382698"/>
                </a:cubicBezTo>
                <a:cubicBezTo>
                  <a:pt x="707799" y="372115"/>
                  <a:pt x="624191" y="592248"/>
                  <a:pt x="598791" y="573198"/>
                </a:cubicBezTo>
                <a:cubicBezTo>
                  <a:pt x="573391" y="554148"/>
                  <a:pt x="559633" y="256756"/>
                  <a:pt x="554341" y="268398"/>
                </a:cubicBezTo>
                <a:cubicBezTo>
                  <a:pt x="549049" y="280040"/>
                  <a:pt x="588208" y="607065"/>
                  <a:pt x="567041" y="643048"/>
                </a:cubicBezTo>
                <a:cubicBezTo>
                  <a:pt x="545874" y="679031"/>
                  <a:pt x="521533" y="564731"/>
                  <a:pt x="427341" y="484298"/>
                </a:cubicBezTo>
                <a:cubicBezTo>
                  <a:pt x="333149" y="403865"/>
                  <a:pt x="28349" y="184790"/>
                  <a:pt x="1891" y="160448"/>
                </a:cubicBezTo>
                <a:cubicBezTo>
                  <a:pt x="-24567" y="136106"/>
                  <a:pt x="234724" y="319198"/>
                  <a:pt x="268591" y="338248"/>
                </a:cubicBezTo>
                <a:cubicBezTo>
                  <a:pt x="302458" y="357298"/>
                  <a:pt x="213558" y="327665"/>
                  <a:pt x="205091" y="274748"/>
                </a:cubicBezTo>
                <a:cubicBezTo>
                  <a:pt x="196624" y="221831"/>
                  <a:pt x="225199" y="-22644"/>
                  <a:pt x="224141" y="1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465149D1-CD20-3D31-0197-ED2ED329C1B5}"/>
              </a:ext>
            </a:extLst>
          </p:cNvPr>
          <p:cNvSpPr/>
          <p:nvPr/>
        </p:nvSpPr>
        <p:spPr>
          <a:xfrm>
            <a:off x="4071936" y="7097597"/>
            <a:ext cx="622144" cy="1421752"/>
          </a:xfrm>
          <a:custGeom>
            <a:avLst/>
            <a:gdLst>
              <a:gd name="connsiteX0" fmla="*/ 150814 w 622144"/>
              <a:gd name="connsiteY0" fmla="*/ 1703 h 1421752"/>
              <a:gd name="connsiteX1" fmla="*/ 157164 w 622144"/>
              <a:gd name="connsiteY1" fmla="*/ 592253 h 1421752"/>
              <a:gd name="connsiteX2" fmla="*/ 157164 w 622144"/>
              <a:gd name="connsiteY2" fmla="*/ 516053 h 1421752"/>
              <a:gd name="connsiteX3" fmla="*/ 169864 w 622144"/>
              <a:gd name="connsiteY3" fmla="*/ 712903 h 1421752"/>
              <a:gd name="connsiteX4" fmla="*/ 246064 w 622144"/>
              <a:gd name="connsiteY4" fmla="*/ 509703 h 1421752"/>
              <a:gd name="connsiteX5" fmla="*/ 303214 w 622144"/>
              <a:gd name="connsiteY5" fmla="*/ 706553 h 1421752"/>
              <a:gd name="connsiteX6" fmla="*/ 347664 w 622144"/>
              <a:gd name="connsiteY6" fmla="*/ 782753 h 1421752"/>
              <a:gd name="connsiteX7" fmla="*/ 347664 w 622144"/>
              <a:gd name="connsiteY7" fmla="*/ 681153 h 1421752"/>
              <a:gd name="connsiteX8" fmla="*/ 461964 w 622144"/>
              <a:gd name="connsiteY8" fmla="*/ 858953 h 1421752"/>
              <a:gd name="connsiteX9" fmla="*/ 474664 w 622144"/>
              <a:gd name="connsiteY9" fmla="*/ 1081203 h 1421752"/>
              <a:gd name="connsiteX10" fmla="*/ 519114 w 622144"/>
              <a:gd name="connsiteY10" fmla="*/ 979603 h 1421752"/>
              <a:gd name="connsiteX11" fmla="*/ 347664 w 622144"/>
              <a:gd name="connsiteY11" fmla="*/ 1341553 h 1421752"/>
              <a:gd name="connsiteX12" fmla="*/ 334964 w 622144"/>
              <a:gd name="connsiteY12" fmla="*/ 1392353 h 1421752"/>
              <a:gd name="connsiteX13" fmla="*/ 519114 w 622144"/>
              <a:gd name="connsiteY13" fmla="*/ 973253 h 1421752"/>
              <a:gd name="connsiteX14" fmla="*/ 620714 w 622144"/>
              <a:gd name="connsiteY14" fmla="*/ 782753 h 1421752"/>
              <a:gd name="connsiteX15" fmla="*/ 569914 w 622144"/>
              <a:gd name="connsiteY15" fmla="*/ 801803 h 1421752"/>
              <a:gd name="connsiteX16" fmla="*/ 449264 w 622144"/>
              <a:gd name="connsiteY16" fmla="*/ 490653 h 1421752"/>
              <a:gd name="connsiteX17" fmla="*/ 563564 w 622144"/>
              <a:gd name="connsiteY17" fmla="*/ 852603 h 1421752"/>
              <a:gd name="connsiteX18" fmla="*/ 500064 w 622144"/>
              <a:gd name="connsiteY18" fmla="*/ 865303 h 1421752"/>
              <a:gd name="connsiteX19" fmla="*/ 252414 w 622144"/>
              <a:gd name="connsiteY19" fmla="*/ 535103 h 1421752"/>
              <a:gd name="connsiteX20" fmla="*/ 303214 w 622144"/>
              <a:gd name="connsiteY20" fmla="*/ 731953 h 1421752"/>
              <a:gd name="connsiteX21" fmla="*/ 341314 w 622144"/>
              <a:gd name="connsiteY21" fmla="*/ 1017703 h 1421752"/>
              <a:gd name="connsiteX22" fmla="*/ 290514 w 622144"/>
              <a:gd name="connsiteY22" fmla="*/ 719253 h 1421752"/>
              <a:gd name="connsiteX23" fmla="*/ 4764 w 622144"/>
              <a:gd name="connsiteY23" fmla="*/ 274753 h 1421752"/>
              <a:gd name="connsiteX24" fmla="*/ 112714 w 622144"/>
              <a:gd name="connsiteY24" fmla="*/ 408103 h 1421752"/>
              <a:gd name="connsiteX25" fmla="*/ 150814 w 622144"/>
              <a:gd name="connsiteY25" fmla="*/ 1703 h 14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2144" h="1421752">
                <a:moveTo>
                  <a:pt x="150814" y="1703"/>
                </a:moveTo>
                <a:cubicBezTo>
                  <a:pt x="158222" y="32395"/>
                  <a:pt x="156106" y="506528"/>
                  <a:pt x="157164" y="592253"/>
                </a:cubicBezTo>
                <a:cubicBezTo>
                  <a:pt x="158222" y="677978"/>
                  <a:pt x="155047" y="495945"/>
                  <a:pt x="157164" y="516053"/>
                </a:cubicBezTo>
                <a:cubicBezTo>
                  <a:pt x="159281" y="536161"/>
                  <a:pt x="155047" y="713961"/>
                  <a:pt x="169864" y="712903"/>
                </a:cubicBezTo>
                <a:cubicBezTo>
                  <a:pt x="184681" y="711845"/>
                  <a:pt x="223839" y="510761"/>
                  <a:pt x="246064" y="509703"/>
                </a:cubicBezTo>
                <a:cubicBezTo>
                  <a:pt x="268289" y="508645"/>
                  <a:pt x="286281" y="661045"/>
                  <a:pt x="303214" y="706553"/>
                </a:cubicBezTo>
                <a:cubicBezTo>
                  <a:pt x="320147" y="752061"/>
                  <a:pt x="340256" y="786986"/>
                  <a:pt x="347664" y="782753"/>
                </a:cubicBezTo>
                <a:cubicBezTo>
                  <a:pt x="355072" y="778520"/>
                  <a:pt x="328614" y="668453"/>
                  <a:pt x="347664" y="681153"/>
                </a:cubicBezTo>
                <a:cubicBezTo>
                  <a:pt x="366714" y="693853"/>
                  <a:pt x="440797" y="792278"/>
                  <a:pt x="461964" y="858953"/>
                </a:cubicBezTo>
                <a:cubicBezTo>
                  <a:pt x="483131" y="925628"/>
                  <a:pt x="465139" y="1061095"/>
                  <a:pt x="474664" y="1081203"/>
                </a:cubicBezTo>
                <a:cubicBezTo>
                  <a:pt x="484189" y="1101311"/>
                  <a:pt x="540281" y="936211"/>
                  <a:pt x="519114" y="979603"/>
                </a:cubicBezTo>
                <a:cubicBezTo>
                  <a:pt x="497947" y="1022995"/>
                  <a:pt x="378356" y="1272761"/>
                  <a:pt x="347664" y="1341553"/>
                </a:cubicBezTo>
                <a:cubicBezTo>
                  <a:pt x="316972" y="1410345"/>
                  <a:pt x="306389" y="1453736"/>
                  <a:pt x="334964" y="1392353"/>
                </a:cubicBezTo>
                <a:cubicBezTo>
                  <a:pt x="363539" y="1330970"/>
                  <a:pt x="471489" y="1074853"/>
                  <a:pt x="519114" y="973253"/>
                </a:cubicBezTo>
                <a:cubicBezTo>
                  <a:pt x="566739" y="871653"/>
                  <a:pt x="612247" y="811328"/>
                  <a:pt x="620714" y="782753"/>
                </a:cubicBezTo>
                <a:cubicBezTo>
                  <a:pt x="629181" y="754178"/>
                  <a:pt x="598489" y="850486"/>
                  <a:pt x="569914" y="801803"/>
                </a:cubicBezTo>
                <a:cubicBezTo>
                  <a:pt x="541339" y="753120"/>
                  <a:pt x="450322" y="482186"/>
                  <a:pt x="449264" y="490653"/>
                </a:cubicBezTo>
                <a:cubicBezTo>
                  <a:pt x="448206" y="499120"/>
                  <a:pt x="555097" y="790161"/>
                  <a:pt x="563564" y="852603"/>
                </a:cubicBezTo>
                <a:cubicBezTo>
                  <a:pt x="572031" y="915045"/>
                  <a:pt x="551922" y="918220"/>
                  <a:pt x="500064" y="865303"/>
                </a:cubicBezTo>
                <a:cubicBezTo>
                  <a:pt x="448206" y="812386"/>
                  <a:pt x="285222" y="557328"/>
                  <a:pt x="252414" y="535103"/>
                </a:cubicBezTo>
                <a:cubicBezTo>
                  <a:pt x="219606" y="512878"/>
                  <a:pt x="288397" y="651520"/>
                  <a:pt x="303214" y="731953"/>
                </a:cubicBezTo>
                <a:cubicBezTo>
                  <a:pt x="318031" y="812386"/>
                  <a:pt x="343431" y="1019820"/>
                  <a:pt x="341314" y="1017703"/>
                </a:cubicBezTo>
                <a:cubicBezTo>
                  <a:pt x="339197" y="1015586"/>
                  <a:pt x="346606" y="843078"/>
                  <a:pt x="290514" y="719253"/>
                </a:cubicBezTo>
                <a:cubicBezTo>
                  <a:pt x="234422" y="595428"/>
                  <a:pt x="34397" y="326611"/>
                  <a:pt x="4764" y="274753"/>
                </a:cubicBezTo>
                <a:cubicBezTo>
                  <a:pt x="-24869" y="222895"/>
                  <a:pt x="92606" y="451495"/>
                  <a:pt x="112714" y="408103"/>
                </a:cubicBezTo>
                <a:cubicBezTo>
                  <a:pt x="132822" y="364711"/>
                  <a:pt x="143406" y="-28989"/>
                  <a:pt x="150814" y="1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A80C7AB3-0AE6-6DD4-5818-C72CA744405A}"/>
              </a:ext>
            </a:extLst>
          </p:cNvPr>
          <p:cNvSpPr/>
          <p:nvPr/>
        </p:nvSpPr>
        <p:spPr>
          <a:xfrm>
            <a:off x="5075123" y="6583475"/>
            <a:ext cx="767815" cy="604911"/>
          </a:xfrm>
          <a:custGeom>
            <a:avLst/>
            <a:gdLst>
              <a:gd name="connsiteX0" fmla="*/ 766877 w 767815"/>
              <a:gd name="connsiteY0" fmla="*/ 1475 h 604911"/>
              <a:gd name="connsiteX1" fmla="*/ 290627 w 767815"/>
              <a:gd name="connsiteY1" fmla="*/ 325325 h 604911"/>
              <a:gd name="connsiteX2" fmla="*/ 493827 w 767815"/>
              <a:gd name="connsiteY2" fmla="*/ 198325 h 604911"/>
              <a:gd name="connsiteX3" fmla="*/ 487477 w 767815"/>
              <a:gd name="connsiteY3" fmla="*/ 261825 h 604911"/>
              <a:gd name="connsiteX4" fmla="*/ 411277 w 767815"/>
              <a:gd name="connsiteY4" fmla="*/ 445975 h 604911"/>
              <a:gd name="connsiteX5" fmla="*/ 392227 w 767815"/>
              <a:gd name="connsiteY5" fmla="*/ 509475 h 604911"/>
              <a:gd name="connsiteX6" fmla="*/ 341427 w 767815"/>
              <a:gd name="connsiteY6" fmla="*/ 553925 h 604911"/>
              <a:gd name="connsiteX7" fmla="*/ 11227 w 767815"/>
              <a:gd name="connsiteY7" fmla="*/ 604725 h 604911"/>
              <a:gd name="connsiteX8" fmla="*/ 87427 w 767815"/>
              <a:gd name="connsiteY8" fmla="*/ 534875 h 604911"/>
              <a:gd name="connsiteX9" fmla="*/ 189027 w 767815"/>
              <a:gd name="connsiteY9" fmla="*/ 388825 h 604911"/>
              <a:gd name="connsiteX10" fmla="*/ 62027 w 767815"/>
              <a:gd name="connsiteY10" fmla="*/ 560275 h 604911"/>
              <a:gd name="connsiteX11" fmla="*/ 277927 w 767815"/>
              <a:gd name="connsiteY11" fmla="*/ 547575 h 604911"/>
              <a:gd name="connsiteX12" fmla="*/ 271577 w 767815"/>
              <a:gd name="connsiteY12" fmla="*/ 496775 h 604911"/>
              <a:gd name="connsiteX13" fmla="*/ 328727 w 767815"/>
              <a:gd name="connsiteY13" fmla="*/ 509475 h 604911"/>
              <a:gd name="connsiteX14" fmla="*/ 462077 w 767815"/>
              <a:gd name="connsiteY14" fmla="*/ 306275 h 604911"/>
              <a:gd name="connsiteX15" fmla="*/ 373177 w 767815"/>
              <a:gd name="connsiteY15" fmla="*/ 211025 h 604911"/>
              <a:gd name="connsiteX16" fmla="*/ 411277 w 767815"/>
              <a:gd name="connsiteY16" fmla="*/ 204675 h 604911"/>
              <a:gd name="connsiteX17" fmla="*/ 766877 w 767815"/>
              <a:gd name="connsiteY17" fmla="*/ 1475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815" h="604911">
                <a:moveTo>
                  <a:pt x="766877" y="1475"/>
                </a:moveTo>
                <a:cubicBezTo>
                  <a:pt x="746769" y="21583"/>
                  <a:pt x="336135" y="292517"/>
                  <a:pt x="290627" y="325325"/>
                </a:cubicBezTo>
                <a:cubicBezTo>
                  <a:pt x="245119" y="358133"/>
                  <a:pt x="461019" y="208908"/>
                  <a:pt x="493827" y="198325"/>
                </a:cubicBezTo>
                <a:cubicBezTo>
                  <a:pt x="526635" y="187742"/>
                  <a:pt x="501235" y="220550"/>
                  <a:pt x="487477" y="261825"/>
                </a:cubicBezTo>
                <a:cubicBezTo>
                  <a:pt x="473719" y="303100"/>
                  <a:pt x="411277" y="445975"/>
                  <a:pt x="411277" y="445975"/>
                </a:cubicBezTo>
                <a:cubicBezTo>
                  <a:pt x="395402" y="487250"/>
                  <a:pt x="403869" y="491483"/>
                  <a:pt x="392227" y="509475"/>
                </a:cubicBezTo>
                <a:cubicBezTo>
                  <a:pt x="380585" y="527467"/>
                  <a:pt x="404927" y="538050"/>
                  <a:pt x="341427" y="553925"/>
                </a:cubicBezTo>
                <a:cubicBezTo>
                  <a:pt x="277927" y="569800"/>
                  <a:pt x="53560" y="607900"/>
                  <a:pt x="11227" y="604725"/>
                </a:cubicBezTo>
                <a:cubicBezTo>
                  <a:pt x="-31106" y="601550"/>
                  <a:pt x="57794" y="570858"/>
                  <a:pt x="87427" y="534875"/>
                </a:cubicBezTo>
                <a:cubicBezTo>
                  <a:pt x="117060" y="498892"/>
                  <a:pt x="193260" y="384592"/>
                  <a:pt x="189027" y="388825"/>
                </a:cubicBezTo>
                <a:cubicBezTo>
                  <a:pt x="184794" y="393058"/>
                  <a:pt x="47210" y="533817"/>
                  <a:pt x="62027" y="560275"/>
                </a:cubicBezTo>
                <a:cubicBezTo>
                  <a:pt x="76844" y="586733"/>
                  <a:pt x="243002" y="558158"/>
                  <a:pt x="277927" y="547575"/>
                </a:cubicBezTo>
                <a:cubicBezTo>
                  <a:pt x="312852" y="536992"/>
                  <a:pt x="263110" y="503125"/>
                  <a:pt x="271577" y="496775"/>
                </a:cubicBezTo>
                <a:cubicBezTo>
                  <a:pt x="280044" y="490425"/>
                  <a:pt x="296977" y="541225"/>
                  <a:pt x="328727" y="509475"/>
                </a:cubicBezTo>
                <a:cubicBezTo>
                  <a:pt x="360477" y="477725"/>
                  <a:pt x="454669" y="356017"/>
                  <a:pt x="462077" y="306275"/>
                </a:cubicBezTo>
                <a:cubicBezTo>
                  <a:pt x="469485" y="256533"/>
                  <a:pt x="381644" y="227958"/>
                  <a:pt x="373177" y="211025"/>
                </a:cubicBezTo>
                <a:cubicBezTo>
                  <a:pt x="364710" y="194092"/>
                  <a:pt x="344602" y="236425"/>
                  <a:pt x="411277" y="204675"/>
                </a:cubicBezTo>
                <a:cubicBezTo>
                  <a:pt x="477952" y="172925"/>
                  <a:pt x="786985" y="-18633"/>
                  <a:pt x="766877" y="14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FE799E8B-EF95-83FC-9552-E23ACD6E7402}"/>
              </a:ext>
            </a:extLst>
          </p:cNvPr>
          <p:cNvSpPr/>
          <p:nvPr/>
        </p:nvSpPr>
        <p:spPr>
          <a:xfrm>
            <a:off x="5460981" y="6348515"/>
            <a:ext cx="679473" cy="1710864"/>
          </a:xfrm>
          <a:custGeom>
            <a:avLst/>
            <a:gdLst>
              <a:gd name="connsiteX0" fmla="*/ 679469 w 679473"/>
              <a:gd name="connsiteY0" fmla="*/ 1485 h 1710864"/>
              <a:gd name="connsiteX1" fmla="*/ 463569 w 679473"/>
              <a:gd name="connsiteY1" fmla="*/ 922235 h 1710864"/>
              <a:gd name="connsiteX2" fmla="*/ 488969 w 679473"/>
              <a:gd name="connsiteY2" fmla="*/ 1455635 h 1710864"/>
              <a:gd name="connsiteX3" fmla="*/ 444519 w 679473"/>
              <a:gd name="connsiteY3" fmla="*/ 1392135 h 1710864"/>
              <a:gd name="connsiteX4" fmla="*/ 571519 w 679473"/>
              <a:gd name="connsiteY4" fmla="*/ 1684235 h 1710864"/>
              <a:gd name="connsiteX5" fmla="*/ 482619 w 679473"/>
              <a:gd name="connsiteY5" fmla="*/ 1633435 h 1710864"/>
              <a:gd name="connsiteX6" fmla="*/ 19 w 679473"/>
              <a:gd name="connsiteY6" fmla="*/ 1119085 h 1710864"/>
              <a:gd name="connsiteX7" fmla="*/ 463569 w 679473"/>
              <a:gd name="connsiteY7" fmla="*/ 1620735 h 1710864"/>
              <a:gd name="connsiteX8" fmla="*/ 508019 w 679473"/>
              <a:gd name="connsiteY8" fmla="*/ 1544535 h 1710864"/>
              <a:gd name="connsiteX9" fmla="*/ 482619 w 679473"/>
              <a:gd name="connsiteY9" fmla="*/ 1461985 h 1710864"/>
              <a:gd name="connsiteX10" fmla="*/ 330219 w 679473"/>
              <a:gd name="connsiteY10" fmla="*/ 1125435 h 1710864"/>
              <a:gd name="connsiteX11" fmla="*/ 419119 w 679473"/>
              <a:gd name="connsiteY11" fmla="*/ 1252435 h 1710864"/>
              <a:gd name="connsiteX12" fmla="*/ 431819 w 679473"/>
              <a:gd name="connsiteY12" fmla="*/ 1023835 h 1710864"/>
              <a:gd name="connsiteX13" fmla="*/ 508019 w 679473"/>
              <a:gd name="connsiteY13" fmla="*/ 826985 h 1710864"/>
              <a:gd name="connsiteX14" fmla="*/ 438169 w 679473"/>
              <a:gd name="connsiteY14" fmla="*/ 947635 h 1710864"/>
              <a:gd name="connsiteX15" fmla="*/ 463569 w 679473"/>
              <a:gd name="connsiteY15" fmla="*/ 668235 h 1710864"/>
              <a:gd name="connsiteX16" fmla="*/ 457219 w 679473"/>
              <a:gd name="connsiteY16" fmla="*/ 706335 h 1710864"/>
              <a:gd name="connsiteX17" fmla="*/ 679469 w 679473"/>
              <a:gd name="connsiteY17" fmla="*/ 1485 h 171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9473" h="1710864">
                <a:moveTo>
                  <a:pt x="679469" y="1485"/>
                </a:moveTo>
                <a:cubicBezTo>
                  <a:pt x="680527" y="37468"/>
                  <a:pt x="495319" y="679877"/>
                  <a:pt x="463569" y="922235"/>
                </a:cubicBezTo>
                <a:cubicBezTo>
                  <a:pt x="431819" y="1164593"/>
                  <a:pt x="492144" y="1377318"/>
                  <a:pt x="488969" y="1455635"/>
                </a:cubicBezTo>
                <a:cubicBezTo>
                  <a:pt x="485794" y="1533952"/>
                  <a:pt x="430761" y="1354035"/>
                  <a:pt x="444519" y="1392135"/>
                </a:cubicBezTo>
                <a:cubicBezTo>
                  <a:pt x="458277" y="1430235"/>
                  <a:pt x="565169" y="1644018"/>
                  <a:pt x="571519" y="1684235"/>
                </a:cubicBezTo>
                <a:cubicBezTo>
                  <a:pt x="577869" y="1724452"/>
                  <a:pt x="577869" y="1727626"/>
                  <a:pt x="482619" y="1633435"/>
                </a:cubicBezTo>
                <a:cubicBezTo>
                  <a:pt x="387369" y="1539244"/>
                  <a:pt x="3194" y="1121202"/>
                  <a:pt x="19" y="1119085"/>
                </a:cubicBezTo>
                <a:cubicBezTo>
                  <a:pt x="-3156" y="1116968"/>
                  <a:pt x="378902" y="1549827"/>
                  <a:pt x="463569" y="1620735"/>
                </a:cubicBezTo>
                <a:cubicBezTo>
                  <a:pt x="548236" y="1691643"/>
                  <a:pt x="504844" y="1570993"/>
                  <a:pt x="508019" y="1544535"/>
                </a:cubicBezTo>
                <a:cubicBezTo>
                  <a:pt x="511194" y="1518077"/>
                  <a:pt x="512252" y="1531835"/>
                  <a:pt x="482619" y="1461985"/>
                </a:cubicBezTo>
                <a:cubicBezTo>
                  <a:pt x="452986" y="1392135"/>
                  <a:pt x="340802" y="1160360"/>
                  <a:pt x="330219" y="1125435"/>
                </a:cubicBezTo>
                <a:cubicBezTo>
                  <a:pt x="319636" y="1090510"/>
                  <a:pt x="402186" y="1269368"/>
                  <a:pt x="419119" y="1252435"/>
                </a:cubicBezTo>
                <a:cubicBezTo>
                  <a:pt x="436052" y="1235502"/>
                  <a:pt x="417002" y="1094743"/>
                  <a:pt x="431819" y="1023835"/>
                </a:cubicBezTo>
                <a:cubicBezTo>
                  <a:pt x="446636" y="952927"/>
                  <a:pt x="506961" y="839685"/>
                  <a:pt x="508019" y="826985"/>
                </a:cubicBezTo>
                <a:cubicBezTo>
                  <a:pt x="509077" y="814285"/>
                  <a:pt x="445577" y="974093"/>
                  <a:pt x="438169" y="947635"/>
                </a:cubicBezTo>
                <a:cubicBezTo>
                  <a:pt x="430761" y="921177"/>
                  <a:pt x="460394" y="708452"/>
                  <a:pt x="463569" y="668235"/>
                </a:cubicBezTo>
                <a:cubicBezTo>
                  <a:pt x="466744" y="628018"/>
                  <a:pt x="414886" y="818518"/>
                  <a:pt x="457219" y="706335"/>
                </a:cubicBezTo>
                <a:cubicBezTo>
                  <a:pt x="499552" y="594152"/>
                  <a:pt x="678411" y="-34498"/>
                  <a:pt x="679469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AC141688-E5ED-D7E0-460B-E69DBC5CA55E}"/>
              </a:ext>
            </a:extLst>
          </p:cNvPr>
          <p:cNvSpPr/>
          <p:nvPr/>
        </p:nvSpPr>
        <p:spPr>
          <a:xfrm>
            <a:off x="4283482" y="7107229"/>
            <a:ext cx="1347850" cy="881079"/>
          </a:xfrm>
          <a:custGeom>
            <a:avLst/>
            <a:gdLst>
              <a:gd name="connsiteX0" fmla="*/ 15468 w 1347850"/>
              <a:gd name="connsiteY0" fmla="*/ 11121 h 881079"/>
              <a:gd name="connsiteX1" fmla="*/ 637768 w 1347850"/>
              <a:gd name="connsiteY1" fmla="*/ 373071 h 881079"/>
              <a:gd name="connsiteX2" fmla="*/ 612368 w 1347850"/>
              <a:gd name="connsiteY2" fmla="*/ 347671 h 881079"/>
              <a:gd name="connsiteX3" fmla="*/ 879068 w 1347850"/>
              <a:gd name="connsiteY3" fmla="*/ 481021 h 881079"/>
              <a:gd name="connsiteX4" fmla="*/ 821918 w 1347850"/>
              <a:gd name="connsiteY4" fmla="*/ 512771 h 881079"/>
              <a:gd name="connsiteX5" fmla="*/ 1329918 w 1347850"/>
              <a:gd name="connsiteY5" fmla="*/ 360371 h 881079"/>
              <a:gd name="connsiteX6" fmla="*/ 1196568 w 1347850"/>
              <a:gd name="connsiteY6" fmla="*/ 404821 h 881079"/>
              <a:gd name="connsiteX7" fmla="*/ 840968 w 1347850"/>
              <a:gd name="connsiteY7" fmla="*/ 881071 h 881079"/>
              <a:gd name="connsiteX8" fmla="*/ 1158468 w 1347850"/>
              <a:gd name="connsiteY8" fmla="*/ 417521 h 881079"/>
              <a:gd name="connsiteX9" fmla="*/ 955268 w 1347850"/>
              <a:gd name="connsiteY9" fmla="*/ 455621 h 881079"/>
              <a:gd name="connsiteX10" fmla="*/ 758418 w 1347850"/>
              <a:gd name="connsiteY10" fmla="*/ 379421 h 881079"/>
              <a:gd name="connsiteX11" fmla="*/ 510768 w 1347850"/>
              <a:gd name="connsiteY11" fmla="*/ 233371 h 881079"/>
              <a:gd name="connsiteX12" fmla="*/ 1234668 w 1347850"/>
              <a:gd name="connsiteY12" fmla="*/ 150821 h 881079"/>
              <a:gd name="connsiteX13" fmla="*/ 498068 w 1347850"/>
              <a:gd name="connsiteY13" fmla="*/ 214321 h 881079"/>
              <a:gd name="connsiteX14" fmla="*/ 212318 w 1347850"/>
              <a:gd name="connsiteY14" fmla="*/ 106371 h 881079"/>
              <a:gd name="connsiteX15" fmla="*/ 15468 w 1347850"/>
              <a:gd name="connsiteY15" fmla="*/ 11121 h 8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47850" h="881079">
                <a:moveTo>
                  <a:pt x="15468" y="11121"/>
                </a:moveTo>
                <a:cubicBezTo>
                  <a:pt x="86376" y="55571"/>
                  <a:pt x="538285" y="316979"/>
                  <a:pt x="637768" y="373071"/>
                </a:cubicBezTo>
                <a:cubicBezTo>
                  <a:pt x="737251" y="429163"/>
                  <a:pt x="572151" y="329679"/>
                  <a:pt x="612368" y="347671"/>
                </a:cubicBezTo>
                <a:cubicBezTo>
                  <a:pt x="652585" y="365663"/>
                  <a:pt x="844143" y="453504"/>
                  <a:pt x="879068" y="481021"/>
                </a:cubicBezTo>
                <a:cubicBezTo>
                  <a:pt x="913993" y="508538"/>
                  <a:pt x="746776" y="532879"/>
                  <a:pt x="821918" y="512771"/>
                </a:cubicBezTo>
                <a:cubicBezTo>
                  <a:pt x="897060" y="492663"/>
                  <a:pt x="1267476" y="378363"/>
                  <a:pt x="1329918" y="360371"/>
                </a:cubicBezTo>
                <a:cubicBezTo>
                  <a:pt x="1392360" y="342379"/>
                  <a:pt x="1278060" y="318038"/>
                  <a:pt x="1196568" y="404821"/>
                </a:cubicBezTo>
                <a:cubicBezTo>
                  <a:pt x="1115076" y="491604"/>
                  <a:pt x="847318" y="878954"/>
                  <a:pt x="840968" y="881071"/>
                </a:cubicBezTo>
                <a:cubicBezTo>
                  <a:pt x="834618" y="883188"/>
                  <a:pt x="1139418" y="488429"/>
                  <a:pt x="1158468" y="417521"/>
                </a:cubicBezTo>
                <a:cubicBezTo>
                  <a:pt x="1177518" y="346613"/>
                  <a:pt x="1021943" y="461971"/>
                  <a:pt x="955268" y="455621"/>
                </a:cubicBezTo>
                <a:cubicBezTo>
                  <a:pt x="888593" y="449271"/>
                  <a:pt x="832501" y="416463"/>
                  <a:pt x="758418" y="379421"/>
                </a:cubicBezTo>
                <a:cubicBezTo>
                  <a:pt x="684335" y="342379"/>
                  <a:pt x="431393" y="271471"/>
                  <a:pt x="510768" y="233371"/>
                </a:cubicBezTo>
                <a:cubicBezTo>
                  <a:pt x="590143" y="195271"/>
                  <a:pt x="1236785" y="153996"/>
                  <a:pt x="1234668" y="150821"/>
                </a:cubicBezTo>
                <a:cubicBezTo>
                  <a:pt x="1232551" y="147646"/>
                  <a:pt x="668460" y="221729"/>
                  <a:pt x="498068" y="214321"/>
                </a:cubicBezTo>
                <a:cubicBezTo>
                  <a:pt x="327676" y="206913"/>
                  <a:pt x="288518" y="145529"/>
                  <a:pt x="212318" y="106371"/>
                </a:cubicBezTo>
                <a:cubicBezTo>
                  <a:pt x="136118" y="67213"/>
                  <a:pt x="-55440" y="-33329"/>
                  <a:pt x="15468" y="111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E09C69E3-0B42-75D5-8478-8CD3ABDF90D9}"/>
              </a:ext>
            </a:extLst>
          </p:cNvPr>
          <p:cNvSpPr/>
          <p:nvPr/>
        </p:nvSpPr>
        <p:spPr>
          <a:xfrm>
            <a:off x="4381073" y="7949210"/>
            <a:ext cx="1703185" cy="610992"/>
          </a:xfrm>
          <a:custGeom>
            <a:avLst/>
            <a:gdLst>
              <a:gd name="connsiteX0" fmla="*/ 413177 w 1703185"/>
              <a:gd name="connsiteY0" fmla="*/ 990 h 610992"/>
              <a:gd name="connsiteX1" fmla="*/ 521127 w 1703185"/>
              <a:gd name="connsiteY1" fmla="*/ 185140 h 610992"/>
              <a:gd name="connsiteX2" fmla="*/ 394127 w 1703185"/>
              <a:gd name="connsiteY2" fmla="*/ 267690 h 610992"/>
              <a:gd name="connsiteX3" fmla="*/ 127427 w 1703185"/>
              <a:gd name="connsiteY3" fmla="*/ 337540 h 610992"/>
              <a:gd name="connsiteX4" fmla="*/ 559227 w 1703185"/>
              <a:gd name="connsiteY4" fmla="*/ 235940 h 610992"/>
              <a:gd name="connsiteX5" fmla="*/ 427 w 1703185"/>
              <a:gd name="connsiteY5" fmla="*/ 610590 h 610992"/>
              <a:gd name="connsiteX6" fmla="*/ 667177 w 1703185"/>
              <a:gd name="connsiteY6" fmla="*/ 153390 h 610992"/>
              <a:gd name="connsiteX7" fmla="*/ 838627 w 1703185"/>
              <a:gd name="connsiteY7" fmla="*/ 102590 h 610992"/>
              <a:gd name="connsiteX8" fmla="*/ 1651427 w 1703185"/>
              <a:gd name="connsiteY8" fmla="*/ 108940 h 610992"/>
              <a:gd name="connsiteX9" fmla="*/ 1587927 w 1703185"/>
              <a:gd name="connsiteY9" fmla="*/ 134340 h 610992"/>
              <a:gd name="connsiteX10" fmla="*/ 1321227 w 1703185"/>
              <a:gd name="connsiteY10" fmla="*/ 267690 h 610992"/>
              <a:gd name="connsiteX11" fmla="*/ 1060877 w 1703185"/>
              <a:gd name="connsiteY11" fmla="*/ 293090 h 610992"/>
              <a:gd name="connsiteX12" fmla="*/ 1467277 w 1703185"/>
              <a:gd name="connsiteY12" fmla="*/ 197840 h 610992"/>
              <a:gd name="connsiteX13" fmla="*/ 1359327 w 1703185"/>
              <a:gd name="connsiteY13" fmla="*/ 153390 h 610992"/>
              <a:gd name="connsiteX14" fmla="*/ 1010077 w 1703185"/>
              <a:gd name="connsiteY14" fmla="*/ 147040 h 610992"/>
              <a:gd name="connsiteX15" fmla="*/ 1029127 w 1703185"/>
              <a:gd name="connsiteY15" fmla="*/ 102590 h 610992"/>
              <a:gd name="connsiteX16" fmla="*/ 692577 w 1703185"/>
              <a:gd name="connsiteY16" fmla="*/ 83540 h 610992"/>
              <a:gd name="connsiteX17" fmla="*/ 540177 w 1703185"/>
              <a:gd name="connsiteY17" fmla="*/ 191490 h 610992"/>
              <a:gd name="connsiteX18" fmla="*/ 470327 w 1703185"/>
              <a:gd name="connsiteY18" fmla="*/ 210540 h 610992"/>
              <a:gd name="connsiteX19" fmla="*/ 114727 w 1703185"/>
              <a:gd name="connsiteY19" fmla="*/ 51790 h 610992"/>
              <a:gd name="connsiteX20" fmla="*/ 489377 w 1703185"/>
              <a:gd name="connsiteY20" fmla="*/ 166090 h 610992"/>
              <a:gd name="connsiteX21" fmla="*/ 495727 w 1703185"/>
              <a:gd name="connsiteY21" fmla="*/ 115290 h 610992"/>
              <a:gd name="connsiteX22" fmla="*/ 413177 w 1703185"/>
              <a:gd name="connsiteY22" fmla="*/ 990 h 61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3185" h="610992">
                <a:moveTo>
                  <a:pt x="413177" y="990"/>
                </a:moveTo>
                <a:cubicBezTo>
                  <a:pt x="417410" y="12632"/>
                  <a:pt x="524302" y="140690"/>
                  <a:pt x="521127" y="185140"/>
                </a:cubicBezTo>
                <a:cubicBezTo>
                  <a:pt x="517952" y="229590"/>
                  <a:pt x="459744" y="242290"/>
                  <a:pt x="394127" y="267690"/>
                </a:cubicBezTo>
                <a:cubicBezTo>
                  <a:pt x="328510" y="293090"/>
                  <a:pt x="99910" y="342832"/>
                  <a:pt x="127427" y="337540"/>
                </a:cubicBezTo>
                <a:cubicBezTo>
                  <a:pt x="154944" y="332248"/>
                  <a:pt x="580394" y="190432"/>
                  <a:pt x="559227" y="235940"/>
                </a:cubicBezTo>
                <a:cubicBezTo>
                  <a:pt x="538060" y="281448"/>
                  <a:pt x="-17565" y="624348"/>
                  <a:pt x="427" y="610590"/>
                </a:cubicBezTo>
                <a:cubicBezTo>
                  <a:pt x="18419" y="596832"/>
                  <a:pt x="527477" y="238057"/>
                  <a:pt x="667177" y="153390"/>
                </a:cubicBezTo>
                <a:cubicBezTo>
                  <a:pt x="806877" y="68723"/>
                  <a:pt x="674585" y="109998"/>
                  <a:pt x="838627" y="102590"/>
                </a:cubicBezTo>
                <a:cubicBezTo>
                  <a:pt x="1002669" y="95182"/>
                  <a:pt x="1526544" y="103648"/>
                  <a:pt x="1651427" y="108940"/>
                </a:cubicBezTo>
                <a:cubicBezTo>
                  <a:pt x="1776310" y="114232"/>
                  <a:pt x="1642960" y="107882"/>
                  <a:pt x="1587927" y="134340"/>
                </a:cubicBezTo>
                <a:cubicBezTo>
                  <a:pt x="1532894" y="160798"/>
                  <a:pt x="1409069" y="241232"/>
                  <a:pt x="1321227" y="267690"/>
                </a:cubicBezTo>
                <a:cubicBezTo>
                  <a:pt x="1233385" y="294148"/>
                  <a:pt x="1036535" y="304732"/>
                  <a:pt x="1060877" y="293090"/>
                </a:cubicBezTo>
                <a:cubicBezTo>
                  <a:pt x="1085219" y="281448"/>
                  <a:pt x="1417535" y="221123"/>
                  <a:pt x="1467277" y="197840"/>
                </a:cubicBezTo>
                <a:cubicBezTo>
                  <a:pt x="1517019" y="174557"/>
                  <a:pt x="1435527" y="161857"/>
                  <a:pt x="1359327" y="153390"/>
                </a:cubicBezTo>
                <a:cubicBezTo>
                  <a:pt x="1283127" y="144923"/>
                  <a:pt x="1010077" y="147040"/>
                  <a:pt x="1010077" y="147040"/>
                </a:cubicBezTo>
                <a:cubicBezTo>
                  <a:pt x="955044" y="138573"/>
                  <a:pt x="1082044" y="113173"/>
                  <a:pt x="1029127" y="102590"/>
                </a:cubicBezTo>
                <a:cubicBezTo>
                  <a:pt x="976210" y="92007"/>
                  <a:pt x="774069" y="68723"/>
                  <a:pt x="692577" y="83540"/>
                </a:cubicBezTo>
                <a:cubicBezTo>
                  <a:pt x="611085" y="98357"/>
                  <a:pt x="577219" y="170323"/>
                  <a:pt x="540177" y="191490"/>
                </a:cubicBezTo>
                <a:cubicBezTo>
                  <a:pt x="503135" y="212657"/>
                  <a:pt x="541235" y="233823"/>
                  <a:pt x="470327" y="210540"/>
                </a:cubicBezTo>
                <a:cubicBezTo>
                  <a:pt x="399419" y="187257"/>
                  <a:pt x="111552" y="59198"/>
                  <a:pt x="114727" y="51790"/>
                </a:cubicBezTo>
                <a:cubicBezTo>
                  <a:pt x="117902" y="44382"/>
                  <a:pt x="425877" y="155507"/>
                  <a:pt x="489377" y="166090"/>
                </a:cubicBezTo>
                <a:cubicBezTo>
                  <a:pt x="552877" y="176673"/>
                  <a:pt x="508427" y="147040"/>
                  <a:pt x="495727" y="115290"/>
                </a:cubicBezTo>
                <a:cubicBezTo>
                  <a:pt x="483027" y="83540"/>
                  <a:pt x="408944" y="-10652"/>
                  <a:pt x="413177" y="9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CA7E4EAE-F1C4-D85D-7353-C21C8D9218F0}"/>
              </a:ext>
            </a:extLst>
          </p:cNvPr>
          <p:cNvSpPr/>
          <p:nvPr/>
        </p:nvSpPr>
        <p:spPr>
          <a:xfrm>
            <a:off x="4749638" y="7766943"/>
            <a:ext cx="423554" cy="983650"/>
          </a:xfrm>
          <a:custGeom>
            <a:avLst/>
            <a:gdLst>
              <a:gd name="connsiteX0" fmla="*/ 162 w 423554"/>
              <a:gd name="connsiteY0" fmla="*/ 951607 h 983650"/>
              <a:gd name="connsiteX1" fmla="*/ 266862 w 423554"/>
              <a:gd name="connsiteY1" fmla="*/ 56257 h 983650"/>
              <a:gd name="connsiteX2" fmla="*/ 152562 w 423554"/>
              <a:gd name="connsiteY2" fmla="*/ 526157 h 983650"/>
              <a:gd name="connsiteX3" fmla="*/ 101762 w 423554"/>
              <a:gd name="connsiteY3" fmla="*/ 646807 h 983650"/>
              <a:gd name="connsiteX4" fmla="*/ 171612 w 423554"/>
              <a:gd name="connsiteY4" fmla="*/ 538857 h 983650"/>
              <a:gd name="connsiteX5" fmla="*/ 247812 w 423554"/>
              <a:gd name="connsiteY5" fmla="*/ 551557 h 983650"/>
              <a:gd name="connsiteX6" fmla="*/ 254162 w 423554"/>
              <a:gd name="connsiteY6" fmla="*/ 488057 h 983650"/>
              <a:gd name="connsiteX7" fmla="*/ 387512 w 423554"/>
              <a:gd name="connsiteY7" fmla="*/ 608707 h 983650"/>
              <a:gd name="connsiteX8" fmla="*/ 419262 w 423554"/>
              <a:gd name="connsiteY8" fmla="*/ 818257 h 983650"/>
              <a:gd name="connsiteX9" fmla="*/ 311312 w 423554"/>
              <a:gd name="connsiteY9" fmla="*/ 494407 h 983650"/>
              <a:gd name="connsiteX10" fmla="*/ 266862 w 423554"/>
              <a:gd name="connsiteY10" fmla="*/ 983357 h 983650"/>
              <a:gd name="connsiteX11" fmla="*/ 273212 w 423554"/>
              <a:gd name="connsiteY11" fmla="*/ 411857 h 983650"/>
              <a:gd name="connsiteX12" fmla="*/ 203362 w 423554"/>
              <a:gd name="connsiteY12" fmla="*/ 449957 h 983650"/>
              <a:gd name="connsiteX13" fmla="*/ 108112 w 423554"/>
              <a:gd name="connsiteY13" fmla="*/ 526157 h 983650"/>
              <a:gd name="connsiteX14" fmla="*/ 311312 w 423554"/>
              <a:gd name="connsiteY14" fmla="*/ 5457 h 983650"/>
              <a:gd name="connsiteX15" fmla="*/ 162 w 423554"/>
              <a:gd name="connsiteY15" fmla="*/ 951607 h 9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554" h="983650">
                <a:moveTo>
                  <a:pt x="162" y="951607"/>
                </a:moveTo>
                <a:cubicBezTo>
                  <a:pt x="-7246" y="960074"/>
                  <a:pt x="241462" y="127165"/>
                  <a:pt x="266862" y="56257"/>
                </a:cubicBezTo>
                <a:cubicBezTo>
                  <a:pt x="292262" y="-14651"/>
                  <a:pt x="180079" y="427732"/>
                  <a:pt x="152562" y="526157"/>
                </a:cubicBezTo>
                <a:cubicBezTo>
                  <a:pt x="125045" y="624582"/>
                  <a:pt x="98587" y="644690"/>
                  <a:pt x="101762" y="646807"/>
                </a:cubicBezTo>
                <a:cubicBezTo>
                  <a:pt x="104937" y="648924"/>
                  <a:pt x="147270" y="554732"/>
                  <a:pt x="171612" y="538857"/>
                </a:cubicBezTo>
                <a:cubicBezTo>
                  <a:pt x="195954" y="522982"/>
                  <a:pt x="234054" y="560024"/>
                  <a:pt x="247812" y="551557"/>
                </a:cubicBezTo>
                <a:cubicBezTo>
                  <a:pt x="261570" y="543090"/>
                  <a:pt x="230879" y="478532"/>
                  <a:pt x="254162" y="488057"/>
                </a:cubicBezTo>
                <a:cubicBezTo>
                  <a:pt x="277445" y="497582"/>
                  <a:pt x="359995" y="553674"/>
                  <a:pt x="387512" y="608707"/>
                </a:cubicBezTo>
                <a:cubicBezTo>
                  <a:pt x="415029" y="663740"/>
                  <a:pt x="431962" y="837307"/>
                  <a:pt x="419262" y="818257"/>
                </a:cubicBezTo>
                <a:cubicBezTo>
                  <a:pt x="406562" y="799207"/>
                  <a:pt x="336712" y="466890"/>
                  <a:pt x="311312" y="494407"/>
                </a:cubicBezTo>
                <a:cubicBezTo>
                  <a:pt x="285912" y="521924"/>
                  <a:pt x="273212" y="997115"/>
                  <a:pt x="266862" y="983357"/>
                </a:cubicBezTo>
                <a:cubicBezTo>
                  <a:pt x="260512" y="969599"/>
                  <a:pt x="283795" y="500757"/>
                  <a:pt x="273212" y="411857"/>
                </a:cubicBezTo>
                <a:cubicBezTo>
                  <a:pt x="262629" y="322957"/>
                  <a:pt x="230879" y="430907"/>
                  <a:pt x="203362" y="449957"/>
                </a:cubicBezTo>
                <a:cubicBezTo>
                  <a:pt x="175845" y="469007"/>
                  <a:pt x="90120" y="600240"/>
                  <a:pt x="108112" y="526157"/>
                </a:cubicBezTo>
                <a:cubicBezTo>
                  <a:pt x="126104" y="452074"/>
                  <a:pt x="329304" y="-58043"/>
                  <a:pt x="311312" y="5457"/>
                </a:cubicBezTo>
                <a:cubicBezTo>
                  <a:pt x="293320" y="68957"/>
                  <a:pt x="7570" y="943140"/>
                  <a:pt x="162" y="9516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06EB79AB-A31F-9055-6E9A-0592A38476D0}"/>
              </a:ext>
            </a:extLst>
          </p:cNvPr>
          <p:cNvSpPr/>
          <p:nvPr/>
        </p:nvSpPr>
        <p:spPr>
          <a:xfrm>
            <a:off x="4150165" y="7111953"/>
            <a:ext cx="205941" cy="1447881"/>
          </a:xfrm>
          <a:custGeom>
            <a:avLst/>
            <a:gdLst>
              <a:gd name="connsiteX0" fmla="*/ 2735 w 205941"/>
              <a:gd name="connsiteY0" fmla="*/ 6397 h 1447881"/>
              <a:gd name="connsiteX1" fmla="*/ 28135 w 205941"/>
              <a:gd name="connsiteY1" fmla="*/ 654097 h 1447881"/>
              <a:gd name="connsiteX2" fmla="*/ 47185 w 205941"/>
              <a:gd name="connsiteY2" fmla="*/ 622347 h 1447881"/>
              <a:gd name="connsiteX3" fmla="*/ 205935 w 205941"/>
              <a:gd name="connsiteY3" fmla="*/ 1447847 h 1447881"/>
              <a:gd name="connsiteX4" fmla="*/ 53535 w 205941"/>
              <a:gd name="connsiteY4" fmla="*/ 654097 h 1447881"/>
              <a:gd name="connsiteX5" fmla="*/ 2735 w 205941"/>
              <a:gd name="connsiteY5" fmla="*/ 241347 h 1447881"/>
              <a:gd name="connsiteX6" fmla="*/ 9085 w 205941"/>
              <a:gd name="connsiteY6" fmla="*/ 317547 h 1447881"/>
              <a:gd name="connsiteX7" fmla="*/ 2735 w 205941"/>
              <a:gd name="connsiteY7" fmla="*/ 6397 h 14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41" h="1447881">
                <a:moveTo>
                  <a:pt x="2735" y="6397"/>
                </a:moveTo>
                <a:cubicBezTo>
                  <a:pt x="5910" y="62489"/>
                  <a:pt x="20727" y="551439"/>
                  <a:pt x="28135" y="654097"/>
                </a:cubicBezTo>
                <a:cubicBezTo>
                  <a:pt x="35543" y="756755"/>
                  <a:pt x="17552" y="490055"/>
                  <a:pt x="47185" y="622347"/>
                </a:cubicBezTo>
                <a:cubicBezTo>
                  <a:pt x="76818" y="754639"/>
                  <a:pt x="204877" y="1442556"/>
                  <a:pt x="205935" y="1447847"/>
                </a:cubicBezTo>
                <a:cubicBezTo>
                  <a:pt x="206993" y="1453138"/>
                  <a:pt x="87402" y="855180"/>
                  <a:pt x="53535" y="654097"/>
                </a:cubicBezTo>
                <a:cubicBezTo>
                  <a:pt x="19668" y="453014"/>
                  <a:pt x="10143" y="297439"/>
                  <a:pt x="2735" y="241347"/>
                </a:cubicBezTo>
                <a:cubicBezTo>
                  <a:pt x="-4673" y="185255"/>
                  <a:pt x="4852" y="354589"/>
                  <a:pt x="9085" y="317547"/>
                </a:cubicBezTo>
                <a:cubicBezTo>
                  <a:pt x="13318" y="280505"/>
                  <a:pt x="-440" y="-49695"/>
                  <a:pt x="2735" y="63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87C85B15-D652-2CC3-6C8F-DD3734BC16AC}"/>
              </a:ext>
            </a:extLst>
          </p:cNvPr>
          <p:cNvSpPr/>
          <p:nvPr/>
        </p:nvSpPr>
        <p:spPr>
          <a:xfrm>
            <a:off x="3721070" y="7162800"/>
            <a:ext cx="333764" cy="1243713"/>
          </a:xfrm>
          <a:custGeom>
            <a:avLst/>
            <a:gdLst>
              <a:gd name="connsiteX0" fmla="*/ 323880 w 333764"/>
              <a:gd name="connsiteY0" fmla="*/ 0 h 1243713"/>
              <a:gd name="connsiteX1" fmla="*/ 311180 w 333764"/>
              <a:gd name="connsiteY1" fmla="*/ 1181100 h 1243713"/>
              <a:gd name="connsiteX2" fmla="*/ 311180 w 333764"/>
              <a:gd name="connsiteY2" fmla="*/ 1028700 h 1243713"/>
              <a:gd name="connsiteX3" fmla="*/ 30 w 333764"/>
              <a:gd name="connsiteY3" fmla="*/ 584200 h 1243713"/>
              <a:gd name="connsiteX4" fmla="*/ 292130 w 333764"/>
              <a:gd name="connsiteY4" fmla="*/ 933450 h 1243713"/>
              <a:gd name="connsiteX5" fmla="*/ 304830 w 333764"/>
              <a:gd name="connsiteY5" fmla="*/ 806450 h 1243713"/>
              <a:gd name="connsiteX6" fmla="*/ 304830 w 333764"/>
              <a:gd name="connsiteY6" fmla="*/ 793750 h 1243713"/>
              <a:gd name="connsiteX7" fmla="*/ 323880 w 333764"/>
              <a:gd name="connsiteY7" fmla="*/ 0 h 12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64" h="1243713">
                <a:moveTo>
                  <a:pt x="323880" y="0"/>
                </a:moveTo>
                <a:cubicBezTo>
                  <a:pt x="318588" y="504825"/>
                  <a:pt x="313297" y="1009650"/>
                  <a:pt x="311180" y="1181100"/>
                </a:cubicBezTo>
                <a:cubicBezTo>
                  <a:pt x="309063" y="1352550"/>
                  <a:pt x="363038" y="1128183"/>
                  <a:pt x="311180" y="1028700"/>
                </a:cubicBezTo>
                <a:cubicBezTo>
                  <a:pt x="259322" y="929217"/>
                  <a:pt x="3205" y="600075"/>
                  <a:pt x="30" y="584200"/>
                </a:cubicBezTo>
                <a:cubicBezTo>
                  <a:pt x="-3145" y="568325"/>
                  <a:pt x="241330" y="896408"/>
                  <a:pt x="292130" y="933450"/>
                </a:cubicBezTo>
                <a:cubicBezTo>
                  <a:pt x="342930" y="970492"/>
                  <a:pt x="302713" y="829733"/>
                  <a:pt x="304830" y="806450"/>
                </a:cubicBezTo>
                <a:cubicBezTo>
                  <a:pt x="306947" y="783167"/>
                  <a:pt x="304830" y="793750"/>
                  <a:pt x="304830" y="793750"/>
                </a:cubicBezTo>
                <a:lnTo>
                  <a:pt x="32388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54FAE3E2-403E-92AE-548B-32ECE5324FE6}"/>
              </a:ext>
            </a:extLst>
          </p:cNvPr>
          <p:cNvSpPr/>
          <p:nvPr/>
        </p:nvSpPr>
        <p:spPr>
          <a:xfrm>
            <a:off x="3503497" y="5667235"/>
            <a:ext cx="396647" cy="1566184"/>
          </a:xfrm>
          <a:custGeom>
            <a:avLst/>
            <a:gdLst>
              <a:gd name="connsiteX0" fmla="*/ 90603 w 396647"/>
              <a:gd name="connsiteY0" fmla="*/ 140 h 1566184"/>
              <a:gd name="connsiteX1" fmla="*/ 389053 w 396647"/>
              <a:gd name="connsiteY1" fmla="*/ 441465 h 1566184"/>
              <a:gd name="connsiteX2" fmla="*/ 303328 w 396647"/>
              <a:gd name="connsiteY2" fmla="*/ 339865 h 1566184"/>
              <a:gd name="connsiteX3" fmla="*/ 255703 w 396647"/>
              <a:gd name="connsiteY3" fmla="*/ 416065 h 1566184"/>
              <a:gd name="connsiteX4" fmla="*/ 322378 w 396647"/>
              <a:gd name="connsiteY4" fmla="*/ 1073290 h 1566184"/>
              <a:gd name="connsiteX5" fmla="*/ 243003 w 396647"/>
              <a:gd name="connsiteY5" fmla="*/ 758965 h 1566184"/>
              <a:gd name="connsiteX6" fmla="*/ 233478 w 396647"/>
              <a:gd name="connsiteY6" fmla="*/ 911365 h 1566184"/>
              <a:gd name="connsiteX7" fmla="*/ 208078 w 396647"/>
              <a:gd name="connsiteY7" fmla="*/ 1108215 h 1566184"/>
              <a:gd name="connsiteX8" fmla="*/ 281103 w 396647"/>
              <a:gd name="connsiteY8" fmla="*/ 1565415 h 1566184"/>
              <a:gd name="connsiteX9" fmla="*/ 185853 w 396647"/>
              <a:gd name="connsiteY9" fmla="*/ 1203465 h 1566184"/>
              <a:gd name="connsiteX10" fmla="*/ 198553 w 396647"/>
              <a:gd name="connsiteY10" fmla="*/ 698640 h 1566184"/>
              <a:gd name="connsiteX11" fmla="*/ 141403 w 396647"/>
              <a:gd name="connsiteY11" fmla="*/ 762140 h 1566184"/>
              <a:gd name="connsiteX12" fmla="*/ 138228 w 396647"/>
              <a:gd name="connsiteY12" fmla="*/ 616090 h 1566184"/>
              <a:gd name="connsiteX13" fmla="*/ 33453 w 396647"/>
              <a:gd name="connsiteY13" fmla="*/ 622440 h 1566184"/>
              <a:gd name="connsiteX14" fmla="*/ 33453 w 396647"/>
              <a:gd name="connsiteY14" fmla="*/ 6490 h 1566184"/>
              <a:gd name="connsiteX15" fmla="*/ 1703 w 396647"/>
              <a:gd name="connsiteY15" fmla="*/ 317640 h 1566184"/>
              <a:gd name="connsiteX16" fmla="*/ 8053 w 396647"/>
              <a:gd name="connsiteY16" fmla="*/ 485915 h 1566184"/>
              <a:gd name="connsiteX17" fmla="*/ 39803 w 396647"/>
              <a:gd name="connsiteY17" fmla="*/ 158890 h 1566184"/>
              <a:gd name="connsiteX18" fmla="*/ 33453 w 396647"/>
              <a:gd name="connsiteY18" fmla="*/ 390665 h 1566184"/>
              <a:gd name="connsiteX19" fmla="*/ 90603 w 396647"/>
              <a:gd name="connsiteY19" fmla="*/ 140 h 15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647" h="1566184">
                <a:moveTo>
                  <a:pt x="90603" y="140"/>
                </a:moveTo>
                <a:cubicBezTo>
                  <a:pt x="149870" y="8607"/>
                  <a:pt x="353599" y="384844"/>
                  <a:pt x="389053" y="441465"/>
                </a:cubicBezTo>
                <a:cubicBezTo>
                  <a:pt x="424507" y="498086"/>
                  <a:pt x="325553" y="344098"/>
                  <a:pt x="303328" y="339865"/>
                </a:cubicBezTo>
                <a:cubicBezTo>
                  <a:pt x="281103" y="335632"/>
                  <a:pt x="252528" y="293828"/>
                  <a:pt x="255703" y="416065"/>
                </a:cubicBezTo>
                <a:cubicBezTo>
                  <a:pt x="258878" y="538302"/>
                  <a:pt x="324495" y="1016140"/>
                  <a:pt x="322378" y="1073290"/>
                </a:cubicBezTo>
                <a:cubicBezTo>
                  <a:pt x="320261" y="1130440"/>
                  <a:pt x="257820" y="785953"/>
                  <a:pt x="243003" y="758965"/>
                </a:cubicBezTo>
                <a:cubicBezTo>
                  <a:pt x="228186" y="731977"/>
                  <a:pt x="239299" y="853157"/>
                  <a:pt x="233478" y="911365"/>
                </a:cubicBezTo>
                <a:cubicBezTo>
                  <a:pt x="227657" y="969573"/>
                  <a:pt x="200141" y="999207"/>
                  <a:pt x="208078" y="1108215"/>
                </a:cubicBezTo>
                <a:cubicBezTo>
                  <a:pt x="216016" y="1217223"/>
                  <a:pt x="284807" y="1549540"/>
                  <a:pt x="281103" y="1565415"/>
                </a:cubicBezTo>
                <a:cubicBezTo>
                  <a:pt x="277399" y="1581290"/>
                  <a:pt x="199611" y="1347927"/>
                  <a:pt x="185853" y="1203465"/>
                </a:cubicBezTo>
                <a:cubicBezTo>
                  <a:pt x="172095" y="1059003"/>
                  <a:pt x="205961" y="772194"/>
                  <a:pt x="198553" y="698640"/>
                </a:cubicBezTo>
                <a:cubicBezTo>
                  <a:pt x="191145" y="625086"/>
                  <a:pt x="151457" y="775898"/>
                  <a:pt x="141403" y="762140"/>
                </a:cubicBezTo>
                <a:cubicBezTo>
                  <a:pt x="131349" y="748382"/>
                  <a:pt x="156220" y="639373"/>
                  <a:pt x="138228" y="616090"/>
                </a:cubicBezTo>
                <a:cubicBezTo>
                  <a:pt x="120236" y="592807"/>
                  <a:pt x="50915" y="724040"/>
                  <a:pt x="33453" y="622440"/>
                </a:cubicBezTo>
                <a:cubicBezTo>
                  <a:pt x="15991" y="520840"/>
                  <a:pt x="38745" y="57290"/>
                  <a:pt x="33453" y="6490"/>
                </a:cubicBezTo>
                <a:cubicBezTo>
                  <a:pt x="28161" y="-44310"/>
                  <a:pt x="5936" y="237736"/>
                  <a:pt x="1703" y="317640"/>
                </a:cubicBezTo>
                <a:cubicBezTo>
                  <a:pt x="-2530" y="397544"/>
                  <a:pt x="1703" y="512373"/>
                  <a:pt x="8053" y="485915"/>
                </a:cubicBezTo>
                <a:cubicBezTo>
                  <a:pt x="14403" y="459457"/>
                  <a:pt x="35570" y="174765"/>
                  <a:pt x="39803" y="158890"/>
                </a:cubicBezTo>
                <a:cubicBezTo>
                  <a:pt x="44036" y="143015"/>
                  <a:pt x="24986" y="413419"/>
                  <a:pt x="33453" y="390665"/>
                </a:cubicBezTo>
                <a:cubicBezTo>
                  <a:pt x="41920" y="367911"/>
                  <a:pt x="31336" y="-8327"/>
                  <a:pt x="9060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B9DD6734-A75A-58B4-837F-70B76E9B54D6}"/>
              </a:ext>
            </a:extLst>
          </p:cNvPr>
          <p:cNvSpPr/>
          <p:nvPr/>
        </p:nvSpPr>
        <p:spPr>
          <a:xfrm>
            <a:off x="6226237" y="5787109"/>
            <a:ext cx="885866" cy="2133688"/>
          </a:xfrm>
          <a:custGeom>
            <a:avLst/>
            <a:gdLst>
              <a:gd name="connsiteX0" fmla="*/ 359047 w 885866"/>
              <a:gd name="connsiteY0" fmla="*/ 80 h 2133688"/>
              <a:gd name="connsiteX1" fmla="*/ 10131 w 885866"/>
              <a:gd name="connsiteY1" fmla="*/ 304880 h 2133688"/>
              <a:gd name="connsiteX2" fmla="*/ 98363 w 885866"/>
              <a:gd name="connsiteY2" fmla="*/ 236702 h 2133688"/>
              <a:gd name="connsiteX3" fmla="*/ 146489 w 885866"/>
              <a:gd name="connsiteY3" fmla="*/ 369049 h 2133688"/>
              <a:gd name="connsiteX4" fmla="*/ 170552 w 885866"/>
              <a:gd name="connsiteY4" fmla="*/ 336965 h 2133688"/>
              <a:gd name="connsiteX5" fmla="*/ 102374 w 885866"/>
              <a:gd name="connsiteY5" fmla="*/ 1155112 h 2133688"/>
              <a:gd name="connsiteX6" fmla="*/ 134458 w 885866"/>
              <a:gd name="connsiteY6" fmla="*/ 1163133 h 2133688"/>
              <a:gd name="connsiteX7" fmla="*/ 130447 w 885866"/>
              <a:gd name="connsiteY7" fmla="*/ 1532102 h 2133688"/>
              <a:gd name="connsiteX8" fmla="*/ 102374 w 885866"/>
              <a:gd name="connsiteY8" fmla="*/ 1812838 h 2133688"/>
              <a:gd name="connsiteX9" fmla="*/ 118416 w 885866"/>
              <a:gd name="connsiteY9" fmla="*/ 1564186 h 2133688"/>
              <a:gd name="connsiteX10" fmla="*/ 367068 w 885866"/>
              <a:gd name="connsiteY10" fmla="*/ 1973259 h 2133688"/>
              <a:gd name="connsiteX11" fmla="*/ 471342 w 885866"/>
              <a:gd name="connsiteY11" fmla="*/ 2081544 h 2133688"/>
              <a:gd name="connsiteX12" fmla="*/ 367068 w 885866"/>
              <a:gd name="connsiteY12" fmla="*/ 1977270 h 2133688"/>
              <a:gd name="connsiteX13" fmla="*/ 351026 w 885866"/>
              <a:gd name="connsiteY13" fmla="*/ 1856954 h 2133688"/>
              <a:gd name="connsiteX14" fmla="*/ 523479 w 885866"/>
              <a:gd name="connsiteY14" fmla="*/ 1949196 h 2133688"/>
              <a:gd name="connsiteX15" fmla="*/ 531500 w 885866"/>
              <a:gd name="connsiteY15" fmla="*/ 1832891 h 2133688"/>
              <a:gd name="connsiteX16" fmla="*/ 880416 w 885866"/>
              <a:gd name="connsiteY16" fmla="*/ 2133680 h 2133688"/>
              <a:gd name="connsiteX17" fmla="*/ 728016 w 885866"/>
              <a:gd name="connsiteY17" fmla="*/ 1840912 h 2133688"/>
              <a:gd name="connsiteX18" fmla="*/ 507437 w 885866"/>
              <a:gd name="connsiteY18" fmla="*/ 1367670 h 2133688"/>
              <a:gd name="connsiteX19" fmla="*/ 643795 w 885866"/>
              <a:gd name="connsiteY19" fmla="*/ 746038 h 2133688"/>
              <a:gd name="connsiteX20" fmla="*/ 575616 w 885866"/>
              <a:gd name="connsiteY20" fmla="*/ 830259 h 2133688"/>
              <a:gd name="connsiteX21" fmla="*/ 391131 w 885866"/>
              <a:gd name="connsiteY21" fmla="*/ 184565 h 2133688"/>
              <a:gd name="connsiteX22" fmla="*/ 347016 w 885866"/>
              <a:gd name="connsiteY22" fmla="*/ 613691 h 2133688"/>
              <a:gd name="connsiteX23" fmla="*/ 266805 w 885866"/>
              <a:gd name="connsiteY23" fmla="*/ 348996 h 2133688"/>
              <a:gd name="connsiteX24" fmla="*/ 178574 w 885866"/>
              <a:gd name="connsiteY24" fmla="*/ 389102 h 2133688"/>
              <a:gd name="connsiteX25" fmla="*/ 355037 w 885866"/>
              <a:gd name="connsiteY25" fmla="*/ 124407 h 2133688"/>
              <a:gd name="connsiteX26" fmla="*/ 150500 w 885866"/>
              <a:gd name="connsiteY26" fmla="*/ 272796 h 2133688"/>
              <a:gd name="connsiteX27" fmla="*/ 359047 w 885866"/>
              <a:gd name="connsiteY27" fmla="*/ 80 h 213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5866" h="2133688">
                <a:moveTo>
                  <a:pt x="359047" y="80"/>
                </a:moveTo>
                <a:cubicBezTo>
                  <a:pt x="335652" y="5427"/>
                  <a:pt x="53578" y="265443"/>
                  <a:pt x="10131" y="304880"/>
                </a:cubicBezTo>
                <a:cubicBezTo>
                  <a:pt x="-33316" y="344317"/>
                  <a:pt x="75637" y="226007"/>
                  <a:pt x="98363" y="236702"/>
                </a:cubicBezTo>
                <a:cubicBezTo>
                  <a:pt x="121089" y="247397"/>
                  <a:pt x="134458" y="352339"/>
                  <a:pt x="146489" y="369049"/>
                </a:cubicBezTo>
                <a:cubicBezTo>
                  <a:pt x="158520" y="385759"/>
                  <a:pt x="177904" y="205955"/>
                  <a:pt x="170552" y="336965"/>
                </a:cubicBezTo>
                <a:cubicBezTo>
                  <a:pt x="163199" y="467976"/>
                  <a:pt x="108390" y="1017417"/>
                  <a:pt x="102374" y="1155112"/>
                </a:cubicBezTo>
                <a:cubicBezTo>
                  <a:pt x="96358" y="1292807"/>
                  <a:pt x="129779" y="1100301"/>
                  <a:pt x="134458" y="1163133"/>
                </a:cubicBezTo>
                <a:cubicBezTo>
                  <a:pt x="139137" y="1225965"/>
                  <a:pt x="135794" y="1423818"/>
                  <a:pt x="130447" y="1532102"/>
                </a:cubicBezTo>
                <a:cubicBezTo>
                  <a:pt x="125100" y="1640386"/>
                  <a:pt x="104379" y="1807491"/>
                  <a:pt x="102374" y="1812838"/>
                </a:cubicBezTo>
                <a:cubicBezTo>
                  <a:pt x="100369" y="1818185"/>
                  <a:pt x="74300" y="1537449"/>
                  <a:pt x="118416" y="1564186"/>
                </a:cubicBezTo>
                <a:cubicBezTo>
                  <a:pt x="162532" y="1590923"/>
                  <a:pt x="308247" y="1887033"/>
                  <a:pt x="367068" y="1973259"/>
                </a:cubicBezTo>
                <a:cubicBezTo>
                  <a:pt x="425889" y="2059485"/>
                  <a:pt x="471342" y="2081544"/>
                  <a:pt x="471342" y="2081544"/>
                </a:cubicBezTo>
                <a:cubicBezTo>
                  <a:pt x="471342" y="2082212"/>
                  <a:pt x="387121" y="2014702"/>
                  <a:pt x="367068" y="1977270"/>
                </a:cubicBezTo>
                <a:cubicBezTo>
                  <a:pt x="347015" y="1939838"/>
                  <a:pt x="324958" y="1861633"/>
                  <a:pt x="351026" y="1856954"/>
                </a:cubicBezTo>
                <a:cubicBezTo>
                  <a:pt x="377094" y="1852275"/>
                  <a:pt x="493400" y="1953207"/>
                  <a:pt x="523479" y="1949196"/>
                </a:cubicBezTo>
                <a:cubicBezTo>
                  <a:pt x="553558" y="1945186"/>
                  <a:pt x="472011" y="1802144"/>
                  <a:pt x="531500" y="1832891"/>
                </a:cubicBezTo>
                <a:cubicBezTo>
                  <a:pt x="590989" y="1863638"/>
                  <a:pt x="847663" y="2132343"/>
                  <a:pt x="880416" y="2133680"/>
                </a:cubicBezTo>
                <a:cubicBezTo>
                  <a:pt x="913169" y="2135017"/>
                  <a:pt x="790179" y="1968580"/>
                  <a:pt x="728016" y="1840912"/>
                </a:cubicBezTo>
                <a:cubicBezTo>
                  <a:pt x="665853" y="1713244"/>
                  <a:pt x="521474" y="1550149"/>
                  <a:pt x="507437" y="1367670"/>
                </a:cubicBezTo>
                <a:cubicBezTo>
                  <a:pt x="493400" y="1185191"/>
                  <a:pt x="632432" y="835607"/>
                  <a:pt x="643795" y="746038"/>
                </a:cubicBezTo>
                <a:cubicBezTo>
                  <a:pt x="655158" y="656470"/>
                  <a:pt x="617727" y="923838"/>
                  <a:pt x="575616" y="830259"/>
                </a:cubicBezTo>
                <a:cubicBezTo>
                  <a:pt x="533505" y="736680"/>
                  <a:pt x="429231" y="220660"/>
                  <a:pt x="391131" y="184565"/>
                </a:cubicBezTo>
                <a:cubicBezTo>
                  <a:pt x="353031" y="148470"/>
                  <a:pt x="367737" y="586286"/>
                  <a:pt x="347016" y="613691"/>
                </a:cubicBezTo>
                <a:cubicBezTo>
                  <a:pt x="326295" y="641096"/>
                  <a:pt x="294879" y="386427"/>
                  <a:pt x="266805" y="348996"/>
                </a:cubicBezTo>
                <a:cubicBezTo>
                  <a:pt x="238731" y="311565"/>
                  <a:pt x="163869" y="426534"/>
                  <a:pt x="178574" y="389102"/>
                </a:cubicBezTo>
                <a:cubicBezTo>
                  <a:pt x="193279" y="351671"/>
                  <a:pt x="359716" y="143791"/>
                  <a:pt x="355037" y="124407"/>
                </a:cubicBezTo>
                <a:cubicBezTo>
                  <a:pt x="350358" y="105023"/>
                  <a:pt x="150500" y="288170"/>
                  <a:pt x="150500" y="272796"/>
                </a:cubicBezTo>
                <a:cubicBezTo>
                  <a:pt x="150500" y="257422"/>
                  <a:pt x="382442" y="-5267"/>
                  <a:pt x="35904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F890B15C-F4CF-478E-F775-0A35AB7814E0}"/>
              </a:ext>
            </a:extLst>
          </p:cNvPr>
          <p:cNvSpPr/>
          <p:nvPr/>
        </p:nvSpPr>
        <p:spPr>
          <a:xfrm>
            <a:off x="3841542" y="3682997"/>
            <a:ext cx="125193" cy="193989"/>
          </a:xfrm>
          <a:custGeom>
            <a:avLst/>
            <a:gdLst>
              <a:gd name="connsiteX0" fmla="*/ 66883 w 125193"/>
              <a:gd name="connsiteY0" fmla="*/ 3 h 193989"/>
              <a:gd name="connsiteX1" fmla="*/ 57358 w 125193"/>
              <a:gd name="connsiteY1" fmla="*/ 98428 h 193989"/>
              <a:gd name="connsiteX2" fmla="*/ 124033 w 125193"/>
              <a:gd name="connsiteY2" fmla="*/ 190503 h 193989"/>
              <a:gd name="connsiteX3" fmla="*/ 92283 w 125193"/>
              <a:gd name="connsiteY3" fmla="*/ 168278 h 193989"/>
              <a:gd name="connsiteX4" fmla="*/ 208 w 125193"/>
              <a:gd name="connsiteY4" fmla="*/ 107953 h 193989"/>
              <a:gd name="connsiteX5" fmla="*/ 66883 w 125193"/>
              <a:gd name="connsiteY5" fmla="*/ 139703 h 193989"/>
              <a:gd name="connsiteX6" fmla="*/ 57358 w 125193"/>
              <a:gd name="connsiteY6" fmla="*/ 111128 h 193989"/>
              <a:gd name="connsiteX7" fmla="*/ 47833 w 125193"/>
              <a:gd name="connsiteY7" fmla="*/ 101603 h 193989"/>
              <a:gd name="connsiteX8" fmla="*/ 66883 w 125193"/>
              <a:gd name="connsiteY8" fmla="*/ 3 h 1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93" h="193989">
                <a:moveTo>
                  <a:pt x="66883" y="3"/>
                </a:moveTo>
                <a:cubicBezTo>
                  <a:pt x="68470" y="-526"/>
                  <a:pt x="47833" y="66678"/>
                  <a:pt x="57358" y="98428"/>
                </a:cubicBezTo>
                <a:cubicBezTo>
                  <a:pt x="66883" y="130178"/>
                  <a:pt x="124033" y="190503"/>
                  <a:pt x="124033" y="190503"/>
                </a:cubicBezTo>
                <a:cubicBezTo>
                  <a:pt x="129854" y="202145"/>
                  <a:pt x="112921" y="182036"/>
                  <a:pt x="92283" y="168278"/>
                </a:cubicBezTo>
                <a:cubicBezTo>
                  <a:pt x="71645" y="154520"/>
                  <a:pt x="4441" y="112715"/>
                  <a:pt x="208" y="107953"/>
                </a:cubicBezTo>
                <a:cubicBezTo>
                  <a:pt x="-4025" y="103191"/>
                  <a:pt x="57358" y="139174"/>
                  <a:pt x="66883" y="139703"/>
                </a:cubicBezTo>
                <a:cubicBezTo>
                  <a:pt x="76408" y="140232"/>
                  <a:pt x="57358" y="111128"/>
                  <a:pt x="57358" y="111128"/>
                </a:cubicBezTo>
                <a:cubicBezTo>
                  <a:pt x="54183" y="104778"/>
                  <a:pt x="46245" y="117478"/>
                  <a:pt x="47833" y="101603"/>
                </a:cubicBezTo>
                <a:cubicBezTo>
                  <a:pt x="49420" y="85728"/>
                  <a:pt x="65296" y="532"/>
                  <a:pt x="668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802FE46E-8017-B251-A44E-DF32C604F493}"/>
              </a:ext>
            </a:extLst>
          </p:cNvPr>
          <p:cNvSpPr/>
          <p:nvPr/>
        </p:nvSpPr>
        <p:spPr>
          <a:xfrm>
            <a:off x="3911445" y="3660477"/>
            <a:ext cx="347155" cy="155815"/>
          </a:xfrm>
          <a:custGeom>
            <a:avLst/>
            <a:gdLst>
              <a:gd name="connsiteX0" fmla="*/ 155 w 347155"/>
              <a:gd name="connsiteY0" fmla="*/ 298 h 155815"/>
              <a:gd name="connsiteX1" fmla="*/ 155730 w 347155"/>
              <a:gd name="connsiteY1" fmla="*/ 149523 h 155815"/>
              <a:gd name="connsiteX2" fmla="*/ 155730 w 347155"/>
              <a:gd name="connsiteY2" fmla="*/ 127298 h 155815"/>
              <a:gd name="connsiteX3" fmla="*/ 209705 w 347155"/>
              <a:gd name="connsiteY3" fmla="*/ 120948 h 155815"/>
              <a:gd name="connsiteX4" fmla="*/ 346230 w 347155"/>
              <a:gd name="connsiteY4" fmla="*/ 133648 h 155815"/>
              <a:gd name="connsiteX5" fmla="*/ 263680 w 347155"/>
              <a:gd name="connsiteY5" fmla="*/ 124123 h 155815"/>
              <a:gd name="connsiteX6" fmla="*/ 149380 w 347155"/>
              <a:gd name="connsiteY6" fmla="*/ 41573 h 155815"/>
              <a:gd name="connsiteX7" fmla="*/ 235105 w 347155"/>
              <a:gd name="connsiteY7" fmla="*/ 120948 h 155815"/>
              <a:gd name="connsiteX8" fmla="*/ 174780 w 347155"/>
              <a:gd name="connsiteY8" fmla="*/ 136823 h 155815"/>
              <a:gd name="connsiteX9" fmla="*/ 127155 w 347155"/>
              <a:gd name="connsiteY9" fmla="*/ 111423 h 155815"/>
              <a:gd name="connsiteX10" fmla="*/ 155 w 347155"/>
              <a:gd name="connsiteY10" fmla="*/ 298 h 1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155" h="155815">
                <a:moveTo>
                  <a:pt x="155" y="298"/>
                </a:moveTo>
                <a:cubicBezTo>
                  <a:pt x="4917" y="6648"/>
                  <a:pt x="155730" y="149523"/>
                  <a:pt x="155730" y="149523"/>
                </a:cubicBezTo>
                <a:cubicBezTo>
                  <a:pt x="181659" y="170690"/>
                  <a:pt x="146734" y="132060"/>
                  <a:pt x="155730" y="127298"/>
                </a:cubicBezTo>
                <a:cubicBezTo>
                  <a:pt x="164726" y="122536"/>
                  <a:pt x="177955" y="119890"/>
                  <a:pt x="209705" y="120948"/>
                </a:cubicBezTo>
                <a:cubicBezTo>
                  <a:pt x="241455" y="122006"/>
                  <a:pt x="337234" y="133119"/>
                  <a:pt x="346230" y="133648"/>
                </a:cubicBezTo>
                <a:cubicBezTo>
                  <a:pt x="355226" y="134177"/>
                  <a:pt x="296488" y="139469"/>
                  <a:pt x="263680" y="124123"/>
                </a:cubicBezTo>
                <a:cubicBezTo>
                  <a:pt x="230872" y="108777"/>
                  <a:pt x="154143" y="42102"/>
                  <a:pt x="149380" y="41573"/>
                </a:cubicBezTo>
                <a:cubicBezTo>
                  <a:pt x="144618" y="41044"/>
                  <a:pt x="230872" y="105073"/>
                  <a:pt x="235105" y="120948"/>
                </a:cubicBezTo>
                <a:cubicBezTo>
                  <a:pt x="239338" y="136823"/>
                  <a:pt x="192772" y="138411"/>
                  <a:pt x="174780" y="136823"/>
                </a:cubicBezTo>
                <a:cubicBezTo>
                  <a:pt x="156788" y="135236"/>
                  <a:pt x="153084" y="132061"/>
                  <a:pt x="127155" y="111423"/>
                </a:cubicBezTo>
                <a:cubicBezTo>
                  <a:pt x="101226" y="90786"/>
                  <a:pt x="-4607" y="-6052"/>
                  <a:pt x="155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6288ED9B-95E8-77F0-8FD6-115148B04B38}"/>
              </a:ext>
            </a:extLst>
          </p:cNvPr>
          <p:cNvSpPr/>
          <p:nvPr/>
        </p:nvSpPr>
        <p:spPr>
          <a:xfrm>
            <a:off x="3583397" y="3719277"/>
            <a:ext cx="292901" cy="615075"/>
          </a:xfrm>
          <a:custGeom>
            <a:avLst/>
            <a:gdLst>
              <a:gd name="connsiteX0" fmla="*/ 1051 w 292901"/>
              <a:gd name="connsiteY0" fmla="*/ 502 h 615075"/>
              <a:gd name="connsiteX1" fmla="*/ 271713 w 292901"/>
              <a:gd name="connsiteY1" fmla="*/ 315056 h 615075"/>
              <a:gd name="connsiteX2" fmla="*/ 268056 w 292901"/>
              <a:gd name="connsiteY2" fmla="*/ 358947 h 615075"/>
              <a:gd name="connsiteX3" fmla="*/ 209534 w 292901"/>
              <a:gd name="connsiteY3" fmla="*/ 395523 h 615075"/>
              <a:gd name="connsiteX4" fmla="*/ 110779 w 292901"/>
              <a:gd name="connsiteY4" fmla="*/ 614979 h 615075"/>
              <a:gd name="connsiteX5" fmla="*/ 202219 w 292901"/>
              <a:gd name="connsiteY5" fmla="*/ 366262 h 615075"/>
              <a:gd name="connsiteX6" fmla="*/ 114437 w 292901"/>
              <a:gd name="connsiteY6" fmla="*/ 413811 h 615075"/>
              <a:gd name="connsiteX7" fmla="*/ 165643 w 292901"/>
              <a:gd name="connsiteY7" fmla="*/ 355289 h 615075"/>
              <a:gd name="connsiteX8" fmla="*/ 37627 w 292901"/>
              <a:gd name="connsiteY8" fmla="*/ 168752 h 615075"/>
              <a:gd name="connsiteX9" fmla="*/ 165643 w 292901"/>
              <a:gd name="connsiteY9" fmla="*/ 278480 h 615075"/>
              <a:gd name="connsiteX10" fmla="*/ 176616 w 292901"/>
              <a:gd name="connsiteY10" fmla="*/ 241904 h 615075"/>
              <a:gd name="connsiteX11" fmla="*/ 1051 w 292901"/>
              <a:gd name="connsiteY11" fmla="*/ 502 h 6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901" h="615075">
                <a:moveTo>
                  <a:pt x="1051" y="502"/>
                </a:moveTo>
                <a:cubicBezTo>
                  <a:pt x="16901" y="12694"/>
                  <a:pt x="227212" y="255315"/>
                  <a:pt x="271713" y="315056"/>
                </a:cubicBezTo>
                <a:cubicBezTo>
                  <a:pt x="316214" y="374797"/>
                  <a:pt x="278419" y="345536"/>
                  <a:pt x="268056" y="358947"/>
                </a:cubicBezTo>
                <a:cubicBezTo>
                  <a:pt x="257693" y="372358"/>
                  <a:pt x="235747" y="352851"/>
                  <a:pt x="209534" y="395523"/>
                </a:cubicBezTo>
                <a:cubicBezTo>
                  <a:pt x="183321" y="438195"/>
                  <a:pt x="111998" y="619856"/>
                  <a:pt x="110779" y="614979"/>
                </a:cubicBezTo>
                <a:cubicBezTo>
                  <a:pt x="109560" y="610102"/>
                  <a:pt x="201609" y="399790"/>
                  <a:pt x="202219" y="366262"/>
                </a:cubicBezTo>
                <a:cubicBezTo>
                  <a:pt x="202829" y="332734"/>
                  <a:pt x="120533" y="415640"/>
                  <a:pt x="114437" y="413811"/>
                </a:cubicBezTo>
                <a:cubicBezTo>
                  <a:pt x="108341" y="411982"/>
                  <a:pt x="178445" y="396132"/>
                  <a:pt x="165643" y="355289"/>
                </a:cubicBezTo>
                <a:cubicBezTo>
                  <a:pt x="152841" y="314446"/>
                  <a:pt x="37627" y="181553"/>
                  <a:pt x="37627" y="168752"/>
                </a:cubicBezTo>
                <a:cubicBezTo>
                  <a:pt x="37627" y="155951"/>
                  <a:pt x="142478" y="266288"/>
                  <a:pt x="165643" y="278480"/>
                </a:cubicBezTo>
                <a:cubicBezTo>
                  <a:pt x="188808" y="290672"/>
                  <a:pt x="199781" y="282138"/>
                  <a:pt x="176616" y="241904"/>
                </a:cubicBezTo>
                <a:cubicBezTo>
                  <a:pt x="153451" y="201670"/>
                  <a:pt x="-14799" y="-11690"/>
                  <a:pt x="105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A3D51F80-44F4-8AD8-11E7-5476A81FB730}"/>
              </a:ext>
            </a:extLst>
          </p:cNvPr>
          <p:cNvSpPr/>
          <p:nvPr/>
        </p:nvSpPr>
        <p:spPr>
          <a:xfrm>
            <a:off x="4696018" y="3749037"/>
            <a:ext cx="128361" cy="189598"/>
          </a:xfrm>
          <a:custGeom>
            <a:avLst/>
            <a:gdLst>
              <a:gd name="connsiteX0" fmla="*/ 340 w 128361"/>
              <a:gd name="connsiteY0" fmla="*/ 3661 h 189598"/>
              <a:gd name="connsiteX1" fmla="*/ 95438 w 128361"/>
              <a:gd name="connsiteY1" fmla="*/ 186541 h 189598"/>
              <a:gd name="connsiteX2" fmla="*/ 69835 w 128361"/>
              <a:gd name="connsiteY2" fmla="*/ 109731 h 189598"/>
              <a:gd name="connsiteX3" fmla="*/ 128356 w 128361"/>
              <a:gd name="connsiteY3" fmla="*/ 3 h 189598"/>
              <a:gd name="connsiteX4" fmla="*/ 66177 w 128361"/>
              <a:gd name="connsiteY4" fmla="*/ 113389 h 189598"/>
              <a:gd name="connsiteX5" fmla="*/ 340 w 128361"/>
              <a:gd name="connsiteY5" fmla="*/ 3661 h 18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61" h="189598">
                <a:moveTo>
                  <a:pt x="340" y="3661"/>
                </a:moveTo>
                <a:cubicBezTo>
                  <a:pt x="5217" y="15853"/>
                  <a:pt x="83856" y="168863"/>
                  <a:pt x="95438" y="186541"/>
                </a:cubicBezTo>
                <a:cubicBezTo>
                  <a:pt x="107020" y="204219"/>
                  <a:pt x="64349" y="140821"/>
                  <a:pt x="69835" y="109731"/>
                </a:cubicBezTo>
                <a:cubicBezTo>
                  <a:pt x="75321" y="78641"/>
                  <a:pt x="128966" y="-607"/>
                  <a:pt x="128356" y="3"/>
                </a:cubicBezTo>
                <a:cubicBezTo>
                  <a:pt x="127746" y="613"/>
                  <a:pt x="88122" y="108512"/>
                  <a:pt x="66177" y="113389"/>
                </a:cubicBezTo>
                <a:cubicBezTo>
                  <a:pt x="44232" y="118266"/>
                  <a:pt x="-4537" y="-8531"/>
                  <a:pt x="340" y="36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AB61FB21-86C4-9F7B-B8BF-CC79B8017168}"/>
              </a:ext>
            </a:extLst>
          </p:cNvPr>
          <p:cNvSpPr/>
          <p:nvPr/>
        </p:nvSpPr>
        <p:spPr>
          <a:xfrm>
            <a:off x="5570463" y="3709923"/>
            <a:ext cx="336921" cy="141629"/>
          </a:xfrm>
          <a:custGeom>
            <a:avLst/>
            <a:gdLst>
              <a:gd name="connsiteX0" fmla="*/ 62 w 336921"/>
              <a:gd name="connsiteY0" fmla="*/ 141530 h 141629"/>
              <a:gd name="connsiteX1" fmla="*/ 281697 w 336921"/>
              <a:gd name="connsiteY1" fmla="*/ 6199 h 141629"/>
              <a:gd name="connsiteX2" fmla="*/ 267067 w 336921"/>
              <a:gd name="connsiteY2" fmla="*/ 28144 h 141629"/>
              <a:gd name="connsiteX3" fmla="*/ 336561 w 336921"/>
              <a:gd name="connsiteY3" fmla="*/ 75693 h 141629"/>
              <a:gd name="connsiteX4" fmla="*/ 292670 w 336921"/>
              <a:gd name="connsiteY4" fmla="*/ 20829 h 141629"/>
              <a:gd name="connsiteX5" fmla="*/ 256094 w 336921"/>
              <a:gd name="connsiteY5" fmla="*/ 28144 h 141629"/>
              <a:gd name="connsiteX6" fmla="*/ 62 w 336921"/>
              <a:gd name="connsiteY6" fmla="*/ 141530 h 14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21" h="141629">
                <a:moveTo>
                  <a:pt x="62" y="141530"/>
                </a:moveTo>
                <a:cubicBezTo>
                  <a:pt x="4329" y="137873"/>
                  <a:pt x="281697" y="6199"/>
                  <a:pt x="281697" y="6199"/>
                </a:cubicBezTo>
                <a:cubicBezTo>
                  <a:pt x="326198" y="-12699"/>
                  <a:pt x="257923" y="16562"/>
                  <a:pt x="267067" y="28144"/>
                </a:cubicBezTo>
                <a:cubicBezTo>
                  <a:pt x="276211" y="39726"/>
                  <a:pt x="332294" y="76912"/>
                  <a:pt x="336561" y="75693"/>
                </a:cubicBezTo>
                <a:cubicBezTo>
                  <a:pt x="340828" y="74474"/>
                  <a:pt x="306081" y="28754"/>
                  <a:pt x="292670" y="20829"/>
                </a:cubicBezTo>
                <a:cubicBezTo>
                  <a:pt x="279259" y="12904"/>
                  <a:pt x="301814" y="9856"/>
                  <a:pt x="256094" y="28144"/>
                </a:cubicBezTo>
                <a:cubicBezTo>
                  <a:pt x="210374" y="46432"/>
                  <a:pt x="-4205" y="145187"/>
                  <a:pt x="62" y="14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578029F6-1DA6-59E0-AB36-EBF517100065}"/>
              </a:ext>
            </a:extLst>
          </p:cNvPr>
          <p:cNvSpPr/>
          <p:nvPr/>
        </p:nvSpPr>
        <p:spPr>
          <a:xfrm>
            <a:off x="5957556" y="3716063"/>
            <a:ext cx="224125" cy="8077"/>
          </a:xfrm>
          <a:custGeom>
            <a:avLst/>
            <a:gdLst>
              <a:gd name="connsiteX0" fmla="*/ 4332 w 224125"/>
              <a:gd name="connsiteY0" fmla="*/ 59 h 8077"/>
              <a:gd name="connsiteX1" fmla="*/ 220130 w 224125"/>
              <a:gd name="connsiteY1" fmla="*/ 7374 h 8077"/>
              <a:gd name="connsiteX2" fmla="*/ 139663 w 224125"/>
              <a:gd name="connsiteY2" fmla="*/ 7374 h 8077"/>
              <a:gd name="connsiteX3" fmla="*/ 77484 w 224125"/>
              <a:gd name="connsiteY3" fmla="*/ 3716 h 8077"/>
              <a:gd name="connsiteX4" fmla="*/ 4332 w 224125"/>
              <a:gd name="connsiteY4" fmla="*/ 59 h 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25" h="8077">
                <a:moveTo>
                  <a:pt x="4332" y="59"/>
                </a:moveTo>
                <a:lnTo>
                  <a:pt x="220130" y="7374"/>
                </a:lnTo>
                <a:cubicBezTo>
                  <a:pt x="242685" y="8593"/>
                  <a:pt x="163437" y="7984"/>
                  <a:pt x="139663" y="7374"/>
                </a:cubicBezTo>
                <a:cubicBezTo>
                  <a:pt x="115889" y="6764"/>
                  <a:pt x="93333" y="3716"/>
                  <a:pt x="77484" y="3716"/>
                </a:cubicBezTo>
                <a:cubicBezTo>
                  <a:pt x="61635" y="3716"/>
                  <a:pt x="-19442" y="-551"/>
                  <a:pt x="433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94B6F40C-1DC8-FEFF-30A7-C7E06F5CEE50}"/>
              </a:ext>
            </a:extLst>
          </p:cNvPr>
          <p:cNvSpPr/>
          <p:nvPr/>
        </p:nvSpPr>
        <p:spPr>
          <a:xfrm>
            <a:off x="5910345" y="3701283"/>
            <a:ext cx="158486" cy="131535"/>
          </a:xfrm>
          <a:custGeom>
            <a:avLst/>
            <a:gdLst>
              <a:gd name="connsiteX0" fmla="*/ 337 w 158486"/>
              <a:gd name="connsiteY0" fmla="*/ 208 h 131535"/>
              <a:gd name="connsiteX1" fmla="*/ 150298 w 158486"/>
              <a:gd name="connsiteY1" fmla="*/ 124567 h 131535"/>
              <a:gd name="connsiteX2" fmla="*/ 135668 w 158486"/>
              <a:gd name="connsiteY2" fmla="*/ 113594 h 131535"/>
              <a:gd name="connsiteX3" fmla="*/ 110065 w 158486"/>
              <a:gd name="connsiteY3" fmla="*/ 95306 h 131535"/>
              <a:gd name="connsiteX4" fmla="*/ 337 w 158486"/>
              <a:gd name="connsiteY4" fmla="*/ 208 h 13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6" h="131535">
                <a:moveTo>
                  <a:pt x="337" y="208"/>
                </a:moveTo>
                <a:cubicBezTo>
                  <a:pt x="7042" y="5085"/>
                  <a:pt x="150298" y="124567"/>
                  <a:pt x="150298" y="124567"/>
                </a:cubicBezTo>
                <a:cubicBezTo>
                  <a:pt x="172853" y="143465"/>
                  <a:pt x="142373" y="118471"/>
                  <a:pt x="135668" y="113594"/>
                </a:cubicBezTo>
                <a:cubicBezTo>
                  <a:pt x="128963" y="108717"/>
                  <a:pt x="131401" y="112985"/>
                  <a:pt x="110065" y="95306"/>
                </a:cubicBezTo>
                <a:cubicBezTo>
                  <a:pt x="88729" y="77628"/>
                  <a:pt x="-6368" y="-4669"/>
                  <a:pt x="337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4DC80EDF-2B3E-3430-CC46-7B5878FD5BC8}"/>
              </a:ext>
            </a:extLst>
          </p:cNvPr>
          <p:cNvSpPr/>
          <p:nvPr/>
        </p:nvSpPr>
        <p:spPr>
          <a:xfrm>
            <a:off x="5376088" y="3402007"/>
            <a:ext cx="70923" cy="352155"/>
          </a:xfrm>
          <a:custGeom>
            <a:avLst/>
            <a:gdLst>
              <a:gd name="connsiteX0" fmla="*/ 584 w 70923"/>
              <a:gd name="connsiteY0" fmla="*/ 347033 h 352155"/>
              <a:gd name="connsiteX1" fmla="*/ 70078 w 70923"/>
              <a:gd name="connsiteY1" fmla="*/ 6876 h 352155"/>
              <a:gd name="connsiteX2" fmla="*/ 40818 w 70923"/>
              <a:gd name="connsiteY2" fmla="*/ 123919 h 352155"/>
              <a:gd name="connsiteX3" fmla="*/ 66421 w 70923"/>
              <a:gd name="connsiteY3" fmla="*/ 186099 h 352155"/>
              <a:gd name="connsiteX4" fmla="*/ 51790 w 70923"/>
              <a:gd name="connsiteY4" fmla="*/ 160495 h 352155"/>
              <a:gd name="connsiteX5" fmla="*/ 37160 w 70923"/>
              <a:gd name="connsiteY5" fmla="*/ 208044 h 352155"/>
              <a:gd name="connsiteX6" fmla="*/ 584 w 70923"/>
              <a:gd name="connsiteY6" fmla="*/ 347033 h 35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23" h="352155">
                <a:moveTo>
                  <a:pt x="584" y="347033"/>
                </a:moveTo>
                <a:cubicBezTo>
                  <a:pt x="6070" y="313505"/>
                  <a:pt x="63372" y="44062"/>
                  <a:pt x="70078" y="6876"/>
                </a:cubicBezTo>
                <a:cubicBezTo>
                  <a:pt x="76784" y="-30310"/>
                  <a:pt x="41427" y="94049"/>
                  <a:pt x="40818" y="123919"/>
                </a:cubicBezTo>
                <a:cubicBezTo>
                  <a:pt x="40209" y="153789"/>
                  <a:pt x="64592" y="180003"/>
                  <a:pt x="66421" y="186099"/>
                </a:cubicBezTo>
                <a:cubicBezTo>
                  <a:pt x="68250" y="192195"/>
                  <a:pt x="56667" y="156838"/>
                  <a:pt x="51790" y="160495"/>
                </a:cubicBezTo>
                <a:cubicBezTo>
                  <a:pt x="46913" y="164152"/>
                  <a:pt x="44475" y="176345"/>
                  <a:pt x="37160" y="208044"/>
                </a:cubicBezTo>
                <a:cubicBezTo>
                  <a:pt x="29845" y="239743"/>
                  <a:pt x="-4902" y="380561"/>
                  <a:pt x="584" y="3470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AB481BB0-E694-7D0F-2310-0E31F5551ED5}"/>
              </a:ext>
            </a:extLst>
          </p:cNvPr>
          <p:cNvSpPr/>
          <p:nvPr/>
        </p:nvSpPr>
        <p:spPr>
          <a:xfrm>
            <a:off x="5007177" y="3335263"/>
            <a:ext cx="80545" cy="188619"/>
          </a:xfrm>
          <a:custGeom>
            <a:avLst/>
            <a:gdLst>
              <a:gd name="connsiteX0" fmla="*/ 80545 w 80545"/>
              <a:gd name="connsiteY0" fmla="*/ 468 h 188619"/>
              <a:gd name="connsiteX1" fmla="*/ 40311 w 80545"/>
              <a:gd name="connsiteY1" fmla="*/ 157745 h 188619"/>
              <a:gd name="connsiteX2" fmla="*/ 43969 w 80545"/>
              <a:gd name="connsiteY2" fmla="*/ 187006 h 188619"/>
              <a:gd name="connsiteX3" fmla="*/ 51284 w 80545"/>
              <a:gd name="connsiteY3" fmla="*/ 132142 h 188619"/>
              <a:gd name="connsiteX4" fmla="*/ 77 w 80545"/>
              <a:gd name="connsiteY4" fmla="*/ 44359 h 188619"/>
              <a:gd name="connsiteX5" fmla="*/ 40311 w 80545"/>
              <a:gd name="connsiteY5" fmla="*/ 106539 h 188619"/>
              <a:gd name="connsiteX6" fmla="*/ 80545 w 80545"/>
              <a:gd name="connsiteY6" fmla="*/ 468 h 18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45" h="188619">
                <a:moveTo>
                  <a:pt x="80545" y="468"/>
                </a:moveTo>
                <a:cubicBezTo>
                  <a:pt x="80545" y="9002"/>
                  <a:pt x="46407" y="126655"/>
                  <a:pt x="40311" y="157745"/>
                </a:cubicBezTo>
                <a:cubicBezTo>
                  <a:pt x="34215" y="188835"/>
                  <a:pt x="42140" y="191273"/>
                  <a:pt x="43969" y="187006"/>
                </a:cubicBezTo>
                <a:cubicBezTo>
                  <a:pt x="45798" y="182739"/>
                  <a:pt x="58599" y="155916"/>
                  <a:pt x="51284" y="132142"/>
                </a:cubicBezTo>
                <a:cubicBezTo>
                  <a:pt x="43969" y="108368"/>
                  <a:pt x="1906" y="48626"/>
                  <a:pt x="77" y="44359"/>
                </a:cubicBezTo>
                <a:cubicBezTo>
                  <a:pt x="-1752" y="40092"/>
                  <a:pt x="29338" y="110196"/>
                  <a:pt x="40311" y="106539"/>
                </a:cubicBezTo>
                <a:cubicBezTo>
                  <a:pt x="51284" y="102882"/>
                  <a:pt x="80545" y="-8066"/>
                  <a:pt x="80545" y="4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A64A741D-24C1-0D4B-39EE-62A4DB452F2C}"/>
              </a:ext>
            </a:extLst>
          </p:cNvPr>
          <p:cNvSpPr/>
          <p:nvPr/>
        </p:nvSpPr>
        <p:spPr>
          <a:xfrm>
            <a:off x="4073348" y="3439738"/>
            <a:ext cx="622903" cy="118984"/>
          </a:xfrm>
          <a:custGeom>
            <a:avLst/>
            <a:gdLst>
              <a:gd name="connsiteX0" fmla="*/ 177 w 622903"/>
              <a:gd name="connsiteY0" fmla="*/ 5137 h 118984"/>
              <a:gd name="connsiteX1" fmla="*/ 336727 w 622903"/>
              <a:gd name="connsiteY1" fmla="*/ 36887 h 118984"/>
              <a:gd name="connsiteX2" fmla="*/ 320852 w 622903"/>
              <a:gd name="connsiteY2" fmla="*/ 11487 h 118984"/>
              <a:gd name="connsiteX3" fmla="*/ 374827 w 622903"/>
              <a:gd name="connsiteY3" fmla="*/ 65462 h 118984"/>
              <a:gd name="connsiteX4" fmla="*/ 435152 w 622903"/>
              <a:gd name="connsiteY4" fmla="*/ 71812 h 118984"/>
              <a:gd name="connsiteX5" fmla="*/ 492302 w 622903"/>
              <a:gd name="connsiteY5" fmla="*/ 113087 h 118984"/>
              <a:gd name="connsiteX6" fmla="*/ 622477 w 622903"/>
              <a:gd name="connsiteY6" fmla="*/ 100387 h 118984"/>
              <a:gd name="connsiteX7" fmla="*/ 530402 w 622903"/>
              <a:gd name="connsiteY7" fmla="*/ 116262 h 118984"/>
              <a:gd name="connsiteX8" fmla="*/ 428802 w 622903"/>
              <a:gd name="connsiteY8" fmla="*/ 33712 h 118984"/>
              <a:gd name="connsiteX9" fmla="*/ 482777 w 622903"/>
              <a:gd name="connsiteY9" fmla="*/ 116262 h 118984"/>
              <a:gd name="connsiteX10" fmla="*/ 409752 w 622903"/>
              <a:gd name="connsiteY10" fmla="*/ 81337 h 118984"/>
              <a:gd name="connsiteX11" fmla="*/ 304977 w 622903"/>
              <a:gd name="connsiteY11" fmla="*/ 1962 h 118984"/>
              <a:gd name="connsiteX12" fmla="*/ 317677 w 622903"/>
              <a:gd name="connsiteY12" fmla="*/ 24187 h 118984"/>
              <a:gd name="connsiteX13" fmla="*/ 235127 w 622903"/>
              <a:gd name="connsiteY13" fmla="*/ 24187 h 118984"/>
              <a:gd name="connsiteX14" fmla="*/ 289102 w 622903"/>
              <a:gd name="connsiteY14" fmla="*/ 24187 h 118984"/>
              <a:gd name="connsiteX15" fmla="*/ 177 w 622903"/>
              <a:gd name="connsiteY15" fmla="*/ 5137 h 1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2903" h="118984">
                <a:moveTo>
                  <a:pt x="177" y="5137"/>
                </a:moveTo>
                <a:cubicBezTo>
                  <a:pt x="8114" y="7254"/>
                  <a:pt x="283281" y="35829"/>
                  <a:pt x="336727" y="36887"/>
                </a:cubicBezTo>
                <a:cubicBezTo>
                  <a:pt x="390173" y="37945"/>
                  <a:pt x="314502" y="6725"/>
                  <a:pt x="320852" y="11487"/>
                </a:cubicBezTo>
                <a:cubicBezTo>
                  <a:pt x="327202" y="16249"/>
                  <a:pt x="355777" y="55408"/>
                  <a:pt x="374827" y="65462"/>
                </a:cubicBezTo>
                <a:cubicBezTo>
                  <a:pt x="393877" y="75516"/>
                  <a:pt x="415573" y="63874"/>
                  <a:pt x="435152" y="71812"/>
                </a:cubicBezTo>
                <a:cubicBezTo>
                  <a:pt x="454731" y="79750"/>
                  <a:pt x="461081" y="108325"/>
                  <a:pt x="492302" y="113087"/>
                </a:cubicBezTo>
                <a:cubicBezTo>
                  <a:pt x="523523" y="117849"/>
                  <a:pt x="616127" y="99858"/>
                  <a:pt x="622477" y="100387"/>
                </a:cubicBezTo>
                <a:cubicBezTo>
                  <a:pt x="628827" y="100916"/>
                  <a:pt x="562681" y="127375"/>
                  <a:pt x="530402" y="116262"/>
                </a:cubicBezTo>
                <a:cubicBezTo>
                  <a:pt x="498123" y="105150"/>
                  <a:pt x="436739" y="33712"/>
                  <a:pt x="428802" y="33712"/>
                </a:cubicBezTo>
                <a:cubicBezTo>
                  <a:pt x="420865" y="33712"/>
                  <a:pt x="485952" y="108324"/>
                  <a:pt x="482777" y="116262"/>
                </a:cubicBezTo>
                <a:cubicBezTo>
                  <a:pt x="479602" y="124200"/>
                  <a:pt x="439385" y="100387"/>
                  <a:pt x="409752" y="81337"/>
                </a:cubicBezTo>
                <a:cubicBezTo>
                  <a:pt x="380119" y="62287"/>
                  <a:pt x="320323" y="11487"/>
                  <a:pt x="304977" y="1962"/>
                </a:cubicBezTo>
                <a:cubicBezTo>
                  <a:pt x="289631" y="-7563"/>
                  <a:pt x="329319" y="20483"/>
                  <a:pt x="317677" y="24187"/>
                </a:cubicBezTo>
                <a:cubicBezTo>
                  <a:pt x="306035" y="27891"/>
                  <a:pt x="235127" y="24187"/>
                  <a:pt x="235127" y="24187"/>
                </a:cubicBezTo>
                <a:cubicBezTo>
                  <a:pt x="230365" y="24187"/>
                  <a:pt x="324556" y="27891"/>
                  <a:pt x="289102" y="24187"/>
                </a:cubicBezTo>
                <a:cubicBezTo>
                  <a:pt x="253648" y="20483"/>
                  <a:pt x="-7760" y="3020"/>
                  <a:pt x="177" y="5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FE5DFED7-7D93-6013-AF47-2D0B4B56C01B}"/>
              </a:ext>
            </a:extLst>
          </p:cNvPr>
          <p:cNvSpPr/>
          <p:nvPr/>
        </p:nvSpPr>
        <p:spPr>
          <a:xfrm>
            <a:off x="5450363" y="3511378"/>
            <a:ext cx="302776" cy="149403"/>
          </a:xfrm>
          <a:custGeom>
            <a:avLst/>
            <a:gdLst>
              <a:gd name="connsiteX0" fmla="*/ 302737 w 302776"/>
              <a:gd name="connsiteY0" fmla="*/ 19222 h 149403"/>
              <a:gd name="connsiteX1" fmla="*/ 143987 w 302776"/>
              <a:gd name="connsiteY1" fmla="*/ 44622 h 149403"/>
              <a:gd name="connsiteX2" fmla="*/ 166212 w 302776"/>
              <a:gd name="connsiteY2" fmla="*/ 44622 h 149403"/>
              <a:gd name="connsiteX3" fmla="*/ 99537 w 302776"/>
              <a:gd name="connsiteY3" fmla="*/ 95422 h 149403"/>
              <a:gd name="connsiteX4" fmla="*/ 112237 w 302776"/>
              <a:gd name="connsiteY4" fmla="*/ 117647 h 149403"/>
              <a:gd name="connsiteX5" fmla="*/ 1112 w 302776"/>
              <a:gd name="connsiteY5" fmla="*/ 82722 h 149403"/>
              <a:gd name="connsiteX6" fmla="*/ 55087 w 302776"/>
              <a:gd name="connsiteY6" fmla="*/ 108122 h 149403"/>
              <a:gd name="connsiteX7" fmla="*/ 55087 w 302776"/>
              <a:gd name="connsiteY7" fmla="*/ 149397 h 149403"/>
              <a:gd name="connsiteX8" fmla="*/ 48737 w 302776"/>
              <a:gd name="connsiteY8" fmla="*/ 104947 h 149403"/>
              <a:gd name="connsiteX9" fmla="*/ 7462 w 302776"/>
              <a:gd name="connsiteY9" fmla="*/ 136697 h 149403"/>
              <a:gd name="connsiteX10" fmla="*/ 70962 w 302776"/>
              <a:gd name="connsiteY10" fmla="*/ 104947 h 149403"/>
              <a:gd name="connsiteX11" fmla="*/ 137637 w 302776"/>
              <a:gd name="connsiteY11" fmla="*/ 47797 h 149403"/>
              <a:gd name="connsiteX12" fmla="*/ 102712 w 302776"/>
              <a:gd name="connsiteY12" fmla="*/ 85897 h 149403"/>
              <a:gd name="connsiteX13" fmla="*/ 169387 w 302776"/>
              <a:gd name="connsiteY13" fmla="*/ 172 h 149403"/>
              <a:gd name="connsiteX14" fmla="*/ 112237 w 302776"/>
              <a:gd name="connsiteY14" fmla="*/ 63672 h 149403"/>
              <a:gd name="connsiteX15" fmla="*/ 83662 w 302776"/>
              <a:gd name="connsiteY15" fmla="*/ 60497 h 149403"/>
              <a:gd name="connsiteX16" fmla="*/ 197962 w 302776"/>
              <a:gd name="connsiteY16" fmla="*/ 35097 h 149403"/>
              <a:gd name="connsiteX17" fmla="*/ 159862 w 302776"/>
              <a:gd name="connsiteY17" fmla="*/ 31922 h 149403"/>
              <a:gd name="connsiteX18" fmla="*/ 302737 w 302776"/>
              <a:gd name="connsiteY18" fmla="*/ 19222 h 14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2776" h="149403">
                <a:moveTo>
                  <a:pt x="302737" y="19222"/>
                </a:moveTo>
                <a:cubicBezTo>
                  <a:pt x="300091" y="21339"/>
                  <a:pt x="166741" y="40389"/>
                  <a:pt x="143987" y="44622"/>
                </a:cubicBezTo>
                <a:cubicBezTo>
                  <a:pt x="121233" y="48855"/>
                  <a:pt x="173620" y="36155"/>
                  <a:pt x="166212" y="44622"/>
                </a:cubicBezTo>
                <a:cubicBezTo>
                  <a:pt x="158804" y="53089"/>
                  <a:pt x="108533" y="83251"/>
                  <a:pt x="99537" y="95422"/>
                </a:cubicBezTo>
                <a:cubicBezTo>
                  <a:pt x="90541" y="107593"/>
                  <a:pt x="128641" y="119764"/>
                  <a:pt x="112237" y="117647"/>
                </a:cubicBezTo>
                <a:cubicBezTo>
                  <a:pt x="95833" y="115530"/>
                  <a:pt x="10637" y="84310"/>
                  <a:pt x="1112" y="82722"/>
                </a:cubicBezTo>
                <a:cubicBezTo>
                  <a:pt x="-8413" y="81135"/>
                  <a:pt x="46091" y="97010"/>
                  <a:pt x="55087" y="108122"/>
                </a:cubicBezTo>
                <a:cubicBezTo>
                  <a:pt x="64083" y="119234"/>
                  <a:pt x="56145" y="149926"/>
                  <a:pt x="55087" y="149397"/>
                </a:cubicBezTo>
                <a:cubicBezTo>
                  <a:pt x="54029" y="148868"/>
                  <a:pt x="56674" y="107064"/>
                  <a:pt x="48737" y="104947"/>
                </a:cubicBezTo>
                <a:cubicBezTo>
                  <a:pt x="40800" y="102830"/>
                  <a:pt x="3758" y="136697"/>
                  <a:pt x="7462" y="136697"/>
                </a:cubicBezTo>
                <a:cubicBezTo>
                  <a:pt x="11166" y="136697"/>
                  <a:pt x="49266" y="119764"/>
                  <a:pt x="70962" y="104947"/>
                </a:cubicBezTo>
                <a:cubicBezTo>
                  <a:pt x="92658" y="90130"/>
                  <a:pt x="132345" y="50972"/>
                  <a:pt x="137637" y="47797"/>
                </a:cubicBezTo>
                <a:cubicBezTo>
                  <a:pt x="142929" y="44622"/>
                  <a:pt x="97420" y="93834"/>
                  <a:pt x="102712" y="85897"/>
                </a:cubicBezTo>
                <a:cubicBezTo>
                  <a:pt x="108004" y="77960"/>
                  <a:pt x="167800" y="3876"/>
                  <a:pt x="169387" y="172"/>
                </a:cubicBezTo>
                <a:cubicBezTo>
                  <a:pt x="170974" y="-3532"/>
                  <a:pt x="126524" y="53618"/>
                  <a:pt x="112237" y="63672"/>
                </a:cubicBezTo>
                <a:cubicBezTo>
                  <a:pt x="97950" y="73726"/>
                  <a:pt x="69374" y="65260"/>
                  <a:pt x="83662" y="60497"/>
                </a:cubicBezTo>
                <a:cubicBezTo>
                  <a:pt x="97950" y="55734"/>
                  <a:pt x="185262" y="39860"/>
                  <a:pt x="197962" y="35097"/>
                </a:cubicBezTo>
                <a:cubicBezTo>
                  <a:pt x="210662" y="30334"/>
                  <a:pt x="146104" y="35626"/>
                  <a:pt x="159862" y="31922"/>
                </a:cubicBezTo>
                <a:cubicBezTo>
                  <a:pt x="173620" y="28218"/>
                  <a:pt x="305383" y="17105"/>
                  <a:pt x="302737" y="19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C90AAB6-6636-B1C7-A4D7-67569769F336}"/>
              </a:ext>
            </a:extLst>
          </p:cNvPr>
          <p:cNvSpPr/>
          <p:nvPr/>
        </p:nvSpPr>
        <p:spPr>
          <a:xfrm>
            <a:off x="3576142" y="5870651"/>
            <a:ext cx="651500" cy="1055055"/>
          </a:xfrm>
          <a:custGeom>
            <a:avLst/>
            <a:gdLst>
              <a:gd name="connsiteX0" fmla="*/ 5258 w 651500"/>
              <a:gd name="connsiteY0" fmla="*/ 760 h 1055055"/>
              <a:gd name="connsiteX1" fmla="*/ 434384 w 651500"/>
              <a:gd name="connsiteY1" fmla="*/ 329623 h 1055055"/>
              <a:gd name="connsiteX2" fmla="*/ 362195 w 651500"/>
              <a:gd name="connsiteY2" fmla="*/ 305560 h 1055055"/>
              <a:gd name="connsiteX3" fmla="*/ 310058 w 651500"/>
              <a:gd name="connsiteY3" fmla="*/ 393791 h 1055055"/>
              <a:gd name="connsiteX4" fmla="*/ 534647 w 651500"/>
              <a:gd name="connsiteY4" fmla="*/ 794844 h 1055055"/>
              <a:gd name="connsiteX5" fmla="*/ 470479 w 651500"/>
              <a:gd name="connsiteY5" fmla="*/ 722654 h 1055055"/>
              <a:gd name="connsiteX6" fmla="*/ 602826 w 651500"/>
              <a:gd name="connsiteY6" fmla="*/ 1007402 h 1055055"/>
              <a:gd name="connsiteX7" fmla="*/ 550690 w 651500"/>
              <a:gd name="connsiteY7" fmla="*/ 919170 h 1055055"/>
              <a:gd name="connsiteX8" fmla="*/ 630900 w 651500"/>
              <a:gd name="connsiteY8" fmla="*/ 1035475 h 1055055"/>
              <a:gd name="connsiteX9" fmla="*/ 105521 w 651500"/>
              <a:gd name="connsiteY9" fmla="*/ 437907 h 1055055"/>
              <a:gd name="connsiteX10" fmla="*/ 181721 w 651500"/>
              <a:gd name="connsiteY10" fmla="*/ 514107 h 1055055"/>
              <a:gd name="connsiteX11" fmla="*/ 105521 w 651500"/>
              <a:gd name="connsiteY11" fmla="*/ 169202 h 1055055"/>
              <a:gd name="connsiteX12" fmla="*/ 169690 w 651500"/>
              <a:gd name="connsiteY12" fmla="*/ 313581 h 1055055"/>
              <a:gd name="connsiteX13" fmla="*/ 117553 w 651500"/>
              <a:gd name="connsiteY13" fmla="*/ 181233 h 1055055"/>
              <a:gd name="connsiteX14" fmla="*/ 189742 w 651500"/>
              <a:gd name="connsiteY14" fmla="*/ 237381 h 1055055"/>
              <a:gd name="connsiteX15" fmla="*/ 5258 w 651500"/>
              <a:gd name="connsiteY15" fmla="*/ 760 h 105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1500" h="1055055">
                <a:moveTo>
                  <a:pt x="5258" y="760"/>
                </a:moveTo>
                <a:cubicBezTo>
                  <a:pt x="46032" y="16134"/>
                  <a:pt x="374895" y="278823"/>
                  <a:pt x="434384" y="329623"/>
                </a:cubicBezTo>
                <a:cubicBezTo>
                  <a:pt x="493873" y="380423"/>
                  <a:pt x="382916" y="294865"/>
                  <a:pt x="362195" y="305560"/>
                </a:cubicBezTo>
                <a:cubicBezTo>
                  <a:pt x="341474" y="316255"/>
                  <a:pt x="281316" y="312244"/>
                  <a:pt x="310058" y="393791"/>
                </a:cubicBezTo>
                <a:cubicBezTo>
                  <a:pt x="338800" y="475338"/>
                  <a:pt x="507910" y="740034"/>
                  <a:pt x="534647" y="794844"/>
                </a:cubicBezTo>
                <a:cubicBezTo>
                  <a:pt x="561384" y="849654"/>
                  <a:pt x="459116" y="687228"/>
                  <a:pt x="470479" y="722654"/>
                </a:cubicBezTo>
                <a:cubicBezTo>
                  <a:pt x="481842" y="758080"/>
                  <a:pt x="589458" y="974649"/>
                  <a:pt x="602826" y="1007402"/>
                </a:cubicBezTo>
                <a:cubicBezTo>
                  <a:pt x="616195" y="1040155"/>
                  <a:pt x="546011" y="914491"/>
                  <a:pt x="550690" y="919170"/>
                </a:cubicBezTo>
                <a:cubicBezTo>
                  <a:pt x="555369" y="923849"/>
                  <a:pt x="705095" y="1115685"/>
                  <a:pt x="630900" y="1035475"/>
                </a:cubicBezTo>
                <a:cubicBezTo>
                  <a:pt x="556705" y="955265"/>
                  <a:pt x="180384" y="524802"/>
                  <a:pt x="105521" y="437907"/>
                </a:cubicBezTo>
                <a:cubicBezTo>
                  <a:pt x="30658" y="351012"/>
                  <a:pt x="181721" y="558891"/>
                  <a:pt x="181721" y="514107"/>
                </a:cubicBezTo>
                <a:cubicBezTo>
                  <a:pt x="181721" y="469323"/>
                  <a:pt x="107526" y="202623"/>
                  <a:pt x="105521" y="169202"/>
                </a:cubicBezTo>
                <a:cubicBezTo>
                  <a:pt x="103516" y="135781"/>
                  <a:pt x="167685" y="311576"/>
                  <a:pt x="169690" y="313581"/>
                </a:cubicBezTo>
                <a:cubicBezTo>
                  <a:pt x="171695" y="315586"/>
                  <a:pt x="114211" y="193933"/>
                  <a:pt x="117553" y="181233"/>
                </a:cubicBezTo>
                <a:cubicBezTo>
                  <a:pt x="120895" y="168533"/>
                  <a:pt x="205784" y="266791"/>
                  <a:pt x="189742" y="237381"/>
                </a:cubicBezTo>
                <a:cubicBezTo>
                  <a:pt x="173700" y="207971"/>
                  <a:pt x="-35516" y="-14614"/>
                  <a:pt x="5258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D456B45D-D502-04FA-37FF-0E94F3A810D9}"/>
              </a:ext>
            </a:extLst>
          </p:cNvPr>
          <p:cNvSpPr/>
          <p:nvPr/>
        </p:nvSpPr>
        <p:spPr>
          <a:xfrm>
            <a:off x="3720578" y="6142050"/>
            <a:ext cx="138171" cy="1355307"/>
          </a:xfrm>
          <a:custGeom>
            <a:avLst/>
            <a:gdLst>
              <a:gd name="connsiteX0" fmla="*/ 9211 w 138171"/>
              <a:gd name="connsiteY0" fmla="*/ 14108 h 1355307"/>
              <a:gd name="connsiteX1" fmla="*/ 5201 w 138171"/>
              <a:gd name="connsiteY1" fmla="*/ 868350 h 1355307"/>
              <a:gd name="connsiteX2" fmla="*/ 5201 w 138171"/>
              <a:gd name="connsiteY2" fmla="*/ 756055 h 1355307"/>
              <a:gd name="connsiteX3" fmla="*/ 73380 w 138171"/>
              <a:gd name="connsiteY3" fmla="*/ 1341592 h 1355307"/>
              <a:gd name="connsiteX4" fmla="*/ 137548 w 138171"/>
              <a:gd name="connsiteY4" fmla="*/ 78276 h 1355307"/>
              <a:gd name="connsiteX5" fmla="*/ 33275 w 138171"/>
              <a:gd name="connsiteY5" fmla="*/ 563550 h 1355307"/>
              <a:gd name="connsiteX6" fmla="*/ 37285 w 138171"/>
              <a:gd name="connsiteY6" fmla="*/ 350992 h 1355307"/>
              <a:gd name="connsiteX7" fmla="*/ 9211 w 138171"/>
              <a:gd name="connsiteY7" fmla="*/ 14108 h 135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171" h="1355307">
                <a:moveTo>
                  <a:pt x="9211" y="14108"/>
                </a:moveTo>
                <a:cubicBezTo>
                  <a:pt x="3864" y="100334"/>
                  <a:pt x="5869" y="744692"/>
                  <a:pt x="5201" y="868350"/>
                </a:cubicBezTo>
                <a:cubicBezTo>
                  <a:pt x="4533" y="992008"/>
                  <a:pt x="-6162" y="677181"/>
                  <a:pt x="5201" y="756055"/>
                </a:cubicBezTo>
                <a:cubicBezTo>
                  <a:pt x="16564" y="834929"/>
                  <a:pt x="51322" y="1454555"/>
                  <a:pt x="73380" y="1341592"/>
                </a:cubicBezTo>
                <a:cubicBezTo>
                  <a:pt x="95438" y="1228629"/>
                  <a:pt x="144232" y="207950"/>
                  <a:pt x="137548" y="78276"/>
                </a:cubicBezTo>
                <a:cubicBezTo>
                  <a:pt x="130864" y="-51398"/>
                  <a:pt x="49986" y="518097"/>
                  <a:pt x="33275" y="563550"/>
                </a:cubicBezTo>
                <a:cubicBezTo>
                  <a:pt x="16565" y="609003"/>
                  <a:pt x="43969" y="440561"/>
                  <a:pt x="37285" y="350992"/>
                </a:cubicBezTo>
                <a:cubicBezTo>
                  <a:pt x="30601" y="261423"/>
                  <a:pt x="14558" y="-72118"/>
                  <a:pt x="9211" y="14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07614FED-7984-85F8-D0D6-E4368D718F39}"/>
              </a:ext>
            </a:extLst>
          </p:cNvPr>
          <p:cNvSpPr/>
          <p:nvPr/>
        </p:nvSpPr>
        <p:spPr>
          <a:xfrm>
            <a:off x="3923712" y="6152395"/>
            <a:ext cx="508704" cy="1259182"/>
          </a:xfrm>
          <a:custGeom>
            <a:avLst/>
            <a:gdLst>
              <a:gd name="connsiteX0" fmla="*/ 6604 w 508704"/>
              <a:gd name="connsiteY0" fmla="*/ 3763 h 1259182"/>
              <a:gd name="connsiteX1" fmla="*/ 483856 w 508704"/>
              <a:gd name="connsiteY1" fmla="*/ 408826 h 1259182"/>
              <a:gd name="connsiteX2" fmla="*/ 443751 w 508704"/>
              <a:gd name="connsiteY2" fmla="*/ 404816 h 1259182"/>
              <a:gd name="connsiteX3" fmla="*/ 467814 w 508704"/>
              <a:gd name="connsiteY3" fmla="*/ 493047 h 1259182"/>
              <a:gd name="connsiteX4" fmla="*/ 439741 w 508704"/>
              <a:gd name="connsiteY4" fmla="*/ 765763 h 1259182"/>
              <a:gd name="connsiteX5" fmla="*/ 435730 w 508704"/>
              <a:gd name="connsiteY5" fmla="*/ 697584 h 1259182"/>
              <a:gd name="connsiteX6" fmla="*/ 467814 w 508704"/>
              <a:gd name="connsiteY6" fmla="*/ 858005 h 1259182"/>
              <a:gd name="connsiteX7" fmla="*/ 323435 w 508704"/>
              <a:gd name="connsiteY7" fmla="*/ 813889 h 1259182"/>
              <a:gd name="connsiteX8" fmla="*/ 287341 w 508704"/>
              <a:gd name="connsiteY8" fmla="*/ 878058 h 1259182"/>
              <a:gd name="connsiteX9" fmla="*/ 219162 w 508704"/>
              <a:gd name="connsiteY9" fmla="*/ 1259058 h 1259182"/>
              <a:gd name="connsiteX10" fmla="*/ 207130 w 508704"/>
              <a:gd name="connsiteY10" fmla="*/ 914152 h 1259182"/>
              <a:gd name="connsiteX11" fmla="*/ 118899 w 508704"/>
              <a:gd name="connsiteY11" fmla="*/ 428879 h 1259182"/>
              <a:gd name="connsiteX12" fmla="*/ 171035 w 508704"/>
              <a:gd name="connsiteY12" fmla="*/ 569247 h 1259182"/>
              <a:gd name="connsiteX13" fmla="*/ 118899 w 508704"/>
              <a:gd name="connsiteY13" fmla="*/ 236373 h 1259182"/>
              <a:gd name="connsiteX14" fmla="*/ 243225 w 508704"/>
              <a:gd name="connsiteY14" fmla="*/ 400805 h 1259182"/>
              <a:gd name="connsiteX15" fmla="*/ 207130 w 508704"/>
              <a:gd name="connsiteY15" fmla="*/ 216321 h 1259182"/>
              <a:gd name="connsiteX16" fmla="*/ 6604 w 508704"/>
              <a:gd name="connsiteY16" fmla="*/ 3763 h 12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704" h="1259182">
                <a:moveTo>
                  <a:pt x="6604" y="3763"/>
                </a:moveTo>
                <a:cubicBezTo>
                  <a:pt x="52725" y="35847"/>
                  <a:pt x="410998" y="341984"/>
                  <a:pt x="483856" y="408826"/>
                </a:cubicBezTo>
                <a:cubicBezTo>
                  <a:pt x="556714" y="475668"/>
                  <a:pt x="446425" y="390779"/>
                  <a:pt x="443751" y="404816"/>
                </a:cubicBezTo>
                <a:cubicBezTo>
                  <a:pt x="441077" y="418853"/>
                  <a:pt x="468482" y="432889"/>
                  <a:pt x="467814" y="493047"/>
                </a:cubicBezTo>
                <a:cubicBezTo>
                  <a:pt x="467146" y="553205"/>
                  <a:pt x="445088" y="731673"/>
                  <a:pt x="439741" y="765763"/>
                </a:cubicBezTo>
                <a:cubicBezTo>
                  <a:pt x="434394" y="799853"/>
                  <a:pt x="431051" y="682210"/>
                  <a:pt x="435730" y="697584"/>
                </a:cubicBezTo>
                <a:cubicBezTo>
                  <a:pt x="440409" y="712958"/>
                  <a:pt x="486530" y="838621"/>
                  <a:pt x="467814" y="858005"/>
                </a:cubicBezTo>
                <a:cubicBezTo>
                  <a:pt x="449098" y="877389"/>
                  <a:pt x="353514" y="810547"/>
                  <a:pt x="323435" y="813889"/>
                </a:cubicBezTo>
                <a:cubicBezTo>
                  <a:pt x="293356" y="817231"/>
                  <a:pt x="304720" y="803863"/>
                  <a:pt x="287341" y="878058"/>
                </a:cubicBezTo>
                <a:cubicBezTo>
                  <a:pt x="269962" y="952253"/>
                  <a:pt x="232530" y="1253042"/>
                  <a:pt x="219162" y="1259058"/>
                </a:cubicBezTo>
                <a:cubicBezTo>
                  <a:pt x="205794" y="1265074"/>
                  <a:pt x="223841" y="1052515"/>
                  <a:pt x="207130" y="914152"/>
                </a:cubicBezTo>
                <a:cubicBezTo>
                  <a:pt x="190420" y="775789"/>
                  <a:pt x="124915" y="486363"/>
                  <a:pt x="118899" y="428879"/>
                </a:cubicBezTo>
                <a:cubicBezTo>
                  <a:pt x="112883" y="371395"/>
                  <a:pt x="171035" y="601331"/>
                  <a:pt x="171035" y="569247"/>
                </a:cubicBezTo>
                <a:cubicBezTo>
                  <a:pt x="171035" y="537163"/>
                  <a:pt x="106867" y="264447"/>
                  <a:pt x="118899" y="236373"/>
                </a:cubicBezTo>
                <a:cubicBezTo>
                  <a:pt x="130931" y="208299"/>
                  <a:pt x="228520" y="404147"/>
                  <a:pt x="243225" y="400805"/>
                </a:cubicBezTo>
                <a:cubicBezTo>
                  <a:pt x="257930" y="397463"/>
                  <a:pt x="244562" y="279152"/>
                  <a:pt x="207130" y="216321"/>
                </a:cubicBezTo>
                <a:cubicBezTo>
                  <a:pt x="169698" y="153490"/>
                  <a:pt x="-39517" y="-28321"/>
                  <a:pt x="6604" y="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21CD8196-B159-E296-383D-650BECF70E84}"/>
              </a:ext>
            </a:extLst>
          </p:cNvPr>
          <p:cNvSpPr/>
          <p:nvPr/>
        </p:nvSpPr>
        <p:spPr>
          <a:xfrm>
            <a:off x="4635001" y="6679515"/>
            <a:ext cx="956524" cy="324616"/>
          </a:xfrm>
          <a:custGeom>
            <a:avLst/>
            <a:gdLst>
              <a:gd name="connsiteX0" fmla="*/ 951662 w 956524"/>
              <a:gd name="connsiteY0" fmla="*/ 2022 h 324616"/>
              <a:gd name="connsiteX1" fmla="*/ 29241 w 956524"/>
              <a:gd name="connsiteY1" fmla="*/ 226611 h 324616"/>
              <a:gd name="connsiteX2" fmla="*/ 237788 w 956524"/>
              <a:gd name="connsiteY2" fmla="*/ 194527 h 324616"/>
              <a:gd name="connsiteX3" fmla="*/ 317999 w 956524"/>
              <a:gd name="connsiteY3" fmla="*/ 214580 h 324616"/>
              <a:gd name="connsiteX4" fmla="*/ 486441 w 956524"/>
              <a:gd name="connsiteY4" fmla="*/ 322864 h 324616"/>
              <a:gd name="connsiteX5" fmla="*/ 534567 w 956524"/>
              <a:gd name="connsiteY5" fmla="*/ 282759 h 324616"/>
              <a:gd name="connsiteX6" fmla="*/ 450346 w 956524"/>
              <a:gd name="connsiteY6" fmla="*/ 298801 h 324616"/>
              <a:gd name="connsiteX7" fmla="*/ 578683 w 956524"/>
              <a:gd name="connsiteY7" fmla="*/ 206559 h 324616"/>
              <a:gd name="connsiteX8" fmla="*/ 682957 w 956524"/>
              <a:gd name="connsiteY8" fmla="*/ 74211 h 324616"/>
              <a:gd name="connsiteX9" fmla="*/ 562641 w 956524"/>
              <a:gd name="connsiteY9" fmla="*/ 254685 h 324616"/>
              <a:gd name="connsiteX10" fmla="*/ 767178 w 956524"/>
              <a:gd name="connsiteY10" fmla="*/ 142390 h 324616"/>
              <a:gd name="connsiteX11" fmla="*/ 538578 w 956524"/>
              <a:gd name="connsiteY11" fmla="*/ 262706 h 324616"/>
              <a:gd name="connsiteX12" fmla="*/ 394199 w 956524"/>
              <a:gd name="connsiteY12" fmla="*/ 266717 h 324616"/>
              <a:gd name="connsiteX13" fmla="*/ 281904 w 956524"/>
              <a:gd name="connsiteY13" fmla="*/ 194527 h 324616"/>
              <a:gd name="connsiteX14" fmla="*/ 77367 w 956524"/>
              <a:gd name="connsiteY14" fmla="*/ 14053 h 324616"/>
              <a:gd name="connsiteX15" fmla="*/ 277894 w 956524"/>
              <a:gd name="connsiteY15" fmla="*/ 166453 h 324616"/>
              <a:gd name="connsiteX16" fmla="*/ 510504 w 956524"/>
              <a:gd name="connsiteY16" fmla="*/ 78222 h 324616"/>
              <a:gd name="connsiteX17" fmla="*/ 398210 w 956524"/>
              <a:gd name="connsiteY17" fmla="*/ 114317 h 324616"/>
              <a:gd name="connsiteX18" fmla="*/ 951662 w 956524"/>
              <a:gd name="connsiteY18" fmla="*/ 2022 h 32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6524" h="324616">
                <a:moveTo>
                  <a:pt x="951662" y="2022"/>
                </a:moveTo>
                <a:cubicBezTo>
                  <a:pt x="890167" y="20738"/>
                  <a:pt x="148220" y="194527"/>
                  <a:pt x="29241" y="226611"/>
                </a:cubicBezTo>
                <a:cubicBezTo>
                  <a:pt x="-89738" y="258695"/>
                  <a:pt x="189662" y="196532"/>
                  <a:pt x="237788" y="194527"/>
                </a:cubicBezTo>
                <a:cubicBezTo>
                  <a:pt x="285914" y="192522"/>
                  <a:pt x="276557" y="193191"/>
                  <a:pt x="317999" y="214580"/>
                </a:cubicBezTo>
                <a:cubicBezTo>
                  <a:pt x="359441" y="235969"/>
                  <a:pt x="450346" y="311501"/>
                  <a:pt x="486441" y="322864"/>
                </a:cubicBezTo>
                <a:cubicBezTo>
                  <a:pt x="522536" y="334227"/>
                  <a:pt x="540583" y="286769"/>
                  <a:pt x="534567" y="282759"/>
                </a:cubicBezTo>
                <a:cubicBezTo>
                  <a:pt x="528551" y="278749"/>
                  <a:pt x="442993" y="311501"/>
                  <a:pt x="450346" y="298801"/>
                </a:cubicBezTo>
                <a:cubicBezTo>
                  <a:pt x="457699" y="286101"/>
                  <a:pt x="539914" y="243991"/>
                  <a:pt x="578683" y="206559"/>
                </a:cubicBezTo>
                <a:cubicBezTo>
                  <a:pt x="617451" y="169127"/>
                  <a:pt x="685631" y="66190"/>
                  <a:pt x="682957" y="74211"/>
                </a:cubicBezTo>
                <a:cubicBezTo>
                  <a:pt x="680283" y="82232"/>
                  <a:pt x="548604" y="243322"/>
                  <a:pt x="562641" y="254685"/>
                </a:cubicBezTo>
                <a:cubicBezTo>
                  <a:pt x="576678" y="266048"/>
                  <a:pt x="771188" y="141053"/>
                  <a:pt x="767178" y="142390"/>
                </a:cubicBezTo>
                <a:cubicBezTo>
                  <a:pt x="763168" y="143727"/>
                  <a:pt x="600741" y="241985"/>
                  <a:pt x="538578" y="262706"/>
                </a:cubicBezTo>
                <a:cubicBezTo>
                  <a:pt x="476415" y="283427"/>
                  <a:pt x="436978" y="278080"/>
                  <a:pt x="394199" y="266717"/>
                </a:cubicBezTo>
                <a:cubicBezTo>
                  <a:pt x="351420" y="255354"/>
                  <a:pt x="334709" y="236638"/>
                  <a:pt x="281904" y="194527"/>
                </a:cubicBezTo>
                <a:cubicBezTo>
                  <a:pt x="229099" y="152416"/>
                  <a:pt x="78035" y="18732"/>
                  <a:pt x="77367" y="14053"/>
                </a:cubicBezTo>
                <a:cubicBezTo>
                  <a:pt x="76699" y="9374"/>
                  <a:pt x="205705" y="155758"/>
                  <a:pt x="277894" y="166453"/>
                </a:cubicBezTo>
                <a:cubicBezTo>
                  <a:pt x="350083" y="177148"/>
                  <a:pt x="490451" y="86911"/>
                  <a:pt x="510504" y="78222"/>
                </a:cubicBezTo>
                <a:cubicBezTo>
                  <a:pt x="530557" y="69533"/>
                  <a:pt x="324015" y="128354"/>
                  <a:pt x="398210" y="114317"/>
                </a:cubicBezTo>
                <a:cubicBezTo>
                  <a:pt x="472405" y="100280"/>
                  <a:pt x="1013157" y="-16694"/>
                  <a:pt x="951662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00AE64AD-45F1-3555-27C7-5F944AA04990}"/>
              </a:ext>
            </a:extLst>
          </p:cNvPr>
          <p:cNvSpPr/>
          <p:nvPr/>
        </p:nvSpPr>
        <p:spPr>
          <a:xfrm>
            <a:off x="4318849" y="6472878"/>
            <a:ext cx="1114912" cy="303995"/>
          </a:xfrm>
          <a:custGeom>
            <a:avLst/>
            <a:gdLst>
              <a:gd name="connsiteX0" fmla="*/ 4498 w 1114912"/>
              <a:gd name="connsiteY0" fmla="*/ 111 h 303995"/>
              <a:gd name="connsiteX1" fmla="*/ 678267 w 1114912"/>
              <a:gd name="connsiteY1" fmla="*/ 236733 h 303995"/>
              <a:gd name="connsiteX2" fmla="*/ 634151 w 1114912"/>
              <a:gd name="connsiteY2" fmla="*/ 248764 h 303995"/>
              <a:gd name="connsiteX3" fmla="*/ 1111404 w 1114912"/>
              <a:gd name="connsiteY3" fmla="*/ 256785 h 303995"/>
              <a:gd name="connsiteX4" fmla="*/ 830667 w 1114912"/>
              <a:gd name="connsiteY4" fmla="*/ 264806 h 303995"/>
              <a:gd name="connsiteX5" fmla="*/ 457688 w 1114912"/>
              <a:gd name="connsiteY5" fmla="*/ 296890 h 303995"/>
              <a:gd name="connsiteX6" fmla="*/ 537898 w 1114912"/>
              <a:gd name="connsiteY6" fmla="*/ 288869 h 303995"/>
              <a:gd name="connsiteX7" fmla="*/ 180962 w 1114912"/>
              <a:gd name="connsiteY7" fmla="*/ 144490 h 303995"/>
              <a:gd name="connsiteX8" fmla="*/ 373467 w 1114912"/>
              <a:gd name="connsiteY8" fmla="*/ 204648 h 303995"/>
              <a:gd name="connsiteX9" fmla="*/ 4498 w 1114912"/>
              <a:gd name="connsiteY9" fmla="*/ 111 h 3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912" h="303995">
                <a:moveTo>
                  <a:pt x="4498" y="111"/>
                </a:moveTo>
                <a:cubicBezTo>
                  <a:pt x="55298" y="5458"/>
                  <a:pt x="573325" y="195291"/>
                  <a:pt x="678267" y="236733"/>
                </a:cubicBezTo>
                <a:cubicBezTo>
                  <a:pt x="783209" y="278175"/>
                  <a:pt x="561962" y="245422"/>
                  <a:pt x="634151" y="248764"/>
                </a:cubicBezTo>
                <a:cubicBezTo>
                  <a:pt x="706340" y="252106"/>
                  <a:pt x="1078651" y="254111"/>
                  <a:pt x="1111404" y="256785"/>
                </a:cubicBezTo>
                <a:cubicBezTo>
                  <a:pt x="1144157" y="259459"/>
                  <a:pt x="939620" y="258122"/>
                  <a:pt x="830667" y="264806"/>
                </a:cubicBezTo>
                <a:cubicBezTo>
                  <a:pt x="721714" y="271490"/>
                  <a:pt x="506483" y="292880"/>
                  <a:pt x="457688" y="296890"/>
                </a:cubicBezTo>
                <a:cubicBezTo>
                  <a:pt x="408893" y="300900"/>
                  <a:pt x="584019" y="314269"/>
                  <a:pt x="537898" y="288869"/>
                </a:cubicBezTo>
                <a:cubicBezTo>
                  <a:pt x="491777" y="263469"/>
                  <a:pt x="208367" y="158527"/>
                  <a:pt x="180962" y="144490"/>
                </a:cubicBezTo>
                <a:cubicBezTo>
                  <a:pt x="153557" y="130453"/>
                  <a:pt x="397530" y="225369"/>
                  <a:pt x="373467" y="204648"/>
                </a:cubicBezTo>
                <a:cubicBezTo>
                  <a:pt x="349404" y="183927"/>
                  <a:pt x="-46302" y="-5236"/>
                  <a:pt x="449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62C8B716-D677-0F75-3F93-F2470932F164}"/>
              </a:ext>
            </a:extLst>
          </p:cNvPr>
          <p:cNvSpPr/>
          <p:nvPr/>
        </p:nvSpPr>
        <p:spPr>
          <a:xfrm>
            <a:off x="5480656" y="6002529"/>
            <a:ext cx="843422" cy="706930"/>
          </a:xfrm>
          <a:custGeom>
            <a:avLst/>
            <a:gdLst>
              <a:gd name="connsiteX0" fmla="*/ 831912 w 843422"/>
              <a:gd name="connsiteY0" fmla="*/ 5239 h 706930"/>
              <a:gd name="connsiteX1" fmla="*/ 126060 w 843422"/>
              <a:gd name="connsiteY1" fmla="*/ 606818 h 706930"/>
              <a:gd name="connsiteX2" fmla="*/ 254397 w 843422"/>
              <a:gd name="connsiteY2" fmla="*/ 518587 h 706930"/>
              <a:gd name="connsiteX3" fmla="*/ 9755 w 843422"/>
              <a:gd name="connsiteY3" fmla="*/ 703071 h 706930"/>
              <a:gd name="connsiteX4" fmla="*/ 651439 w 843422"/>
              <a:gd name="connsiteY4" fmla="*/ 314050 h 706930"/>
              <a:gd name="connsiteX5" fmla="*/ 519091 w 843422"/>
              <a:gd name="connsiteY5" fmla="*/ 366187 h 706930"/>
              <a:gd name="connsiteX6" fmla="*/ 715607 w 843422"/>
              <a:gd name="connsiteY6" fmla="*/ 181703 h 706930"/>
              <a:gd name="connsiteX7" fmla="*/ 575239 w 843422"/>
              <a:gd name="connsiteY7" fmla="*/ 306029 h 706930"/>
              <a:gd name="connsiteX8" fmla="*/ 831912 w 843422"/>
              <a:gd name="connsiteY8" fmla="*/ 5239 h 7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422" h="706930">
                <a:moveTo>
                  <a:pt x="831912" y="5239"/>
                </a:moveTo>
                <a:cubicBezTo>
                  <a:pt x="757049" y="55371"/>
                  <a:pt x="222312" y="521260"/>
                  <a:pt x="126060" y="606818"/>
                </a:cubicBezTo>
                <a:cubicBezTo>
                  <a:pt x="29808" y="692376"/>
                  <a:pt x="273781" y="502545"/>
                  <a:pt x="254397" y="518587"/>
                </a:cubicBezTo>
                <a:cubicBezTo>
                  <a:pt x="235013" y="534629"/>
                  <a:pt x="-56419" y="737161"/>
                  <a:pt x="9755" y="703071"/>
                </a:cubicBezTo>
                <a:cubicBezTo>
                  <a:pt x="75929" y="668981"/>
                  <a:pt x="566550" y="370197"/>
                  <a:pt x="651439" y="314050"/>
                </a:cubicBezTo>
                <a:cubicBezTo>
                  <a:pt x="736328" y="257903"/>
                  <a:pt x="508396" y="388245"/>
                  <a:pt x="519091" y="366187"/>
                </a:cubicBezTo>
                <a:cubicBezTo>
                  <a:pt x="529786" y="344129"/>
                  <a:pt x="706249" y="191729"/>
                  <a:pt x="715607" y="181703"/>
                </a:cubicBezTo>
                <a:cubicBezTo>
                  <a:pt x="724965" y="171677"/>
                  <a:pt x="557860" y="331429"/>
                  <a:pt x="575239" y="306029"/>
                </a:cubicBezTo>
                <a:cubicBezTo>
                  <a:pt x="592618" y="280629"/>
                  <a:pt x="906775" y="-44893"/>
                  <a:pt x="831912" y="5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B4C2CAEA-3A76-15D8-5CD1-F94AEB660C54}"/>
              </a:ext>
            </a:extLst>
          </p:cNvPr>
          <p:cNvSpPr/>
          <p:nvPr/>
        </p:nvSpPr>
        <p:spPr>
          <a:xfrm>
            <a:off x="4512575" y="1306224"/>
            <a:ext cx="1739555" cy="1429378"/>
          </a:xfrm>
          <a:custGeom>
            <a:avLst/>
            <a:gdLst>
              <a:gd name="connsiteX0" fmla="*/ 72872 w 1739555"/>
              <a:gd name="connsiteY0" fmla="*/ 367935 h 1429378"/>
              <a:gd name="connsiteX1" fmla="*/ 1141913 w 1739555"/>
              <a:gd name="connsiteY1" fmla="*/ 677217 h 1429378"/>
              <a:gd name="connsiteX2" fmla="*/ 859525 w 1739555"/>
              <a:gd name="connsiteY2" fmla="*/ 663770 h 1429378"/>
              <a:gd name="connsiteX3" fmla="*/ 570413 w 1739555"/>
              <a:gd name="connsiteY3" fmla="*/ 731005 h 1429378"/>
              <a:gd name="connsiteX4" fmla="*/ 1108296 w 1739555"/>
              <a:gd name="connsiteY4" fmla="*/ 616705 h 1429378"/>
              <a:gd name="connsiteX5" fmla="*/ 1457919 w 1739555"/>
              <a:gd name="connsiteY5" fmla="*/ 1241994 h 1429378"/>
              <a:gd name="connsiteX6" fmla="*/ 1511707 w 1739555"/>
              <a:gd name="connsiteY6" fmla="*/ 1033564 h 1429378"/>
              <a:gd name="connsiteX7" fmla="*/ 1733584 w 1739555"/>
              <a:gd name="connsiteY7" fmla="*/ 1410082 h 1429378"/>
              <a:gd name="connsiteX8" fmla="*/ 1242766 w 1739555"/>
              <a:gd name="connsiteY8" fmla="*/ 320870 h 1429378"/>
              <a:gd name="connsiteX9" fmla="*/ 1101572 w 1739555"/>
              <a:gd name="connsiteY9" fmla="*/ 475511 h 1429378"/>
              <a:gd name="connsiteX10" fmla="*/ 738501 w 1739555"/>
              <a:gd name="connsiteY10" fmla="*/ 482235 h 1429378"/>
              <a:gd name="connsiteX11" fmla="*/ 469560 w 1739555"/>
              <a:gd name="connsiteY11" fmla="*/ 630152 h 1429378"/>
              <a:gd name="connsiteX12" fmla="*/ 604031 w 1739555"/>
              <a:gd name="connsiteY12" fmla="*/ 233464 h 1429378"/>
              <a:gd name="connsiteX13" fmla="*/ 617478 w 1739555"/>
              <a:gd name="connsiteY13" fmla="*/ 4864 h 1429378"/>
              <a:gd name="connsiteX14" fmla="*/ 422496 w 1739555"/>
              <a:gd name="connsiteY14" fmla="*/ 441894 h 1429378"/>
              <a:gd name="connsiteX15" fmla="*/ 395601 w 1739555"/>
              <a:gd name="connsiteY15" fmla="*/ 569641 h 1429378"/>
              <a:gd name="connsiteX16" fmla="*/ 133384 w 1739555"/>
              <a:gd name="connsiteY16" fmla="*/ 374658 h 1429378"/>
              <a:gd name="connsiteX17" fmla="*/ 72872 w 1739555"/>
              <a:gd name="connsiteY17" fmla="*/ 367935 h 142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9555" h="1429378">
                <a:moveTo>
                  <a:pt x="72872" y="367935"/>
                </a:moveTo>
                <a:cubicBezTo>
                  <a:pt x="240960" y="418361"/>
                  <a:pt x="1010804" y="627911"/>
                  <a:pt x="1141913" y="677217"/>
                </a:cubicBezTo>
                <a:cubicBezTo>
                  <a:pt x="1273022" y="726523"/>
                  <a:pt x="954775" y="654805"/>
                  <a:pt x="859525" y="663770"/>
                </a:cubicBezTo>
                <a:cubicBezTo>
                  <a:pt x="764275" y="672735"/>
                  <a:pt x="528951" y="738849"/>
                  <a:pt x="570413" y="731005"/>
                </a:cubicBezTo>
                <a:cubicBezTo>
                  <a:pt x="611875" y="723161"/>
                  <a:pt x="960378" y="531540"/>
                  <a:pt x="1108296" y="616705"/>
                </a:cubicBezTo>
                <a:cubicBezTo>
                  <a:pt x="1256214" y="701870"/>
                  <a:pt x="1390684" y="1172518"/>
                  <a:pt x="1457919" y="1241994"/>
                </a:cubicBezTo>
                <a:cubicBezTo>
                  <a:pt x="1525154" y="1311470"/>
                  <a:pt x="1465763" y="1005549"/>
                  <a:pt x="1511707" y="1033564"/>
                </a:cubicBezTo>
                <a:cubicBezTo>
                  <a:pt x="1557651" y="1061579"/>
                  <a:pt x="1778408" y="1528864"/>
                  <a:pt x="1733584" y="1410082"/>
                </a:cubicBezTo>
                <a:cubicBezTo>
                  <a:pt x="1688760" y="1291300"/>
                  <a:pt x="1348101" y="476632"/>
                  <a:pt x="1242766" y="320870"/>
                </a:cubicBezTo>
                <a:cubicBezTo>
                  <a:pt x="1137431" y="165108"/>
                  <a:pt x="1185616" y="448617"/>
                  <a:pt x="1101572" y="475511"/>
                </a:cubicBezTo>
                <a:cubicBezTo>
                  <a:pt x="1017528" y="502405"/>
                  <a:pt x="843836" y="456462"/>
                  <a:pt x="738501" y="482235"/>
                </a:cubicBezTo>
                <a:cubicBezTo>
                  <a:pt x="633166" y="508008"/>
                  <a:pt x="491972" y="671614"/>
                  <a:pt x="469560" y="630152"/>
                </a:cubicBezTo>
                <a:cubicBezTo>
                  <a:pt x="447148" y="588690"/>
                  <a:pt x="579378" y="337679"/>
                  <a:pt x="604031" y="233464"/>
                </a:cubicBezTo>
                <a:cubicBezTo>
                  <a:pt x="628684" y="129249"/>
                  <a:pt x="647734" y="-29874"/>
                  <a:pt x="617478" y="4864"/>
                </a:cubicBezTo>
                <a:cubicBezTo>
                  <a:pt x="587222" y="39602"/>
                  <a:pt x="459475" y="347765"/>
                  <a:pt x="422496" y="441894"/>
                </a:cubicBezTo>
                <a:cubicBezTo>
                  <a:pt x="385517" y="536023"/>
                  <a:pt x="443786" y="580847"/>
                  <a:pt x="395601" y="569641"/>
                </a:cubicBezTo>
                <a:cubicBezTo>
                  <a:pt x="347416" y="558435"/>
                  <a:pt x="195016" y="407155"/>
                  <a:pt x="133384" y="374658"/>
                </a:cubicBezTo>
                <a:cubicBezTo>
                  <a:pt x="71752" y="342161"/>
                  <a:pt x="-95216" y="317509"/>
                  <a:pt x="72872" y="367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2181D7C1-F611-8CF4-5AFF-6FA11658EB6F}"/>
              </a:ext>
            </a:extLst>
          </p:cNvPr>
          <p:cNvSpPr/>
          <p:nvPr/>
        </p:nvSpPr>
        <p:spPr>
          <a:xfrm>
            <a:off x="3599660" y="1539641"/>
            <a:ext cx="1207664" cy="1768130"/>
          </a:xfrm>
          <a:custGeom>
            <a:avLst/>
            <a:gdLst>
              <a:gd name="connsiteX0" fmla="*/ 1207664 w 1207664"/>
              <a:gd name="connsiteY0" fmla="*/ 390012 h 1768130"/>
              <a:gd name="connsiteX1" fmla="*/ 17599 w 1207664"/>
              <a:gd name="connsiteY1" fmla="*/ 289159 h 1768130"/>
              <a:gd name="connsiteX2" fmla="*/ 481522 w 1207664"/>
              <a:gd name="connsiteY2" fmla="*/ 356394 h 1768130"/>
              <a:gd name="connsiteX3" fmla="*/ 279816 w 1207664"/>
              <a:gd name="connsiteY3" fmla="*/ 544653 h 1768130"/>
              <a:gd name="connsiteX4" fmla="*/ 17599 w 1207664"/>
              <a:gd name="connsiteY4" fmla="*/ 1237177 h 1768130"/>
              <a:gd name="connsiteX5" fmla="*/ 158793 w 1207664"/>
              <a:gd name="connsiteY5" fmla="*/ 907724 h 1768130"/>
              <a:gd name="connsiteX6" fmla="*/ 71387 w 1207664"/>
              <a:gd name="connsiteY6" fmla="*/ 1761612 h 1768130"/>
              <a:gd name="connsiteX7" fmla="*/ 246199 w 1207664"/>
              <a:gd name="connsiteY7" fmla="*/ 1264071 h 1768130"/>
              <a:gd name="connsiteX8" fmla="*/ 777358 w 1207664"/>
              <a:gd name="connsiteY8" fmla="*/ 584994 h 1768130"/>
              <a:gd name="connsiteX9" fmla="*/ 494969 w 1207664"/>
              <a:gd name="connsiteY9" fmla="*/ 759806 h 1768130"/>
              <a:gd name="connsiteX10" fmla="*/ 905105 w 1207664"/>
              <a:gd name="connsiteY10" fmla="*/ 13494 h 1768130"/>
              <a:gd name="connsiteX11" fmla="*/ 784081 w 1207664"/>
              <a:gd name="connsiteY11" fmla="*/ 275712 h 1768130"/>
              <a:gd name="connsiteX12" fmla="*/ 360499 w 1207664"/>
              <a:gd name="connsiteY12" fmla="*/ 235371 h 1768130"/>
              <a:gd name="connsiteX13" fmla="*/ 831146 w 1207664"/>
              <a:gd name="connsiteY13" fmla="*/ 322777 h 1768130"/>
              <a:gd name="connsiteX14" fmla="*/ 1207664 w 1207664"/>
              <a:gd name="connsiteY14" fmla="*/ 390012 h 176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7664" h="1768130">
                <a:moveTo>
                  <a:pt x="1207664" y="390012"/>
                </a:moveTo>
                <a:lnTo>
                  <a:pt x="17599" y="289159"/>
                </a:lnTo>
                <a:cubicBezTo>
                  <a:pt x="-103425" y="283556"/>
                  <a:pt x="437819" y="313812"/>
                  <a:pt x="481522" y="356394"/>
                </a:cubicBezTo>
                <a:cubicBezTo>
                  <a:pt x="525225" y="398976"/>
                  <a:pt x="357136" y="397856"/>
                  <a:pt x="279816" y="544653"/>
                </a:cubicBezTo>
                <a:cubicBezTo>
                  <a:pt x="202496" y="691450"/>
                  <a:pt x="37769" y="1176665"/>
                  <a:pt x="17599" y="1237177"/>
                </a:cubicBezTo>
                <a:cubicBezTo>
                  <a:pt x="-2572" y="1297689"/>
                  <a:pt x="149828" y="820318"/>
                  <a:pt x="158793" y="907724"/>
                </a:cubicBezTo>
                <a:cubicBezTo>
                  <a:pt x="167758" y="995130"/>
                  <a:pt x="56819" y="1702221"/>
                  <a:pt x="71387" y="1761612"/>
                </a:cubicBezTo>
                <a:cubicBezTo>
                  <a:pt x="85955" y="1821003"/>
                  <a:pt x="128537" y="1460174"/>
                  <a:pt x="246199" y="1264071"/>
                </a:cubicBezTo>
                <a:cubicBezTo>
                  <a:pt x="363861" y="1067968"/>
                  <a:pt x="735896" y="669038"/>
                  <a:pt x="777358" y="584994"/>
                </a:cubicBezTo>
                <a:cubicBezTo>
                  <a:pt x="818820" y="500950"/>
                  <a:pt x="473678" y="855056"/>
                  <a:pt x="494969" y="759806"/>
                </a:cubicBezTo>
                <a:cubicBezTo>
                  <a:pt x="516260" y="664556"/>
                  <a:pt x="856920" y="94176"/>
                  <a:pt x="905105" y="13494"/>
                </a:cubicBezTo>
                <a:cubicBezTo>
                  <a:pt x="953290" y="-67188"/>
                  <a:pt x="874849" y="238732"/>
                  <a:pt x="784081" y="275712"/>
                </a:cubicBezTo>
                <a:cubicBezTo>
                  <a:pt x="693313" y="312691"/>
                  <a:pt x="352655" y="227527"/>
                  <a:pt x="360499" y="235371"/>
                </a:cubicBezTo>
                <a:cubicBezTo>
                  <a:pt x="368343" y="243215"/>
                  <a:pt x="831146" y="322777"/>
                  <a:pt x="831146" y="322777"/>
                </a:cubicBezTo>
                <a:lnTo>
                  <a:pt x="1207664" y="3900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E0A65333-C911-48A5-D8D0-1047BD74B533}"/>
              </a:ext>
            </a:extLst>
          </p:cNvPr>
          <p:cNvSpPr/>
          <p:nvPr/>
        </p:nvSpPr>
        <p:spPr>
          <a:xfrm>
            <a:off x="4521833" y="2418022"/>
            <a:ext cx="84776" cy="681006"/>
          </a:xfrm>
          <a:custGeom>
            <a:avLst/>
            <a:gdLst>
              <a:gd name="connsiteX0" fmla="*/ 54231 w 84776"/>
              <a:gd name="connsiteY0" fmla="*/ 58 h 681006"/>
              <a:gd name="connsiteX1" fmla="*/ 29847 w 84776"/>
              <a:gd name="connsiteY1" fmla="*/ 260154 h 681006"/>
              <a:gd name="connsiteX2" fmla="*/ 62359 w 84776"/>
              <a:gd name="connsiteY2" fmla="*/ 422714 h 681006"/>
              <a:gd name="connsiteX3" fmla="*/ 82679 w 84776"/>
              <a:gd name="connsiteY3" fmla="*/ 678746 h 681006"/>
              <a:gd name="connsiteX4" fmla="*/ 78615 w 84776"/>
              <a:gd name="connsiteY4" fmla="*/ 536506 h 681006"/>
              <a:gd name="connsiteX5" fmla="*/ 33911 w 84776"/>
              <a:gd name="connsiteY5" fmla="*/ 341434 h 681006"/>
              <a:gd name="connsiteX6" fmla="*/ 1399 w 84776"/>
              <a:gd name="connsiteY6" fmla="*/ 191066 h 681006"/>
              <a:gd name="connsiteX7" fmla="*/ 9527 w 84776"/>
              <a:gd name="connsiteY7" fmla="*/ 235770 h 681006"/>
              <a:gd name="connsiteX8" fmla="*/ 54231 w 84776"/>
              <a:gd name="connsiteY8" fmla="*/ 58 h 6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6" h="681006">
                <a:moveTo>
                  <a:pt x="54231" y="58"/>
                </a:moveTo>
                <a:cubicBezTo>
                  <a:pt x="57618" y="4122"/>
                  <a:pt x="28492" y="189711"/>
                  <a:pt x="29847" y="260154"/>
                </a:cubicBezTo>
                <a:cubicBezTo>
                  <a:pt x="31202" y="330597"/>
                  <a:pt x="53554" y="352949"/>
                  <a:pt x="62359" y="422714"/>
                </a:cubicBezTo>
                <a:cubicBezTo>
                  <a:pt x="71164" y="492479"/>
                  <a:pt x="79970" y="659781"/>
                  <a:pt x="82679" y="678746"/>
                </a:cubicBezTo>
                <a:cubicBezTo>
                  <a:pt x="85388" y="697711"/>
                  <a:pt x="86743" y="592725"/>
                  <a:pt x="78615" y="536506"/>
                </a:cubicBezTo>
                <a:cubicBezTo>
                  <a:pt x="70487" y="480287"/>
                  <a:pt x="46780" y="399007"/>
                  <a:pt x="33911" y="341434"/>
                </a:cubicBezTo>
                <a:cubicBezTo>
                  <a:pt x="21042" y="283861"/>
                  <a:pt x="5463" y="208677"/>
                  <a:pt x="1399" y="191066"/>
                </a:cubicBezTo>
                <a:cubicBezTo>
                  <a:pt x="-2665" y="173455"/>
                  <a:pt x="2754" y="268282"/>
                  <a:pt x="9527" y="235770"/>
                </a:cubicBezTo>
                <a:cubicBezTo>
                  <a:pt x="16300" y="203258"/>
                  <a:pt x="50844" y="-4006"/>
                  <a:pt x="54231" y="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A8BD332E-CCA7-9106-D409-94C32CE9BB3F}"/>
              </a:ext>
            </a:extLst>
          </p:cNvPr>
          <p:cNvSpPr/>
          <p:nvPr/>
        </p:nvSpPr>
        <p:spPr>
          <a:xfrm>
            <a:off x="3950167" y="2980879"/>
            <a:ext cx="451260" cy="441031"/>
          </a:xfrm>
          <a:custGeom>
            <a:avLst/>
            <a:gdLst>
              <a:gd name="connsiteX0" fmla="*/ 207305 w 451260"/>
              <a:gd name="connsiteY0" fmla="*/ 6161 h 441031"/>
              <a:gd name="connsiteX1" fmla="*/ 227625 w 451260"/>
              <a:gd name="connsiteY1" fmla="*/ 298769 h 441031"/>
              <a:gd name="connsiteX2" fmla="*/ 113833 w 451260"/>
              <a:gd name="connsiteY2" fmla="*/ 392241 h 441031"/>
              <a:gd name="connsiteX3" fmla="*/ 158537 w 451260"/>
              <a:gd name="connsiteY3" fmla="*/ 363793 h 441031"/>
              <a:gd name="connsiteX4" fmla="*/ 41 w 451260"/>
              <a:gd name="connsiteY4" fmla="*/ 441009 h 441031"/>
              <a:gd name="connsiteX5" fmla="*/ 146345 w 451260"/>
              <a:gd name="connsiteY5" fmla="*/ 371921 h 441031"/>
              <a:gd name="connsiteX6" fmla="*/ 451145 w 451260"/>
              <a:gd name="connsiteY6" fmla="*/ 371921 h 441031"/>
              <a:gd name="connsiteX7" fmla="*/ 182921 w 451260"/>
              <a:gd name="connsiteY7" fmla="*/ 359729 h 441031"/>
              <a:gd name="connsiteX8" fmla="*/ 231689 w 451260"/>
              <a:gd name="connsiteY8" fmla="*/ 310961 h 441031"/>
              <a:gd name="connsiteX9" fmla="*/ 231689 w 451260"/>
              <a:gd name="connsiteY9" fmla="*/ 245937 h 441031"/>
              <a:gd name="connsiteX10" fmla="*/ 256073 w 451260"/>
              <a:gd name="connsiteY10" fmla="*/ 262193 h 441031"/>
              <a:gd name="connsiteX11" fmla="*/ 219497 w 451260"/>
              <a:gd name="connsiteY11" fmla="*/ 250001 h 441031"/>
              <a:gd name="connsiteX12" fmla="*/ 223561 w 451260"/>
              <a:gd name="connsiteY12" fmla="*/ 107761 h 441031"/>
              <a:gd name="connsiteX13" fmla="*/ 207305 w 451260"/>
              <a:gd name="connsiteY13" fmla="*/ 6161 h 44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260" h="441031">
                <a:moveTo>
                  <a:pt x="207305" y="6161"/>
                </a:moveTo>
                <a:cubicBezTo>
                  <a:pt x="207982" y="37996"/>
                  <a:pt x="243204" y="234422"/>
                  <a:pt x="227625" y="298769"/>
                </a:cubicBezTo>
                <a:cubicBezTo>
                  <a:pt x="212046" y="363116"/>
                  <a:pt x="125348" y="381404"/>
                  <a:pt x="113833" y="392241"/>
                </a:cubicBezTo>
                <a:cubicBezTo>
                  <a:pt x="102318" y="403078"/>
                  <a:pt x="177502" y="355665"/>
                  <a:pt x="158537" y="363793"/>
                </a:cubicBezTo>
                <a:cubicBezTo>
                  <a:pt x="139572" y="371921"/>
                  <a:pt x="2073" y="439654"/>
                  <a:pt x="41" y="441009"/>
                </a:cubicBezTo>
                <a:cubicBezTo>
                  <a:pt x="-1991" y="442364"/>
                  <a:pt x="71161" y="383436"/>
                  <a:pt x="146345" y="371921"/>
                </a:cubicBezTo>
                <a:cubicBezTo>
                  <a:pt x="221529" y="360406"/>
                  <a:pt x="445049" y="373953"/>
                  <a:pt x="451145" y="371921"/>
                </a:cubicBezTo>
                <a:cubicBezTo>
                  <a:pt x="457241" y="369889"/>
                  <a:pt x="219497" y="369889"/>
                  <a:pt x="182921" y="359729"/>
                </a:cubicBezTo>
                <a:cubicBezTo>
                  <a:pt x="146345" y="349569"/>
                  <a:pt x="223561" y="329926"/>
                  <a:pt x="231689" y="310961"/>
                </a:cubicBezTo>
                <a:cubicBezTo>
                  <a:pt x="239817" y="291996"/>
                  <a:pt x="227625" y="254065"/>
                  <a:pt x="231689" y="245937"/>
                </a:cubicBezTo>
                <a:cubicBezTo>
                  <a:pt x="235753" y="237809"/>
                  <a:pt x="258105" y="261516"/>
                  <a:pt x="256073" y="262193"/>
                </a:cubicBezTo>
                <a:cubicBezTo>
                  <a:pt x="254041" y="262870"/>
                  <a:pt x="224916" y="275740"/>
                  <a:pt x="219497" y="250001"/>
                </a:cubicBezTo>
                <a:cubicBezTo>
                  <a:pt x="214078" y="224262"/>
                  <a:pt x="224916" y="140950"/>
                  <a:pt x="223561" y="107761"/>
                </a:cubicBezTo>
                <a:cubicBezTo>
                  <a:pt x="222206" y="74572"/>
                  <a:pt x="206628" y="-25674"/>
                  <a:pt x="207305" y="61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07F810D8-D4D6-D451-2641-0F5F85735A0B}"/>
              </a:ext>
            </a:extLst>
          </p:cNvPr>
          <p:cNvSpPr/>
          <p:nvPr/>
        </p:nvSpPr>
        <p:spPr>
          <a:xfrm>
            <a:off x="4490619" y="3234944"/>
            <a:ext cx="272188" cy="89408"/>
          </a:xfrm>
          <a:custGeom>
            <a:avLst/>
            <a:gdLst>
              <a:gd name="connsiteX0" fmla="*/ 243941 w 272188"/>
              <a:gd name="connsiteY0" fmla="*/ 0 h 89408"/>
              <a:gd name="connsiteX1" fmla="*/ 166725 w 272188"/>
              <a:gd name="connsiteY1" fmla="*/ 73152 h 89408"/>
              <a:gd name="connsiteX2" fmla="*/ 235813 w 272188"/>
              <a:gd name="connsiteY2" fmla="*/ 85344 h 89408"/>
              <a:gd name="connsiteX3" fmla="*/ 101 w 272188"/>
              <a:gd name="connsiteY3" fmla="*/ 89408 h 89408"/>
              <a:gd name="connsiteX4" fmla="*/ 268325 w 272188"/>
              <a:gd name="connsiteY4" fmla="*/ 85344 h 89408"/>
              <a:gd name="connsiteX5" fmla="*/ 162661 w 272188"/>
              <a:gd name="connsiteY5" fmla="*/ 73152 h 89408"/>
              <a:gd name="connsiteX6" fmla="*/ 243941 w 272188"/>
              <a:gd name="connsiteY6" fmla="*/ 0 h 8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188" h="89408">
                <a:moveTo>
                  <a:pt x="243941" y="0"/>
                </a:moveTo>
                <a:cubicBezTo>
                  <a:pt x="244618" y="0"/>
                  <a:pt x="168080" y="58928"/>
                  <a:pt x="166725" y="73152"/>
                </a:cubicBezTo>
                <a:cubicBezTo>
                  <a:pt x="165370" y="87376"/>
                  <a:pt x="263584" y="82635"/>
                  <a:pt x="235813" y="85344"/>
                </a:cubicBezTo>
                <a:cubicBezTo>
                  <a:pt x="208042" y="88053"/>
                  <a:pt x="-5318" y="89408"/>
                  <a:pt x="101" y="89408"/>
                </a:cubicBezTo>
                <a:cubicBezTo>
                  <a:pt x="5520" y="89408"/>
                  <a:pt x="241232" y="88053"/>
                  <a:pt x="268325" y="85344"/>
                </a:cubicBezTo>
                <a:cubicBezTo>
                  <a:pt x="295418" y="82635"/>
                  <a:pt x="171466" y="83312"/>
                  <a:pt x="162661" y="73152"/>
                </a:cubicBezTo>
                <a:cubicBezTo>
                  <a:pt x="153856" y="62992"/>
                  <a:pt x="243264" y="0"/>
                  <a:pt x="24394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2CE52C8-A175-6C91-3376-A917B41F69B6}"/>
              </a:ext>
            </a:extLst>
          </p:cNvPr>
          <p:cNvSpPr/>
          <p:nvPr/>
        </p:nvSpPr>
        <p:spPr>
          <a:xfrm>
            <a:off x="4587855" y="3768635"/>
            <a:ext cx="122922" cy="205647"/>
          </a:xfrm>
          <a:custGeom>
            <a:avLst/>
            <a:gdLst>
              <a:gd name="connsiteX0" fmla="*/ 20 w 122922"/>
              <a:gd name="connsiteY0" fmla="*/ 90 h 205647"/>
              <a:gd name="connsiteX1" fmla="*/ 114320 w 122922"/>
              <a:gd name="connsiteY1" fmla="*/ 193765 h 205647"/>
              <a:gd name="connsiteX2" fmla="*/ 104795 w 122922"/>
              <a:gd name="connsiteY2" fmla="*/ 168365 h 205647"/>
              <a:gd name="connsiteX3" fmla="*/ 20 w 122922"/>
              <a:gd name="connsiteY3" fmla="*/ 90 h 2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22" h="205647">
                <a:moveTo>
                  <a:pt x="20" y="90"/>
                </a:moveTo>
                <a:cubicBezTo>
                  <a:pt x="1607" y="4323"/>
                  <a:pt x="96858" y="165719"/>
                  <a:pt x="114320" y="193765"/>
                </a:cubicBezTo>
                <a:cubicBezTo>
                  <a:pt x="131783" y="221811"/>
                  <a:pt x="119612" y="194823"/>
                  <a:pt x="104795" y="168365"/>
                </a:cubicBezTo>
                <a:cubicBezTo>
                  <a:pt x="89978" y="141907"/>
                  <a:pt x="-1567" y="-4143"/>
                  <a:pt x="2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4526567C-2DA5-DA0D-2D6C-6C392488CE09}"/>
              </a:ext>
            </a:extLst>
          </p:cNvPr>
          <p:cNvSpPr/>
          <p:nvPr/>
        </p:nvSpPr>
        <p:spPr>
          <a:xfrm>
            <a:off x="3902033" y="3616321"/>
            <a:ext cx="342855" cy="64209"/>
          </a:xfrm>
          <a:custGeom>
            <a:avLst/>
            <a:gdLst>
              <a:gd name="connsiteX0" fmla="*/ 42 w 342855"/>
              <a:gd name="connsiteY0" fmla="*/ 4 h 64209"/>
              <a:gd name="connsiteX1" fmla="*/ 149267 w 342855"/>
              <a:gd name="connsiteY1" fmla="*/ 53979 h 64209"/>
              <a:gd name="connsiteX2" fmla="*/ 66717 w 342855"/>
              <a:gd name="connsiteY2" fmla="*/ 63504 h 64209"/>
              <a:gd name="connsiteX3" fmla="*/ 339767 w 342855"/>
              <a:gd name="connsiteY3" fmla="*/ 63504 h 64209"/>
              <a:gd name="connsiteX4" fmla="*/ 209592 w 342855"/>
              <a:gd name="connsiteY4" fmla="*/ 63504 h 64209"/>
              <a:gd name="connsiteX5" fmla="*/ 139742 w 342855"/>
              <a:gd name="connsiteY5" fmla="*/ 53979 h 64209"/>
              <a:gd name="connsiteX6" fmla="*/ 111167 w 342855"/>
              <a:gd name="connsiteY6" fmla="*/ 47629 h 64209"/>
              <a:gd name="connsiteX7" fmla="*/ 133392 w 342855"/>
              <a:gd name="connsiteY7" fmla="*/ 50804 h 64209"/>
              <a:gd name="connsiteX8" fmla="*/ 42 w 342855"/>
              <a:gd name="connsiteY8" fmla="*/ 4 h 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855" h="64209">
                <a:moveTo>
                  <a:pt x="42" y="4"/>
                </a:moveTo>
                <a:cubicBezTo>
                  <a:pt x="2688" y="533"/>
                  <a:pt x="138155" y="43396"/>
                  <a:pt x="149267" y="53979"/>
                </a:cubicBezTo>
                <a:cubicBezTo>
                  <a:pt x="160379" y="64562"/>
                  <a:pt x="34967" y="61916"/>
                  <a:pt x="66717" y="63504"/>
                </a:cubicBezTo>
                <a:cubicBezTo>
                  <a:pt x="98467" y="65092"/>
                  <a:pt x="339767" y="63504"/>
                  <a:pt x="339767" y="63504"/>
                </a:cubicBezTo>
                <a:cubicBezTo>
                  <a:pt x="363579" y="63504"/>
                  <a:pt x="242929" y="65091"/>
                  <a:pt x="209592" y="63504"/>
                </a:cubicBezTo>
                <a:cubicBezTo>
                  <a:pt x="176255" y="61917"/>
                  <a:pt x="156146" y="56625"/>
                  <a:pt x="139742" y="53979"/>
                </a:cubicBezTo>
                <a:cubicBezTo>
                  <a:pt x="123338" y="51333"/>
                  <a:pt x="112225" y="48158"/>
                  <a:pt x="111167" y="47629"/>
                </a:cubicBezTo>
                <a:cubicBezTo>
                  <a:pt x="110109" y="47100"/>
                  <a:pt x="148738" y="56096"/>
                  <a:pt x="133392" y="50804"/>
                </a:cubicBezTo>
                <a:cubicBezTo>
                  <a:pt x="118046" y="45512"/>
                  <a:pt x="-2604" y="-525"/>
                  <a:pt x="4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43F10873-CA13-A3B1-E8AE-0E77DBA3C9DF}"/>
              </a:ext>
            </a:extLst>
          </p:cNvPr>
          <p:cNvSpPr/>
          <p:nvPr/>
        </p:nvSpPr>
        <p:spPr>
          <a:xfrm>
            <a:off x="5145402" y="3519865"/>
            <a:ext cx="64972" cy="821425"/>
          </a:xfrm>
          <a:custGeom>
            <a:avLst/>
            <a:gdLst>
              <a:gd name="connsiteX0" fmla="*/ 1273 w 64972"/>
              <a:gd name="connsiteY0" fmla="*/ 4385 h 821425"/>
              <a:gd name="connsiteX1" fmla="*/ 33023 w 64972"/>
              <a:gd name="connsiteY1" fmla="*/ 534610 h 821425"/>
              <a:gd name="connsiteX2" fmla="*/ 36198 w 64972"/>
              <a:gd name="connsiteY2" fmla="*/ 493335 h 821425"/>
              <a:gd name="connsiteX3" fmla="*/ 64773 w 64972"/>
              <a:gd name="connsiteY3" fmla="*/ 820360 h 821425"/>
              <a:gd name="connsiteX4" fmla="*/ 48898 w 64972"/>
              <a:gd name="connsiteY4" fmla="*/ 366335 h 821425"/>
              <a:gd name="connsiteX5" fmla="*/ 48898 w 64972"/>
              <a:gd name="connsiteY5" fmla="*/ 613985 h 821425"/>
              <a:gd name="connsiteX6" fmla="*/ 20323 w 64972"/>
              <a:gd name="connsiteY6" fmla="*/ 423485 h 821425"/>
              <a:gd name="connsiteX7" fmla="*/ 4448 w 64972"/>
              <a:gd name="connsiteY7" fmla="*/ 204410 h 821425"/>
              <a:gd name="connsiteX8" fmla="*/ 7623 w 64972"/>
              <a:gd name="connsiteY8" fmla="*/ 277435 h 821425"/>
              <a:gd name="connsiteX9" fmla="*/ 1273 w 64972"/>
              <a:gd name="connsiteY9" fmla="*/ 4385 h 82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2" h="821425">
                <a:moveTo>
                  <a:pt x="1273" y="4385"/>
                </a:moveTo>
                <a:cubicBezTo>
                  <a:pt x="5506" y="47248"/>
                  <a:pt x="27202" y="453118"/>
                  <a:pt x="33023" y="534610"/>
                </a:cubicBezTo>
                <a:cubicBezTo>
                  <a:pt x="38844" y="616102"/>
                  <a:pt x="30906" y="445710"/>
                  <a:pt x="36198" y="493335"/>
                </a:cubicBezTo>
                <a:cubicBezTo>
                  <a:pt x="41490" y="540960"/>
                  <a:pt x="62656" y="841527"/>
                  <a:pt x="64773" y="820360"/>
                </a:cubicBezTo>
                <a:cubicBezTo>
                  <a:pt x="66890" y="799193"/>
                  <a:pt x="51544" y="400731"/>
                  <a:pt x="48898" y="366335"/>
                </a:cubicBezTo>
                <a:cubicBezTo>
                  <a:pt x="46252" y="331939"/>
                  <a:pt x="53661" y="604460"/>
                  <a:pt x="48898" y="613985"/>
                </a:cubicBezTo>
                <a:cubicBezTo>
                  <a:pt x="44135" y="623510"/>
                  <a:pt x="27731" y="491748"/>
                  <a:pt x="20323" y="423485"/>
                </a:cubicBezTo>
                <a:cubicBezTo>
                  <a:pt x="12915" y="355223"/>
                  <a:pt x="6565" y="228752"/>
                  <a:pt x="4448" y="204410"/>
                </a:cubicBezTo>
                <a:cubicBezTo>
                  <a:pt x="2331" y="180068"/>
                  <a:pt x="10798" y="308656"/>
                  <a:pt x="7623" y="277435"/>
                </a:cubicBezTo>
                <a:cubicBezTo>
                  <a:pt x="4448" y="246214"/>
                  <a:pt x="-2960" y="-38478"/>
                  <a:pt x="1273" y="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2CBA337E-E38A-2603-C8E6-881442620369}"/>
              </a:ext>
            </a:extLst>
          </p:cNvPr>
          <p:cNvSpPr/>
          <p:nvPr/>
        </p:nvSpPr>
        <p:spPr>
          <a:xfrm>
            <a:off x="3477100" y="5073540"/>
            <a:ext cx="783650" cy="1307731"/>
          </a:xfrm>
          <a:custGeom>
            <a:avLst/>
            <a:gdLst>
              <a:gd name="connsiteX0" fmla="*/ 3519 w 783650"/>
              <a:gd name="connsiteY0" fmla="*/ 4821 h 1307731"/>
              <a:gd name="connsiteX1" fmla="*/ 431223 w 783650"/>
              <a:gd name="connsiteY1" fmla="*/ 702912 h 1307731"/>
              <a:gd name="connsiteX2" fmla="*/ 372229 w 783650"/>
              <a:gd name="connsiteY2" fmla="*/ 678331 h 1307731"/>
              <a:gd name="connsiteX3" fmla="*/ 775352 w 783650"/>
              <a:gd name="connsiteY3" fmla="*/ 1292847 h 1307731"/>
              <a:gd name="connsiteX4" fmla="*/ 613119 w 783650"/>
              <a:gd name="connsiteY4" fmla="*/ 1061789 h 1307731"/>
              <a:gd name="connsiteX5" fmla="*/ 244410 w 783650"/>
              <a:gd name="connsiteY5" fmla="*/ 447273 h 1307731"/>
              <a:gd name="connsiteX6" fmla="*/ 318152 w 783650"/>
              <a:gd name="connsiteY6" fmla="*/ 540679 h 1307731"/>
              <a:gd name="connsiteX7" fmla="*/ 155919 w 783650"/>
              <a:gd name="connsiteY7" fmla="*/ 309621 h 1307731"/>
              <a:gd name="connsiteX8" fmla="*/ 224745 w 783650"/>
              <a:gd name="connsiteY8" fmla="*/ 388279 h 1307731"/>
              <a:gd name="connsiteX9" fmla="*/ 3519 w 783650"/>
              <a:gd name="connsiteY9" fmla="*/ 4821 h 13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650" h="1307731">
                <a:moveTo>
                  <a:pt x="3519" y="4821"/>
                </a:moveTo>
                <a:cubicBezTo>
                  <a:pt x="37932" y="57260"/>
                  <a:pt x="369771" y="590660"/>
                  <a:pt x="431223" y="702912"/>
                </a:cubicBezTo>
                <a:cubicBezTo>
                  <a:pt x="492675" y="815164"/>
                  <a:pt x="314874" y="580009"/>
                  <a:pt x="372229" y="678331"/>
                </a:cubicBezTo>
                <a:cubicBezTo>
                  <a:pt x="429584" y="776653"/>
                  <a:pt x="735204" y="1228937"/>
                  <a:pt x="775352" y="1292847"/>
                </a:cubicBezTo>
                <a:cubicBezTo>
                  <a:pt x="815500" y="1356757"/>
                  <a:pt x="701609" y="1202718"/>
                  <a:pt x="613119" y="1061789"/>
                </a:cubicBezTo>
                <a:cubicBezTo>
                  <a:pt x="524629" y="920860"/>
                  <a:pt x="293571" y="534125"/>
                  <a:pt x="244410" y="447273"/>
                </a:cubicBezTo>
                <a:cubicBezTo>
                  <a:pt x="195249" y="360421"/>
                  <a:pt x="332901" y="563621"/>
                  <a:pt x="318152" y="540679"/>
                </a:cubicBezTo>
                <a:cubicBezTo>
                  <a:pt x="303403" y="517737"/>
                  <a:pt x="171487" y="335021"/>
                  <a:pt x="155919" y="309621"/>
                </a:cubicBezTo>
                <a:cubicBezTo>
                  <a:pt x="140351" y="284221"/>
                  <a:pt x="251784" y="432524"/>
                  <a:pt x="224745" y="388279"/>
                </a:cubicBezTo>
                <a:cubicBezTo>
                  <a:pt x="197706" y="344034"/>
                  <a:pt x="-30894" y="-47618"/>
                  <a:pt x="3519" y="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CA61DDF2-0534-8394-1775-9AA78115140C}"/>
              </a:ext>
            </a:extLst>
          </p:cNvPr>
          <p:cNvSpPr/>
          <p:nvPr/>
        </p:nvSpPr>
        <p:spPr>
          <a:xfrm>
            <a:off x="3920542" y="4554405"/>
            <a:ext cx="250773" cy="271727"/>
          </a:xfrm>
          <a:custGeom>
            <a:avLst/>
            <a:gdLst>
              <a:gd name="connsiteX0" fmla="*/ 2529 w 250773"/>
              <a:gd name="connsiteY0" fmla="*/ 268318 h 271727"/>
              <a:gd name="connsiteX1" fmla="*/ 243419 w 250773"/>
              <a:gd name="connsiteY1" fmla="*/ 7763 h 271727"/>
              <a:gd name="connsiteX2" fmla="*/ 184426 w 250773"/>
              <a:gd name="connsiteY2" fmla="*/ 76589 h 271727"/>
              <a:gd name="connsiteX3" fmla="*/ 140181 w 250773"/>
              <a:gd name="connsiteY3" fmla="*/ 160163 h 271727"/>
              <a:gd name="connsiteX4" fmla="*/ 135264 w 250773"/>
              <a:gd name="connsiteY4" fmla="*/ 233905 h 271727"/>
              <a:gd name="connsiteX5" fmla="*/ 120516 w 250773"/>
              <a:gd name="connsiteY5" fmla="*/ 160163 h 271727"/>
              <a:gd name="connsiteX6" fmla="*/ 2529 w 250773"/>
              <a:gd name="connsiteY6" fmla="*/ 268318 h 27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73" h="271727">
                <a:moveTo>
                  <a:pt x="2529" y="268318"/>
                </a:moveTo>
                <a:cubicBezTo>
                  <a:pt x="23013" y="242918"/>
                  <a:pt x="213103" y="39718"/>
                  <a:pt x="243419" y="7763"/>
                </a:cubicBezTo>
                <a:cubicBezTo>
                  <a:pt x="273735" y="-24192"/>
                  <a:pt x="201632" y="51189"/>
                  <a:pt x="184426" y="76589"/>
                </a:cubicBezTo>
                <a:cubicBezTo>
                  <a:pt x="167220" y="101989"/>
                  <a:pt x="148375" y="133944"/>
                  <a:pt x="140181" y="160163"/>
                </a:cubicBezTo>
                <a:cubicBezTo>
                  <a:pt x="131987" y="186382"/>
                  <a:pt x="138541" y="233905"/>
                  <a:pt x="135264" y="233905"/>
                </a:cubicBezTo>
                <a:cubicBezTo>
                  <a:pt x="131987" y="233905"/>
                  <a:pt x="149193" y="151150"/>
                  <a:pt x="120516" y="160163"/>
                </a:cubicBezTo>
                <a:cubicBezTo>
                  <a:pt x="91839" y="169176"/>
                  <a:pt x="-17955" y="293718"/>
                  <a:pt x="2529" y="2683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9225082C-FD39-C03F-6B8E-C39FB63BA5E2}"/>
              </a:ext>
            </a:extLst>
          </p:cNvPr>
          <p:cNvSpPr/>
          <p:nvPr/>
        </p:nvSpPr>
        <p:spPr>
          <a:xfrm>
            <a:off x="3775537" y="4866939"/>
            <a:ext cx="115507" cy="337314"/>
          </a:xfrm>
          <a:custGeom>
            <a:avLst/>
            <a:gdLst>
              <a:gd name="connsiteX0" fmla="*/ 50 w 115507"/>
              <a:gd name="connsiteY0" fmla="*/ 29 h 337314"/>
              <a:gd name="connsiteX1" fmla="*/ 113121 w 115507"/>
              <a:gd name="connsiteY1" fmla="*/ 324493 h 337314"/>
              <a:gd name="connsiteX2" fmla="*/ 78708 w 115507"/>
              <a:gd name="connsiteY2" fmla="*/ 275332 h 337314"/>
              <a:gd name="connsiteX3" fmla="*/ 98373 w 115507"/>
              <a:gd name="connsiteY3" fmla="*/ 304829 h 337314"/>
              <a:gd name="connsiteX4" fmla="*/ 50 w 115507"/>
              <a:gd name="connsiteY4" fmla="*/ 2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7" h="337314">
                <a:moveTo>
                  <a:pt x="50" y="29"/>
                </a:moveTo>
                <a:cubicBezTo>
                  <a:pt x="2508" y="3306"/>
                  <a:pt x="100011" y="278609"/>
                  <a:pt x="113121" y="324493"/>
                </a:cubicBezTo>
                <a:cubicBezTo>
                  <a:pt x="126231" y="370377"/>
                  <a:pt x="81166" y="278609"/>
                  <a:pt x="78708" y="275332"/>
                </a:cubicBezTo>
                <a:cubicBezTo>
                  <a:pt x="76250" y="272055"/>
                  <a:pt x="110663" y="344158"/>
                  <a:pt x="98373" y="304829"/>
                </a:cubicBezTo>
                <a:cubicBezTo>
                  <a:pt x="86083" y="265500"/>
                  <a:pt x="-2408" y="-3248"/>
                  <a:pt x="5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98C6C5A4-CD90-FBA6-B4AC-CF31EE2A8750}"/>
              </a:ext>
            </a:extLst>
          </p:cNvPr>
          <p:cNvSpPr/>
          <p:nvPr/>
        </p:nvSpPr>
        <p:spPr>
          <a:xfrm>
            <a:off x="5830470" y="4734223"/>
            <a:ext cx="44471" cy="118017"/>
          </a:xfrm>
          <a:custGeom>
            <a:avLst/>
            <a:gdLst>
              <a:gd name="connsiteX0" fmla="*/ 59 w 44471"/>
              <a:gd name="connsiteY0" fmla="*/ 9 h 118017"/>
              <a:gd name="connsiteX1" fmla="*/ 34472 w 44471"/>
              <a:gd name="connsiteY1" fmla="*/ 73751 h 118017"/>
              <a:gd name="connsiteX2" fmla="*/ 19724 w 44471"/>
              <a:gd name="connsiteY2" fmla="*/ 117996 h 118017"/>
              <a:gd name="connsiteX3" fmla="*/ 44304 w 44471"/>
              <a:gd name="connsiteY3" fmla="*/ 78667 h 118017"/>
              <a:gd name="connsiteX4" fmla="*/ 59 w 44471"/>
              <a:gd name="connsiteY4" fmla="*/ 9 h 11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1" h="118017">
                <a:moveTo>
                  <a:pt x="59" y="9"/>
                </a:moveTo>
                <a:cubicBezTo>
                  <a:pt x="-1580" y="-810"/>
                  <a:pt x="31195" y="54087"/>
                  <a:pt x="34472" y="73751"/>
                </a:cubicBezTo>
                <a:cubicBezTo>
                  <a:pt x="37749" y="93415"/>
                  <a:pt x="18085" y="117177"/>
                  <a:pt x="19724" y="117996"/>
                </a:cubicBezTo>
                <a:cubicBezTo>
                  <a:pt x="21363" y="118815"/>
                  <a:pt x="46762" y="95873"/>
                  <a:pt x="44304" y="78667"/>
                </a:cubicBezTo>
                <a:cubicBezTo>
                  <a:pt x="41846" y="61461"/>
                  <a:pt x="1698" y="828"/>
                  <a:pt x="59" y="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F889297F-C30F-57F8-DF66-73254C37A1DA}"/>
              </a:ext>
            </a:extLst>
          </p:cNvPr>
          <p:cNvSpPr/>
          <p:nvPr/>
        </p:nvSpPr>
        <p:spPr>
          <a:xfrm>
            <a:off x="4464317" y="3868714"/>
            <a:ext cx="212682" cy="306582"/>
          </a:xfrm>
          <a:custGeom>
            <a:avLst/>
            <a:gdLst>
              <a:gd name="connsiteX0" fmla="*/ 2908 w 212682"/>
              <a:gd name="connsiteY0" fmla="*/ 1611 h 306582"/>
              <a:gd name="connsiteX1" fmla="*/ 152133 w 212682"/>
              <a:gd name="connsiteY1" fmla="*/ 173061 h 306582"/>
              <a:gd name="connsiteX2" fmla="*/ 142608 w 212682"/>
              <a:gd name="connsiteY2" fmla="*/ 150836 h 306582"/>
              <a:gd name="connsiteX3" fmla="*/ 209283 w 212682"/>
              <a:gd name="connsiteY3" fmla="*/ 290536 h 306582"/>
              <a:gd name="connsiteX4" fmla="*/ 202933 w 212682"/>
              <a:gd name="connsiteY4" fmla="*/ 258786 h 306582"/>
              <a:gd name="connsiteX5" fmla="*/ 202933 w 212682"/>
              <a:gd name="connsiteY5" fmla="*/ 303236 h 306582"/>
              <a:gd name="connsiteX6" fmla="*/ 88633 w 212682"/>
              <a:gd name="connsiteY6" fmla="*/ 150836 h 306582"/>
              <a:gd name="connsiteX7" fmla="*/ 129908 w 212682"/>
              <a:gd name="connsiteY7" fmla="*/ 195286 h 306582"/>
              <a:gd name="connsiteX8" fmla="*/ 88633 w 212682"/>
              <a:gd name="connsiteY8" fmla="*/ 106386 h 306582"/>
              <a:gd name="connsiteX9" fmla="*/ 34658 w 212682"/>
              <a:gd name="connsiteY9" fmla="*/ 68286 h 306582"/>
              <a:gd name="connsiteX10" fmla="*/ 50533 w 212682"/>
              <a:gd name="connsiteY10" fmla="*/ 84161 h 306582"/>
              <a:gd name="connsiteX11" fmla="*/ 2908 w 212682"/>
              <a:gd name="connsiteY11" fmla="*/ 1611 h 3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682" h="306582">
                <a:moveTo>
                  <a:pt x="2908" y="1611"/>
                </a:moveTo>
                <a:cubicBezTo>
                  <a:pt x="19841" y="16428"/>
                  <a:pt x="128850" y="148190"/>
                  <a:pt x="152133" y="173061"/>
                </a:cubicBezTo>
                <a:cubicBezTo>
                  <a:pt x="175416" y="197932"/>
                  <a:pt x="133083" y="131257"/>
                  <a:pt x="142608" y="150836"/>
                </a:cubicBezTo>
                <a:cubicBezTo>
                  <a:pt x="152133" y="170415"/>
                  <a:pt x="199229" y="272544"/>
                  <a:pt x="209283" y="290536"/>
                </a:cubicBezTo>
                <a:cubicBezTo>
                  <a:pt x="219337" y="308528"/>
                  <a:pt x="203991" y="256669"/>
                  <a:pt x="202933" y="258786"/>
                </a:cubicBezTo>
                <a:cubicBezTo>
                  <a:pt x="201875" y="260903"/>
                  <a:pt x="221983" y="321228"/>
                  <a:pt x="202933" y="303236"/>
                </a:cubicBezTo>
                <a:cubicBezTo>
                  <a:pt x="183883" y="285244"/>
                  <a:pt x="100804" y="168828"/>
                  <a:pt x="88633" y="150836"/>
                </a:cubicBezTo>
                <a:cubicBezTo>
                  <a:pt x="76462" y="132844"/>
                  <a:pt x="129908" y="202694"/>
                  <a:pt x="129908" y="195286"/>
                </a:cubicBezTo>
                <a:cubicBezTo>
                  <a:pt x="129908" y="187878"/>
                  <a:pt x="104508" y="127553"/>
                  <a:pt x="88633" y="106386"/>
                </a:cubicBezTo>
                <a:cubicBezTo>
                  <a:pt x="72758" y="85219"/>
                  <a:pt x="34658" y="68286"/>
                  <a:pt x="34658" y="68286"/>
                </a:cubicBezTo>
                <a:cubicBezTo>
                  <a:pt x="28308" y="64582"/>
                  <a:pt x="52650" y="89453"/>
                  <a:pt x="50533" y="84161"/>
                </a:cubicBezTo>
                <a:cubicBezTo>
                  <a:pt x="48416" y="78869"/>
                  <a:pt x="-14025" y="-13206"/>
                  <a:pt x="2908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943BE6EE-225B-6464-E4AF-03CB2554643B}"/>
              </a:ext>
            </a:extLst>
          </p:cNvPr>
          <p:cNvSpPr/>
          <p:nvPr/>
        </p:nvSpPr>
        <p:spPr>
          <a:xfrm>
            <a:off x="4755705" y="4057622"/>
            <a:ext cx="156159" cy="355454"/>
          </a:xfrm>
          <a:custGeom>
            <a:avLst/>
            <a:gdLst>
              <a:gd name="connsiteX0" fmla="*/ 32195 w 156159"/>
              <a:gd name="connsiteY0" fmla="*/ 28 h 355454"/>
              <a:gd name="connsiteX1" fmla="*/ 29020 w 156159"/>
              <a:gd name="connsiteY1" fmla="*/ 85753 h 355454"/>
              <a:gd name="connsiteX2" fmla="*/ 79820 w 156159"/>
              <a:gd name="connsiteY2" fmla="*/ 82578 h 355454"/>
              <a:gd name="connsiteX3" fmla="*/ 54420 w 156159"/>
              <a:gd name="connsiteY3" fmla="*/ 171478 h 355454"/>
              <a:gd name="connsiteX4" fmla="*/ 105220 w 156159"/>
              <a:gd name="connsiteY4" fmla="*/ 127028 h 355454"/>
              <a:gd name="connsiteX5" fmla="*/ 3620 w 156159"/>
              <a:gd name="connsiteY5" fmla="*/ 349278 h 355454"/>
              <a:gd name="connsiteX6" fmla="*/ 35370 w 156159"/>
              <a:gd name="connsiteY6" fmla="*/ 285778 h 355454"/>
              <a:gd name="connsiteX7" fmla="*/ 156020 w 156159"/>
              <a:gd name="connsiteY7" fmla="*/ 203228 h 355454"/>
              <a:gd name="connsiteX8" fmla="*/ 60770 w 156159"/>
              <a:gd name="connsiteY8" fmla="*/ 273078 h 355454"/>
              <a:gd name="connsiteX9" fmla="*/ 121095 w 156159"/>
              <a:gd name="connsiteY9" fmla="*/ 41303 h 355454"/>
              <a:gd name="connsiteX10" fmla="*/ 76645 w 156159"/>
              <a:gd name="connsiteY10" fmla="*/ 88928 h 355454"/>
              <a:gd name="connsiteX11" fmla="*/ 32195 w 156159"/>
              <a:gd name="connsiteY11" fmla="*/ 107978 h 355454"/>
              <a:gd name="connsiteX12" fmla="*/ 29020 w 156159"/>
              <a:gd name="connsiteY12" fmla="*/ 76228 h 355454"/>
              <a:gd name="connsiteX13" fmla="*/ 32195 w 156159"/>
              <a:gd name="connsiteY13" fmla="*/ 28 h 35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159" h="355454">
                <a:moveTo>
                  <a:pt x="32195" y="28"/>
                </a:moveTo>
                <a:cubicBezTo>
                  <a:pt x="32195" y="1615"/>
                  <a:pt x="21082" y="71995"/>
                  <a:pt x="29020" y="85753"/>
                </a:cubicBezTo>
                <a:cubicBezTo>
                  <a:pt x="36958" y="99511"/>
                  <a:pt x="75587" y="68291"/>
                  <a:pt x="79820" y="82578"/>
                </a:cubicBezTo>
                <a:cubicBezTo>
                  <a:pt x="84053" y="96865"/>
                  <a:pt x="50187" y="164070"/>
                  <a:pt x="54420" y="171478"/>
                </a:cubicBezTo>
                <a:cubicBezTo>
                  <a:pt x="58653" y="178886"/>
                  <a:pt x="113687" y="97395"/>
                  <a:pt x="105220" y="127028"/>
                </a:cubicBezTo>
                <a:cubicBezTo>
                  <a:pt x="96753" y="156661"/>
                  <a:pt x="15262" y="322820"/>
                  <a:pt x="3620" y="349278"/>
                </a:cubicBezTo>
                <a:cubicBezTo>
                  <a:pt x="-8022" y="375736"/>
                  <a:pt x="9970" y="310120"/>
                  <a:pt x="35370" y="285778"/>
                </a:cubicBezTo>
                <a:cubicBezTo>
                  <a:pt x="60770" y="261436"/>
                  <a:pt x="151787" y="205345"/>
                  <a:pt x="156020" y="203228"/>
                </a:cubicBezTo>
                <a:cubicBezTo>
                  <a:pt x="160253" y="201111"/>
                  <a:pt x="66591" y="300066"/>
                  <a:pt x="60770" y="273078"/>
                </a:cubicBezTo>
                <a:cubicBezTo>
                  <a:pt x="54949" y="246090"/>
                  <a:pt x="118449" y="71995"/>
                  <a:pt x="121095" y="41303"/>
                </a:cubicBezTo>
                <a:cubicBezTo>
                  <a:pt x="123741" y="10611"/>
                  <a:pt x="91461" y="77816"/>
                  <a:pt x="76645" y="88928"/>
                </a:cubicBezTo>
                <a:cubicBezTo>
                  <a:pt x="61829" y="100040"/>
                  <a:pt x="40132" y="110095"/>
                  <a:pt x="32195" y="107978"/>
                </a:cubicBezTo>
                <a:cubicBezTo>
                  <a:pt x="24258" y="105861"/>
                  <a:pt x="30607" y="89986"/>
                  <a:pt x="29020" y="76228"/>
                </a:cubicBezTo>
                <a:cubicBezTo>
                  <a:pt x="27433" y="62470"/>
                  <a:pt x="32195" y="-1559"/>
                  <a:pt x="32195" y="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F431A709-871E-605F-2E54-5BF4A6C4237C}"/>
              </a:ext>
            </a:extLst>
          </p:cNvPr>
          <p:cNvSpPr/>
          <p:nvPr/>
        </p:nvSpPr>
        <p:spPr>
          <a:xfrm>
            <a:off x="4511675" y="4337009"/>
            <a:ext cx="114402" cy="168316"/>
          </a:xfrm>
          <a:custGeom>
            <a:avLst/>
            <a:gdLst>
              <a:gd name="connsiteX0" fmla="*/ 82550 w 114402"/>
              <a:gd name="connsiteY0" fmla="*/ 41 h 168316"/>
              <a:gd name="connsiteX1" fmla="*/ 98425 w 114402"/>
              <a:gd name="connsiteY1" fmla="*/ 63541 h 168316"/>
              <a:gd name="connsiteX2" fmla="*/ 41275 w 114402"/>
              <a:gd name="connsiteY2" fmla="*/ 123866 h 168316"/>
              <a:gd name="connsiteX3" fmla="*/ 60325 w 114402"/>
              <a:gd name="connsiteY3" fmla="*/ 107991 h 168316"/>
              <a:gd name="connsiteX4" fmla="*/ 0 w 114402"/>
              <a:gd name="connsiteY4" fmla="*/ 168316 h 168316"/>
              <a:gd name="connsiteX5" fmla="*/ 82550 w 114402"/>
              <a:gd name="connsiteY5" fmla="*/ 85766 h 168316"/>
              <a:gd name="connsiteX6" fmla="*/ 114300 w 114402"/>
              <a:gd name="connsiteY6" fmla="*/ 73066 h 168316"/>
              <a:gd name="connsiteX7" fmla="*/ 82550 w 114402"/>
              <a:gd name="connsiteY7" fmla="*/ 41 h 1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02" h="168316">
                <a:moveTo>
                  <a:pt x="82550" y="41"/>
                </a:moveTo>
                <a:cubicBezTo>
                  <a:pt x="79904" y="-1547"/>
                  <a:pt x="105304" y="42904"/>
                  <a:pt x="98425" y="63541"/>
                </a:cubicBezTo>
                <a:cubicBezTo>
                  <a:pt x="91546" y="84178"/>
                  <a:pt x="41275" y="123866"/>
                  <a:pt x="41275" y="123866"/>
                </a:cubicBezTo>
                <a:cubicBezTo>
                  <a:pt x="34925" y="131274"/>
                  <a:pt x="67204" y="100583"/>
                  <a:pt x="60325" y="107991"/>
                </a:cubicBezTo>
                <a:cubicBezTo>
                  <a:pt x="53446" y="115399"/>
                  <a:pt x="0" y="168316"/>
                  <a:pt x="0" y="168316"/>
                </a:cubicBezTo>
                <a:cubicBezTo>
                  <a:pt x="3704" y="164612"/>
                  <a:pt x="63500" y="101641"/>
                  <a:pt x="82550" y="85766"/>
                </a:cubicBezTo>
                <a:cubicBezTo>
                  <a:pt x="101600" y="69891"/>
                  <a:pt x="112183" y="79945"/>
                  <a:pt x="114300" y="73066"/>
                </a:cubicBezTo>
                <a:cubicBezTo>
                  <a:pt x="116417" y="66187"/>
                  <a:pt x="85196" y="1629"/>
                  <a:pt x="8255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EE83228B-C674-38C5-EA7E-4609D3850724}"/>
              </a:ext>
            </a:extLst>
          </p:cNvPr>
          <p:cNvSpPr/>
          <p:nvPr/>
        </p:nvSpPr>
        <p:spPr>
          <a:xfrm>
            <a:off x="4444994" y="4644994"/>
            <a:ext cx="34959" cy="149309"/>
          </a:xfrm>
          <a:custGeom>
            <a:avLst/>
            <a:gdLst>
              <a:gd name="connsiteX0" fmla="*/ 6356 w 34959"/>
              <a:gd name="connsiteY0" fmla="*/ 31 h 149309"/>
              <a:gd name="connsiteX1" fmla="*/ 34931 w 34959"/>
              <a:gd name="connsiteY1" fmla="*/ 92106 h 149309"/>
              <a:gd name="connsiteX2" fmla="*/ 6 w 34959"/>
              <a:gd name="connsiteY2" fmla="*/ 149256 h 149309"/>
              <a:gd name="connsiteX3" fmla="*/ 31756 w 34959"/>
              <a:gd name="connsiteY3" fmla="*/ 82581 h 149309"/>
              <a:gd name="connsiteX4" fmla="*/ 6356 w 34959"/>
              <a:gd name="connsiteY4" fmla="*/ 31 h 1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49309">
                <a:moveTo>
                  <a:pt x="6356" y="31"/>
                </a:moveTo>
                <a:cubicBezTo>
                  <a:pt x="6885" y="1618"/>
                  <a:pt x="35989" y="67235"/>
                  <a:pt x="34931" y="92106"/>
                </a:cubicBezTo>
                <a:cubicBezTo>
                  <a:pt x="33873" y="116977"/>
                  <a:pt x="535" y="150843"/>
                  <a:pt x="6" y="149256"/>
                </a:cubicBezTo>
                <a:cubicBezTo>
                  <a:pt x="-523" y="147669"/>
                  <a:pt x="33344" y="107452"/>
                  <a:pt x="31756" y="82581"/>
                </a:cubicBezTo>
                <a:cubicBezTo>
                  <a:pt x="30169" y="57710"/>
                  <a:pt x="5827" y="-1556"/>
                  <a:pt x="63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085254A5-5673-0082-2EAB-57359E997189}"/>
              </a:ext>
            </a:extLst>
          </p:cNvPr>
          <p:cNvSpPr/>
          <p:nvPr/>
        </p:nvSpPr>
        <p:spPr>
          <a:xfrm>
            <a:off x="5575265" y="4511604"/>
            <a:ext cx="133048" cy="103784"/>
          </a:xfrm>
          <a:custGeom>
            <a:avLst/>
            <a:gdLst>
              <a:gd name="connsiteX0" fmla="*/ 35 w 133048"/>
              <a:gd name="connsiteY0" fmla="*/ 71 h 103784"/>
              <a:gd name="connsiteX1" fmla="*/ 123860 w 133048"/>
              <a:gd name="connsiteY1" fmla="*/ 98496 h 103784"/>
              <a:gd name="connsiteX2" fmla="*/ 111160 w 133048"/>
              <a:gd name="connsiteY2" fmla="*/ 82621 h 103784"/>
              <a:gd name="connsiteX3" fmla="*/ 35 w 133048"/>
              <a:gd name="connsiteY3" fmla="*/ 71 h 10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48" h="103784">
                <a:moveTo>
                  <a:pt x="35" y="71"/>
                </a:moveTo>
                <a:cubicBezTo>
                  <a:pt x="2152" y="2717"/>
                  <a:pt x="123860" y="98496"/>
                  <a:pt x="123860" y="98496"/>
                </a:cubicBezTo>
                <a:cubicBezTo>
                  <a:pt x="142381" y="112254"/>
                  <a:pt x="130210" y="96379"/>
                  <a:pt x="111160" y="82621"/>
                </a:cubicBezTo>
                <a:cubicBezTo>
                  <a:pt x="92110" y="68863"/>
                  <a:pt x="-2082" y="-2575"/>
                  <a:pt x="3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781964CA-5A68-1BFB-AD63-33BC647DB712}"/>
              </a:ext>
            </a:extLst>
          </p:cNvPr>
          <p:cNvSpPr/>
          <p:nvPr/>
        </p:nvSpPr>
        <p:spPr>
          <a:xfrm>
            <a:off x="5222862" y="4281326"/>
            <a:ext cx="241393" cy="628653"/>
          </a:xfrm>
          <a:custGeom>
            <a:avLst/>
            <a:gdLst>
              <a:gd name="connsiteX0" fmla="*/ 149238 w 241393"/>
              <a:gd name="connsiteY0" fmla="*/ 8099 h 628653"/>
              <a:gd name="connsiteX1" fmla="*/ 73038 w 241393"/>
              <a:gd name="connsiteY1" fmla="*/ 585949 h 628653"/>
              <a:gd name="connsiteX2" fmla="*/ 73038 w 241393"/>
              <a:gd name="connsiteY2" fmla="*/ 554199 h 628653"/>
              <a:gd name="connsiteX3" fmla="*/ 241313 w 241393"/>
              <a:gd name="connsiteY3" fmla="*/ 303374 h 628653"/>
              <a:gd name="connsiteX4" fmla="*/ 95263 w 241393"/>
              <a:gd name="connsiteY4" fmla="*/ 506574 h 628653"/>
              <a:gd name="connsiteX5" fmla="*/ 95263 w 241393"/>
              <a:gd name="connsiteY5" fmla="*/ 465299 h 628653"/>
              <a:gd name="connsiteX6" fmla="*/ 193688 w 241393"/>
              <a:gd name="connsiteY6" fmla="*/ 128749 h 628653"/>
              <a:gd name="connsiteX7" fmla="*/ 69863 w 241393"/>
              <a:gd name="connsiteY7" fmla="*/ 506574 h 628653"/>
              <a:gd name="connsiteX8" fmla="*/ 73038 w 241393"/>
              <a:gd name="connsiteY8" fmla="*/ 338299 h 628653"/>
              <a:gd name="connsiteX9" fmla="*/ 13 w 241393"/>
              <a:gd name="connsiteY9" fmla="*/ 144624 h 628653"/>
              <a:gd name="connsiteX10" fmla="*/ 79388 w 241393"/>
              <a:gd name="connsiteY10" fmla="*/ 338299 h 628653"/>
              <a:gd name="connsiteX11" fmla="*/ 101613 w 241393"/>
              <a:gd name="connsiteY11" fmla="*/ 252574 h 628653"/>
              <a:gd name="connsiteX12" fmla="*/ 149238 w 241393"/>
              <a:gd name="connsiteY12" fmla="*/ 8099 h 62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93" h="628653">
                <a:moveTo>
                  <a:pt x="149238" y="8099"/>
                </a:moveTo>
                <a:cubicBezTo>
                  <a:pt x="144475" y="63662"/>
                  <a:pt x="85738" y="494932"/>
                  <a:pt x="73038" y="585949"/>
                </a:cubicBezTo>
                <a:cubicBezTo>
                  <a:pt x="60338" y="676966"/>
                  <a:pt x="44992" y="601295"/>
                  <a:pt x="73038" y="554199"/>
                </a:cubicBezTo>
                <a:cubicBezTo>
                  <a:pt x="101084" y="507103"/>
                  <a:pt x="237609" y="311311"/>
                  <a:pt x="241313" y="303374"/>
                </a:cubicBezTo>
                <a:cubicBezTo>
                  <a:pt x="245017" y="295437"/>
                  <a:pt x="119605" y="479587"/>
                  <a:pt x="95263" y="506574"/>
                </a:cubicBezTo>
                <a:cubicBezTo>
                  <a:pt x="70921" y="533561"/>
                  <a:pt x="78859" y="528270"/>
                  <a:pt x="95263" y="465299"/>
                </a:cubicBezTo>
                <a:cubicBezTo>
                  <a:pt x="111667" y="402328"/>
                  <a:pt x="197921" y="121870"/>
                  <a:pt x="193688" y="128749"/>
                </a:cubicBezTo>
                <a:cubicBezTo>
                  <a:pt x="189455" y="135628"/>
                  <a:pt x="89971" y="471649"/>
                  <a:pt x="69863" y="506574"/>
                </a:cubicBezTo>
                <a:cubicBezTo>
                  <a:pt x="49755" y="541499"/>
                  <a:pt x="84680" y="398624"/>
                  <a:pt x="73038" y="338299"/>
                </a:cubicBezTo>
                <a:cubicBezTo>
                  <a:pt x="61396" y="277974"/>
                  <a:pt x="-1045" y="144624"/>
                  <a:pt x="13" y="144624"/>
                </a:cubicBezTo>
                <a:cubicBezTo>
                  <a:pt x="1071" y="144624"/>
                  <a:pt x="62455" y="320307"/>
                  <a:pt x="79388" y="338299"/>
                </a:cubicBezTo>
                <a:cubicBezTo>
                  <a:pt x="96321" y="356291"/>
                  <a:pt x="91030" y="306020"/>
                  <a:pt x="101613" y="252574"/>
                </a:cubicBezTo>
                <a:cubicBezTo>
                  <a:pt x="112196" y="199128"/>
                  <a:pt x="154001" y="-47464"/>
                  <a:pt x="149238" y="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50027C8B-251B-E5FD-8DE1-9279DA5AB927}"/>
              </a:ext>
            </a:extLst>
          </p:cNvPr>
          <p:cNvSpPr/>
          <p:nvPr/>
        </p:nvSpPr>
        <p:spPr>
          <a:xfrm>
            <a:off x="3898816" y="3952725"/>
            <a:ext cx="249565" cy="335376"/>
          </a:xfrm>
          <a:custGeom>
            <a:avLst/>
            <a:gdLst>
              <a:gd name="connsiteX0" fmla="*/ 3259 w 249565"/>
              <a:gd name="connsiteY0" fmla="*/ 150 h 335376"/>
              <a:gd name="connsiteX1" fmla="*/ 209634 w 249565"/>
              <a:gd name="connsiteY1" fmla="*/ 181125 h 335376"/>
              <a:gd name="connsiteX2" fmla="*/ 187409 w 249565"/>
              <a:gd name="connsiteY2" fmla="*/ 155725 h 335376"/>
              <a:gd name="connsiteX3" fmla="*/ 114384 w 249565"/>
              <a:gd name="connsiteY3" fmla="*/ 193825 h 335376"/>
              <a:gd name="connsiteX4" fmla="*/ 152484 w 249565"/>
              <a:gd name="connsiteY4" fmla="*/ 225575 h 335376"/>
              <a:gd name="connsiteX5" fmla="*/ 28659 w 249565"/>
              <a:gd name="connsiteY5" fmla="*/ 123975 h 335376"/>
              <a:gd name="connsiteX6" fmla="*/ 247734 w 249565"/>
              <a:gd name="connsiteY6" fmla="*/ 333525 h 335376"/>
              <a:gd name="connsiteX7" fmla="*/ 130259 w 249565"/>
              <a:gd name="connsiteY7" fmla="*/ 225575 h 335376"/>
              <a:gd name="connsiteX8" fmla="*/ 73109 w 249565"/>
              <a:gd name="connsiteY8" fmla="*/ 209700 h 335376"/>
              <a:gd name="connsiteX9" fmla="*/ 69934 w 249565"/>
              <a:gd name="connsiteY9" fmla="*/ 225575 h 335376"/>
              <a:gd name="connsiteX10" fmla="*/ 84 w 249565"/>
              <a:gd name="connsiteY10" fmla="*/ 101750 h 335376"/>
              <a:gd name="connsiteX11" fmla="*/ 85809 w 249565"/>
              <a:gd name="connsiteY11" fmla="*/ 165250 h 335376"/>
              <a:gd name="connsiteX12" fmla="*/ 60409 w 249565"/>
              <a:gd name="connsiteY12" fmla="*/ 127150 h 335376"/>
              <a:gd name="connsiteX13" fmla="*/ 127084 w 249565"/>
              <a:gd name="connsiteY13" fmla="*/ 149375 h 335376"/>
              <a:gd name="connsiteX14" fmla="*/ 3259 w 249565"/>
              <a:gd name="connsiteY14" fmla="*/ 150 h 33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565" h="335376">
                <a:moveTo>
                  <a:pt x="3259" y="150"/>
                </a:moveTo>
                <a:cubicBezTo>
                  <a:pt x="17017" y="5442"/>
                  <a:pt x="178942" y="155196"/>
                  <a:pt x="209634" y="181125"/>
                </a:cubicBezTo>
                <a:cubicBezTo>
                  <a:pt x="240326" y="207054"/>
                  <a:pt x="203284" y="153608"/>
                  <a:pt x="187409" y="155725"/>
                </a:cubicBezTo>
                <a:cubicBezTo>
                  <a:pt x="171534" y="157842"/>
                  <a:pt x="120205" y="182183"/>
                  <a:pt x="114384" y="193825"/>
                </a:cubicBezTo>
                <a:cubicBezTo>
                  <a:pt x="108563" y="205467"/>
                  <a:pt x="152484" y="225575"/>
                  <a:pt x="152484" y="225575"/>
                </a:cubicBezTo>
                <a:cubicBezTo>
                  <a:pt x="138197" y="213933"/>
                  <a:pt x="12784" y="105983"/>
                  <a:pt x="28659" y="123975"/>
                </a:cubicBezTo>
                <a:cubicBezTo>
                  <a:pt x="44534" y="141967"/>
                  <a:pt x="230801" y="316592"/>
                  <a:pt x="247734" y="333525"/>
                </a:cubicBezTo>
                <a:cubicBezTo>
                  <a:pt x="264667" y="350458"/>
                  <a:pt x="159363" y="246213"/>
                  <a:pt x="130259" y="225575"/>
                </a:cubicBezTo>
                <a:cubicBezTo>
                  <a:pt x="101155" y="204938"/>
                  <a:pt x="83163" y="209700"/>
                  <a:pt x="73109" y="209700"/>
                </a:cubicBezTo>
                <a:cubicBezTo>
                  <a:pt x="63055" y="209700"/>
                  <a:pt x="82105" y="243567"/>
                  <a:pt x="69934" y="225575"/>
                </a:cubicBezTo>
                <a:cubicBezTo>
                  <a:pt x="57763" y="207583"/>
                  <a:pt x="-2562" y="111804"/>
                  <a:pt x="84" y="101750"/>
                </a:cubicBezTo>
                <a:cubicBezTo>
                  <a:pt x="2730" y="91696"/>
                  <a:pt x="75755" y="161017"/>
                  <a:pt x="85809" y="165250"/>
                </a:cubicBezTo>
                <a:cubicBezTo>
                  <a:pt x="95863" y="169483"/>
                  <a:pt x="53530" y="129796"/>
                  <a:pt x="60409" y="127150"/>
                </a:cubicBezTo>
                <a:cubicBezTo>
                  <a:pt x="67288" y="124504"/>
                  <a:pt x="136609" y="168425"/>
                  <a:pt x="127084" y="149375"/>
                </a:cubicBezTo>
                <a:cubicBezTo>
                  <a:pt x="117559" y="130325"/>
                  <a:pt x="-10499" y="-5142"/>
                  <a:pt x="3259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E2B18557-BC4E-7498-4862-2CEF8C9E1663}"/>
              </a:ext>
            </a:extLst>
          </p:cNvPr>
          <p:cNvSpPr/>
          <p:nvPr/>
        </p:nvSpPr>
        <p:spPr>
          <a:xfrm>
            <a:off x="4650180" y="3999544"/>
            <a:ext cx="45800" cy="223149"/>
          </a:xfrm>
          <a:custGeom>
            <a:avLst/>
            <a:gdLst>
              <a:gd name="connsiteX0" fmla="*/ 7545 w 45800"/>
              <a:gd name="connsiteY0" fmla="*/ 956 h 223149"/>
              <a:gd name="connsiteX1" fmla="*/ 45645 w 45800"/>
              <a:gd name="connsiteY1" fmla="*/ 216856 h 223149"/>
              <a:gd name="connsiteX2" fmla="*/ 20245 w 45800"/>
              <a:gd name="connsiteY2" fmla="*/ 162881 h 223149"/>
              <a:gd name="connsiteX3" fmla="*/ 1195 w 45800"/>
              <a:gd name="connsiteY3" fmla="*/ 137481 h 223149"/>
              <a:gd name="connsiteX4" fmla="*/ 7545 w 45800"/>
              <a:gd name="connsiteY4" fmla="*/ 956 h 22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0" h="223149">
                <a:moveTo>
                  <a:pt x="7545" y="956"/>
                </a:moveTo>
                <a:cubicBezTo>
                  <a:pt x="14953" y="14185"/>
                  <a:pt x="43528" y="189869"/>
                  <a:pt x="45645" y="216856"/>
                </a:cubicBezTo>
                <a:cubicBezTo>
                  <a:pt x="47762" y="243844"/>
                  <a:pt x="27653" y="176110"/>
                  <a:pt x="20245" y="162881"/>
                </a:cubicBezTo>
                <a:cubicBezTo>
                  <a:pt x="12837" y="149652"/>
                  <a:pt x="3841" y="159177"/>
                  <a:pt x="1195" y="137481"/>
                </a:cubicBezTo>
                <a:cubicBezTo>
                  <a:pt x="-1451" y="115785"/>
                  <a:pt x="137" y="-12273"/>
                  <a:pt x="7545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696D6CC6-1262-D021-B38A-3DB87007CFF3}"/>
              </a:ext>
            </a:extLst>
          </p:cNvPr>
          <p:cNvSpPr/>
          <p:nvPr/>
        </p:nvSpPr>
        <p:spPr>
          <a:xfrm>
            <a:off x="3848014" y="4140052"/>
            <a:ext cx="96512" cy="162113"/>
          </a:xfrm>
          <a:custGeom>
            <a:avLst/>
            <a:gdLst>
              <a:gd name="connsiteX0" fmla="*/ 19136 w 96512"/>
              <a:gd name="connsiteY0" fmla="*/ 148 h 162113"/>
              <a:gd name="connsiteX1" fmla="*/ 44536 w 96512"/>
              <a:gd name="connsiteY1" fmla="*/ 89048 h 162113"/>
              <a:gd name="connsiteX2" fmla="*/ 86 w 96512"/>
              <a:gd name="connsiteY2" fmla="*/ 162073 h 162113"/>
              <a:gd name="connsiteX3" fmla="*/ 35011 w 96512"/>
              <a:gd name="connsiteY3" fmla="*/ 98573 h 162113"/>
              <a:gd name="connsiteX4" fmla="*/ 95336 w 96512"/>
              <a:gd name="connsiteY4" fmla="*/ 41423 h 162113"/>
              <a:gd name="connsiteX5" fmla="*/ 69936 w 96512"/>
              <a:gd name="connsiteY5" fmla="*/ 66823 h 162113"/>
              <a:gd name="connsiteX6" fmla="*/ 19136 w 96512"/>
              <a:gd name="connsiteY6" fmla="*/ 148 h 16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12" h="162113">
                <a:moveTo>
                  <a:pt x="19136" y="148"/>
                </a:moveTo>
                <a:cubicBezTo>
                  <a:pt x="14903" y="3852"/>
                  <a:pt x="47711" y="62060"/>
                  <a:pt x="44536" y="89048"/>
                </a:cubicBezTo>
                <a:cubicBezTo>
                  <a:pt x="41361" y="116036"/>
                  <a:pt x="1673" y="160486"/>
                  <a:pt x="86" y="162073"/>
                </a:cubicBezTo>
                <a:cubicBezTo>
                  <a:pt x="-1501" y="163660"/>
                  <a:pt x="19136" y="118681"/>
                  <a:pt x="35011" y="98573"/>
                </a:cubicBezTo>
                <a:cubicBezTo>
                  <a:pt x="50886" y="78465"/>
                  <a:pt x="89515" y="46715"/>
                  <a:pt x="95336" y="41423"/>
                </a:cubicBezTo>
                <a:cubicBezTo>
                  <a:pt x="101157" y="36131"/>
                  <a:pt x="84223" y="70527"/>
                  <a:pt x="69936" y="66823"/>
                </a:cubicBezTo>
                <a:cubicBezTo>
                  <a:pt x="55649" y="63119"/>
                  <a:pt x="23369" y="-3556"/>
                  <a:pt x="19136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5CB6581C-0AB3-E03B-1C72-4C5B5FC78D0B}"/>
              </a:ext>
            </a:extLst>
          </p:cNvPr>
          <p:cNvSpPr/>
          <p:nvPr/>
        </p:nvSpPr>
        <p:spPr>
          <a:xfrm>
            <a:off x="4000119" y="4211497"/>
            <a:ext cx="340993" cy="65247"/>
          </a:xfrm>
          <a:custGeom>
            <a:avLst/>
            <a:gdLst>
              <a:gd name="connsiteX0" fmla="*/ 3556 w 340993"/>
              <a:gd name="connsiteY0" fmla="*/ 20778 h 65247"/>
              <a:gd name="connsiteX1" fmla="*/ 336931 w 340993"/>
              <a:gd name="connsiteY1" fmla="*/ 1728 h 65247"/>
              <a:gd name="connsiteX2" fmla="*/ 187706 w 340993"/>
              <a:gd name="connsiteY2" fmla="*/ 8078 h 65247"/>
              <a:gd name="connsiteX3" fmla="*/ 171831 w 340993"/>
              <a:gd name="connsiteY3" fmla="*/ 65228 h 65247"/>
              <a:gd name="connsiteX4" fmla="*/ 181356 w 340993"/>
              <a:gd name="connsiteY4" fmla="*/ 14428 h 65247"/>
              <a:gd name="connsiteX5" fmla="*/ 162306 w 340993"/>
              <a:gd name="connsiteY5" fmla="*/ 14428 h 65247"/>
              <a:gd name="connsiteX6" fmla="*/ 3556 w 340993"/>
              <a:gd name="connsiteY6" fmla="*/ 20778 h 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93" h="65247">
                <a:moveTo>
                  <a:pt x="3556" y="20778"/>
                </a:moveTo>
                <a:cubicBezTo>
                  <a:pt x="32660" y="18661"/>
                  <a:pt x="306239" y="3845"/>
                  <a:pt x="336931" y="1728"/>
                </a:cubicBezTo>
                <a:cubicBezTo>
                  <a:pt x="367623" y="-389"/>
                  <a:pt x="215223" y="-2505"/>
                  <a:pt x="187706" y="8078"/>
                </a:cubicBezTo>
                <a:cubicBezTo>
                  <a:pt x="160189" y="18661"/>
                  <a:pt x="172889" y="64170"/>
                  <a:pt x="171831" y="65228"/>
                </a:cubicBezTo>
                <a:cubicBezTo>
                  <a:pt x="170773" y="66286"/>
                  <a:pt x="182943" y="22895"/>
                  <a:pt x="181356" y="14428"/>
                </a:cubicBezTo>
                <a:cubicBezTo>
                  <a:pt x="179769" y="5961"/>
                  <a:pt x="191939" y="10724"/>
                  <a:pt x="162306" y="14428"/>
                </a:cubicBezTo>
                <a:cubicBezTo>
                  <a:pt x="132673" y="18132"/>
                  <a:pt x="-25548" y="22895"/>
                  <a:pt x="3556" y="20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1034E725-7A0D-3275-EA73-C5EE6F064F71}"/>
              </a:ext>
            </a:extLst>
          </p:cNvPr>
          <p:cNvSpPr/>
          <p:nvPr/>
        </p:nvSpPr>
        <p:spPr>
          <a:xfrm>
            <a:off x="5546388" y="4161687"/>
            <a:ext cx="222920" cy="61081"/>
          </a:xfrm>
          <a:custGeom>
            <a:avLst/>
            <a:gdLst>
              <a:gd name="connsiteX0" fmla="*/ 337 w 222920"/>
              <a:gd name="connsiteY0" fmla="*/ 61063 h 61081"/>
              <a:gd name="connsiteX1" fmla="*/ 146387 w 222920"/>
              <a:gd name="connsiteY1" fmla="*/ 3913 h 61081"/>
              <a:gd name="connsiteX2" fmla="*/ 143212 w 222920"/>
              <a:gd name="connsiteY2" fmla="*/ 26138 h 61081"/>
              <a:gd name="connsiteX3" fmla="*/ 222587 w 222920"/>
              <a:gd name="connsiteY3" fmla="*/ 26138 h 61081"/>
              <a:gd name="connsiteX4" fmla="*/ 168612 w 222920"/>
              <a:gd name="connsiteY4" fmla="*/ 26138 h 61081"/>
              <a:gd name="connsiteX5" fmla="*/ 95587 w 222920"/>
              <a:gd name="connsiteY5" fmla="*/ 738 h 61081"/>
              <a:gd name="connsiteX6" fmla="*/ 105112 w 222920"/>
              <a:gd name="connsiteY6" fmla="*/ 10263 h 61081"/>
              <a:gd name="connsiteX7" fmla="*/ 337 w 222920"/>
              <a:gd name="connsiteY7" fmla="*/ 61063 h 6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20" h="61081">
                <a:moveTo>
                  <a:pt x="337" y="61063"/>
                </a:moveTo>
                <a:cubicBezTo>
                  <a:pt x="7216" y="60005"/>
                  <a:pt x="122574" y="9734"/>
                  <a:pt x="146387" y="3913"/>
                </a:cubicBezTo>
                <a:cubicBezTo>
                  <a:pt x="170200" y="-1908"/>
                  <a:pt x="130512" y="22434"/>
                  <a:pt x="143212" y="26138"/>
                </a:cubicBezTo>
                <a:cubicBezTo>
                  <a:pt x="155912" y="29842"/>
                  <a:pt x="222587" y="26138"/>
                  <a:pt x="222587" y="26138"/>
                </a:cubicBezTo>
                <a:cubicBezTo>
                  <a:pt x="226820" y="26138"/>
                  <a:pt x="189779" y="30371"/>
                  <a:pt x="168612" y="26138"/>
                </a:cubicBezTo>
                <a:cubicBezTo>
                  <a:pt x="147445" y="21905"/>
                  <a:pt x="95587" y="738"/>
                  <a:pt x="95587" y="738"/>
                </a:cubicBezTo>
                <a:cubicBezTo>
                  <a:pt x="85004" y="-1908"/>
                  <a:pt x="116225" y="2855"/>
                  <a:pt x="105112" y="10263"/>
                </a:cubicBezTo>
                <a:cubicBezTo>
                  <a:pt x="94000" y="17671"/>
                  <a:pt x="-6542" y="62121"/>
                  <a:pt x="337" y="6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33CD8CDE-6373-DB94-6570-ECE7C6D889AF}"/>
              </a:ext>
            </a:extLst>
          </p:cNvPr>
          <p:cNvSpPr/>
          <p:nvPr/>
        </p:nvSpPr>
        <p:spPr>
          <a:xfrm>
            <a:off x="5899150" y="4187662"/>
            <a:ext cx="342915" cy="79538"/>
          </a:xfrm>
          <a:custGeom>
            <a:avLst/>
            <a:gdLst>
              <a:gd name="connsiteX0" fmla="*/ 0 w 342915"/>
              <a:gd name="connsiteY0" fmla="*/ 79538 h 79538"/>
              <a:gd name="connsiteX1" fmla="*/ 304800 w 342915"/>
              <a:gd name="connsiteY1" fmla="*/ 3338 h 79538"/>
              <a:gd name="connsiteX2" fmla="*/ 263525 w 342915"/>
              <a:gd name="connsiteY2" fmla="*/ 19213 h 79538"/>
              <a:gd name="connsiteX3" fmla="*/ 342900 w 342915"/>
              <a:gd name="connsiteY3" fmla="*/ 70013 h 79538"/>
              <a:gd name="connsiteX4" fmla="*/ 269875 w 342915"/>
              <a:gd name="connsiteY4" fmla="*/ 25563 h 79538"/>
              <a:gd name="connsiteX5" fmla="*/ 212725 w 342915"/>
              <a:gd name="connsiteY5" fmla="*/ 31913 h 79538"/>
              <a:gd name="connsiteX6" fmla="*/ 0 w 342915"/>
              <a:gd name="connsiteY6" fmla="*/ 79538 h 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15" h="79538">
                <a:moveTo>
                  <a:pt x="0" y="79538"/>
                </a:moveTo>
                <a:cubicBezTo>
                  <a:pt x="15346" y="74775"/>
                  <a:pt x="260879" y="13392"/>
                  <a:pt x="304800" y="3338"/>
                </a:cubicBezTo>
                <a:cubicBezTo>
                  <a:pt x="348721" y="-6716"/>
                  <a:pt x="257175" y="8101"/>
                  <a:pt x="263525" y="19213"/>
                </a:cubicBezTo>
                <a:cubicBezTo>
                  <a:pt x="269875" y="30325"/>
                  <a:pt x="341842" y="68955"/>
                  <a:pt x="342900" y="70013"/>
                </a:cubicBezTo>
                <a:cubicBezTo>
                  <a:pt x="343958" y="71071"/>
                  <a:pt x="291571" y="31913"/>
                  <a:pt x="269875" y="25563"/>
                </a:cubicBezTo>
                <a:cubicBezTo>
                  <a:pt x="248179" y="19213"/>
                  <a:pt x="253471" y="22917"/>
                  <a:pt x="212725" y="31913"/>
                </a:cubicBezTo>
                <a:lnTo>
                  <a:pt x="0" y="795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53EC8820-D91C-C01B-80AF-D3AE9A9DE2BD}"/>
              </a:ext>
            </a:extLst>
          </p:cNvPr>
          <p:cNvSpPr/>
          <p:nvPr/>
        </p:nvSpPr>
        <p:spPr>
          <a:xfrm>
            <a:off x="5924386" y="4248150"/>
            <a:ext cx="295472" cy="66742"/>
          </a:xfrm>
          <a:custGeom>
            <a:avLst/>
            <a:gdLst>
              <a:gd name="connsiteX0" fmla="*/ 164 w 295472"/>
              <a:gd name="connsiteY0" fmla="*/ 66675 h 66742"/>
              <a:gd name="connsiteX1" fmla="*/ 241464 w 295472"/>
              <a:gd name="connsiteY1" fmla="*/ 22225 h 66742"/>
              <a:gd name="connsiteX2" fmla="*/ 295439 w 295472"/>
              <a:gd name="connsiteY2" fmla="*/ 25400 h 66742"/>
              <a:gd name="connsiteX3" fmla="*/ 238289 w 295472"/>
              <a:gd name="connsiteY3" fmla="*/ 31750 h 66742"/>
              <a:gd name="connsiteX4" fmla="*/ 155739 w 295472"/>
              <a:gd name="connsiteY4" fmla="*/ 0 h 66742"/>
              <a:gd name="connsiteX5" fmla="*/ 203364 w 295472"/>
              <a:gd name="connsiteY5" fmla="*/ 31750 h 66742"/>
              <a:gd name="connsiteX6" fmla="*/ 164 w 295472"/>
              <a:gd name="connsiteY6" fmla="*/ 66675 h 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72" h="66742">
                <a:moveTo>
                  <a:pt x="164" y="66675"/>
                </a:moveTo>
                <a:cubicBezTo>
                  <a:pt x="6514" y="65087"/>
                  <a:pt x="192252" y="29104"/>
                  <a:pt x="241464" y="22225"/>
                </a:cubicBezTo>
                <a:cubicBezTo>
                  <a:pt x="290676" y="15346"/>
                  <a:pt x="295968" y="23813"/>
                  <a:pt x="295439" y="25400"/>
                </a:cubicBezTo>
                <a:cubicBezTo>
                  <a:pt x="294910" y="26987"/>
                  <a:pt x="261572" y="35983"/>
                  <a:pt x="238289" y="31750"/>
                </a:cubicBezTo>
                <a:cubicBezTo>
                  <a:pt x="215006" y="27517"/>
                  <a:pt x="161560" y="0"/>
                  <a:pt x="155739" y="0"/>
                </a:cubicBezTo>
                <a:cubicBezTo>
                  <a:pt x="149918" y="0"/>
                  <a:pt x="232997" y="22225"/>
                  <a:pt x="203364" y="31750"/>
                </a:cubicBezTo>
                <a:cubicBezTo>
                  <a:pt x="173731" y="41275"/>
                  <a:pt x="-6186" y="68263"/>
                  <a:pt x="164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1E3899C1-7468-EAF3-4B42-BB8EB42C9A41}"/>
              </a:ext>
            </a:extLst>
          </p:cNvPr>
          <p:cNvSpPr/>
          <p:nvPr/>
        </p:nvSpPr>
        <p:spPr>
          <a:xfrm>
            <a:off x="5384717" y="4145750"/>
            <a:ext cx="120733" cy="465352"/>
          </a:xfrm>
          <a:custGeom>
            <a:avLst/>
            <a:gdLst>
              <a:gd name="connsiteX0" fmla="*/ 83 w 120733"/>
              <a:gd name="connsiteY0" fmla="*/ 800 h 465352"/>
              <a:gd name="connsiteX1" fmla="*/ 88983 w 120733"/>
              <a:gd name="connsiteY1" fmla="*/ 369100 h 465352"/>
              <a:gd name="connsiteX2" fmla="*/ 88983 w 120733"/>
              <a:gd name="connsiteY2" fmla="*/ 448475 h 465352"/>
              <a:gd name="connsiteX3" fmla="*/ 120733 w 120733"/>
              <a:gd name="connsiteY3" fmla="*/ 102400 h 465352"/>
              <a:gd name="connsiteX4" fmla="*/ 88983 w 120733"/>
              <a:gd name="connsiteY4" fmla="*/ 359575 h 465352"/>
              <a:gd name="connsiteX5" fmla="*/ 76283 w 120733"/>
              <a:gd name="connsiteY5" fmla="*/ 375450 h 465352"/>
              <a:gd name="connsiteX6" fmla="*/ 73108 w 120733"/>
              <a:gd name="connsiteY6" fmla="*/ 273850 h 465352"/>
              <a:gd name="connsiteX7" fmla="*/ 83 w 120733"/>
              <a:gd name="connsiteY7" fmla="*/ 800 h 46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33" h="465352">
                <a:moveTo>
                  <a:pt x="83" y="800"/>
                </a:moveTo>
                <a:cubicBezTo>
                  <a:pt x="2729" y="16675"/>
                  <a:pt x="74166" y="294488"/>
                  <a:pt x="88983" y="369100"/>
                </a:cubicBezTo>
                <a:cubicBezTo>
                  <a:pt x="103800" y="443713"/>
                  <a:pt x="83691" y="492925"/>
                  <a:pt x="88983" y="448475"/>
                </a:cubicBezTo>
                <a:cubicBezTo>
                  <a:pt x="94275" y="404025"/>
                  <a:pt x="120733" y="117217"/>
                  <a:pt x="120733" y="102400"/>
                </a:cubicBezTo>
                <a:cubicBezTo>
                  <a:pt x="120733" y="87583"/>
                  <a:pt x="96391" y="314067"/>
                  <a:pt x="88983" y="359575"/>
                </a:cubicBezTo>
                <a:cubicBezTo>
                  <a:pt x="81575" y="405083"/>
                  <a:pt x="78929" y="389737"/>
                  <a:pt x="76283" y="375450"/>
                </a:cubicBezTo>
                <a:cubicBezTo>
                  <a:pt x="73637" y="361163"/>
                  <a:pt x="87925" y="337879"/>
                  <a:pt x="73108" y="273850"/>
                </a:cubicBezTo>
                <a:cubicBezTo>
                  <a:pt x="58291" y="209821"/>
                  <a:pt x="-2563" y="-15075"/>
                  <a:pt x="83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4A533F30-4779-CC1E-6ADA-AE2C194633A9}"/>
              </a:ext>
            </a:extLst>
          </p:cNvPr>
          <p:cNvSpPr/>
          <p:nvPr/>
        </p:nvSpPr>
        <p:spPr>
          <a:xfrm>
            <a:off x="5749716" y="4730708"/>
            <a:ext cx="12909" cy="162123"/>
          </a:xfrm>
          <a:custGeom>
            <a:avLst/>
            <a:gdLst>
              <a:gd name="connsiteX0" fmla="*/ 12909 w 12909"/>
              <a:gd name="connsiteY0" fmla="*/ 42 h 162123"/>
              <a:gd name="connsiteX1" fmla="*/ 209 w 12909"/>
              <a:gd name="connsiteY1" fmla="*/ 117517 h 162123"/>
              <a:gd name="connsiteX2" fmla="*/ 6559 w 12909"/>
              <a:gd name="connsiteY2" fmla="*/ 161967 h 162123"/>
              <a:gd name="connsiteX3" fmla="*/ 209 w 12909"/>
              <a:gd name="connsiteY3" fmla="*/ 104817 h 162123"/>
              <a:gd name="connsiteX4" fmla="*/ 12909 w 12909"/>
              <a:gd name="connsiteY4" fmla="*/ 42 h 16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" h="162123">
                <a:moveTo>
                  <a:pt x="12909" y="42"/>
                </a:moveTo>
                <a:cubicBezTo>
                  <a:pt x="12909" y="2159"/>
                  <a:pt x="1267" y="90530"/>
                  <a:pt x="209" y="117517"/>
                </a:cubicBezTo>
                <a:cubicBezTo>
                  <a:pt x="-849" y="144504"/>
                  <a:pt x="6559" y="164084"/>
                  <a:pt x="6559" y="161967"/>
                </a:cubicBezTo>
                <a:cubicBezTo>
                  <a:pt x="6559" y="159850"/>
                  <a:pt x="-1378" y="134979"/>
                  <a:pt x="209" y="104817"/>
                </a:cubicBezTo>
                <a:cubicBezTo>
                  <a:pt x="1796" y="74655"/>
                  <a:pt x="12909" y="-2075"/>
                  <a:pt x="12909" y="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F224CABE-7730-8949-1E77-D6D308588F37}"/>
              </a:ext>
            </a:extLst>
          </p:cNvPr>
          <p:cNvSpPr/>
          <p:nvPr/>
        </p:nvSpPr>
        <p:spPr>
          <a:xfrm>
            <a:off x="5445307" y="3714548"/>
            <a:ext cx="311393" cy="288606"/>
          </a:xfrm>
          <a:custGeom>
            <a:avLst/>
            <a:gdLst>
              <a:gd name="connsiteX0" fmla="*/ 310968 w 311393"/>
              <a:gd name="connsiteY0" fmla="*/ 202 h 288606"/>
              <a:gd name="connsiteX1" fmla="*/ 91893 w 311393"/>
              <a:gd name="connsiteY1" fmla="*/ 133552 h 288606"/>
              <a:gd name="connsiteX2" fmla="*/ 107768 w 311393"/>
              <a:gd name="connsiteY2" fmla="*/ 60527 h 288606"/>
              <a:gd name="connsiteX3" fmla="*/ 41093 w 311393"/>
              <a:gd name="connsiteY3" fmla="*/ 241502 h 288606"/>
              <a:gd name="connsiteX4" fmla="*/ 2993 w 311393"/>
              <a:gd name="connsiteY4" fmla="*/ 285952 h 288606"/>
              <a:gd name="connsiteX5" fmla="*/ 120468 w 311393"/>
              <a:gd name="connsiteY5" fmla="*/ 184352 h 288606"/>
              <a:gd name="connsiteX6" fmla="*/ 31568 w 311393"/>
              <a:gd name="connsiteY6" fmla="*/ 257377 h 288606"/>
              <a:gd name="connsiteX7" fmla="*/ 85543 w 311393"/>
              <a:gd name="connsiteY7" fmla="*/ 117677 h 288606"/>
              <a:gd name="connsiteX8" fmla="*/ 76018 w 311393"/>
              <a:gd name="connsiteY8" fmla="*/ 127202 h 288606"/>
              <a:gd name="connsiteX9" fmla="*/ 187143 w 311393"/>
              <a:gd name="connsiteY9" fmla="*/ 57352 h 288606"/>
              <a:gd name="connsiteX10" fmla="*/ 149043 w 311393"/>
              <a:gd name="connsiteY10" fmla="*/ 101802 h 288606"/>
              <a:gd name="connsiteX11" fmla="*/ 310968 w 311393"/>
              <a:gd name="connsiteY11" fmla="*/ 202 h 28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93" h="288606">
                <a:moveTo>
                  <a:pt x="310968" y="202"/>
                </a:moveTo>
                <a:cubicBezTo>
                  <a:pt x="301443" y="5494"/>
                  <a:pt x="125760" y="123498"/>
                  <a:pt x="91893" y="133552"/>
                </a:cubicBezTo>
                <a:cubicBezTo>
                  <a:pt x="58026" y="143606"/>
                  <a:pt x="116235" y="42535"/>
                  <a:pt x="107768" y="60527"/>
                </a:cubicBezTo>
                <a:cubicBezTo>
                  <a:pt x="99301" y="78519"/>
                  <a:pt x="58555" y="203931"/>
                  <a:pt x="41093" y="241502"/>
                </a:cubicBezTo>
                <a:cubicBezTo>
                  <a:pt x="23631" y="279073"/>
                  <a:pt x="-10236" y="295477"/>
                  <a:pt x="2993" y="285952"/>
                </a:cubicBezTo>
                <a:cubicBezTo>
                  <a:pt x="16222" y="276427"/>
                  <a:pt x="115706" y="189114"/>
                  <a:pt x="120468" y="184352"/>
                </a:cubicBezTo>
                <a:cubicBezTo>
                  <a:pt x="125230" y="179590"/>
                  <a:pt x="37389" y="268489"/>
                  <a:pt x="31568" y="257377"/>
                </a:cubicBezTo>
                <a:cubicBezTo>
                  <a:pt x="25747" y="246265"/>
                  <a:pt x="85543" y="117677"/>
                  <a:pt x="85543" y="117677"/>
                </a:cubicBezTo>
                <a:cubicBezTo>
                  <a:pt x="92951" y="95981"/>
                  <a:pt x="59085" y="137256"/>
                  <a:pt x="76018" y="127202"/>
                </a:cubicBezTo>
                <a:cubicBezTo>
                  <a:pt x="92951" y="117148"/>
                  <a:pt x="174972" y="61585"/>
                  <a:pt x="187143" y="57352"/>
                </a:cubicBezTo>
                <a:cubicBezTo>
                  <a:pt x="199314" y="53119"/>
                  <a:pt x="131051" y="108681"/>
                  <a:pt x="149043" y="101802"/>
                </a:cubicBezTo>
                <a:cubicBezTo>
                  <a:pt x="167035" y="94923"/>
                  <a:pt x="320493" y="-5090"/>
                  <a:pt x="310968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B7CBE406-3DA9-A6B1-BFA2-FD41DF6495CD}"/>
              </a:ext>
            </a:extLst>
          </p:cNvPr>
          <p:cNvSpPr/>
          <p:nvPr/>
        </p:nvSpPr>
        <p:spPr>
          <a:xfrm>
            <a:off x="4659808" y="3741956"/>
            <a:ext cx="134934" cy="271195"/>
          </a:xfrm>
          <a:custGeom>
            <a:avLst/>
            <a:gdLst>
              <a:gd name="connsiteX0" fmla="*/ 1092 w 134934"/>
              <a:gd name="connsiteY0" fmla="*/ 1369 h 271195"/>
              <a:gd name="connsiteX1" fmla="*/ 121742 w 134934"/>
              <a:gd name="connsiteY1" fmla="*/ 258544 h 271195"/>
              <a:gd name="connsiteX2" fmla="*/ 118567 w 134934"/>
              <a:gd name="connsiteY2" fmla="*/ 220444 h 271195"/>
              <a:gd name="connsiteX3" fmla="*/ 4267 w 134934"/>
              <a:gd name="connsiteY3" fmla="*/ 122019 h 271195"/>
              <a:gd name="connsiteX4" fmla="*/ 58242 w 134934"/>
              <a:gd name="connsiteY4" fmla="*/ 153769 h 271195"/>
              <a:gd name="connsiteX5" fmla="*/ 1092 w 134934"/>
              <a:gd name="connsiteY5" fmla="*/ 1369 h 27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34" h="271195">
                <a:moveTo>
                  <a:pt x="1092" y="1369"/>
                </a:moveTo>
                <a:cubicBezTo>
                  <a:pt x="11675" y="18832"/>
                  <a:pt x="102163" y="222032"/>
                  <a:pt x="121742" y="258544"/>
                </a:cubicBezTo>
                <a:cubicBezTo>
                  <a:pt x="141321" y="295057"/>
                  <a:pt x="138146" y="243198"/>
                  <a:pt x="118567" y="220444"/>
                </a:cubicBezTo>
                <a:cubicBezTo>
                  <a:pt x="98988" y="197690"/>
                  <a:pt x="14321" y="133131"/>
                  <a:pt x="4267" y="122019"/>
                </a:cubicBezTo>
                <a:cubicBezTo>
                  <a:pt x="-5787" y="110907"/>
                  <a:pt x="56125" y="168586"/>
                  <a:pt x="58242" y="153769"/>
                </a:cubicBezTo>
                <a:cubicBezTo>
                  <a:pt x="60359" y="138952"/>
                  <a:pt x="-9491" y="-16094"/>
                  <a:pt x="1092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8001F579-6139-31B7-4CE7-565B6C9A5519}"/>
              </a:ext>
            </a:extLst>
          </p:cNvPr>
          <p:cNvSpPr/>
          <p:nvPr/>
        </p:nvSpPr>
        <p:spPr>
          <a:xfrm>
            <a:off x="4455385" y="4907118"/>
            <a:ext cx="54691" cy="160865"/>
          </a:xfrm>
          <a:custGeom>
            <a:avLst/>
            <a:gdLst>
              <a:gd name="connsiteX0" fmla="*/ 54684 w 54691"/>
              <a:gd name="connsiteY0" fmla="*/ 41 h 160865"/>
              <a:gd name="connsiteX1" fmla="*/ 10967 w 54691"/>
              <a:gd name="connsiteY1" fmla="*/ 83830 h 160865"/>
              <a:gd name="connsiteX2" fmla="*/ 38 w 54691"/>
              <a:gd name="connsiteY2" fmla="*/ 160334 h 160865"/>
              <a:gd name="connsiteX3" fmla="*/ 7324 w 54691"/>
              <a:gd name="connsiteY3" fmla="*/ 116617 h 160865"/>
              <a:gd name="connsiteX4" fmla="*/ 7324 w 54691"/>
              <a:gd name="connsiteY4" fmla="*/ 94759 h 160865"/>
              <a:gd name="connsiteX5" fmla="*/ 54684 w 54691"/>
              <a:gd name="connsiteY5" fmla="*/ 41 h 16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1" h="160865">
                <a:moveTo>
                  <a:pt x="54684" y="41"/>
                </a:moveTo>
                <a:cubicBezTo>
                  <a:pt x="55291" y="-1780"/>
                  <a:pt x="20075" y="57115"/>
                  <a:pt x="10967" y="83830"/>
                </a:cubicBezTo>
                <a:cubicBezTo>
                  <a:pt x="1859" y="110545"/>
                  <a:pt x="645" y="154870"/>
                  <a:pt x="38" y="160334"/>
                </a:cubicBezTo>
                <a:cubicBezTo>
                  <a:pt x="-569" y="165799"/>
                  <a:pt x="6110" y="127546"/>
                  <a:pt x="7324" y="116617"/>
                </a:cubicBezTo>
                <a:cubicBezTo>
                  <a:pt x="8538" y="105688"/>
                  <a:pt x="2467" y="112974"/>
                  <a:pt x="7324" y="94759"/>
                </a:cubicBezTo>
                <a:cubicBezTo>
                  <a:pt x="12181" y="76544"/>
                  <a:pt x="54077" y="1862"/>
                  <a:pt x="5468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AD6D832E-4B87-7E57-3559-1CE664C533DE}"/>
              </a:ext>
            </a:extLst>
          </p:cNvPr>
          <p:cNvSpPr/>
          <p:nvPr/>
        </p:nvSpPr>
        <p:spPr>
          <a:xfrm>
            <a:off x="4463759" y="4812261"/>
            <a:ext cx="347311" cy="476019"/>
          </a:xfrm>
          <a:custGeom>
            <a:avLst/>
            <a:gdLst>
              <a:gd name="connsiteX0" fmla="*/ 199317 w 347311"/>
              <a:gd name="connsiteY0" fmla="*/ 179 h 476019"/>
              <a:gd name="connsiteX1" fmla="*/ 108241 w 347311"/>
              <a:gd name="connsiteY1" fmla="*/ 313479 h 476019"/>
              <a:gd name="connsiteX2" fmla="*/ 126456 w 347311"/>
              <a:gd name="connsiteY2" fmla="*/ 262477 h 476019"/>
              <a:gd name="connsiteX3" fmla="*/ 195674 w 347311"/>
              <a:gd name="connsiteY3" fmla="*/ 382697 h 476019"/>
              <a:gd name="connsiteX4" fmla="*/ 334109 w 347311"/>
              <a:gd name="connsiteY4" fmla="*/ 473772 h 476019"/>
              <a:gd name="connsiteX5" fmla="*/ 304965 w 347311"/>
              <a:gd name="connsiteY5" fmla="*/ 444628 h 476019"/>
              <a:gd name="connsiteX6" fmla="*/ 9879 w 347311"/>
              <a:gd name="connsiteY6" fmla="*/ 404555 h 476019"/>
              <a:gd name="connsiteX7" fmla="*/ 68168 w 347311"/>
              <a:gd name="connsiteY7" fmla="*/ 422770 h 476019"/>
              <a:gd name="connsiteX8" fmla="*/ 49953 w 347311"/>
              <a:gd name="connsiteY8" fmla="*/ 360839 h 476019"/>
              <a:gd name="connsiteX9" fmla="*/ 68168 w 347311"/>
              <a:gd name="connsiteY9" fmla="*/ 415484 h 476019"/>
              <a:gd name="connsiteX10" fmla="*/ 49953 w 347311"/>
              <a:gd name="connsiteY10" fmla="*/ 317122 h 476019"/>
              <a:gd name="connsiteX11" fmla="*/ 93669 w 347311"/>
              <a:gd name="connsiteY11" fmla="*/ 14751 h 476019"/>
              <a:gd name="connsiteX12" fmla="*/ 60882 w 347311"/>
              <a:gd name="connsiteY12" fmla="*/ 178687 h 476019"/>
              <a:gd name="connsiteX13" fmla="*/ 90026 w 347311"/>
              <a:gd name="connsiteY13" fmla="*/ 160472 h 476019"/>
              <a:gd name="connsiteX14" fmla="*/ 97312 w 347311"/>
              <a:gd name="connsiteY14" fmla="*/ 229690 h 476019"/>
              <a:gd name="connsiteX15" fmla="*/ 137385 w 347311"/>
              <a:gd name="connsiteY15" fmla="*/ 102184 h 476019"/>
              <a:gd name="connsiteX16" fmla="*/ 53596 w 347311"/>
              <a:gd name="connsiteY16" fmla="*/ 266120 h 476019"/>
              <a:gd name="connsiteX17" fmla="*/ 199317 w 347311"/>
              <a:gd name="connsiteY17" fmla="*/ 179 h 47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311" h="476019">
                <a:moveTo>
                  <a:pt x="199317" y="179"/>
                </a:moveTo>
                <a:cubicBezTo>
                  <a:pt x="208424" y="8072"/>
                  <a:pt x="120384" y="269763"/>
                  <a:pt x="108241" y="313479"/>
                </a:cubicBezTo>
                <a:cubicBezTo>
                  <a:pt x="96098" y="357195"/>
                  <a:pt x="111884" y="250941"/>
                  <a:pt x="126456" y="262477"/>
                </a:cubicBezTo>
                <a:cubicBezTo>
                  <a:pt x="141028" y="274013"/>
                  <a:pt x="161065" y="347481"/>
                  <a:pt x="195674" y="382697"/>
                </a:cubicBezTo>
                <a:cubicBezTo>
                  <a:pt x="230283" y="417913"/>
                  <a:pt x="315894" y="463450"/>
                  <a:pt x="334109" y="473772"/>
                </a:cubicBezTo>
                <a:cubicBezTo>
                  <a:pt x="352324" y="484094"/>
                  <a:pt x="359003" y="456164"/>
                  <a:pt x="304965" y="444628"/>
                </a:cubicBezTo>
                <a:cubicBezTo>
                  <a:pt x="250927" y="433092"/>
                  <a:pt x="49345" y="408198"/>
                  <a:pt x="9879" y="404555"/>
                </a:cubicBezTo>
                <a:cubicBezTo>
                  <a:pt x="-29587" y="400912"/>
                  <a:pt x="61489" y="430056"/>
                  <a:pt x="68168" y="422770"/>
                </a:cubicBezTo>
                <a:cubicBezTo>
                  <a:pt x="74847" y="415484"/>
                  <a:pt x="49953" y="362053"/>
                  <a:pt x="49953" y="360839"/>
                </a:cubicBezTo>
                <a:cubicBezTo>
                  <a:pt x="49953" y="359625"/>
                  <a:pt x="68168" y="422770"/>
                  <a:pt x="68168" y="415484"/>
                </a:cubicBezTo>
                <a:cubicBezTo>
                  <a:pt x="68168" y="408198"/>
                  <a:pt x="45703" y="383911"/>
                  <a:pt x="49953" y="317122"/>
                </a:cubicBezTo>
                <a:cubicBezTo>
                  <a:pt x="54203" y="250333"/>
                  <a:pt x="91848" y="37823"/>
                  <a:pt x="93669" y="14751"/>
                </a:cubicBezTo>
                <a:cubicBezTo>
                  <a:pt x="95490" y="-8321"/>
                  <a:pt x="61489" y="154400"/>
                  <a:pt x="60882" y="178687"/>
                </a:cubicBezTo>
                <a:cubicBezTo>
                  <a:pt x="60275" y="202974"/>
                  <a:pt x="83954" y="151972"/>
                  <a:pt x="90026" y="160472"/>
                </a:cubicBezTo>
                <a:cubicBezTo>
                  <a:pt x="96098" y="168973"/>
                  <a:pt x="89419" y="239405"/>
                  <a:pt x="97312" y="229690"/>
                </a:cubicBezTo>
                <a:cubicBezTo>
                  <a:pt x="105205" y="219975"/>
                  <a:pt x="144671" y="96112"/>
                  <a:pt x="137385" y="102184"/>
                </a:cubicBezTo>
                <a:cubicBezTo>
                  <a:pt x="130099" y="108256"/>
                  <a:pt x="48131" y="284335"/>
                  <a:pt x="53596" y="266120"/>
                </a:cubicBezTo>
                <a:cubicBezTo>
                  <a:pt x="59060" y="247905"/>
                  <a:pt x="190210" y="-7714"/>
                  <a:pt x="199317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D16BBD7A-4393-786D-074E-263D58C1CC63}"/>
              </a:ext>
            </a:extLst>
          </p:cNvPr>
          <p:cNvSpPr/>
          <p:nvPr/>
        </p:nvSpPr>
        <p:spPr>
          <a:xfrm>
            <a:off x="4815659" y="5175147"/>
            <a:ext cx="241094" cy="111269"/>
          </a:xfrm>
          <a:custGeom>
            <a:avLst/>
            <a:gdLst>
              <a:gd name="connsiteX0" fmla="*/ 424 w 241094"/>
              <a:gd name="connsiteY0" fmla="*/ 110886 h 111269"/>
              <a:gd name="connsiteX1" fmla="*/ 164360 w 241094"/>
              <a:gd name="connsiteY1" fmla="*/ 56241 h 111269"/>
              <a:gd name="connsiteX2" fmla="*/ 240864 w 241094"/>
              <a:gd name="connsiteY2" fmla="*/ 78099 h 111269"/>
              <a:gd name="connsiteX3" fmla="*/ 142502 w 241094"/>
              <a:gd name="connsiteY3" fmla="*/ 1596 h 111269"/>
              <a:gd name="connsiteX4" fmla="*/ 153431 w 241094"/>
              <a:gd name="connsiteY4" fmla="*/ 27097 h 111269"/>
              <a:gd name="connsiteX5" fmla="*/ 113358 w 241094"/>
              <a:gd name="connsiteY5" fmla="*/ 38026 h 111269"/>
              <a:gd name="connsiteX6" fmla="*/ 117001 w 241094"/>
              <a:gd name="connsiteY6" fmla="*/ 23454 h 111269"/>
              <a:gd name="connsiteX7" fmla="*/ 424 w 241094"/>
              <a:gd name="connsiteY7" fmla="*/ 110886 h 11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094" h="111269">
                <a:moveTo>
                  <a:pt x="424" y="110886"/>
                </a:moveTo>
                <a:cubicBezTo>
                  <a:pt x="8317" y="116350"/>
                  <a:pt x="124287" y="61706"/>
                  <a:pt x="164360" y="56241"/>
                </a:cubicBezTo>
                <a:cubicBezTo>
                  <a:pt x="204433" y="50776"/>
                  <a:pt x="244507" y="87206"/>
                  <a:pt x="240864" y="78099"/>
                </a:cubicBezTo>
                <a:cubicBezTo>
                  <a:pt x="237221" y="68991"/>
                  <a:pt x="142502" y="1596"/>
                  <a:pt x="142502" y="1596"/>
                </a:cubicBezTo>
                <a:cubicBezTo>
                  <a:pt x="127930" y="-6904"/>
                  <a:pt x="158288" y="21025"/>
                  <a:pt x="153431" y="27097"/>
                </a:cubicBezTo>
                <a:cubicBezTo>
                  <a:pt x="148574" y="33169"/>
                  <a:pt x="119430" y="38633"/>
                  <a:pt x="113358" y="38026"/>
                </a:cubicBezTo>
                <a:cubicBezTo>
                  <a:pt x="107286" y="37419"/>
                  <a:pt x="137038" y="8882"/>
                  <a:pt x="117001" y="23454"/>
                </a:cubicBezTo>
                <a:cubicBezTo>
                  <a:pt x="96964" y="38026"/>
                  <a:pt x="-7469" y="105422"/>
                  <a:pt x="424" y="110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46A9E96C-16D7-7C09-B648-D81F8520C7C3}"/>
              </a:ext>
            </a:extLst>
          </p:cNvPr>
          <p:cNvSpPr/>
          <p:nvPr/>
        </p:nvSpPr>
        <p:spPr>
          <a:xfrm>
            <a:off x="4737221" y="4017070"/>
            <a:ext cx="219140" cy="582745"/>
          </a:xfrm>
          <a:custGeom>
            <a:avLst/>
            <a:gdLst>
              <a:gd name="connsiteX0" fmla="*/ 77095 w 219140"/>
              <a:gd name="connsiteY0" fmla="*/ 6290 h 582745"/>
              <a:gd name="connsiteX1" fmla="*/ 3943 w 219140"/>
              <a:gd name="connsiteY1" fmla="*/ 559502 h 582745"/>
              <a:gd name="connsiteX2" fmla="*/ 26803 w 219140"/>
              <a:gd name="connsiteY2" fmla="*/ 445202 h 582745"/>
              <a:gd name="connsiteX3" fmla="*/ 168535 w 219140"/>
              <a:gd name="connsiteY3" fmla="*/ 134306 h 582745"/>
              <a:gd name="connsiteX4" fmla="*/ 182251 w 219140"/>
              <a:gd name="connsiteY4" fmla="*/ 317186 h 582745"/>
              <a:gd name="connsiteX5" fmla="*/ 218827 w 219140"/>
              <a:gd name="connsiteY5" fmla="*/ 6290 h 582745"/>
              <a:gd name="connsiteX6" fmla="*/ 159391 w 219140"/>
              <a:gd name="connsiteY6" fmla="*/ 193742 h 582745"/>
              <a:gd name="connsiteX7" fmla="*/ 154819 w 219140"/>
              <a:gd name="connsiteY7" fmla="*/ 120590 h 582745"/>
              <a:gd name="connsiteX8" fmla="*/ 90811 w 219140"/>
              <a:gd name="connsiteY8" fmla="*/ 253178 h 582745"/>
              <a:gd name="connsiteX9" fmla="*/ 77095 w 219140"/>
              <a:gd name="connsiteY9" fmla="*/ 6290 h 58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140" h="582745">
                <a:moveTo>
                  <a:pt x="77095" y="6290"/>
                </a:moveTo>
                <a:cubicBezTo>
                  <a:pt x="62617" y="57344"/>
                  <a:pt x="12325" y="486350"/>
                  <a:pt x="3943" y="559502"/>
                </a:cubicBezTo>
                <a:cubicBezTo>
                  <a:pt x="-4439" y="632654"/>
                  <a:pt x="-629" y="516068"/>
                  <a:pt x="26803" y="445202"/>
                </a:cubicBezTo>
                <a:cubicBezTo>
                  <a:pt x="54235" y="374336"/>
                  <a:pt x="142627" y="155642"/>
                  <a:pt x="168535" y="134306"/>
                </a:cubicBezTo>
                <a:cubicBezTo>
                  <a:pt x="194443" y="112970"/>
                  <a:pt x="173869" y="338522"/>
                  <a:pt x="182251" y="317186"/>
                </a:cubicBezTo>
                <a:cubicBezTo>
                  <a:pt x="190633" y="295850"/>
                  <a:pt x="222637" y="26864"/>
                  <a:pt x="218827" y="6290"/>
                </a:cubicBezTo>
                <a:cubicBezTo>
                  <a:pt x="215017" y="-14284"/>
                  <a:pt x="170059" y="174692"/>
                  <a:pt x="159391" y="193742"/>
                </a:cubicBezTo>
                <a:cubicBezTo>
                  <a:pt x="148723" y="212792"/>
                  <a:pt x="166249" y="110684"/>
                  <a:pt x="154819" y="120590"/>
                </a:cubicBezTo>
                <a:cubicBezTo>
                  <a:pt x="143389" y="130496"/>
                  <a:pt x="103765" y="275276"/>
                  <a:pt x="90811" y="253178"/>
                </a:cubicBezTo>
                <a:cubicBezTo>
                  <a:pt x="77857" y="231080"/>
                  <a:pt x="91573" y="-44764"/>
                  <a:pt x="77095" y="62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A07E7905-B915-401F-977E-5326EC56B698}"/>
              </a:ext>
            </a:extLst>
          </p:cNvPr>
          <p:cNvSpPr/>
          <p:nvPr/>
        </p:nvSpPr>
        <p:spPr>
          <a:xfrm>
            <a:off x="4492717" y="4942294"/>
            <a:ext cx="31203" cy="265162"/>
          </a:xfrm>
          <a:custGeom>
            <a:avLst/>
            <a:gdLst>
              <a:gd name="connsiteX0" fmla="*/ 6131 w 31203"/>
              <a:gd name="connsiteY0" fmla="*/ 38 h 265162"/>
              <a:gd name="connsiteX1" fmla="*/ 1559 w 31203"/>
              <a:gd name="connsiteY1" fmla="*/ 219494 h 265162"/>
              <a:gd name="connsiteX2" fmla="*/ 28991 w 31203"/>
              <a:gd name="connsiteY2" fmla="*/ 260642 h 265162"/>
              <a:gd name="connsiteX3" fmla="*/ 28991 w 31203"/>
              <a:gd name="connsiteY3" fmla="*/ 237782 h 265162"/>
              <a:gd name="connsiteX4" fmla="*/ 6131 w 31203"/>
              <a:gd name="connsiteY4" fmla="*/ 38 h 2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3" h="265162">
                <a:moveTo>
                  <a:pt x="6131" y="38"/>
                </a:moveTo>
                <a:cubicBezTo>
                  <a:pt x="1559" y="-3010"/>
                  <a:pt x="-2251" y="176060"/>
                  <a:pt x="1559" y="219494"/>
                </a:cubicBezTo>
                <a:cubicBezTo>
                  <a:pt x="5369" y="262928"/>
                  <a:pt x="28991" y="260642"/>
                  <a:pt x="28991" y="260642"/>
                </a:cubicBezTo>
                <a:cubicBezTo>
                  <a:pt x="33563" y="263690"/>
                  <a:pt x="29753" y="276644"/>
                  <a:pt x="28991" y="237782"/>
                </a:cubicBezTo>
                <a:cubicBezTo>
                  <a:pt x="28229" y="198920"/>
                  <a:pt x="10703" y="3086"/>
                  <a:pt x="613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9DCA133F-2287-B573-46DE-D80F79D2BB40}"/>
              </a:ext>
            </a:extLst>
          </p:cNvPr>
          <p:cNvSpPr/>
          <p:nvPr/>
        </p:nvSpPr>
        <p:spPr>
          <a:xfrm>
            <a:off x="3897671" y="3636380"/>
            <a:ext cx="712895" cy="290614"/>
          </a:xfrm>
          <a:custGeom>
            <a:avLst/>
            <a:gdLst>
              <a:gd name="connsiteX0" fmla="*/ 7579 w 712895"/>
              <a:gd name="connsiteY0" fmla="*/ 2170 h 290614"/>
              <a:gd name="connsiteX1" fmla="*/ 569554 w 712895"/>
              <a:gd name="connsiteY1" fmla="*/ 164095 h 290614"/>
              <a:gd name="connsiteX2" fmla="*/ 553679 w 712895"/>
              <a:gd name="connsiteY2" fmla="*/ 138695 h 290614"/>
              <a:gd name="connsiteX3" fmla="*/ 639404 w 712895"/>
              <a:gd name="connsiteY3" fmla="*/ 183145 h 290614"/>
              <a:gd name="connsiteX4" fmla="*/ 636229 w 712895"/>
              <a:gd name="connsiteY4" fmla="*/ 145045 h 290614"/>
              <a:gd name="connsiteX5" fmla="*/ 712429 w 712895"/>
              <a:gd name="connsiteY5" fmla="*/ 287920 h 290614"/>
              <a:gd name="connsiteX6" fmla="*/ 664804 w 712895"/>
              <a:gd name="connsiteY6" fmla="*/ 233945 h 290614"/>
              <a:gd name="connsiteX7" fmla="*/ 594954 w 712895"/>
              <a:gd name="connsiteY7" fmla="*/ 176795 h 290614"/>
              <a:gd name="connsiteX8" fmla="*/ 560029 w 712895"/>
              <a:gd name="connsiteY8" fmla="*/ 141870 h 290614"/>
              <a:gd name="connsiteX9" fmla="*/ 455254 w 712895"/>
              <a:gd name="connsiteY9" fmla="*/ 129170 h 290614"/>
              <a:gd name="connsiteX10" fmla="*/ 426679 w 712895"/>
              <a:gd name="connsiteY10" fmla="*/ 65670 h 290614"/>
              <a:gd name="connsiteX11" fmla="*/ 429854 w 712895"/>
              <a:gd name="connsiteY11" fmla="*/ 97420 h 290614"/>
              <a:gd name="connsiteX12" fmla="*/ 340954 w 712895"/>
              <a:gd name="connsiteY12" fmla="*/ 91070 h 290614"/>
              <a:gd name="connsiteX13" fmla="*/ 248879 w 712895"/>
              <a:gd name="connsiteY13" fmla="*/ 68845 h 290614"/>
              <a:gd name="connsiteX14" fmla="*/ 306029 w 712895"/>
              <a:gd name="connsiteY14" fmla="*/ 59320 h 290614"/>
              <a:gd name="connsiteX15" fmla="*/ 248879 w 712895"/>
              <a:gd name="connsiteY15" fmla="*/ 68845 h 290614"/>
              <a:gd name="connsiteX16" fmla="*/ 7579 w 712895"/>
              <a:gd name="connsiteY16" fmla="*/ 2170 h 2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2895" h="290614">
                <a:moveTo>
                  <a:pt x="7579" y="2170"/>
                </a:moveTo>
                <a:lnTo>
                  <a:pt x="569554" y="164095"/>
                </a:lnTo>
                <a:cubicBezTo>
                  <a:pt x="660571" y="186849"/>
                  <a:pt x="542037" y="135520"/>
                  <a:pt x="553679" y="138695"/>
                </a:cubicBezTo>
                <a:cubicBezTo>
                  <a:pt x="565321" y="141870"/>
                  <a:pt x="625646" y="182087"/>
                  <a:pt x="639404" y="183145"/>
                </a:cubicBezTo>
                <a:cubicBezTo>
                  <a:pt x="653162" y="184203"/>
                  <a:pt x="624058" y="127583"/>
                  <a:pt x="636229" y="145045"/>
                </a:cubicBezTo>
                <a:cubicBezTo>
                  <a:pt x="648400" y="162507"/>
                  <a:pt x="707666" y="273103"/>
                  <a:pt x="712429" y="287920"/>
                </a:cubicBezTo>
                <a:cubicBezTo>
                  <a:pt x="717192" y="302737"/>
                  <a:pt x="684383" y="252466"/>
                  <a:pt x="664804" y="233945"/>
                </a:cubicBezTo>
                <a:cubicBezTo>
                  <a:pt x="645225" y="215424"/>
                  <a:pt x="612416" y="192141"/>
                  <a:pt x="594954" y="176795"/>
                </a:cubicBezTo>
                <a:cubicBezTo>
                  <a:pt x="577492" y="161449"/>
                  <a:pt x="583312" y="149808"/>
                  <a:pt x="560029" y="141870"/>
                </a:cubicBezTo>
                <a:cubicBezTo>
                  <a:pt x="536746" y="133933"/>
                  <a:pt x="477479" y="141870"/>
                  <a:pt x="455254" y="129170"/>
                </a:cubicBezTo>
                <a:cubicBezTo>
                  <a:pt x="433029" y="116470"/>
                  <a:pt x="430912" y="70962"/>
                  <a:pt x="426679" y="65670"/>
                </a:cubicBezTo>
                <a:cubicBezTo>
                  <a:pt x="422446" y="60378"/>
                  <a:pt x="444141" y="93187"/>
                  <a:pt x="429854" y="97420"/>
                </a:cubicBezTo>
                <a:cubicBezTo>
                  <a:pt x="415567" y="101653"/>
                  <a:pt x="371117" y="95833"/>
                  <a:pt x="340954" y="91070"/>
                </a:cubicBezTo>
                <a:cubicBezTo>
                  <a:pt x="310792" y="86308"/>
                  <a:pt x="254700" y="74137"/>
                  <a:pt x="248879" y="68845"/>
                </a:cubicBezTo>
                <a:cubicBezTo>
                  <a:pt x="243058" y="63553"/>
                  <a:pt x="306029" y="59320"/>
                  <a:pt x="306029" y="59320"/>
                </a:cubicBezTo>
                <a:cubicBezTo>
                  <a:pt x="306029" y="59320"/>
                  <a:pt x="298621" y="75195"/>
                  <a:pt x="248879" y="68845"/>
                </a:cubicBezTo>
                <a:cubicBezTo>
                  <a:pt x="199137" y="62495"/>
                  <a:pt x="-45867" y="-13705"/>
                  <a:pt x="7579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B17D8E55-F3CC-36D6-2110-7345A0B13EF5}"/>
              </a:ext>
            </a:extLst>
          </p:cNvPr>
          <p:cNvSpPr/>
          <p:nvPr/>
        </p:nvSpPr>
        <p:spPr>
          <a:xfrm>
            <a:off x="5587480" y="3769494"/>
            <a:ext cx="381802" cy="177286"/>
          </a:xfrm>
          <a:custGeom>
            <a:avLst/>
            <a:gdLst>
              <a:gd name="connsiteX0" fmla="*/ 520 w 381802"/>
              <a:gd name="connsiteY0" fmla="*/ 177031 h 177286"/>
              <a:gd name="connsiteX1" fmla="*/ 232295 w 381802"/>
              <a:gd name="connsiteY1" fmla="*/ 8756 h 177286"/>
              <a:gd name="connsiteX2" fmla="*/ 219595 w 381802"/>
              <a:gd name="connsiteY2" fmla="*/ 24631 h 177286"/>
              <a:gd name="connsiteX3" fmla="*/ 289445 w 381802"/>
              <a:gd name="connsiteY3" fmla="*/ 30981 h 177286"/>
              <a:gd name="connsiteX4" fmla="*/ 381520 w 381802"/>
              <a:gd name="connsiteY4" fmla="*/ 65906 h 177286"/>
              <a:gd name="connsiteX5" fmla="*/ 257695 w 381802"/>
              <a:gd name="connsiteY5" fmla="*/ 18281 h 177286"/>
              <a:gd name="connsiteX6" fmla="*/ 222770 w 381802"/>
              <a:gd name="connsiteY6" fmla="*/ 21456 h 177286"/>
              <a:gd name="connsiteX7" fmla="*/ 165620 w 381802"/>
              <a:gd name="connsiteY7" fmla="*/ 53206 h 177286"/>
              <a:gd name="connsiteX8" fmla="*/ 168795 w 381802"/>
              <a:gd name="connsiteY8" fmla="*/ 46856 h 177286"/>
              <a:gd name="connsiteX9" fmla="*/ 520 w 381802"/>
              <a:gd name="connsiteY9" fmla="*/ 177031 h 1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802" h="177286">
                <a:moveTo>
                  <a:pt x="520" y="177031"/>
                </a:moveTo>
                <a:cubicBezTo>
                  <a:pt x="11103" y="170681"/>
                  <a:pt x="232295" y="8756"/>
                  <a:pt x="232295" y="8756"/>
                </a:cubicBezTo>
                <a:cubicBezTo>
                  <a:pt x="268807" y="-16644"/>
                  <a:pt x="210070" y="20927"/>
                  <a:pt x="219595" y="24631"/>
                </a:cubicBezTo>
                <a:cubicBezTo>
                  <a:pt x="229120" y="28335"/>
                  <a:pt x="262458" y="24102"/>
                  <a:pt x="289445" y="30981"/>
                </a:cubicBezTo>
                <a:cubicBezTo>
                  <a:pt x="316432" y="37860"/>
                  <a:pt x="386812" y="68023"/>
                  <a:pt x="381520" y="65906"/>
                </a:cubicBezTo>
                <a:cubicBezTo>
                  <a:pt x="376228" y="63789"/>
                  <a:pt x="284153" y="25689"/>
                  <a:pt x="257695" y="18281"/>
                </a:cubicBezTo>
                <a:cubicBezTo>
                  <a:pt x="231237" y="10873"/>
                  <a:pt x="238116" y="15635"/>
                  <a:pt x="222770" y="21456"/>
                </a:cubicBezTo>
                <a:cubicBezTo>
                  <a:pt x="207424" y="27277"/>
                  <a:pt x="174616" y="48973"/>
                  <a:pt x="165620" y="53206"/>
                </a:cubicBezTo>
                <a:cubicBezTo>
                  <a:pt x="156624" y="57439"/>
                  <a:pt x="193666" y="24102"/>
                  <a:pt x="168795" y="46856"/>
                </a:cubicBezTo>
                <a:cubicBezTo>
                  <a:pt x="143924" y="69610"/>
                  <a:pt x="-10063" y="183381"/>
                  <a:pt x="520" y="177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6B41A41A-05AD-BFCA-E211-4B2D924C5B10}"/>
              </a:ext>
            </a:extLst>
          </p:cNvPr>
          <p:cNvSpPr/>
          <p:nvPr/>
        </p:nvSpPr>
        <p:spPr>
          <a:xfrm>
            <a:off x="4718873" y="5451304"/>
            <a:ext cx="30927" cy="193827"/>
          </a:xfrm>
          <a:custGeom>
            <a:avLst/>
            <a:gdLst>
              <a:gd name="connsiteX0" fmla="*/ 30927 w 30927"/>
              <a:gd name="connsiteY0" fmla="*/ 171 h 193827"/>
              <a:gd name="connsiteX1" fmla="*/ 2352 w 30927"/>
              <a:gd name="connsiteY1" fmla="*/ 190671 h 193827"/>
              <a:gd name="connsiteX2" fmla="*/ 2352 w 30927"/>
              <a:gd name="connsiteY2" fmla="*/ 123996 h 193827"/>
              <a:gd name="connsiteX3" fmla="*/ 2352 w 30927"/>
              <a:gd name="connsiteY3" fmla="*/ 155746 h 193827"/>
              <a:gd name="connsiteX4" fmla="*/ 30927 w 30927"/>
              <a:gd name="connsiteY4" fmla="*/ 171 h 1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7" h="193827">
                <a:moveTo>
                  <a:pt x="30927" y="171"/>
                </a:moveTo>
                <a:cubicBezTo>
                  <a:pt x="30927" y="5992"/>
                  <a:pt x="7114" y="170034"/>
                  <a:pt x="2352" y="190671"/>
                </a:cubicBezTo>
                <a:cubicBezTo>
                  <a:pt x="-2410" y="211308"/>
                  <a:pt x="2352" y="123996"/>
                  <a:pt x="2352" y="123996"/>
                </a:cubicBezTo>
                <a:cubicBezTo>
                  <a:pt x="2352" y="118175"/>
                  <a:pt x="-2940" y="173208"/>
                  <a:pt x="2352" y="155746"/>
                </a:cubicBezTo>
                <a:cubicBezTo>
                  <a:pt x="7644" y="138284"/>
                  <a:pt x="30927" y="-5650"/>
                  <a:pt x="30927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DC31F591-526E-0120-938D-82DBA8223B82}"/>
              </a:ext>
            </a:extLst>
          </p:cNvPr>
          <p:cNvSpPr/>
          <p:nvPr/>
        </p:nvSpPr>
        <p:spPr>
          <a:xfrm>
            <a:off x="4643997" y="5356220"/>
            <a:ext cx="35961" cy="279492"/>
          </a:xfrm>
          <a:custGeom>
            <a:avLst/>
            <a:gdLst>
              <a:gd name="connsiteX0" fmla="*/ 35953 w 35961"/>
              <a:gd name="connsiteY0" fmla="*/ 5 h 279492"/>
              <a:gd name="connsiteX1" fmla="*/ 7378 w 35961"/>
              <a:gd name="connsiteY1" fmla="*/ 177805 h 279492"/>
              <a:gd name="connsiteX2" fmla="*/ 10553 w 35961"/>
              <a:gd name="connsiteY2" fmla="*/ 279405 h 279492"/>
              <a:gd name="connsiteX3" fmla="*/ 1028 w 35961"/>
              <a:gd name="connsiteY3" fmla="*/ 161930 h 279492"/>
              <a:gd name="connsiteX4" fmla="*/ 4203 w 35961"/>
              <a:gd name="connsiteY4" fmla="*/ 171455 h 279492"/>
              <a:gd name="connsiteX5" fmla="*/ 35953 w 35961"/>
              <a:gd name="connsiteY5" fmla="*/ 5 h 27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61" h="279492">
                <a:moveTo>
                  <a:pt x="35953" y="5"/>
                </a:moveTo>
                <a:cubicBezTo>
                  <a:pt x="36482" y="1063"/>
                  <a:pt x="11611" y="131238"/>
                  <a:pt x="7378" y="177805"/>
                </a:cubicBezTo>
                <a:cubicBezTo>
                  <a:pt x="3145" y="224372"/>
                  <a:pt x="11611" y="282051"/>
                  <a:pt x="10553" y="279405"/>
                </a:cubicBezTo>
                <a:cubicBezTo>
                  <a:pt x="9495" y="276759"/>
                  <a:pt x="1028" y="161930"/>
                  <a:pt x="1028" y="161930"/>
                </a:cubicBezTo>
                <a:cubicBezTo>
                  <a:pt x="-30" y="143939"/>
                  <a:pt x="-1618" y="192622"/>
                  <a:pt x="4203" y="171455"/>
                </a:cubicBezTo>
                <a:cubicBezTo>
                  <a:pt x="10024" y="150288"/>
                  <a:pt x="35424" y="-1053"/>
                  <a:pt x="359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CB641E4D-2A99-E6B3-79CD-03A29AA2826E}"/>
              </a:ext>
            </a:extLst>
          </p:cNvPr>
          <p:cNvSpPr/>
          <p:nvPr/>
        </p:nvSpPr>
        <p:spPr>
          <a:xfrm>
            <a:off x="5530396" y="5453778"/>
            <a:ext cx="23031" cy="153936"/>
          </a:xfrm>
          <a:custGeom>
            <a:avLst/>
            <a:gdLst>
              <a:gd name="connsiteX0" fmla="*/ 454 w 23031"/>
              <a:gd name="connsiteY0" fmla="*/ 872 h 153936"/>
              <a:gd name="connsiteX1" fmla="*/ 6804 w 23031"/>
              <a:gd name="connsiteY1" fmla="*/ 80247 h 153936"/>
              <a:gd name="connsiteX2" fmla="*/ 16329 w 23031"/>
              <a:gd name="connsiteY2" fmla="*/ 153272 h 153936"/>
              <a:gd name="connsiteX3" fmla="*/ 22679 w 23031"/>
              <a:gd name="connsiteY3" fmla="*/ 118347 h 153936"/>
              <a:gd name="connsiteX4" fmla="*/ 19504 w 23031"/>
              <a:gd name="connsiteY4" fmla="*/ 134222 h 153936"/>
              <a:gd name="connsiteX5" fmla="*/ 454 w 23031"/>
              <a:gd name="connsiteY5" fmla="*/ 872 h 1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31" h="153936">
                <a:moveTo>
                  <a:pt x="454" y="872"/>
                </a:moveTo>
                <a:cubicBezTo>
                  <a:pt x="-1663" y="-8124"/>
                  <a:pt x="4158" y="54847"/>
                  <a:pt x="6804" y="80247"/>
                </a:cubicBezTo>
                <a:cubicBezTo>
                  <a:pt x="9450" y="105647"/>
                  <a:pt x="13683" y="146922"/>
                  <a:pt x="16329" y="153272"/>
                </a:cubicBezTo>
                <a:cubicBezTo>
                  <a:pt x="18975" y="159622"/>
                  <a:pt x="22679" y="118347"/>
                  <a:pt x="22679" y="118347"/>
                </a:cubicBezTo>
                <a:cubicBezTo>
                  <a:pt x="23208" y="115172"/>
                  <a:pt x="23737" y="149568"/>
                  <a:pt x="19504" y="134222"/>
                </a:cubicBezTo>
                <a:cubicBezTo>
                  <a:pt x="15271" y="118876"/>
                  <a:pt x="2571" y="9868"/>
                  <a:pt x="454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1B6E05C0-8AAC-2201-545D-307CC567CA7E}"/>
              </a:ext>
            </a:extLst>
          </p:cNvPr>
          <p:cNvSpPr/>
          <p:nvPr/>
        </p:nvSpPr>
        <p:spPr>
          <a:xfrm>
            <a:off x="5638781" y="5292708"/>
            <a:ext cx="50828" cy="283963"/>
          </a:xfrm>
          <a:custGeom>
            <a:avLst/>
            <a:gdLst>
              <a:gd name="connsiteX0" fmla="*/ 19 w 50828"/>
              <a:gd name="connsiteY0" fmla="*/ 17 h 283963"/>
              <a:gd name="connsiteX1" fmla="*/ 25419 w 50828"/>
              <a:gd name="connsiteY1" fmla="*/ 152417 h 283963"/>
              <a:gd name="connsiteX2" fmla="*/ 50819 w 50828"/>
              <a:gd name="connsiteY2" fmla="*/ 282592 h 283963"/>
              <a:gd name="connsiteX3" fmla="*/ 28594 w 50828"/>
              <a:gd name="connsiteY3" fmla="*/ 222267 h 283963"/>
              <a:gd name="connsiteX4" fmla="*/ 47644 w 50828"/>
              <a:gd name="connsiteY4" fmla="*/ 247667 h 283963"/>
              <a:gd name="connsiteX5" fmla="*/ 22244 w 50828"/>
              <a:gd name="connsiteY5" fmla="*/ 142892 h 283963"/>
              <a:gd name="connsiteX6" fmla="*/ 19 w 50828"/>
              <a:gd name="connsiteY6" fmla="*/ 17 h 28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28" h="283963">
                <a:moveTo>
                  <a:pt x="19" y="17"/>
                </a:moveTo>
                <a:cubicBezTo>
                  <a:pt x="548" y="1604"/>
                  <a:pt x="16952" y="105321"/>
                  <a:pt x="25419" y="152417"/>
                </a:cubicBezTo>
                <a:cubicBezTo>
                  <a:pt x="33886" y="199513"/>
                  <a:pt x="50290" y="270950"/>
                  <a:pt x="50819" y="282592"/>
                </a:cubicBezTo>
                <a:cubicBezTo>
                  <a:pt x="51348" y="294234"/>
                  <a:pt x="29123" y="228088"/>
                  <a:pt x="28594" y="222267"/>
                </a:cubicBezTo>
                <a:cubicBezTo>
                  <a:pt x="28065" y="216446"/>
                  <a:pt x="48702" y="260896"/>
                  <a:pt x="47644" y="247667"/>
                </a:cubicBezTo>
                <a:cubicBezTo>
                  <a:pt x="46586" y="234438"/>
                  <a:pt x="34415" y="183109"/>
                  <a:pt x="22244" y="142892"/>
                </a:cubicBezTo>
                <a:cubicBezTo>
                  <a:pt x="10073" y="102675"/>
                  <a:pt x="-510" y="-1570"/>
                  <a:pt x="19" y="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53B2B492-FB80-7814-4B16-25231549F8F0}"/>
              </a:ext>
            </a:extLst>
          </p:cNvPr>
          <p:cNvSpPr/>
          <p:nvPr/>
        </p:nvSpPr>
        <p:spPr>
          <a:xfrm>
            <a:off x="4464033" y="5445123"/>
            <a:ext cx="67469" cy="168295"/>
          </a:xfrm>
          <a:custGeom>
            <a:avLst/>
            <a:gdLst>
              <a:gd name="connsiteX0" fmla="*/ 17 w 67469"/>
              <a:gd name="connsiteY0" fmla="*/ 2 h 168295"/>
              <a:gd name="connsiteX1" fmla="*/ 63517 w 67469"/>
              <a:gd name="connsiteY1" fmla="*/ 130177 h 168295"/>
              <a:gd name="connsiteX2" fmla="*/ 60342 w 67469"/>
              <a:gd name="connsiteY2" fmla="*/ 168277 h 168295"/>
              <a:gd name="connsiteX3" fmla="*/ 57167 w 67469"/>
              <a:gd name="connsiteY3" fmla="*/ 127002 h 168295"/>
              <a:gd name="connsiteX4" fmla="*/ 17 w 67469"/>
              <a:gd name="connsiteY4" fmla="*/ 2 h 16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9" h="168295">
                <a:moveTo>
                  <a:pt x="17" y="2"/>
                </a:moveTo>
                <a:cubicBezTo>
                  <a:pt x="1075" y="531"/>
                  <a:pt x="53463" y="102131"/>
                  <a:pt x="63517" y="130177"/>
                </a:cubicBezTo>
                <a:cubicBezTo>
                  <a:pt x="73571" y="158223"/>
                  <a:pt x="61400" y="168806"/>
                  <a:pt x="60342" y="168277"/>
                </a:cubicBezTo>
                <a:cubicBezTo>
                  <a:pt x="59284" y="167748"/>
                  <a:pt x="67750" y="150814"/>
                  <a:pt x="57167" y="127002"/>
                </a:cubicBezTo>
                <a:cubicBezTo>
                  <a:pt x="46584" y="103190"/>
                  <a:pt x="-1041" y="-527"/>
                  <a:pt x="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207BEFDA-8249-8837-B114-0F8E0DCE4218}"/>
              </a:ext>
            </a:extLst>
          </p:cNvPr>
          <p:cNvSpPr/>
          <p:nvPr/>
        </p:nvSpPr>
        <p:spPr>
          <a:xfrm>
            <a:off x="4606925" y="5346652"/>
            <a:ext cx="15890" cy="145214"/>
          </a:xfrm>
          <a:custGeom>
            <a:avLst/>
            <a:gdLst>
              <a:gd name="connsiteX0" fmla="*/ 15875 w 15890"/>
              <a:gd name="connsiteY0" fmla="*/ 48 h 145214"/>
              <a:gd name="connsiteX1" fmla="*/ 3175 w 15890"/>
              <a:gd name="connsiteY1" fmla="*/ 136573 h 145214"/>
              <a:gd name="connsiteX2" fmla="*/ 0 w 15890"/>
              <a:gd name="connsiteY2" fmla="*/ 120698 h 145214"/>
              <a:gd name="connsiteX3" fmla="*/ 15875 w 15890"/>
              <a:gd name="connsiteY3" fmla="*/ 48 h 14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0" h="145214">
                <a:moveTo>
                  <a:pt x="15875" y="48"/>
                </a:moveTo>
                <a:cubicBezTo>
                  <a:pt x="16404" y="2694"/>
                  <a:pt x="3175" y="136573"/>
                  <a:pt x="3175" y="136573"/>
                </a:cubicBezTo>
                <a:cubicBezTo>
                  <a:pt x="529" y="156681"/>
                  <a:pt x="0" y="137631"/>
                  <a:pt x="0" y="120698"/>
                </a:cubicBezTo>
                <a:cubicBezTo>
                  <a:pt x="0" y="103765"/>
                  <a:pt x="15346" y="-2598"/>
                  <a:pt x="1587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FBD740B8-DF79-D8FA-73E0-423F9AEE9799}"/>
              </a:ext>
            </a:extLst>
          </p:cNvPr>
          <p:cNvSpPr/>
          <p:nvPr/>
        </p:nvSpPr>
        <p:spPr>
          <a:xfrm>
            <a:off x="4876763" y="5387807"/>
            <a:ext cx="9644" cy="213543"/>
          </a:xfrm>
          <a:custGeom>
            <a:avLst/>
            <a:gdLst>
              <a:gd name="connsiteX0" fmla="*/ 37 w 9644"/>
              <a:gd name="connsiteY0" fmla="*/ 168 h 213543"/>
              <a:gd name="connsiteX1" fmla="*/ 6387 w 9644"/>
              <a:gd name="connsiteY1" fmla="*/ 203368 h 213543"/>
              <a:gd name="connsiteX2" fmla="*/ 9562 w 9644"/>
              <a:gd name="connsiteY2" fmla="*/ 168443 h 213543"/>
              <a:gd name="connsiteX3" fmla="*/ 37 w 9644"/>
              <a:gd name="connsiteY3" fmla="*/ 168 h 21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213543">
                <a:moveTo>
                  <a:pt x="37" y="168"/>
                </a:moveTo>
                <a:cubicBezTo>
                  <a:pt x="-492" y="5989"/>
                  <a:pt x="4800" y="175322"/>
                  <a:pt x="6387" y="203368"/>
                </a:cubicBezTo>
                <a:cubicBezTo>
                  <a:pt x="7974" y="231414"/>
                  <a:pt x="10091" y="195430"/>
                  <a:pt x="9562" y="168443"/>
                </a:cubicBezTo>
                <a:cubicBezTo>
                  <a:pt x="9033" y="141456"/>
                  <a:pt x="566" y="-5653"/>
                  <a:pt x="37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CB9679EA-9C4D-399B-C0E1-2B88C2930A8F}"/>
              </a:ext>
            </a:extLst>
          </p:cNvPr>
          <p:cNvSpPr/>
          <p:nvPr/>
        </p:nvSpPr>
        <p:spPr>
          <a:xfrm>
            <a:off x="5149850" y="3971925"/>
            <a:ext cx="149950" cy="605046"/>
          </a:xfrm>
          <a:custGeom>
            <a:avLst/>
            <a:gdLst>
              <a:gd name="connsiteX0" fmla="*/ 0 w 149950"/>
              <a:gd name="connsiteY0" fmla="*/ 0 h 605046"/>
              <a:gd name="connsiteX1" fmla="*/ 146050 w 149950"/>
              <a:gd name="connsiteY1" fmla="*/ 587375 h 605046"/>
              <a:gd name="connsiteX2" fmla="*/ 111125 w 149950"/>
              <a:gd name="connsiteY2" fmla="*/ 463550 h 605046"/>
              <a:gd name="connsiteX3" fmla="*/ 0 w 149950"/>
              <a:gd name="connsiteY3" fmla="*/ 0 h 6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50" h="605046">
                <a:moveTo>
                  <a:pt x="0" y="0"/>
                </a:moveTo>
                <a:cubicBezTo>
                  <a:pt x="63764" y="255058"/>
                  <a:pt x="127529" y="510117"/>
                  <a:pt x="146050" y="587375"/>
                </a:cubicBezTo>
                <a:cubicBezTo>
                  <a:pt x="164571" y="664633"/>
                  <a:pt x="111125" y="463550"/>
                  <a:pt x="111125" y="463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7F5FF25-2F2F-FB1F-746B-F2E720C53EA4}"/>
              </a:ext>
            </a:extLst>
          </p:cNvPr>
          <p:cNvSpPr/>
          <p:nvPr/>
        </p:nvSpPr>
        <p:spPr>
          <a:xfrm>
            <a:off x="5124404" y="4323353"/>
            <a:ext cx="81583" cy="503030"/>
          </a:xfrm>
          <a:custGeom>
            <a:avLst/>
            <a:gdLst>
              <a:gd name="connsiteX0" fmla="*/ 50846 w 81583"/>
              <a:gd name="connsiteY0" fmla="*/ 997 h 503030"/>
              <a:gd name="connsiteX1" fmla="*/ 76246 w 81583"/>
              <a:gd name="connsiteY1" fmla="*/ 286747 h 503030"/>
              <a:gd name="connsiteX2" fmla="*/ 76246 w 81583"/>
              <a:gd name="connsiteY2" fmla="*/ 232772 h 503030"/>
              <a:gd name="connsiteX3" fmla="*/ 19096 w 81583"/>
              <a:gd name="connsiteY3" fmla="*/ 502647 h 503030"/>
              <a:gd name="connsiteX4" fmla="*/ 57196 w 81583"/>
              <a:gd name="connsiteY4" fmla="*/ 293097 h 503030"/>
              <a:gd name="connsiteX5" fmla="*/ 47671 w 81583"/>
              <a:gd name="connsiteY5" fmla="*/ 328022 h 503030"/>
              <a:gd name="connsiteX6" fmla="*/ 46 w 81583"/>
              <a:gd name="connsiteY6" fmla="*/ 178797 h 503030"/>
              <a:gd name="connsiteX7" fmla="*/ 38146 w 81583"/>
              <a:gd name="connsiteY7" fmla="*/ 283572 h 503030"/>
              <a:gd name="connsiteX8" fmla="*/ 54021 w 81583"/>
              <a:gd name="connsiteY8" fmla="*/ 274047 h 503030"/>
              <a:gd name="connsiteX9" fmla="*/ 73071 w 81583"/>
              <a:gd name="connsiteY9" fmla="*/ 194672 h 503030"/>
              <a:gd name="connsiteX10" fmla="*/ 50846 w 81583"/>
              <a:gd name="connsiteY10" fmla="*/ 997 h 50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583" h="503030">
                <a:moveTo>
                  <a:pt x="50846" y="997"/>
                </a:moveTo>
                <a:cubicBezTo>
                  <a:pt x="51375" y="16343"/>
                  <a:pt x="72013" y="248118"/>
                  <a:pt x="76246" y="286747"/>
                </a:cubicBezTo>
                <a:cubicBezTo>
                  <a:pt x="80479" y="325376"/>
                  <a:pt x="85771" y="196789"/>
                  <a:pt x="76246" y="232772"/>
                </a:cubicBezTo>
                <a:cubicBezTo>
                  <a:pt x="66721" y="268755"/>
                  <a:pt x="22271" y="492593"/>
                  <a:pt x="19096" y="502647"/>
                </a:cubicBezTo>
                <a:cubicBezTo>
                  <a:pt x="15921" y="512701"/>
                  <a:pt x="52434" y="322201"/>
                  <a:pt x="57196" y="293097"/>
                </a:cubicBezTo>
                <a:cubicBezTo>
                  <a:pt x="61958" y="263993"/>
                  <a:pt x="57196" y="347072"/>
                  <a:pt x="47671" y="328022"/>
                </a:cubicBezTo>
                <a:cubicBezTo>
                  <a:pt x="38146" y="308972"/>
                  <a:pt x="1633" y="186205"/>
                  <a:pt x="46" y="178797"/>
                </a:cubicBezTo>
                <a:cubicBezTo>
                  <a:pt x="-1541" y="171389"/>
                  <a:pt x="38146" y="283572"/>
                  <a:pt x="38146" y="283572"/>
                </a:cubicBezTo>
                <a:cubicBezTo>
                  <a:pt x="47142" y="299447"/>
                  <a:pt x="48200" y="288864"/>
                  <a:pt x="54021" y="274047"/>
                </a:cubicBezTo>
                <a:cubicBezTo>
                  <a:pt x="59842" y="259230"/>
                  <a:pt x="69367" y="237535"/>
                  <a:pt x="73071" y="194672"/>
                </a:cubicBezTo>
                <a:cubicBezTo>
                  <a:pt x="76775" y="151809"/>
                  <a:pt x="50317" y="-14349"/>
                  <a:pt x="50846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C60D427F-4BA7-FC54-F997-601DA0D35A26}"/>
              </a:ext>
            </a:extLst>
          </p:cNvPr>
          <p:cNvSpPr/>
          <p:nvPr/>
        </p:nvSpPr>
        <p:spPr>
          <a:xfrm>
            <a:off x="5159003" y="4679950"/>
            <a:ext cx="94954" cy="193295"/>
          </a:xfrm>
          <a:custGeom>
            <a:avLst/>
            <a:gdLst>
              <a:gd name="connsiteX0" fmla="*/ 19422 w 94954"/>
              <a:gd name="connsiteY0" fmla="*/ 0 h 193295"/>
              <a:gd name="connsiteX1" fmla="*/ 47997 w 94954"/>
              <a:gd name="connsiteY1" fmla="*/ 120650 h 193295"/>
              <a:gd name="connsiteX2" fmla="*/ 19422 w 94954"/>
              <a:gd name="connsiteY2" fmla="*/ 171450 h 193295"/>
              <a:gd name="connsiteX3" fmla="*/ 3547 w 94954"/>
              <a:gd name="connsiteY3" fmla="*/ 190500 h 193295"/>
              <a:gd name="connsiteX4" fmla="*/ 89272 w 94954"/>
              <a:gd name="connsiteY4" fmla="*/ 114300 h 193295"/>
              <a:gd name="connsiteX5" fmla="*/ 86097 w 94954"/>
              <a:gd name="connsiteY5" fmla="*/ 73025 h 193295"/>
              <a:gd name="connsiteX6" fmla="*/ 79747 w 94954"/>
              <a:gd name="connsiteY6" fmla="*/ 104775 h 193295"/>
              <a:gd name="connsiteX7" fmla="*/ 54347 w 94954"/>
              <a:gd name="connsiteY7" fmla="*/ 120650 h 193295"/>
              <a:gd name="connsiteX8" fmla="*/ 19422 w 94954"/>
              <a:gd name="connsiteY8" fmla="*/ 0 h 19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54" h="193295">
                <a:moveTo>
                  <a:pt x="19422" y="0"/>
                </a:moveTo>
                <a:cubicBezTo>
                  <a:pt x="18364" y="0"/>
                  <a:pt x="47997" y="92075"/>
                  <a:pt x="47997" y="120650"/>
                </a:cubicBezTo>
                <a:cubicBezTo>
                  <a:pt x="47997" y="149225"/>
                  <a:pt x="26830" y="159808"/>
                  <a:pt x="19422" y="171450"/>
                </a:cubicBezTo>
                <a:cubicBezTo>
                  <a:pt x="12014" y="183092"/>
                  <a:pt x="-8095" y="200025"/>
                  <a:pt x="3547" y="190500"/>
                </a:cubicBezTo>
                <a:cubicBezTo>
                  <a:pt x="15189" y="180975"/>
                  <a:pt x="75514" y="133879"/>
                  <a:pt x="89272" y="114300"/>
                </a:cubicBezTo>
                <a:cubicBezTo>
                  <a:pt x="103030" y="94721"/>
                  <a:pt x="87684" y="74612"/>
                  <a:pt x="86097" y="73025"/>
                </a:cubicBezTo>
                <a:cubicBezTo>
                  <a:pt x="84510" y="71438"/>
                  <a:pt x="85039" y="96838"/>
                  <a:pt x="79747" y="104775"/>
                </a:cubicBezTo>
                <a:cubicBezTo>
                  <a:pt x="74455" y="112712"/>
                  <a:pt x="67576" y="141288"/>
                  <a:pt x="54347" y="120650"/>
                </a:cubicBezTo>
                <a:cubicBezTo>
                  <a:pt x="41118" y="100012"/>
                  <a:pt x="20480" y="0"/>
                  <a:pt x="194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85537A17-C73F-9A30-05FC-583F9217E21F}"/>
              </a:ext>
            </a:extLst>
          </p:cNvPr>
          <p:cNvSpPr/>
          <p:nvPr/>
        </p:nvSpPr>
        <p:spPr>
          <a:xfrm>
            <a:off x="5178382" y="3835390"/>
            <a:ext cx="58563" cy="330261"/>
          </a:xfrm>
          <a:custGeom>
            <a:avLst/>
            <a:gdLst>
              <a:gd name="connsiteX0" fmla="*/ 43 w 58563"/>
              <a:gd name="connsiteY0" fmla="*/ 10 h 330261"/>
              <a:gd name="connsiteX1" fmla="*/ 47668 w 58563"/>
              <a:gd name="connsiteY1" fmla="*/ 238135 h 330261"/>
              <a:gd name="connsiteX2" fmla="*/ 41318 w 58563"/>
              <a:gd name="connsiteY2" fmla="*/ 330210 h 330261"/>
              <a:gd name="connsiteX3" fmla="*/ 57193 w 58563"/>
              <a:gd name="connsiteY3" fmla="*/ 247660 h 330261"/>
              <a:gd name="connsiteX4" fmla="*/ 43 w 58563"/>
              <a:gd name="connsiteY4" fmla="*/ 10 h 3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63" h="330261">
                <a:moveTo>
                  <a:pt x="43" y="10"/>
                </a:moveTo>
                <a:cubicBezTo>
                  <a:pt x="-1544" y="-1577"/>
                  <a:pt x="40789" y="183102"/>
                  <a:pt x="47668" y="238135"/>
                </a:cubicBezTo>
                <a:cubicBezTo>
                  <a:pt x="54547" y="293168"/>
                  <a:pt x="39731" y="328623"/>
                  <a:pt x="41318" y="330210"/>
                </a:cubicBezTo>
                <a:cubicBezTo>
                  <a:pt x="42905" y="331797"/>
                  <a:pt x="64072" y="296343"/>
                  <a:pt x="57193" y="247660"/>
                </a:cubicBezTo>
                <a:cubicBezTo>
                  <a:pt x="50314" y="198977"/>
                  <a:pt x="1630" y="1597"/>
                  <a:pt x="4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009A8AE8-0F2B-679A-D0EB-B383034423D3}"/>
              </a:ext>
            </a:extLst>
          </p:cNvPr>
          <p:cNvSpPr/>
          <p:nvPr/>
        </p:nvSpPr>
        <p:spPr>
          <a:xfrm>
            <a:off x="5216505" y="3514698"/>
            <a:ext cx="76820" cy="365373"/>
          </a:xfrm>
          <a:custGeom>
            <a:avLst/>
            <a:gdLst>
              <a:gd name="connsiteX0" fmla="*/ 20 w 76820"/>
              <a:gd name="connsiteY0" fmla="*/ 27 h 365373"/>
              <a:gd name="connsiteX1" fmla="*/ 53995 w 76820"/>
              <a:gd name="connsiteY1" fmla="*/ 133377 h 365373"/>
              <a:gd name="connsiteX2" fmla="*/ 73045 w 76820"/>
              <a:gd name="connsiteY2" fmla="*/ 98452 h 365373"/>
              <a:gd name="connsiteX3" fmla="*/ 19070 w 76820"/>
              <a:gd name="connsiteY3" fmla="*/ 365152 h 365373"/>
              <a:gd name="connsiteX4" fmla="*/ 76220 w 76820"/>
              <a:gd name="connsiteY4" fmla="*/ 47652 h 365373"/>
              <a:gd name="connsiteX5" fmla="*/ 47645 w 76820"/>
              <a:gd name="connsiteY5" fmla="*/ 146077 h 365373"/>
              <a:gd name="connsiteX6" fmla="*/ 20 w 76820"/>
              <a:gd name="connsiteY6" fmla="*/ 27 h 3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20" h="365373">
                <a:moveTo>
                  <a:pt x="20" y="27"/>
                </a:moveTo>
                <a:cubicBezTo>
                  <a:pt x="1078" y="-2090"/>
                  <a:pt x="41824" y="116973"/>
                  <a:pt x="53995" y="133377"/>
                </a:cubicBezTo>
                <a:cubicBezTo>
                  <a:pt x="66166" y="149781"/>
                  <a:pt x="78866" y="59823"/>
                  <a:pt x="73045" y="98452"/>
                </a:cubicBezTo>
                <a:cubicBezTo>
                  <a:pt x="67224" y="137081"/>
                  <a:pt x="18541" y="373619"/>
                  <a:pt x="19070" y="365152"/>
                </a:cubicBezTo>
                <a:cubicBezTo>
                  <a:pt x="19599" y="356685"/>
                  <a:pt x="71458" y="84165"/>
                  <a:pt x="76220" y="47652"/>
                </a:cubicBezTo>
                <a:cubicBezTo>
                  <a:pt x="80983" y="11140"/>
                  <a:pt x="56112" y="150310"/>
                  <a:pt x="47645" y="146077"/>
                </a:cubicBezTo>
                <a:cubicBezTo>
                  <a:pt x="39178" y="141844"/>
                  <a:pt x="-1038" y="2144"/>
                  <a:pt x="20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79807A49-577B-5A81-6F1A-BAEEDAB037F0}"/>
              </a:ext>
            </a:extLst>
          </p:cNvPr>
          <p:cNvSpPr/>
          <p:nvPr/>
        </p:nvSpPr>
        <p:spPr>
          <a:xfrm>
            <a:off x="5870451" y="3831540"/>
            <a:ext cx="330838" cy="48865"/>
          </a:xfrm>
          <a:custGeom>
            <a:avLst/>
            <a:gdLst>
              <a:gd name="connsiteX0" fmla="*/ 124 w 330838"/>
              <a:gd name="connsiteY0" fmla="*/ 685 h 48865"/>
              <a:gd name="connsiteX1" fmla="*/ 244599 w 330838"/>
              <a:gd name="connsiteY1" fmla="*/ 32435 h 48865"/>
              <a:gd name="connsiteX2" fmla="*/ 330324 w 330838"/>
              <a:gd name="connsiteY2" fmla="*/ 48310 h 48865"/>
              <a:gd name="connsiteX3" fmla="*/ 212849 w 330838"/>
              <a:gd name="connsiteY3" fmla="*/ 13385 h 48865"/>
              <a:gd name="connsiteX4" fmla="*/ 124 w 330838"/>
              <a:gd name="connsiteY4" fmla="*/ 685 h 4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38" h="48865">
                <a:moveTo>
                  <a:pt x="124" y="685"/>
                </a:moveTo>
                <a:cubicBezTo>
                  <a:pt x="5416" y="3860"/>
                  <a:pt x="189566" y="24498"/>
                  <a:pt x="244599" y="32435"/>
                </a:cubicBezTo>
                <a:cubicBezTo>
                  <a:pt x="299632" y="40372"/>
                  <a:pt x="335616" y="51485"/>
                  <a:pt x="330324" y="48310"/>
                </a:cubicBezTo>
                <a:cubicBezTo>
                  <a:pt x="325032" y="45135"/>
                  <a:pt x="266295" y="20793"/>
                  <a:pt x="212849" y="13385"/>
                </a:cubicBezTo>
                <a:cubicBezTo>
                  <a:pt x="159403" y="5977"/>
                  <a:pt x="-5168" y="-2490"/>
                  <a:pt x="124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187CBC60-284B-4578-115C-092425BC204B}"/>
              </a:ext>
            </a:extLst>
          </p:cNvPr>
          <p:cNvSpPr/>
          <p:nvPr/>
        </p:nvSpPr>
        <p:spPr>
          <a:xfrm>
            <a:off x="5565188" y="3736134"/>
            <a:ext cx="186863" cy="207580"/>
          </a:xfrm>
          <a:custGeom>
            <a:avLst/>
            <a:gdLst>
              <a:gd name="connsiteX0" fmla="*/ 587 w 186863"/>
              <a:gd name="connsiteY0" fmla="*/ 207216 h 207580"/>
              <a:gd name="connsiteX1" fmla="*/ 184737 w 186863"/>
              <a:gd name="connsiteY1" fmla="*/ 4016 h 207580"/>
              <a:gd name="connsiteX2" fmla="*/ 102187 w 186863"/>
              <a:gd name="connsiteY2" fmla="*/ 70691 h 207580"/>
              <a:gd name="connsiteX3" fmla="*/ 124412 w 186863"/>
              <a:gd name="connsiteY3" fmla="*/ 54816 h 207580"/>
              <a:gd name="connsiteX4" fmla="*/ 587 w 186863"/>
              <a:gd name="connsiteY4" fmla="*/ 207216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63" h="207580">
                <a:moveTo>
                  <a:pt x="587" y="207216"/>
                </a:moveTo>
                <a:cubicBezTo>
                  <a:pt x="10641" y="198749"/>
                  <a:pt x="167804" y="26770"/>
                  <a:pt x="184737" y="4016"/>
                </a:cubicBezTo>
                <a:cubicBezTo>
                  <a:pt x="201670" y="-18738"/>
                  <a:pt x="112241" y="62224"/>
                  <a:pt x="102187" y="70691"/>
                </a:cubicBezTo>
                <a:cubicBezTo>
                  <a:pt x="92133" y="79158"/>
                  <a:pt x="136054" y="35766"/>
                  <a:pt x="124412" y="54816"/>
                </a:cubicBezTo>
                <a:cubicBezTo>
                  <a:pt x="112770" y="73866"/>
                  <a:pt x="-9467" y="215683"/>
                  <a:pt x="587" y="207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A85522F4-C7B2-54DD-8EA9-C760B6991A05}"/>
              </a:ext>
            </a:extLst>
          </p:cNvPr>
          <p:cNvSpPr/>
          <p:nvPr/>
        </p:nvSpPr>
        <p:spPr>
          <a:xfrm>
            <a:off x="5365719" y="3622093"/>
            <a:ext cx="73518" cy="343584"/>
          </a:xfrm>
          <a:custGeom>
            <a:avLst/>
            <a:gdLst>
              <a:gd name="connsiteX0" fmla="*/ 73056 w 73518"/>
              <a:gd name="connsiteY0" fmla="*/ 582 h 343584"/>
              <a:gd name="connsiteX1" fmla="*/ 3206 w 73518"/>
              <a:gd name="connsiteY1" fmla="*/ 181557 h 343584"/>
              <a:gd name="connsiteX2" fmla="*/ 25431 w 73518"/>
              <a:gd name="connsiteY2" fmla="*/ 159332 h 343584"/>
              <a:gd name="connsiteX3" fmla="*/ 31 w 73518"/>
              <a:gd name="connsiteY3" fmla="*/ 343482 h 343584"/>
              <a:gd name="connsiteX4" fmla="*/ 31781 w 73518"/>
              <a:gd name="connsiteY4" fmla="*/ 130757 h 343584"/>
              <a:gd name="connsiteX5" fmla="*/ 73056 w 73518"/>
              <a:gd name="connsiteY5" fmla="*/ 582 h 3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18" h="343584">
                <a:moveTo>
                  <a:pt x="73056" y="582"/>
                </a:moveTo>
                <a:cubicBezTo>
                  <a:pt x="68293" y="9049"/>
                  <a:pt x="11144" y="155099"/>
                  <a:pt x="3206" y="181557"/>
                </a:cubicBezTo>
                <a:cubicBezTo>
                  <a:pt x="-4732" y="208015"/>
                  <a:pt x="25960" y="132345"/>
                  <a:pt x="25431" y="159332"/>
                </a:cubicBezTo>
                <a:cubicBezTo>
                  <a:pt x="24902" y="186319"/>
                  <a:pt x="-1027" y="348244"/>
                  <a:pt x="31" y="343482"/>
                </a:cubicBezTo>
                <a:cubicBezTo>
                  <a:pt x="1089" y="338720"/>
                  <a:pt x="19081" y="183674"/>
                  <a:pt x="31781" y="130757"/>
                </a:cubicBezTo>
                <a:cubicBezTo>
                  <a:pt x="44481" y="77840"/>
                  <a:pt x="77819" y="-7885"/>
                  <a:pt x="7305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A7541C7-7C59-CCB4-5072-51C4C01D08BD}"/>
              </a:ext>
            </a:extLst>
          </p:cNvPr>
          <p:cNvSpPr/>
          <p:nvPr/>
        </p:nvSpPr>
        <p:spPr>
          <a:xfrm>
            <a:off x="5314212" y="3411121"/>
            <a:ext cx="71326" cy="450356"/>
          </a:xfrm>
          <a:custGeom>
            <a:avLst/>
            <a:gdLst>
              <a:gd name="connsiteX0" fmla="*/ 70588 w 71326"/>
              <a:gd name="connsiteY0" fmla="*/ 2004 h 450356"/>
              <a:gd name="connsiteX1" fmla="*/ 738 w 71326"/>
              <a:gd name="connsiteY1" fmla="*/ 440154 h 450356"/>
              <a:gd name="connsiteX2" fmla="*/ 35663 w 71326"/>
              <a:gd name="connsiteY2" fmla="*/ 284579 h 450356"/>
              <a:gd name="connsiteX3" fmla="*/ 70588 w 71326"/>
              <a:gd name="connsiteY3" fmla="*/ 2004 h 45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26" h="450356">
                <a:moveTo>
                  <a:pt x="70588" y="2004"/>
                </a:moveTo>
                <a:cubicBezTo>
                  <a:pt x="64767" y="27933"/>
                  <a:pt x="6559" y="393058"/>
                  <a:pt x="738" y="440154"/>
                </a:cubicBezTo>
                <a:cubicBezTo>
                  <a:pt x="-5083" y="487250"/>
                  <a:pt x="25080" y="360250"/>
                  <a:pt x="35663" y="284579"/>
                </a:cubicBezTo>
                <a:cubicBezTo>
                  <a:pt x="46246" y="208908"/>
                  <a:pt x="76409" y="-23925"/>
                  <a:pt x="70588" y="20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BF6AD0A4-C8C1-BE0D-764D-F4D4225C20ED}"/>
              </a:ext>
            </a:extLst>
          </p:cNvPr>
          <p:cNvSpPr/>
          <p:nvPr/>
        </p:nvSpPr>
        <p:spPr>
          <a:xfrm>
            <a:off x="5362474" y="3581376"/>
            <a:ext cx="54224" cy="371507"/>
          </a:xfrm>
          <a:custGeom>
            <a:avLst/>
            <a:gdLst>
              <a:gd name="connsiteX0" fmla="*/ 101 w 54224"/>
              <a:gd name="connsiteY0" fmla="*/ 24 h 371507"/>
              <a:gd name="connsiteX1" fmla="*/ 35026 w 54224"/>
              <a:gd name="connsiteY1" fmla="*/ 180999 h 371507"/>
              <a:gd name="connsiteX2" fmla="*/ 31851 w 54224"/>
              <a:gd name="connsiteY2" fmla="*/ 276249 h 371507"/>
              <a:gd name="connsiteX3" fmla="*/ 54076 w 54224"/>
              <a:gd name="connsiteY3" fmla="*/ 234974 h 371507"/>
              <a:gd name="connsiteX4" fmla="*/ 19151 w 54224"/>
              <a:gd name="connsiteY4" fmla="*/ 371499 h 371507"/>
              <a:gd name="connsiteX5" fmla="*/ 41376 w 54224"/>
              <a:gd name="connsiteY5" fmla="*/ 241324 h 371507"/>
              <a:gd name="connsiteX6" fmla="*/ 47726 w 54224"/>
              <a:gd name="connsiteY6" fmla="*/ 193699 h 371507"/>
              <a:gd name="connsiteX7" fmla="*/ 101 w 54224"/>
              <a:gd name="connsiteY7" fmla="*/ 24 h 37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24" h="371507">
                <a:moveTo>
                  <a:pt x="101" y="24"/>
                </a:moveTo>
                <a:cubicBezTo>
                  <a:pt x="-2016" y="-2093"/>
                  <a:pt x="29734" y="134962"/>
                  <a:pt x="35026" y="180999"/>
                </a:cubicBezTo>
                <a:cubicBezTo>
                  <a:pt x="40318" y="227037"/>
                  <a:pt x="28676" y="267253"/>
                  <a:pt x="31851" y="276249"/>
                </a:cubicBezTo>
                <a:cubicBezTo>
                  <a:pt x="35026" y="285245"/>
                  <a:pt x="56193" y="219099"/>
                  <a:pt x="54076" y="234974"/>
                </a:cubicBezTo>
                <a:cubicBezTo>
                  <a:pt x="51959" y="250849"/>
                  <a:pt x="21268" y="370441"/>
                  <a:pt x="19151" y="371499"/>
                </a:cubicBezTo>
                <a:cubicBezTo>
                  <a:pt x="17034" y="372557"/>
                  <a:pt x="36614" y="270957"/>
                  <a:pt x="41376" y="241324"/>
                </a:cubicBezTo>
                <a:cubicBezTo>
                  <a:pt x="46138" y="211691"/>
                  <a:pt x="51959" y="228095"/>
                  <a:pt x="47726" y="193699"/>
                </a:cubicBezTo>
                <a:cubicBezTo>
                  <a:pt x="43493" y="159303"/>
                  <a:pt x="2218" y="2141"/>
                  <a:pt x="1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6430BFA6-D0E8-3547-0F6B-463DC41C5CAF}"/>
              </a:ext>
            </a:extLst>
          </p:cNvPr>
          <p:cNvSpPr/>
          <p:nvPr/>
        </p:nvSpPr>
        <p:spPr>
          <a:xfrm>
            <a:off x="4975073" y="3385223"/>
            <a:ext cx="57446" cy="339151"/>
          </a:xfrm>
          <a:custGeom>
            <a:avLst/>
            <a:gdLst>
              <a:gd name="connsiteX0" fmla="*/ 28727 w 57446"/>
              <a:gd name="connsiteY0" fmla="*/ 2502 h 339151"/>
              <a:gd name="connsiteX1" fmla="*/ 152 w 57446"/>
              <a:gd name="connsiteY1" fmla="*/ 294602 h 339151"/>
              <a:gd name="connsiteX2" fmla="*/ 19202 w 57446"/>
              <a:gd name="connsiteY2" fmla="*/ 221577 h 339151"/>
              <a:gd name="connsiteX3" fmla="*/ 57302 w 57446"/>
              <a:gd name="connsiteY3" fmla="*/ 339052 h 339151"/>
              <a:gd name="connsiteX4" fmla="*/ 31902 w 57446"/>
              <a:gd name="connsiteY4" fmla="*/ 240627 h 339151"/>
              <a:gd name="connsiteX5" fmla="*/ 22377 w 57446"/>
              <a:gd name="connsiteY5" fmla="*/ 170777 h 339151"/>
              <a:gd name="connsiteX6" fmla="*/ 152 w 57446"/>
              <a:gd name="connsiteY6" fmla="*/ 208877 h 339151"/>
              <a:gd name="connsiteX7" fmla="*/ 12852 w 57446"/>
              <a:gd name="connsiteY7" fmla="*/ 132677 h 339151"/>
              <a:gd name="connsiteX8" fmla="*/ 3327 w 57446"/>
              <a:gd name="connsiteY8" fmla="*/ 151727 h 339151"/>
              <a:gd name="connsiteX9" fmla="*/ 28727 w 57446"/>
              <a:gd name="connsiteY9" fmla="*/ 2502 h 3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46" h="339151">
                <a:moveTo>
                  <a:pt x="28727" y="2502"/>
                </a:moveTo>
                <a:cubicBezTo>
                  <a:pt x="28198" y="26314"/>
                  <a:pt x="1739" y="258090"/>
                  <a:pt x="152" y="294602"/>
                </a:cubicBezTo>
                <a:cubicBezTo>
                  <a:pt x="-1435" y="331114"/>
                  <a:pt x="9677" y="214169"/>
                  <a:pt x="19202" y="221577"/>
                </a:cubicBezTo>
                <a:cubicBezTo>
                  <a:pt x="28727" y="228985"/>
                  <a:pt x="55185" y="335877"/>
                  <a:pt x="57302" y="339052"/>
                </a:cubicBezTo>
                <a:cubicBezTo>
                  <a:pt x="59419" y="342227"/>
                  <a:pt x="37723" y="268673"/>
                  <a:pt x="31902" y="240627"/>
                </a:cubicBezTo>
                <a:cubicBezTo>
                  <a:pt x="26081" y="212581"/>
                  <a:pt x="27669" y="176069"/>
                  <a:pt x="22377" y="170777"/>
                </a:cubicBezTo>
                <a:cubicBezTo>
                  <a:pt x="17085" y="165485"/>
                  <a:pt x="1739" y="215227"/>
                  <a:pt x="152" y="208877"/>
                </a:cubicBezTo>
                <a:cubicBezTo>
                  <a:pt x="-1436" y="202527"/>
                  <a:pt x="12323" y="142202"/>
                  <a:pt x="12852" y="132677"/>
                </a:cubicBezTo>
                <a:cubicBezTo>
                  <a:pt x="13381" y="123152"/>
                  <a:pt x="152" y="171306"/>
                  <a:pt x="3327" y="151727"/>
                </a:cubicBezTo>
                <a:cubicBezTo>
                  <a:pt x="6502" y="132148"/>
                  <a:pt x="29256" y="-21310"/>
                  <a:pt x="28727" y="25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93C2136D-1D17-C4C8-CC47-8E26705B30D5}"/>
              </a:ext>
            </a:extLst>
          </p:cNvPr>
          <p:cNvSpPr/>
          <p:nvPr/>
        </p:nvSpPr>
        <p:spPr>
          <a:xfrm>
            <a:off x="691957" y="7396691"/>
            <a:ext cx="2107026" cy="675823"/>
          </a:xfrm>
          <a:custGeom>
            <a:avLst/>
            <a:gdLst>
              <a:gd name="connsiteX0" fmla="*/ 2102398 w 2107026"/>
              <a:gd name="connsiteY0" fmla="*/ 1636 h 675823"/>
              <a:gd name="connsiteX1" fmla="*/ 1571663 w 2107026"/>
              <a:gd name="connsiteY1" fmla="*/ 346934 h 675823"/>
              <a:gd name="connsiteX2" fmla="*/ 1763495 w 2107026"/>
              <a:gd name="connsiteY2" fmla="*/ 263807 h 675823"/>
              <a:gd name="connsiteX3" fmla="*/ 1060110 w 2107026"/>
              <a:gd name="connsiteY3" fmla="*/ 442850 h 675823"/>
              <a:gd name="connsiteX4" fmla="*/ 1271126 w 2107026"/>
              <a:gd name="connsiteY4" fmla="*/ 436456 h 675823"/>
              <a:gd name="connsiteX5" fmla="*/ 676446 w 2107026"/>
              <a:gd name="connsiteY5" fmla="*/ 570738 h 675823"/>
              <a:gd name="connsiteX6" fmla="*/ 829912 w 2107026"/>
              <a:gd name="connsiteY6" fmla="*/ 532372 h 675823"/>
              <a:gd name="connsiteX7" fmla="*/ 318359 w 2107026"/>
              <a:gd name="connsiteY7" fmla="*/ 615499 h 675823"/>
              <a:gd name="connsiteX8" fmla="*/ 24216 w 2107026"/>
              <a:gd name="connsiteY8" fmla="*/ 673049 h 675823"/>
              <a:gd name="connsiteX9" fmla="*/ 951405 w 2107026"/>
              <a:gd name="connsiteY9" fmla="*/ 525978 h 675823"/>
              <a:gd name="connsiteX10" fmla="*/ 1405408 w 2107026"/>
              <a:gd name="connsiteY10" fmla="*/ 321357 h 675823"/>
              <a:gd name="connsiteX11" fmla="*/ 1392619 w 2107026"/>
              <a:gd name="connsiteY11" fmla="*/ 385301 h 675823"/>
              <a:gd name="connsiteX12" fmla="*/ 1897777 w 2107026"/>
              <a:gd name="connsiteY12" fmla="*/ 155102 h 675823"/>
              <a:gd name="connsiteX13" fmla="*/ 1833833 w 2107026"/>
              <a:gd name="connsiteY13" fmla="*/ 212652 h 675823"/>
              <a:gd name="connsiteX14" fmla="*/ 2102398 w 2107026"/>
              <a:gd name="connsiteY14" fmla="*/ 1636 h 67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7026" h="675823">
                <a:moveTo>
                  <a:pt x="2102398" y="1636"/>
                </a:moveTo>
                <a:cubicBezTo>
                  <a:pt x="2058703" y="24016"/>
                  <a:pt x="1628147" y="303239"/>
                  <a:pt x="1571663" y="346934"/>
                </a:cubicBezTo>
                <a:cubicBezTo>
                  <a:pt x="1515179" y="390629"/>
                  <a:pt x="1848754" y="247821"/>
                  <a:pt x="1763495" y="263807"/>
                </a:cubicBezTo>
                <a:cubicBezTo>
                  <a:pt x="1678236" y="279793"/>
                  <a:pt x="1142171" y="414075"/>
                  <a:pt x="1060110" y="442850"/>
                </a:cubicBezTo>
                <a:cubicBezTo>
                  <a:pt x="978049" y="471625"/>
                  <a:pt x="1335070" y="415141"/>
                  <a:pt x="1271126" y="436456"/>
                </a:cubicBezTo>
                <a:cubicBezTo>
                  <a:pt x="1207182" y="457771"/>
                  <a:pt x="749982" y="554752"/>
                  <a:pt x="676446" y="570738"/>
                </a:cubicBezTo>
                <a:cubicBezTo>
                  <a:pt x="602910" y="586724"/>
                  <a:pt x="889593" y="524912"/>
                  <a:pt x="829912" y="532372"/>
                </a:cubicBezTo>
                <a:cubicBezTo>
                  <a:pt x="770231" y="539832"/>
                  <a:pt x="452642" y="592053"/>
                  <a:pt x="318359" y="615499"/>
                </a:cubicBezTo>
                <a:cubicBezTo>
                  <a:pt x="184076" y="638945"/>
                  <a:pt x="-81292" y="687969"/>
                  <a:pt x="24216" y="673049"/>
                </a:cubicBezTo>
                <a:cubicBezTo>
                  <a:pt x="129724" y="658129"/>
                  <a:pt x="721206" y="584593"/>
                  <a:pt x="951405" y="525978"/>
                </a:cubicBezTo>
                <a:cubicBezTo>
                  <a:pt x="1181604" y="467363"/>
                  <a:pt x="1331872" y="344803"/>
                  <a:pt x="1405408" y="321357"/>
                </a:cubicBezTo>
                <a:cubicBezTo>
                  <a:pt x="1478944" y="297911"/>
                  <a:pt x="1310558" y="413010"/>
                  <a:pt x="1392619" y="385301"/>
                </a:cubicBezTo>
                <a:cubicBezTo>
                  <a:pt x="1474680" y="357592"/>
                  <a:pt x="1824241" y="183877"/>
                  <a:pt x="1897777" y="155102"/>
                </a:cubicBezTo>
                <a:cubicBezTo>
                  <a:pt x="1971313" y="126327"/>
                  <a:pt x="1800795" y="231835"/>
                  <a:pt x="1833833" y="212652"/>
                </a:cubicBezTo>
                <a:cubicBezTo>
                  <a:pt x="1866871" y="193469"/>
                  <a:pt x="2146093" y="-20744"/>
                  <a:pt x="2102398" y="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617E3891-9D9D-56E6-E44A-BB79738C5786}"/>
              </a:ext>
            </a:extLst>
          </p:cNvPr>
          <p:cNvSpPr/>
          <p:nvPr/>
        </p:nvSpPr>
        <p:spPr>
          <a:xfrm>
            <a:off x="1457672" y="7756276"/>
            <a:ext cx="1025381" cy="416118"/>
          </a:xfrm>
          <a:custGeom>
            <a:avLst/>
            <a:gdLst>
              <a:gd name="connsiteX0" fmla="*/ 818736 w 1025381"/>
              <a:gd name="connsiteY0" fmla="*/ 138 h 416118"/>
              <a:gd name="connsiteX1" fmla="*/ 38619 w 1025381"/>
              <a:gd name="connsiteY1" fmla="*/ 268703 h 416118"/>
              <a:gd name="connsiteX2" fmla="*/ 211268 w 1025381"/>
              <a:gd name="connsiteY2" fmla="*/ 204759 h 416118"/>
              <a:gd name="connsiteX3" fmla="*/ 1010569 w 1025381"/>
              <a:gd name="connsiteY3" fmla="*/ 166393 h 416118"/>
              <a:gd name="connsiteX4" fmla="*/ 742004 w 1025381"/>
              <a:gd name="connsiteY4" fmla="*/ 179181 h 416118"/>
              <a:gd name="connsiteX5" fmla="*/ 882680 w 1025381"/>
              <a:gd name="connsiteY5" fmla="*/ 415774 h 416118"/>
              <a:gd name="connsiteX6" fmla="*/ 793159 w 1025381"/>
              <a:gd name="connsiteY6" fmla="*/ 230337 h 416118"/>
              <a:gd name="connsiteX7" fmla="*/ 607721 w 1025381"/>
              <a:gd name="connsiteY7" fmla="*/ 166393 h 416118"/>
              <a:gd name="connsiteX8" fmla="*/ 76985 w 1025381"/>
              <a:gd name="connsiteY8" fmla="*/ 287886 h 416118"/>
              <a:gd name="connsiteX9" fmla="*/ 390311 w 1025381"/>
              <a:gd name="connsiteY9" fmla="*/ 128026 h 416118"/>
              <a:gd name="connsiteX10" fmla="*/ 45013 w 1025381"/>
              <a:gd name="connsiteY10" fmla="*/ 230337 h 416118"/>
              <a:gd name="connsiteX11" fmla="*/ 818736 w 1025381"/>
              <a:gd name="connsiteY11" fmla="*/ 138 h 4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5381" h="416118">
                <a:moveTo>
                  <a:pt x="818736" y="138"/>
                </a:moveTo>
                <a:cubicBezTo>
                  <a:pt x="817670" y="6532"/>
                  <a:pt x="139864" y="234599"/>
                  <a:pt x="38619" y="268703"/>
                </a:cubicBezTo>
                <a:cubicBezTo>
                  <a:pt x="-62626" y="302807"/>
                  <a:pt x="49276" y="221811"/>
                  <a:pt x="211268" y="204759"/>
                </a:cubicBezTo>
                <a:cubicBezTo>
                  <a:pt x="373260" y="187707"/>
                  <a:pt x="1010569" y="166393"/>
                  <a:pt x="1010569" y="166393"/>
                </a:cubicBezTo>
                <a:cubicBezTo>
                  <a:pt x="1099025" y="162130"/>
                  <a:pt x="763319" y="137618"/>
                  <a:pt x="742004" y="179181"/>
                </a:cubicBezTo>
                <a:cubicBezTo>
                  <a:pt x="720689" y="220744"/>
                  <a:pt x="874154" y="407248"/>
                  <a:pt x="882680" y="415774"/>
                </a:cubicBezTo>
                <a:cubicBezTo>
                  <a:pt x="891206" y="424300"/>
                  <a:pt x="838985" y="271900"/>
                  <a:pt x="793159" y="230337"/>
                </a:cubicBezTo>
                <a:cubicBezTo>
                  <a:pt x="747333" y="188774"/>
                  <a:pt x="727083" y="156802"/>
                  <a:pt x="607721" y="166393"/>
                </a:cubicBezTo>
                <a:cubicBezTo>
                  <a:pt x="488359" y="175985"/>
                  <a:pt x="113220" y="294280"/>
                  <a:pt x="76985" y="287886"/>
                </a:cubicBezTo>
                <a:cubicBezTo>
                  <a:pt x="40750" y="281492"/>
                  <a:pt x="395640" y="137617"/>
                  <a:pt x="390311" y="128026"/>
                </a:cubicBezTo>
                <a:cubicBezTo>
                  <a:pt x="384982" y="118435"/>
                  <a:pt x="-31720" y="250586"/>
                  <a:pt x="45013" y="230337"/>
                </a:cubicBezTo>
                <a:cubicBezTo>
                  <a:pt x="121746" y="210088"/>
                  <a:pt x="819802" y="-6256"/>
                  <a:pt x="818736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68569A40-77B9-B4C3-0372-436548FF3C00}"/>
              </a:ext>
            </a:extLst>
          </p:cNvPr>
          <p:cNvSpPr/>
          <p:nvPr/>
        </p:nvSpPr>
        <p:spPr>
          <a:xfrm>
            <a:off x="856996" y="8076088"/>
            <a:ext cx="1402309" cy="276534"/>
          </a:xfrm>
          <a:custGeom>
            <a:avLst/>
            <a:gdLst>
              <a:gd name="connsiteX0" fmla="*/ 1400229 w 1402309"/>
              <a:gd name="connsiteY0" fmla="*/ 89568 h 276534"/>
              <a:gd name="connsiteX1" fmla="*/ 575351 w 1402309"/>
              <a:gd name="connsiteY1" fmla="*/ 19229 h 276534"/>
              <a:gd name="connsiteX2" fmla="*/ 786366 w 1402309"/>
              <a:gd name="connsiteY2" fmla="*/ 63990 h 276534"/>
              <a:gd name="connsiteX3" fmla="*/ 792761 w 1402309"/>
              <a:gd name="connsiteY3" fmla="*/ 121540 h 276534"/>
              <a:gd name="connsiteX4" fmla="*/ 236447 w 1402309"/>
              <a:gd name="connsiteY4" fmla="*/ 179090 h 276534"/>
              <a:gd name="connsiteX5" fmla="*/ 6249 w 1402309"/>
              <a:gd name="connsiteY5" fmla="*/ 275006 h 276534"/>
              <a:gd name="connsiteX6" fmla="*/ 460252 w 1402309"/>
              <a:gd name="connsiteY6" fmla="*/ 95962 h 276534"/>
              <a:gd name="connsiteX7" fmla="*/ 568956 w 1402309"/>
              <a:gd name="connsiteY7" fmla="*/ 121540 h 276534"/>
              <a:gd name="connsiteX8" fmla="*/ 856705 w 1402309"/>
              <a:gd name="connsiteY8" fmla="*/ 89568 h 276534"/>
              <a:gd name="connsiteX9" fmla="*/ 811944 w 1402309"/>
              <a:gd name="connsiteY9" fmla="*/ 46 h 276534"/>
              <a:gd name="connsiteX10" fmla="*/ 1400229 w 1402309"/>
              <a:gd name="connsiteY10" fmla="*/ 89568 h 27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2309" h="276534">
                <a:moveTo>
                  <a:pt x="1400229" y="89568"/>
                </a:moveTo>
                <a:lnTo>
                  <a:pt x="575351" y="19229"/>
                </a:lnTo>
                <a:cubicBezTo>
                  <a:pt x="473041" y="14966"/>
                  <a:pt x="750131" y="46938"/>
                  <a:pt x="786366" y="63990"/>
                </a:cubicBezTo>
                <a:cubicBezTo>
                  <a:pt x="822601" y="81042"/>
                  <a:pt x="884414" y="102357"/>
                  <a:pt x="792761" y="121540"/>
                </a:cubicBezTo>
                <a:cubicBezTo>
                  <a:pt x="701108" y="140723"/>
                  <a:pt x="367532" y="153512"/>
                  <a:pt x="236447" y="179090"/>
                </a:cubicBezTo>
                <a:cubicBezTo>
                  <a:pt x="105362" y="204668"/>
                  <a:pt x="-31052" y="288861"/>
                  <a:pt x="6249" y="275006"/>
                </a:cubicBezTo>
                <a:cubicBezTo>
                  <a:pt x="43550" y="261151"/>
                  <a:pt x="366468" y="121540"/>
                  <a:pt x="460252" y="95962"/>
                </a:cubicBezTo>
                <a:cubicBezTo>
                  <a:pt x="554036" y="70384"/>
                  <a:pt x="502881" y="122606"/>
                  <a:pt x="568956" y="121540"/>
                </a:cubicBezTo>
                <a:cubicBezTo>
                  <a:pt x="635031" y="120474"/>
                  <a:pt x="816207" y="109817"/>
                  <a:pt x="856705" y="89568"/>
                </a:cubicBezTo>
                <a:cubicBezTo>
                  <a:pt x="897203" y="69319"/>
                  <a:pt x="717094" y="-2085"/>
                  <a:pt x="811944" y="46"/>
                </a:cubicBezTo>
                <a:cubicBezTo>
                  <a:pt x="906794" y="2177"/>
                  <a:pt x="1439661" y="86371"/>
                  <a:pt x="1400229" y="89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5538F24B-1CC3-03CB-A873-CE1762C469F1}"/>
              </a:ext>
            </a:extLst>
          </p:cNvPr>
          <p:cNvSpPr/>
          <p:nvPr/>
        </p:nvSpPr>
        <p:spPr>
          <a:xfrm>
            <a:off x="2084554" y="8292848"/>
            <a:ext cx="218042" cy="366183"/>
          </a:xfrm>
          <a:custGeom>
            <a:avLst/>
            <a:gdLst>
              <a:gd name="connsiteX0" fmla="*/ 22 w 218042"/>
              <a:gd name="connsiteY0" fmla="*/ 696 h 366183"/>
              <a:gd name="connsiteX1" fmla="*/ 185460 w 218042"/>
              <a:gd name="connsiteY1" fmla="*/ 58246 h 366183"/>
              <a:gd name="connsiteX2" fmla="*/ 172671 w 218042"/>
              <a:gd name="connsiteY2" fmla="*/ 365177 h 366183"/>
              <a:gd name="connsiteX3" fmla="*/ 217432 w 218042"/>
              <a:gd name="connsiteY3" fmla="*/ 154162 h 366183"/>
              <a:gd name="connsiteX4" fmla="*/ 134305 w 218042"/>
              <a:gd name="connsiteY4" fmla="*/ 77429 h 366183"/>
              <a:gd name="connsiteX5" fmla="*/ 172671 w 218042"/>
              <a:gd name="connsiteY5" fmla="*/ 71035 h 366183"/>
              <a:gd name="connsiteX6" fmla="*/ 22 w 218042"/>
              <a:gd name="connsiteY6" fmla="*/ 696 h 36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42" h="366183">
                <a:moveTo>
                  <a:pt x="22" y="696"/>
                </a:moveTo>
                <a:cubicBezTo>
                  <a:pt x="2153" y="-1435"/>
                  <a:pt x="156685" y="-2501"/>
                  <a:pt x="185460" y="58246"/>
                </a:cubicBezTo>
                <a:cubicBezTo>
                  <a:pt x="214235" y="118993"/>
                  <a:pt x="167342" y="349191"/>
                  <a:pt x="172671" y="365177"/>
                </a:cubicBezTo>
                <a:cubicBezTo>
                  <a:pt x="178000" y="381163"/>
                  <a:pt x="223826" y="202120"/>
                  <a:pt x="217432" y="154162"/>
                </a:cubicBezTo>
                <a:cubicBezTo>
                  <a:pt x="211038" y="106204"/>
                  <a:pt x="134305" y="77429"/>
                  <a:pt x="134305" y="77429"/>
                </a:cubicBezTo>
                <a:cubicBezTo>
                  <a:pt x="126845" y="63575"/>
                  <a:pt x="199314" y="83824"/>
                  <a:pt x="172671" y="71035"/>
                </a:cubicBezTo>
                <a:cubicBezTo>
                  <a:pt x="146028" y="58246"/>
                  <a:pt x="-2109" y="2827"/>
                  <a:pt x="22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5A6B6424-84CA-0534-3724-7808E2E6B84F}"/>
              </a:ext>
            </a:extLst>
          </p:cNvPr>
          <p:cNvSpPr/>
          <p:nvPr/>
        </p:nvSpPr>
        <p:spPr>
          <a:xfrm>
            <a:off x="1272370" y="8383021"/>
            <a:ext cx="83868" cy="582109"/>
          </a:xfrm>
          <a:custGeom>
            <a:avLst/>
            <a:gdLst>
              <a:gd name="connsiteX0" fmla="*/ 117 w 83868"/>
              <a:gd name="connsiteY0" fmla="*/ 45 h 582109"/>
              <a:gd name="connsiteX1" fmla="*/ 64061 w 83868"/>
              <a:gd name="connsiteY1" fmla="*/ 390103 h 582109"/>
              <a:gd name="connsiteX2" fmla="*/ 25694 w 83868"/>
              <a:gd name="connsiteY2" fmla="*/ 581936 h 582109"/>
              <a:gd name="connsiteX3" fmla="*/ 83244 w 83868"/>
              <a:gd name="connsiteY3" fmla="*/ 415681 h 582109"/>
              <a:gd name="connsiteX4" fmla="*/ 117 w 83868"/>
              <a:gd name="connsiteY4" fmla="*/ 45 h 58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8" h="582109">
                <a:moveTo>
                  <a:pt x="117" y="45"/>
                </a:moveTo>
                <a:cubicBezTo>
                  <a:pt x="-3080" y="-4218"/>
                  <a:pt x="59798" y="293121"/>
                  <a:pt x="64061" y="390103"/>
                </a:cubicBezTo>
                <a:cubicBezTo>
                  <a:pt x="68324" y="487085"/>
                  <a:pt x="22497" y="577673"/>
                  <a:pt x="25694" y="581936"/>
                </a:cubicBezTo>
                <a:cubicBezTo>
                  <a:pt x="28891" y="586199"/>
                  <a:pt x="90704" y="511597"/>
                  <a:pt x="83244" y="415681"/>
                </a:cubicBezTo>
                <a:cubicBezTo>
                  <a:pt x="75784" y="319765"/>
                  <a:pt x="3314" y="4308"/>
                  <a:pt x="11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D6D9976B-9761-4343-DD9F-A52EE3B82D8E}"/>
              </a:ext>
            </a:extLst>
          </p:cNvPr>
          <p:cNvSpPr/>
          <p:nvPr/>
        </p:nvSpPr>
        <p:spPr>
          <a:xfrm>
            <a:off x="7357696" y="7621866"/>
            <a:ext cx="1536411" cy="454773"/>
          </a:xfrm>
          <a:custGeom>
            <a:avLst/>
            <a:gdLst>
              <a:gd name="connsiteX0" fmla="*/ 2265 w 1536411"/>
              <a:gd name="connsiteY0" fmla="*/ 265 h 454773"/>
              <a:gd name="connsiteX1" fmla="*/ 884693 w 1536411"/>
              <a:gd name="connsiteY1" fmla="*/ 198492 h 454773"/>
              <a:gd name="connsiteX2" fmla="*/ 1511345 w 1536411"/>
              <a:gd name="connsiteY2" fmla="*/ 447874 h 454773"/>
              <a:gd name="connsiteX3" fmla="*/ 1421823 w 1536411"/>
              <a:gd name="connsiteY3" fmla="*/ 390324 h 454773"/>
              <a:gd name="connsiteX4" fmla="*/ 1198019 w 1536411"/>
              <a:gd name="connsiteY4" fmla="*/ 249647 h 454773"/>
              <a:gd name="connsiteX5" fmla="*/ 807960 w 1536411"/>
              <a:gd name="connsiteY5" fmla="*/ 179309 h 454773"/>
              <a:gd name="connsiteX6" fmla="*/ 1006187 w 1536411"/>
              <a:gd name="connsiteY6" fmla="*/ 211281 h 454773"/>
              <a:gd name="connsiteX7" fmla="*/ 417901 w 1536411"/>
              <a:gd name="connsiteY7" fmla="*/ 70604 h 454773"/>
              <a:gd name="connsiteX8" fmla="*/ 622522 w 1536411"/>
              <a:gd name="connsiteY8" fmla="*/ 153731 h 454773"/>
              <a:gd name="connsiteX9" fmla="*/ 2265 w 1536411"/>
              <a:gd name="connsiteY9" fmla="*/ 265 h 4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6411" h="454773">
                <a:moveTo>
                  <a:pt x="2265" y="265"/>
                </a:moveTo>
                <a:cubicBezTo>
                  <a:pt x="45960" y="7725"/>
                  <a:pt x="633180" y="123891"/>
                  <a:pt x="884693" y="198492"/>
                </a:cubicBezTo>
                <a:cubicBezTo>
                  <a:pt x="1136206" y="273093"/>
                  <a:pt x="1421823" y="415902"/>
                  <a:pt x="1511345" y="447874"/>
                </a:cubicBezTo>
                <a:cubicBezTo>
                  <a:pt x="1600867" y="479846"/>
                  <a:pt x="1421823" y="390324"/>
                  <a:pt x="1421823" y="390324"/>
                </a:cubicBezTo>
                <a:cubicBezTo>
                  <a:pt x="1369602" y="357286"/>
                  <a:pt x="1300329" y="284816"/>
                  <a:pt x="1198019" y="249647"/>
                </a:cubicBezTo>
                <a:cubicBezTo>
                  <a:pt x="1095709" y="214478"/>
                  <a:pt x="839932" y="185703"/>
                  <a:pt x="807960" y="179309"/>
                </a:cubicBezTo>
                <a:cubicBezTo>
                  <a:pt x="775988" y="172915"/>
                  <a:pt x="1071197" y="229398"/>
                  <a:pt x="1006187" y="211281"/>
                </a:cubicBezTo>
                <a:cubicBezTo>
                  <a:pt x="941177" y="193164"/>
                  <a:pt x="481845" y="80196"/>
                  <a:pt x="417901" y="70604"/>
                </a:cubicBezTo>
                <a:cubicBezTo>
                  <a:pt x="353957" y="61012"/>
                  <a:pt x="684334" y="162257"/>
                  <a:pt x="622522" y="153731"/>
                </a:cubicBezTo>
                <a:cubicBezTo>
                  <a:pt x="560710" y="145205"/>
                  <a:pt x="-41430" y="-7195"/>
                  <a:pt x="226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5FC2755C-9A57-5C94-A122-342C861665A9}"/>
              </a:ext>
            </a:extLst>
          </p:cNvPr>
          <p:cNvSpPr/>
          <p:nvPr/>
        </p:nvSpPr>
        <p:spPr>
          <a:xfrm>
            <a:off x="6989085" y="7820358"/>
            <a:ext cx="1536204" cy="306937"/>
          </a:xfrm>
          <a:custGeom>
            <a:avLst/>
            <a:gdLst>
              <a:gd name="connsiteX0" fmla="*/ 0 w 1536204"/>
              <a:gd name="connsiteY0" fmla="*/ 0 h 306937"/>
              <a:gd name="connsiteX1" fmla="*/ 805695 w 1536204"/>
              <a:gd name="connsiteY1" fmla="*/ 83127 h 306937"/>
              <a:gd name="connsiteX2" fmla="*/ 1387586 w 1536204"/>
              <a:gd name="connsiteY2" fmla="*/ 121494 h 306937"/>
              <a:gd name="connsiteX3" fmla="*/ 1240515 w 1536204"/>
              <a:gd name="connsiteY3" fmla="*/ 147071 h 306937"/>
              <a:gd name="connsiteX4" fmla="*/ 1534658 w 1536204"/>
              <a:gd name="connsiteY4" fmla="*/ 115099 h 306937"/>
              <a:gd name="connsiteX5" fmla="*/ 1342825 w 1536204"/>
              <a:gd name="connsiteY5" fmla="*/ 134283 h 306937"/>
              <a:gd name="connsiteX6" fmla="*/ 1048683 w 1536204"/>
              <a:gd name="connsiteY6" fmla="*/ 306932 h 306937"/>
              <a:gd name="connsiteX7" fmla="*/ 1240515 w 1536204"/>
              <a:gd name="connsiteY7" fmla="*/ 140677 h 306937"/>
              <a:gd name="connsiteX8" fmla="*/ 1029500 w 1536204"/>
              <a:gd name="connsiteY8" fmla="*/ 159860 h 306937"/>
              <a:gd name="connsiteX9" fmla="*/ 876034 w 1536204"/>
              <a:gd name="connsiteY9" fmla="*/ 198227 h 306937"/>
              <a:gd name="connsiteX10" fmla="*/ 965556 w 1536204"/>
              <a:gd name="connsiteY10" fmla="*/ 134283 h 306937"/>
              <a:gd name="connsiteX11" fmla="*/ 908006 w 1536204"/>
              <a:gd name="connsiteY11" fmla="*/ 127888 h 306937"/>
              <a:gd name="connsiteX12" fmla="*/ 0 w 1536204"/>
              <a:gd name="connsiteY12" fmla="*/ 0 h 30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6204" h="306937">
                <a:moveTo>
                  <a:pt x="0" y="0"/>
                </a:moveTo>
                <a:lnTo>
                  <a:pt x="805695" y="83127"/>
                </a:lnTo>
                <a:cubicBezTo>
                  <a:pt x="1036959" y="103376"/>
                  <a:pt x="1315116" y="110837"/>
                  <a:pt x="1387586" y="121494"/>
                </a:cubicBezTo>
                <a:cubicBezTo>
                  <a:pt x="1460056" y="132151"/>
                  <a:pt x="1216003" y="148137"/>
                  <a:pt x="1240515" y="147071"/>
                </a:cubicBezTo>
                <a:cubicBezTo>
                  <a:pt x="1265027" y="146005"/>
                  <a:pt x="1517606" y="117230"/>
                  <a:pt x="1534658" y="115099"/>
                </a:cubicBezTo>
                <a:cubicBezTo>
                  <a:pt x="1551710" y="112968"/>
                  <a:pt x="1423821" y="102311"/>
                  <a:pt x="1342825" y="134283"/>
                </a:cubicBezTo>
                <a:cubicBezTo>
                  <a:pt x="1261829" y="166255"/>
                  <a:pt x="1065735" y="305866"/>
                  <a:pt x="1048683" y="306932"/>
                </a:cubicBezTo>
                <a:cubicBezTo>
                  <a:pt x="1031631" y="307998"/>
                  <a:pt x="1243712" y="165189"/>
                  <a:pt x="1240515" y="140677"/>
                </a:cubicBezTo>
                <a:cubicBezTo>
                  <a:pt x="1237318" y="116165"/>
                  <a:pt x="1090247" y="150268"/>
                  <a:pt x="1029500" y="159860"/>
                </a:cubicBezTo>
                <a:cubicBezTo>
                  <a:pt x="968753" y="169452"/>
                  <a:pt x="886691" y="202490"/>
                  <a:pt x="876034" y="198227"/>
                </a:cubicBezTo>
                <a:cubicBezTo>
                  <a:pt x="865377" y="193964"/>
                  <a:pt x="960227" y="146006"/>
                  <a:pt x="965556" y="134283"/>
                </a:cubicBezTo>
                <a:cubicBezTo>
                  <a:pt x="970885" y="122560"/>
                  <a:pt x="908006" y="127888"/>
                  <a:pt x="908006" y="1278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D5C2D54F-089F-0FF4-3D4A-AB9EFC9031ED}"/>
              </a:ext>
            </a:extLst>
          </p:cNvPr>
          <p:cNvSpPr/>
          <p:nvPr/>
        </p:nvSpPr>
        <p:spPr>
          <a:xfrm>
            <a:off x="7662632" y="7999115"/>
            <a:ext cx="1195350" cy="289353"/>
          </a:xfrm>
          <a:custGeom>
            <a:avLst/>
            <a:gdLst>
              <a:gd name="connsiteX0" fmla="*/ 4260 w 1195350"/>
              <a:gd name="connsiteY0" fmla="*/ 57836 h 289353"/>
              <a:gd name="connsiteX1" fmla="*/ 797167 w 1195350"/>
              <a:gd name="connsiteY1" fmla="*/ 192119 h 289353"/>
              <a:gd name="connsiteX2" fmla="*/ 637306 w 1195350"/>
              <a:gd name="connsiteY2" fmla="*/ 288035 h 289353"/>
              <a:gd name="connsiteX3" fmla="*/ 1187225 w 1195350"/>
              <a:gd name="connsiteY3" fmla="*/ 121780 h 289353"/>
              <a:gd name="connsiteX4" fmla="*/ 944238 w 1195350"/>
              <a:gd name="connsiteY4" fmla="*/ 185724 h 289353"/>
              <a:gd name="connsiteX5" fmla="*/ 643701 w 1195350"/>
              <a:gd name="connsiteY5" fmla="*/ 96202 h 289353"/>
              <a:gd name="connsiteX6" fmla="*/ 982604 w 1195350"/>
              <a:gd name="connsiteY6" fmla="*/ 286 h 289353"/>
              <a:gd name="connsiteX7" fmla="*/ 573362 w 1195350"/>
              <a:gd name="connsiteY7" fmla="*/ 128175 h 289353"/>
              <a:gd name="connsiteX8" fmla="*/ 483841 w 1195350"/>
              <a:gd name="connsiteY8" fmla="*/ 96202 h 289353"/>
              <a:gd name="connsiteX9" fmla="*/ 4260 w 1195350"/>
              <a:gd name="connsiteY9" fmla="*/ 57836 h 2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5350" h="289353">
                <a:moveTo>
                  <a:pt x="4260" y="57836"/>
                </a:moveTo>
                <a:cubicBezTo>
                  <a:pt x="56481" y="73822"/>
                  <a:pt x="691659" y="153752"/>
                  <a:pt x="797167" y="192119"/>
                </a:cubicBezTo>
                <a:cubicBezTo>
                  <a:pt x="902675" y="230486"/>
                  <a:pt x="572296" y="299758"/>
                  <a:pt x="637306" y="288035"/>
                </a:cubicBezTo>
                <a:cubicBezTo>
                  <a:pt x="702316" y="276312"/>
                  <a:pt x="1136070" y="138832"/>
                  <a:pt x="1187225" y="121780"/>
                </a:cubicBezTo>
                <a:cubicBezTo>
                  <a:pt x="1238380" y="104728"/>
                  <a:pt x="1034825" y="189987"/>
                  <a:pt x="944238" y="185724"/>
                </a:cubicBezTo>
                <a:cubicBezTo>
                  <a:pt x="853651" y="181461"/>
                  <a:pt x="637307" y="127108"/>
                  <a:pt x="643701" y="96202"/>
                </a:cubicBezTo>
                <a:cubicBezTo>
                  <a:pt x="650095" y="65296"/>
                  <a:pt x="994327" y="-5043"/>
                  <a:pt x="982604" y="286"/>
                </a:cubicBezTo>
                <a:cubicBezTo>
                  <a:pt x="970881" y="5615"/>
                  <a:pt x="656489" y="112189"/>
                  <a:pt x="573362" y="128175"/>
                </a:cubicBezTo>
                <a:cubicBezTo>
                  <a:pt x="490235" y="144161"/>
                  <a:pt x="572297" y="107925"/>
                  <a:pt x="483841" y="96202"/>
                </a:cubicBezTo>
                <a:cubicBezTo>
                  <a:pt x="395385" y="84479"/>
                  <a:pt x="-47961" y="41850"/>
                  <a:pt x="4260" y="57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3E6B089-91A3-F61A-39D5-6E68B20BB10A}"/>
              </a:ext>
            </a:extLst>
          </p:cNvPr>
          <p:cNvSpPr/>
          <p:nvPr/>
        </p:nvSpPr>
        <p:spPr>
          <a:xfrm>
            <a:off x="7601039" y="8274883"/>
            <a:ext cx="1089673" cy="370163"/>
          </a:xfrm>
          <a:custGeom>
            <a:avLst/>
            <a:gdLst>
              <a:gd name="connsiteX0" fmla="*/ 1909 w 1089673"/>
              <a:gd name="connsiteY0" fmla="*/ 63422 h 370163"/>
              <a:gd name="connsiteX1" fmla="*/ 622167 w 1089673"/>
              <a:gd name="connsiteY1" fmla="*/ 5872 h 370163"/>
              <a:gd name="connsiteX2" fmla="*/ 545434 w 1089673"/>
              <a:gd name="connsiteY2" fmla="*/ 159338 h 370163"/>
              <a:gd name="connsiteX3" fmla="*/ 449518 w 1089673"/>
              <a:gd name="connsiteY3" fmla="*/ 363959 h 370163"/>
              <a:gd name="connsiteX4" fmla="*/ 481490 w 1089673"/>
              <a:gd name="connsiteY4" fmla="*/ 312804 h 370163"/>
              <a:gd name="connsiteX5" fmla="*/ 666927 w 1089673"/>
              <a:gd name="connsiteY5" fmla="*/ 268043 h 370163"/>
              <a:gd name="connsiteX6" fmla="*/ 788421 w 1089673"/>
              <a:gd name="connsiteY6" fmla="*/ 280832 h 370163"/>
              <a:gd name="connsiteX7" fmla="*/ 1088958 w 1089673"/>
              <a:gd name="connsiteY7" fmla="*/ 159338 h 370163"/>
              <a:gd name="connsiteX8" fmla="*/ 865154 w 1089673"/>
              <a:gd name="connsiteY8" fmla="*/ 287226 h 370163"/>
              <a:gd name="connsiteX9" fmla="*/ 641350 w 1089673"/>
              <a:gd name="connsiteY9" fmla="*/ 280832 h 370163"/>
              <a:gd name="connsiteX10" fmla="*/ 551828 w 1089673"/>
              <a:gd name="connsiteY10" fmla="*/ 312804 h 370163"/>
              <a:gd name="connsiteX11" fmla="*/ 583800 w 1089673"/>
              <a:gd name="connsiteY11" fmla="*/ 127366 h 370163"/>
              <a:gd name="connsiteX12" fmla="*/ 602983 w 1089673"/>
              <a:gd name="connsiteY12" fmla="*/ 44239 h 370163"/>
              <a:gd name="connsiteX13" fmla="*/ 417546 w 1089673"/>
              <a:gd name="connsiteY13" fmla="*/ 57027 h 370163"/>
              <a:gd name="connsiteX14" fmla="*/ 296052 w 1089673"/>
              <a:gd name="connsiteY14" fmla="*/ 95394 h 370163"/>
              <a:gd name="connsiteX15" fmla="*/ 117009 w 1089673"/>
              <a:gd name="connsiteY15" fmla="*/ 223282 h 370163"/>
              <a:gd name="connsiteX16" fmla="*/ 417546 w 1089673"/>
              <a:gd name="connsiteY16" fmla="*/ 5872 h 370163"/>
              <a:gd name="connsiteX17" fmla="*/ 1909 w 1089673"/>
              <a:gd name="connsiteY17" fmla="*/ 63422 h 37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9673" h="370163">
                <a:moveTo>
                  <a:pt x="1909" y="63422"/>
                </a:moveTo>
                <a:cubicBezTo>
                  <a:pt x="36012" y="63422"/>
                  <a:pt x="531580" y="-10114"/>
                  <a:pt x="622167" y="5872"/>
                </a:cubicBezTo>
                <a:cubicBezTo>
                  <a:pt x="712754" y="21858"/>
                  <a:pt x="574209" y="99657"/>
                  <a:pt x="545434" y="159338"/>
                </a:cubicBezTo>
                <a:cubicBezTo>
                  <a:pt x="516659" y="219019"/>
                  <a:pt x="460175" y="338381"/>
                  <a:pt x="449518" y="363959"/>
                </a:cubicBezTo>
                <a:cubicBezTo>
                  <a:pt x="438861" y="389537"/>
                  <a:pt x="445255" y="328790"/>
                  <a:pt x="481490" y="312804"/>
                </a:cubicBezTo>
                <a:cubicBezTo>
                  <a:pt x="517725" y="296818"/>
                  <a:pt x="615772" y="273372"/>
                  <a:pt x="666927" y="268043"/>
                </a:cubicBezTo>
                <a:cubicBezTo>
                  <a:pt x="718082" y="262714"/>
                  <a:pt x="718083" y="298949"/>
                  <a:pt x="788421" y="280832"/>
                </a:cubicBezTo>
                <a:cubicBezTo>
                  <a:pt x="858759" y="262715"/>
                  <a:pt x="1076169" y="158272"/>
                  <a:pt x="1088958" y="159338"/>
                </a:cubicBezTo>
                <a:cubicBezTo>
                  <a:pt x="1101747" y="160404"/>
                  <a:pt x="939755" y="266977"/>
                  <a:pt x="865154" y="287226"/>
                </a:cubicBezTo>
                <a:cubicBezTo>
                  <a:pt x="790553" y="307475"/>
                  <a:pt x="693571" y="276569"/>
                  <a:pt x="641350" y="280832"/>
                </a:cubicBezTo>
                <a:cubicBezTo>
                  <a:pt x="589129" y="285095"/>
                  <a:pt x="561420" y="338382"/>
                  <a:pt x="551828" y="312804"/>
                </a:cubicBezTo>
                <a:cubicBezTo>
                  <a:pt x="542236" y="287226"/>
                  <a:pt x="575274" y="172127"/>
                  <a:pt x="583800" y="127366"/>
                </a:cubicBezTo>
                <a:cubicBezTo>
                  <a:pt x="592326" y="82605"/>
                  <a:pt x="630692" y="55962"/>
                  <a:pt x="602983" y="44239"/>
                </a:cubicBezTo>
                <a:cubicBezTo>
                  <a:pt x="575274" y="32516"/>
                  <a:pt x="468701" y="48501"/>
                  <a:pt x="417546" y="57027"/>
                </a:cubicBezTo>
                <a:cubicBezTo>
                  <a:pt x="366391" y="65553"/>
                  <a:pt x="346141" y="67685"/>
                  <a:pt x="296052" y="95394"/>
                </a:cubicBezTo>
                <a:cubicBezTo>
                  <a:pt x="245963" y="123103"/>
                  <a:pt x="96760" y="238202"/>
                  <a:pt x="117009" y="223282"/>
                </a:cubicBezTo>
                <a:cubicBezTo>
                  <a:pt x="137258" y="208362"/>
                  <a:pt x="433532" y="34647"/>
                  <a:pt x="417546" y="5872"/>
                </a:cubicBezTo>
                <a:cubicBezTo>
                  <a:pt x="401560" y="-22903"/>
                  <a:pt x="-32194" y="63422"/>
                  <a:pt x="1909" y="63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F8CD0775-6FB8-10CE-8598-912B1AD0D00C}"/>
              </a:ext>
            </a:extLst>
          </p:cNvPr>
          <p:cNvSpPr/>
          <p:nvPr/>
        </p:nvSpPr>
        <p:spPr>
          <a:xfrm>
            <a:off x="8355508" y="8440602"/>
            <a:ext cx="207189" cy="710083"/>
          </a:xfrm>
          <a:custGeom>
            <a:avLst/>
            <a:gdLst>
              <a:gd name="connsiteX0" fmla="*/ 206601 w 207189"/>
              <a:gd name="connsiteY0" fmla="*/ 13 h 710083"/>
              <a:gd name="connsiteX1" fmla="*/ 65924 w 207189"/>
              <a:gd name="connsiteY1" fmla="*/ 358100 h 710083"/>
              <a:gd name="connsiteX2" fmla="*/ 123474 w 207189"/>
              <a:gd name="connsiteY2" fmla="*/ 709792 h 710083"/>
              <a:gd name="connsiteX3" fmla="*/ 53135 w 207189"/>
              <a:gd name="connsiteY3" fmla="*/ 415650 h 710083"/>
              <a:gd name="connsiteX4" fmla="*/ 104291 w 207189"/>
              <a:gd name="connsiteY4" fmla="*/ 268578 h 710083"/>
              <a:gd name="connsiteX5" fmla="*/ 1980 w 207189"/>
              <a:gd name="connsiteY5" fmla="*/ 370889 h 710083"/>
              <a:gd name="connsiteX6" fmla="*/ 206601 w 207189"/>
              <a:gd name="connsiteY6" fmla="*/ 13 h 7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89" h="710083">
                <a:moveTo>
                  <a:pt x="206601" y="13"/>
                </a:moveTo>
                <a:cubicBezTo>
                  <a:pt x="217258" y="-2119"/>
                  <a:pt x="79778" y="239804"/>
                  <a:pt x="65924" y="358100"/>
                </a:cubicBezTo>
                <a:cubicBezTo>
                  <a:pt x="52070" y="476396"/>
                  <a:pt x="125605" y="700200"/>
                  <a:pt x="123474" y="709792"/>
                </a:cubicBezTo>
                <a:cubicBezTo>
                  <a:pt x="121343" y="719384"/>
                  <a:pt x="56332" y="489185"/>
                  <a:pt x="53135" y="415650"/>
                </a:cubicBezTo>
                <a:cubicBezTo>
                  <a:pt x="49938" y="342115"/>
                  <a:pt x="112817" y="276038"/>
                  <a:pt x="104291" y="268578"/>
                </a:cubicBezTo>
                <a:cubicBezTo>
                  <a:pt x="95765" y="261118"/>
                  <a:pt x="-16137" y="415650"/>
                  <a:pt x="1980" y="370889"/>
                </a:cubicBezTo>
                <a:cubicBezTo>
                  <a:pt x="20097" y="326128"/>
                  <a:pt x="195944" y="2145"/>
                  <a:pt x="20660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星 5 371">
            <a:extLst>
              <a:ext uri="{FF2B5EF4-FFF2-40B4-BE49-F238E27FC236}">
                <a16:creationId xmlns:a16="http://schemas.microsoft.com/office/drawing/2014/main" id="{375D8D52-FEC1-8EB7-667B-7E59028D73BA}"/>
              </a:ext>
            </a:extLst>
          </p:cNvPr>
          <p:cNvSpPr/>
          <p:nvPr/>
        </p:nvSpPr>
        <p:spPr>
          <a:xfrm rot="780493">
            <a:off x="5228640" y="4225224"/>
            <a:ext cx="92447" cy="92447"/>
          </a:xfrm>
          <a:prstGeom prst="star5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星 5 372">
            <a:extLst>
              <a:ext uri="{FF2B5EF4-FFF2-40B4-BE49-F238E27FC236}">
                <a16:creationId xmlns:a16="http://schemas.microsoft.com/office/drawing/2014/main" id="{ABD3907F-C92D-9B4B-C664-9098386F9538}"/>
              </a:ext>
            </a:extLst>
          </p:cNvPr>
          <p:cNvSpPr/>
          <p:nvPr/>
        </p:nvSpPr>
        <p:spPr>
          <a:xfrm rot="780493">
            <a:off x="3894825" y="4206880"/>
            <a:ext cx="92447" cy="92447"/>
          </a:xfrm>
          <a:prstGeom prst="star5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星 5 373">
            <a:extLst>
              <a:ext uri="{FF2B5EF4-FFF2-40B4-BE49-F238E27FC236}">
                <a16:creationId xmlns:a16="http://schemas.microsoft.com/office/drawing/2014/main" id="{CBAEAE7E-AF14-6591-2D81-39F3E1DB841D}"/>
              </a:ext>
            </a:extLst>
          </p:cNvPr>
          <p:cNvSpPr/>
          <p:nvPr/>
        </p:nvSpPr>
        <p:spPr>
          <a:xfrm rot="780493">
            <a:off x="2110407" y="7944024"/>
            <a:ext cx="92447" cy="92447"/>
          </a:xfrm>
          <a:prstGeom prst="star5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星 5 374">
            <a:extLst>
              <a:ext uri="{FF2B5EF4-FFF2-40B4-BE49-F238E27FC236}">
                <a16:creationId xmlns:a16="http://schemas.microsoft.com/office/drawing/2014/main" id="{6C94B048-F55F-16A8-2469-E941F3B71DF7}"/>
              </a:ext>
            </a:extLst>
          </p:cNvPr>
          <p:cNvSpPr/>
          <p:nvPr/>
        </p:nvSpPr>
        <p:spPr>
          <a:xfrm rot="780493">
            <a:off x="1699246" y="8153009"/>
            <a:ext cx="92447" cy="92447"/>
          </a:xfrm>
          <a:prstGeom prst="star5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D322D41D-58D5-DBD0-D402-9DAF0D697ADE}"/>
              </a:ext>
            </a:extLst>
          </p:cNvPr>
          <p:cNvSpPr/>
          <p:nvPr/>
        </p:nvSpPr>
        <p:spPr>
          <a:xfrm>
            <a:off x="5409381" y="6235698"/>
            <a:ext cx="143756" cy="400086"/>
          </a:xfrm>
          <a:custGeom>
            <a:avLst/>
            <a:gdLst>
              <a:gd name="connsiteX0" fmla="*/ 70669 w 143756"/>
              <a:gd name="connsiteY0" fmla="*/ 2 h 400086"/>
              <a:gd name="connsiteX1" fmla="*/ 137344 w 143756"/>
              <a:gd name="connsiteY1" fmla="*/ 120652 h 400086"/>
              <a:gd name="connsiteX2" fmla="*/ 127819 w 143756"/>
              <a:gd name="connsiteY2" fmla="*/ 165102 h 400086"/>
              <a:gd name="connsiteX3" fmla="*/ 26219 w 143756"/>
              <a:gd name="connsiteY3" fmla="*/ 250827 h 400086"/>
              <a:gd name="connsiteX4" fmla="*/ 70669 w 143756"/>
              <a:gd name="connsiteY4" fmla="*/ 231777 h 400086"/>
              <a:gd name="connsiteX5" fmla="*/ 26219 w 143756"/>
              <a:gd name="connsiteY5" fmla="*/ 279402 h 400086"/>
              <a:gd name="connsiteX6" fmla="*/ 19869 w 143756"/>
              <a:gd name="connsiteY6" fmla="*/ 400052 h 400086"/>
              <a:gd name="connsiteX7" fmla="*/ 7169 w 143756"/>
              <a:gd name="connsiteY7" fmla="*/ 266702 h 400086"/>
              <a:gd name="connsiteX8" fmla="*/ 143694 w 143756"/>
              <a:gd name="connsiteY8" fmla="*/ 161927 h 400086"/>
              <a:gd name="connsiteX9" fmla="*/ 26219 w 143756"/>
              <a:gd name="connsiteY9" fmla="*/ 133352 h 400086"/>
              <a:gd name="connsiteX10" fmla="*/ 134169 w 143756"/>
              <a:gd name="connsiteY10" fmla="*/ 123827 h 400086"/>
              <a:gd name="connsiteX11" fmla="*/ 70669 w 143756"/>
              <a:gd name="connsiteY11" fmla="*/ 2 h 40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56" h="400086">
                <a:moveTo>
                  <a:pt x="70669" y="2"/>
                </a:moveTo>
                <a:cubicBezTo>
                  <a:pt x="71198" y="-527"/>
                  <a:pt x="127819" y="93135"/>
                  <a:pt x="137344" y="120652"/>
                </a:cubicBezTo>
                <a:cubicBezTo>
                  <a:pt x="146869" y="148169"/>
                  <a:pt x="146340" y="143406"/>
                  <a:pt x="127819" y="165102"/>
                </a:cubicBezTo>
                <a:cubicBezTo>
                  <a:pt x="109298" y="186798"/>
                  <a:pt x="35744" y="239715"/>
                  <a:pt x="26219" y="250827"/>
                </a:cubicBezTo>
                <a:cubicBezTo>
                  <a:pt x="16694" y="261940"/>
                  <a:pt x="70669" y="227015"/>
                  <a:pt x="70669" y="231777"/>
                </a:cubicBezTo>
                <a:cubicBezTo>
                  <a:pt x="70669" y="236539"/>
                  <a:pt x="34686" y="251356"/>
                  <a:pt x="26219" y="279402"/>
                </a:cubicBezTo>
                <a:cubicBezTo>
                  <a:pt x="17752" y="307448"/>
                  <a:pt x="23044" y="402169"/>
                  <a:pt x="19869" y="400052"/>
                </a:cubicBezTo>
                <a:cubicBezTo>
                  <a:pt x="16694" y="397935"/>
                  <a:pt x="-13469" y="306390"/>
                  <a:pt x="7169" y="266702"/>
                </a:cubicBezTo>
                <a:cubicBezTo>
                  <a:pt x="27806" y="227015"/>
                  <a:pt x="140519" y="184152"/>
                  <a:pt x="143694" y="161927"/>
                </a:cubicBezTo>
                <a:cubicBezTo>
                  <a:pt x="146869" y="139702"/>
                  <a:pt x="27806" y="139702"/>
                  <a:pt x="26219" y="133352"/>
                </a:cubicBezTo>
                <a:cubicBezTo>
                  <a:pt x="24631" y="127002"/>
                  <a:pt x="121469" y="141290"/>
                  <a:pt x="134169" y="123827"/>
                </a:cubicBezTo>
                <a:cubicBezTo>
                  <a:pt x="146869" y="106365"/>
                  <a:pt x="70140" y="531"/>
                  <a:pt x="70669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6F2B345A-9DCC-9757-B18B-54EAC415971F}"/>
              </a:ext>
            </a:extLst>
          </p:cNvPr>
          <p:cNvSpPr/>
          <p:nvPr/>
        </p:nvSpPr>
        <p:spPr>
          <a:xfrm>
            <a:off x="5924438" y="5905400"/>
            <a:ext cx="90596" cy="212294"/>
          </a:xfrm>
          <a:custGeom>
            <a:avLst/>
            <a:gdLst>
              <a:gd name="connsiteX0" fmla="*/ 112 w 90596"/>
              <a:gd name="connsiteY0" fmla="*/ 100 h 212294"/>
              <a:gd name="connsiteX1" fmla="*/ 44562 w 90596"/>
              <a:gd name="connsiteY1" fmla="*/ 171550 h 212294"/>
              <a:gd name="connsiteX2" fmla="*/ 12812 w 90596"/>
              <a:gd name="connsiteY2" fmla="*/ 209650 h 212294"/>
              <a:gd name="connsiteX3" fmla="*/ 89012 w 90596"/>
              <a:gd name="connsiteY3" fmla="*/ 120750 h 212294"/>
              <a:gd name="connsiteX4" fmla="*/ 60437 w 90596"/>
              <a:gd name="connsiteY4" fmla="*/ 146150 h 212294"/>
              <a:gd name="connsiteX5" fmla="*/ 112 w 90596"/>
              <a:gd name="connsiteY5" fmla="*/ 100 h 21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96" h="212294">
                <a:moveTo>
                  <a:pt x="112" y="100"/>
                </a:moveTo>
                <a:cubicBezTo>
                  <a:pt x="-2534" y="4333"/>
                  <a:pt x="42445" y="136625"/>
                  <a:pt x="44562" y="171550"/>
                </a:cubicBezTo>
                <a:cubicBezTo>
                  <a:pt x="46679" y="206475"/>
                  <a:pt x="5404" y="218117"/>
                  <a:pt x="12812" y="209650"/>
                </a:cubicBezTo>
                <a:cubicBezTo>
                  <a:pt x="20220" y="201183"/>
                  <a:pt x="81075" y="131333"/>
                  <a:pt x="89012" y="120750"/>
                </a:cubicBezTo>
                <a:cubicBezTo>
                  <a:pt x="96949" y="110167"/>
                  <a:pt x="73137" y="165729"/>
                  <a:pt x="60437" y="146150"/>
                </a:cubicBezTo>
                <a:cubicBezTo>
                  <a:pt x="47737" y="126571"/>
                  <a:pt x="2758" y="-4133"/>
                  <a:pt x="112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1CBCDF89-32A1-A0E4-BE87-2CA7A15AE5E9}"/>
              </a:ext>
            </a:extLst>
          </p:cNvPr>
          <p:cNvSpPr/>
          <p:nvPr/>
        </p:nvSpPr>
        <p:spPr>
          <a:xfrm>
            <a:off x="2994174" y="626381"/>
            <a:ext cx="1458243" cy="2360817"/>
          </a:xfrm>
          <a:custGeom>
            <a:avLst/>
            <a:gdLst>
              <a:gd name="connsiteX0" fmla="*/ 1454455 w 1458243"/>
              <a:gd name="connsiteY0" fmla="*/ 222705 h 2360817"/>
              <a:gd name="connsiteX1" fmla="*/ 823083 w 1458243"/>
              <a:gd name="connsiteY1" fmla="*/ 324305 h 2360817"/>
              <a:gd name="connsiteX2" fmla="*/ 910169 w 1458243"/>
              <a:gd name="connsiteY2" fmla="*/ 324305 h 2360817"/>
              <a:gd name="connsiteX3" fmla="*/ 445712 w 1458243"/>
              <a:gd name="connsiteY3" fmla="*/ 745219 h 2360817"/>
              <a:gd name="connsiteX4" fmla="*/ 801312 w 1458243"/>
              <a:gd name="connsiteY4" fmla="*/ 498476 h 2360817"/>
              <a:gd name="connsiteX5" fmla="*/ 460226 w 1458243"/>
              <a:gd name="connsiteY5" fmla="*/ 868590 h 2360817"/>
              <a:gd name="connsiteX6" fmla="*/ 169940 w 1458243"/>
              <a:gd name="connsiteY6" fmla="*/ 1565276 h 2360817"/>
              <a:gd name="connsiteX7" fmla="*/ 206226 w 1458243"/>
              <a:gd name="connsiteY7" fmla="*/ 1296762 h 2360817"/>
              <a:gd name="connsiteX8" fmla="*/ 3026 w 1458243"/>
              <a:gd name="connsiteY8" fmla="*/ 2349048 h 2360817"/>
              <a:gd name="connsiteX9" fmla="*/ 387655 w 1458243"/>
              <a:gd name="connsiteY9" fmla="*/ 491219 h 2360817"/>
              <a:gd name="connsiteX10" fmla="*/ 271540 w 1458243"/>
              <a:gd name="connsiteY10" fmla="*/ 730705 h 2360817"/>
              <a:gd name="connsiteX11" fmla="*/ 931940 w 1458243"/>
              <a:gd name="connsiteY11" fmla="*/ 19505 h 2360817"/>
              <a:gd name="connsiteX12" fmla="*/ 735997 w 1458243"/>
              <a:gd name="connsiteY12" fmla="*/ 200933 h 2360817"/>
              <a:gd name="connsiteX13" fmla="*/ 1062569 w 1458243"/>
              <a:gd name="connsiteY13" fmla="*/ 208190 h 2360817"/>
              <a:gd name="connsiteX14" fmla="*/ 1084340 w 1458243"/>
              <a:gd name="connsiteY14" fmla="*/ 164648 h 2360817"/>
              <a:gd name="connsiteX15" fmla="*/ 1454455 w 1458243"/>
              <a:gd name="connsiteY15" fmla="*/ 222705 h 236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8243" h="2360817">
                <a:moveTo>
                  <a:pt x="1454455" y="222705"/>
                </a:moveTo>
                <a:cubicBezTo>
                  <a:pt x="1410912" y="249315"/>
                  <a:pt x="913797" y="307372"/>
                  <a:pt x="823083" y="324305"/>
                </a:cubicBezTo>
                <a:cubicBezTo>
                  <a:pt x="732369" y="341238"/>
                  <a:pt x="973064" y="254153"/>
                  <a:pt x="910169" y="324305"/>
                </a:cubicBezTo>
                <a:cubicBezTo>
                  <a:pt x="847274" y="394457"/>
                  <a:pt x="463855" y="716191"/>
                  <a:pt x="445712" y="745219"/>
                </a:cubicBezTo>
                <a:cubicBezTo>
                  <a:pt x="427569" y="774247"/>
                  <a:pt x="798893" y="477914"/>
                  <a:pt x="801312" y="498476"/>
                </a:cubicBezTo>
                <a:cubicBezTo>
                  <a:pt x="803731" y="519038"/>
                  <a:pt x="565455" y="690790"/>
                  <a:pt x="460226" y="868590"/>
                </a:cubicBezTo>
                <a:cubicBezTo>
                  <a:pt x="354997" y="1046390"/>
                  <a:pt x="212273" y="1493914"/>
                  <a:pt x="169940" y="1565276"/>
                </a:cubicBezTo>
                <a:cubicBezTo>
                  <a:pt x="127607" y="1636638"/>
                  <a:pt x="234045" y="1166133"/>
                  <a:pt x="206226" y="1296762"/>
                </a:cubicBezTo>
                <a:cubicBezTo>
                  <a:pt x="178407" y="1427391"/>
                  <a:pt x="-27212" y="2483305"/>
                  <a:pt x="3026" y="2349048"/>
                </a:cubicBezTo>
                <a:cubicBezTo>
                  <a:pt x="33264" y="2214791"/>
                  <a:pt x="342903" y="760943"/>
                  <a:pt x="387655" y="491219"/>
                </a:cubicBezTo>
                <a:cubicBezTo>
                  <a:pt x="432407" y="221495"/>
                  <a:pt x="180826" y="809324"/>
                  <a:pt x="271540" y="730705"/>
                </a:cubicBezTo>
                <a:cubicBezTo>
                  <a:pt x="362254" y="652086"/>
                  <a:pt x="854531" y="107800"/>
                  <a:pt x="931940" y="19505"/>
                </a:cubicBezTo>
                <a:cubicBezTo>
                  <a:pt x="1009349" y="-68790"/>
                  <a:pt x="714226" y="169486"/>
                  <a:pt x="735997" y="200933"/>
                </a:cubicBezTo>
                <a:cubicBezTo>
                  <a:pt x="757768" y="232380"/>
                  <a:pt x="1004512" y="214237"/>
                  <a:pt x="1062569" y="208190"/>
                </a:cubicBezTo>
                <a:cubicBezTo>
                  <a:pt x="1120626" y="202142"/>
                  <a:pt x="1015397" y="158600"/>
                  <a:pt x="1084340" y="164648"/>
                </a:cubicBezTo>
                <a:cubicBezTo>
                  <a:pt x="1153283" y="170696"/>
                  <a:pt x="1497998" y="196095"/>
                  <a:pt x="1454455" y="22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DA781652-ACB6-501D-9800-3E89901883AE}"/>
              </a:ext>
            </a:extLst>
          </p:cNvPr>
          <p:cNvSpPr/>
          <p:nvPr/>
        </p:nvSpPr>
        <p:spPr>
          <a:xfrm>
            <a:off x="5853636" y="1068812"/>
            <a:ext cx="779407" cy="1473185"/>
          </a:xfrm>
          <a:custGeom>
            <a:avLst/>
            <a:gdLst>
              <a:gd name="connsiteX0" fmla="*/ 10135 w 779407"/>
              <a:gd name="connsiteY0" fmla="*/ 12502 h 1473185"/>
              <a:gd name="connsiteX1" fmla="*/ 692307 w 779407"/>
              <a:gd name="connsiteY1" fmla="*/ 992217 h 1473185"/>
              <a:gd name="connsiteX2" fmla="*/ 576193 w 779407"/>
              <a:gd name="connsiteY2" fmla="*/ 861588 h 1473185"/>
              <a:gd name="connsiteX3" fmla="*/ 779393 w 779407"/>
              <a:gd name="connsiteY3" fmla="*/ 1471188 h 1473185"/>
              <a:gd name="connsiteX4" fmla="*/ 583450 w 779407"/>
              <a:gd name="connsiteY4" fmla="*/ 1028502 h 1473185"/>
              <a:gd name="connsiteX5" fmla="*/ 31907 w 779407"/>
              <a:gd name="connsiteY5" fmla="*/ 259245 h 1473185"/>
              <a:gd name="connsiteX6" fmla="*/ 264135 w 779407"/>
              <a:gd name="connsiteY6" fmla="*/ 426159 h 1473185"/>
              <a:gd name="connsiteX7" fmla="*/ 10135 w 779407"/>
              <a:gd name="connsiteY7" fmla="*/ 12502 h 147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407" h="1473185">
                <a:moveTo>
                  <a:pt x="10135" y="12502"/>
                </a:moveTo>
                <a:cubicBezTo>
                  <a:pt x="81497" y="106845"/>
                  <a:pt x="597964" y="850703"/>
                  <a:pt x="692307" y="992217"/>
                </a:cubicBezTo>
                <a:cubicBezTo>
                  <a:pt x="786650" y="1133731"/>
                  <a:pt x="561679" y="781760"/>
                  <a:pt x="576193" y="861588"/>
                </a:cubicBezTo>
                <a:cubicBezTo>
                  <a:pt x="590707" y="941417"/>
                  <a:pt x="778184" y="1443369"/>
                  <a:pt x="779393" y="1471188"/>
                </a:cubicBezTo>
                <a:cubicBezTo>
                  <a:pt x="780603" y="1499007"/>
                  <a:pt x="708031" y="1230492"/>
                  <a:pt x="583450" y="1028502"/>
                </a:cubicBezTo>
                <a:cubicBezTo>
                  <a:pt x="458869" y="826512"/>
                  <a:pt x="85126" y="359635"/>
                  <a:pt x="31907" y="259245"/>
                </a:cubicBezTo>
                <a:cubicBezTo>
                  <a:pt x="-21312" y="158855"/>
                  <a:pt x="260507" y="464864"/>
                  <a:pt x="264135" y="426159"/>
                </a:cubicBezTo>
                <a:cubicBezTo>
                  <a:pt x="267764" y="387454"/>
                  <a:pt x="-61227" y="-81841"/>
                  <a:pt x="10135" y="1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82F37546-A468-1CF7-09A7-A33E9D88FD5C}"/>
              </a:ext>
            </a:extLst>
          </p:cNvPr>
          <p:cNvSpPr/>
          <p:nvPr/>
        </p:nvSpPr>
        <p:spPr>
          <a:xfrm>
            <a:off x="6600634" y="2660855"/>
            <a:ext cx="646005" cy="2562922"/>
          </a:xfrm>
          <a:custGeom>
            <a:avLst/>
            <a:gdLst>
              <a:gd name="connsiteX0" fmla="*/ 23051 w 646005"/>
              <a:gd name="connsiteY0" fmla="*/ 36625 h 2562922"/>
              <a:gd name="connsiteX1" fmla="*/ 617411 w 646005"/>
              <a:gd name="connsiteY1" fmla="*/ 2431210 h 2562922"/>
              <a:gd name="connsiteX2" fmla="*/ 525971 w 646005"/>
              <a:gd name="connsiteY2" fmla="*/ 2151175 h 2562922"/>
              <a:gd name="connsiteX3" fmla="*/ 297371 w 646005"/>
              <a:gd name="connsiteY3" fmla="*/ 1311070 h 2562922"/>
              <a:gd name="connsiteX4" fmla="*/ 434531 w 646005"/>
              <a:gd name="connsiteY4" fmla="*/ 2368345 h 2562922"/>
              <a:gd name="connsiteX5" fmla="*/ 228791 w 646005"/>
              <a:gd name="connsiteY5" fmla="*/ 1693975 h 2562922"/>
              <a:gd name="connsiteX6" fmla="*/ 303086 w 646005"/>
              <a:gd name="connsiteY6" fmla="*/ 2294050 h 2562922"/>
              <a:gd name="connsiteX7" fmla="*/ 63056 w 646005"/>
              <a:gd name="connsiteY7" fmla="*/ 568120 h 2562922"/>
              <a:gd name="connsiteX8" fmla="*/ 114491 w 646005"/>
              <a:gd name="connsiteY8" fmla="*/ 951025 h 2562922"/>
              <a:gd name="connsiteX9" fmla="*/ 23051 w 646005"/>
              <a:gd name="connsiteY9" fmla="*/ 36625 h 25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005" h="2562922">
                <a:moveTo>
                  <a:pt x="23051" y="36625"/>
                </a:moveTo>
                <a:cubicBezTo>
                  <a:pt x="106871" y="283322"/>
                  <a:pt x="533591" y="2078785"/>
                  <a:pt x="617411" y="2431210"/>
                </a:cubicBezTo>
                <a:cubicBezTo>
                  <a:pt x="701231" y="2783635"/>
                  <a:pt x="579311" y="2337865"/>
                  <a:pt x="525971" y="2151175"/>
                </a:cubicBezTo>
                <a:cubicBezTo>
                  <a:pt x="472631" y="1964485"/>
                  <a:pt x="312611" y="1274875"/>
                  <a:pt x="297371" y="1311070"/>
                </a:cubicBezTo>
                <a:cubicBezTo>
                  <a:pt x="282131" y="1347265"/>
                  <a:pt x="445961" y="2304528"/>
                  <a:pt x="434531" y="2368345"/>
                </a:cubicBezTo>
                <a:cubicBezTo>
                  <a:pt x="423101" y="2432162"/>
                  <a:pt x="250699" y="1706358"/>
                  <a:pt x="228791" y="1693975"/>
                </a:cubicBezTo>
                <a:cubicBezTo>
                  <a:pt x="206884" y="1681593"/>
                  <a:pt x="330709" y="2481693"/>
                  <a:pt x="303086" y="2294050"/>
                </a:cubicBezTo>
                <a:cubicBezTo>
                  <a:pt x="275464" y="2106408"/>
                  <a:pt x="94488" y="791957"/>
                  <a:pt x="63056" y="568120"/>
                </a:cubicBezTo>
                <a:cubicBezTo>
                  <a:pt x="31624" y="344283"/>
                  <a:pt x="118301" y="1034845"/>
                  <a:pt x="114491" y="951025"/>
                </a:cubicBezTo>
                <a:cubicBezTo>
                  <a:pt x="110681" y="867205"/>
                  <a:pt x="-60769" y="-210072"/>
                  <a:pt x="23051" y="36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CD3512CA-322B-A250-B2BE-92B40B37B77D}"/>
              </a:ext>
            </a:extLst>
          </p:cNvPr>
          <p:cNvSpPr/>
          <p:nvPr/>
        </p:nvSpPr>
        <p:spPr>
          <a:xfrm>
            <a:off x="3874120" y="1850639"/>
            <a:ext cx="2120302" cy="757746"/>
          </a:xfrm>
          <a:custGeom>
            <a:avLst/>
            <a:gdLst>
              <a:gd name="connsiteX0" fmla="*/ 832722 w 2120302"/>
              <a:gd name="connsiteY0" fmla="*/ 117217 h 757746"/>
              <a:gd name="connsiteX1" fmla="*/ 11027 w 2120302"/>
              <a:gd name="connsiteY1" fmla="*/ 694511 h 757746"/>
              <a:gd name="connsiteX2" fmla="*/ 348133 w 2120302"/>
              <a:gd name="connsiteY2" fmla="*/ 534386 h 757746"/>
              <a:gd name="connsiteX3" fmla="*/ 188007 w 2120302"/>
              <a:gd name="connsiteY3" fmla="*/ 757719 h 757746"/>
              <a:gd name="connsiteX4" fmla="*/ 567251 w 2120302"/>
              <a:gd name="connsiteY4" fmla="*/ 517531 h 757746"/>
              <a:gd name="connsiteX5" fmla="*/ 512472 w 2120302"/>
              <a:gd name="connsiteY5" fmla="*/ 652373 h 757746"/>
              <a:gd name="connsiteX6" fmla="*/ 853792 w 2120302"/>
              <a:gd name="connsiteY6" fmla="*/ 492248 h 757746"/>
              <a:gd name="connsiteX7" fmla="*/ 693666 w 2120302"/>
              <a:gd name="connsiteY7" fmla="*/ 576524 h 757746"/>
              <a:gd name="connsiteX8" fmla="*/ 1081338 w 2120302"/>
              <a:gd name="connsiteY8" fmla="*/ 517531 h 757746"/>
              <a:gd name="connsiteX9" fmla="*/ 1422658 w 2120302"/>
              <a:gd name="connsiteY9" fmla="*/ 500675 h 757746"/>
              <a:gd name="connsiteX10" fmla="*/ 1456368 w 2120302"/>
              <a:gd name="connsiteY10" fmla="*/ 479606 h 757746"/>
              <a:gd name="connsiteX11" fmla="*/ 1962027 w 2120302"/>
              <a:gd name="connsiteY11" fmla="*/ 648159 h 757746"/>
              <a:gd name="connsiteX12" fmla="*/ 1759764 w 2120302"/>
              <a:gd name="connsiteY12" fmla="*/ 513317 h 757746"/>
              <a:gd name="connsiteX13" fmla="*/ 2117939 w 2120302"/>
              <a:gd name="connsiteY13" fmla="*/ 618662 h 757746"/>
              <a:gd name="connsiteX14" fmla="*/ 1549073 w 2120302"/>
              <a:gd name="connsiteY14" fmla="*/ 37155 h 757746"/>
              <a:gd name="connsiteX15" fmla="*/ 1612280 w 2120302"/>
              <a:gd name="connsiteY15" fmla="*/ 62437 h 757746"/>
              <a:gd name="connsiteX16" fmla="*/ 1216180 w 2120302"/>
              <a:gd name="connsiteY16" fmla="*/ 91934 h 757746"/>
              <a:gd name="connsiteX17" fmla="*/ 1346809 w 2120302"/>
              <a:gd name="connsiteY17" fmla="*/ 252060 h 757746"/>
              <a:gd name="connsiteX18" fmla="*/ 921213 w 2120302"/>
              <a:gd name="connsiteY18" fmla="*/ 87720 h 757746"/>
              <a:gd name="connsiteX19" fmla="*/ 1220394 w 2120302"/>
              <a:gd name="connsiteY19" fmla="*/ 332122 h 757746"/>
              <a:gd name="connsiteX20" fmla="*/ 946496 w 2120302"/>
              <a:gd name="connsiteY20" fmla="*/ 184638 h 757746"/>
              <a:gd name="connsiteX21" fmla="*/ 651528 w 2120302"/>
              <a:gd name="connsiteY21" fmla="*/ 273129 h 757746"/>
              <a:gd name="connsiteX22" fmla="*/ 832722 w 2120302"/>
              <a:gd name="connsiteY22" fmla="*/ 117217 h 7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20302" h="757746">
                <a:moveTo>
                  <a:pt x="832722" y="117217"/>
                </a:moveTo>
                <a:cubicBezTo>
                  <a:pt x="725972" y="187447"/>
                  <a:pt x="91792" y="624983"/>
                  <a:pt x="11027" y="694511"/>
                </a:cubicBezTo>
                <a:cubicBezTo>
                  <a:pt x="-69738" y="764039"/>
                  <a:pt x="318636" y="523851"/>
                  <a:pt x="348133" y="534386"/>
                </a:cubicBezTo>
                <a:cubicBezTo>
                  <a:pt x="377630" y="544921"/>
                  <a:pt x="151487" y="760528"/>
                  <a:pt x="188007" y="757719"/>
                </a:cubicBezTo>
                <a:cubicBezTo>
                  <a:pt x="224527" y="754910"/>
                  <a:pt x="513174" y="535089"/>
                  <a:pt x="567251" y="517531"/>
                </a:cubicBezTo>
                <a:cubicBezTo>
                  <a:pt x="621328" y="499973"/>
                  <a:pt x="464715" y="656587"/>
                  <a:pt x="512472" y="652373"/>
                </a:cubicBezTo>
                <a:cubicBezTo>
                  <a:pt x="560229" y="648159"/>
                  <a:pt x="823593" y="504889"/>
                  <a:pt x="853792" y="492248"/>
                </a:cubicBezTo>
                <a:cubicBezTo>
                  <a:pt x="883991" y="479607"/>
                  <a:pt x="655742" y="572310"/>
                  <a:pt x="693666" y="576524"/>
                </a:cubicBezTo>
                <a:cubicBezTo>
                  <a:pt x="731590" y="580738"/>
                  <a:pt x="959839" y="530172"/>
                  <a:pt x="1081338" y="517531"/>
                </a:cubicBezTo>
                <a:cubicBezTo>
                  <a:pt x="1202837" y="504890"/>
                  <a:pt x="1360153" y="506996"/>
                  <a:pt x="1422658" y="500675"/>
                </a:cubicBezTo>
                <a:cubicBezTo>
                  <a:pt x="1485163" y="494354"/>
                  <a:pt x="1366473" y="455025"/>
                  <a:pt x="1456368" y="479606"/>
                </a:cubicBezTo>
                <a:cubicBezTo>
                  <a:pt x="1546263" y="504187"/>
                  <a:pt x="1911461" y="642541"/>
                  <a:pt x="1962027" y="648159"/>
                </a:cubicBezTo>
                <a:cubicBezTo>
                  <a:pt x="2012593" y="653777"/>
                  <a:pt x="1733779" y="518233"/>
                  <a:pt x="1759764" y="513317"/>
                </a:cubicBezTo>
                <a:cubicBezTo>
                  <a:pt x="1785749" y="508401"/>
                  <a:pt x="2153054" y="698022"/>
                  <a:pt x="2117939" y="618662"/>
                </a:cubicBezTo>
                <a:cubicBezTo>
                  <a:pt x="2082824" y="539302"/>
                  <a:pt x="1633349" y="129859"/>
                  <a:pt x="1549073" y="37155"/>
                </a:cubicBezTo>
                <a:cubicBezTo>
                  <a:pt x="1464797" y="-55549"/>
                  <a:pt x="1667762" y="53307"/>
                  <a:pt x="1612280" y="62437"/>
                </a:cubicBezTo>
                <a:cubicBezTo>
                  <a:pt x="1556798" y="71567"/>
                  <a:pt x="1260425" y="60330"/>
                  <a:pt x="1216180" y="91934"/>
                </a:cubicBezTo>
                <a:cubicBezTo>
                  <a:pt x="1171935" y="123538"/>
                  <a:pt x="1395970" y="252762"/>
                  <a:pt x="1346809" y="252060"/>
                </a:cubicBezTo>
                <a:cubicBezTo>
                  <a:pt x="1297648" y="251358"/>
                  <a:pt x="942282" y="74376"/>
                  <a:pt x="921213" y="87720"/>
                </a:cubicBezTo>
                <a:cubicBezTo>
                  <a:pt x="900144" y="101064"/>
                  <a:pt x="1216180" y="315969"/>
                  <a:pt x="1220394" y="332122"/>
                </a:cubicBezTo>
                <a:cubicBezTo>
                  <a:pt x="1224608" y="348275"/>
                  <a:pt x="1041307" y="194470"/>
                  <a:pt x="946496" y="184638"/>
                </a:cubicBezTo>
                <a:cubicBezTo>
                  <a:pt x="851685" y="174806"/>
                  <a:pt x="675406" y="281556"/>
                  <a:pt x="651528" y="273129"/>
                </a:cubicBezTo>
                <a:cubicBezTo>
                  <a:pt x="627650" y="264702"/>
                  <a:pt x="939472" y="46987"/>
                  <a:pt x="832722" y="117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89F9E6A3-642A-C9E1-5730-757008ADB0CE}"/>
              </a:ext>
            </a:extLst>
          </p:cNvPr>
          <p:cNvSpPr/>
          <p:nvPr/>
        </p:nvSpPr>
        <p:spPr>
          <a:xfrm>
            <a:off x="4474019" y="5639084"/>
            <a:ext cx="848243" cy="220381"/>
          </a:xfrm>
          <a:custGeom>
            <a:avLst/>
            <a:gdLst>
              <a:gd name="connsiteX0" fmla="*/ 139357 w 848243"/>
              <a:gd name="connsiteY0" fmla="*/ 62469 h 220381"/>
              <a:gd name="connsiteX1" fmla="*/ 11092 w 848243"/>
              <a:gd name="connsiteY1" fmla="*/ 165908 h 220381"/>
              <a:gd name="connsiteX2" fmla="*/ 155907 w 848243"/>
              <a:gd name="connsiteY2" fmla="*/ 116257 h 220381"/>
              <a:gd name="connsiteX3" fmla="*/ 296584 w 848243"/>
              <a:gd name="connsiteY3" fmla="*/ 41781 h 220381"/>
              <a:gd name="connsiteX4" fmla="*/ 222108 w 848243"/>
              <a:gd name="connsiteY4" fmla="*/ 54194 h 220381"/>
              <a:gd name="connsiteX5" fmla="*/ 428986 w 848243"/>
              <a:gd name="connsiteY5" fmla="*/ 406 h 220381"/>
              <a:gd name="connsiteX6" fmla="*/ 664826 w 848243"/>
              <a:gd name="connsiteY6" fmla="*/ 87294 h 220381"/>
              <a:gd name="connsiteX7" fmla="*/ 644138 w 848243"/>
              <a:gd name="connsiteY7" fmla="*/ 41781 h 220381"/>
              <a:gd name="connsiteX8" fmla="*/ 842741 w 848243"/>
              <a:gd name="connsiteY8" fmla="*/ 182458 h 220381"/>
              <a:gd name="connsiteX9" fmla="*/ 739302 w 848243"/>
              <a:gd name="connsiteY9" fmla="*/ 149358 h 220381"/>
              <a:gd name="connsiteX10" fmla="*/ 209695 w 848243"/>
              <a:gd name="connsiteY10" fmla="*/ 219696 h 220381"/>
              <a:gd name="connsiteX11" fmla="*/ 292446 w 848243"/>
              <a:gd name="connsiteY11" fmla="*/ 186596 h 220381"/>
              <a:gd name="connsiteX12" fmla="*/ 6955 w 848243"/>
              <a:gd name="connsiteY12" fmla="*/ 211421 h 220381"/>
              <a:gd name="connsiteX13" fmla="*/ 81431 w 848243"/>
              <a:gd name="connsiteY13" fmla="*/ 190733 h 220381"/>
              <a:gd name="connsiteX14" fmla="*/ 60743 w 848243"/>
              <a:gd name="connsiteY14" fmla="*/ 165908 h 220381"/>
              <a:gd name="connsiteX15" fmla="*/ 139357 w 848243"/>
              <a:gd name="connsiteY15" fmla="*/ 62469 h 2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8243" h="220381">
                <a:moveTo>
                  <a:pt x="139357" y="62469"/>
                </a:moveTo>
                <a:cubicBezTo>
                  <a:pt x="131082" y="62469"/>
                  <a:pt x="8334" y="156943"/>
                  <a:pt x="11092" y="165908"/>
                </a:cubicBezTo>
                <a:cubicBezTo>
                  <a:pt x="13850" y="174873"/>
                  <a:pt x="108325" y="136945"/>
                  <a:pt x="155907" y="116257"/>
                </a:cubicBezTo>
                <a:cubicBezTo>
                  <a:pt x="203489" y="95569"/>
                  <a:pt x="285551" y="52125"/>
                  <a:pt x="296584" y="41781"/>
                </a:cubicBezTo>
                <a:cubicBezTo>
                  <a:pt x="307617" y="31437"/>
                  <a:pt x="200041" y="61090"/>
                  <a:pt x="222108" y="54194"/>
                </a:cubicBezTo>
                <a:cubicBezTo>
                  <a:pt x="244175" y="47298"/>
                  <a:pt x="355200" y="-5111"/>
                  <a:pt x="428986" y="406"/>
                </a:cubicBezTo>
                <a:cubicBezTo>
                  <a:pt x="502772" y="5923"/>
                  <a:pt x="628967" y="80398"/>
                  <a:pt x="664826" y="87294"/>
                </a:cubicBezTo>
                <a:cubicBezTo>
                  <a:pt x="700685" y="94190"/>
                  <a:pt x="614486" y="25920"/>
                  <a:pt x="644138" y="41781"/>
                </a:cubicBezTo>
                <a:cubicBezTo>
                  <a:pt x="673791" y="57642"/>
                  <a:pt x="826880" y="164529"/>
                  <a:pt x="842741" y="182458"/>
                </a:cubicBezTo>
                <a:cubicBezTo>
                  <a:pt x="858602" y="200387"/>
                  <a:pt x="844810" y="143152"/>
                  <a:pt x="739302" y="149358"/>
                </a:cubicBezTo>
                <a:cubicBezTo>
                  <a:pt x="633794" y="155564"/>
                  <a:pt x="284171" y="213490"/>
                  <a:pt x="209695" y="219696"/>
                </a:cubicBezTo>
                <a:cubicBezTo>
                  <a:pt x="135219" y="225902"/>
                  <a:pt x="326236" y="187975"/>
                  <a:pt x="292446" y="186596"/>
                </a:cubicBezTo>
                <a:cubicBezTo>
                  <a:pt x="258656" y="185217"/>
                  <a:pt x="42124" y="210732"/>
                  <a:pt x="6955" y="211421"/>
                </a:cubicBezTo>
                <a:cubicBezTo>
                  <a:pt x="-28214" y="212110"/>
                  <a:pt x="81431" y="190733"/>
                  <a:pt x="81431" y="190733"/>
                </a:cubicBezTo>
                <a:cubicBezTo>
                  <a:pt x="90396" y="183148"/>
                  <a:pt x="57295" y="185216"/>
                  <a:pt x="60743" y="165908"/>
                </a:cubicBezTo>
                <a:cubicBezTo>
                  <a:pt x="64191" y="146600"/>
                  <a:pt x="147632" y="62469"/>
                  <a:pt x="139357" y="62469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EDAAC8AC-A075-E9FA-9601-78B6667618A5}"/>
              </a:ext>
            </a:extLst>
          </p:cNvPr>
          <p:cNvSpPr/>
          <p:nvPr/>
        </p:nvSpPr>
        <p:spPr>
          <a:xfrm>
            <a:off x="4864507" y="5629658"/>
            <a:ext cx="900511" cy="266364"/>
          </a:xfrm>
          <a:custGeom>
            <a:avLst/>
            <a:gdLst>
              <a:gd name="connsiteX0" fmla="*/ 1260 w 900511"/>
              <a:gd name="connsiteY0" fmla="*/ 220847 h 266364"/>
              <a:gd name="connsiteX1" fmla="*/ 390190 w 900511"/>
              <a:gd name="connsiteY1" fmla="*/ 18107 h 266364"/>
              <a:gd name="connsiteX2" fmla="*/ 489491 w 900511"/>
              <a:gd name="connsiteY2" fmla="*/ 9832 h 266364"/>
              <a:gd name="connsiteX3" fmla="*/ 485354 w 900511"/>
              <a:gd name="connsiteY3" fmla="*/ 5694 h 266364"/>
              <a:gd name="connsiteX4" fmla="*/ 750157 w 900511"/>
              <a:gd name="connsiteY4" fmla="*/ 92583 h 266364"/>
              <a:gd name="connsiteX5" fmla="*/ 737745 w 900511"/>
              <a:gd name="connsiteY5" fmla="*/ 80170 h 266364"/>
              <a:gd name="connsiteX6" fmla="*/ 899109 w 900511"/>
              <a:gd name="connsiteY6" fmla="*/ 208434 h 266364"/>
              <a:gd name="connsiteX7" fmla="*/ 791533 w 900511"/>
              <a:gd name="connsiteY7" fmla="*/ 175334 h 266364"/>
              <a:gd name="connsiteX8" fmla="*/ 402603 w 900511"/>
              <a:gd name="connsiteY8" fmla="*/ 266360 h 266364"/>
              <a:gd name="connsiteX9" fmla="*/ 468803 w 900511"/>
              <a:gd name="connsiteY9" fmla="*/ 171196 h 266364"/>
              <a:gd name="connsiteX10" fmla="*/ 179174 w 900511"/>
              <a:gd name="connsiteY10" fmla="*/ 249810 h 266364"/>
              <a:gd name="connsiteX11" fmla="*/ 261926 w 900511"/>
              <a:gd name="connsiteY11" fmla="*/ 191884 h 266364"/>
              <a:gd name="connsiteX12" fmla="*/ 1260 w 900511"/>
              <a:gd name="connsiteY12" fmla="*/ 220847 h 2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511" h="266364">
                <a:moveTo>
                  <a:pt x="1260" y="220847"/>
                </a:moveTo>
                <a:cubicBezTo>
                  <a:pt x="22637" y="191884"/>
                  <a:pt x="308818" y="53276"/>
                  <a:pt x="390190" y="18107"/>
                </a:cubicBezTo>
                <a:cubicBezTo>
                  <a:pt x="471562" y="-17062"/>
                  <a:pt x="489491" y="9832"/>
                  <a:pt x="489491" y="9832"/>
                </a:cubicBezTo>
                <a:cubicBezTo>
                  <a:pt x="505352" y="7763"/>
                  <a:pt x="441910" y="-8098"/>
                  <a:pt x="485354" y="5694"/>
                </a:cubicBezTo>
                <a:cubicBezTo>
                  <a:pt x="528798" y="19486"/>
                  <a:pt x="750157" y="92583"/>
                  <a:pt x="750157" y="92583"/>
                </a:cubicBezTo>
                <a:cubicBezTo>
                  <a:pt x="792222" y="104996"/>
                  <a:pt x="712920" y="60862"/>
                  <a:pt x="737745" y="80170"/>
                </a:cubicBezTo>
                <a:cubicBezTo>
                  <a:pt x="762570" y="99478"/>
                  <a:pt x="890144" y="192573"/>
                  <a:pt x="899109" y="208434"/>
                </a:cubicBezTo>
                <a:cubicBezTo>
                  <a:pt x="908074" y="224295"/>
                  <a:pt x="874284" y="165680"/>
                  <a:pt x="791533" y="175334"/>
                </a:cubicBezTo>
                <a:cubicBezTo>
                  <a:pt x="708782" y="184988"/>
                  <a:pt x="456391" y="267050"/>
                  <a:pt x="402603" y="266360"/>
                </a:cubicBezTo>
                <a:cubicBezTo>
                  <a:pt x="348815" y="265670"/>
                  <a:pt x="506041" y="173954"/>
                  <a:pt x="468803" y="171196"/>
                </a:cubicBezTo>
                <a:cubicBezTo>
                  <a:pt x="431565" y="168438"/>
                  <a:pt x="213654" y="246362"/>
                  <a:pt x="179174" y="249810"/>
                </a:cubicBezTo>
                <a:cubicBezTo>
                  <a:pt x="144695" y="253258"/>
                  <a:pt x="286751" y="200159"/>
                  <a:pt x="261926" y="191884"/>
                </a:cubicBezTo>
                <a:cubicBezTo>
                  <a:pt x="237101" y="183609"/>
                  <a:pt x="-20117" y="249810"/>
                  <a:pt x="1260" y="220847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A84B5CC2-5358-98F3-375B-348EA3404C62}"/>
              </a:ext>
            </a:extLst>
          </p:cNvPr>
          <p:cNvSpPr/>
          <p:nvPr/>
        </p:nvSpPr>
        <p:spPr>
          <a:xfrm>
            <a:off x="4541799" y="5785220"/>
            <a:ext cx="1115683" cy="398286"/>
          </a:xfrm>
          <a:custGeom>
            <a:avLst/>
            <a:gdLst>
              <a:gd name="connsiteX0" fmla="*/ 13651 w 1115683"/>
              <a:gd name="connsiteY0" fmla="*/ 11497 h 398286"/>
              <a:gd name="connsiteX1" fmla="*/ 779099 w 1115683"/>
              <a:gd name="connsiteY1" fmla="*/ 3222 h 398286"/>
              <a:gd name="connsiteX2" fmla="*/ 799787 w 1115683"/>
              <a:gd name="connsiteY2" fmla="*/ 52872 h 398286"/>
              <a:gd name="connsiteX3" fmla="*/ 1101828 w 1115683"/>
              <a:gd name="connsiteY3" fmla="*/ 57010 h 398286"/>
              <a:gd name="connsiteX4" fmla="*/ 1027352 w 1115683"/>
              <a:gd name="connsiteY4" fmla="*/ 114936 h 398286"/>
              <a:gd name="connsiteX5" fmla="*/ 1114241 w 1115683"/>
              <a:gd name="connsiteY5" fmla="*/ 90110 h 398286"/>
              <a:gd name="connsiteX6" fmla="*/ 940463 w 1115683"/>
              <a:gd name="connsiteY6" fmla="*/ 251475 h 398286"/>
              <a:gd name="connsiteX7" fmla="*/ 1068728 w 1115683"/>
              <a:gd name="connsiteY7" fmla="*/ 160449 h 398286"/>
              <a:gd name="connsiteX8" fmla="*/ 812199 w 1115683"/>
              <a:gd name="connsiteY8" fmla="*/ 392152 h 398286"/>
              <a:gd name="connsiteX9" fmla="*/ 750136 w 1115683"/>
              <a:gd name="connsiteY9" fmla="*/ 330089 h 398286"/>
              <a:gd name="connsiteX10" fmla="*/ 659110 w 1115683"/>
              <a:gd name="connsiteY10" fmla="*/ 317676 h 398286"/>
              <a:gd name="connsiteX11" fmla="*/ 295005 w 1115683"/>
              <a:gd name="connsiteY11" fmla="*/ 69423 h 398286"/>
              <a:gd name="connsiteX12" fmla="*/ 381893 w 1115683"/>
              <a:gd name="connsiteY12" fmla="*/ 131486 h 398286"/>
              <a:gd name="connsiteX13" fmla="*/ 282592 w 1115683"/>
              <a:gd name="connsiteY13" fmla="*/ 57010 h 398286"/>
              <a:gd name="connsiteX14" fmla="*/ 390168 w 1115683"/>
              <a:gd name="connsiteY14" fmla="*/ 119073 h 398286"/>
              <a:gd name="connsiteX15" fmla="*/ 121227 w 1115683"/>
              <a:gd name="connsiteY15" fmla="*/ 106661 h 398286"/>
              <a:gd name="connsiteX16" fmla="*/ 274317 w 1115683"/>
              <a:gd name="connsiteY16" fmla="*/ 65285 h 398286"/>
              <a:gd name="connsiteX17" fmla="*/ 13651 w 1115683"/>
              <a:gd name="connsiteY17" fmla="*/ 11497 h 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5683" h="398286">
                <a:moveTo>
                  <a:pt x="13651" y="11497"/>
                </a:moveTo>
                <a:cubicBezTo>
                  <a:pt x="97781" y="1153"/>
                  <a:pt x="648076" y="-3674"/>
                  <a:pt x="779099" y="3222"/>
                </a:cubicBezTo>
                <a:cubicBezTo>
                  <a:pt x="910122" y="10118"/>
                  <a:pt x="745999" y="43907"/>
                  <a:pt x="799787" y="52872"/>
                </a:cubicBezTo>
                <a:cubicBezTo>
                  <a:pt x="853575" y="61837"/>
                  <a:pt x="1063901" y="46666"/>
                  <a:pt x="1101828" y="57010"/>
                </a:cubicBezTo>
                <a:cubicBezTo>
                  <a:pt x="1139755" y="67354"/>
                  <a:pt x="1025283" y="109419"/>
                  <a:pt x="1027352" y="114936"/>
                </a:cubicBezTo>
                <a:cubicBezTo>
                  <a:pt x="1029421" y="120453"/>
                  <a:pt x="1128722" y="67354"/>
                  <a:pt x="1114241" y="90110"/>
                </a:cubicBezTo>
                <a:cubicBezTo>
                  <a:pt x="1099760" y="112866"/>
                  <a:pt x="948049" y="239752"/>
                  <a:pt x="940463" y="251475"/>
                </a:cubicBezTo>
                <a:cubicBezTo>
                  <a:pt x="932877" y="263198"/>
                  <a:pt x="1090105" y="137003"/>
                  <a:pt x="1068728" y="160449"/>
                </a:cubicBezTo>
                <a:cubicBezTo>
                  <a:pt x="1047351" y="183895"/>
                  <a:pt x="865298" y="363879"/>
                  <a:pt x="812199" y="392152"/>
                </a:cubicBezTo>
                <a:cubicBezTo>
                  <a:pt x="759100" y="420425"/>
                  <a:pt x="775651" y="342502"/>
                  <a:pt x="750136" y="330089"/>
                </a:cubicBezTo>
                <a:cubicBezTo>
                  <a:pt x="724621" y="317676"/>
                  <a:pt x="734965" y="361120"/>
                  <a:pt x="659110" y="317676"/>
                </a:cubicBezTo>
                <a:cubicBezTo>
                  <a:pt x="583255" y="274232"/>
                  <a:pt x="341208" y="100455"/>
                  <a:pt x="295005" y="69423"/>
                </a:cubicBezTo>
                <a:cubicBezTo>
                  <a:pt x="248802" y="38391"/>
                  <a:pt x="383962" y="133555"/>
                  <a:pt x="381893" y="131486"/>
                </a:cubicBezTo>
                <a:cubicBezTo>
                  <a:pt x="379824" y="129417"/>
                  <a:pt x="281213" y="59079"/>
                  <a:pt x="282592" y="57010"/>
                </a:cubicBezTo>
                <a:cubicBezTo>
                  <a:pt x="283971" y="54941"/>
                  <a:pt x="417062" y="110798"/>
                  <a:pt x="390168" y="119073"/>
                </a:cubicBezTo>
                <a:cubicBezTo>
                  <a:pt x="363274" y="127348"/>
                  <a:pt x="140536" y="115626"/>
                  <a:pt x="121227" y="106661"/>
                </a:cubicBezTo>
                <a:cubicBezTo>
                  <a:pt x="101918" y="97696"/>
                  <a:pt x="287419" y="83215"/>
                  <a:pt x="274317" y="65285"/>
                </a:cubicBezTo>
                <a:cubicBezTo>
                  <a:pt x="261215" y="47355"/>
                  <a:pt x="-70479" y="21841"/>
                  <a:pt x="13651" y="11497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DB8815F1-B425-D8F9-B022-835702BCAA6E}"/>
              </a:ext>
            </a:extLst>
          </p:cNvPr>
          <p:cNvSpPr/>
          <p:nvPr/>
        </p:nvSpPr>
        <p:spPr>
          <a:xfrm>
            <a:off x="4563293" y="5758980"/>
            <a:ext cx="738037" cy="407718"/>
          </a:xfrm>
          <a:custGeom>
            <a:avLst/>
            <a:gdLst>
              <a:gd name="connsiteX0" fmla="*/ 74908 w 738037"/>
              <a:gd name="connsiteY0" fmla="*/ 499 h 407718"/>
              <a:gd name="connsiteX1" fmla="*/ 385225 w 738037"/>
              <a:gd name="connsiteY1" fmla="*/ 99800 h 407718"/>
              <a:gd name="connsiteX2" fmla="*/ 732779 w 738037"/>
              <a:gd name="connsiteY2" fmla="*/ 385291 h 407718"/>
              <a:gd name="connsiteX3" fmla="*/ 571415 w 738037"/>
              <a:gd name="connsiteY3" fmla="*/ 385291 h 407718"/>
              <a:gd name="connsiteX4" fmla="*/ 256960 w 738037"/>
              <a:gd name="connsiteY4" fmla="*/ 352191 h 407718"/>
              <a:gd name="connsiteX5" fmla="*/ 335574 w 738037"/>
              <a:gd name="connsiteY5" fmla="*/ 343916 h 407718"/>
              <a:gd name="connsiteX6" fmla="*/ 99733 w 738037"/>
              <a:gd name="connsiteY6" fmla="*/ 343916 h 407718"/>
              <a:gd name="connsiteX7" fmla="*/ 103871 w 738037"/>
              <a:gd name="connsiteY7" fmla="*/ 298403 h 407718"/>
              <a:gd name="connsiteX8" fmla="*/ 432 w 738037"/>
              <a:gd name="connsiteY8" fmla="*/ 161863 h 407718"/>
              <a:gd name="connsiteX9" fmla="*/ 149384 w 738037"/>
              <a:gd name="connsiteY9" fmla="*/ 194964 h 407718"/>
              <a:gd name="connsiteX10" fmla="*/ 74908 w 738037"/>
              <a:gd name="connsiteY10" fmla="*/ 79112 h 407718"/>
              <a:gd name="connsiteX11" fmla="*/ 223860 w 738037"/>
              <a:gd name="connsiteY11" fmla="*/ 132901 h 407718"/>
              <a:gd name="connsiteX12" fmla="*/ 74908 w 738037"/>
              <a:gd name="connsiteY12" fmla="*/ 499 h 40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37" h="407718">
                <a:moveTo>
                  <a:pt x="74908" y="499"/>
                </a:moveTo>
                <a:cubicBezTo>
                  <a:pt x="101802" y="-5018"/>
                  <a:pt x="275580" y="35668"/>
                  <a:pt x="385225" y="99800"/>
                </a:cubicBezTo>
                <a:cubicBezTo>
                  <a:pt x="494870" y="163932"/>
                  <a:pt x="701747" y="337709"/>
                  <a:pt x="732779" y="385291"/>
                </a:cubicBezTo>
                <a:cubicBezTo>
                  <a:pt x="763811" y="432873"/>
                  <a:pt x="650718" y="390808"/>
                  <a:pt x="571415" y="385291"/>
                </a:cubicBezTo>
                <a:cubicBezTo>
                  <a:pt x="492112" y="379774"/>
                  <a:pt x="296267" y="359087"/>
                  <a:pt x="256960" y="352191"/>
                </a:cubicBezTo>
                <a:cubicBezTo>
                  <a:pt x="217653" y="345295"/>
                  <a:pt x="361778" y="345295"/>
                  <a:pt x="335574" y="343916"/>
                </a:cubicBezTo>
                <a:cubicBezTo>
                  <a:pt x="309370" y="342537"/>
                  <a:pt x="138350" y="351501"/>
                  <a:pt x="99733" y="343916"/>
                </a:cubicBezTo>
                <a:cubicBezTo>
                  <a:pt x="61116" y="336331"/>
                  <a:pt x="120421" y="328745"/>
                  <a:pt x="103871" y="298403"/>
                </a:cubicBezTo>
                <a:cubicBezTo>
                  <a:pt x="87321" y="268061"/>
                  <a:pt x="-7153" y="179103"/>
                  <a:pt x="432" y="161863"/>
                </a:cubicBezTo>
                <a:cubicBezTo>
                  <a:pt x="8017" y="144623"/>
                  <a:pt x="136971" y="208756"/>
                  <a:pt x="149384" y="194964"/>
                </a:cubicBezTo>
                <a:cubicBezTo>
                  <a:pt x="161797" y="181172"/>
                  <a:pt x="62495" y="89456"/>
                  <a:pt x="74908" y="79112"/>
                </a:cubicBezTo>
                <a:cubicBezTo>
                  <a:pt x="87321" y="68768"/>
                  <a:pt x="216964" y="143934"/>
                  <a:pt x="223860" y="132901"/>
                </a:cubicBezTo>
                <a:cubicBezTo>
                  <a:pt x="230756" y="121868"/>
                  <a:pt x="48014" y="6016"/>
                  <a:pt x="74908" y="499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F56B9235-2044-18A2-5872-67B001BFA811}"/>
              </a:ext>
            </a:extLst>
          </p:cNvPr>
          <p:cNvSpPr/>
          <p:nvPr/>
        </p:nvSpPr>
        <p:spPr>
          <a:xfrm>
            <a:off x="5425524" y="3862447"/>
            <a:ext cx="87814" cy="520990"/>
          </a:xfrm>
          <a:custGeom>
            <a:avLst/>
            <a:gdLst>
              <a:gd name="connsiteX0" fmla="*/ 551 w 87814"/>
              <a:gd name="connsiteY0" fmla="*/ 1528 h 520990"/>
              <a:gd name="connsiteX1" fmla="*/ 86276 w 87814"/>
              <a:gd name="connsiteY1" fmla="*/ 506353 h 520990"/>
              <a:gd name="connsiteX2" fmla="*/ 51351 w 87814"/>
              <a:gd name="connsiteY2" fmla="*/ 353953 h 520990"/>
              <a:gd name="connsiteX3" fmla="*/ 551 w 87814"/>
              <a:gd name="connsiteY3" fmla="*/ 1528 h 52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4" h="520990">
                <a:moveTo>
                  <a:pt x="551" y="1528"/>
                </a:moveTo>
                <a:cubicBezTo>
                  <a:pt x="6372" y="26928"/>
                  <a:pt x="77809" y="447616"/>
                  <a:pt x="86276" y="506353"/>
                </a:cubicBezTo>
                <a:cubicBezTo>
                  <a:pt x="94743" y="565090"/>
                  <a:pt x="66168" y="433328"/>
                  <a:pt x="51351" y="353953"/>
                </a:cubicBezTo>
                <a:cubicBezTo>
                  <a:pt x="36534" y="274578"/>
                  <a:pt x="-5270" y="-23872"/>
                  <a:pt x="551" y="15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5DDE1C60-5557-3A7A-5E00-3D25A59E4D77}"/>
              </a:ext>
            </a:extLst>
          </p:cNvPr>
          <p:cNvSpPr/>
          <p:nvPr/>
        </p:nvSpPr>
        <p:spPr>
          <a:xfrm>
            <a:off x="5505201" y="3974011"/>
            <a:ext cx="162809" cy="196868"/>
          </a:xfrm>
          <a:custGeom>
            <a:avLst/>
            <a:gdLst>
              <a:gd name="connsiteX0" fmla="*/ 162174 w 162809"/>
              <a:gd name="connsiteY0" fmla="*/ 29664 h 196868"/>
              <a:gd name="connsiteX1" fmla="*/ 57399 w 162809"/>
              <a:gd name="connsiteY1" fmla="*/ 42364 h 196868"/>
              <a:gd name="connsiteX2" fmla="*/ 79624 w 162809"/>
              <a:gd name="connsiteY2" fmla="*/ 48714 h 196868"/>
              <a:gd name="connsiteX3" fmla="*/ 38349 w 162809"/>
              <a:gd name="connsiteY3" fmla="*/ 102689 h 196868"/>
              <a:gd name="connsiteX4" fmla="*/ 35174 w 162809"/>
              <a:gd name="connsiteY4" fmla="*/ 194764 h 196868"/>
              <a:gd name="connsiteX5" fmla="*/ 70099 w 162809"/>
              <a:gd name="connsiteY5" fmla="*/ 4264 h 196868"/>
              <a:gd name="connsiteX6" fmla="*/ 38349 w 162809"/>
              <a:gd name="connsiteY6" fmla="*/ 58239 h 196868"/>
              <a:gd name="connsiteX7" fmla="*/ 98674 w 162809"/>
              <a:gd name="connsiteY7" fmla="*/ 10614 h 196868"/>
              <a:gd name="connsiteX8" fmla="*/ 249 w 162809"/>
              <a:gd name="connsiteY8" fmla="*/ 45539 h 196868"/>
              <a:gd name="connsiteX9" fmla="*/ 162174 w 162809"/>
              <a:gd name="connsiteY9" fmla="*/ 29664 h 19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809" h="196868">
                <a:moveTo>
                  <a:pt x="162174" y="29664"/>
                </a:moveTo>
                <a:cubicBezTo>
                  <a:pt x="171699" y="29135"/>
                  <a:pt x="71157" y="39189"/>
                  <a:pt x="57399" y="42364"/>
                </a:cubicBezTo>
                <a:cubicBezTo>
                  <a:pt x="43641" y="45539"/>
                  <a:pt x="82799" y="38660"/>
                  <a:pt x="79624" y="48714"/>
                </a:cubicBezTo>
                <a:cubicBezTo>
                  <a:pt x="76449" y="58768"/>
                  <a:pt x="45757" y="78347"/>
                  <a:pt x="38349" y="102689"/>
                </a:cubicBezTo>
                <a:cubicBezTo>
                  <a:pt x="30941" y="127031"/>
                  <a:pt x="29882" y="211168"/>
                  <a:pt x="35174" y="194764"/>
                </a:cubicBezTo>
                <a:cubicBezTo>
                  <a:pt x="40466" y="178360"/>
                  <a:pt x="69570" y="27018"/>
                  <a:pt x="70099" y="4264"/>
                </a:cubicBezTo>
                <a:cubicBezTo>
                  <a:pt x="70628" y="-18490"/>
                  <a:pt x="33587" y="57181"/>
                  <a:pt x="38349" y="58239"/>
                </a:cubicBezTo>
                <a:cubicBezTo>
                  <a:pt x="43111" y="59297"/>
                  <a:pt x="105024" y="12731"/>
                  <a:pt x="98674" y="10614"/>
                </a:cubicBezTo>
                <a:cubicBezTo>
                  <a:pt x="92324" y="8497"/>
                  <a:pt x="-5572" y="42893"/>
                  <a:pt x="249" y="45539"/>
                </a:cubicBezTo>
                <a:cubicBezTo>
                  <a:pt x="6070" y="48185"/>
                  <a:pt x="152649" y="30193"/>
                  <a:pt x="162174" y="296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BFC2795E-CF1B-EE0D-1EE8-E561583784FC}"/>
              </a:ext>
            </a:extLst>
          </p:cNvPr>
          <p:cNvSpPr/>
          <p:nvPr/>
        </p:nvSpPr>
        <p:spPr>
          <a:xfrm>
            <a:off x="5259486" y="3675861"/>
            <a:ext cx="125688" cy="416668"/>
          </a:xfrm>
          <a:custGeom>
            <a:avLst/>
            <a:gdLst>
              <a:gd name="connsiteX0" fmla="*/ 125314 w 125688"/>
              <a:gd name="connsiteY0" fmla="*/ 2059 h 416668"/>
              <a:gd name="connsiteX1" fmla="*/ 3394 w 125688"/>
              <a:gd name="connsiteY1" fmla="*/ 408459 h 416668"/>
              <a:gd name="connsiteX2" fmla="*/ 40647 w 125688"/>
              <a:gd name="connsiteY2" fmla="*/ 256059 h 416668"/>
              <a:gd name="connsiteX3" fmla="*/ 125314 w 125688"/>
              <a:gd name="connsiteY3" fmla="*/ 2059 h 4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88" h="416668">
                <a:moveTo>
                  <a:pt x="125314" y="2059"/>
                </a:moveTo>
                <a:cubicBezTo>
                  <a:pt x="119105" y="27459"/>
                  <a:pt x="17505" y="366126"/>
                  <a:pt x="3394" y="408459"/>
                </a:cubicBezTo>
                <a:cubicBezTo>
                  <a:pt x="-10717" y="450792"/>
                  <a:pt x="22585" y="318712"/>
                  <a:pt x="40647" y="256059"/>
                </a:cubicBezTo>
                <a:cubicBezTo>
                  <a:pt x="58709" y="193406"/>
                  <a:pt x="131523" y="-23341"/>
                  <a:pt x="125314" y="20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0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FEE5-578B-F780-C73A-962D14411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女性, ケーキ が含まれている画像&#10;&#10;自動的に生成された説明">
            <a:extLst>
              <a:ext uri="{FF2B5EF4-FFF2-40B4-BE49-F238E27FC236}">
                <a16:creationId xmlns:a16="http://schemas.microsoft.com/office/drawing/2014/main" id="{8A193100-0362-9B5C-FF0D-CDB59C68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9" t="4000" r="25592" b="44546"/>
          <a:stretch/>
        </p:blipFill>
        <p:spPr>
          <a:xfrm>
            <a:off x="721659" y="488902"/>
            <a:ext cx="8157882" cy="109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4FE9D-3EB2-C303-9F20-233F8F53D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女性, ケーキ が含まれている画像&#10;&#10;自動的に生成された説明" hidden="1">
            <a:extLst>
              <a:ext uri="{FF2B5EF4-FFF2-40B4-BE49-F238E27FC236}">
                <a16:creationId xmlns:a16="http://schemas.microsoft.com/office/drawing/2014/main" id="{BDBB73CF-A6CB-B50F-91B2-461E30E8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9" t="4000" r="25592" b="44546"/>
          <a:stretch/>
        </p:blipFill>
        <p:spPr>
          <a:xfrm>
            <a:off x="721659" y="488902"/>
            <a:ext cx="8157882" cy="10950064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9D6BE8B-D25B-2DE9-E5E9-780E2F9F8C54}"/>
              </a:ext>
            </a:extLst>
          </p:cNvPr>
          <p:cNvSpPr/>
          <p:nvPr/>
        </p:nvSpPr>
        <p:spPr>
          <a:xfrm>
            <a:off x="3905250" y="3736935"/>
            <a:ext cx="511875" cy="155615"/>
          </a:xfrm>
          <a:custGeom>
            <a:avLst/>
            <a:gdLst>
              <a:gd name="connsiteX0" fmla="*/ 0 w 511875"/>
              <a:gd name="connsiteY0" fmla="*/ 155615 h 155615"/>
              <a:gd name="connsiteX1" fmla="*/ 431800 w 511875"/>
              <a:gd name="connsiteY1" fmla="*/ 101640 h 155615"/>
              <a:gd name="connsiteX2" fmla="*/ 330200 w 511875"/>
              <a:gd name="connsiteY2" fmla="*/ 107990 h 155615"/>
              <a:gd name="connsiteX3" fmla="*/ 508000 w 511875"/>
              <a:gd name="connsiteY3" fmla="*/ 114340 h 155615"/>
              <a:gd name="connsiteX4" fmla="*/ 450850 w 511875"/>
              <a:gd name="connsiteY4" fmla="*/ 101640 h 155615"/>
              <a:gd name="connsiteX5" fmla="*/ 428625 w 511875"/>
              <a:gd name="connsiteY5" fmla="*/ 60365 h 155615"/>
              <a:gd name="connsiteX6" fmla="*/ 295275 w 511875"/>
              <a:gd name="connsiteY6" fmla="*/ 98465 h 155615"/>
              <a:gd name="connsiteX7" fmla="*/ 123825 w 511875"/>
              <a:gd name="connsiteY7" fmla="*/ 95290 h 155615"/>
              <a:gd name="connsiteX8" fmla="*/ 22225 w 511875"/>
              <a:gd name="connsiteY8" fmla="*/ 40 h 155615"/>
              <a:gd name="connsiteX9" fmla="*/ 146050 w 511875"/>
              <a:gd name="connsiteY9" fmla="*/ 107990 h 155615"/>
              <a:gd name="connsiteX10" fmla="*/ 123825 w 511875"/>
              <a:gd name="connsiteY10" fmla="*/ 114340 h 155615"/>
              <a:gd name="connsiteX11" fmla="*/ 273050 w 511875"/>
              <a:gd name="connsiteY11" fmla="*/ 85765 h 155615"/>
              <a:gd name="connsiteX12" fmla="*/ 174625 w 511875"/>
              <a:gd name="connsiteY12" fmla="*/ 117515 h 155615"/>
              <a:gd name="connsiteX13" fmla="*/ 219075 w 511875"/>
              <a:gd name="connsiteY13" fmla="*/ 111165 h 155615"/>
              <a:gd name="connsiteX14" fmla="*/ 0 w 511875"/>
              <a:gd name="connsiteY14" fmla="*/ 155615 h 15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875" h="155615">
                <a:moveTo>
                  <a:pt x="0" y="155615"/>
                </a:moveTo>
                <a:lnTo>
                  <a:pt x="431800" y="101640"/>
                </a:lnTo>
                <a:cubicBezTo>
                  <a:pt x="486833" y="93703"/>
                  <a:pt x="317500" y="105873"/>
                  <a:pt x="330200" y="107990"/>
                </a:cubicBezTo>
                <a:cubicBezTo>
                  <a:pt x="342900" y="110107"/>
                  <a:pt x="487892" y="115398"/>
                  <a:pt x="508000" y="114340"/>
                </a:cubicBezTo>
                <a:cubicBezTo>
                  <a:pt x="528108" y="113282"/>
                  <a:pt x="464079" y="110636"/>
                  <a:pt x="450850" y="101640"/>
                </a:cubicBezTo>
                <a:cubicBezTo>
                  <a:pt x="437621" y="92644"/>
                  <a:pt x="454554" y="60894"/>
                  <a:pt x="428625" y="60365"/>
                </a:cubicBezTo>
                <a:cubicBezTo>
                  <a:pt x="402696" y="59836"/>
                  <a:pt x="346075" y="92644"/>
                  <a:pt x="295275" y="98465"/>
                </a:cubicBezTo>
                <a:cubicBezTo>
                  <a:pt x="244475" y="104286"/>
                  <a:pt x="169333" y="111694"/>
                  <a:pt x="123825" y="95290"/>
                </a:cubicBezTo>
                <a:cubicBezTo>
                  <a:pt x="78317" y="78886"/>
                  <a:pt x="18521" y="-2077"/>
                  <a:pt x="22225" y="40"/>
                </a:cubicBezTo>
                <a:cubicBezTo>
                  <a:pt x="25929" y="2157"/>
                  <a:pt x="129117" y="88940"/>
                  <a:pt x="146050" y="107990"/>
                </a:cubicBezTo>
                <a:cubicBezTo>
                  <a:pt x="162983" y="127040"/>
                  <a:pt x="102658" y="118044"/>
                  <a:pt x="123825" y="114340"/>
                </a:cubicBezTo>
                <a:cubicBezTo>
                  <a:pt x="144992" y="110636"/>
                  <a:pt x="264583" y="85236"/>
                  <a:pt x="273050" y="85765"/>
                </a:cubicBezTo>
                <a:cubicBezTo>
                  <a:pt x="281517" y="86294"/>
                  <a:pt x="183621" y="113282"/>
                  <a:pt x="174625" y="117515"/>
                </a:cubicBezTo>
                <a:cubicBezTo>
                  <a:pt x="165629" y="121748"/>
                  <a:pt x="219075" y="111165"/>
                  <a:pt x="219075" y="111165"/>
                </a:cubicBezTo>
                <a:lnTo>
                  <a:pt x="0" y="1556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7AEF296-3809-E48E-40FA-CC6F4830DE10}"/>
              </a:ext>
            </a:extLst>
          </p:cNvPr>
          <p:cNvSpPr/>
          <p:nvPr/>
        </p:nvSpPr>
        <p:spPr>
          <a:xfrm>
            <a:off x="4253543" y="3806377"/>
            <a:ext cx="442282" cy="400885"/>
          </a:xfrm>
          <a:custGeom>
            <a:avLst/>
            <a:gdLst>
              <a:gd name="connsiteX0" fmla="*/ 957 w 442282"/>
              <a:gd name="connsiteY0" fmla="*/ 448 h 400885"/>
              <a:gd name="connsiteX1" fmla="*/ 245432 w 442282"/>
              <a:gd name="connsiteY1" fmla="*/ 105223 h 400885"/>
              <a:gd name="connsiteX2" fmla="*/ 362907 w 442282"/>
              <a:gd name="connsiteY2" fmla="*/ 225873 h 400885"/>
              <a:gd name="connsiteX3" fmla="*/ 410532 w 442282"/>
              <a:gd name="connsiteY3" fmla="*/ 276673 h 400885"/>
              <a:gd name="connsiteX4" fmla="*/ 426407 w 442282"/>
              <a:gd name="connsiteY4" fmla="*/ 308423 h 400885"/>
              <a:gd name="connsiteX5" fmla="*/ 442282 w 442282"/>
              <a:gd name="connsiteY5" fmla="*/ 400498 h 400885"/>
              <a:gd name="connsiteX6" fmla="*/ 426407 w 442282"/>
              <a:gd name="connsiteY6" fmla="*/ 336998 h 400885"/>
              <a:gd name="connsiteX7" fmla="*/ 378782 w 442282"/>
              <a:gd name="connsiteY7" fmla="*/ 232223 h 400885"/>
              <a:gd name="connsiteX8" fmla="*/ 220032 w 442282"/>
              <a:gd name="connsiteY8" fmla="*/ 89348 h 400885"/>
              <a:gd name="connsiteX9" fmla="*/ 77157 w 442282"/>
              <a:gd name="connsiteY9" fmla="*/ 70298 h 400885"/>
              <a:gd name="connsiteX10" fmla="*/ 156532 w 442282"/>
              <a:gd name="connsiteY10" fmla="*/ 67123 h 400885"/>
              <a:gd name="connsiteX11" fmla="*/ 957 w 442282"/>
              <a:gd name="connsiteY11" fmla="*/ 448 h 4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282" h="400885">
                <a:moveTo>
                  <a:pt x="957" y="448"/>
                </a:moveTo>
                <a:cubicBezTo>
                  <a:pt x="15774" y="6798"/>
                  <a:pt x="185107" y="67652"/>
                  <a:pt x="245432" y="105223"/>
                </a:cubicBezTo>
                <a:cubicBezTo>
                  <a:pt x="305757" y="142794"/>
                  <a:pt x="335390" y="197298"/>
                  <a:pt x="362907" y="225873"/>
                </a:cubicBezTo>
                <a:cubicBezTo>
                  <a:pt x="390424" y="254448"/>
                  <a:pt x="399949" y="262915"/>
                  <a:pt x="410532" y="276673"/>
                </a:cubicBezTo>
                <a:cubicBezTo>
                  <a:pt x="421115" y="290431"/>
                  <a:pt x="421115" y="287786"/>
                  <a:pt x="426407" y="308423"/>
                </a:cubicBezTo>
                <a:cubicBezTo>
                  <a:pt x="431699" y="329060"/>
                  <a:pt x="442282" y="395736"/>
                  <a:pt x="442282" y="400498"/>
                </a:cubicBezTo>
                <a:cubicBezTo>
                  <a:pt x="442282" y="405260"/>
                  <a:pt x="436990" y="365044"/>
                  <a:pt x="426407" y="336998"/>
                </a:cubicBezTo>
                <a:cubicBezTo>
                  <a:pt x="415824" y="308952"/>
                  <a:pt x="413178" y="273498"/>
                  <a:pt x="378782" y="232223"/>
                </a:cubicBezTo>
                <a:cubicBezTo>
                  <a:pt x="344386" y="190948"/>
                  <a:pt x="270303" y="116336"/>
                  <a:pt x="220032" y="89348"/>
                </a:cubicBezTo>
                <a:cubicBezTo>
                  <a:pt x="169761" y="62360"/>
                  <a:pt x="87740" y="74002"/>
                  <a:pt x="77157" y="70298"/>
                </a:cubicBezTo>
                <a:cubicBezTo>
                  <a:pt x="66574" y="66594"/>
                  <a:pt x="164999" y="77177"/>
                  <a:pt x="156532" y="67123"/>
                </a:cubicBezTo>
                <a:cubicBezTo>
                  <a:pt x="148065" y="57069"/>
                  <a:pt x="-13860" y="-5902"/>
                  <a:pt x="957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C53832E-EDB9-1C83-1BA9-206A1C72F3D1}"/>
              </a:ext>
            </a:extLst>
          </p:cNvPr>
          <p:cNvSpPr/>
          <p:nvPr/>
        </p:nvSpPr>
        <p:spPr>
          <a:xfrm>
            <a:off x="4009660" y="3819248"/>
            <a:ext cx="620845" cy="166358"/>
          </a:xfrm>
          <a:custGeom>
            <a:avLst/>
            <a:gdLst>
              <a:gd name="connsiteX0" fmla="*/ 365 w 620845"/>
              <a:gd name="connsiteY0" fmla="*/ 98702 h 166358"/>
              <a:gd name="connsiteX1" fmla="*/ 327390 w 620845"/>
              <a:gd name="connsiteY1" fmla="*/ 38377 h 166358"/>
              <a:gd name="connsiteX2" fmla="*/ 257540 w 620845"/>
              <a:gd name="connsiteY2" fmla="*/ 44727 h 166358"/>
              <a:gd name="connsiteX3" fmla="*/ 359140 w 620845"/>
              <a:gd name="connsiteY3" fmla="*/ 47902 h 166358"/>
              <a:gd name="connsiteX4" fmla="*/ 463915 w 620845"/>
              <a:gd name="connsiteY4" fmla="*/ 60602 h 166358"/>
              <a:gd name="connsiteX5" fmla="*/ 394065 w 620845"/>
              <a:gd name="connsiteY5" fmla="*/ 32027 h 166358"/>
              <a:gd name="connsiteX6" fmla="*/ 460740 w 620845"/>
              <a:gd name="connsiteY6" fmla="*/ 66952 h 166358"/>
              <a:gd name="connsiteX7" fmla="*/ 502015 w 620845"/>
              <a:gd name="connsiteY7" fmla="*/ 277 h 166358"/>
              <a:gd name="connsiteX8" fmla="*/ 476615 w 620845"/>
              <a:gd name="connsiteY8" fmla="*/ 44727 h 166358"/>
              <a:gd name="connsiteX9" fmla="*/ 508365 w 620845"/>
              <a:gd name="connsiteY9" fmla="*/ 82827 h 166358"/>
              <a:gd name="connsiteX10" fmla="*/ 502015 w 620845"/>
              <a:gd name="connsiteY10" fmla="*/ 66952 h 166358"/>
              <a:gd name="connsiteX11" fmla="*/ 619490 w 620845"/>
              <a:gd name="connsiteY11" fmla="*/ 165377 h 166358"/>
              <a:gd name="connsiteX12" fmla="*/ 559165 w 620845"/>
              <a:gd name="connsiteY12" fmla="*/ 114577 h 166358"/>
              <a:gd name="connsiteX13" fmla="*/ 457565 w 620845"/>
              <a:gd name="connsiteY13" fmla="*/ 66952 h 166358"/>
              <a:gd name="connsiteX14" fmla="*/ 308340 w 620845"/>
              <a:gd name="connsiteY14" fmla="*/ 63777 h 166358"/>
              <a:gd name="connsiteX15" fmla="*/ 184515 w 620845"/>
              <a:gd name="connsiteY15" fmla="*/ 86002 h 166358"/>
              <a:gd name="connsiteX16" fmla="*/ 260715 w 620845"/>
              <a:gd name="connsiteY16" fmla="*/ 63777 h 166358"/>
              <a:gd name="connsiteX17" fmla="*/ 365 w 620845"/>
              <a:gd name="connsiteY17" fmla="*/ 98702 h 16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845" h="166358">
                <a:moveTo>
                  <a:pt x="365" y="98702"/>
                </a:moveTo>
                <a:cubicBezTo>
                  <a:pt x="11478" y="94469"/>
                  <a:pt x="284528" y="47373"/>
                  <a:pt x="327390" y="38377"/>
                </a:cubicBezTo>
                <a:cubicBezTo>
                  <a:pt x="370253" y="29381"/>
                  <a:pt x="252248" y="43140"/>
                  <a:pt x="257540" y="44727"/>
                </a:cubicBezTo>
                <a:cubicBezTo>
                  <a:pt x="262832" y="46314"/>
                  <a:pt x="324744" y="45256"/>
                  <a:pt x="359140" y="47902"/>
                </a:cubicBezTo>
                <a:cubicBezTo>
                  <a:pt x="393536" y="50548"/>
                  <a:pt x="458094" y="63248"/>
                  <a:pt x="463915" y="60602"/>
                </a:cubicBezTo>
                <a:cubicBezTo>
                  <a:pt x="469736" y="57956"/>
                  <a:pt x="394594" y="30969"/>
                  <a:pt x="394065" y="32027"/>
                </a:cubicBezTo>
                <a:cubicBezTo>
                  <a:pt x="393536" y="33085"/>
                  <a:pt x="442748" y="72244"/>
                  <a:pt x="460740" y="66952"/>
                </a:cubicBezTo>
                <a:cubicBezTo>
                  <a:pt x="478732" y="61660"/>
                  <a:pt x="499369" y="3981"/>
                  <a:pt x="502015" y="277"/>
                </a:cubicBezTo>
                <a:cubicBezTo>
                  <a:pt x="504661" y="-3427"/>
                  <a:pt x="475557" y="30969"/>
                  <a:pt x="476615" y="44727"/>
                </a:cubicBezTo>
                <a:cubicBezTo>
                  <a:pt x="477673" y="58485"/>
                  <a:pt x="508365" y="82827"/>
                  <a:pt x="508365" y="82827"/>
                </a:cubicBezTo>
                <a:cubicBezTo>
                  <a:pt x="512598" y="86531"/>
                  <a:pt x="483494" y="53194"/>
                  <a:pt x="502015" y="66952"/>
                </a:cubicBezTo>
                <a:cubicBezTo>
                  <a:pt x="520536" y="80710"/>
                  <a:pt x="619490" y="165377"/>
                  <a:pt x="619490" y="165377"/>
                </a:cubicBezTo>
                <a:cubicBezTo>
                  <a:pt x="629015" y="173314"/>
                  <a:pt x="586152" y="130981"/>
                  <a:pt x="559165" y="114577"/>
                </a:cubicBezTo>
                <a:cubicBezTo>
                  <a:pt x="532178" y="98173"/>
                  <a:pt x="499369" y="75419"/>
                  <a:pt x="457565" y="66952"/>
                </a:cubicBezTo>
                <a:cubicBezTo>
                  <a:pt x="415761" y="58485"/>
                  <a:pt x="353848" y="60602"/>
                  <a:pt x="308340" y="63777"/>
                </a:cubicBezTo>
                <a:cubicBezTo>
                  <a:pt x="262832" y="66952"/>
                  <a:pt x="192452" y="86002"/>
                  <a:pt x="184515" y="86002"/>
                </a:cubicBezTo>
                <a:cubicBezTo>
                  <a:pt x="176578" y="86002"/>
                  <a:pt x="286644" y="59544"/>
                  <a:pt x="260715" y="63777"/>
                </a:cubicBezTo>
                <a:cubicBezTo>
                  <a:pt x="234786" y="68010"/>
                  <a:pt x="-10748" y="102935"/>
                  <a:pt x="365" y="98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F2B070C-B408-E967-B28E-8A7374EF0963}"/>
              </a:ext>
            </a:extLst>
          </p:cNvPr>
          <p:cNvSpPr/>
          <p:nvPr/>
        </p:nvSpPr>
        <p:spPr>
          <a:xfrm>
            <a:off x="4413120" y="3860629"/>
            <a:ext cx="219213" cy="197182"/>
          </a:xfrm>
          <a:custGeom>
            <a:avLst/>
            <a:gdLst>
              <a:gd name="connsiteX0" fmla="*/ 130 w 219213"/>
              <a:gd name="connsiteY0" fmla="*/ 171 h 197182"/>
              <a:gd name="connsiteX1" fmla="*/ 158880 w 219213"/>
              <a:gd name="connsiteY1" fmla="*/ 123996 h 197182"/>
              <a:gd name="connsiteX2" fmla="*/ 219205 w 219213"/>
              <a:gd name="connsiteY2" fmla="*/ 197021 h 197182"/>
              <a:gd name="connsiteX3" fmla="*/ 155705 w 219213"/>
              <a:gd name="connsiteY3" fmla="*/ 143046 h 197182"/>
              <a:gd name="connsiteX4" fmla="*/ 133480 w 219213"/>
              <a:gd name="connsiteY4" fmla="*/ 120821 h 197182"/>
              <a:gd name="connsiteX5" fmla="*/ 187455 w 219213"/>
              <a:gd name="connsiteY5" fmla="*/ 152571 h 197182"/>
              <a:gd name="connsiteX6" fmla="*/ 130 w 219213"/>
              <a:gd name="connsiteY6" fmla="*/ 171 h 1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13" h="197182">
                <a:moveTo>
                  <a:pt x="130" y="171"/>
                </a:moveTo>
                <a:cubicBezTo>
                  <a:pt x="-4632" y="-4591"/>
                  <a:pt x="122368" y="91188"/>
                  <a:pt x="158880" y="123996"/>
                </a:cubicBezTo>
                <a:cubicBezTo>
                  <a:pt x="195393" y="156804"/>
                  <a:pt x="219734" y="193846"/>
                  <a:pt x="219205" y="197021"/>
                </a:cubicBezTo>
                <a:cubicBezTo>
                  <a:pt x="218676" y="200196"/>
                  <a:pt x="169993" y="155746"/>
                  <a:pt x="155705" y="143046"/>
                </a:cubicBezTo>
                <a:cubicBezTo>
                  <a:pt x="141418" y="130346"/>
                  <a:pt x="128188" y="119234"/>
                  <a:pt x="133480" y="120821"/>
                </a:cubicBezTo>
                <a:cubicBezTo>
                  <a:pt x="138772" y="122408"/>
                  <a:pt x="208093" y="174267"/>
                  <a:pt x="187455" y="152571"/>
                </a:cubicBezTo>
                <a:cubicBezTo>
                  <a:pt x="166818" y="130875"/>
                  <a:pt x="4892" y="4933"/>
                  <a:pt x="13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0FDE78C-8F59-4B7E-1458-58234090DBBA}"/>
              </a:ext>
            </a:extLst>
          </p:cNvPr>
          <p:cNvSpPr/>
          <p:nvPr/>
        </p:nvSpPr>
        <p:spPr>
          <a:xfrm>
            <a:off x="4597381" y="4000228"/>
            <a:ext cx="91152" cy="205996"/>
          </a:xfrm>
          <a:custGeom>
            <a:avLst/>
            <a:gdLst>
              <a:gd name="connsiteX0" fmla="*/ 19 w 91152"/>
              <a:gd name="connsiteY0" fmla="*/ 272 h 205996"/>
              <a:gd name="connsiteX1" fmla="*/ 57169 w 91152"/>
              <a:gd name="connsiteY1" fmla="*/ 101872 h 205996"/>
              <a:gd name="connsiteX2" fmla="*/ 88919 w 91152"/>
              <a:gd name="connsiteY2" fmla="*/ 203472 h 205996"/>
              <a:gd name="connsiteX3" fmla="*/ 85744 w 91152"/>
              <a:gd name="connsiteY3" fmla="*/ 171722 h 205996"/>
              <a:gd name="connsiteX4" fmla="*/ 63519 w 91152"/>
              <a:gd name="connsiteY4" fmla="*/ 133622 h 205996"/>
              <a:gd name="connsiteX5" fmla="*/ 19 w 91152"/>
              <a:gd name="connsiteY5" fmla="*/ 272 h 20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52" h="205996">
                <a:moveTo>
                  <a:pt x="19" y="272"/>
                </a:moveTo>
                <a:cubicBezTo>
                  <a:pt x="-1039" y="-5019"/>
                  <a:pt x="42352" y="68005"/>
                  <a:pt x="57169" y="101872"/>
                </a:cubicBezTo>
                <a:cubicBezTo>
                  <a:pt x="71986" y="135739"/>
                  <a:pt x="84157" y="191830"/>
                  <a:pt x="88919" y="203472"/>
                </a:cubicBezTo>
                <a:cubicBezTo>
                  <a:pt x="93681" y="215114"/>
                  <a:pt x="89977" y="183364"/>
                  <a:pt x="85744" y="171722"/>
                </a:cubicBezTo>
                <a:cubicBezTo>
                  <a:pt x="81511" y="160080"/>
                  <a:pt x="73573" y="157434"/>
                  <a:pt x="63519" y="133622"/>
                </a:cubicBezTo>
                <a:cubicBezTo>
                  <a:pt x="53465" y="109810"/>
                  <a:pt x="1077" y="5563"/>
                  <a:pt x="19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39DFEA7-82D7-4B45-6AC5-0BE3E280DA86}"/>
              </a:ext>
            </a:extLst>
          </p:cNvPr>
          <p:cNvSpPr/>
          <p:nvPr/>
        </p:nvSpPr>
        <p:spPr>
          <a:xfrm>
            <a:off x="3984562" y="3878385"/>
            <a:ext cx="304961" cy="97123"/>
          </a:xfrm>
          <a:custGeom>
            <a:avLst/>
            <a:gdLst>
              <a:gd name="connsiteX0" fmla="*/ 34988 w 304961"/>
              <a:gd name="connsiteY0" fmla="*/ 96715 h 97123"/>
              <a:gd name="connsiteX1" fmla="*/ 304863 w 304961"/>
              <a:gd name="connsiteY1" fmla="*/ 1465 h 97123"/>
              <a:gd name="connsiteX2" fmla="*/ 63 w 304961"/>
              <a:gd name="connsiteY2" fmla="*/ 36390 h 97123"/>
              <a:gd name="connsiteX3" fmla="*/ 276288 w 304961"/>
              <a:gd name="connsiteY3" fmla="*/ 4640 h 97123"/>
              <a:gd name="connsiteX4" fmla="*/ 101663 w 304961"/>
              <a:gd name="connsiteY4" fmla="*/ 58615 h 97123"/>
              <a:gd name="connsiteX5" fmla="*/ 168338 w 304961"/>
              <a:gd name="connsiteY5" fmla="*/ 36390 h 97123"/>
              <a:gd name="connsiteX6" fmla="*/ 34988 w 304961"/>
              <a:gd name="connsiteY6" fmla="*/ 96715 h 9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61" h="97123">
                <a:moveTo>
                  <a:pt x="34988" y="96715"/>
                </a:moveTo>
                <a:cubicBezTo>
                  <a:pt x="57742" y="90894"/>
                  <a:pt x="310684" y="11519"/>
                  <a:pt x="304863" y="1465"/>
                </a:cubicBezTo>
                <a:cubicBezTo>
                  <a:pt x="299042" y="-8589"/>
                  <a:pt x="63" y="36390"/>
                  <a:pt x="63" y="36390"/>
                </a:cubicBezTo>
                <a:cubicBezTo>
                  <a:pt x="-4700" y="36919"/>
                  <a:pt x="259355" y="936"/>
                  <a:pt x="276288" y="4640"/>
                </a:cubicBezTo>
                <a:cubicBezTo>
                  <a:pt x="293221" y="8344"/>
                  <a:pt x="119655" y="53323"/>
                  <a:pt x="101663" y="58615"/>
                </a:cubicBezTo>
                <a:cubicBezTo>
                  <a:pt x="83671" y="63907"/>
                  <a:pt x="181038" y="28453"/>
                  <a:pt x="168338" y="36390"/>
                </a:cubicBezTo>
                <a:cubicBezTo>
                  <a:pt x="155638" y="44327"/>
                  <a:pt x="12234" y="102536"/>
                  <a:pt x="34988" y="9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1DB5AA0-99FB-2268-C47B-F5BC61D94C66}"/>
              </a:ext>
            </a:extLst>
          </p:cNvPr>
          <p:cNvSpPr/>
          <p:nvPr/>
        </p:nvSpPr>
        <p:spPr>
          <a:xfrm>
            <a:off x="4428400" y="3883566"/>
            <a:ext cx="229334" cy="288982"/>
          </a:xfrm>
          <a:custGeom>
            <a:avLst/>
            <a:gdLst>
              <a:gd name="connsiteX0" fmla="*/ 725 w 229334"/>
              <a:gd name="connsiteY0" fmla="*/ 2634 h 288982"/>
              <a:gd name="connsiteX1" fmla="*/ 140425 w 229334"/>
              <a:gd name="connsiteY1" fmla="*/ 129634 h 288982"/>
              <a:gd name="connsiteX2" fmla="*/ 127725 w 229334"/>
              <a:gd name="connsiteY2" fmla="*/ 94709 h 288982"/>
              <a:gd name="connsiteX3" fmla="*/ 140425 w 229334"/>
              <a:gd name="connsiteY3" fmla="*/ 196309 h 288982"/>
              <a:gd name="connsiteX4" fmla="*/ 181700 w 229334"/>
              <a:gd name="connsiteY4" fmla="*/ 250284 h 288982"/>
              <a:gd name="connsiteX5" fmla="*/ 181700 w 229334"/>
              <a:gd name="connsiteY5" fmla="*/ 285209 h 288982"/>
              <a:gd name="connsiteX6" fmla="*/ 149950 w 229334"/>
              <a:gd name="connsiteY6" fmla="*/ 158209 h 288982"/>
              <a:gd name="connsiteX7" fmla="*/ 188050 w 229334"/>
              <a:gd name="connsiteY7" fmla="*/ 247109 h 288982"/>
              <a:gd name="connsiteX8" fmla="*/ 229325 w 229334"/>
              <a:gd name="connsiteY8" fmla="*/ 288384 h 288982"/>
              <a:gd name="connsiteX9" fmla="*/ 191225 w 229334"/>
              <a:gd name="connsiteY9" fmla="*/ 237584 h 288982"/>
              <a:gd name="connsiteX10" fmla="*/ 124550 w 229334"/>
              <a:gd name="connsiteY10" fmla="*/ 107409 h 288982"/>
              <a:gd name="connsiteX11" fmla="*/ 86450 w 229334"/>
              <a:gd name="connsiteY11" fmla="*/ 47084 h 288982"/>
              <a:gd name="connsiteX12" fmla="*/ 725 w 229334"/>
              <a:gd name="connsiteY12" fmla="*/ 2634 h 28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334" h="288982">
                <a:moveTo>
                  <a:pt x="725" y="2634"/>
                </a:moveTo>
                <a:cubicBezTo>
                  <a:pt x="9721" y="16392"/>
                  <a:pt x="119258" y="114288"/>
                  <a:pt x="140425" y="129634"/>
                </a:cubicBezTo>
                <a:cubicBezTo>
                  <a:pt x="161592" y="144980"/>
                  <a:pt x="127725" y="83597"/>
                  <a:pt x="127725" y="94709"/>
                </a:cubicBezTo>
                <a:cubicBezTo>
                  <a:pt x="127725" y="105821"/>
                  <a:pt x="131429" y="170380"/>
                  <a:pt x="140425" y="196309"/>
                </a:cubicBezTo>
                <a:cubicBezTo>
                  <a:pt x="149421" y="222238"/>
                  <a:pt x="174821" y="235467"/>
                  <a:pt x="181700" y="250284"/>
                </a:cubicBezTo>
                <a:cubicBezTo>
                  <a:pt x="188579" y="265101"/>
                  <a:pt x="186992" y="300555"/>
                  <a:pt x="181700" y="285209"/>
                </a:cubicBezTo>
                <a:cubicBezTo>
                  <a:pt x="176408" y="269863"/>
                  <a:pt x="148892" y="164559"/>
                  <a:pt x="149950" y="158209"/>
                </a:cubicBezTo>
                <a:cubicBezTo>
                  <a:pt x="151008" y="151859"/>
                  <a:pt x="174821" y="225413"/>
                  <a:pt x="188050" y="247109"/>
                </a:cubicBezTo>
                <a:cubicBezTo>
                  <a:pt x="201279" y="268805"/>
                  <a:pt x="228796" y="289971"/>
                  <a:pt x="229325" y="288384"/>
                </a:cubicBezTo>
                <a:cubicBezTo>
                  <a:pt x="229854" y="286797"/>
                  <a:pt x="208687" y="267746"/>
                  <a:pt x="191225" y="237584"/>
                </a:cubicBezTo>
                <a:cubicBezTo>
                  <a:pt x="173763" y="207422"/>
                  <a:pt x="142012" y="139159"/>
                  <a:pt x="124550" y="107409"/>
                </a:cubicBezTo>
                <a:cubicBezTo>
                  <a:pt x="107088" y="75659"/>
                  <a:pt x="103912" y="61371"/>
                  <a:pt x="86450" y="47084"/>
                </a:cubicBezTo>
                <a:cubicBezTo>
                  <a:pt x="68988" y="32797"/>
                  <a:pt x="-8271" y="-11124"/>
                  <a:pt x="725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00EEA5D-556E-3042-8D10-C260A9FFA085}"/>
              </a:ext>
            </a:extLst>
          </p:cNvPr>
          <p:cNvSpPr/>
          <p:nvPr/>
        </p:nvSpPr>
        <p:spPr>
          <a:xfrm>
            <a:off x="3984482" y="3956044"/>
            <a:ext cx="644075" cy="280479"/>
          </a:xfrm>
          <a:custGeom>
            <a:avLst/>
            <a:gdLst>
              <a:gd name="connsiteX0" fmla="*/ 143 w 644075"/>
              <a:gd name="connsiteY0" fmla="*/ 6 h 280479"/>
              <a:gd name="connsiteX1" fmla="*/ 228743 w 644075"/>
              <a:gd name="connsiteY1" fmla="*/ 158756 h 280479"/>
              <a:gd name="connsiteX2" fmla="*/ 352568 w 644075"/>
              <a:gd name="connsiteY2" fmla="*/ 171456 h 280479"/>
              <a:gd name="connsiteX3" fmla="*/ 638318 w 644075"/>
              <a:gd name="connsiteY3" fmla="*/ 165106 h 280479"/>
              <a:gd name="connsiteX4" fmla="*/ 539893 w 644075"/>
              <a:gd name="connsiteY4" fmla="*/ 171456 h 280479"/>
              <a:gd name="connsiteX5" fmla="*/ 489093 w 644075"/>
              <a:gd name="connsiteY5" fmla="*/ 222256 h 280479"/>
              <a:gd name="connsiteX6" fmla="*/ 498618 w 644075"/>
              <a:gd name="connsiteY6" fmla="*/ 184156 h 280479"/>
              <a:gd name="connsiteX7" fmla="*/ 416068 w 644075"/>
              <a:gd name="connsiteY7" fmla="*/ 238131 h 280479"/>
              <a:gd name="connsiteX8" fmla="*/ 400193 w 644075"/>
              <a:gd name="connsiteY8" fmla="*/ 279406 h 280479"/>
              <a:gd name="connsiteX9" fmla="*/ 406543 w 644075"/>
              <a:gd name="connsiteY9" fmla="*/ 193681 h 280479"/>
              <a:gd name="connsiteX10" fmla="*/ 330343 w 644075"/>
              <a:gd name="connsiteY10" fmla="*/ 269881 h 280479"/>
              <a:gd name="connsiteX11" fmla="*/ 384318 w 644075"/>
              <a:gd name="connsiteY11" fmla="*/ 196856 h 280479"/>
              <a:gd name="connsiteX12" fmla="*/ 276368 w 644075"/>
              <a:gd name="connsiteY12" fmla="*/ 212731 h 280479"/>
              <a:gd name="connsiteX13" fmla="*/ 295418 w 644075"/>
              <a:gd name="connsiteY13" fmla="*/ 196856 h 280479"/>
              <a:gd name="connsiteX14" fmla="*/ 168418 w 644075"/>
              <a:gd name="connsiteY14" fmla="*/ 149231 h 280479"/>
              <a:gd name="connsiteX15" fmla="*/ 193818 w 644075"/>
              <a:gd name="connsiteY15" fmla="*/ 165106 h 280479"/>
              <a:gd name="connsiteX16" fmla="*/ 143 w 644075"/>
              <a:gd name="connsiteY16" fmla="*/ 6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4075" h="280479">
                <a:moveTo>
                  <a:pt x="143" y="6"/>
                </a:moveTo>
                <a:cubicBezTo>
                  <a:pt x="5964" y="-1052"/>
                  <a:pt x="170006" y="130181"/>
                  <a:pt x="228743" y="158756"/>
                </a:cubicBezTo>
                <a:cubicBezTo>
                  <a:pt x="287480" y="187331"/>
                  <a:pt x="352568" y="171456"/>
                  <a:pt x="352568" y="171456"/>
                </a:cubicBezTo>
                <a:lnTo>
                  <a:pt x="638318" y="165106"/>
                </a:lnTo>
                <a:cubicBezTo>
                  <a:pt x="669539" y="165106"/>
                  <a:pt x="564764" y="161931"/>
                  <a:pt x="539893" y="171456"/>
                </a:cubicBezTo>
                <a:cubicBezTo>
                  <a:pt x="515022" y="180981"/>
                  <a:pt x="495972" y="220139"/>
                  <a:pt x="489093" y="222256"/>
                </a:cubicBezTo>
                <a:cubicBezTo>
                  <a:pt x="482214" y="224373"/>
                  <a:pt x="510789" y="181510"/>
                  <a:pt x="498618" y="184156"/>
                </a:cubicBezTo>
                <a:cubicBezTo>
                  <a:pt x="486447" y="186802"/>
                  <a:pt x="432472" y="222256"/>
                  <a:pt x="416068" y="238131"/>
                </a:cubicBezTo>
                <a:cubicBezTo>
                  <a:pt x="399664" y="254006"/>
                  <a:pt x="401780" y="286814"/>
                  <a:pt x="400193" y="279406"/>
                </a:cubicBezTo>
                <a:cubicBezTo>
                  <a:pt x="398606" y="271998"/>
                  <a:pt x="418185" y="195268"/>
                  <a:pt x="406543" y="193681"/>
                </a:cubicBezTo>
                <a:cubicBezTo>
                  <a:pt x="394901" y="192094"/>
                  <a:pt x="334047" y="269352"/>
                  <a:pt x="330343" y="269881"/>
                </a:cubicBezTo>
                <a:cubicBezTo>
                  <a:pt x="326639" y="270410"/>
                  <a:pt x="393314" y="206381"/>
                  <a:pt x="384318" y="196856"/>
                </a:cubicBezTo>
                <a:cubicBezTo>
                  <a:pt x="375322" y="187331"/>
                  <a:pt x="276368" y="212731"/>
                  <a:pt x="276368" y="212731"/>
                </a:cubicBezTo>
                <a:cubicBezTo>
                  <a:pt x="261551" y="212731"/>
                  <a:pt x="313410" y="207439"/>
                  <a:pt x="295418" y="196856"/>
                </a:cubicBezTo>
                <a:cubicBezTo>
                  <a:pt x="277426" y="186273"/>
                  <a:pt x="185351" y="154523"/>
                  <a:pt x="168418" y="149231"/>
                </a:cubicBezTo>
                <a:cubicBezTo>
                  <a:pt x="151485" y="143939"/>
                  <a:pt x="220276" y="187331"/>
                  <a:pt x="193818" y="165106"/>
                </a:cubicBezTo>
                <a:cubicBezTo>
                  <a:pt x="167360" y="142881"/>
                  <a:pt x="-5678" y="1064"/>
                  <a:pt x="14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F0DBB98-D601-482D-F04A-4389F04094C0}"/>
              </a:ext>
            </a:extLst>
          </p:cNvPr>
          <p:cNvSpPr/>
          <p:nvPr/>
        </p:nvSpPr>
        <p:spPr>
          <a:xfrm>
            <a:off x="3984496" y="3865533"/>
            <a:ext cx="566081" cy="257168"/>
          </a:xfrm>
          <a:custGeom>
            <a:avLst/>
            <a:gdLst>
              <a:gd name="connsiteX0" fmla="*/ 129 w 566081"/>
              <a:gd name="connsiteY0" fmla="*/ 80992 h 257168"/>
              <a:gd name="connsiteX1" fmla="*/ 222379 w 566081"/>
              <a:gd name="connsiteY1" fmla="*/ 65117 h 257168"/>
              <a:gd name="connsiteX2" fmla="*/ 219204 w 566081"/>
              <a:gd name="connsiteY2" fmla="*/ 46067 h 257168"/>
              <a:gd name="connsiteX3" fmla="*/ 216029 w 566081"/>
              <a:gd name="connsiteY3" fmla="*/ 100042 h 257168"/>
              <a:gd name="connsiteX4" fmla="*/ 222379 w 566081"/>
              <a:gd name="connsiteY4" fmla="*/ 147667 h 257168"/>
              <a:gd name="connsiteX5" fmla="*/ 273179 w 566081"/>
              <a:gd name="connsiteY5" fmla="*/ 214342 h 257168"/>
              <a:gd name="connsiteX6" fmla="*/ 397004 w 566081"/>
              <a:gd name="connsiteY6" fmla="*/ 255617 h 257168"/>
              <a:gd name="connsiteX7" fmla="*/ 524004 w 566081"/>
              <a:gd name="connsiteY7" fmla="*/ 160367 h 257168"/>
              <a:gd name="connsiteX8" fmla="*/ 536704 w 566081"/>
              <a:gd name="connsiteY8" fmla="*/ 103217 h 257168"/>
              <a:gd name="connsiteX9" fmla="*/ 565279 w 566081"/>
              <a:gd name="connsiteY9" fmla="*/ 154017 h 257168"/>
              <a:gd name="connsiteX10" fmla="*/ 501779 w 566081"/>
              <a:gd name="connsiteY10" fmla="*/ 49242 h 257168"/>
              <a:gd name="connsiteX11" fmla="*/ 438279 w 566081"/>
              <a:gd name="connsiteY11" fmla="*/ 1617 h 257168"/>
              <a:gd name="connsiteX12" fmla="*/ 219204 w 566081"/>
              <a:gd name="connsiteY12" fmla="*/ 11142 h 257168"/>
              <a:gd name="connsiteX13" fmla="*/ 257304 w 566081"/>
              <a:gd name="connsiteY13" fmla="*/ 11142 h 257168"/>
              <a:gd name="connsiteX14" fmla="*/ 129 w 566081"/>
              <a:gd name="connsiteY14" fmla="*/ 80992 h 25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081" h="257168">
                <a:moveTo>
                  <a:pt x="129" y="80992"/>
                </a:moveTo>
                <a:cubicBezTo>
                  <a:pt x="-5692" y="89988"/>
                  <a:pt x="185867" y="70938"/>
                  <a:pt x="222379" y="65117"/>
                </a:cubicBezTo>
                <a:cubicBezTo>
                  <a:pt x="258891" y="59296"/>
                  <a:pt x="220262" y="40246"/>
                  <a:pt x="219204" y="46067"/>
                </a:cubicBezTo>
                <a:cubicBezTo>
                  <a:pt x="218146" y="51888"/>
                  <a:pt x="215500" y="83109"/>
                  <a:pt x="216029" y="100042"/>
                </a:cubicBezTo>
                <a:cubicBezTo>
                  <a:pt x="216558" y="116975"/>
                  <a:pt x="212854" y="128617"/>
                  <a:pt x="222379" y="147667"/>
                </a:cubicBezTo>
                <a:cubicBezTo>
                  <a:pt x="231904" y="166717"/>
                  <a:pt x="244075" y="196350"/>
                  <a:pt x="273179" y="214342"/>
                </a:cubicBezTo>
                <a:cubicBezTo>
                  <a:pt x="302283" y="232334"/>
                  <a:pt x="355200" y="264613"/>
                  <a:pt x="397004" y="255617"/>
                </a:cubicBezTo>
                <a:cubicBezTo>
                  <a:pt x="438808" y="246621"/>
                  <a:pt x="500721" y="185767"/>
                  <a:pt x="524004" y="160367"/>
                </a:cubicBezTo>
                <a:cubicBezTo>
                  <a:pt x="547287" y="134967"/>
                  <a:pt x="529825" y="104275"/>
                  <a:pt x="536704" y="103217"/>
                </a:cubicBezTo>
                <a:cubicBezTo>
                  <a:pt x="543583" y="102159"/>
                  <a:pt x="571100" y="163013"/>
                  <a:pt x="565279" y="154017"/>
                </a:cubicBezTo>
                <a:cubicBezTo>
                  <a:pt x="559458" y="145021"/>
                  <a:pt x="522946" y="74642"/>
                  <a:pt x="501779" y="49242"/>
                </a:cubicBezTo>
                <a:cubicBezTo>
                  <a:pt x="480612" y="23842"/>
                  <a:pt x="485375" y="7967"/>
                  <a:pt x="438279" y="1617"/>
                </a:cubicBezTo>
                <a:cubicBezTo>
                  <a:pt x="391183" y="-4733"/>
                  <a:pt x="249366" y="9555"/>
                  <a:pt x="219204" y="11142"/>
                </a:cubicBezTo>
                <a:cubicBezTo>
                  <a:pt x="189042" y="12729"/>
                  <a:pt x="289583" y="-1029"/>
                  <a:pt x="257304" y="11142"/>
                </a:cubicBezTo>
                <a:cubicBezTo>
                  <a:pt x="225025" y="23313"/>
                  <a:pt x="5950" y="71996"/>
                  <a:pt x="129" y="809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A605FB94-8C82-A2D2-7067-ECE13E643AB9}"/>
              </a:ext>
            </a:extLst>
          </p:cNvPr>
          <p:cNvSpPr/>
          <p:nvPr/>
        </p:nvSpPr>
        <p:spPr>
          <a:xfrm>
            <a:off x="4261739" y="3950857"/>
            <a:ext cx="46834" cy="100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79ED17A-99BD-0BA6-1548-AFC9A7630AFD}"/>
              </a:ext>
            </a:extLst>
          </p:cNvPr>
          <p:cNvSpPr/>
          <p:nvPr/>
        </p:nvSpPr>
        <p:spPr>
          <a:xfrm>
            <a:off x="4373368" y="3944476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43F3BCF-5726-3EEE-0FC8-225C5BB9021D}"/>
              </a:ext>
            </a:extLst>
          </p:cNvPr>
          <p:cNvSpPr/>
          <p:nvPr/>
        </p:nvSpPr>
        <p:spPr>
          <a:xfrm>
            <a:off x="3768725" y="3879829"/>
            <a:ext cx="412751" cy="225704"/>
          </a:xfrm>
          <a:custGeom>
            <a:avLst/>
            <a:gdLst>
              <a:gd name="connsiteX0" fmla="*/ 0 w 412751"/>
              <a:gd name="connsiteY0" fmla="*/ 98446 h 225704"/>
              <a:gd name="connsiteX1" fmla="*/ 161925 w 412751"/>
              <a:gd name="connsiteY1" fmla="*/ 82571 h 225704"/>
              <a:gd name="connsiteX2" fmla="*/ 266700 w 412751"/>
              <a:gd name="connsiteY2" fmla="*/ 53996 h 225704"/>
              <a:gd name="connsiteX3" fmla="*/ 219075 w 412751"/>
              <a:gd name="connsiteY3" fmla="*/ 92096 h 225704"/>
              <a:gd name="connsiteX4" fmla="*/ 260350 w 412751"/>
              <a:gd name="connsiteY4" fmla="*/ 114321 h 225704"/>
              <a:gd name="connsiteX5" fmla="*/ 127000 w 412751"/>
              <a:gd name="connsiteY5" fmla="*/ 225446 h 225704"/>
              <a:gd name="connsiteX6" fmla="*/ 225425 w 412751"/>
              <a:gd name="connsiteY6" fmla="*/ 146071 h 225704"/>
              <a:gd name="connsiteX7" fmla="*/ 203200 w 412751"/>
              <a:gd name="connsiteY7" fmla="*/ 184171 h 225704"/>
              <a:gd name="connsiteX8" fmla="*/ 257175 w 412751"/>
              <a:gd name="connsiteY8" fmla="*/ 117496 h 225704"/>
              <a:gd name="connsiteX9" fmla="*/ 215900 w 412751"/>
              <a:gd name="connsiteY9" fmla="*/ 123846 h 225704"/>
              <a:gd name="connsiteX10" fmla="*/ 250825 w 412751"/>
              <a:gd name="connsiteY10" fmla="*/ 57171 h 225704"/>
              <a:gd name="connsiteX11" fmla="*/ 412750 w 412751"/>
              <a:gd name="connsiteY11" fmla="*/ 21 h 225704"/>
              <a:gd name="connsiteX12" fmla="*/ 247650 w 412751"/>
              <a:gd name="connsiteY12" fmla="*/ 63521 h 225704"/>
              <a:gd name="connsiteX13" fmla="*/ 139700 w 412751"/>
              <a:gd name="connsiteY13" fmla="*/ 82571 h 225704"/>
              <a:gd name="connsiteX14" fmla="*/ 250825 w 412751"/>
              <a:gd name="connsiteY14" fmla="*/ 60346 h 225704"/>
              <a:gd name="connsiteX15" fmla="*/ 184150 w 412751"/>
              <a:gd name="connsiteY15" fmla="*/ 66696 h 225704"/>
              <a:gd name="connsiteX16" fmla="*/ 0 w 412751"/>
              <a:gd name="connsiteY16" fmla="*/ 98446 h 22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51" h="225704">
                <a:moveTo>
                  <a:pt x="0" y="98446"/>
                </a:moveTo>
                <a:cubicBezTo>
                  <a:pt x="58737" y="94212"/>
                  <a:pt x="117475" y="89979"/>
                  <a:pt x="161925" y="82571"/>
                </a:cubicBezTo>
                <a:cubicBezTo>
                  <a:pt x="206375" y="75163"/>
                  <a:pt x="257175" y="52408"/>
                  <a:pt x="266700" y="53996"/>
                </a:cubicBezTo>
                <a:cubicBezTo>
                  <a:pt x="276225" y="55583"/>
                  <a:pt x="220133" y="82042"/>
                  <a:pt x="219075" y="92096"/>
                </a:cubicBezTo>
                <a:cubicBezTo>
                  <a:pt x="218017" y="102150"/>
                  <a:pt x="275696" y="92096"/>
                  <a:pt x="260350" y="114321"/>
                </a:cubicBezTo>
                <a:cubicBezTo>
                  <a:pt x="245004" y="136546"/>
                  <a:pt x="132821" y="220154"/>
                  <a:pt x="127000" y="225446"/>
                </a:cubicBezTo>
                <a:cubicBezTo>
                  <a:pt x="121179" y="230738"/>
                  <a:pt x="212725" y="152950"/>
                  <a:pt x="225425" y="146071"/>
                </a:cubicBezTo>
                <a:cubicBezTo>
                  <a:pt x="238125" y="139192"/>
                  <a:pt x="197908" y="188934"/>
                  <a:pt x="203200" y="184171"/>
                </a:cubicBezTo>
                <a:cubicBezTo>
                  <a:pt x="208492" y="179409"/>
                  <a:pt x="255058" y="127550"/>
                  <a:pt x="257175" y="117496"/>
                </a:cubicBezTo>
                <a:cubicBezTo>
                  <a:pt x="259292" y="107442"/>
                  <a:pt x="216958" y="133900"/>
                  <a:pt x="215900" y="123846"/>
                </a:cubicBezTo>
                <a:cubicBezTo>
                  <a:pt x="214842" y="113792"/>
                  <a:pt x="218017" y="77808"/>
                  <a:pt x="250825" y="57171"/>
                </a:cubicBezTo>
                <a:cubicBezTo>
                  <a:pt x="283633" y="36534"/>
                  <a:pt x="413279" y="-1037"/>
                  <a:pt x="412750" y="21"/>
                </a:cubicBezTo>
                <a:cubicBezTo>
                  <a:pt x="412221" y="1079"/>
                  <a:pt x="293158" y="49763"/>
                  <a:pt x="247650" y="63521"/>
                </a:cubicBezTo>
                <a:cubicBezTo>
                  <a:pt x="202142" y="77279"/>
                  <a:pt x="139171" y="83100"/>
                  <a:pt x="139700" y="82571"/>
                </a:cubicBezTo>
                <a:cubicBezTo>
                  <a:pt x="140229" y="82042"/>
                  <a:pt x="243417" y="62992"/>
                  <a:pt x="250825" y="60346"/>
                </a:cubicBezTo>
                <a:cubicBezTo>
                  <a:pt x="258233" y="57700"/>
                  <a:pt x="184150" y="66696"/>
                  <a:pt x="184150" y="66696"/>
                </a:cubicBezTo>
                <a:lnTo>
                  <a:pt x="0" y="984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0BD3427-0546-9715-0F6B-E36B56197E64}"/>
              </a:ext>
            </a:extLst>
          </p:cNvPr>
          <p:cNvSpPr/>
          <p:nvPr/>
        </p:nvSpPr>
        <p:spPr>
          <a:xfrm>
            <a:off x="4035359" y="4029037"/>
            <a:ext cx="356469" cy="209629"/>
          </a:xfrm>
          <a:custGeom>
            <a:avLst/>
            <a:gdLst>
              <a:gd name="connsiteX0" fmla="*/ 155641 w 356469"/>
              <a:gd name="connsiteY0" fmla="*/ 63538 h 209629"/>
              <a:gd name="connsiteX1" fmla="*/ 15941 w 356469"/>
              <a:gd name="connsiteY1" fmla="*/ 142913 h 209629"/>
              <a:gd name="connsiteX2" fmla="*/ 66741 w 356469"/>
              <a:gd name="connsiteY2" fmla="*/ 114338 h 209629"/>
              <a:gd name="connsiteX3" fmla="*/ 168341 w 356469"/>
              <a:gd name="connsiteY3" fmla="*/ 130213 h 209629"/>
              <a:gd name="connsiteX4" fmla="*/ 352491 w 356469"/>
              <a:gd name="connsiteY4" fmla="*/ 142913 h 209629"/>
              <a:gd name="connsiteX5" fmla="*/ 292166 w 356469"/>
              <a:gd name="connsiteY5" fmla="*/ 155613 h 209629"/>
              <a:gd name="connsiteX6" fmla="*/ 260416 w 356469"/>
              <a:gd name="connsiteY6" fmla="*/ 209588 h 209629"/>
              <a:gd name="connsiteX7" fmla="*/ 298516 w 356469"/>
              <a:gd name="connsiteY7" fmla="*/ 146088 h 209629"/>
              <a:gd name="connsiteX8" fmla="*/ 177866 w 356469"/>
              <a:gd name="connsiteY8" fmla="*/ 136563 h 209629"/>
              <a:gd name="connsiteX9" fmla="*/ 76266 w 356469"/>
              <a:gd name="connsiteY9" fmla="*/ 117513 h 209629"/>
              <a:gd name="connsiteX10" fmla="*/ 66 w 356469"/>
              <a:gd name="connsiteY10" fmla="*/ 38 h 209629"/>
              <a:gd name="connsiteX11" fmla="*/ 88966 w 356469"/>
              <a:gd name="connsiteY11" fmla="*/ 104813 h 209629"/>
              <a:gd name="connsiteX12" fmla="*/ 19116 w 356469"/>
              <a:gd name="connsiteY12" fmla="*/ 127038 h 209629"/>
              <a:gd name="connsiteX13" fmla="*/ 155641 w 356469"/>
              <a:gd name="connsiteY13" fmla="*/ 63538 h 20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6469" h="209629">
                <a:moveTo>
                  <a:pt x="155641" y="63538"/>
                </a:moveTo>
                <a:cubicBezTo>
                  <a:pt x="155112" y="66184"/>
                  <a:pt x="15941" y="142913"/>
                  <a:pt x="15941" y="142913"/>
                </a:cubicBezTo>
                <a:cubicBezTo>
                  <a:pt x="1124" y="151380"/>
                  <a:pt x="41341" y="116455"/>
                  <a:pt x="66741" y="114338"/>
                </a:cubicBezTo>
                <a:cubicBezTo>
                  <a:pt x="92141" y="112221"/>
                  <a:pt x="120716" y="125451"/>
                  <a:pt x="168341" y="130213"/>
                </a:cubicBezTo>
                <a:cubicBezTo>
                  <a:pt x="215966" y="134975"/>
                  <a:pt x="331854" y="138680"/>
                  <a:pt x="352491" y="142913"/>
                </a:cubicBezTo>
                <a:cubicBezTo>
                  <a:pt x="373128" y="147146"/>
                  <a:pt x="307512" y="144501"/>
                  <a:pt x="292166" y="155613"/>
                </a:cubicBezTo>
                <a:cubicBezTo>
                  <a:pt x="276820" y="166725"/>
                  <a:pt x="259358" y="211176"/>
                  <a:pt x="260416" y="209588"/>
                </a:cubicBezTo>
                <a:cubicBezTo>
                  <a:pt x="261474" y="208000"/>
                  <a:pt x="312274" y="158259"/>
                  <a:pt x="298516" y="146088"/>
                </a:cubicBezTo>
                <a:cubicBezTo>
                  <a:pt x="284758" y="133917"/>
                  <a:pt x="214908" y="141325"/>
                  <a:pt x="177866" y="136563"/>
                </a:cubicBezTo>
                <a:cubicBezTo>
                  <a:pt x="140824" y="131801"/>
                  <a:pt x="105899" y="140267"/>
                  <a:pt x="76266" y="117513"/>
                </a:cubicBezTo>
                <a:cubicBezTo>
                  <a:pt x="46633" y="94759"/>
                  <a:pt x="-2051" y="2155"/>
                  <a:pt x="66" y="38"/>
                </a:cubicBezTo>
                <a:cubicBezTo>
                  <a:pt x="2183" y="-2079"/>
                  <a:pt x="85791" y="83646"/>
                  <a:pt x="88966" y="104813"/>
                </a:cubicBezTo>
                <a:cubicBezTo>
                  <a:pt x="92141" y="125980"/>
                  <a:pt x="13295" y="129155"/>
                  <a:pt x="19116" y="127038"/>
                </a:cubicBezTo>
                <a:cubicBezTo>
                  <a:pt x="24937" y="124921"/>
                  <a:pt x="156170" y="60892"/>
                  <a:pt x="155641" y="6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78A4023-752C-B715-5384-6F8D00591792}"/>
              </a:ext>
            </a:extLst>
          </p:cNvPr>
          <p:cNvSpPr/>
          <p:nvPr/>
        </p:nvSpPr>
        <p:spPr>
          <a:xfrm>
            <a:off x="4148649" y="4140037"/>
            <a:ext cx="522995" cy="86039"/>
          </a:xfrm>
          <a:custGeom>
            <a:avLst/>
            <a:gdLst>
              <a:gd name="connsiteX0" fmla="*/ 1076 w 522995"/>
              <a:gd name="connsiteY0" fmla="*/ 63663 h 86039"/>
              <a:gd name="connsiteX1" fmla="*/ 413826 w 522995"/>
              <a:gd name="connsiteY1" fmla="*/ 54138 h 86039"/>
              <a:gd name="connsiteX2" fmla="*/ 363026 w 522995"/>
              <a:gd name="connsiteY2" fmla="*/ 41438 h 86039"/>
              <a:gd name="connsiteX3" fmla="*/ 502726 w 522995"/>
              <a:gd name="connsiteY3" fmla="*/ 47788 h 86039"/>
              <a:gd name="connsiteX4" fmla="*/ 518601 w 522995"/>
              <a:gd name="connsiteY4" fmla="*/ 163 h 86039"/>
              <a:gd name="connsiteX5" fmla="*/ 467801 w 522995"/>
              <a:gd name="connsiteY5" fmla="*/ 66838 h 86039"/>
              <a:gd name="connsiteX6" fmla="*/ 356676 w 522995"/>
              <a:gd name="connsiteY6" fmla="*/ 38263 h 86039"/>
              <a:gd name="connsiteX7" fmla="*/ 356676 w 522995"/>
              <a:gd name="connsiteY7" fmla="*/ 85888 h 86039"/>
              <a:gd name="connsiteX8" fmla="*/ 318576 w 522995"/>
              <a:gd name="connsiteY8" fmla="*/ 19213 h 86039"/>
              <a:gd name="connsiteX9" fmla="*/ 296351 w 522995"/>
              <a:gd name="connsiteY9" fmla="*/ 66838 h 86039"/>
              <a:gd name="connsiteX10" fmla="*/ 293176 w 522995"/>
              <a:gd name="connsiteY10" fmla="*/ 54138 h 86039"/>
              <a:gd name="connsiteX11" fmla="*/ 1076 w 522995"/>
              <a:gd name="connsiteY11" fmla="*/ 63663 h 8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995" h="86039">
                <a:moveTo>
                  <a:pt x="1076" y="63663"/>
                </a:moveTo>
                <a:cubicBezTo>
                  <a:pt x="21184" y="63663"/>
                  <a:pt x="353501" y="57842"/>
                  <a:pt x="413826" y="54138"/>
                </a:cubicBezTo>
                <a:cubicBezTo>
                  <a:pt x="474151" y="50434"/>
                  <a:pt x="348209" y="42496"/>
                  <a:pt x="363026" y="41438"/>
                </a:cubicBezTo>
                <a:cubicBezTo>
                  <a:pt x="377843" y="40380"/>
                  <a:pt x="476797" y="54667"/>
                  <a:pt x="502726" y="47788"/>
                </a:cubicBezTo>
                <a:cubicBezTo>
                  <a:pt x="528655" y="40909"/>
                  <a:pt x="524422" y="-3012"/>
                  <a:pt x="518601" y="163"/>
                </a:cubicBezTo>
                <a:cubicBezTo>
                  <a:pt x="512780" y="3338"/>
                  <a:pt x="494788" y="60488"/>
                  <a:pt x="467801" y="66838"/>
                </a:cubicBezTo>
                <a:cubicBezTo>
                  <a:pt x="440814" y="73188"/>
                  <a:pt x="375197" y="35088"/>
                  <a:pt x="356676" y="38263"/>
                </a:cubicBezTo>
                <a:cubicBezTo>
                  <a:pt x="338155" y="41438"/>
                  <a:pt x="363026" y="89063"/>
                  <a:pt x="356676" y="85888"/>
                </a:cubicBezTo>
                <a:cubicBezTo>
                  <a:pt x="350326" y="82713"/>
                  <a:pt x="328630" y="22388"/>
                  <a:pt x="318576" y="19213"/>
                </a:cubicBezTo>
                <a:cubicBezTo>
                  <a:pt x="308522" y="16038"/>
                  <a:pt x="296351" y="66838"/>
                  <a:pt x="296351" y="66838"/>
                </a:cubicBezTo>
                <a:cubicBezTo>
                  <a:pt x="292118" y="72659"/>
                  <a:pt x="337626" y="53609"/>
                  <a:pt x="293176" y="54138"/>
                </a:cubicBezTo>
                <a:cubicBezTo>
                  <a:pt x="248726" y="54667"/>
                  <a:pt x="-19032" y="63663"/>
                  <a:pt x="1076" y="63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7E19C06-320B-68F7-4CC8-32077FC271B4}"/>
              </a:ext>
            </a:extLst>
          </p:cNvPr>
          <p:cNvSpPr/>
          <p:nvPr/>
        </p:nvSpPr>
        <p:spPr>
          <a:xfrm>
            <a:off x="4460875" y="3819525"/>
            <a:ext cx="208876" cy="249936"/>
          </a:xfrm>
          <a:custGeom>
            <a:avLst/>
            <a:gdLst>
              <a:gd name="connsiteX0" fmla="*/ 0 w 208876"/>
              <a:gd name="connsiteY0" fmla="*/ 0 h 249936"/>
              <a:gd name="connsiteX1" fmla="*/ 111125 w 208876"/>
              <a:gd name="connsiteY1" fmla="*/ 133350 h 249936"/>
              <a:gd name="connsiteX2" fmla="*/ 203200 w 208876"/>
              <a:gd name="connsiteY2" fmla="*/ 244475 h 249936"/>
              <a:gd name="connsiteX3" fmla="*/ 187325 w 208876"/>
              <a:gd name="connsiteY3" fmla="*/ 222250 h 249936"/>
              <a:gd name="connsiteX4" fmla="*/ 92075 w 208876"/>
              <a:gd name="connsiteY4" fmla="*/ 130175 h 249936"/>
              <a:gd name="connsiteX5" fmla="*/ 117475 w 208876"/>
              <a:gd name="connsiteY5" fmla="*/ 161925 h 249936"/>
              <a:gd name="connsiteX6" fmla="*/ 0 w 208876"/>
              <a:gd name="connsiteY6" fmla="*/ 0 h 24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76" h="249936">
                <a:moveTo>
                  <a:pt x="0" y="0"/>
                </a:moveTo>
                <a:lnTo>
                  <a:pt x="111125" y="133350"/>
                </a:lnTo>
                <a:lnTo>
                  <a:pt x="203200" y="244475"/>
                </a:lnTo>
                <a:cubicBezTo>
                  <a:pt x="215900" y="259292"/>
                  <a:pt x="205846" y="241300"/>
                  <a:pt x="187325" y="222250"/>
                </a:cubicBezTo>
                <a:cubicBezTo>
                  <a:pt x="168804" y="203200"/>
                  <a:pt x="103717" y="140229"/>
                  <a:pt x="92075" y="130175"/>
                </a:cubicBezTo>
                <a:cubicBezTo>
                  <a:pt x="80433" y="120121"/>
                  <a:pt x="129646" y="178858"/>
                  <a:pt x="117475" y="161925"/>
                </a:cubicBezTo>
                <a:cubicBezTo>
                  <a:pt x="105304" y="144992"/>
                  <a:pt x="62177" y="8678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BB010AB-DAD1-A340-9517-EA5650F29AB2}"/>
              </a:ext>
            </a:extLst>
          </p:cNvPr>
          <p:cNvSpPr/>
          <p:nvPr/>
        </p:nvSpPr>
        <p:spPr>
          <a:xfrm>
            <a:off x="4321652" y="3465926"/>
            <a:ext cx="464825" cy="269828"/>
          </a:xfrm>
          <a:custGeom>
            <a:avLst/>
            <a:gdLst>
              <a:gd name="connsiteX0" fmla="*/ 212248 w 464825"/>
              <a:gd name="connsiteY0" fmla="*/ 36099 h 269828"/>
              <a:gd name="connsiteX1" fmla="*/ 453548 w 464825"/>
              <a:gd name="connsiteY1" fmla="*/ 261524 h 269828"/>
              <a:gd name="connsiteX2" fmla="*/ 412273 w 464825"/>
              <a:gd name="connsiteY2" fmla="*/ 223424 h 269828"/>
              <a:gd name="connsiteX3" fmla="*/ 297973 w 464825"/>
              <a:gd name="connsiteY3" fmla="*/ 245649 h 269828"/>
              <a:gd name="connsiteX4" fmla="*/ 282098 w 464825"/>
              <a:gd name="connsiteY4" fmla="*/ 207549 h 269828"/>
              <a:gd name="connsiteX5" fmla="*/ 212248 w 464825"/>
              <a:gd name="connsiteY5" fmla="*/ 128174 h 269828"/>
              <a:gd name="connsiteX6" fmla="*/ 9048 w 464825"/>
              <a:gd name="connsiteY6" fmla="*/ 4349 h 269828"/>
              <a:gd name="connsiteX7" fmla="*/ 47148 w 464825"/>
              <a:gd name="connsiteY7" fmla="*/ 32924 h 269828"/>
              <a:gd name="connsiteX8" fmla="*/ 151923 w 464825"/>
              <a:gd name="connsiteY8" fmla="*/ 80549 h 269828"/>
              <a:gd name="connsiteX9" fmla="*/ 263048 w 464825"/>
              <a:gd name="connsiteY9" fmla="*/ 175799 h 269828"/>
              <a:gd name="connsiteX10" fmla="*/ 301148 w 464825"/>
              <a:gd name="connsiteY10" fmla="*/ 239299 h 269828"/>
              <a:gd name="connsiteX11" fmla="*/ 370998 w 464825"/>
              <a:gd name="connsiteY11" fmla="*/ 223424 h 269828"/>
              <a:gd name="connsiteX12" fmla="*/ 348773 w 464825"/>
              <a:gd name="connsiteY12" fmla="*/ 86899 h 269828"/>
              <a:gd name="connsiteX13" fmla="*/ 355123 w 464825"/>
              <a:gd name="connsiteY13" fmla="*/ 156749 h 269828"/>
              <a:gd name="connsiteX14" fmla="*/ 285273 w 464825"/>
              <a:gd name="connsiteY14" fmla="*/ 109124 h 269828"/>
              <a:gd name="connsiteX15" fmla="*/ 212248 w 464825"/>
              <a:gd name="connsiteY15" fmla="*/ 36099 h 26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825" h="269828">
                <a:moveTo>
                  <a:pt x="212248" y="36099"/>
                </a:moveTo>
                <a:cubicBezTo>
                  <a:pt x="240294" y="61499"/>
                  <a:pt x="420211" y="230303"/>
                  <a:pt x="453548" y="261524"/>
                </a:cubicBezTo>
                <a:cubicBezTo>
                  <a:pt x="486885" y="292745"/>
                  <a:pt x="438202" y="226070"/>
                  <a:pt x="412273" y="223424"/>
                </a:cubicBezTo>
                <a:cubicBezTo>
                  <a:pt x="386344" y="220778"/>
                  <a:pt x="319669" y="248295"/>
                  <a:pt x="297973" y="245649"/>
                </a:cubicBezTo>
                <a:cubicBezTo>
                  <a:pt x="276277" y="243003"/>
                  <a:pt x="296385" y="227128"/>
                  <a:pt x="282098" y="207549"/>
                </a:cubicBezTo>
                <a:cubicBezTo>
                  <a:pt x="267811" y="187970"/>
                  <a:pt x="257756" y="162041"/>
                  <a:pt x="212248" y="128174"/>
                </a:cubicBezTo>
                <a:cubicBezTo>
                  <a:pt x="166740" y="94307"/>
                  <a:pt x="36565" y="20224"/>
                  <a:pt x="9048" y="4349"/>
                </a:cubicBezTo>
                <a:cubicBezTo>
                  <a:pt x="-18469" y="-11526"/>
                  <a:pt x="23335" y="20224"/>
                  <a:pt x="47148" y="32924"/>
                </a:cubicBezTo>
                <a:cubicBezTo>
                  <a:pt x="70960" y="45624"/>
                  <a:pt x="115940" y="56737"/>
                  <a:pt x="151923" y="80549"/>
                </a:cubicBezTo>
                <a:cubicBezTo>
                  <a:pt x="187906" y="104361"/>
                  <a:pt x="238177" y="149341"/>
                  <a:pt x="263048" y="175799"/>
                </a:cubicBezTo>
                <a:cubicBezTo>
                  <a:pt x="287919" y="202257"/>
                  <a:pt x="283156" y="231362"/>
                  <a:pt x="301148" y="239299"/>
                </a:cubicBezTo>
                <a:cubicBezTo>
                  <a:pt x="319140" y="247237"/>
                  <a:pt x="363061" y="248824"/>
                  <a:pt x="370998" y="223424"/>
                </a:cubicBezTo>
                <a:cubicBezTo>
                  <a:pt x="378935" y="198024"/>
                  <a:pt x="351419" y="98012"/>
                  <a:pt x="348773" y="86899"/>
                </a:cubicBezTo>
                <a:cubicBezTo>
                  <a:pt x="346127" y="75786"/>
                  <a:pt x="365706" y="153045"/>
                  <a:pt x="355123" y="156749"/>
                </a:cubicBezTo>
                <a:cubicBezTo>
                  <a:pt x="344540" y="160453"/>
                  <a:pt x="306440" y="126586"/>
                  <a:pt x="285273" y="109124"/>
                </a:cubicBezTo>
                <a:cubicBezTo>
                  <a:pt x="264106" y="91662"/>
                  <a:pt x="184202" y="10699"/>
                  <a:pt x="212248" y="3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825E696-4FE1-2890-A0A3-2F250433002C}"/>
              </a:ext>
            </a:extLst>
          </p:cNvPr>
          <p:cNvSpPr/>
          <p:nvPr/>
        </p:nvSpPr>
        <p:spPr>
          <a:xfrm>
            <a:off x="4045697" y="3460443"/>
            <a:ext cx="505008" cy="235451"/>
          </a:xfrm>
          <a:custGeom>
            <a:avLst/>
            <a:gdLst>
              <a:gd name="connsiteX0" fmla="*/ 504078 w 505008"/>
              <a:gd name="connsiteY0" fmla="*/ 235257 h 235451"/>
              <a:gd name="connsiteX1" fmla="*/ 304053 w 505008"/>
              <a:gd name="connsiteY1" fmla="*/ 66982 h 235451"/>
              <a:gd name="connsiteX2" fmla="*/ 205628 w 505008"/>
              <a:gd name="connsiteY2" fmla="*/ 19357 h 235451"/>
              <a:gd name="connsiteX3" fmla="*/ 2428 w 505008"/>
              <a:gd name="connsiteY3" fmla="*/ 307 h 235451"/>
              <a:gd name="connsiteX4" fmla="*/ 104028 w 505008"/>
              <a:gd name="connsiteY4" fmla="*/ 9832 h 235451"/>
              <a:gd name="connsiteX5" fmla="*/ 259603 w 505008"/>
              <a:gd name="connsiteY5" fmla="*/ 38407 h 235451"/>
              <a:gd name="connsiteX6" fmla="*/ 348503 w 505008"/>
              <a:gd name="connsiteY6" fmla="*/ 108257 h 235451"/>
              <a:gd name="connsiteX7" fmla="*/ 392953 w 505008"/>
              <a:gd name="connsiteY7" fmla="*/ 143182 h 235451"/>
              <a:gd name="connsiteX8" fmla="*/ 380253 w 505008"/>
              <a:gd name="connsiteY8" fmla="*/ 101907 h 235451"/>
              <a:gd name="connsiteX9" fmla="*/ 504078 w 505008"/>
              <a:gd name="connsiteY9" fmla="*/ 235257 h 23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008" h="235451">
                <a:moveTo>
                  <a:pt x="504078" y="235257"/>
                </a:moveTo>
                <a:cubicBezTo>
                  <a:pt x="491378" y="229436"/>
                  <a:pt x="353795" y="102965"/>
                  <a:pt x="304053" y="66982"/>
                </a:cubicBezTo>
                <a:cubicBezTo>
                  <a:pt x="254311" y="30999"/>
                  <a:pt x="255899" y="30469"/>
                  <a:pt x="205628" y="19357"/>
                </a:cubicBezTo>
                <a:cubicBezTo>
                  <a:pt x="155357" y="8245"/>
                  <a:pt x="2428" y="307"/>
                  <a:pt x="2428" y="307"/>
                </a:cubicBezTo>
                <a:cubicBezTo>
                  <a:pt x="-14505" y="-1281"/>
                  <a:pt x="61166" y="3482"/>
                  <a:pt x="104028" y="9832"/>
                </a:cubicBezTo>
                <a:cubicBezTo>
                  <a:pt x="146890" y="16182"/>
                  <a:pt x="218857" y="22003"/>
                  <a:pt x="259603" y="38407"/>
                </a:cubicBezTo>
                <a:cubicBezTo>
                  <a:pt x="300349" y="54811"/>
                  <a:pt x="348503" y="108257"/>
                  <a:pt x="348503" y="108257"/>
                </a:cubicBezTo>
                <a:cubicBezTo>
                  <a:pt x="370728" y="125719"/>
                  <a:pt x="387662" y="144240"/>
                  <a:pt x="392953" y="143182"/>
                </a:cubicBezTo>
                <a:cubicBezTo>
                  <a:pt x="398244" y="142124"/>
                  <a:pt x="364907" y="89736"/>
                  <a:pt x="380253" y="101907"/>
                </a:cubicBezTo>
                <a:cubicBezTo>
                  <a:pt x="395599" y="114078"/>
                  <a:pt x="516778" y="241078"/>
                  <a:pt x="504078" y="235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D4B91BB-6464-19D7-B9E9-05CF5F697C80}"/>
              </a:ext>
            </a:extLst>
          </p:cNvPr>
          <p:cNvSpPr/>
          <p:nvPr/>
        </p:nvSpPr>
        <p:spPr>
          <a:xfrm>
            <a:off x="3910659" y="3468016"/>
            <a:ext cx="455149" cy="183234"/>
          </a:xfrm>
          <a:custGeom>
            <a:avLst/>
            <a:gdLst>
              <a:gd name="connsiteX0" fmla="*/ 454966 w 455149"/>
              <a:gd name="connsiteY0" fmla="*/ 183234 h 183234"/>
              <a:gd name="connsiteX1" fmla="*/ 305741 w 455149"/>
              <a:gd name="connsiteY1" fmla="*/ 75284 h 183234"/>
              <a:gd name="connsiteX2" fmla="*/ 178741 w 455149"/>
              <a:gd name="connsiteY2" fmla="*/ 14959 h 183234"/>
              <a:gd name="connsiteX3" fmla="*/ 941 w 455149"/>
              <a:gd name="connsiteY3" fmla="*/ 5434 h 183234"/>
              <a:gd name="connsiteX4" fmla="*/ 261291 w 455149"/>
              <a:gd name="connsiteY4" fmla="*/ 5434 h 183234"/>
              <a:gd name="connsiteX5" fmla="*/ 131116 w 455149"/>
              <a:gd name="connsiteY5" fmla="*/ 2259 h 183234"/>
              <a:gd name="connsiteX6" fmla="*/ 235891 w 455149"/>
              <a:gd name="connsiteY6" fmla="*/ 43534 h 183234"/>
              <a:gd name="connsiteX7" fmla="*/ 356541 w 455149"/>
              <a:gd name="connsiteY7" fmla="*/ 113384 h 183234"/>
              <a:gd name="connsiteX8" fmla="*/ 337491 w 455149"/>
              <a:gd name="connsiteY8" fmla="*/ 75284 h 183234"/>
              <a:gd name="connsiteX9" fmla="*/ 454966 w 455149"/>
              <a:gd name="connsiteY9" fmla="*/ 183234 h 1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149" h="183234">
                <a:moveTo>
                  <a:pt x="454966" y="183234"/>
                </a:moveTo>
                <a:cubicBezTo>
                  <a:pt x="449674" y="183234"/>
                  <a:pt x="351779" y="103330"/>
                  <a:pt x="305741" y="75284"/>
                </a:cubicBezTo>
                <a:cubicBezTo>
                  <a:pt x="259703" y="47238"/>
                  <a:pt x="229541" y="26601"/>
                  <a:pt x="178741" y="14959"/>
                </a:cubicBezTo>
                <a:cubicBezTo>
                  <a:pt x="127941" y="3317"/>
                  <a:pt x="-12817" y="7021"/>
                  <a:pt x="941" y="5434"/>
                </a:cubicBezTo>
                <a:cubicBezTo>
                  <a:pt x="14699" y="3847"/>
                  <a:pt x="261291" y="5434"/>
                  <a:pt x="261291" y="5434"/>
                </a:cubicBezTo>
                <a:cubicBezTo>
                  <a:pt x="282987" y="4905"/>
                  <a:pt x="135349" y="-4091"/>
                  <a:pt x="131116" y="2259"/>
                </a:cubicBezTo>
                <a:cubicBezTo>
                  <a:pt x="126883" y="8609"/>
                  <a:pt x="198320" y="25013"/>
                  <a:pt x="235891" y="43534"/>
                </a:cubicBezTo>
                <a:cubicBezTo>
                  <a:pt x="273462" y="62055"/>
                  <a:pt x="339608" y="108092"/>
                  <a:pt x="356541" y="113384"/>
                </a:cubicBezTo>
                <a:cubicBezTo>
                  <a:pt x="373474" y="118676"/>
                  <a:pt x="325849" y="63113"/>
                  <a:pt x="337491" y="75284"/>
                </a:cubicBezTo>
                <a:cubicBezTo>
                  <a:pt x="349133" y="87455"/>
                  <a:pt x="460258" y="183234"/>
                  <a:pt x="454966" y="183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6653FAB-4346-FDA9-BF7F-C9F5E16816E7}"/>
              </a:ext>
            </a:extLst>
          </p:cNvPr>
          <p:cNvSpPr/>
          <p:nvPr/>
        </p:nvSpPr>
        <p:spPr>
          <a:xfrm>
            <a:off x="3780451" y="3468315"/>
            <a:ext cx="330082" cy="116388"/>
          </a:xfrm>
          <a:custGeom>
            <a:avLst/>
            <a:gdLst>
              <a:gd name="connsiteX0" fmla="*/ 974 w 330082"/>
              <a:gd name="connsiteY0" fmla="*/ 116260 h 116388"/>
              <a:gd name="connsiteX1" fmla="*/ 315299 w 330082"/>
              <a:gd name="connsiteY1" fmla="*/ 5135 h 116388"/>
              <a:gd name="connsiteX2" fmla="*/ 264499 w 330082"/>
              <a:gd name="connsiteY2" fmla="*/ 17835 h 116388"/>
              <a:gd name="connsiteX3" fmla="*/ 137499 w 330082"/>
              <a:gd name="connsiteY3" fmla="*/ 11485 h 116388"/>
              <a:gd name="connsiteX4" fmla="*/ 108924 w 330082"/>
              <a:gd name="connsiteY4" fmla="*/ 49585 h 116388"/>
              <a:gd name="connsiteX5" fmla="*/ 166074 w 330082"/>
              <a:gd name="connsiteY5" fmla="*/ 17835 h 116388"/>
              <a:gd name="connsiteX6" fmla="*/ 213699 w 330082"/>
              <a:gd name="connsiteY6" fmla="*/ 27360 h 116388"/>
              <a:gd name="connsiteX7" fmla="*/ 974 w 330082"/>
              <a:gd name="connsiteY7" fmla="*/ 116260 h 1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082" h="116388">
                <a:moveTo>
                  <a:pt x="974" y="116260"/>
                </a:moveTo>
                <a:cubicBezTo>
                  <a:pt x="17907" y="112556"/>
                  <a:pt x="271378" y="21539"/>
                  <a:pt x="315299" y="5135"/>
                </a:cubicBezTo>
                <a:cubicBezTo>
                  <a:pt x="359220" y="-11269"/>
                  <a:pt x="294132" y="16777"/>
                  <a:pt x="264499" y="17835"/>
                </a:cubicBezTo>
                <a:cubicBezTo>
                  <a:pt x="234866" y="18893"/>
                  <a:pt x="163428" y="6193"/>
                  <a:pt x="137499" y="11485"/>
                </a:cubicBezTo>
                <a:cubicBezTo>
                  <a:pt x="111570" y="16777"/>
                  <a:pt x="104162" y="48527"/>
                  <a:pt x="108924" y="49585"/>
                </a:cubicBezTo>
                <a:cubicBezTo>
                  <a:pt x="113686" y="50643"/>
                  <a:pt x="148612" y="21539"/>
                  <a:pt x="166074" y="17835"/>
                </a:cubicBezTo>
                <a:cubicBezTo>
                  <a:pt x="183536" y="14131"/>
                  <a:pt x="234336" y="12543"/>
                  <a:pt x="213699" y="27360"/>
                </a:cubicBezTo>
                <a:cubicBezTo>
                  <a:pt x="193062" y="42177"/>
                  <a:pt x="-15959" y="119964"/>
                  <a:pt x="974" y="116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97D8283-6A57-876C-994D-5DCFA58FD251}"/>
              </a:ext>
            </a:extLst>
          </p:cNvPr>
          <p:cNvSpPr/>
          <p:nvPr/>
        </p:nvSpPr>
        <p:spPr>
          <a:xfrm>
            <a:off x="3876379" y="3502006"/>
            <a:ext cx="526876" cy="150448"/>
          </a:xfrm>
          <a:custGeom>
            <a:avLst/>
            <a:gdLst>
              <a:gd name="connsiteX0" fmla="*/ 6646 w 526876"/>
              <a:gd name="connsiteY0" fmla="*/ 101619 h 150448"/>
              <a:gd name="connsiteX1" fmla="*/ 489246 w 526876"/>
              <a:gd name="connsiteY1" fmla="*/ 9544 h 150448"/>
              <a:gd name="connsiteX2" fmla="*/ 330496 w 526876"/>
              <a:gd name="connsiteY2" fmla="*/ 53994 h 150448"/>
              <a:gd name="connsiteX3" fmla="*/ 273346 w 526876"/>
              <a:gd name="connsiteY3" fmla="*/ 82569 h 150448"/>
              <a:gd name="connsiteX4" fmla="*/ 524171 w 526876"/>
              <a:gd name="connsiteY4" fmla="*/ 149244 h 150448"/>
              <a:gd name="connsiteX5" fmla="*/ 393996 w 526876"/>
              <a:gd name="connsiteY5" fmla="*/ 120669 h 150448"/>
              <a:gd name="connsiteX6" fmla="*/ 203496 w 526876"/>
              <a:gd name="connsiteY6" fmla="*/ 60344 h 150448"/>
              <a:gd name="connsiteX7" fmla="*/ 365421 w 526876"/>
              <a:gd name="connsiteY7" fmla="*/ 19 h 150448"/>
              <a:gd name="connsiteX8" fmla="*/ 219371 w 526876"/>
              <a:gd name="connsiteY8" fmla="*/ 66694 h 150448"/>
              <a:gd name="connsiteX9" fmla="*/ 6646 w 526876"/>
              <a:gd name="connsiteY9" fmla="*/ 101619 h 15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876" h="150448">
                <a:moveTo>
                  <a:pt x="6646" y="101619"/>
                </a:moveTo>
                <a:cubicBezTo>
                  <a:pt x="51625" y="92094"/>
                  <a:pt x="435271" y="17481"/>
                  <a:pt x="489246" y="9544"/>
                </a:cubicBezTo>
                <a:cubicBezTo>
                  <a:pt x="543221" y="1607"/>
                  <a:pt x="366479" y="41823"/>
                  <a:pt x="330496" y="53994"/>
                </a:cubicBezTo>
                <a:cubicBezTo>
                  <a:pt x="294513" y="66165"/>
                  <a:pt x="241067" y="66694"/>
                  <a:pt x="273346" y="82569"/>
                </a:cubicBezTo>
                <a:cubicBezTo>
                  <a:pt x="305625" y="98444"/>
                  <a:pt x="504063" y="142894"/>
                  <a:pt x="524171" y="149244"/>
                </a:cubicBezTo>
                <a:cubicBezTo>
                  <a:pt x="544279" y="155594"/>
                  <a:pt x="447442" y="135486"/>
                  <a:pt x="393996" y="120669"/>
                </a:cubicBezTo>
                <a:cubicBezTo>
                  <a:pt x="340550" y="105852"/>
                  <a:pt x="208258" y="80452"/>
                  <a:pt x="203496" y="60344"/>
                </a:cubicBezTo>
                <a:cubicBezTo>
                  <a:pt x="198734" y="40236"/>
                  <a:pt x="362775" y="-1039"/>
                  <a:pt x="365421" y="19"/>
                </a:cubicBezTo>
                <a:cubicBezTo>
                  <a:pt x="368067" y="1077"/>
                  <a:pt x="281283" y="47115"/>
                  <a:pt x="219371" y="66694"/>
                </a:cubicBezTo>
                <a:cubicBezTo>
                  <a:pt x="157459" y="86273"/>
                  <a:pt x="-38333" y="111144"/>
                  <a:pt x="6646" y="10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E101813-E933-B943-C9D8-D5F9D6DCE673}"/>
              </a:ext>
            </a:extLst>
          </p:cNvPr>
          <p:cNvSpPr/>
          <p:nvPr/>
        </p:nvSpPr>
        <p:spPr>
          <a:xfrm>
            <a:off x="3851936" y="3528373"/>
            <a:ext cx="742526" cy="177400"/>
          </a:xfrm>
          <a:custGeom>
            <a:avLst/>
            <a:gdLst>
              <a:gd name="connsiteX0" fmla="*/ 8864 w 742526"/>
              <a:gd name="connsiteY0" fmla="*/ 2227 h 177400"/>
              <a:gd name="connsiteX1" fmla="*/ 710539 w 742526"/>
              <a:gd name="connsiteY1" fmla="*/ 170502 h 177400"/>
              <a:gd name="connsiteX2" fmla="*/ 605764 w 742526"/>
              <a:gd name="connsiteY2" fmla="*/ 141927 h 177400"/>
              <a:gd name="connsiteX3" fmla="*/ 447014 w 742526"/>
              <a:gd name="connsiteY3" fmla="*/ 113352 h 177400"/>
              <a:gd name="connsiteX4" fmla="*/ 275564 w 742526"/>
              <a:gd name="connsiteY4" fmla="*/ 107002 h 177400"/>
              <a:gd name="connsiteX5" fmla="*/ 240639 w 742526"/>
              <a:gd name="connsiteY5" fmla="*/ 119702 h 177400"/>
              <a:gd name="connsiteX6" fmla="*/ 507339 w 742526"/>
              <a:gd name="connsiteY6" fmla="*/ 5402 h 177400"/>
              <a:gd name="connsiteX7" fmla="*/ 326364 w 742526"/>
              <a:gd name="connsiteY7" fmla="*/ 68902 h 177400"/>
              <a:gd name="connsiteX8" fmla="*/ 8864 w 742526"/>
              <a:gd name="connsiteY8" fmla="*/ 2227 h 17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526" h="177400">
                <a:moveTo>
                  <a:pt x="8864" y="2227"/>
                </a:moveTo>
                <a:cubicBezTo>
                  <a:pt x="72893" y="19160"/>
                  <a:pt x="611056" y="147219"/>
                  <a:pt x="710539" y="170502"/>
                </a:cubicBezTo>
                <a:cubicBezTo>
                  <a:pt x="810022" y="193785"/>
                  <a:pt x="649685" y="151452"/>
                  <a:pt x="605764" y="141927"/>
                </a:cubicBezTo>
                <a:cubicBezTo>
                  <a:pt x="561843" y="132402"/>
                  <a:pt x="502047" y="119173"/>
                  <a:pt x="447014" y="113352"/>
                </a:cubicBezTo>
                <a:cubicBezTo>
                  <a:pt x="391981" y="107531"/>
                  <a:pt x="309960" y="105944"/>
                  <a:pt x="275564" y="107002"/>
                </a:cubicBezTo>
                <a:cubicBezTo>
                  <a:pt x="241168" y="108060"/>
                  <a:pt x="240639" y="119702"/>
                  <a:pt x="240639" y="119702"/>
                </a:cubicBezTo>
                <a:lnTo>
                  <a:pt x="507339" y="5402"/>
                </a:lnTo>
                <a:cubicBezTo>
                  <a:pt x="521627" y="-3065"/>
                  <a:pt x="406797" y="67315"/>
                  <a:pt x="326364" y="68902"/>
                </a:cubicBezTo>
                <a:cubicBezTo>
                  <a:pt x="245931" y="70490"/>
                  <a:pt x="-55165" y="-14706"/>
                  <a:pt x="8864" y="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84A75C0-FE73-482F-BCB7-0F8DB4B292BF}"/>
              </a:ext>
            </a:extLst>
          </p:cNvPr>
          <p:cNvSpPr/>
          <p:nvPr/>
        </p:nvSpPr>
        <p:spPr>
          <a:xfrm>
            <a:off x="4730750" y="3530484"/>
            <a:ext cx="203057" cy="284328"/>
          </a:xfrm>
          <a:custGeom>
            <a:avLst/>
            <a:gdLst>
              <a:gd name="connsiteX0" fmla="*/ 19050 w 203057"/>
              <a:gd name="connsiteY0" fmla="*/ 116 h 284328"/>
              <a:gd name="connsiteX1" fmla="*/ 196850 w 203057"/>
              <a:gd name="connsiteY1" fmla="*/ 216016 h 284328"/>
              <a:gd name="connsiteX2" fmla="*/ 165100 w 203057"/>
              <a:gd name="connsiteY2" fmla="*/ 158866 h 284328"/>
              <a:gd name="connsiteX3" fmla="*/ 190500 w 203057"/>
              <a:gd name="connsiteY3" fmla="*/ 282691 h 284328"/>
              <a:gd name="connsiteX4" fmla="*/ 165100 w 203057"/>
              <a:gd name="connsiteY4" fmla="*/ 219191 h 284328"/>
              <a:gd name="connsiteX5" fmla="*/ 0 w 203057"/>
              <a:gd name="connsiteY5" fmla="*/ 69966 h 284328"/>
              <a:gd name="connsiteX6" fmla="*/ 165100 w 203057"/>
              <a:gd name="connsiteY6" fmla="*/ 184266 h 284328"/>
              <a:gd name="connsiteX7" fmla="*/ 19050 w 203057"/>
              <a:gd name="connsiteY7" fmla="*/ 116 h 28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57" h="284328">
                <a:moveTo>
                  <a:pt x="19050" y="116"/>
                </a:moveTo>
                <a:cubicBezTo>
                  <a:pt x="24342" y="5408"/>
                  <a:pt x="172508" y="189558"/>
                  <a:pt x="196850" y="216016"/>
                </a:cubicBezTo>
                <a:cubicBezTo>
                  <a:pt x="221192" y="242474"/>
                  <a:pt x="166158" y="147754"/>
                  <a:pt x="165100" y="158866"/>
                </a:cubicBezTo>
                <a:cubicBezTo>
                  <a:pt x="164042" y="169978"/>
                  <a:pt x="190500" y="272637"/>
                  <a:pt x="190500" y="282691"/>
                </a:cubicBezTo>
                <a:cubicBezTo>
                  <a:pt x="190500" y="292745"/>
                  <a:pt x="196850" y="254645"/>
                  <a:pt x="165100" y="219191"/>
                </a:cubicBezTo>
                <a:cubicBezTo>
                  <a:pt x="133350" y="183737"/>
                  <a:pt x="0" y="75787"/>
                  <a:pt x="0" y="69966"/>
                </a:cubicBezTo>
                <a:cubicBezTo>
                  <a:pt x="0" y="64145"/>
                  <a:pt x="165629" y="196437"/>
                  <a:pt x="165100" y="184266"/>
                </a:cubicBezTo>
                <a:cubicBezTo>
                  <a:pt x="164571" y="172095"/>
                  <a:pt x="13758" y="-5176"/>
                  <a:pt x="1905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8598848-B0A0-613D-18AC-3AE816CF8654}"/>
              </a:ext>
            </a:extLst>
          </p:cNvPr>
          <p:cNvSpPr/>
          <p:nvPr/>
        </p:nvSpPr>
        <p:spPr>
          <a:xfrm>
            <a:off x="5580228" y="3956045"/>
            <a:ext cx="134790" cy="286923"/>
          </a:xfrm>
          <a:custGeom>
            <a:avLst/>
            <a:gdLst>
              <a:gd name="connsiteX0" fmla="*/ 134772 w 134790"/>
              <a:gd name="connsiteY0" fmla="*/ 5 h 286923"/>
              <a:gd name="connsiteX1" fmla="*/ 14122 w 134790"/>
              <a:gd name="connsiteY1" fmla="*/ 193680 h 286923"/>
              <a:gd name="connsiteX2" fmla="*/ 4597 w 134790"/>
              <a:gd name="connsiteY2" fmla="*/ 231780 h 286923"/>
              <a:gd name="connsiteX3" fmla="*/ 23647 w 134790"/>
              <a:gd name="connsiteY3" fmla="*/ 285755 h 286923"/>
              <a:gd name="connsiteX4" fmla="*/ 1422 w 134790"/>
              <a:gd name="connsiteY4" fmla="*/ 260355 h 286923"/>
              <a:gd name="connsiteX5" fmla="*/ 20472 w 134790"/>
              <a:gd name="connsiteY5" fmla="*/ 165105 h 286923"/>
              <a:gd name="connsiteX6" fmla="*/ 4597 w 134790"/>
              <a:gd name="connsiteY6" fmla="*/ 200030 h 286923"/>
              <a:gd name="connsiteX7" fmla="*/ 134772 w 134790"/>
              <a:gd name="connsiteY7" fmla="*/ 5 h 28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90" h="286923">
                <a:moveTo>
                  <a:pt x="134772" y="5"/>
                </a:moveTo>
                <a:cubicBezTo>
                  <a:pt x="136360" y="-1053"/>
                  <a:pt x="35818" y="155051"/>
                  <a:pt x="14122" y="193680"/>
                </a:cubicBezTo>
                <a:cubicBezTo>
                  <a:pt x="-7574" y="232309"/>
                  <a:pt x="3009" y="216434"/>
                  <a:pt x="4597" y="231780"/>
                </a:cubicBezTo>
                <a:cubicBezTo>
                  <a:pt x="6184" y="247126"/>
                  <a:pt x="24176" y="280993"/>
                  <a:pt x="23647" y="285755"/>
                </a:cubicBezTo>
                <a:cubicBezTo>
                  <a:pt x="23118" y="290518"/>
                  <a:pt x="1951" y="280463"/>
                  <a:pt x="1422" y="260355"/>
                </a:cubicBezTo>
                <a:cubicBezTo>
                  <a:pt x="893" y="240247"/>
                  <a:pt x="19943" y="175159"/>
                  <a:pt x="20472" y="165105"/>
                </a:cubicBezTo>
                <a:cubicBezTo>
                  <a:pt x="21001" y="155051"/>
                  <a:pt x="-11807" y="223842"/>
                  <a:pt x="4597" y="200030"/>
                </a:cubicBezTo>
                <a:cubicBezTo>
                  <a:pt x="21001" y="176218"/>
                  <a:pt x="133184" y="1063"/>
                  <a:pt x="1347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F191044-827C-8068-C00F-9BB147D338A8}"/>
              </a:ext>
            </a:extLst>
          </p:cNvPr>
          <p:cNvSpPr/>
          <p:nvPr/>
        </p:nvSpPr>
        <p:spPr>
          <a:xfrm>
            <a:off x="5554612" y="4025884"/>
            <a:ext cx="58788" cy="238185"/>
          </a:xfrm>
          <a:custGeom>
            <a:avLst/>
            <a:gdLst>
              <a:gd name="connsiteX0" fmla="*/ 58788 w 58788"/>
              <a:gd name="connsiteY0" fmla="*/ 16 h 238185"/>
              <a:gd name="connsiteX1" fmla="*/ 1638 w 58788"/>
              <a:gd name="connsiteY1" fmla="*/ 158766 h 238185"/>
              <a:gd name="connsiteX2" fmla="*/ 14338 w 58788"/>
              <a:gd name="connsiteY2" fmla="*/ 238141 h 238185"/>
              <a:gd name="connsiteX3" fmla="*/ 1638 w 58788"/>
              <a:gd name="connsiteY3" fmla="*/ 149241 h 238185"/>
              <a:gd name="connsiteX4" fmla="*/ 58788 w 58788"/>
              <a:gd name="connsiteY4" fmla="*/ 16 h 2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8" h="238185">
                <a:moveTo>
                  <a:pt x="58788" y="16"/>
                </a:moveTo>
                <a:cubicBezTo>
                  <a:pt x="58788" y="1603"/>
                  <a:pt x="9046" y="119079"/>
                  <a:pt x="1638" y="158766"/>
                </a:cubicBezTo>
                <a:cubicBezTo>
                  <a:pt x="-5770" y="198453"/>
                  <a:pt x="14338" y="239728"/>
                  <a:pt x="14338" y="238141"/>
                </a:cubicBezTo>
                <a:cubicBezTo>
                  <a:pt x="14338" y="236554"/>
                  <a:pt x="-4183" y="187341"/>
                  <a:pt x="1638" y="149241"/>
                </a:cubicBezTo>
                <a:cubicBezTo>
                  <a:pt x="7459" y="111141"/>
                  <a:pt x="58788" y="-1571"/>
                  <a:pt x="5878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A5AF597-23D8-8E6E-0957-734F968C8AA9}"/>
              </a:ext>
            </a:extLst>
          </p:cNvPr>
          <p:cNvSpPr/>
          <p:nvPr/>
        </p:nvSpPr>
        <p:spPr>
          <a:xfrm>
            <a:off x="5627917" y="3851248"/>
            <a:ext cx="464915" cy="219143"/>
          </a:xfrm>
          <a:custGeom>
            <a:avLst/>
            <a:gdLst>
              <a:gd name="connsiteX0" fmla="*/ 1358 w 464915"/>
              <a:gd name="connsiteY0" fmla="*/ 219102 h 219143"/>
              <a:gd name="connsiteX1" fmla="*/ 191858 w 464915"/>
              <a:gd name="connsiteY1" fmla="*/ 104802 h 219143"/>
              <a:gd name="connsiteX2" fmla="*/ 442683 w 464915"/>
              <a:gd name="connsiteY2" fmla="*/ 114327 h 219143"/>
              <a:gd name="connsiteX3" fmla="*/ 433158 w 464915"/>
              <a:gd name="connsiteY3" fmla="*/ 88927 h 219143"/>
              <a:gd name="connsiteX4" fmla="*/ 464908 w 464915"/>
              <a:gd name="connsiteY4" fmla="*/ 27 h 219143"/>
              <a:gd name="connsiteX5" fmla="*/ 429983 w 464915"/>
              <a:gd name="connsiteY5" fmla="*/ 79402 h 219143"/>
              <a:gd name="connsiteX6" fmla="*/ 401408 w 464915"/>
              <a:gd name="connsiteY6" fmla="*/ 79402 h 219143"/>
              <a:gd name="connsiteX7" fmla="*/ 385533 w 464915"/>
              <a:gd name="connsiteY7" fmla="*/ 44477 h 219143"/>
              <a:gd name="connsiteX8" fmla="*/ 407758 w 464915"/>
              <a:gd name="connsiteY8" fmla="*/ 92102 h 219143"/>
              <a:gd name="connsiteX9" fmla="*/ 296633 w 464915"/>
              <a:gd name="connsiteY9" fmla="*/ 85752 h 219143"/>
              <a:gd name="connsiteX10" fmla="*/ 293458 w 464915"/>
              <a:gd name="connsiteY10" fmla="*/ 6377 h 219143"/>
              <a:gd name="connsiteX11" fmla="*/ 214083 w 464915"/>
              <a:gd name="connsiteY11" fmla="*/ 82577 h 219143"/>
              <a:gd name="connsiteX12" fmla="*/ 131533 w 464915"/>
              <a:gd name="connsiteY12" fmla="*/ 27 h 219143"/>
              <a:gd name="connsiteX13" fmla="*/ 179158 w 464915"/>
              <a:gd name="connsiteY13" fmla="*/ 92102 h 219143"/>
              <a:gd name="connsiteX14" fmla="*/ 106133 w 464915"/>
              <a:gd name="connsiteY14" fmla="*/ 104802 h 219143"/>
              <a:gd name="connsiteX15" fmla="*/ 48983 w 464915"/>
              <a:gd name="connsiteY15" fmla="*/ 50827 h 219143"/>
              <a:gd name="connsiteX16" fmla="*/ 102958 w 464915"/>
              <a:gd name="connsiteY16" fmla="*/ 117502 h 219143"/>
              <a:gd name="connsiteX17" fmla="*/ 1358 w 464915"/>
              <a:gd name="connsiteY17" fmla="*/ 219102 h 2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915" h="219143">
                <a:moveTo>
                  <a:pt x="1358" y="219102"/>
                </a:moveTo>
                <a:cubicBezTo>
                  <a:pt x="16175" y="216985"/>
                  <a:pt x="118304" y="122264"/>
                  <a:pt x="191858" y="104802"/>
                </a:cubicBezTo>
                <a:cubicBezTo>
                  <a:pt x="265412" y="87340"/>
                  <a:pt x="402466" y="116973"/>
                  <a:pt x="442683" y="114327"/>
                </a:cubicBezTo>
                <a:cubicBezTo>
                  <a:pt x="482900" y="111681"/>
                  <a:pt x="429454" y="107977"/>
                  <a:pt x="433158" y="88927"/>
                </a:cubicBezTo>
                <a:cubicBezTo>
                  <a:pt x="436862" y="69877"/>
                  <a:pt x="465437" y="1614"/>
                  <a:pt x="464908" y="27"/>
                </a:cubicBezTo>
                <a:cubicBezTo>
                  <a:pt x="464379" y="-1560"/>
                  <a:pt x="440566" y="66173"/>
                  <a:pt x="429983" y="79402"/>
                </a:cubicBezTo>
                <a:cubicBezTo>
                  <a:pt x="419400" y="92631"/>
                  <a:pt x="408816" y="85223"/>
                  <a:pt x="401408" y="79402"/>
                </a:cubicBezTo>
                <a:cubicBezTo>
                  <a:pt x="394000" y="73581"/>
                  <a:pt x="384475" y="42360"/>
                  <a:pt x="385533" y="44477"/>
                </a:cubicBezTo>
                <a:cubicBezTo>
                  <a:pt x="386591" y="46594"/>
                  <a:pt x="422575" y="85223"/>
                  <a:pt x="407758" y="92102"/>
                </a:cubicBezTo>
                <a:cubicBezTo>
                  <a:pt x="392941" y="98981"/>
                  <a:pt x="315683" y="100039"/>
                  <a:pt x="296633" y="85752"/>
                </a:cubicBezTo>
                <a:cubicBezTo>
                  <a:pt x="277583" y="71464"/>
                  <a:pt x="307216" y="6906"/>
                  <a:pt x="293458" y="6377"/>
                </a:cubicBezTo>
                <a:cubicBezTo>
                  <a:pt x="279700" y="5848"/>
                  <a:pt x="241070" y="83635"/>
                  <a:pt x="214083" y="82577"/>
                </a:cubicBezTo>
                <a:cubicBezTo>
                  <a:pt x="187096" y="81519"/>
                  <a:pt x="137354" y="-1561"/>
                  <a:pt x="131533" y="27"/>
                </a:cubicBezTo>
                <a:cubicBezTo>
                  <a:pt x="125712" y="1614"/>
                  <a:pt x="183391" y="74640"/>
                  <a:pt x="179158" y="92102"/>
                </a:cubicBezTo>
                <a:cubicBezTo>
                  <a:pt x="174925" y="109564"/>
                  <a:pt x="127829" y="111681"/>
                  <a:pt x="106133" y="104802"/>
                </a:cubicBezTo>
                <a:cubicBezTo>
                  <a:pt x="84437" y="97923"/>
                  <a:pt x="49512" y="48710"/>
                  <a:pt x="48983" y="50827"/>
                </a:cubicBezTo>
                <a:cubicBezTo>
                  <a:pt x="48454" y="52944"/>
                  <a:pt x="108250" y="93689"/>
                  <a:pt x="102958" y="117502"/>
                </a:cubicBezTo>
                <a:cubicBezTo>
                  <a:pt x="97666" y="141315"/>
                  <a:pt x="-13459" y="221219"/>
                  <a:pt x="1358" y="219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1F22B5-77BC-18C1-8FAC-F730F67D8DD9}"/>
              </a:ext>
            </a:extLst>
          </p:cNvPr>
          <p:cNvSpPr/>
          <p:nvPr/>
        </p:nvSpPr>
        <p:spPr>
          <a:xfrm>
            <a:off x="5848270" y="3936756"/>
            <a:ext cx="369201" cy="52040"/>
          </a:xfrm>
          <a:custGeom>
            <a:avLst/>
            <a:gdLst>
              <a:gd name="connsiteX0" fmla="*/ 80 w 369201"/>
              <a:gd name="connsiteY0" fmla="*/ 244 h 52040"/>
              <a:gd name="connsiteX1" fmla="*/ 209630 w 369201"/>
              <a:gd name="connsiteY1" fmla="*/ 12944 h 52040"/>
              <a:gd name="connsiteX2" fmla="*/ 298530 w 369201"/>
              <a:gd name="connsiteY2" fmla="*/ 47869 h 52040"/>
              <a:gd name="connsiteX3" fmla="*/ 368380 w 369201"/>
              <a:gd name="connsiteY3" fmla="*/ 51044 h 52040"/>
              <a:gd name="connsiteX4" fmla="*/ 330280 w 369201"/>
              <a:gd name="connsiteY4" fmla="*/ 44694 h 52040"/>
              <a:gd name="connsiteX5" fmla="*/ 235030 w 369201"/>
              <a:gd name="connsiteY5" fmla="*/ 22469 h 52040"/>
              <a:gd name="connsiteX6" fmla="*/ 80 w 369201"/>
              <a:gd name="connsiteY6" fmla="*/ 244 h 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01" h="52040">
                <a:moveTo>
                  <a:pt x="80" y="244"/>
                </a:moveTo>
                <a:cubicBezTo>
                  <a:pt x="-4153" y="-1343"/>
                  <a:pt x="159888" y="5006"/>
                  <a:pt x="209630" y="12944"/>
                </a:cubicBezTo>
                <a:cubicBezTo>
                  <a:pt x="259372" y="20882"/>
                  <a:pt x="272072" y="41519"/>
                  <a:pt x="298530" y="47869"/>
                </a:cubicBezTo>
                <a:cubicBezTo>
                  <a:pt x="324988" y="54219"/>
                  <a:pt x="363088" y="51573"/>
                  <a:pt x="368380" y="51044"/>
                </a:cubicBezTo>
                <a:cubicBezTo>
                  <a:pt x="373672" y="50515"/>
                  <a:pt x="352505" y="49457"/>
                  <a:pt x="330280" y="44694"/>
                </a:cubicBezTo>
                <a:cubicBezTo>
                  <a:pt x="308055" y="39932"/>
                  <a:pt x="284772" y="28819"/>
                  <a:pt x="235030" y="22469"/>
                </a:cubicBezTo>
                <a:cubicBezTo>
                  <a:pt x="185288" y="16119"/>
                  <a:pt x="4313" y="1831"/>
                  <a:pt x="80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9BC4B7F-F7C6-28B7-19EC-E9B3D8DD67F6}"/>
              </a:ext>
            </a:extLst>
          </p:cNvPr>
          <p:cNvSpPr/>
          <p:nvPr/>
        </p:nvSpPr>
        <p:spPr>
          <a:xfrm>
            <a:off x="5622880" y="3987711"/>
            <a:ext cx="159247" cy="159055"/>
          </a:xfrm>
          <a:custGeom>
            <a:avLst/>
            <a:gdLst>
              <a:gd name="connsiteX0" fmla="*/ 158795 w 159247"/>
              <a:gd name="connsiteY0" fmla="*/ 89 h 159055"/>
              <a:gd name="connsiteX1" fmla="*/ 57195 w 159247"/>
              <a:gd name="connsiteY1" fmla="*/ 76289 h 159055"/>
              <a:gd name="connsiteX2" fmla="*/ 19095 w 159247"/>
              <a:gd name="connsiteY2" fmla="*/ 133439 h 159055"/>
              <a:gd name="connsiteX3" fmla="*/ 50845 w 159247"/>
              <a:gd name="connsiteY3" fmla="*/ 158839 h 159055"/>
              <a:gd name="connsiteX4" fmla="*/ 45 w 159247"/>
              <a:gd name="connsiteY4" fmla="*/ 120739 h 159055"/>
              <a:gd name="connsiteX5" fmla="*/ 41320 w 159247"/>
              <a:gd name="connsiteY5" fmla="*/ 79464 h 159055"/>
              <a:gd name="connsiteX6" fmla="*/ 12745 w 159247"/>
              <a:gd name="connsiteY6" fmla="*/ 92164 h 159055"/>
              <a:gd name="connsiteX7" fmla="*/ 158795 w 159247"/>
              <a:gd name="connsiteY7" fmla="*/ 89 h 15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47" h="159055">
                <a:moveTo>
                  <a:pt x="158795" y="89"/>
                </a:moveTo>
                <a:cubicBezTo>
                  <a:pt x="166203" y="-2557"/>
                  <a:pt x="80478" y="54064"/>
                  <a:pt x="57195" y="76289"/>
                </a:cubicBezTo>
                <a:cubicBezTo>
                  <a:pt x="33912" y="98514"/>
                  <a:pt x="20153" y="119681"/>
                  <a:pt x="19095" y="133439"/>
                </a:cubicBezTo>
                <a:cubicBezTo>
                  <a:pt x="18037" y="147197"/>
                  <a:pt x="54020" y="160956"/>
                  <a:pt x="50845" y="158839"/>
                </a:cubicBezTo>
                <a:cubicBezTo>
                  <a:pt x="47670" y="156722"/>
                  <a:pt x="1632" y="133968"/>
                  <a:pt x="45" y="120739"/>
                </a:cubicBezTo>
                <a:cubicBezTo>
                  <a:pt x="-1542" y="107510"/>
                  <a:pt x="39203" y="84226"/>
                  <a:pt x="41320" y="79464"/>
                </a:cubicBezTo>
                <a:cubicBezTo>
                  <a:pt x="43437" y="74702"/>
                  <a:pt x="-6834" y="106451"/>
                  <a:pt x="12745" y="92164"/>
                </a:cubicBezTo>
                <a:cubicBezTo>
                  <a:pt x="32324" y="77877"/>
                  <a:pt x="151387" y="2735"/>
                  <a:pt x="15879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0A2D445-9C2F-6065-EAE0-FA9C1AC54B66}"/>
              </a:ext>
            </a:extLst>
          </p:cNvPr>
          <p:cNvSpPr/>
          <p:nvPr/>
        </p:nvSpPr>
        <p:spPr>
          <a:xfrm>
            <a:off x="5607039" y="4142057"/>
            <a:ext cx="513802" cy="96572"/>
          </a:xfrm>
          <a:custGeom>
            <a:avLst/>
            <a:gdLst>
              <a:gd name="connsiteX0" fmla="*/ 11 w 513802"/>
              <a:gd name="connsiteY0" fmla="*/ 10843 h 96572"/>
              <a:gd name="connsiteX1" fmla="*/ 114311 w 513802"/>
              <a:gd name="connsiteY1" fmla="*/ 1318 h 96572"/>
              <a:gd name="connsiteX2" fmla="*/ 250836 w 513802"/>
              <a:gd name="connsiteY2" fmla="*/ 42593 h 96572"/>
              <a:gd name="connsiteX3" fmla="*/ 508011 w 513802"/>
              <a:gd name="connsiteY3" fmla="*/ 48943 h 96572"/>
              <a:gd name="connsiteX4" fmla="*/ 425461 w 513802"/>
              <a:gd name="connsiteY4" fmla="*/ 52118 h 96572"/>
              <a:gd name="connsiteX5" fmla="*/ 371486 w 513802"/>
              <a:gd name="connsiteY5" fmla="*/ 87043 h 96572"/>
              <a:gd name="connsiteX6" fmla="*/ 311161 w 513802"/>
              <a:gd name="connsiteY6" fmla="*/ 71168 h 96572"/>
              <a:gd name="connsiteX7" fmla="*/ 260361 w 513802"/>
              <a:gd name="connsiteY7" fmla="*/ 90218 h 96572"/>
              <a:gd name="connsiteX8" fmla="*/ 273061 w 513802"/>
              <a:gd name="connsiteY8" fmla="*/ 58468 h 96572"/>
              <a:gd name="connsiteX9" fmla="*/ 184161 w 513802"/>
              <a:gd name="connsiteY9" fmla="*/ 42593 h 96572"/>
              <a:gd name="connsiteX10" fmla="*/ 117486 w 513802"/>
              <a:gd name="connsiteY10" fmla="*/ 96568 h 96572"/>
              <a:gd name="connsiteX11" fmla="*/ 161936 w 513802"/>
              <a:gd name="connsiteY11" fmla="*/ 39418 h 96572"/>
              <a:gd name="connsiteX12" fmla="*/ 120661 w 513802"/>
              <a:gd name="connsiteY12" fmla="*/ 17193 h 96572"/>
              <a:gd name="connsiteX13" fmla="*/ 11 w 513802"/>
              <a:gd name="connsiteY13" fmla="*/ 10843 h 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3802" h="96572">
                <a:moveTo>
                  <a:pt x="11" y="10843"/>
                </a:moveTo>
                <a:cubicBezTo>
                  <a:pt x="-1047" y="8197"/>
                  <a:pt x="72507" y="-3974"/>
                  <a:pt x="114311" y="1318"/>
                </a:cubicBezTo>
                <a:cubicBezTo>
                  <a:pt x="156115" y="6610"/>
                  <a:pt x="185219" y="34656"/>
                  <a:pt x="250836" y="42593"/>
                </a:cubicBezTo>
                <a:cubicBezTo>
                  <a:pt x="316453" y="50530"/>
                  <a:pt x="478907" y="47356"/>
                  <a:pt x="508011" y="48943"/>
                </a:cubicBezTo>
                <a:cubicBezTo>
                  <a:pt x="537115" y="50530"/>
                  <a:pt x="448215" y="45768"/>
                  <a:pt x="425461" y="52118"/>
                </a:cubicBezTo>
                <a:cubicBezTo>
                  <a:pt x="402707" y="58468"/>
                  <a:pt x="390536" y="83868"/>
                  <a:pt x="371486" y="87043"/>
                </a:cubicBezTo>
                <a:cubicBezTo>
                  <a:pt x="352436" y="90218"/>
                  <a:pt x="329682" y="70639"/>
                  <a:pt x="311161" y="71168"/>
                </a:cubicBezTo>
                <a:cubicBezTo>
                  <a:pt x="292640" y="71697"/>
                  <a:pt x="266711" y="92335"/>
                  <a:pt x="260361" y="90218"/>
                </a:cubicBezTo>
                <a:cubicBezTo>
                  <a:pt x="254011" y="88101"/>
                  <a:pt x="285761" y="66405"/>
                  <a:pt x="273061" y="58468"/>
                </a:cubicBezTo>
                <a:cubicBezTo>
                  <a:pt x="260361" y="50531"/>
                  <a:pt x="210090" y="36243"/>
                  <a:pt x="184161" y="42593"/>
                </a:cubicBezTo>
                <a:cubicBezTo>
                  <a:pt x="158232" y="48943"/>
                  <a:pt x="121190" y="97097"/>
                  <a:pt x="117486" y="96568"/>
                </a:cubicBezTo>
                <a:cubicBezTo>
                  <a:pt x="113782" y="96039"/>
                  <a:pt x="161407" y="52647"/>
                  <a:pt x="161936" y="39418"/>
                </a:cubicBezTo>
                <a:cubicBezTo>
                  <a:pt x="162465" y="26189"/>
                  <a:pt x="145003" y="21426"/>
                  <a:pt x="120661" y="17193"/>
                </a:cubicBezTo>
                <a:cubicBezTo>
                  <a:pt x="96319" y="12960"/>
                  <a:pt x="1069" y="13489"/>
                  <a:pt x="11" y="10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45E911E-FCEF-4FB4-4496-418154DF1F75}"/>
              </a:ext>
            </a:extLst>
          </p:cNvPr>
          <p:cNvSpPr/>
          <p:nvPr/>
        </p:nvSpPr>
        <p:spPr>
          <a:xfrm>
            <a:off x="5939920" y="3943308"/>
            <a:ext cx="311715" cy="247760"/>
          </a:xfrm>
          <a:custGeom>
            <a:avLst/>
            <a:gdLst>
              <a:gd name="connsiteX0" fmla="*/ 137030 w 311715"/>
              <a:gd name="connsiteY0" fmla="*/ 42 h 247760"/>
              <a:gd name="connsiteX1" fmla="*/ 232280 w 311715"/>
              <a:gd name="connsiteY1" fmla="*/ 111167 h 247760"/>
              <a:gd name="connsiteX2" fmla="*/ 181480 w 311715"/>
              <a:gd name="connsiteY2" fmla="*/ 165142 h 247760"/>
              <a:gd name="connsiteX3" fmla="*/ 140205 w 311715"/>
              <a:gd name="connsiteY3" fmla="*/ 187367 h 247760"/>
              <a:gd name="connsiteX4" fmla="*/ 171955 w 311715"/>
              <a:gd name="connsiteY4" fmla="*/ 165142 h 247760"/>
              <a:gd name="connsiteX5" fmla="*/ 505 w 311715"/>
              <a:gd name="connsiteY5" fmla="*/ 247692 h 247760"/>
              <a:gd name="connsiteX6" fmla="*/ 235455 w 311715"/>
              <a:gd name="connsiteY6" fmla="*/ 149267 h 247760"/>
              <a:gd name="connsiteX7" fmla="*/ 311655 w 311715"/>
              <a:gd name="connsiteY7" fmla="*/ 155617 h 247760"/>
              <a:gd name="connsiteX8" fmla="*/ 248155 w 311715"/>
              <a:gd name="connsiteY8" fmla="*/ 136567 h 247760"/>
              <a:gd name="connsiteX9" fmla="*/ 244980 w 311715"/>
              <a:gd name="connsiteY9" fmla="*/ 98467 h 247760"/>
              <a:gd name="connsiteX10" fmla="*/ 137030 w 311715"/>
              <a:gd name="connsiteY10" fmla="*/ 42 h 24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715" h="247760">
                <a:moveTo>
                  <a:pt x="137030" y="42"/>
                </a:moveTo>
                <a:cubicBezTo>
                  <a:pt x="134913" y="2159"/>
                  <a:pt x="224872" y="83650"/>
                  <a:pt x="232280" y="111167"/>
                </a:cubicBezTo>
                <a:cubicBezTo>
                  <a:pt x="239688" y="138684"/>
                  <a:pt x="196826" y="152442"/>
                  <a:pt x="181480" y="165142"/>
                </a:cubicBezTo>
                <a:cubicBezTo>
                  <a:pt x="166134" y="177842"/>
                  <a:pt x="141792" y="187367"/>
                  <a:pt x="140205" y="187367"/>
                </a:cubicBezTo>
                <a:cubicBezTo>
                  <a:pt x="138618" y="187367"/>
                  <a:pt x="195238" y="155088"/>
                  <a:pt x="171955" y="165142"/>
                </a:cubicBezTo>
                <a:cubicBezTo>
                  <a:pt x="148672" y="175196"/>
                  <a:pt x="-10078" y="250338"/>
                  <a:pt x="505" y="247692"/>
                </a:cubicBezTo>
                <a:cubicBezTo>
                  <a:pt x="11088" y="245046"/>
                  <a:pt x="183597" y="164613"/>
                  <a:pt x="235455" y="149267"/>
                </a:cubicBezTo>
                <a:cubicBezTo>
                  <a:pt x="287313" y="133921"/>
                  <a:pt x="309538" y="157734"/>
                  <a:pt x="311655" y="155617"/>
                </a:cubicBezTo>
                <a:cubicBezTo>
                  <a:pt x="313772" y="153500"/>
                  <a:pt x="259268" y="146092"/>
                  <a:pt x="248155" y="136567"/>
                </a:cubicBezTo>
                <a:cubicBezTo>
                  <a:pt x="237043" y="127042"/>
                  <a:pt x="262443" y="121750"/>
                  <a:pt x="244980" y="98467"/>
                </a:cubicBezTo>
                <a:cubicBezTo>
                  <a:pt x="227518" y="75184"/>
                  <a:pt x="139147" y="-2075"/>
                  <a:pt x="13703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CE6728D-E06D-F6BD-BE34-F1BFA9807F88}"/>
              </a:ext>
            </a:extLst>
          </p:cNvPr>
          <p:cNvSpPr/>
          <p:nvPr/>
        </p:nvSpPr>
        <p:spPr>
          <a:xfrm>
            <a:off x="5597474" y="4122508"/>
            <a:ext cx="290987" cy="59727"/>
          </a:xfrm>
          <a:custGeom>
            <a:avLst/>
            <a:gdLst>
              <a:gd name="connsiteX0" fmla="*/ 51 w 290987"/>
              <a:gd name="connsiteY0" fmla="*/ 14517 h 59727"/>
              <a:gd name="connsiteX1" fmla="*/ 146101 w 290987"/>
              <a:gd name="connsiteY1" fmla="*/ 1817 h 59727"/>
              <a:gd name="connsiteX2" fmla="*/ 288976 w 290987"/>
              <a:gd name="connsiteY2" fmla="*/ 58967 h 59727"/>
              <a:gd name="connsiteX3" fmla="*/ 225476 w 290987"/>
              <a:gd name="connsiteY3" fmla="*/ 33567 h 59727"/>
              <a:gd name="connsiteX4" fmla="*/ 161976 w 290987"/>
              <a:gd name="connsiteY4" fmla="*/ 17692 h 59727"/>
              <a:gd name="connsiteX5" fmla="*/ 51 w 290987"/>
              <a:gd name="connsiteY5" fmla="*/ 14517 h 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87" h="59727">
                <a:moveTo>
                  <a:pt x="51" y="14517"/>
                </a:moveTo>
                <a:cubicBezTo>
                  <a:pt x="-2595" y="11871"/>
                  <a:pt x="97947" y="-5591"/>
                  <a:pt x="146101" y="1817"/>
                </a:cubicBezTo>
                <a:cubicBezTo>
                  <a:pt x="194255" y="9225"/>
                  <a:pt x="288976" y="58967"/>
                  <a:pt x="288976" y="58967"/>
                </a:cubicBezTo>
                <a:cubicBezTo>
                  <a:pt x="302205" y="64259"/>
                  <a:pt x="246642" y="40446"/>
                  <a:pt x="225476" y="33567"/>
                </a:cubicBezTo>
                <a:cubicBezTo>
                  <a:pt x="204310" y="26688"/>
                  <a:pt x="194255" y="19809"/>
                  <a:pt x="161976" y="17692"/>
                </a:cubicBezTo>
                <a:cubicBezTo>
                  <a:pt x="129697" y="15575"/>
                  <a:pt x="2697" y="17163"/>
                  <a:pt x="51" y="14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41E3998-2212-0B3E-F40F-549F92D137BC}"/>
              </a:ext>
            </a:extLst>
          </p:cNvPr>
          <p:cNvSpPr/>
          <p:nvPr/>
        </p:nvSpPr>
        <p:spPr>
          <a:xfrm>
            <a:off x="5954305" y="4109223"/>
            <a:ext cx="284316" cy="107198"/>
          </a:xfrm>
          <a:custGeom>
            <a:avLst/>
            <a:gdLst>
              <a:gd name="connsiteX0" fmla="*/ 278220 w 284316"/>
              <a:gd name="connsiteY0" fmla="*/ 2402 h 107198"/>
              <a:gd name="connsiteX1" fmla="*/ 5170 w 284316"/>
              <a:gd name="connsiteY1" fmla="*/ 81777 h 107198"/>
              <a:gd name="connsiteX2" fmla="*/ 103595 w 284316"/>
              <a:gd name="connsiteY2" fmla="*/ 59552 h 107198"/>
              <a:gd name="connsiteX3" fmla="*/ 157570 w 284316"/>
              <a:gd name="connsiteY3" fmla="*/ 62727 h 107198"/>
              <a:gd name="connsiteX4" fmla="*/ 192495 w 284316"/>
              <a:gd name="connsiteY4" fmla="*/ 107177 h 107198"/>
              <a:gd name="connsiteX5" fmla="*/ 170270 w 284316"/>
              <a:gd name="connsiteY5" fmla="*/ 56377 h 107198"/>
              <a:gd name="connsiteX6" fmla="*/ 192495 w 284316"/>
              <a:gd name="connsiteY6" fmla="*/ 24627 h 107198"/>
              <a:gd name="connsiteX7" fmla="*/ 278220 w 284316"/>
              <a:gd name="connsiteY7" fmla="*/ 2402 h 1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316" h="107198">
                <a:moveTo>
                  <a:pt x="278220" y="2402"/>
                </a:moveTo>
                <a:cubicBezTo>
                  <a:pt x="246999" y="11927"/>
                  <a:pt x="34274" y="72252"/>
                  <a:pt x="5170" y="81777"/>
                </a:cubicBezTo>
                <a:cubicBezTo>
                  <a:pt x="-23934" y="91302"/>
                  <a:pt x="78195" y="62727"/>
                  <a:pt x="103595" y="59552"/>
                </a:cubicBezTo>
                <a:cubicBezTo>
                  <a:pt x="128995" y="56377"/>
                  <a:pt x="142753" y="54790"/>
                  <a:pt x="157570" y="62727"/>
                </a:cubicBezTo>
                <a:cubicBezTo>
                  <a:pt x="172387" y="70665"/>
                  <a:pt x="190378" y="108235"/>
                  <a:pt x="192495" y="107177"/>
                </a:cubicBezTo>
                <a:cubicBezTo>
                  <a:pt x="194612" y="106119"/>
                  <a:pt x="170270" y="70135"/>
                  <a:pt x="170270" y="56377"/>
                </a:cubicBezTo>
                <a:cubicBezTo>
                  <a:pt x="170270" y="42619"/>
                  <a:pt x="173445" y="35210"/>
                  <a:pt x="192495" y="24627"/>
                </a:cubicBezTo>
                <a:cubicBezTo>
                  <a:pt x="211545" y="14044"/>
                  <a:pt x="309441" y="-7123"/>
                  <a:pt x="278220" y="2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730910D-D832-EDCF-1EBA-DC2BABBB00ED}"/>
              </a:ext>
            </a:extLst>
          </p:cNvPr>
          <p:cNvSpPr/>
          <p:nvPr/>
        </p:nvSpPr>
        <p:spPr>
          <a:xfrm>
            <a:off x="5676892" y="3942523"/>
            <a:ext cx="413082" cy="223091"/>
          </a:xfrm>
          <a:custGeom>
            <a:avLst/>
            <a:gdLst>
              <a:gd name="connsiteX0" fmla="*/ 8 w 413082"/>
              <a:gd name="connsiteY0" fmla="*/ 134177 h 223091"/>
              <a:gd name="connsiteX1" fmla="*/ 117483 w 413082"/>
              <a:gd name="connsiteY1" fmla="*/ 51627 h 223091"/>
              <a:gd name="connsiteX2" fmla="*/ 98433 w 413082"/>
              <a:gd name="connsiteY2" fmla="*/ 96077 h 223091"/>
              <a:gd name="connsiteX3" fmla="*/ 95258 w 413082"/>
              <a:gd name="connsiteY3" fmla="*/ 64327 h 223091"/>
              <a:gd name="connsiteX4" fmla="*/ 85733 w 413082"/>
              <a:gd name="connsiteY4" fmla="*/ 134177 h 223091"/>
              <a:gd name="connsiteX5" fmla="*/ 136533 w 413082"/>
              <a:gd name="connsiteY5" fmla="*/ 194502 h 223091"/>
              <a:gd name="connsiteX6" fmla="*/ 219083 w 413082"/>
              <a:gd name="connsiteY6" fmla="*/ 223077 h 223091"/>
              <a:gd name="connsiteX7" fmla="*/ 323858 w 413082"/>
              <a:gd name="connsiteY7" fmla="*/ 191327 h 223091"/>
              <a:gd name="connsiteX8" fmla="*/ 387358 w 413082"/>
              <a:gd name="connsiteY8" fmla="*/ 131002 h 223091"/>
              <a:gd name="connsiteX9" fmla="*/ 396883 w 413082"/>
              <a:gd name="connsiteY9" fmla="*/ 77027 h 223091"/>
              <a:gd name="connsiteX10" fmla="*/ 412758 w 413082"/>
              <a:gd name="connsiteY10" fmla="*/ 26227 h 223091"/>
              <a:gd name="connsiteX11" fmla="*/ 381008 w 413082"/>
              <a:gd name="connsiteY11" fmla="*/ 19877 h 223091"/>
              <a:gd name="connsiteX12" fmla="*/ 196858 w 413082"/>
              <a:gd name="connsiteY12" fmla="*/ 827 h 223091"/>
              <a:gd name="connsiteX13" fmla="*/ 123833 w 413082"/>
              <a:gd name="connsiteY13" fmla="*/ 13527 h 223091"/>
              <a:gd name="connsiteX14" fmla="*/ 8 w 413082"/>
              <a:gd name="connsiteY14" fmla="*/ 134177 h 22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082" h="223091">
                <a:moveTo>
                  <a:pt x="8" y="134177"/>
                </a:moveTo>
                <a:cubicBezTo>
                  <a:pt x="-1050" y="140527"/>
                  <a:pt x="101079" y="57977"/>
                  <a:pt x="117483" y="51627"/>
                </a:cubicBezTo>
                <a:cubicBezTo>
                  <a:pt x="133887" y="45277"/>
                  <a:pt x="102137" y="93960"/>
                  <a:pt x="98433" y="96077"/>
                </a:cubicBezTo>
                <a:cubicBezTo>
                  <a:pt x="94729" y="98194"/>
                  <a:pt x="97375" y="57977"/>
                  <a:pt x="95258" y="64327"/>
                </a:cubicBezTo>
                <a:cubicBezTo>
                  <a:pt x="93141" y="70677"/>
                  <a:pt x="78854" y="112481"/>
                  <a:pt x="85733" y="134177"/>
                </a:cubicBezTo>
                <a:cubicBezTo>
                  <a:pt x="92612" y="155873"/>
                  <a:pt x="114308" y="179685"/>
                  <a:pt x="136533" y="194502"/>
                </a:cubicBezTo>
                <a:cubicBezTo>
                  <a:pt x="158758" y="209319"/>
                  <a:pt x="187862" y="223606"/>
                  <a:pt x="219083" y="223077"/>
                </a:cubicBezTo>
                <a:cubicBezTo>
                  <a:pt x="250304" y="222548"/>
                  <a:pt x="295812" y="206673"/>
                  <a:pt x="323858" y="191327"/>
                </a:cubicBezTo>
                <a:cubicBezTo>
                  <a:pt x="351904" y="175981"/>
                  <a:pt x="375187" y="150052"/>
                  <a:pt x="387358" y="131002"/>
                </a:cubicBezTo>
                <a:cubicBezTo>
                  <a:pt x="399529" y="111952"/>
                  <a:pt x="392650" y="94489"/>
                  <a:pt x="396883" y="77027"/>
                </a:cubicBezTo>
                <a:cubicBezTo>
                  <a:pt x="401116" y="59565"/>
                  <a:pt x="415404" y="35752"/>
                  <a:pt x="412758" y="26227"/>
                </a:cubicBezTo>
                <a:cubicBezTo>
                  <a:pt x="410112" y="16702"/>
                  <a:pt x="416991" y="24110"/>
                  <a:pt x="381008" y="19877"/>
                </a:cubicBezTo>
                <a:cubicBezTo>
                  <a:pt x="345025" y="15644"/>
                  <a:pt x="239720" y="1885"/>
                  <a:pt x="196858" y="827"/>
                </a:cubicBezTo>
                <a:cubicBezTo>
                  <a:pt x="153996" y="-231"/>
                  <a:pt x="157700" y="-2877"/>
                  <a:pt x="123833" y="13527"/>
                </a:cubicBezTo>
                <a:cubicBezTo>
                  <a:pt x="89966" y="29931"/>
                  <a:pt x="1066" y="127827"/>
                  <a:pt x="8" y="134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31E728D7-02F8-BFBB-AD4D-B0F9248D34A8}"/>
              </a:ext>
            </a:extLst>
          </p:cNvPr>
          <p:cNvSpPr/>
          <p:nvPr/>
        </p:nvSpPr>
        <p:spPr>
          <a:xfrm>
            <a:off x="5931552" y="3987711"/>
            <a:ext cx="69233" cy="692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35C9C964-CDD4-ECE2-BC69-2EA886294FC2}"/>
              </a:ext>
            </a:extLst>
          </p:cNvPr>
          <p:cNvSpPr/>
          <p:nvPr/>
        </p:nvSpPr>
        <p:spPr>
          <a:xfrm>
            <a:off x="5803555" y="4009145"/>
            <a:ext cx="72906" cy="729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73C3E6A-BB36-27CA-2DCD-46A65D28E1FE}"/>
              </a:ext>
            </a:extLst>
          </p:cNvPr>
          <p:cNvSpPr/>
          <p:nvPr/>
        </p:nvSpPr>
        <p:spPr>
          <a:xfrm>
            <a:off x="5591069" y="3894169"/>
            <a:ext cx="221829" cy="166678"/>
          </a:xfrm>
          <a:custGeom>
            <a:avLst/>
            <a:gdLst>
              <a:gd name="connsiteX0" fmla="*/ 106 w 221829"/>
              <a:gd name="connsiteY0" fmla="*/ 166656 h 166678"/>
              <a:gd name="connsiteX1" fmla="*/ 200131 w 221829"/>
              <a:gd name="connsiteY1" fmla="*/ 17431 h 166678"/>
              <a:gd name="connsiteX2" fmla="*/ 209656 w 221829"/>
              <a:gd name="connsiteY2" fmla="*/ 7906 h 166678"/>
              <a:gd name="connsiteX3" fmla="*/ 139806 w 221829"/>
              <a:gd name="connsiteY3" fmla="*/ 49181 h 166678"/>
              <a:gd name="connsiteX4" fmla="*/ 171556 w 221829"/>
              <a:gd name="connsiteY4" fmla="*/ 4731 h 166678"/>
              <a:gd name="connsiteX5" fmla="*/ 106 w 221829"/>
              <a:gd name="connsiteY5" fmla="*/ 166656 h 16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29" h="166678">
                <a:moveTo>
                  <a:pt x="106" y="166656"/>
                </a:moveTo>
                <a:cubicBezTo>
                  <a:pt x="4868" y="168773"/>
                  <a:pt x="200131" y="17431"/>
                  <a:pt x="200131" y="17431"/>
                </a:cubicBezTo>
                <a:cubicBezTo>
                  <a:pt x="235056" y="-9027"/>
                  <a:pt x="219710" y="2614"/>
                  <a:pt x="209656" y="7906"/>
                </a:cubicBezTo>
                <a:cubicBezTo>
                  <a:pt x="199602" y="13198"/>
                  <a:pt x="146156" y="49710"/>
                  <a:pt x="139806" y="49181"/>
                </a:cubicBezTo>
                <a:cubicBezTo>
                  <a:pt x="133456" y="48652"/>
                  <a:pt x="190606" y="-18023"/>
                  <a:pt x="171556" y="4731"/>
                </a:cubicBezTo>
                <a:cubicBezTo>
                  <a:pt x="152506" y="27485"/>
                  <a:pt x="-4656" y="164539"/>
                  <a:pt x="106" y="16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456D407-3B90-FE88-4461-C6BCFACFF6F9}"/>
              </a:ext>
            </a:extLst>
          </p:cNvPr>
          <p:cNvSpPr/>
          <p:nvPr/>
        </p:nvSpPr>
        <p:spPr>
          <a:xfrm>
            <a:off x="5848099" y="3871559"/>
            <a:ext cx="412641" cy="78195"/>
          </a:xfrm>
          <a:custGeom>
            <a:avLst/>
            <a:gdLst>
              <a:gd name="connsiteX0" fmla="*/ 251 w 412641"/>
              <a:gd name="connsiteY0" fmla="*/ 40041 h 78195"/>
              <a:gd name="connsiteX1" fmla="*/ 244726 w 412641"/>
              <a:gd name="connsiteY1" fmla="*/ 40041 h 78195"/>
              <a:gd name="connsiteX2" fmla="*/ 368551 w 412641"/>
              <a:gd name="connsiteY2" fmla="*/ 78141 h 78195"/>
              <a:gd name="connsiteX3" fmla="*/ 286001 w 412641"/>
              <a:gd name="connsiteY3" fmla="*/ 30516 h 78195"/>
              <a:gd name="connsiteX4" fmla="*/ 409826 w 412641"/>
              <a:gd name="connsiteY4" fmla="*/ 59091 h 78195"/>
              <a:gd name="connsiteX5" fmla="*/ 139951 w 412641"/>
              <a:gd name="connsiteY5" fmla="*/ 1941 h 78195"/>
              <a:gd name="connsiteX6" fmla="*/ 197101 w 412641"/>
              <a:gd name="connsiteY6" fmla="*/ 14641 h 78195"/>
              <a:gd name="connsiteX7" fmla="*/ 251 w 412641"/>
              <a:gd name="connsiteY7" fmla="*/ 40041 h 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41" h="78195">
                <a:moveTo>
                  <a:pt x="251" y="40041"/>
                </a:moveTo>
                <a:cubicBezTo>
                  <a:pt x="8188" y="44274"/>
                  <a:pt x="183343" y="33691"/>
                  <a:pt x="244726" y="40041"/>
                </a:cubicBezTo>
                <a:cubicBezTo>
                  <a:pt x="306109" y="46391"/>
                  <a:pt x="361672" y="79728"/>
                  <a:pt x="368551" y="78141"/>
                </a:cubicBezTo>
                <a:cubicBezTo>
                  <a:pt x="375430" y="76554"/>
                  <a:pt x="279122" y="33691"/>
                  <a:pt x="286001" y="30516"/>
                </a:cubicBezTo>
                <a:cubicBezTo>
                  <a:pt x="292880" y="27341"/>
                  <a:pt x="434168" y="63853"/>
                  <a:pt x="409826" y="59091"/>
                </a:cubicBezTo>
                <a:cubicBezTo>
                  <a:pt x="385484" y="54329"/>
                  <a:pt x="175405" y="9349"/>
                  <a:pt x="139951" y="1941"/>
                </a:cubicBezTo>
                <a:cubicBezTo>
                  <a:pt x="104497" y="-5467"/>
                  <a:pt x="219326" y="10408"/>
                  <a:pt x="197101" y="14641"/>
                </a:cubicBezTo>
                <a:cubicBezTo>
                  <a:pt x="174876" y="18874"/>
                  <a:pt x="-7686" y="35808"/>
                  <a:pt x="251" y="4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68584B3-3AFE-DC7F-60D1-C46438E60B11}"/>
              </a:ext>
            </a:extLst>
          </p:cNvPr>
          <p:cNvSpPr/>
          <p:nvPr/>
        </p:nvSpPr>
        <p:spPr>
          <a:xfrm>
            <a:off x="6119848" y="3987755"/>
            <a:ext cx="183145" cy="212972"/>
          </a:xfrm>
          <a:custGeom>
            <a:avLst/>
            <a:gdLst>
              <a:gd name="connsiteX0" fmla="*/ 58702 w 183145"/>
              <a:gd name="connsiteY0" fmla="*/ 45 h 212972"/>
              <a:gd name="connsiteX1" fmla="*/ 182527 w 183145"/>
              <a:gd name="connsiteY1" fmla="*/ 155620 h 212972"/>
              <a:gd name="connsiteX2" fmla="*/ 106327 w 183145"/>
              <a:gd name="connsiteY2" fmla="*/ 133395 h 212972"/>
              <a:gd name="connsiteX3" fmla="*/ 103152 w 183145"/>
              <a:gd name="connsiteY3" fmla="*/ 168320 h 212972"/>
              <a:gd name="connsiteX4" fmla="*/ 122202 w 183145"/>
              <a:gd name="connsiteY4" fmla="*/ 174670 h 212972"/>
              <a:gd name="connsiteX5" fmla="*/ 77752 w 183145"/>
              <a:gd name="connsiteY5" fmla="*/ 161970 h 212972"/>
              <a:gd name="connsiteX6" fmla="*/ 1552 w 183145"/>
              <a:gd name="connsiteY6" fmla="*/ 212770 h 212972"/>
              <a:gd name="connsiteX7" fmla="*/ 153952 w 183145"/>
              <a:gd name="connsiteY7" fmla="*/ 139745 h 212972"/>
              <a:gd name="connsiteX8" fmla="*/ 58702 w 183145"/>
              <a:gd name="connsiteY8" fmla="*/ 45 h 21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45" h="212972">
                <a:moveTo>
                  <a:pt x="58702" y="45"/>
                </a:moveTo>
                <a:cubicBezTo>
                  <a:pt x="63464" y="2691"/>
                  <a:pt x="174590" y="133395"/>
                  <a:pt x="182527" y="155620"/>
                </a:cubicBezTo>
                <a:cubicBezTo>
                  <a:pt x="190465" y="177845"/>
                  <a:pt x="119556" y="131278"/>
                  <a:pt x="106327" y="133395"/>
                </a:cubicBezTo>
                <a:cubicBezTo>
                  <a:pt x="93098" y="135512"/>
                  <a:pt x="100506" y="161441"/>
                  <a:pt x="103152" y="168320"/>
                </a:cubicBezTo>
                <a:cubicBezTo>
                  <a:pt x="105798" y="175199"/>
                  <a:pt x="126435" y="175728"/>
                  <a:pt x="122202" y="174670"/>
                </a:cubicBezTo>
                <a:cubicBezTo>
                  <a:pt x="117969" y="173612"/>
                  <a:pt x="97860" y="155620"/>
                  <a:pt x="77752" y="161970"/>
                </a:cubicBezTo>
                <a:cubicBezTo>
                  <a:pt x="57644" y="168320"/>
                  <a:pt x="-11148" y="216474"/>
                  <a:pt x="1552" y="212770"/>
                </a:cubicBezTo>
                <a:cubicBezTo>
                  <a:pt x="14252" y="209066"/>
                  <a:pt x="142310" y="168320"/>
                  <a:pt x="153952" y="139745"/>
                </a:cubicBezTo>
                <a:cubicBezTo>
                  <a:pt x="165594" y="111170"/>
                  <a:pt x="53940" y="-2601"/>
                  <a:pt x="587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3996B00-F1AB-6F5E-7796-855D80A87F1B}"/>
              </a:ext>
            </a:extLst>
          </p:cNvPr>
          <p:cNvSpPr/>
          <p:nvPr/>
        </p:nvSpPr>
        <p:spPr>
          <a:xfrm>
            <a:off x="5603681" y="4054380"/>
            <a:ext cx="79582" cy="200132"/>
          </a:xfrm>
          <a:custGeom>
            <a:avLst/>
            <a:gdLst>
              <a:gd name="connsiteX0" fmla="*/ 79569 w 79582"/>
              <a:gd name="connsiteY0" fmla="*/ 95 h 200132"/>
              <a:gd name="connsiteX1" fmla="*/ 9719 w 79582"/>
              <a:gd name="connsiteY1" fmla="*/ 111220 h 200132"/>
              <a:gd name="connsiteX2" fmla="*/ 35119 w 79582"/>
              <a:gd name="connsiteY2" fmla="*/ 200120 h 200132"/>
              <a:gd name="connsiteX3" fmla="*/ 9719 w 79582"/>
              <a:gd name="connsiteY3" fmla="*/ 117570 h 200132"/>
              <a:gd name="connsiteX4" fmla="*/ 3369 w 79582"/>
              <a:gd name="connsiteY4" fmla="*/ 92170 h 200132"/>
              <a:gd name="connsiteX5" fmla="*/ 79569 w 79582"/>
              <a:gd name="connsiteY5" fmla="*/ 95 h 2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2" h="200132">
                <a:moveTo>
                  <a:pt x="79569" y="95"/>
                </a:moveTo>
                <a:cubicBezTo>
                  <a:pt x="80627" y="3270"/>
                  <a:pt x="17127" y="77883"/>
                  <a:pt x="9719" y="111220"/>
                </a:cubicBezTo>
                <a:cubicBezTo>
                  <a:pt x="2311" y="144557"/>
                  <a:pt x="35119" y="199062"/>
                  <a:pt x="35119" y="200120"/>
                </a:cubicBezTo>
                <a:cubicBezTo>
                  <a:pt x="35119" y="201178"/>
                  <a:pt x="15011" y="135562"/>
                  <a:pt x="9719" y="117570"/>
                </a:cubicBezTo>
                <a:cubicBezTo>
                  <a:pt x="4427" y="99578"/>
                  <a:pt x="-5098" y="110162"/>
                  <a:pt x="3369" y="92170"/>
                </a:cubicBezTo>
                <a:cubicBezTo>
                  <a:pt x="11836" y="74178"/>
                  <a:pt x="78511" y="-3080"/>
                  <a:pt x="7956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015B00B-F96E-2181-2F31-55EDB3DA57C8}"/>
              </a:ext>
            </a:extLst>
          </p:cNvPr>
          <p:cNvSpPr/>
          <p:nvPr/>
        </p:nvSpPr>
        <p:spPr>
          <a:xfrm>
            <a:off x="6114014" y="4177871"/>
            <a:ext cx="71511" cy="101002"/>
          </a:xfrm>
          <a:custGeom>
            <a:avLst/>
            <a:gdLst>
              <a:gd name="connsiteX0" fmla="*/ 1036 w 71511"/>
              <a:gd name="connsiteY0" fmla="*/ 429 h 101002"/>
              <a:gd name="connsiteX1" fmla="*/ 70886 w 71511"/>
              <a:gd name="connsiteY1" fmla="*/ 98854 h 101002"/>
              <a:gd name="connsiteX2" fmla="*/ 32786 w 71511"/>
              <a:gd name="connsiteY2" fmla="*/ 63929 h 101002"/>
              <a:gd name="connsiteX3" fmla="*/ 1036 w 71511"/>
              <a:gd name="connsiteY3" fmla="*/ 429 h 1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1" h="101002">
                <a:moveTo>
                  <a:pt x="1036" y="429"/>
                </a:moveTo>
                <a:cubicBezTo>
                  <a:pt x="7386" y="6250"/>
                  <a:pt x="65594" y="88271"/>
                  <a:pt x="70886" y="98854"/>
                </a:cubicBezTo>
                <a:cubicBezTo>
                  <a:pt x="76178" y="109437"/>
                  <a:pt x="46544" y="78217"/>
                  <a:pt x="32786" y="63929"/>
                </a:cubicBezTo>
                <a:cubicBezTo>
                  <a:pt x="19028" y="49641"/>
                  <a:pt x="-5314" y="-5392"/>
                  <a:pt x="1036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4592685-D3B6-B9CE-F224-2FBC24BBC261}"/>
              </a:ext>
            </a:extLst>
          </p:cNvPr>
          <p:cNvSpPr/>
          <p:nvPr/>
        </p:nvSpPr>
        <p:spPr>
          <a:xfrm>
            <a:off x="5445034" y="3568552"/>
            <a:ext cx="187449" cy="217166"/>
          </a:xfrm>
          <a:custGeom>
            <a:avLst/>
            <a:gdLst>
              <a:gd name="connsiteX0" fmla="*/ 91 w 187449"/>
              <a:gd name="connsiteY0" fmla="*/ 47773 h 217166"/>
              <a:gd name="connsiteX1" fmla="*/ 9616 w 187449"/>
              <a:gd name="connsiteY1" fmla="*/ 212873 h 217166"/>
              <a:gd name="connsiteX2" fmla="*/ 12791 w 187449"/>
              <a:gd name="connsiteY2" fmla="*/ 165248 h 217166"/>
              <a:gd name="connsiteX3" fmla="*/ 19141 w 187449"/>
              <a:gd name="connsiteY3" fmla="*/ 127148 h 217166"/>
              <a:gd name="connsiteX4" fmla="*/ 76291 w 187449"/>
              <a:gd name="connsiteY4" fmla="*/ 143023 h 217166"/>
              <a:gd name="connsiteX5" fmla="*/ 57241 w 187449"/>
              <a:gd name="connsiteY5" fmla="*/ 184298 h 217166"/>
              <a:gd name="connsiteX6" fmla="*/ 187416 w 187449"/>
              <a:gd name="connsiteY6" fmla="*/ 148 h 217166"/>
              <a:gd name="connsiteX7" fmla="*/ 69941 w 187449"/>
              <a:gd name="connsiteY7" fmla="*/ 152548 h 217166"/>
              <a:gd name="connsiteX8" fmla="*/ 60416 w 187449"/>
              <a:gd name="connsiteY8" fmla="*/ 120798 h 217166"/>
              <a:gd name="connsiteX9" fmla="*/ 9616 w 187449"/>
              <a:gd name="connsiteY9" fmla="*/ 152548 h 217166"/>
              <a:gd name="connsiteX10" fmla="*/ 15966 w 187449"/>
              <a:gd name="connsiteY10" fmla="*/ 133498 h 217166"/>
              <a:gd name="connsiteX11" fmla="*/ 15966 w 187449"/>
              <a:gd name="connsiteY11" fmla="*/ 149373 h 217166"/>
              <a:gd name="connsiteX12" fmla="*/ 91 w 187449"/>
              <a:gd name="connsiteY12" fmla="*/ 47773 h 21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449" h="217166">
                <a:moveTo>
                  <a:pt x="91" y="47773"/>
                </a:moveTo>
                <a:cubicBezTo>
                  <a:pt x="-967" y="58356"/>
                  <a:pt x="7499" y="193294"/>
                  <a:pt x="9616" y="212873"/>
                </a:cubicBezTo>
                <a:cubicBezTo>
                  <a:pt x="11733" y="232452"/>
                  <a:pt x="11204" y="179535"/>
                  <a:pt x="12791" y="165248"/>
                </a:cubicBezTo>
                <a:cubicBezTo>
                  <a:pt x="14378" y="150961"/>
                  <a:pt x="8558" y="130852"/>
                  <a:pt x="19141" y="127148"/>
                </a:cubicBezTo>
                <a:cubicBezTo>
                  <a:pt x="29724" y="123444"/>
                  <a:pt x="69941" y="133498"/>
                  <a:pt x="76291" y="143023"/>
                </a:cubicBezTo>
                <a:cubicBezTo>
                  <a:pt x="82641" y="152548"/>
                  <a:pt x="38720" y="208110"/>
                  <a:pt x="57241" y="184298"/>
                </a:cubicBezTo>
                <a:cubicBezTo>
                  <a:pt x="75762" y="160486"/>
                  <a:pt x="185299" y="5440"/>
                  <a:pt x="187416" y="148"/>
                </a:cubicBezTo>
                <a:cubicBezTo>
                  <a:pt x="189533" y="-5144"/>
                  <a:pt x="91108" y="132440"/>
                  <a:pt x="69941" y="152548"/>
                </a:cubicBezTo>
                <a:cubicBezTo>
                  <a:pt x="48774" y="172656"/>
                  <a:pt x="70470" y="120798"/>
                  <a:pt x="60416" y="120798"/>
                </a:cubicBezTo>
                <a:cubicBezTo>
                  <a:pt x="50362" y="120798"/>
                  <a:pt x="17024" y="150431"/>
                  <a:pt x="9616" y="152548"/>
                </a:cubicBezTo>
                <a:cubicBezTo>
                  <a:pt x="2208" y="154665"/>
                  <a:pt x="14908" y="134027"/>
                  <a:pt x="15966" y="133498"/>
                </a:cubicBezTo>
                <a:cubicBezTo>
                  <a:pt x="17024" y="132969"/>
                  <a:pt x="14379" y="161015"/>
                  <a:pt x="15966" y="149373"/>
                </a:cubicBezTo>
                <a:cubicBezTo>
                  <a:pt x="17553" y="137731"/>
                  <a:pt x="1149" y="37190"/>
                  <a:pt x="91" y="47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6DCE3D1-C053-E3C3-D48C-10547B7479EE}"/>
              </a:ext>
            </a:extLst>
          </p:cNvPr>
          <p:cNvSpPr/>
          <p:nvPr/>
        </p:nvSpPr>
        <p:spPr>
          <a:xfrm>
            <a:off x="5521152" y="3522137"/>
            <a:ext cx="410043" cy="237149"/>
          </a:xfrm>
          <a:custGeom>
            <a:avLst/>
            <a:gdLst>
              <a:gd name="connsiteX0" fmla="*/ 173 w 410043"/>
              <a:gd name="connsiteY0" fmla="*/ 237063 h 237149"/>
              <a:gd name="connsiteX1" fmla="*/ 187498 w 410043"/>
              <a:gd name="connsiteY1" fmla="*/ 43388 h 237149"/>
              <a:gd name="connsiteX2" fmla="*/ 174798 w 410043"/>
              <a:gd name="connsiteY2" fmla="*/ 84663 h 237149"/>
              <a:gd name="connsiteX3" fmla="*/ 314498 w 410043"/>
              <a:gd name="connsiteY3" fmla="*/ 8463 h 237149"/>
              <a:gd name="connsiteX4" fmla="*/ 260523 w 410043"/>
              <a:gd name="connsiteY4" fmla="*/ 40213 h 237149"/>
              <a:gd name="connsiteX5" fmla="*/ 298623 w 410043"/>
              <a:gd name="connsiteY5" fmla="*/ 2113 h 237149"/>
              <a:gd name="connsiteX6" fmla="*/ 409748 w 410043"/>
              <a:gd name="connsiteY6" fmla="*/ 5288 h 237149"/>
              <a:gd name="connsiteX7" fmla="*/ 327198 w 410043"/>
              <a:gd name="connsiteY7" fmla="*/ 8463 h 237149"/>
              <a:gd name="connsiteX8" fmla="*/ 209723 w 410043"/>
              <a:gd name="connsiteY8" fmla="*/ 56088 h 237149"/>
              <a:gd name="connsiteX9" fmla="*/ 174798 w 410043"/>
              <a:gd name="connsiteY9" fmla="*/ 33863 h 237149"/>
              <a:gd name="connsiteX10" fmla="*/ 136698 w 410043"/>
              <a:gd name="connsiteY10" fmla="*/ 37038 h 237149"/>
              <a:gd name="connsiteX11" fmla="*/ 193848 w 410043"/>
              <a:gd name="connsiteY11" fmla="*/ 46563 h 237149"/>
              <a:gd name="connsiteX12" fmla="*/ 120823 w 410043"/>
              <a:gd name="connsiteY12" fmla="*/ 84663 h 237149"/>
              <a:gd name="connsiteX13" fmla="*/ 152573 w 410043"/>
              <a:gd name="connsiteY13" fmla="*/ 68788 h 237149"/>
              <a:gd name="connsiteX14" fmla="*/ 173 w 410043"/>
              <a:gd name="connsiteY14" fmla="*/ 237063 h 2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043" h="237149">
                <a:moveTo>
                  <a:pt x="173" y="237063"/>
                </a:moveTo>
                <a:cubicBezTo>
                  <a:pt x="5994" y="232830"/>
                  <a:pt x="158394" y="68788"/>
                  <a:pt x="187498" y="43388"/>
                </a:cubicBezTo>
                <a:cubicBezTo>
                  <a:pt x="216602" y="17988"/>
                  <a:pt x="153631" y="90484"/>
                  <a:pt x="174798" y="84663"/>
                </a:cubicBezTo>
                <a:cubicBezTo>
                  <a:pt x="195965" y="78842"/>
                  <a:pt x="300211" y="15871"/>
                  <a:pt x="314498" y="8463"/>
                </a:cubicBezTo>
                <a:cubicBezTo>
                  <a:pt x="328785" y="1055"/>
                  <a:pt x="263169" y="41271"/>
                  <a:pt x="260523" y="40213"/>
                </a:cubicBezTo>
                <a:cubicBezTo>
                  <a:pt x="257877" y="39155"/>
                  <a:pt x="273752" y="7934"/>
                  <a:pt x="298623" y="2113"/>
                </a:cubicBezTo>
                <a:cubicBezTo>
                  <a:pt x="323494" y="-3708"/>
                  <a:pt x="404986" y="4230"/>
                  <a:pt x="409748" y="5288"/>
                </a:cubicBezTo>
                <a:cubicBezTo>
                  <a:pt x="414510" y="6346"/>
                  <a:pt x="360535" y="-4"/>
                  <a:pt x="327198" y="8463"/>
                </a:cubicBezTo>
                <a:cubicBezTo>
                  <a:pt x="293861" y="16930"/>
                  <a:pt x="235123" y="51855"/>
                  <a:pt x="209723" y="56088"/>
                </a:cubicBezTo>
                <a:cubicBezTo>
                  <a:pt x="184323" y="60321"/>
                  <a:pt x="186969" y="37038"/>
                  <a:pt x="174798" y="33863"/>
                </a:cubicBezTo>
                <a:cubicBezTo>
                  <a:pt x="162627" y="30688"/>
                  <a:pt x="133523" y="34921"/>
                  <a:pt x="136698" y="37038"/>
                </a:cubicBezTo>
                <a:cubicBezTo>
                  <a:pt x="139873" y="39155"/>
                  <a:pt x="196494" y="38626"/>
                  <a:pt x="193848" y="46563"/>
                </a:cubicBezTo>
                <a:cubicBezTo>
                  <a:pt x="191202" y="54500"/>
                  <a:pt x="127702" y="80959"/>
                  <a:pt x="120823" y="84663"/>
                </a:cubicBezTo>
                <a:cubicBezTo>
                  <a:pt x="113944" y="88367"/>
                  <a:pt x="168448" y="48150"/>
                  <a:pt x="152573" y="68788"/>
                </a:cubicBezTo>
                <a:cubicBezTo>
                  <a:pt x="136698" y="89425"/>
                  <a:pt x="-5648" y="241296"/>
                  <a:pt x="173" y="237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CAB2F68-F0ED-F336-6758-E2A7090EE9DA}"/>
              </a:ext>
            </a:extLst>
          </p:cNvPr>
          <p:cNvSpPr/>
          <p:nvPr/>
        </p:nvSpPr>
        <p:spPr>
          <a:xfrm>
            <a:off x="5584818" y="3639388"/>
            <a:ext cx="356907" cy="91248"/>
          </a:xfrm>
          <a:custGeom>
            <a:avLst/>
            <a:gdLst>
              <a:gd name="connsiteX0" fmla="*/ 7 w 356907"/>
              <a:gd name="connsiteY0" fmla="*/ 91237 h 91248"/>
              <a:gd name="connsiteX1" fmla="*/ 304807 w 356907"/>
              <a:gd name="connsiteY1" fmla="*/ 8687 h 91248"/>
              <a:gd name="connsiteX2" fmla="*/ 241307 w 356907"/>
              <a:gd name="connsiteY2" fmla="*/ 30912 h 91248"/>
              <a:gd name="connsiteX3" fmla="*/ 320682 w 356907"/>
              <a:gd name="connsiteY3" fmla="*/ 24562 h 91248"/>
              <a:gd name="connsiteX4" fmla="*/ 355607 w 356907"/>
              <a:gd name="connsiteY4" fmla="*/ 21387 h 91248"/>
              <a:gd name="connsiteX5" fmla="*/ 314332 w 356907"/>
              <a:gd name="connsiteY5" fmla="*/ 2337 h 91248"/>
              <a:gd name="connsiteX6" fmla="*/ 7 w 356907"/>
              <a:gd name="connsiteY6" fmla="*/ 91237 h 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907" h="91248">
                <a:moveTo>
                  <a:pt x="7" y="91237"/>
                </a:moveTo>
                <a:cubicBezTo>
                  <a:pt x="-1581" y="92295"/>
                  <a:pt x="264590" y="18741"/>
                  <a:pt x="304807" y="8687"/>
                </a:cubicBezTo>
                <a:cubicBezTo>
                  <a:pt x="345024" y="-1367"/>
                  <a:pt x="238661" y="28266"/>
                  <a:pt x="241307" y="30912"/>
                </a:cubicBezTo>
                <a:cubicBezTo>
                  <a:pt x="243953" y="33558"/>
                  <a:pt x="320682" y="24562"/>
                  <a:pt x="320682" y="24562"/>
                </a:cubicBezTo>
                <a:cubicBezTo>
                  <a:pt x="339732" y="22975"/>
                  <a:pt x="356665" y="25091"/>
                  <a:pt x="355607" y="21387"/>
                </a:cubicBezTo>
                <a:cubicBezTo>
                  <a:pt x="354549" y="17683"/>
                  <a:pt x="370424" y="-7717"/>
                  <a:pt x="314332" y="2337"/>
                </a:cubicBezTo>
                <a:cubicBezTo>
                  <a:pt x="258240" y="12391"/>
                  <a:pt x="1595" y="90179"/>
                  <a:pt x="7" y="9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AA41682-2ED7-26A3-08B9-A1F441EA2A2E}"/>
              </a:ext>
            </a:extLst>
          </p:cNvPr>
          <p:cNvSpPr/>
          <p:nvPr/>
        </p:nvSpPr>
        <p:spPr>
          <a:xfrm>
            <a:off x="5600700" y="3511795"/>
            <a:ext cx="530306" cy="190255"/>
          </a:xfrm>
          <a:custGeom>
            <a:avLst/>
            <a:gdLst>
              <a:gd name="connsiteX0" fmla="*/ 0 w 530306"/>
              <a:gd name="connsiteY0" fmla="*/ 190255 h 190255"/>
              <a:gd name="connsiteX1" fmla="*/ 365125 w 530306"/>
              <a:gd name="connsiteY1" fmla="*/ 9280 h 190255"/>
              <a:gd name="connsiteX2" fmla="*/ 311150 w 530306"/>
              <a:gd name="connsiteY2" fmla="*/ 34680 h 190255"/>
              <a:gd name="connsiteX3" fmla="*/ 419100 w 530306"/>
              <a:gd name="connsiteY3" fmla="*/ 107705 h 190255"/>
              <a:gd name="connsiteX4" fmla="*/ 387350 w 530306"/>
              <a:gd name="connsiteY4" fmla="*/ 85480 h 190255"/>
              <a:gd name="connsiteX5" fmla="*/ 530225 w 530306"/>
              <a:gd name="connsiteY5" fmla="*/ 148980 h 190255"/>
              <a:gd name="connsiteX6" fmla="*/ 409575 w 530306"/>
              <a:gd name="connsiteY6" fmla="*/ 101355 h 190255"/>
              <a:gd name="connsiteX7" fmla="*/ 323850 w 530306"/>
              <a:gd name="connsiteY7" fmla="*/ 66430 h 190255"/>
              <a:gd name="connsiteX8" fmla="*/ 244475 w 530306"/>
              <a:gd name="connsiteY8" fmla="*/ 85480 h 190255"/>
              <a:gd name="connsiteX9" fmla="*/ 368300 w 530306"/>
              <a:gd name="connsiteY9" fmla="*/ 44205 h 190255"/>
              <a:gd name="connsiteX10" fmla="*/ 495300 w 530306"/>
              <a:gd name="connsiteY10" fmla="*/ 25155 h 190255"/>
              <a:gd name="connsiteX11" fmla="*/ 390525 w 530306"/>
              <a:gd name="connsiteY11" fmla="*/ 47380 h 190255"/>
              <a:gd name="connsiteX12" fmla="*/ 279400 w 530306"/>
              <a:gd name="connsiteY12" fmla="*/ 56905 h 190255"/>
              <a:gd name="connsiteX13" fmla="*/ 206375 w 530306"/>
              <a:gd name="connsiteY13" fmla="*/ 88655 h 190255"/>
              <a:gd name="connsiteX14" fmla="*/ 98425 w 530306"/>
              <a:gd name="connsiteY14" fmla="*/ 126755 h 190255"/>
              <a:gd name="connsiteX15" fmla="*/ 158750 w 530306"/>
              <a:gd name="connsiteY15" fmla="*/ 79130 h 190255"/>
              <a:gd name="connsiteX16" fmla="*/ 0 w 530306"/>
              <a:gd name="connsiteY16" fmla="*/ 190255 h 1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0306" h="190255">
                <a:moveTo>
                  <a:pt x="0" y="190255"/>
                </a:moveTo>
                <a:lnTo>
                  <a:pt x="365125" y="9280"/>
                </a:lnTo>
                <a:cubicBezTo>
                  <a:pt x="416983" y="-16649"/>
                  <a:pt x="302154" y="18276"/>
                  <a:pt x="311150" y="34680"/>
                </a:cubicBezTo>
                <a:cubicBezTo>
                  <a:pt x="320146" y="51084"/>
                  <a:pt x="406400" y="99238"/>
                  <a:pt x="419100" y="107705"/>
                </a:cubicBezTo>
                <a:cubicBezTo>
                  <a:pt x="431800" y="116172"/>
                  <a:pt x="368829" y="78601"/>
                  <a:pt x="387350" y="85480"/>
                </a:cubicBezTo>
                <a:cubicBezTo>
                  <a:pt x="405871" y="92359"/>
                  <a:pt x="526521" y="146334"/>
                  <a:pt x="530225" y="148980"/>
                </a:cubicBezTo>
                <a:cubicBezTo>
                  <a:pt x="533929" y="151626"/>
                  <a:pt x="409575" y="101355"/>
                  <a:pt x="409575" y="101355"/>
                </a:cubicBezTo>
                <a:cubicBezTo>
                  <a:pt x="375179" y="87597"/>
                  <a:pt x="351367" y="69076"/>
                  <a:pt x="323850" y="66430"/>
                </a:cubicBezTo>
                <a:cubicBezTo>
                  <a:pt x="296333" y="63784"/>
                  <a:pt x="237067" y="89184"/>
                  <a:pt x="244475" y="85480"/>
                </a:cubicBezTo>
                <a:cubicBezTo>
                  <a:pt x="251883" y="81776"/>
                  <a:pt x="326496" y="54259"/>
                  <a:pt x="368300" y="44205"/>
                </a:cubicBezTo>
                <a:cubicBezTo>
                  <a:pt x="410104" y="34151"/>
                  <a:pt x="491596" y="24626"/>
                  <a:pt x="495300" y="25155"/>
                </a:cubicBezTo>
                <a:cubicBezTo>
                  <a:pt x="499004" y="25684"/>
                  <a:pt x="426508" y="42088"/>
                  <a:pt x="390525" y="47380"/>
                </a:cubicBezTo>
                <a:cubicBezTo>
                  <a:pt x="354542" y="52672"/>
                  <a:pt x="310092" y="50026"/>
                  <a:pt x="279400" y="56905"/>
                </a:cubicBezTo>
                <a:cubicBezTo>
                  <a:pt x="248708" y="63784"/>
                  <a:pt x="236537" y="77013"/>
                  <a:pt x="206375" y="88655"/>
                </a:cubicBezTo>
                <a:cubicBezTo>
                  <a:pt x="176213" y="100297"/>
                  <a:pt x="106363" y="128343"/>
                  <a:pt x="98425" y="126755"/>
                </a:cubicBezTo>
                <a:cubicBezTo>
                  <a:pt x="90487" y="125167"/>
                  <a:pt x="158750" y="79130"/>
                  <a:pt x="158750" y="79130"/>
                </a:cubicBezTo>
                <a:lnTo>
                  <a:pt x="0" y="1902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AB7A9C1-BD57-5880-E898-9100CD845A56}"/>
              </a:ext>
            </a:extLst>
          </p:cNvPr>
          <p:cNvSpPr/>
          <p:nvPr/>
        </p:nvSpPr>
        <p:spPr>
          <a:xfrm>
            <a:off x="5930619" y="3508300"/>
            <a:ext cx="278562" cy="156034"/>
          </a:xfrm>
          <a:custGeom>
            <a:avLst/>
            <a:gdLst>
              <a:gd name="connsiteX0" fmla="*/ 281 w 278562"/>
              <a:gd name="connsiteY0" fmla="*/ 75 h 156034"/>
              <a:gd name="connsiteX1" fmla="*/ 187606 w 278562"/>
              <a:gd name="connsiteY1" fmla="*/ 98500 h 156034"/>
              <a:gd name="connsiteX2" fmla="*/ 171731 w 278562"/>
              <a:gd name="connsiteY2" fmla="*/ 47700 h 156034"/>
              <a:gd name="connsiteX3" fmla="*/ 276506 w 278562"/>
              <a:gd name="connsiteY3" fmla="*/ 152475 h 156034"/>
              <a:gd name="connsiteX4" fmla="*/ 225706 w 278562"/>
              <a:gd name="connsiteY4" fmla="*/ 133425 h 156034"/>
              <a:gd name="connsiteX5" fmla="*/ 44731 w 278562"/>
              <a:gd name="connsiteY5" fmla="*/ 152475 h 156034"/>
              <a:gd name="connsiteX6" fmla="*/ 219356 w 278562"/>
              <a:gd name="connsiteY6" fmla="*/ 117550 h 156034"/>
              <a:gd name="connsiteX7" fmla="*/ 146331 w 278562"/>
              <a:gd name="connsiteY7" fmla="*/ 82625 h 156034"/>
              <a:gd name="connsiteX8" fmla="*/ 281 w 278562"/>
              <a:gd name="connsiteY8" fmla="*/ 75 h 15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62" h="156034">
                <a:moveTo>
                  <a:pt x="281" y="75"/>
                </a:moveTo>
                <a:cubicBezTo>
                  <a:pt x="7160" y="2721"/>
                  <a:pt x="159031" y="90562"/>
                  <a:pt x="187606" y="98500"/>
                </a:cubicBezTo>
                <a:cubicBezTo>
                  <a:pt x="216181" y="106438"/>
                  <a:pt x="156914" y="38704"/>
                  <a:pt x="171731" y="47700"/>
                </a:cubicBezTo>
                <a:cubicBezTo>
                  <a:pt x="186548" y="56696"/>
                  <a:pt x="267510" y="138188"/>
                  <a:pt x="276506" y="152475"/>
                </a:cubicBezTo>
                <a:cubicBezTo>
                  <a:pt x="285502" y="166762"/>
                  <a:pt x="264335" y="133425"/>
                  <a:pt x="225706" y="133425"/>
                </a:cubicBezTo>
                <a:cubicBezTo>
                  <a:pt x="187077" y="133425"/>
                  <a:pt x="45789" y="155121"/>
                  <a:pt x="44731" y="152475"/>
                </a:cubicBezTo>
                <a:cubicBezTo>
                  <a:pt x="43673" y="149829"/>
                  <a:pt x="202423" y="129192"/>
                  <a:pt x="219356" y="117550"/>
                </a:cubicBezTo>
                <a:cubicBezTo>
                  <a:pt x="236289" y="105908"/>
                  <a:pt x="178081" y="100087"/>
                  <a:pt x="146331" y="82625"/>
                </a:cubicBezTo>
                <a:cubicBezTo>
                  <a:pt x="114581" y="65163"/>
                  <a:pt x="-6598" y="-2571"/>
                  <a:pt x="28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FC34899-1DC2-F97A-0383-DDDE5F440BE9}"/>
              </a:ext>
            </a:extLst>
          </p:cNvPr>
          <p:cNvSpPr/>
          <p:nvPr/>
        </p:nvSpPr>
        <p:spPr>
          <a:xfrm>
            <a:off x="5609564" y="3533220"/>
            <a:ext cx="597794" cy="156400"/>
          </a:xfrm>
          <a:custGeom>
            <a:avLst/>
            <a:gdLst>
              <a:gd name="connsiteX0" fmla="*/ 661 w 597794"/>
              <a:gd name="connsiteY0" fmla="*/ 156130 h 156400"/>
              <a:gd name="connsiteX1" fmla="*/ 397536 w 597794"/>
              <a:gd name="connsiteY1" fmla="*/ 45005 h 156400"/>
              <a:gd name="connsiteX2" fmla="*/ 381661 w 597794"/>
              <a:gd name="connsiteY2" fmla="*/ 60880 h 156400"/>
              <a:gd name="connsiteX3" fmla="*/ 337211 w 597794"/>
              <a:gd name="connsiteY3" fmla="*/ 140255 h 156400"/>
              <a:gd name="connsiteX4" fmla="*/ 391186 w 597794"/>
              <a:gd name="connsiteY4" fmla="*/ 73580 h 156400"/>
              <a:gd name="connsiteX5" fmla="*/ 521361 w 597794"/>
              <a:gd name="connsiteY5" fmla="*/ 555 h 156400"/>
              <a:gd name="connsiteX6" fmla="*/ 597561 w 597794"/>
              <a:gd name="connsiteY6" fmla="*/ 38655 h 156400"/>
              <a:gd name="connsiteX7" fmla="*/ 543586 w 597794"/>
              <a:gd name="connsiteY7" fmla="*/ 13255 h 156400"/>
              <a:gd name="connsiteX8" fmla="*/ 499136 w 597794"/>
              <a:gd name="connsiteY8" fmla="*/ 10080 h 156400"/>
              <a:gd name="connsiteX9" fmla="*/ 330861 w 597794"/>
              <a:gd name="connsiteY9" fmla="*/ 70405 h 156400"/>
              <a:gd name="connsiteX10" fmla="*/ 276886 w 597794"/>
              <a:gd name="connsiteY10" fmla="*/ 92630 h 156400"/>
              <a:gd name="connsiteX11" fmla="*/ 302286 w 597794"/>
              <a:gd name="connsiteY11" fmla="*/ 76755 h 156400"/>
              <a:gd name="connsiteX12" fmla="*/ 661 w 597794"/>
              <a:gd name="connsiteY12" fmla="*/ 156130 h 1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794" h="156400">
                <a:moveTo>
                  <a:pt x="661" y="156130"/>
                </a:moveTo>
                <a:cubicBezTo>
                  <a:pt x="16536" y="150838"/>
                  <a:pt x="397536" y="45005"/>
                  <a:pt x="397536" y="45005"/>
                </a:cubicBezTo>
                <a:cubicBezTo>
                  <a:pt x="461036" y="29130"/>
                  <a:pt x="391715" y="45005"/>
                  <a:pt x="381661" y="60880"/>
                </a:cubicBezTo>
                <a:cubicBezTo>
                  <a:pt x="371607" y="76755"/>
                  <a:pt x="335623" y="138138"/>
                  <a:pt x="337211" y="140255"/>
                </a:cubicBezTo>
                <a:cubicBezTo>
                  <a:pt x="338799" y="142372"/>
                  <a:pt x="360494" y="96863"/>
                  <a:pt x="391186" y="73580"/>
                </a:cubicBezTo>
                <a:cubicBezTo>
                  <a:pt x="421878" y="50297"/>
                  <a:pt x="486965" y="6376"/>
                  <a:pt x="521361" y="555"/>
                </a:cubicBezTo>
                <a:cubicBezTo>
                  <a:pt x="555757" y="-5266"/>
                  <a:pt x="593857" y="36538"/>
                  <a:pt x="597561" y="38655"/>
                </a:cubicBezTo>
                <a:cubicBezTo>
                  <a:pt x="601265" y="40772"/>
                  <a:pt x="559990" y="18018"/>
                  <a:pt x="543586" y="13255"/>
                </a:cubicBezTo>
                <a:cubicBezTo>
                  <a:pt x="527182" y="8492"/>
                  <a:pt x="534590" y="555"/>
                  <a:pt x="499136" y="10080"/>
                </a:cubicBezTo>
                <a:cubicBezTo>
                  <a:pt x="463682" y="19605"/>
                  <a:pt x="367903" y="56647"/>
                  <a:pt x="330861" y="70405"/>
                </a:cubicBezTo>
                <a:cubicBezTo>
                  <a:pt x="293819" y="84163"/>
                  <a:pt x="281648" y="91572"/>
                  <a:pt x="276886" y="92630"/>
                </a:cubicBezTo>
                <a:cubicBezTo>
                  <a:pt x="272124" y="93688"/>
                  <a:pt x="345148" y="66172"/>
                  <a:pt x="302286" y="76755"/>
                </a:cubicBezTo>
                <a:cubicBezTo>
                  <a:pt x="259424" y="87338"/>
                  <a:pt x="-15214" y="161422"/>
                  <a:pt x="661" y="156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98566DF-F995-13EE-3726-E65B171FBE1E}"/>
              </a:ext>
            </a:extLst>
          </p:cNvPr>
          <p:cNvSpPr/>
          <p:nvPr/>
        </p:nvSpPr>
        <p:spPr>
          <a:xfrm>
            <a:off x="5476875" y="3923909"/>
            <a:ext cx="114336" cy="435373"/>
          </a:xfrm>
          <a:custGeom>
            <a:avLst/>
            <a:gdLst>
              <a:gd name="connsiteX0" fmla="*/ 88900 w 114336"/>
              <a:gd name="connsiteY0" fmla="*/ 391 h 435373"/>
              <a:gd name="connsiteX1" fmla="*/ 28575 w 114336"/>
              <a:gd name="connsiteY1" fmla="*/ 292491 h 435373"/>
              <a:gd name="connsiteX2" fmla="*/ 41275 w 114336"/>
              <a:gd name="connsiteY2" fmla="*/ 244866 h 435373"/>
              <a:gd name="connsiteX3" fmla="*/ 85725 w 114336"/>
              <a:gd name="connsiteY3" fmla="*/ 390916 h 435373"/>
              <a:gd name="connsiteX4" fmla="*/ 60325 w 114336"/>
              <a:gd name="connsiteY4" fmla="*/ 311541 h 435373"/>
              <a:gd name="connsiteX5" fmla="*/ 114300 w 114336"/>
              <a:gd name="connsiteY5" fmla="*/ 435366 h 435373"/>
              <a:gd name="connsiteX6" fmla="*/ 50800 w 114336"/>
              <a:gd name="connsiteY6" fmla="*/ 305191 h 435373"/>
              <a:gd name="connsiteX7" fmla="*/ 44450 w 114336"/>
              <a:gd name="connsiteY7" fmla="*/ 232166 h 435373"/>
              <a:gd name="connsiteX8" fmla="*/ 0 w 114336"/>
              <a:gd name="connsiteY8" fmla="*/ 76591 h 435373"/>
              <a:gd name="connsiteX9" fmla="*/ 44450 w 114336"/>
              <a:gd name="connsiteY9" fmla="*/ 184541 h 435373"/>
              <a:gd name="connsiteX10" fmla="*/ 34925 w 114336"/>
              <a:gd name="connsiteY10" fmla="*/ 228991 h 435373"/>
              <a:gd name="connsiteX11" fmla="*/ 88900 w 114336"/>
              <a:gd name="connsiteY11" fmla="*/ 391 h 43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36" h="435373">
                <a:moveTo>
                  <a:pt x="88900" y="391"/>
                </a:moveTo>
                <a:cubicBezTo>
                  <a:pt x="87842" y="10974"/>
                  <a:pt x="36512" y="251745"/>
                  <a:pt x="28575" y="292491"/>
                </a:cubicBezTo>
                <a:cubicBezTo>
                  <a:pt x="20638" y="333237"/>
                  <a:pt x="31750" y="228462"/>
                  <a:pt x="41275" y="244866"/>
                </a:cubicBezTo>
                <a:cubicBezTo>
                  <a:pt x="50800" y="261270"/>
                  <a:pt x="82550" y="379803"/>
                  <a:pt x="85725" y="390916"/>
                </a:cubicBezTo>
                <a:cubicBezTo>
                  <a:pt x="88900" y="402029"/>
                  <a:pt x="55562" y="304133"/>
                  <a:pt x="60325" y="311541"/>
                </a:cubicBezTo>
                <a:cubicBezTo>
                  <a:pt x="65087" y="318949"/>
                  <a:pt x="115888" y="436424"/>
                  <a:pt x="114300" y="435366"/>
                </a:cubicBezTo>
                <a:cubicBezTo>
                  <a:pt x="112712" y="434308"/>
                  <a:pt x="62442" y="339058"/>
                  <a:pt x="50800" y="305191"/>
                </a:cubicBezTo>
                <a:cubicBezTo>
                  <a:pt x="39158" y="271324"/>
                  <a:pt x="52917" y="270266"/>
                  <a:pt x="44450" y="232166"/>
                </a:cubicBezTo>
                <a:cubicBezTo>
                  <a:pt x="35983" y="194066"/>
                  <a:pt x="0" y="84528"/>
                  <a:pt x="0" y="76591"/>
                </a:cubicBezTo>
                <a:cubicBezTo>
                  <a:pt x="0" y="68654"/>
                  <a:pt x="38629" y="159141"/>
                  <a:pt x="44450" y="184541"/>
                </a:cubicBezTo>
                <a:cubicBezTo>
                  <a:pt x="50271" y="209941"/>
                  <a:pt x="25400" y="260741"/>
                  <a:pt x="34925" y="228991"/>
                </a:cubicBezTo>
                <a:cubicBezTo>
                  <a:pt x="44450" y="197241"/>
                  <a:pt x="89958" y="-10192"/>
                  <a:pt x="88900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4A4C193-3B84-AC0E-27CB-0C2DF323C4E7}"/>
              </a:ext>
            </a:extLst>
          </p:cNvPr>
          <p:cNvSpPr/>
          <p:nvPr/>
        </p:nvSpPr>
        <p:spPr>
          <a:xfrm>
            <a:off x="6064935" y="3767899"/>
            <a:ext cx="154931" cy="115218"/>
          </a:xfrm>
          <a:custGeom>
            <a:avLst/>
            <a:gdLst>
              <a:gd name="connsiteX0" fmla="*/ 2490 w 154931"/>
              <a:gd name="connsiteY0" fmla="*/ 826 h 115218"/>
              <a:gd name="connsiteX1" fmla="*/ 116790 w 154931"/>
              <a:gd name="connsiteY1" fmla="*/ 67501 h 115218"/>
              <a:gd name="connsiteX2" fmla="*/ 154890 w 154931"/>
              <a:gd name="connsiteY2" fmla="*/ 115126 h 115218"/>
              <a:gd name="connsiteX3" fmla="*/ 123140 w 154931"/>
              <a:gd name="connsiteY3" fmla="*/ 80201 h 115218"/>
              <a:gd name="connsiteX4" fmla="*/ 75515 w 154931"/>
              <a:gd name="connsiteY4" fmla="*/ 102426 h 115218"/>
              <a:gd name="connsiteX5" fmla="*/ 110440 w 154931"/>
              <a:gd name="connsiteY5" fmla="*/ 77026 h 115218"/>
              <a:gd name="connsiteX6" fmla="*/ 43765 w 154931"/>
              <a:gd name="connsiteY6" fmla="*/ 32576 h 115218"/>
              <a:gd name="connsiteX7" fmla="*/ 2490 w 154931"/>
              <a:gd name="connsiteY7" fmla="*/ 826 h 11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931" h="115218">
                <a:moveTo>
                  <a:pt x="2490" y="826"/>
                </a:moveTo>
                <a:cubicBezTo>
                  <a:pt x="14661" y="6647"/>
                  <a:pt x="91390" y="48451"/>
                  <a:pt x="116790" y="67501"/>
                </a:cubicBezTo>
                <a:cubicBezTo>
                  <a:pt x="142190" y="86551"/>
                  <a:pt x="153832" y="113009"/>
                  <a:pt x="154890" y="115126"/>
                </a:cubicBezTo>
                <a:cubicBezTo>
                  <a:pt x="155948" y="117243"/>
                  <a:pt x="136369" y="82318"/>
                  <a:pt x="123140" y="80201"/>
                </a:cubicBezTo>
                <a:cubicBezTo>
                  <a:pt x="109911" y="78084"/>
                  <a:pt x="77632" y="102955"/>
                  <a:pt x="75515" y="102426"/>
                </a:cubicBezTo>
                <a:cubicBezTo>
                  <a:pt x="73398" y="101897"/>
                  <a:pt x="115732" y="88668"/>
                  <a:pt x="110440" y="77026"/>
                </a:cubicBezTo>
                <a:cubicBezTo>
                  <a:pt x="105148" y="65384"/>
                  <a:pt x="61756" y="43688"/>
                  <a:pt x="43765" y="32576"/>
                </a:cubicBezTo>
                <a:cubicBezTo>
                  <a:pt x="25774" y="21464"/>
                  <a:pt x="-9681" y="-4995"/>
                  <a:pt x="2490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846D5B4-3EB4-E790-38B1-ADC5557E796D}"/>
              </a:ext>
            </a:extLst>
          </p:cNvPr>
          <p:cNvSpPr/>
          <p:nvPr/>
        </p:nvSpPr>
        <p:spPr>
          <a:xfrm>
            <a:off x="5192411" y="3538308"/>
            <a:ext cx="128947" cy="992657"/>
          </a:xfrm>
          <a:custGeom>
            <a:avLst/>
            <a:gdLst>
              <a:gd name="connsiteX0" fmla="*/ 1889 w 128947"/>
              <a:gd name="connsiteY0" fmla="*/ 1817 h 992657"/>
              <a:gd name="connsiteX1" fmla="*/ 74914 w 128947"/>
              <a:gd name="connsiteY1" fmla="*/ 449492 h 992657"/>
              <a:gd name="connsiteX2" fmla="*/ 74914 w 128947"/>
              <a:gd name="connsiteY2" fmla="*/ 411392 h 992657"/>
              <a:gd name="connsiteX3" fmla="*/ 55864 w 128947"/>
              <a:gd name="connsiteY3" fmla="*/ 747942 h 992657"/>
              <a:gd name="connsiteX4" fmla="*/ 49514 w 128947"/>
              <a:gd name="connsiteY4" fmla="*/ 693967 h 992657"/>
              <a:gd name="connsiteX5" fmla="*/ 43164 w 128947"/>
              <a:gd name="connsiteY5" fmla="*/ 989242 h 992657"/>
              <a:gd name="connsiteX6" fmla="*/ 46339 w 128947"/>
              <a:gd name="connsiteY6" fmla="*/ 827317 h 992657"/>
              <a:gd name="connsiteX7" fmla="*/ 68564 w 128947"/>
              <a:gd name="connsiteY7" fmla="*/ 424092 h 992657"/>
              <a:gd name="connsiteX8" fmla="*/ 65389 w 128947"/>
              <a:gd name="connsiteY8" fmla="*/ 459017 h 992657"/>
              <a:gd name="connsiteX9" fmla="*/ 128889 w 128947"/>
              <a:gd name="connsiteY9" fmla="*/ 100242 h 992657"/>
              <a:gd name="connsiteX10" fmla="*/ 52689 w 128947"/>
              <a:gd name="connsiteY10" fmla="*/ 462192 h 992657"/>
              <a:gd name="connsiteX11" fmla="*/ 52689 w 128947"/>
              <a:gd name="connsiteY11" fmla="*/ 382817 h 992657"/>
              <a:gd name="connsiteX12" fmla="*/ 27289 w 128947"/>
              <a:gd name="connsiteY12" fmla="*/ 208192 h 992657"/>
              <a:gd name="connsiteX13" fmla="*/ 20939 w 128947"/>
              <a:gd name="connsiteY13" fmla="*/ 287567 h 992657"/>
              <a:gd name="connsiteX14" fmla="*/ 1889 w 128947"/>
              <a:gd name="connsiteY14" fmla="*/ 1817 h 99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47" h="992657">
                <a:moveTo>
                  <a:pt x="1889" y="1817"/>
                </a:moveTo>
                <a:cubicBezTo>
                  <a:pt x="10885" y="28804"/>
                  <a:pt x="62743" y="381230"/>
                  <a:pt x="74914" y="449492"/>
                </a:cubicBezTo>
                <a:cubicBezTo>
                  <a:pt x="87085" y="517755"/>
                  <a:pt x="78089" y="361650"/>
                  <a:pt x="74914" y="411392"/>
                </a:cubicBezTo>
                <a:cubicBezTo>
                  <a:pt x="71739" y="461134"/>
                  <a:pt x="60097" y="700846"/>
                  <a:pt x="55864" y="747942"/>
                </a:cubicBezTo>
                <a:cubicBezTo>
                  <a:pt x="51631" y="795038"/>
                  <a:pt x="51631" y="653750"/>
                  <a:pt x="49514" y="693967"/>
                </a:cubicBezTo>
                <a:cubicBezTo>
                  <a:pt x="47397" y="734184"/>
                  <a:pt x="43693" y="967017"/>
                  <a:pt x="43164" y="989242"/>
                </a:cubicBezTo>
                <a:cubicBezTo>
                  <a:pt x="42635" y="1011467"/>
                  <a:pt x="42106" y="921509"/>
                  <a:pt x="46339" y="827317"/>
                </a:cubicBezTo>
                <a:cubicBezTo>
                  <a:pt x="50572" y="733125"/>
                  <a:pt x="65389" y="485475"/>
                  <a:pt x="68564" y="424092"/>
                </a:cubicBezTo>
                <a:cubicBezTo>
                  <a:pt x="71739" y="362709"/>
                  <a:pt x="55335" y="512992"/>
                  <a:pt x="65389" y="459017"/>
                </a:cubicBezTo>
                <a:cubicBezTo>
                  <a:pt x="75443" y="405042"/>
                  <a:pt x="131006" y="99713"/>
                  <a:pt x="128889" y="100242"/>
                </a:cubicBezTo>
                <a:cubicBezTo>
                  <a:pt x="126772" y="100771"/>
                  <a:pt x="65389" y="415096"/>
                  <a:pt x="52689" y="462192"/>
                </a:cubicBezTo>
                <a:cubicBezTo>
                  <a:pt x="39989" y="509288"/>
                  <a:pt x="56922" y="425150"/>
                  <a:pt x="52689" y="382817"/>
                </a:cubicBezTo>
                <a:cubicBezTo>
                  <a:pt x="48456" y="340484"/>
                  <a:pt x="32581" y="224067"/>
                  <a:pt x="27289" y="208192"/>
                </a:cubicBezTo>
                <a:cubicBezTo>
                  <a:pt x="21997" y="192317"/>
                  <a:pt x="23056" y="318259"/>
                  <a:pt x="20939" y="287567"/>
                </a:cubicBezTo>
                <a:cubicBezTo>
                  <a:pt x="18822" y="256875"/>
                  <a:pt x="-7107" y="-25170"/>
                  <a:pt x="1889" y="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461703D-5869-8C5A-2A41-BC9418AC3A58}"/>
              </a:ext>
            </a:extLst>
          </p:cNvPr>
          <p:cNvSpPr/>
          <p:nvPr/>
        </p:nvSpPr>
        <p:spPr>
          <a:xfrm>
            <a:off x="5120679" y="3678591"/>
            <a:ext cx="92933" cy="703357"/>
          </a:xfrm>
          <a:custGeom>
            <a:avLst/>
            <a:gdLst>
              <a:gd name="connsiteX0" fmla="*/ 596 w 92933"/>
              <a:gd name="connsiteY0" fmla="*/ 4409 h 703357"/>
              <a:gd name="connsiteX1" fmla="*/ 32346 w 92933"/>
              <a:gd name="connsiteY1" fmla="*/ 620359 h 703357"/>
              <a:gd name="connsiteX2" fmla="*/ 38696 w 92933"/>
              <a:gd name="connsiteY2" fmla="*/ 563209 h 703357"/>
              <a:gd name="connsiteX3" fmla="*/ 92671 w 92933"/>
              <a:gd name="connsiteY3" fmla="*/ 702909 h 703357"/>
              <a:gd name="connsiteX4" fmla="*/ 57746 w 92933"/>
              <a:gd name="connsiteY4" fmla="*/ 604484 h 703357"/>
              <a:gd name="connsiteX5" fmla="*/ 22821 w 92933"/>
              <a:gd name="connsiteY5" fmla="*/ 515584 h 703357"/>
              <a:gd name="connsiteX6" fmla="*/ 22821 w 92933"/>
              <a:gd name="connsiteY6" fmla="*/ 556859 h 703357"/>
              <a:gd name="connsiteX7" fmla="*/ 10121 w 92933"/>
              <a:gd name="connsiteY7" fmla="*/ 267934 h 703357"/>
              <a:gd name="connsiteX8" fmla="*/ 10121 w 92933"/>
              <a:gd name="connsiteY8" fmla="*/ 340959 h 703357"/>
              <a:gd name="connsiteX9" fmla="*/ 596 w 92933"/>
              <a:gd name="connsiteY9" fmla="*/ 4409 h 70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33" h="703357">
                <a:moveTo>
                  <a:pt x="596" y="4409"/>
                </a:moveTo>
                <a:cubicBezTo>
                  <a:pt x="4300" y="50976"/>
                  <a:pt x="25996" y="527226"/>
                  <a:pt x="32346" y="620359"/>
                </a:cubicBezTo>
                <a:cubicBezTo>
                  <a:pt x="38696" y="713492"/>
                  <a:pt x="28642" y="549451"/>
                  <a:pt x="38696" y="563209"/>
                </a:cubicBezTo>
                <a:cubicBezTo>
                  <a:pt x="48750" y="576967"/>
                  <a:pt x="89496" y="696030"/>
                  <a:pt x="92671" y="702909"/>
                </a:cubicBezTo>
                <a:cubicBezTo>
                  <a:pt x="95846" y="709788"/>
                  <a:pt x="69388" y="635705"/>
                  <a:pt x="57746" y="604484"/>
                </a:cubicBezTo>
                <a:cubicBezTo>
                  <a:pt x="46104" y="573263"/>
                  <a:pt x="28642" y="523521"/>
                  <a:pt x="22821" y="515584"/>
                </a:cubicBezTo>
                <a:cubicBezTo>
                  <a:pt x="17000" y="507647"/>
                  <a:pt x="24938" y="598134"/>
                  <a:pt x="22821" y="556859"/>
                </a:cubicBezTo>
                <a:cubicBezTo>
                  <a:pt x="20704" y="515584"/>
                  <a:pt x="12238" y="303917"/>
                  <a:pt x="10121" y="267934"/>
                </a:cubicBezTo>
                <a:cubicBezTo>
                  <a:pt x="8004" y="231951"/>
                  <a:pt x="8534" y="387526"/>
                  <a:pt x="10121" y="340959"/>
                </a:cubicBezTo>
                <a:cubicBezTo>
                  <a:pt x="11709" y="294392"/>
                  <a:pt x="-3108" y="-42158"/>
                  <a:pt x="596" y="4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08117FD-AF65-7401-A572-B71227063173}"/>
              </a:ext>
            </a:extLst>
          </p:cNvPr>
          <p:cNvSpPr/>
          <p:nvPr/>
        </p:nvSpPr>
        <p:spPr>
          <a:xfrm>
            <a:off x="5173341" y="4593777"/>
            <a:ext cx="105027" cy="396857"/>
          </a:xfrm>
          <a:custGeom>
            <a:avLst/>
            <a:gdLst>
              <a:gd name="connsiteX0" fmla="*/ 59059 w 105027"/>
              <a:gd name="connsiteY0" fmla="*/ 448 h 396857"/>
              <a:gd name="connsiteX1" fmla="*/ 100334 w 105027"/>
              <a:gd name="connsiteY1" fmla="*/ 222698 h 396857"/>
              <a:gd name="connsiteX2" fmla="*/ 97159 w 105027"/>
              <a:gd name="connsiteY2" fmla="*/ 394148 h 396857"/>
              <a:gd name="connsiteX3" fmla="*/ 100334 w 105027"/>
              <a:gd name="connsiteY3" fmla="*/ 324298 h 396857"/>
              <a:gd name="connsiteX4" fmla="*/ 24134 w 105027"/>
              <a:gd name="connsiteY4" fmla="*/ 276673 h 396857"/>
              <a:gd name="connsiteX5" fmla="*/ 1909 w 105027"/>
              <a:gd name="connsiteY5" fmla="*/ 276673 h 396857"/>
              <a:gd name="connsiteX6" fmla="*/ 65409 w 105027"/>
              <a:gd name="connsiteY6" fmla="*/ 302073 h 396857"/>
              <a:gd name="connsiteX7" fmla="*/ 97159 w 105027"/>
              <a:gd name="connsiteY7" fmla="*/ 263973 h 396857"/>
              <a:gd name="connsiteX8" fmla="*/ 84459 w 105027"/>
              <a:gd name="connsiteY8" fmla="*/ 171898 h 396857"/>
              <a:gd name="connsiteX9" fmla="*/ 84459 w 105027"/>
              <a:gd name="connsiteY9" fmla="*/ 206823 h 396857"/>
              <a:gd name="connsiteX10" fmla="*/ 100334 w 105027"/>
              <a:gd name="connsiteY10" fmla="*/ 171898 h 396857"/>
              <a:gd name="connsiteX11" fmla="*/ 100334 w 105027"/>
              <a:gd name="connsiteY11" fmla="*/ 165548 h 396857"/>
              <a:gd name="connsiteX12" fmla="*/ 59059 w 105027"/>
              <a:gd name="connsiteY12" fmla="*/ 448 h 3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27" h="396857">
                <a:moveTo>
                  <a:pt x="59059" y="448"/>
                </a:moveTo>
                <a:cubicBezTo>
                  <a:pt x="59059" y="9973"/>
                  <a:pt x="93984" y="157081"/>
                  <a:pt x="100334" y="222698"/>
                </a:cubicBezTo>
                <a:cubicBezTo>
                  <a:pt x="106684" y="288315"/>
                  <a:pt x="97159" y="377215"/>
                  <a:pt x="97159" y="394148"/>
                </a:cubicBezTo>
                <a:cubicBezTo>
                  <a:pt x="97159" y="411081"/>
                  <a:pt x="112505" y="343877"/>
                  <a:pt x="100334" y="324298"/>
                </a:cubicBezTo>
                <a:cubicBezTo>
                  <a:pt x="88163" y="304719"/>
                  <a:pt x="40538" y="284611"/>
                  <a:pt x="24134" y="276673"/>
                </a:cubicBezTo>
                <a:cubicBezTo>
                  <a:pt x="7730" y="268736"/>
                  <a:pt x="-4970" y="272440"/>
                  <a:pt x="1909" y="276673"/>
                </a:cubicBezTo>
                <a:cubicBezTo>
                  <a:pt x="8788" y="280906"/>
                  <a:pt x="49534" y="304190"/>
                  <a:pt x="65409" y="302073"/>
                </a:cubicBezTo>
                <a:cubicBezTo>
                  <a:pt x="81284" y="299956"/>
                  <a:pt x="93984" y="285669"/>
                  <a:pt x="97159" y="263973"/>
                </a:cubicBezTo>
                <a:cubicBezTo>
                  <a:pt x="100334" y="242277"/>
                  <a:pt x="86576" y="181423"/>
                  <a:pt x="84459" y="171898"/>
                </a:cubicBezTo>
                <a:cubicBezTo>
                  <a:pt x="82342" y="162373"/>
                  <a:pt x="81813" y="206823"/>
                  <a:pt x="84459" y="206823"/>
                </a:cubicBezTo>
                <a:cubicBezTo>
                  <a:pt x="87105" y="206823"/>
                  <a:pt x="97688" y="178777"/>
                  <a:pt x="100334" y="171898"/>
                </a:cubicBezTo>
                <a:cubicBezTo>
                  <a:pt x="102980" y="165019"/>
                  <a:pt x="107742" y="195181"/>
                  <a:pt x="100334" y="165548"/>
                </a:cubicBezTo>
                <a:cubicBezTo>
                  <a:pt x="92926" y="135915"/>
                  <a:pt x="59059" y="-9077"/>
                  <a:pt x="5905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283DCFE-161C-0B0B-5CB7-5A45F2EC77D9}"/>
              </a:ext>
            </a:extLst>
          </p:cNvPr>
          <p:cNvSpPr/>
          <p:nvPr/>
        </p:nvSpPr>
        <p:spPr>
          <a:xfrm>
            <a:off x="5072980" y="3496059"/>
            <a:ext cx="26083" cy="1008763"/>
          </a:xfrm>
          <a:custGeom>
            <a:avLst/>
            <a:gdLst>
              <a:gd name="connsiteX0" fmla="*/ 26070 w 26083"/>
              <a:gd name="connsiteY0" fmla="*/ 2791 h 1008763"/>
              <a:gd name="connsiteX1" fmla="*/ 7020 w 26083"/>
              <a:gd name="connsiteY1" fmla="*/ 533016 h 1008763"/>
              <a:gd name="connsiteX2" fmla="*/ 16545 w 26083"/>
              <a:gd name="connsiteY2" fmla="*/ 510791 h 1008763"/>
              <a:gd name="connsiteX3" fmla="*/ 16545 w 26083"/>
              <a:gd name="connsiteY3" fmla="*/ 720341 h 1008763"/>
              <a:gd name="connsiteX4" fmla="*/ 19720 w 26083"/>
              <a:gd name="connsiteY4" fmla="*/ 1006091 h 1008763"/>
              <a:gd name="connsiteX5" fmla="*/ 7020 w 26083"/>
              <a:gd name="connsiteY5" fmla="*/ 539366 h 1008763"/>
              <a:gd name="connsiteX6" fmla="*/ 670 w 26083"/>
              <a:gd name="connsiteY6" fmla="*/ 523491 h 1008763"/>
              <a:gd name="connsiteX7" fmla="*/ 22895 w 26083"/>
              <a:gd name="connsiteY7" fmla="*/ 266316 h 1008763"/>
              <a:gd name="connsiteX8" fmla="*/ 10195 w 26083"/>
              <a:gd name="connsiteY8" fmla="*/ 320291 h 1008763"/>
              <a:gd name="connsiteX9" fmla="*/ 26070 w 26083"/>
              <a:gd name="connsiteY9" fmla="*/ 2791 h 100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83" h="1008763">
                <a:moveTo>
                  <a:pt x="26070" y="2791"/>
                </a:moveTo>
                <a:cubicBezTo>
                  <a:pt x="25541" y="38245"/>
                  <a:pt x="8607" y="448349"/>
                  <a:pt x="7020" y="533016"/>
                </a:cubicBezTo>
                <a:cubicBezTo>
                  <a:pt x="5433" y="617683"/>
                  <a:pt x="14958" y="479570"/>
                  <a:pt x="16545" y="510791"/>
                </a:cubicBezTo>
                <a:cubicBezTo>
                  <a:pt x="18132" y="542012"/>
                  <a:pt x="16016" y="637791"/>
                  <a:pt x="16545" y="720341"/>
                </a:cubicBezTo>
                <a:cubicBezTo>
                  <a:pt x="17074" y="802891"/>
                  <a:pt x="21307" y="1036253"/>
                  <a:pt x="19720" y="1006091"/>
                </a:cubicBezTo>
                <a:cubicBezTo>
                  <a:pt x="18133" y="975929"/>
                  <a:pt x="7020" y="539366"/>
                  <a:pt x="7020" y="539366"/>
                </a:cubicBezTo>
                <a:cubicBezTo>
                  <a:pt x="3845" y="458933"/>
                  <a:pt x="-1976" y="568999"/>
                  <a:pt x="670" y="523491"/>
                </a:cubicBezTo>
                <a:cubicBezTo>
                  <a:pt x="3316" y="477983"/>
                  <a:pt x="21308" y="300183"/>
                  <a:pt x="22895" y="266316"/>
                </a:cubicBezTo>
                <a:cubicBezTo>
                  <a:pt x="24482" y="232449"/>
                  <a:pt x="9137" y="359978"/>
                  <a:pt x="10195" y="320291"/>
                </a:cubicBezTo>
                <a:cubicBezTo>
                  <a:pt x="11253" y="280604"/>
                  <a:pt x="26599" y="-32663"/>
                  <a:pt x="26070" y="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AEA5AAB-7FF0-D01D-6A8E-C54464373A33}"/>
              </a:ext>
            </a:extLst>
          </p:cNvPr>
          <p:cNvSpPr/>
          <p:nvPr/>
        </p:nvSpPr>
        <p:spPr>
          <a:xfrm>
            <a:off x="5133603" y="4502908"/>
            <a:ext cx="6722" cy="473611"/>
          </a:xfrm>
          <a:custGeom>
            <a:avLst/>
            <a:gdLst>
              <a:gd name="connsiteX0" fmla="*/ 372 w 6722"/>
              <a:gd name="connsiteY0" fmla="*/ 5592 h 473611"/>
              <a:gd name="connsiteX1" fmla="*/ 6722 w 6722"/>
              <a:gd name="connsiteY1" fmla="*/ 469142 h 473611"/>
              <a:gd name="connsiteX2" fmla="*/ 372 w 6722"/>
              <a:gd name="connsiteY2" fmla="*/ 227842 h 473611"/>
              <a:gd name="connsiteX3" fmla="*/ 372 w 6722"/>
              <a:gd name="connsiteY3" fmla="*/ 5592 h 47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2" h="473611">
                <a:moveTo>
                  <a:pt x="372" y="5592"/>
                </a:moveTo>
                <a:cubicBezTo>
                  <a:pt x="1430" y="45809"/>
                  <a:pt x="6722" y="432100"/>
                  <a:pt x="6722" y="469142"/>
                </a:cubicBezTo>
                <a:cubicBezTo>
                  <a:pt x="6722" y="506184"/>
                  <a:pt x="-157" y="302984"/>
                  <a:pt x="372" y="227842"/>
                </a:cubicBezTo>
                <a:cubicBezTo>
                  <a:pt x="901" y="152700"/>
                  <a:pt x="-686" y="-34625"/>
                  <a:pt x="372" y="5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65AEC0-0339-0998-7E86-83BF9A61F315}"/>
              </a:ext>
            </a:extLst>
          </p:cNvPr>
          <p:cNvSpPr/>
          <p:nvPr/>
        </p:nvSpPr>
        <p:spPr>
          <a:xfrm>
            <a:off x="5035378" y="3506257"/>
            <a:ext cx="32427" cy="479802"/>
          </a:xfrm>
          <a:custGeom>
            <a:avLst/>
            <a:gdLst>
              <a:gd name="connsiteX0" fmla="*/ 172 w 32427"/>
              <a:gd name="connsiteY0" fmla="*/ 2118 h 479802"/>
              <a:gd name="connsiteX1" fmla="*/ 31922 w 32427"/>
              <a:gd name="connsiteY1" fmla="*/ 468843 h 479802"/>
              <a:gd name="connsiteX2" fmla="*/ 19222 w 32427"/>
              <a:gd name="connsiteY2" fmla="*/ 303743 h 479802"/>
              <a:gd name="connsiteX3" fmla="*/ 172 w 32427"/>
              <a:gd name="connsiteY3" fmla="*/ 2118 h 47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7" h="479802">
                <a:moveTo>
                  <a:pt x="172" y="2118"/>
                </a:moveTo>
                <a:cubicBezTo>
                  <a:pt x="2289" y="29635"/>
                  <a:pt x="28747" y="418572"/>
                  <a:pt x="31922" y="468843"/>
                </a:cubicBezTo>
                <a:cubicBezTo>
                  <a:pt x="35097" y="519114"/>
                  <a:pt x="22397" y="384705"/>
                  <a:pt x="19222" y="303743"/>
                </a:cubicBezTo>
                <a:cubicBezTo>
                  <a:pt x="16047" y="222781"/>
                  <a:pt x="-1945" y="-25399"/>
                  <a:pt x="172" y="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D45B73BC-DAD6-DD46-1B25-F5C7FBA54C3D}"/>
              </a:ext>
            </a:extLst>
          </p:cNvPr>
          <p:cNvSpPr/>
          <p:nvPr/>
        </p:nvSpPr>
        <p:spPr>
          <a:xfrm>
            <a:off x="5067131" y="4330637"/>
            <a:ext cx="89156" cy="620497"/>
          </a:xfrm>
          <a:custGeom>
            <a:avLst/>
            <a:gdLst>
              <a:gd name="connsiteX0" fmla="*/ 73194 w 89156"/>
              <a:gd name="connsiteY0" fmla="*/ 63 h 620497"/>
              <a:gd name="connsiteX1" fmla="*/ 76369 w 89156"/>
              <a:gd name="connsiteY1" fmla="*/ 215963 h 620497"/>
              <a:gd name="connsiteX2" fmla="*/ 12869 w 89156"/>
              <a:gd name="connsiteY2" fmla="*/ 333438 h 620497"/>
              <a:gd name="connsiteX3" fmla="*/ 19219 w 89156"/>
              <a:gd name="connsiteY3" fmla="*/ 285813 h 620497"/>
              <a:gd name="connsiteX4" fmla="*/ 12869 w 89156"/>
              <a:gd name="connsiteY4" fmla="*/ 428688 h 620497"/>
              <a:gd name="connsiteX5" fmla="*/ 28744 w 89156"/>
              <a:gd name="connsiteY5" fmla="*/ 619188 h 620497"/>
              <a:gd name="connsiteX6" fmla="*/ 169 w 89156"/>
              <a:gd name="connsiteY6" fmla="*/ 327088 h 620497"/>
              <a:gd name="connsiteX7" fmla="*/ 44619 w 89156"/>
              <a:gd name="connsiteY7" fmla="*/ 247713 h 620497"/>
              <a:gd name="connsiteX8" fmla="*/ 16044 w 89156"/>
              <a:gd name="connsiteY8" fmla="*/ 288988 h 620497"/>
              <a:gd name="connsiteX9" fmla="*/ 89069 w 89156"/>
              <a:gd name="connsiteY9" fmla="*/ 206438 h 620497"/>
              <a:gd name="connsiteX10" fmla="*/ 31919 w 89156"/>
              <a:gd name="connsiteY10" fmla="*/ 266763 h 620497"/>
              <a:gd name="connsiteX11" fmla="*/ 79544 w 89156"/>
              <a:gd name="connsiteY11" fmla="*/ 193738 h 620497"/>
              <a:gd name="connsiteX12" fmla="*/ 73194 w 89156"/>
              <a:gd name="connsiteY12" fmla="*/ 63 h 62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156" h="620497">
                <a:moveTo>
                  <a:pt x="73194" y="63"/>
                </a:moveTo>
                <a:cubicBezTo>
                  <a:pt x="72665" y="3767"/>
                  <a:pt x="86423" y="160401"/>
                  <a:pt x="76369" y="215963"/>
                </a:cubicBezTo>
                <a:cubicBezTo>
                  <a:pt x="66315" y="271526"/>
                  <a:pt x="22394" y="321796"/>
                  <a:pt x="12869" y="333438"/>
                </a:cubicBezTo>
                <a:cubicBezTo>
                  <a:pt x="3344" y="345080"/>
                  <a:pt x="19219" y="269938"/>
                  <a:pt x="19219" y="285813"/>
                </a:cubicBezTo>
                <a:cubicBezTo>
                  <a:pt x="19219" y="301688"/>
                  <a:pt x="11282" y="373126"/>
                  <a:pt x="12869" y="428688"/>
                </a:cubicBezTo>
                <a:cubicBezTo>
                  <a:pt x="14456" y="484250"/>
                  <a:pt x="30861" y="636121"/>
                  <a:pt x="28744" y="619188"/>
                </a:cubicBezTo>
                <a:cubicBezTo>
                  <a:pt x="26627" y="602255"/>
                  <a:pt x="-2477" y="389000"/>
                  <a:pt x="169" y="327088"/>
                </a:cubicBezTo>
                <a:cubicBezTo>
                  <a:pt x="2815" y="265176"/>
                  <a:pt x="41973" y="254063"/>
                  <a:pt x="44619" y="247713"/>
                </a:cubicBezTo>
                <a:cubicBezTo>
                  <a:pt x="47265" y="241363"/>
                  <a:pt x="8636" y="295867"/>
                  <a:pt x="16044" y="288988"/>
                </a:cubicBezTo>
                <a:cubicBezTo>
                  <a:pt x="23452" y="282109"/>
                  <a:pt x="86423" y="210142"/>
                  <a:pt x="89069" y="206438"/>
                </a:cubicBezTo>
                <a:cubicBezTo>
                  <a:pt x="91715" y="202734"/>
                  <a:pt x="33507" y="268880"/>
                  <a:pt x="31919" y="266763"/>
                </a:cubicBezTo>
                <a:cubicBezTo>
                  <a:pt x="30331" y="264646"/>
                  <a:pt x="71607" y="231309"/>
                  <a:pt x="79544" y="193738"/>
                </a:cubicBezTo>
                <a:cubicBezTo>
                  <a:pt x="87481" y="156167"/>
                  <a:pt x="73723" y="-3641"/>
                  <a:pt x="7319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1497711-6E5D-8FFF-4EA4-92FC2FD34034}"/>
              </a:ext>
            </a:extLst>
          </p:cNvPr>
          <p:cNvSpPr/>
          <p:nvPr/>
        </p:nvSpPr>
        <p:spPr>
          <a:xfrm>
            <a:off x="4972031" y="3711575"/>
            <a:ext cx="58060" cy="1111424"/>
          </a:xfrm>
          <a:custGeom>
            <a:avLst/>
            <a:gdLst>
              <a:gd name="connsiteX0" fmla="*/ 19 w 58060"/>
              <a:gd name="connsiteY0" fmla="*/ 0 h 1111424"/>
              <a:gd name="connsiteX1" fmla="*/ 57169 w 58060"/>
              <a:gd name="connsiteY1" fmla="*/ 377825 h 1111424"/>
              <a:gd name="connsiteX2" fmla="*/ 25419 w 58060"/>
              <a:gd name="connsiteY2" fmla="*/ 755650 h 1111424"/>
              <a:gd name="connsiteX3" fmla="*/ 47644 w 58060"/>
              <a:gd name="connsiteY3" fmla="*/ 704850 h 1111424"/>
              <a:gd name="connsiteX4" fmla="*/ 15894 w 58060"/>
              <a:gd name="connsiteY4" fmla="*/ 946150 h 1111424"/>
              <a:gd name="connsiteX5" fmla="*/ 28594 w 58060"/>
              <a:gd name="connsiteY5" fmla="*/ 1108075 h 1111424"/>
              <a:gd name="connsiteX6" fmla="*/ 38119 w 58060"/>
              <a:gd name="connsiteY6" fmla="*/ 796925 h 1111424"/>
              <a:gd name="connsiteX7" fmla="*/ 47644 w 58060"/>
              <a:gd name="connsiteY7" fmla="*/ 514350 h 1111424"/>
              <a:gd name="connsiteX8" fmla="*/ 57169 w 58060"/>
              <a:gd name="connsiteY8" fmla="*/ 304800 h 1111424"/>
              <a:gd name="connsiteX9" fmla="*/ 50819 w 58060"/>
              <a:gd name="connsiteY9" fmla="*/ 377825 h 1111424"/>
              <a:gd name="connsiteX10" fmla="*/ 19 w 58060"/>
              <a:gd name="connsiteY10" fmla="*/ 0 h 11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60" h="1111424">
                <a:moveTo>
                  <a:pt x="19" y="0"/>
                </a:moveTo>
                <a:cubicBezTo>
                  <a:pt x="1077" y="0"/>
                  <a:pt x="52936" y="251884"/>
                  <a:pt x="57169" y="377825"/>
                </a:cubicBezTo>
                <a:cubicBezTo>
                  <a:pt x="61402" y="503766"/>
                  <a:pt x="27006" y="701146"/>
                  <a:pt x="25419" y="755650"/>
                </a:cubicBezTo>
                <a:cubicBezTo>
                  <a:pt x="23832" y="810154"/>
                  <a:pt x="49232" y="673100"/>
                  <a:pt x="47644" y="704850"/>
                </a:cubicBezTo>
                <a:cubicBezTo>
                  <a:pt x="46056" y="736600"/>
                  <a:pt x="19069" y="878946"/>
                  <a:pt x="15894" y="946150"/>
                </a:cubicBezTo>
                <a:cubicBezTo>
                  <a:pt x="12719" y="1013354"/>
                  <a:pt x="24890" y="1132946"/>
                  <a:pt x="28594" y="1108075"/>
                </a:cubicBezTo>
                <a:cubicBezTo>
                  <a:pt x="32298" y="1083204"/>
                  <a:pt x="34944" y="895879"/>
                  <a:pt x="38119" y="796925"/>
                </a:cubicBezTo>
                <a:cubicBezTo>
                  <a:pt x="41294" y="697971"/>
                  <a:pt x="44469" y="596371"/>
                  <a:pt x="47644" y="514350"/>
                </a:cubicBezTo>
                <a:cubicBezTo>
                  <a:pt x="50819" y="432329"/>
                  <a:pt x="56640" y="327554"/>
                  <a:pt x="57169" y="304800"/>
                </a:cubicBezTo>
                <a:cubicBezTo>
                  <a:pt x="57698" y="282046"/>
                  <a:pt x="60873" y="426508"/>
                  <a:pt x="50819" y="377825"/>
                </a:cubicBezTo>
                <a:cubicBezTo>
                  <a:pt x="40765" y="329142"/>
                  <a:pt x="-1039" y="0"/>
                  <a:pt x="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E38FEF0-A155-2BB7-92F5-D2D647A28786}"/>
              </a:ext>
            </a:extLst>
          </p:cNvPr>
          <p:cNvSpPr/>
          <p:nvPr/>
        </p:nvSpPr>
        <p:spPr>
          <a:xfrm>
            <a:off x="4847554" y="4941724"/>
            <a:ext cx="432730" cy="243053"/>
          </a:xfrm>
          <a:custGeom>
            <a:avLst/>
            <a:gdLst>
              <a:gd name="connsiteX0" fmla="*/ 3846 w 432730"/>
              <a:gd name="connsiteY0" fmla="*/ 46201 h 243053"/>
              <a:gd name="connsiteX1" fmla="*/ 372146 w 432730"/>
              <a:gd name="connsiteY1" fmla="*/ 1751 h 243053"/>
              <a:gd name="connsiteX2" fmla="*/ 254671 w 432730"/>
              <a:gd name="connsiteY2" fmla="*/ 14451 h 243053"/>
              <a:gd name="connsiteX3" fmla="*/ 324521 w 432730"/>
              <a:gd name="connsiteY3" fmla="*/ 65251 h 243053"/>
              <a:gd name="connsiteX4" fmla="*/ 375321 w 432730"/>
              <a:gd name="connsiteY4" fmla="*/ 49376 h 243053"/>
              <a:gd name="connsiteX5" fmla="*/ 305471 w 432730"/>
              <a:gd name="connsiteY5" fmla="*/ 116051 h 243053"/>
              <a:gd name="connsiteX6" fmla="*/ 254671 w 432730"/>
              <a:gd name="connsiteY6" fmla="*/ 243051 h 243053"/>
              <a:gd name="connsiteX7" fmla="*/ 302296 w 432730"/>
              <a:gd name="connsiteY7" fmla="*/ 112876 h 243053"/>
              <a:gd name="connsiteX8" fmla="*/ 432471 w 432730"/>
              <a:gd name="connsiteY8" fmla="*/ 74776 h 243053"/>
              <a:gd name="connsiteX9" fmla="*/ 334046 w 432730"/>
              <a:gd name="connsiteY9" fmla="*/ 68426 h 243053"/>
              <a:gd name="connsiteX10" fmla="*/ 273721 w 432730"/>
              <a:gd name="connsiteY10" fmla="*/ 8101 h 243053"/>
              <a:gd name="connsiteX11" fmla="*/ 222921 w 432730"/>
              <a:gd name="connsiteY11" fmla="*/ 20801 h 243053"/>
              <a:gd name="connsiteX12" fmla="*/ 248321 w 432730"/>
              <a:gd name="connsiteY12" fmla="*/ 1751 h 243053"/>
              <a:gd name="connsiteX13" fmla="*/ 184821 w 432730"/>
              <a:gd name="connsiteY13" fmla="*/ 14451 h 243053"/>
              <a:gd name="connsiteX14" fmla="*/ 3846 w 432730"/>
              <a:gd name="connsiteY14" fmla="*/ 46201 h 24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730" h="243053">
                <a:moveTo>
                  <a:pt x="3846" y="46201"/>
                </a:moveTo>
                <a:cubicBezTo>
                  <a:pt x="35067" y="44084"/>
                  <a:pt x="330342" y="7043"/>
                  <a:pt x="372146" y="1751"/>
                </a:cubicBezTo>
                <a:cubicBezTo>
                  <a:pt x="413950" y="-3541"/>
                  <a:pt x="262608" y="3868"/>
                  <a:pt x="254671" y="14451"/>
                </a:cubicBezTo>
                <a:cubicBezTo>
                  <a:pt x="246734" y="25034"/>
                  <a:pt x="304413" y="59430"/>
                  <a:pt x="324521" y="65251"/>
                </a:cubicBezTo>
                <a:cubicBezTo>
                  <a:pt x="344629" y="71072"/>
                  <a:pt x="378496" y="40909"/>
                  <a:pt x="375321" y="49376"/>
                </a:cubicBezTo>
                <a:cubicBezTo>
                  <a:pt x="372146" y="57843"/>
                  <a:pt x="325579" y="83772"/>
                  <a:pt x="305471" y="116051"/>
                </a:cubicBezTo>
                <a:cubicBezTo>
                  <a:pt x="285363" y="148330"/>
                  <a:pt x="255200" y="243580"/>
                  <a:pt x="254671" y="243051"/>
                </a:cubicBezTo>
                <a:cubicBezTo>
                  <a:pt x="254142" y="242522"/>
                  <a:pt x="272663" y="140922"/>
                  <a:pt x="302296" y="112876"/>
                </a:cubicBezTo>
                <a:cubicBezTo>
                  <a:pt x="331929" y="84830"/>
                  <a:pt x="427179" y="82184"/>
                  <a:pt x="432471" y="74776"/>
                </a:cubicBezTo>
                <a:cubicBezTo>
                  <a:pt x="437763" y="67368"/>
                  <a:pt x="360504" y="79539"/>
                  <a:pt x="334046" y="68426"/>
                </a:cubicBezTo>
                <a:cubicBezTo>
                  <a:pt x="307588" y="57314"/>
                  <a:pt x="292242" y="16038"/>
                  <a:pt x="273721" y="8101"/>
                </a:cubicBezTo>
                <a:cubicBezTo>
                  <a:pt x="255200" y="164"/>
                  <a:pt x="227154" y="21859"/>
                  <a:pt x="222921" y="20801"/>
                </a:cubicBezTo>
                <a:cubicBezTo>
                  <a:pt x="218688" y="19743"/>
                  <a:pt x="254671" y="2809"/>
                  <a:pt x="248321" y="1751"/>
                </a:cubicBezTo>
                <a:cubicBezTo>
                  <a:pt x="241971" y="693"/>
                  <a:pt x="229271" y="10218"/>
                  <a:pt x="184821" y="14451"/>
                </a:cubicBezTo>
                <a:cubicBezTo>
                  <a:pt x="140371" y="18684"/>
                  <a:pt x="-27375" y="48318"/>
                  <a:pt x="3846" y="46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B68FBFF-3CB5-951E-7C01-9F55AAA77575}"/>
              </a:ext>
            </a:extLst>
          </p:cNvPr>
          <p:cNvSpPr/>
          <p:nvPr/>
        </p:nvSpPr>
        <p:spPr>
          <a:xfrm>
            <a:off x="4929439" y="3847918"/>
            <a:ext cx="69004" cy="982001"/>
          </a:xfrm>
          <a:custGeom>
            <a:avLst/>
            <a:gdLst>
              <a:gd name="connsiteX0" fmla="*/ 23561 w 69004"/>
              <a:gd name="connsiteY0" fmla="*/ 182 h 982001"/>
              <a:gd name="connsiteX1" fmla="*/ 29911 w 69004"/>
              <a:gd name="connsiteY1" fmla="*/ 149407 h 982001"/>
              <a:gd name="connsiteX2" fmla="*/ 58486 w 69004"/>
              <a:gd name="connsiteY2" fmla="*/ 260532 h 982001"/>
              <a:gd name="connsiteX3" fmla="*/ 64836 w 69004"/>
              <a:gd name="connsiteY3" fmla="*/ 257357 h 982001"/>
              <a:gd name="connsiteX4" fmla="*/ 48961 w 69004"/>
              <a:gd name="connsiteY4" fmla="*/ 403407 h 982001"/>
              <a:gd name="connsiteX5" fmla="*/ 45786 w 69004"/>
              <a:gd name="connsiteY5" fmla="*/ 378007 h 982001"/>
              <a:gd name="connsiteX6" fmla="*/ 20386 w 69004"/>
              <a:gd name="connsiteY6" fmla="*/ 431982 h 982001"/>
              <a:gd name="connsiteX7" fmla="*/ 23561 w 69004"/>
              <a:gd name="connsiteY7" fmla="*/ 412932 h 982001"/>
              <a:gd name="connsiteX8" fmla="*/ 17211 w 69004"/>
              <a:gd name="connsiteY8" fmla="*/ 657407 h 982001"/>
              <a:gd name="connsiteX9" fmla="*/ 26736 w 69004"/>
              <a:gd name="connsiteY9" fmla="*/ 593907 h 982001"/>
              <a:gd name="connsiteX10" fmla="*/ 20386 w 69004"/>
              <a:gd name="connsiteY10" fmla="*/ 981257 h 982001"/>
              <a:gd name="connsiteX11" fmla="*/ 33086 w 69004"/>
              <a:gd name="connsiteY11" fmla="*/ 479607 h 982001"/>
              <a:gd name="connsiteX12" fmla="*/ 64836 w 69004"/>
              <a:gd name="connsiteY12" fmla="*/ 270057 h 982001"/>
              <a:gd name="connsiteX13" fmla="*/ 61661 w 69004"/>
              <a:gd name="connsiteY13" fmla="*/ 289107 h 982001"/>
              <a:gd name="connsiteX14" fmla="*/ 1336 w 69004"/>
              <a:gd name="connsiteY14" fmla="*/ 133532 h 982001"/>
              <a:gd name="connsiteX15" fmla="*/ 20386 w 69004"/>
              <a:gd name="connsiteY15" fmla="*/ 181157 h 982001"/>
              <a:gd name="connsiteX16" fmla="*/ 23561 w 69004"/>
              <a:gd name="connsiteY16" fmla="*/ 182 h 9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004" h="982001">
                <a:moveTo>
                  <a:pt x="23561" y="182"/>
                </a:moveTo>
                <a:cubicBezTo>
                  <a:pt x="25148" y="-5110"/>
                  <a:pt x="24090" y="106015"/>
                  <a:pt x="29911" y="149407"/>
                </a:cubicBezTo>
                <a:cubicBezTo>
                  <a:pt x="35732" y="192799"/>
                  <a:pt x="58486" y="260532"/>
                  <a:pt x="58486" y="260532"/>
                </a:cubicBezTo>
                <a:cubicBezTo>
                  <a:pt x="64307" y="278524"/>
                  <a:pt x="66424" y="233544"/>
                  <a:pt x="64836" y="257357"/>
                </a:cubicBezTo>
                <a:cubicBezTo>
                  <a:pt x="63248" y="281170"/>
                  <a:pt x="52136" y="383299"/>
                  <a:pt x="48961" y="403407"/>
                </a:cubicBezTo>
                <a:cubicBezTo>
                  <a:pt x="45786" y="423515"/>
                  <a:pt x="50548" y="373245"/>
                  <a:pt x="45786" y="378007"/>
                </a:cubicBezTo>
                <a:cubicBezTo>
                  <a:pt x="41024" y="382769"/>
                  <a:pt x="24090" y="426161"/>
                  <a:pt x="20386" y="431982"/>
                </a:cubicBezTo>
                <a:cubicBezTo>
                  <a:pt x="16682" y="437803"/>
                  <a:pt x="24090" y="375361"/>
                  <a:pt x="23561" y="412932"/>
                </a:cubicBezTo>
                <a:cubicBezTo>
                  <a:pt x="23032" y="450503"/>
                  <a:pt x="16682" y="627245"/>
                  <a:pt x="17211" y="657407"/>
                </a:cubicBezTo>
                <a:cubicBezTo>
                  <a:pt x="17740" y="687570"/>
                  <a:pt x="26207" y="539932"/>
                  <a:pt x="26736" y="593907"/>
                </a:cubicBezTo>
                <a:cubicBezTo>
                  <a:pt x="27265" y="647882"/>
                  <a:pt x="19328" y="1000307"/>
                  <a:pt x="20386" y="981257"/>
                </a:cubicBezTo>
                <a:cubicBezTo>
                  <a:pt x="21444" y="962207"/>
                  <a:pt x="25678" y="598140"/>
                  <a:pt x="33086" y="479607"/>
                </a:cubicBezTo>
                <a:cubicBezTo>
                  <a:pt x="40494" y="361074"/>
                  <a:pt x="64836" y="270057"/>
                  <a:pt x="64836" y="270057"/>
                </a:cubicBezTo>
                <a:cubicBezTo>
                  <a:pt x="69598" y="238307"/>
                  <a:pt x="72244" y="311861"/>
                  <a:pt x="61661" y="289107"/>
                </a:cubicBezTo>
                <a:cubicBezTo>
                  <a:pt x="51078" y="266353"/>
                  <a:pt x="8215" y="151524"/>
                  <a:pt x="1336" y="133532"/>
                </a:cubicBezTo>
                <a:cubicBezTo>
                  <a:pt x="-5543" y="115540"/>
                  <a:pt x="16153" y="200207"/>
                  <a:pt x="20386" y="181157"/>
                </a:cubicBezTo>
                <a:cubicBezTo>
                  <a:pt x="24619" y="162107"/>
                  <a:pt x="21974" y="5474"/>
                  <a:pt x="23561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925A31A-8D23-2F65-28A5-2E955988C887}"/>
              </a:ext>
            </a:extLst>
          </p:cNvPr>
          <p:cNvSpPr/>
          <p:nvPr/>
        </p:nvSpPr>
        <p:spPr>
          <a:xfrm>
            <a:off x="4835158" y="4550679"/>
            <a:ext cx="135663" cy="446866"/>
          </a:xfrm>
          <a:custGeom>
            <a:avLst/>
            <a:gdLst>
              <a:gd name="connsiteX0" fmla="*/ 130542 w 135663"/>
              <a:gd name="connsiteY0" fmla="*/ 2271 h 446866"/>
              <a:gd name="connsiteX1" fmla="*/ 101967 w 135663"/>
              <a:gd name="connsiteY1" fmla="*/ 297546 h 446866"/>
              <a:gd name="connsiteX2" fmla="*/ 121017 w 135663"/>
              <a:gd name="connsiteY2" fmla="*/ 411846 h 446866"/>
              <a:gd name="connsiteX3" fmla="*/ 127367 w 135663"/>
              <a:gd name="connsiteY3" fmla="*/ 357871 h 446866"/>
              <a:gd name="connsiteX4" fmla="*/ 367 w 135663"/>
              <a:gd name="connsiteY4" fmla="*/ 446771 h 446866"/>
              <a:gd name="connsiteX5" fmla="*/ 89267 w 135663"/>
              <a:gd name="connsiteY5" fmla="*/ 373746 h 446866"/>
              <a:gd name="connsiteX6" fmla="*/ 105142 w 135663"/>
              <a:gd name="connsiteY6" fmla="*/ 310246 h 446866"/>
              <a:gd name="connsiteX7" fmla="*/ 41642 w 135663"/>
              <a:gd name="connsiteY7" fmla="*/ 361046 h 446866"/>
              <a:gd name="connsiteX8" fmla="*/ 82917 w 135663"/>
              <a:gd name="connsiteY8" fmla="*/ 307071 h 446866"/>
              <a:gd name="connsiteX9" fmla="*/ 114667 w 135663"/>
              <a:gd name="connsiteY9" fmla="*/ 183246 h 446866"/>
              <a:gd name="connsiteX10" fmla="*/ 73392 w 135663"/>
              <a:gd name="connsiteY10" fmla="*/ 110221 h 446866"/>
              <a:gd name="connsiteX11" fmla="*/ 86092 w 135663"/>
              <a:gd name="connsiteY11" fmla="*/ 157846 h 446866"/>
              <a:gd name="connsiteX12" fmla="*/ 130542 w 135663"/>
              <a:gd name="connsiteY12" fmla="*/ 2271 h 4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663" h="446866">
                <a:moveTo>
                  <a:pt x="130542" y="2271"/>
                </a:moveTo>
                <a:cubicBezTo>
                  <a:pt x="133188" y="25554"/>
                  <a:pt x="103554" y="229284"/>
                  <a:pt x="101967" y="297546"/>
                </a:cubicBezTo>
                <a:cubicBezTo>
                  <a:pt x="100380" y="365808"/>
                  <a:pt x="116784" y="401792"/>
                  <a:pt x="121017" y="411846"/>
                </a:cubicBezTo>
                <a:cubicBezTo>
                  <a:pt x="125250" y="421900"/>
                  <a:pt x="147475" y="352050"/>
                  <a:pt x="127367" y="357871"/>
                </a:cubicBezTo>
                <a:cubicBezTo>
                  <a:pt x="107259" y="363692"/>
                  <a:pt x="6717" y="444125"/>
                  <a:pt x="367" y="446771"/>
                </a:cubicBezTo>
                <a:cubicBezTo>
                  <a:pt x="-5983" y="449417"/>
                  <a:pt x="71804" y="396500"/>
                  <a:pt x="89267" y="373746"/>
                </a:cubicBezTo>
                <a:cubicBezTo>
                  <a:pt x="106729" y="350992"/>
                  <a:pt x="113079" y="312363"/>
                  <a:pt x="105142" y="310246"/>
                </a:cubicBezTo>
                <a:cubicBezTo>
                  <a:pt x="97205" y="308129"/>
                  <a:pt x="45346" y="361575"/>
                  <a:pt x="41642" y="361046"/>
                </a:cubicBezTo>
                <a:cubicBezTo>
                  <a:pt x="37938" y="360517"/>
                  <a:pt x="70746" y="336704"/>
                  <a:pt x="82917" y="307071"/>
                </a:cubicBezTo>
                <a:cubicBezTo>
                  <a:pt x="95088" y="277438"/>
                  <a:pt x="116254" y="216054"/>
                  <a:pt x="114667" y="183246"/>
                </a:cubicBezTo>
                <a:cubicBezTo>
                  <a:pt x="113079" y="150438"/>
                  <a:pt x="78154" y="114454"/>
                  <a:pt x="73392" y="110221"/>
                </a:cubicBezTo>
                <a:cubicBezTo>
                  <a:pt x="68630" y="105988"/>
                  <a:pt x="74450" y="173721"/>
                  <a:pt x="86092" y="157846"/>
                </a:cubicBezTo>
                <a:cubicBezTo>
                  <a:pt x="97734" y="141971"/>
                  <a:pt x="127896" y="-21012"/>
                  <a:pt x="130542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C86C1C9-8A92-B017-F4AD-3EF2313A60A9}"/>
              </a:ext>
            </a:extLst>
          </p:cNvPr>
          <p:cNvSpPr/>
          <p:nvPr/>
        </p:nvSpPr>
        <p:spPr>
          <a:xfrm>
            <a:off x="4993214" y="4982160"/>
            <a:ext cx="433127" cy="267523"/>
          </a:xfrm>
          <a:custGeom>
            <a:avLst/>
            <a:gdLst>
              <a:gd name="connsiteX0" fmla="*/ 86786 w 433127"/>
              <a:gd name="connsiteY0" fmla="*/ 266115 h 267523"/>
              <a:gd name="connsiteX1" fmla="*/ 274111 w 433127"/>
              <a:gd name="connsiteY1" fmla="*/ 5765 h 267523"/>
              <a:gd name="connsiteX2" fmla="*/ 194736 w 433127"/>
              <a:gd name="connsiteY2" fmla="*/ 81965 h 267523"/>
              <a:gd name="connsiteX3" fmla="*/ 350311 w 433127"/>
              <a:gd name="connsiteY3" fmla="*/ 37515 h 267523"/>
              <a:gd name="connsiteX4" fmla="*/ 432861 w 433127"/>
              <a:gd name="connsiteY4" fmla="*/ 18465 h 267523"/>
              <a:gd name="connsiteX5" fmla="*/ 324911 w 433127"/>
              <a:gd name="connsiteY5" fmla="*/ 40690 h 267523"/>
              <a:gd name="connsiteX6" fmla="*/ 388411 w 433127"/>
              <a:gd name="connsiteY6" fmla="*/ 59740 h 267523"/>
              <a:gd name="connsiteX7" fmla="*/ 391586 w 433127"/>
              <a:gd name="connsiteY7" fmla="*/ 85140 h 267523"/>
              <a:gd name="connsiteX8" fmla="*/ 324911 w 433127"/>
              <a:gd name="connsiteY8" fmla="*/ 34340 h 267523"/>
              <a:gd name="connsiteX9" fmla="*/ 226486 w 433127"/>
              <a:gd name="connsiteY9" fmla="*/ 66090 h 267523"/>
              <a:gd name="connsiteX10" fmla="*/ 242361 w 433127"/>
              <a:gd name="connsiteY10" fmla="*/ 126415 h 267523"/>
              <a:gd name="connsiteX11" fmla="*/ 226486 w 433127"/>
              <a:gd name="connsiteY11" fmla="*/ 91490 h 267523"/>
              <a:gd name="connsiteX12" fmla="*/ 175686 w 433127"/>
              <a:gd name="connsiteY12" fmla="*/ 126415 h 267523"/>
              <a:gd name="connsiteX13" fmla="*/ 105836 w 433127"/>
              <a:gd name="connsiteY13" fmla="*/ 59740 h 267523"/>
              <a:gd name="connsiteX14" fmla="*/ 1061 w 433127"/>
              <a:gd name="connsiteY14" fmla="*/ 59740 h 267523"/>
              <a:gd name="connsiteX15" fmla="*/ 175686 w 433127"/>
              <a:gd name="connsiteY15" fmla="*/ 110540 h 267523"/>
              <a:gd name="connsiteX16" fmla="*/ 58211 w 433127"/>
              <a:gd name="connsiteY16" fmla="*/ 66090 h 267523"/>
              <a:gd name="connsiteX17" fmla="*/ 140761 w 433127"/>
              <a:gd name="connsiteY17" fmla="*/ 85140 h 267523"/>
              <a:gd name="connsiteX18" fmla="*/ 153461 w 433127"/>
              <a:gd name="connsiteY18" fmla="*/ 107365 h 267523"/>
              <a:gd name="connsiteX19" fmla="*/ 143936 w 433127"/>
              <a:gd name="connsiteY19" fmla="*/ 113715 h 267523"/>
              <a:gd name="connsiteX20" fmla="*/ 162986 w 433127"/>
              <a:gd name="connsiteY20" fmla="*/ 110540 h 267523"/>
              <a:gd name="connsiteX21" fmla="*/ 86786 w 433127"/>
              <a:gd name="connsiteY21" fmla="*/ 266115 h 2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3127" h="267523">
                <a:moveTo>
                  <a:pt x="86786" y="266115"/>
                </a:moveTo>
                <a:cubicBezTo>
                  <a:pt x="105307" y="248652"/>
                  <a:pt x="256119" y="36457"/>
                  <a:pt x="274111" y="5765"/>
                </a:cubicBezTo>
                <a:cubicBezTo>
                  <a:pt x="292103" y="-24927"/>
                  <a:pt x="182036" y="76673"/>
                  <a:pt x="194736" y="81965"/>
                </a:cubicBezTo>
                <a:cubicBezTo>
                  <a:pt x="207436" y="87257"/>
                  <a:pt x="310624" y="48098"/>
                  <a:pt x="350311" y="37515"/>
                </a:cubicBezTo>
                <a:cubicBezTo>
                  <a:pt x="389999" y="26932"/>
                  <a:pt x="437094" y="17936"/>
                  <a:pt x="432861" y="18465"/>
                </a:cubicBezTo>
                <a:cubicBezTo>
                  <a:pt x="428628" y="18994"/>
                  <a:pt x="332319" y="33811"/>
                  <a:pt x="324911" y="40690"/>
                </a:cubicBezTo>
                <a:cubicBezTo>
                  <a:pt x="317503" y="47569"/>
                  <a:pt x="377299" y="52332"/>
                  <a:pt x="388411" y="59740"/>
                </a:cubicBezTo>
                <a:cubicBezTo>
                  <a:pt x="399524" y="67148"/>
                  <a:pt x="402169" y="89373"/>
                  <a:pt x="391586" y="85140"/>
                </a:cubicBezTo>
                <a:cubicBezTo>
                  <a:pt x="381003" y="80907"/>
                  <a:pt x="352428" y="37515"/>
                  <a:pt x="324911" y="34340"/>
                </a:cubicBezTo>
                <a:cubicBezTo>
                  <a:pt x="297394" y="31165"/>
                  <a:pt x="240244" y="50744"/>
                  <a:pt x="226486" y="66090"/>
                </a:cubicBezTo>
                <a:cubicBezTo>
                  <a:pt x="212728" y="81436"/>
                  <a:pt x="242361" y="122182"/>
                  <a:pt x="242361" y="126415"/>
                </a:cubicBezTo>
                <a:cubicBezTo>
                  <a:pt x="242361" y="130648"/>
                  <a:pt x="237598" y="91490"/>
                  <a:pt x="226486" y="91490"/>
                </a:cubicBezTo>
                <a:cubicBezTo>
                  <a:pt x="215374" y="91490"/>
                  <a:pt x="195794" y="131707"/>
                  <a:pt x="175686" y="126415"/>
                </a:cubicBezTo>
                <a:cubicBezTo>
                  <a:pt x="155578" y="121123"/>
                  <a:pt x="134940" y="70852"/>
                  <a:pt x="105836" y="59740"/>
                </a:cubicBezTo>
                <a:cubicBezTo>
                  <a:pt x="76732" y="48627"/>
                  <a:pt x="-10581" y="51273"/>
                  <a:pt x="1061" y="59740"/>
                </a:cubicBezTo>
                <a:cubicBezTo>
                  <a:pt x="12703" y="68207"/>
                  <a:pt x="166161" y="109482"/>
                  <a:pt x="175686" y="110540"/>
                </a:cubicBezTo>
                <a:cubicBezTo>
                  <a:pt x="185211" y="111598"/>
                  <a:pt x="64032" y="70323"/>
                  <a:pt x="58211" y="66090"/>
                </a:cubicBezTo>
                <a:cubicBezTo>
                  <a:pt x="52390" y="61857"/>
                  <a:pt x="140761" y="85140"/>
                  <a:pt x="140761" y="85140"/>
                </a:cubicBezTo>
                <a:cubicBezTo>
                  <a:pt x="156636" y="92019"/>
                  <a:pt x="152932" y="102602"/>
                  <a:pt x="153461" y="107365"/>
                </a:cubicBezTo>
                <a:cubicBezTo>
                  <a:pt x="153990" y="112127"/>
                  <a:pt x="143936" y="113715"/>
                  <a:pt x="143936" y="113715"/>
                </a:cubicBezTo>
                <a:cubicBezTo>
                  <a:pt x="145523" y="114244"/>
                  <a:pt x="168807" y="87786"/>
                  <a:pt x="162986" y="110540"/>
                </a:cubicBezTo>
                <a:cubicBezTo>
                  <a:pt x="157165" y="133294"/>
                  <a:pt x="68265" y="283578"/>
                  <a:pt x="86786" y="266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36D2893-CE85-35AB-FBE6-ABE73FE291F3}"/>
              </a:ext>
            </a:extLst>
          </p:cNvPr>
          <p:cNvSpPr/>
          <p:nvPr/>
        </p:nvSpPr>
        <p:spPr>
          <a:xfrm>
            <a:off x="5080096" y="5019973"/>
            <a:ext cx="390434" cy="242652"/>
          </a:xfrm>
          <a:custGeom>
            <a:avLst/>
            <a:gdLst>
              <a:gd name="connsiteX0" fmla="*/ 3079 w 390434"/>
              <a:gd name="connsiteY0" fmla="*/ 241002 h 242652"/>
              <a:gd name="connsiteX1" fmla="*/ 266604 w 390434"/>
              <a:gd name="connsiteY1" fmla="*/ 9227 h 242652"/>
              <a:gd name="connsiteX2" fmla="*/ 238029 w 390434"/>
              <a:gd name="connsiteY2" fmla="*/ 50502 h 242652"/>
              <a:gd name="connsiteX3" fmla="*/ 311054 w 390434"/>
              <a:gd name="connsiteY3" fmla="*/ 91777 h 242652"/>
              <a:gd name="connsiteX4" fmla="*/ 345979 w 390434"/>
              <a:gd name="connsiteY4" fmla="*/ 133052 h 242652"/>
              <a:gd name="connsiteX5" fmla="*/ 345979 w 390434"/>
              <a:gd name="connsiteY5" fmla="*/ 75902 h 242652"/>
              <a:gd name="connsiteX6" fmla="*/ 390429 w 390434"/>
              <a:gd name="connsiteY6" fmla="*/ 167977 h 242652"/>
              <a:gd name="connsiteX7" fmla="*/ 342804 w 390434"/>
              <a:gd name="connsiteY7" fmla="*/ 110827 h 242652"/>
              <a:gd name="connsiteX8" fmla="*/ 238029 w 390434"/>
              <a:gd name="connsiteY8" fmla="*/ 25102 h 242652"/>
              <a:gd name="connsiteX9" fmla="*/ 165004 w 390434"/>
              <a:gd name="connsiteY9" fmla="*/ 88602 h 242652"/>
              <a:gd name="connsiteX10" fmla="*/ 177704 w 390434"/>
              <a:gd name="connsiteY10" fmla="*/ 133052 h 242652"/>
              <a:gd name="connsiteX11" fmla="*/ 165004 w 390434"/>
              <a:gd name="connsiteY11" fmla="*/ 88602 h 242652"/>
              <a:gd name="connsiteX12" fmla="*/ 91979 w 390434"/>
              <a:gd name="connsiteY12" fmla="*/ 136227 h 242652"/>
              <a:gd name="connsiteX13" fmla="*/ 120554 w 390434"/>
              <a:gd name="connsiteY13" fmla="*/ 114002 h 242652"/>
              <a:gd name="connsiteX14" fmla="*/ 3079 w 390434"/>
              <a:gd name="connsiteY14" fmla="*/ 241002 h 24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434" h="242652">
                <a:moveTo>
                  <a:pt x="3079" y="241002"/>
                </a:moveTo>
                <a:cubicBezTo>
                  <a:pt x="27421" y="223539"/>
                  <a:pt x="227446" y="40977"/>
                  <a:pt x="266604" y="9227"/>
                </a:cubicBezTo>
                <a:cubicBezTo>
                  <a:pt x="305762" y="-22523"/>
                  <a:pt x="230621" y="36744"/>
                  <a:pt x="238029" y="50502"/>
                </a:cubicBezTo>
                <a:cubicBezTo>
                  <a:pt x="245437" y="64260"/>
                  <a:pt x="293062" y="78019"/>
                  <a:pt x="311054" y="91777"/>
                </a:cubicBezTo>
                <a:cubicBezTo>
                  <a:pt x="329046" y="105535"/>
                  <a:pt x="340158" y="135698"/>
                  <a:pt x="345979" y="133052"/>
                </a:cubicBezTo>
                <a:cubicBezTo>
                  <a:pt x="351800" y="130406"/>
                  <a:pt x="338571" y="70081"/>
                  <a:pt x="345979" y="75902"/>
                </a:cubicBezTo>
                <a:cubicBezTo>
                  <a:pt x="353387" y="81723"/>
                  <a:pt x="390958" y="162156"/>
                  <a:pt x="390429" y="167977"/>
                </a:cubicBezTo>
                <a:cubicBezTo>
                  <a:pt x="389900" y="173798"/>
                  <a:pt x="368204" y="134639"/>
                  <a:pt x="342804" y="110827"/>
                </a:cubicBezTo>
                <a:cubicBezTo>
                  <a:pt x="317404" y="87014"/>
                  <a:pt x="267662" y="28806"/>
                  <a:pt x="238029" y="25102"/>
                </a:cubicBezTo>
                <a:cubicBezTo>
                  <a:pt x="208396" y="21398"/>
                  <a:pt x="175058" y="70610"/>
                  <a:pt x="165004" y="88602"/>
                </a:cubicBezTo>
                <a:cubicBezTo>
                  <a:pt x="154950" y="106594"/>
                  <a:pt x="177704" y="133052"/>
                  <a:pt x="177704" y="133052"/>
                </a:cubicBezTo>
                <a:cubicBezTo>
                  <a:pt x="177704" y="133052"/>
                  <a:pt x="179292" y="88073"/>
                  <a:pt x="165004" y="88602"/>
                </a:cubicBezTo>
                <a:cubicBezTo>
                  <a:pt x="150717" y="89131"/>
                  <a:pt x="99387" y="131994"/>
                  <a:pt x="91979" y="136227"/>
                </a:cubicBezTo>
                <a:cubicBezTo>
                  <a:pt x="84571" y="140460"/>
                  <a:pt x="134842" y="96010"/>
                  <a:pt x="120554" y="114002"/>
                </a:cubicBezTo>
                <a:cubicBezTo>
                  <a:pt x="106266" y="131994"/>
                  <a:pt x="-21263" y="258465"/>
                  <a:pt x="3079" y="24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B890080-29AE-C432-4087-8BE8A2DDF362}"/>
              </a:ext>
            </a:extLst>
          </p:cNvPr>
          <p:cNvSpPr/>
          <p:nvPr/>
        </p:nvSpPr>
        <p:spPr>
          <a:xfrm>
            <a:off x="4748697" y="4958418"/>
            <a:ext cx="268317" cy="153597"/>
          </a:xfrm>
          <a:custGeom>
            <a:avLst/>
            <a:gdLst>
              <a:gd name="connsiteX0" fmla="*/ 1103 w 268317"/>
              <a:gd name="connsiteY0" fmla="*/ 153332 h 153597"/>
              <a:gd name="connsiteX1" fmla="*/ 99528 w 268317"/>
              <a:gd name="connsiteY1" fmla="*/ 83482 h 153597"/>
              <a:gd name="connsiteX2" fmla="*/ 172553 w 268317"/>
              <a:gd name="connsiteY2" fmla="*/ 70782 h 153597"/>
              <a:gd name="connsiteX3" fmla="*/ 267803 w 268317"/>
              <a:gd name="connsiteY3" fmla="*/ 118407 h 153597"/>
              <a:gd name="connsiteX4" fmla="*/ 128103 w 268317"/>
              <a:gd name="connsiteY4" fmla="*/ 932 h 153597"/>
              <a:gd name="connsiteX5" fmla="*/ 185253 w 268317"/>
              <a:gd name="connsiteY5" fmla="*/ 64432 h 153597"/>
              <a:gd name="connsiteX6" fmla="*/ 166203 w 268317"/>
              <a:gd name="connsiteY6" fmla="*/ 83482 h 153597"/>
              <a:gd name="connsiteX7" fmla="*/ 55078 w 268317"/>
              <a:gd name="connsiteY7" fmla="*/ 105707 h 153597"/>
              <a:gd name="connsiteX8" fmla="*/ 1103 w 268317"/>
              <a:gd name="connsiteY8" fmla="*/ 153332 h 15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17" h="153597">
                <a:moveTo>
                  <a:pt x="1103" y="153332"/>
                </a:moveTo>
                <a:cubicBezTo>
                  <a:pt x="8511" y="149628"/>
                  <a:pt x="70953" y="97240"/>
                  <a:pt x="99528" y="83482"/>
                </a:cubicBezTo>
                <a:cubicBezTo>
                  <a:pt x="128103" y="69724"/>
                  <a:pt x="144507" y="64961"/>
                  <a:pt x="172553" y="70782"/>
                </a:cubicBezTo>
                <a:cubicBezTo>
                  <a:pt x="200599" y="76603"/>
                  <a:pt x="275211" y="130049"/>
                  <a:pt x="267803" y="118407"/>
                </a:cubicBezTo>
                <a:cubicBezTo>
                  <a:pt x="260395" y="106765"/>
                  <a:pt x="141861" y="9928"/>
                  <a:pt x="128103" y="932"/>
                </a:cubicBezTo>
                <a:cubicBezTo>
                  <a:pt x="114345" y="-8064"/>
                  <a:pt x="178903" y="50674"/>
                  <a:pt x="185253" y="64432"/>
                </a:cubicBezTo>
                <a:cubicBezTo>
                  <a:pt x="191603" y="78190"/>
                  <a:pt x="187899" y="76603"/>
                  <a:pt x="166203" y="83482"/>
                </a:cubicBezTo>
                <a:cubicBezTo>
                  <a:pt x="144507" y="90361"/>
                  <a:pt x="85241" y="90361"/>
                  <a:pt x="55078" y="105707"/>
                </a:cubicBezTo>
                <a:cubicBezTo>
                  <a:pt x="24916" y="121053"/>
                  <a:pt x="-6305" y="157036"/>
                  <a:pt x="1103" y="15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CAC0F526-970E-AE16-AAA2-1E5609F38528}"/>
              </a:ext>
            </a:extLst>
          </p:cNvPr>
          <p:cNvSpPr/>
          <p:nvPr/>
        </p:nvSpPr>
        <p:spPr>
          <a:xfrm>
            <a:off x="5288358" y="3852396"/>
            <a:ext cx="42599" cy="736990"/>
          </a:xfrm>
          <a:custGeom>
            <a:avLst/>
            <a:gdLst>
              <a:gd name="connsiteX0" fmla="*/ 42467 w 42599"/>
              <a:gd name="connsiteY0" fmla="*/ 5229 h 736990"/>
              <a:gd name="connsiteX1" fmla="*/ 1192 w 42599"/>
              <a:gd name="connsiteY1" fmla="*/ 725954 h 736990"/>
              <a:gd name="connsiteX2" fmla="*/ 13892 w 42599"/>
              <a:gd name="connsiteY2" fmla="*/ 414804 h 736990"/>
              <a:gd name="connsiteX3" fmla="*/ 42467 w 42599"/>
              <a:gd name="connsiteY3" fmla="*/ 5229 h 73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9" h="736990">
                <a:moveTo>
                  <a:pt x="42467" y="5229"/>
                </a:moveTo>
                <a:cubicBezTo>
                  <a:pt x="40350" y="57087"/>
                  <a:pt x="5954" y="657692"/>
                  <a:pt x="1192" y="725954"/>
                </a:cubicBezTo>
                <a:cubicBezTo>
                  <a:pt x="-3570" y="794216"/>
                  <a:pt x="7013" y="528046"/>
                  <a:pt x="13892" y="414804"/>
                </a:cubicBezTo>
                <a:cubicBezTo>
                  <a:pt x="20771" y="301562"/>
                  <a:pt x="44584" y="-46629"/>
                  <a:pt x="42467" y="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D684B5A2-6F5C-7532-9234-16030FEEEDCE}"/>
              </a:ext>
            </a:extLst>
          </p:cNvPr>
          <p:cNvSpPr/>
          <p:nvPr/>
        </p:nvSpPr>
        <p:spPr>
          <a:xfrm>
            <a:off x="5289310" y="4746276"/>
            <a:ext cx="124088" cy="302189"/>
          </a:xfrm>
          <a:custGeom>
            <a:avLst/>
            <a:gdLst>
              <a:gd name="connsiteX0" fmla="*/ 51040 w 124088"/>
              <a:gd name="connsiteY0" fmla="*/ 349 h 302189"/>
              <a:gd name="connsiteX1" fmla="*/ 12940 w 124088"/>
              <a:gd name="connsiteY1" fmla="*/ 206724 h 302189"/>
              <a:gd name="connsiteX2" fmla="*/ 240 w 124088"/>
              <a:gd name="connsiteY2" fmla="*/ 301974 h 302189"/>
              <a:gd name="connsiteX3" fmla="*/ 16115 w 124088"/>
              <a:gd name="connsiteY3" fmla="*/ 232124 h 302189"/>
              <a:gd name="connsiteX4" fmla="*/ 124065 w 124088"/>
              <a:gd name="connsiteY4" fmla="*/ 213074 h 302189"/>
              <a:gd name="connsiteX5" fmla="*/ 25640 w 124088"/>
              <a:gd name="connsiteY5" fmla="*/ 209899 h 302189"/>
              <a:gd name="connsiteX6" fmla="*/ 9765 w 124088"/>
              <a:gd name="connsiteY6" fmla="*/ 114649 h 302189"/>
              <a:gd name="connsiteX7" fmla="*/ 22465 w 124088"/>
              <a:gd name="connsiteY7" fmla="*/ 155924 h 302189"/>
              <a:gd name="connsiteX8" fmla="*/ 51040 w 124088"/>
              <a:gd name="connsiteY8" fmla="*/ 349 h 30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88" h="302189">
                <a:moveTo>
                  <a:pt x="51040" y="349"/>
                </a:moveTo>
                <a:cubicBezTo>
                  <a:pt x="49453" y="8816"/>
                  <a:pt x="21407" y="156453"/>
                  <a:pt x="12940" y="206724"/>
                </a:cubicBezTo>
                <a:cubicBezTo>
                  <a:pt x="4473" y="256995"/>
                  <a:pt x="-289" y="297741"/>
                  <a:pt x="240" y="301974"/>
                </a:cubicBezTo>
                <a:cubicBezTo>
                  <a:pt x="769" y="306207"/>
                  <a:pt x="-4522" y="246941"/>
                  <a:pt x="16115" y="232124"/>
                </a:cubicBezTo>
                <a:cubicBezTo>
                  <a:pt x="36752" y="217307"/>
                  <a:pt x="122478" y="216778"/>
                  <a:pt x="124065" y="213074"/>
                </a:cubicBezTo>
                <a:cubicBezTo>
                  <a:pt x="125652" y="209370"/>
                  <a:pt x="44690" y="226303"/>
                  <a:pt x="25640" y="209899"/>
                </a:cubicBezTo>
                <a:cubicBezTo>
                  <a:pt x="6590" y="193495"/>
                  <a:pt x="10294" y="123645"/>
                  <a:pt x="9765" y="114649"/>
                </a:cubicBezTo>
                <a:cubicBezTo>
                  <a:pt x="9236" y="105653"/>
                  <a:pt x="16115" y="171799"/>
                  <a:pt x="22465" y="155924"/>
                </a:cubicBezTo>
                <a:cubicBezTo>
                  <a:pt x="28815" y="140049"/>
                  <a:pt x="52627" y="-8118"/>
                  <a:pt x="5104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50BB297D-74AE-AC95-3CDD-6D68DB959CC6}"/>
              </a:ext>
            </a:extLst>
          </p:cNvPr>
          <p:cNvSpPr/>
          <p:nvPr/>
        </p:nvSpPr>
        <p:spPr>
          <a:xfrm>
            <a:off x="5467337" y="4968494"/>
            <a:ext cx="104792" cy="235334"/>
          </a:xfrm>
          <a:custGeom>
            <a:avLst/>
            <a:gdLst>
              <a:gd name="connsiteX0" fmla="*/ 13 w 104792"/>
              <a:gd name="connsiteY0" fmla="*/ 381 h 235334"/>
              <a:gd name="connsiteX1" fmla="*/ 60338 w 104792"/>
              <a:gd name="connsiteY1" fmla="*/ 136906 h 235334"/>
              <a:gd name="connsiteX2" fmla="*/ 13 w 104792"/>
              <a:gd name="connsiteY2" fmla="*/ 235331 h 235334"/>
              <a:gd name="connsiteX3" fmla="*/ 57163 w 104792"/>
              <a:gd name="connsiteY3" fmla="*/ 140081 h 235334"/>
              <a:gd name="connsiteX4" fmla="*/ 104788 w 104792"/>
              <a:gd name="connsiteY4" fmla="*/ 6731 h 235334"/>
              <a:gd name="connsiteX5" fmla="*/ 60338 w 104792"/>
              <a:gd name="connsiteY5" fmla="*/ 95631 h 235334"/>
              <a:gd name="connsiteX6" fmla="*/ 66688 w 104792"/>
              <a:gd name="connsiteY6" fmla="*/ 95631 h 235334"/>
              <a:gd name="connsiteX7" fmla="*/ 13 w 104792"/>
              <a:gd name="connsiteY7" fmla="*/ 381 h 23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92" h="235334">
                <a:moveTo>
                  <a:pt x="13" y="381"/>
                </a:moveTo>
                <a:cubicBezTo>
                  <a:pt x="-1045" y="7260"/>
                  <a:pt x="60338" y="97748"/>
                  <a:pt x="60338" y="136906"/>
                </a:cubicBezTo>
                <a:cubicBezTo>
                  <a:pt x="60338" y="176064"/>
                  <a:pt x="542" y="234802"/>
                  <a:pt x="13" y="235331"/>
                </a:cubicBezTo>
                <a:cubicBezTo>
                  <a:pt x="-516" y="235860"/>
                  <a:pt x="39701" y="178181"/>
                  <a:pt x="57163" y="140081"/>
                </a:cubicBezTo>
                <a:cubicBezTo>
                  <a:pt x="74625" y="101981"/>
                  <a:pt x="104259" y="14139"/>
                  <a:pt x="104788" y="6731"/>
                </a:cubicBezTo>
                <a:cubicBezTo>
                  <a:pt x="105317" y="-677"/>
                  <a:pt x="60338" y="95631"/>
                  <a:pt x="60338" y="95631"/>
                </a:cubicBezTo>
                <a:cubicBezTo>
                  <a:pt x="53988" y="110448"/>
                  <a:pt x="78330" y="109389"/>
                  <a:pt x="66688" y="95631"/>
                </a:cubicBezTo>
                <a:cubicBezTo>
                  <a:pt x="55046" y="81873"/>
                  <a:pt x="1071" y="-6498"/>
                  <a:pt x="13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6E08B8D-290B-88E0-9D29-949DAA96FF5B}"/>
              </a:ext>
            </a:extLst>
          </p:cNvPr>
          <p:cNvSpPr/>
          <p:nvPr/>
        </p:nvSpPr>
        <p:spPr>
          <a:xfrm>
            <a:off x="4590168" y="4907257"/>
            <a:ext cx="226544" cy="325640"/>
          </a:xfrm>
          <a:custGeom>
            <a:avLst/>
            <a:gdLst>
              <a:gd name="connsiteX0" fmla="*/ 226307 w 226544"/>
              <a:gd name="connsiteY0" fmla="*/ 134643 h 325640"/>
              <a:gd name="connsiteX1" fmla="*/ 124707 w 226544"/>
              <a:gd name="connsiteY1" fmla="*/ 109243 h 325640"/>
              <a:gd name="connsiteX2" fmla="*/ 92957 w 226544"/>
              <a:gd name="connsiteY2" fmla="*/ 71143 h 325640"/>
              <a:gd name="connsiteX3" fmla="*/ 89782 w 226544"/>
              <a:gd name="connsiteY3" fmla="*/ 160043 h 325640"/>
              <a:gd name="connsiteX4" fmla="*/ 112007 w 226544"/>
              <a:gd name="connsiteY4" fmla="*/ 233068 h 325640"/>
              <a:gd name="connsiteX5" fmla="*/ 96132 w 226544"/>
              <a:gd name="connsiteY5" fmla="*/ 214018 h 325640"/>
              <a:gd name="connsiteX6" fmla="*/ 181857 w 226544"/>
              <a:gd name="connsiteY6" fmla="*/ 321968 h 325640"/>
              <a:gd name="connsiteX7" fmla="*/ 143757 w 226544"/>
              <a:gd name="connsiteY7" fmla="*/ 283868 h 325640"/>
              <a:gd name="connsiteX8" fmla="*/ 882 w 226544"/>
              <a:gd name="connsiteY8" fmla="*/ 125118 h 325640"/>
              <a:gd name="connsiteX9" fmla="*/ 83432 w 226544"/>
              <a:gd name="connsiteY9" fmla="*/ 223543 h 325640"/>
              <a:gd name="connsiteX10" fmla="*/ 83432 w 226544"/>
              <a:gd name="connsiteY10" fmla="*/ 134643 h 325640"/>
              <a:gd name="connsiteX11" fmla="*/ 102482 w 226544"/>
              <a:gd name="connsiteY11" fmla="*/ 1293 h 325640"/>
              <a:gd name="connsiteX12" fmla="*/ 92957 w 226544"/>
              <a:gd name="connsiteY12" fmla="*/ 71143 h 325640"/>
              <a:gd name="connsiteX13" fmla="*/ 226307 w 226544"/>
              <a:gd name="connsiteY13" fmla="*/ 134643 h 3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44" h="325640">
                <a:moveTo>
                  <a:pt x="226307" y="134643"/>
                </a:moveTo>
                <a:cubicBezTo>
                  <a:pt x="231599" y="140993"/>
                  <a:pt x="146932" y="119826"/>
                  <a:pt x="124707" y="109243"/>
                </a:cubicBezTo>
                <a:cubicBezTo>
                  <a:pt x="102482" y="98660"/>
                  <a:pt x="98778" y="62676"/>
                  <a:pt x="92957" y="71143"/>
                </a:cubicBezTo>
                <a:cubicBezTo>
                  <a:pt x="87136" y="79610"/>
                  <a:pt x="86607" y="133055"/>
                  <a:pt x="89782" y="160043"/>
                </a:cubicBezTo>
                <a:cubicBezTo>
                  <a:pt x="92957" y="187031"/>
                  <a:pt x="110949" y="224072"/>
                  <a:pt x="112007" y="233068"/>
                </a:cubicBezTo>
                <a:cubicBezTo>
                  <a:pt x="113065" y="242064"/>
                  <a:pt x="84490" y="199202"/>
                  <a:pt x="96132" y="214018"/>
                </a:cubicBezTo>
                <a:cubicBezTo>
                  <a:pt x="107774" y="228834"/>
                  <a:pt x="173919" y="310326"/>
                  <a:pt x="181857" y="321968"/>
                </a:cubicBezTo>
                <a:cubicBezTo>
                  <a:pt x="189794" y="333610"/>
                  <a:pt x="173919" y="316676"/>
                  <a:pt x="143757" y="283868"/>
                </a:cubicBezTo>
                <a:cubicBezTo>
                  <a:pt x="113595" y="251060"/>
                  <a:pt x="10936" y="135172"/>
                  <a:pt x="882" y="125118"/>
                </a:cubicBezTo>
                <a:cubicBezTo>
                  <a:pt x="-9172" y="115064"/>
                  <a:pt x="69674" y="221956"/>
                  <a:pt x="83432" y="223543"/>
                </a:cubicBezTo>
                <a:cubicBezTo>
                  <a:pt x="97190" y="225130"/>
                  <a:pt x="80257" y="171685"/>
                  <a:pt x="83432" y="134643"/>
                </a:cubicBezTo>
                <a:cubicBezTo>
                  <a:pt x="86607" y="97601"/>
                  <a:pt x="100894" y="11876"/>
                  <a:pt x="102482" y="1293"/>
                </a:cubicBezTo>
                <a:cubicBezTo>
                  <a:pt x="104069" y="-9290"/>
                  <a:pt x="75494" y="47860"/>
                  <a:pt x="92957" y="71143"/>
                </a:cubicBezTo>
                <a:cubicBezTo>
                  <a:pt x="110419" y="94426"/>
                  <a:pt x="221015" y="128293"/>
                  <a:pt x="226307" y="134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322BFBB-2183-15C5-98C6-454443DCF2AA}"/>
              </a:ext>
            </a:extLst>
          </p:cNvPr>
          <p:cNvSpPr/>
          <p:nvPr/>
        </p:nvSpPr>
        <p:spPr>
          <a:xfrm>
            <a:off x="4977830" y="4434440"/>
            <a:ext cx="115571" cy="532457"/>
          </a:xfrm>
          <a:custGeom>
            <a:avLst/>
            <a:gdLst>
              <a:gd name="connsiteX0" fmla="*/ 79945 w 115571"/>
              <a:gd name="connsiteY0" fmla="*/ 1035 h 532457"/>
              <a:gd name="connsiteX1" fmla="*/ 60895 w 115571"/>
              <a:gd name="connsiteY1" fmla="*/ 436010 h 532457"/>
              <a:gd name="connsiteX2" fmla="*/ 570 w 115571"/>
              <a:gd name="connsiteY2" fmla="*/ 531260 h 532457"/>
              <a:gd name="connsiteX3" fmla="*/ 35495 w 115571"/>
              <a:gd name="connsiteY3" fmla="*/ 489985 h 532457"/>
              <a:gd name="connsiteX4" fmla="*/ 114870 w 115571"/>
              <a:gd name="connsiteY4" fmla="*/ 496335 h 532457"/>
              <a:gd name="connsiteX5" fmla="*/ 73595 w 115571"/>
              <a:gd name="connsiteY5" fmla="*/ 461410 h 532457"/>
              <a:gd name="connsiteX6" fmla="*/ 60895 w 115571"/>
              <a:gd name="connsiteY6" fmla="*/ 242335 h 532457"/>
              <a:gd name="connsiteX7" fmla="*/ 60895 w 115571"/>
              <a:gd name="connsiteY7" fmla="*/ 312185 h 532457"/>
              <a:gd name="connsiteX8" fmla="*/ 79945 w 115571"/>
              <a:gd name="connsiteY8" fmla="*/ 1035 h 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1" h="532457">
                <a:moveTo>
                  <a:pt x="79945" y="1035"/>
                </a:moveTo>
                <a:cubicBezTo>
                  <a:pt x="79945" y="21672"/>
                  <a:pt x="74124" y="347639"/>
                  <a:pt x="60895" y="436010"/>
                </a:cubicBezTo>
                <a:cubicBezTo>
                  <a:pt x="47666" y="524381"/>
                  <a:pt x="4803" y="522264"/>
                  <a:pt x="570" y="531260"/>
                </a:cubicBezTo>
                <a:cubicBezTo>
                  <a:pt x="-3663" y="540256"/>
                  <a:pt x="16445" y="495806"/>
                  <a:pt x="35495" y="489985"/>
                </a:cubicBezTo>
                <a:cubicBezTo>
                  <a:pt x="54545" y="484164"/>
                  <a:pt x="108520" y="501097"/>
                  <a:pt x="114870" y="496335"/>
                </a:cubicBezTo>
                <a:cubicBezTo>
                  <a:pt x="121220" y="491573"/>
                  <a:pt x="82591" y="503743"/>
                  <a:pt x="73595" y="461410"/>
                </a:cubicBezTo>
                <a:cubicBezTo>
                  <a:pt x="64599" y="419077"/>
                  <a:pt x="63012" y="267206"/>
                  <a:pt x="60895" y="242335"/>
                </a:cubicBezTo>
                <a:cubicBezTo>
                  <a:pt x="58778" y="217464"/>
                  <a:pt x="59837" y="349756"/>
                  <a:pt x="60895" y="312185"/>
                </a:cubicBezTo>
                <a:cubicBezTo>
                  <a:pt x="61953" y="274614"/>
                  <a:pt x="79945" y="-19602"/>
                  <a:pt x="79945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C60E11CB-BFA1-A17D-755D-ACF46C8CF560}"/>
              </a:ext>
            </a:extLst>
          </p:cNvPr>
          <p:cNvSpPr/>
          <p:nvPr/>
        </p:nvSpPr>
        <p:spPr>
          <a:xfrm>
            <a:off x="5283147" y="4782357"/>
            <a:ext cx="252172" cy="215097"/>
          </a:xfrm>
          <a:custGeom>
            <a:avLst/>
            <a:gdLst>
              <a:gd name="connsiteX0" fmla="*/ 53 w 252172"/>
              <a:gd name="connsiteY0" fmla="*/ 215093 h 215097"/>
              <a:gd name="connsiteX1" fmla="*/ 174678 w 252172"/>
              <a:gd name="connsiteY1" fmla="*/ 11893 h 215097"/>
              <a:gd name="connsiteX2" fmla="*/ 149278 w 252172"/>
              <a:gd name="connsiteY2" fmla="*/ 62693 h 215097"/>
              <a:gd name="connsiteX3" fmla="*/ 250878 w 252172"/>
              <a:gd name="connsiteY3" fmla="*/ 110318 h 215097"/>
              <a:gd name="connsiteX4" fmla="*/ 200078 w 252172"/>
              <a:gd name="connsiteY4" fmla="*/ 103968 h 215097"/>
              <a:gd name="connsiteX5" fmla="*/ 104828 w 252172"/>
              <a:gd name="connsiteY5" fmla="*/ 157943 h 215097"/>
              <a:gd name="connsiteX6" fmla="*/ 206428 w 252172"/>
              <a:gd name="connsiteY6" fmla="*/ 81743 h 215097"/>
              <a:gd name="connsiteX7" fmla="*/ 155628 w 252172"/>
              <a:gd name="connsiteY7" fmla="*/ 59518 h 215097"/>
              <a:gd name="connsiteX8" fmla="*/ 155628 w 252172"/>
              <a:gd name="connsiteY8" fmla="*/ 5543 h 215097"/>
              <a:gd name="connsiteX9" fmla="*/ 53 w 252172"/>
              <a:gd name="connsiteY9" fmla="*/ 215093 h 21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72" h="215097">
                <a:moveTo>
                  <a:pt x="53" y="215093"/>
                </a:moveTo>
                <a:cubicBezTo>
                  <a:pt x="3228" y="216151"/>
                  <a:pt x="149807" y="37293"/>
                  <a:pt x="174678" y="11893"/>
                </a:cubicBezTo>
                <a:cubicBezTo>
                  <a:pt x="199549" y="-13507"/>
                  <a:pt x="136578" y="46289"/>
                  <a:pt x="149278" y="62693"/>
                </a:cubicBezTo>
                <a:cubicBezTo>
                  <a:pt x="161978" y="79097"/>
                  <a:pt x="242411" y="103439"/>
                  <a:pt x="250878" y="110318"/>
                </a:cubicBezTo>
                <a:cubicBezTo>
                  <a:pt x="259345" y="117197"/>
                  <a:pt x="224420" y="96031"/>
                  <a:pt x="200078" y="103968"/>
                </a:cubicBezTo>
                <a:cubicBezTo>
                  <a:pt x="175736" y="111905"/>
                  <a:pt x="103770" y="161647"/>
                  <a:pt x="104828" y="157943"/>
                </a:cubicBezTo>
                <a:cubicBezTo>
                  <a:pt x="105886" y="154239"/>
                  <a:pt x="197961" y="98147"/>
                  <a:pt x="206428" y="81743"/>
                </a:cubicBezTo>
                <a:cubicBezTo>
                  <a:pt x="214895" y="65339"/>
                  <a:pt x="164095" y="72218"/>
                  <a:pt x="155628" y="59518"/>
                </a:cubicBezTo>
                <a:cubicBezTo>
                  <a:pt x="147161" y="46818"/>
                  <a:pt x="175736" y="-19328"/>
                  <a:pt x="155628" y="5543"/>
                </a:cubicBezTo>
                <a:cubicBezTo>
                  <a:pt x="135520" y="30414"/>
                  <a:pt x="-3122" y="214035"/>
                  <a:pt x="53" y="21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D6F8F58-62CB-E3DA-FCE2-82A731C76A83}"/>
              </a:ext>
            </a:extLst>
          </p:cNvPr>
          <p:cNvSpPr/>
          <p:nvPr/>
        </p:nvSpPr>
        <p:spPr>
          <a:xfrm>
            <a:off x="4601482" y="4848104"/>
            <a:ext cx="145410" cy="217099"/>
          </a:xfrm>
          <a:custGeom>
            <a:avLst/>
            <a:gdLst>
              <a:gd name="connsiteX0" fmla="*/ 145143 w 145410"/>
              <a:gd name="connsiteY0" fmla="*/ 121 h 217099"/>
              <a:gd name="connsiteX1" fmla="*/ 40368 w 145410"/>
              <a:gd name="connsiteY1" fmla="*/ 139821 h 217099"/>
              <a:gd name="connsiteX2" fmla="*/ 27668 w 145410"/>
              <a:gd name="connsiteY2" fmla="*/ 216021 h 217099"/>
              <a:gd name="connsiteX3" fmla="*/ 30843 w 145410"/>
              <a:gd name="connsiteY3" fmla="*/ 85846 h 217099"/>
              <a:gd name="connsiteX4" fmla="*/ 5443 w 145410"/>
              <a:gd name="connsiteY4" fmla="*/ 165221 h 217099"/>
              <a:gd name="connsiteX5" fmla="*/ 145143 w 145410"/>
              <a:gd name="connsiteY5" fmla="*/ 121 h 2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0" h="217099">
                <a:moveTo>
                  <a:pt x="145143" y="121"/>
                </a:moveTo>
                <a:cubicBezTo>
                  <a:pt x="150964" y="-4112"/>
                  <a:pt x="59947" y="103838"/>
                  <a:pt x="40368" y="139821"/>
                </a:cubicBezTo>
                <a:cubicBezTo>
                  <a:pt x="20789" y="175804"/>
                  <a:pt x="29255" y="225017"/>
                  <a:pt x="27668" y="216021"/>
                </a:cubicBezTo>
                <a:cubicBezTo>
                  <a:pt x="26081" y="207025"/>
                  <a:pt x="34547" y="94313"/>
                  <a:pt x="30843" y="85846"/>
                </a:cubicBezTo>
                <a:cubicBezTo>
                  <a:pt x="27139" y="77379"/>
                  <a:pt x="-14665" y="175804"/>
                  <a:pt x="5443" y="165221"/>
                </a:cubicBezTo>
                <a:cubicBezTo>
                  <a:pt x="25551" y="154638"/>
                  <a:pt x="139322" y="4354"/>
                  <a:pt x="14514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9309804C-8387-3E78-99E9-49B7243C888B}"/>
              </a:ext>
            </a:extLst>
          </p:cNvPr>
          <p:cNvSpPr/>
          <p:nvPr/>
        </p:nvSpPr>
        <p:spPr>
          <a:xfrm>
            <a:off x="5359342" y="4932983"/>
            <a:ext cx="196917" cy="106149"/>
          </a:xfrm>
          <a:custGeom>
            <a:avLst/>
            <a:gdLst>
              <a:gd name="connsiteX0" fmla="*/ 58 w 196917"/>
              <a:gd name="connsiteY0" fmla="*/ 93042 h 106149"/>
              <a:gd name="connsiteX1" fmla="*/ 117533 w 196917"/>
              <a:gd name="connsiteY1" fmla="*/ 20017 h 106149"/>
              <a:gd name="connsiteX2" fmla="*/ 168333 w 196917"/>
              <a:gd name="connsiteY2" fmla="*/ 51767 h 106149"/>
              <a:gd name="connsiteX3" fmla="*/ 171508 w 196917"/>
              <a:gd name="connsiteY3" fmla="*/ 967 h 106149"/>
              <a:gd name="connsiteX4" fmla="*/ 196908 w 196917"/>
              <a:gd name="connsiteY4" fmla="*/ 105742 h 106149"/>
              <a:gd name="connsiteX5" fmla="*/ 168333 w 196917"/>
              <a:gd name="connsiteY5" fmla="*/ 35892 h 106149"/>
              <a:gd name="connsiteX6" fmla="*/ 88958 w 196917"/>
              <a:gd name="connsiteY6" fmla="*/ 967 h 106149"/>
              <a:gd name="connsiteX7" fmla="*/ 101658 w 196917"/>
              <a:gd name="connsiteY7" fmla="*/ 29542 h 106149"/>
              <a:gd name="connsiteX8" fmla="*/ 58 w 196917"/>
              <a:gd name="connsiteY8" fmla="*/ 93042 h 10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17" h="106149">
                <a:moveTo>
                  <a:pt x="58" y="93042"/>
                </a:moveTo>
                <a:cubicBezTo>
                  <a:pt x="2704" y="91454"/>
                  <a:pt x="89487" y="26896"/>
                  <a:pt x="117533" y="20017"/>
                </a:cubicBezTo>
                <a:cubicBezTo>
                  <a:pt x="145579" y="13138"/>
                  <a:pt x="159337" y="54942"/>
                  <a:pt x="168333" y="51767"/>
                </a:cubicBezTo>
                <a:cubicBezTo>
                  <a:pt x="177329" y="48592"/>
                  <a:pt x="166746" y="-8029"/>
                  <a:pt x="171508" y="967"/>
                </a:cubicBezTo>
                <a:cubicBezTo>
                  <a:pt x="176270" y="9963"/>
                  <a:pt x="197437" y="99921"/>
                  <a:pt x="196908" y="105742"/>
                </a:cubicBezTo>
                <a:cubicBezTo>
                  <a:pt x="196379" y="111563"/>
                  <a:pt x="186325" y="53354"/>
                  <a:pt x="168333" y="35892"/>
                </a:cubicBezTo>
                <a:cubicBezTo>
                  <a:pt x="150341" y="18430"/>
                  <a:pt x="100070" y="2025"/>
                  <a:pt x="88958" y="967"/>
                </a:cubicBezTo>
                <a:cubicBezTo>
                  <a:pt x="77846" y="-91"/>
                  <a:pt x="118062" y="13667"/>
                  <a:pt x="101658" y="29542"/>
                </a:cubicBezTo>
                <a:cubicBezTo>
                  <a:pt x="85254" y="45417"/>
                  <a:pt x="-2588" y="94630"/>
                  <a:pt x="58" y="9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9FEB4A50-4D19-B620-2CF5-F2E0F8C544A0}"/>
              </a:ext>
            </a:extLst>
          </p:cNvPr>
          <p:cNvSpPr/>
          <p:nvPr/>
        </p:nvSpPr>
        <p:spPr>
          <a:xfrm>
            <a:off x="5305355" y="3710977"/>
            <a:ext cx="73212" cy="991559"/>
          </a:xfrm>
          <a:custGeom>
            <a:avLst/>
            <a:gdLst>
              <a:gd name="connsiteX0" fmla="*/ 73095 w 73212"/>
              <a:gd name="connsiteY0" fmla="*/ 598 h 991559"/>
              <a:gd name="connsiteX1" fmla="*/ 47695 w 73212"/>
              <a:gd name="connsiteY1" fmla="*/ 378423 h 991559"/>
              <a:gd name="connsiteX2" fmla="*/ 70 w 73212"/>
              <a:gd name="connsiteY2" fmla="*/ 991198 h 991559"/>
              <a:gd name="connsiteX3" fmla="*/ 38170 w 73212"/>
              <a:gd name="connsiteY3" fmla="*/ 460973 h 991559"/>
              <a:gd name="connsiteX4" fmla="*/ 73095 w 73212"/>
              <a:gd name="connsiteY4" fmla="*/ 598 h 99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12" h="991559">
                <a:moveTo>
                  <a:pt x="73095" y="598"/>
                </a:moveTo>
                <a:cubicBezTo>
                  <a:pt x="74682" y="-13160"/>
                  <a:pt x="59866" y="213323"/>
                  <a:pt x="47695" y="378423"/>
                </a:cubicBezTo>
                <a:cubicBezTo>
                  <a:pt x="35524" y="543523"/>
                  <a:pt x="1657" y="977440"/>
                  <a:pt x="70" y="991198"/>
                </a:cubicBezTo>
                <a:cubicBezTo>
                  <a:pt x="-1517" y="1004956"/>
                  <a:pt x="23883" y="622369"/>
                  <a:pt x="38170" y="460973"/>
                </a:cubicBezTo>
                <a:cubicBezTo>
                  <a:pt x="52457" y="299577"/>
                  <a:pt x="71508" y="14356"/>
                  <a:pt x="73095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A04220C-D2C2-01FE-B466-3FB1C6959786}"/>
              </a:ext>
            </a:extLst>
          </p:cNvPr>
          <p:cNvSpPr/>
          <p:nvPr/>
        </p:nvSpPr>
        <p:spPr>
          <a:xfrm>
            <a:off x="5403754" y="3866961"/>
            <a:ext cx="69963" cy="422468"/>
          </a:xfrm>
          <a:custGeom>
            <a:avLst/>
            <a:gdLst>
              <a:gd name="connsiteX0" fmla="*/ 60421 w 69963"/>
              <a:gd name="connsiteY0" fmla="*/ 189 h 422468"/>
              <a:gd name="connsiteX1" fmla="*/ 6446 w 69963"/>
              <a:gd name="connsiteY1" fmla="*/ 244664 h 422468"/>
              <a:gd name="connsiteX2" fmla="*/ 12796 w 69963"/>
              <a:gd name="connsiteY2" fmla="*/ 197039 h 422468"/>
              <a:gd name="connsiteX3" fmla="*/ 69946 w 69963"/>
              <a:gd name="connsiteY3" fmla="*/ 422464 h 422468"/>
              <a:gd name="connsiteX4" fmla="*/ 6446 w 69963"/>
              <a:gd name="connsiteY4" fmla="*/ 190689 h 422468"/>
              <a:gd name="connsiteX5" fmla="*/ 6446 w 69963"/>
              <a:gd name="connsiteY5" fmla="*/ 203389 h 422468"/>
              <a:gd name="connsiteX6" fmla="*/ 60421 w 69963"/>
              <a:gd name="connsiteY6" fmla="*/ 189 h 42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63" h="422468">
                <a:moveTo>
                  <a:pt x="60421" y="189"/>
                </a:moveTo>
                <a:cubicBezTo>
                  <a:pt x="60421" y="7068"/>
                  <a:pt x="14383" y="211856"/>
                  <a:pt x="6446" y="244664"/>
                </a:cubicBezTo>
                <a:cubicBezTo>
                  <a:pt x="-1491" y="277472"/>
                  <a:pt x="2213" y="167406"/>
                  <a:pt x="12796" y="197039"/>
                </a:cubicBezTo>
                <a:cubicBezTo>
                  <a:pt x="23379" y="226672"/>
                  <a:pt x="71004" y="423522"/>
                  <a:pt x="69946" y="422464"/>
                </a:cubicBezTo>
                <a:cubicBezTo>
                  <a:pt x="68888" y="421406"/>
                  <a:pt x="17029" y="227201"/>
                  <a:pt x="6446" y="190689"/>
                </a:cubicBezTo>
                <a:cubicBezTo>
                  <a:pt x="-4137" y="154177"/>
                  <a:pt x="96" y="230906"/>
                  <a:pt x="6446" y="203389"/>
                </a:cubicBezTo>
                <a:cubicBezTo>
                  <a:pt x="12796" y="175872"/>
                  <a:pt x="60421" y="-6690"/>
                  <a:pt x="60421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C0D56BA8-54CE-223F-AB34-73A89841A58C}"/>
              </a:ext>
            </a:extLst>
          </p:cNvPr>
          <p:cNvSpPr/>
          <p:nvPr/>
        </p:nvSpPr>
        <p:spPr>
          <a:xfrm>
            <a:off x="4505256" y="3800440"/>
            <a:ext cx="260946" cy="398402"/>
          </a:xfrm>
          <a:custGeom>
            <a:avLst/>
            <a:gdLst>
              <a:gd name="connsiteX0" fmla="*/ 69 w 260946"/>
              <a:gd name="connsiteY0" fmla="*/ 35 h 398402"/>
              <a:gd name="connsiteX1" fmla="*/ 200094 w 260946"/>
              <a:gd name="connsiteY1" fmla="*/ 279435 h 398402"/>
              <a:gd name="connsiteX2" fmla="*/ 219144 w 260946"/>
              <a:gd name="connsiteY2" fmla="*/ 247685 h 398402"/>
              <a:gd name="connsiteX3" fmla="*/ 260419 w 260946"/>
              <a:gd name="connsiteY3" fmla="*/ 396910 h 398402"/>
              <a:gd name="connsiteX4" fmla="*/ 238194 w 260946"/>
              <a:gd name="connsiteY4" fmla="*/ 320710 h 398402"/>
              <a:gd name="connsiteX5" fmla="*/ 177869 w 260946"/>
              <a:gd name="connsiteY5" fmla="*/ 260385 h 398402"/>
              <a:gd name="connsiteX6" fmla="*/ 69 w 260946"/>
              <a:gd name="connsiteY6" fmla="*/ 35 h 39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946" h="398402">
                <a:moveTo>
                  <a:pt x="69" y="35"/>
                </a:moveTo>
                <a:cubicBezTo>
                  <a:pt x="3773" y="3210"/>
                  <a:pt x="163582" y="238160"/>
                  <a:pt x="200094" y="279435"/>
                </a:cubicBezTo>
                <a:cubicBezTo>
                  <a:pt x="236606" y="320710"/>
                  <a:pt x="209090" y="228106"/>
                  <a:pt x="219144" y="247685"/>
                </a:cubicBezTo>
                <a:cubicBezTo>
                  <a:pt x="229198" y="267264"/>
                  <a:pt x="257244" y="384739"/>
                  <a:pt x="260419" y="396910"/>
                </a:cubicBezTo>
                <a:cubicBezTo>
                  <a:pt x="263594" y="409081"/>
                  <a:pt x="251952" y="343464"/>
                  <a:pt x="238194" y="320710"/>
                </a:cubicBezTo>
                <a:cubicBezTo>
                  <a:pt x="224436" y="297956"/>
                  <a:pt x="213852" y="311714"/>
                  <a:pt x="177869" y="260385"/>
                </a:cubicBezTo>
                <a:cubicBezTo>
                  <a:pt x="141886" y="209056"/>
                  <a:pt x="-3635" y="-3140"/>
                  <a:pt x="6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52B52CF-233C-19DB-9300-81B26D10A50A}"/>
              </a:ext>
            </a:extLst>
          </p:cNvPr>
          <p:cNvSpPr/>
          <p:nvPr/>
        </p:nvSpPr>
        <p:spPr>
          <a:xfrm>
            <a:off x="5600368" y="3817691"/>
            <a:ext cx="362282" cy="157471"/>
          </a:xfrm>
          <a:custGeom>
            <a:avLst/>
            <a:gdLst>
              <a:gd name="connsiteX0" fmla="*/ 332 w 362282"/>
              <a:gd name="connsiteY0" fmla="*/ 157409 h 157471"/>
              <a:gd name="connsiteX1" fmla="*/ 276557 w 362282"/>
              <a:gd name="connsiteY1" fmla="*/ 5009 h 157471"/>
              <a:gd name="connsiteX2" fmla="*/ 241632 w 362282"/>
              <a:gd name="connsiteY2" fmla="*/ 36759 h 157471"/>
              <a:gd name="connsiteX3" fmla="*/ 362282 w 362282"/>
              <a:gd name="connsiteY3" fmla="*/ 36759 h 157471"/>
              <a:gd name="connsiteX4" fmla="*/ 273382 w 362282"/>
              <a:gd name="connsiteY4" fmla="*/ 36759 h 157471"/>
              <a:gd name="connsiteX5" fmla="*/ 203532 w 362282"/>
              <a:gd name="connsiteY5" fmla="*/ 36759 h 157471"/>
              <a:gd name="connsiteX6" fmla="*/ 219407 w 362282"/>
              <a:gd name="connsiteY6" fmla="*/ 24059 h 157471"/>
              <a:gd name="connsiteX7" fmla="*/ 332 w 362282"/>
              <a:gd name="connsiteY7" fmla="*/ 157409 h 15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82" h="157471">
                <a:moveTo>
                  <a:pt x="332" y="157409"/>
                </a:moveTo>
                <a:cubicBezTo>
                  <a:pt x="9857" y="154234"/>
                  <a:pt x="236340" y="25117"/>
                  <a:pt x="276557" y="5009"/>
                </a:cubicBezTo>
                <a:cubicBezTo>
                  <a:pt x="316774" y="-15099"/>
                  <a:pt x="227345" y="31467"/>
                  <a:pt x="241632" y="36759"/>
                </a:cubicBezTo>
                <a:cubicBezTo>
                  <a:pt x="255919" y="42051"/>
                  <a:pt x="362282" y="36759"/>
                  <a:pt x="362282" y="36759"/>
                </a:cubicBezTo>
                <a:lnTo>
                  <a:pt x="273382" y="36759"/>
                </a:lnTo>
                <a:lnTo>
                  <a:pt x="203532" y="36759"/>
                </a:lnTo>
                <a:cubicBezTo>
                  <a:pt x="194536" y="34642"/>
                  <a:pt x="250099" y="6067"/>
                  <a:pt x="219407" y="24059"/>
                </a:cubicBezTo>
                <a:cubicBezTo>
                  <a:pt x="188715" y="42051"/>
                  <a:pt x="-9193" y="160584"/>
                  <a:pt x="332" y="15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DD552C6-BA50-D172-7F9C-B8EE7CF66C08}"/>
              </a:ext>
            </a:extLst>
          </p:cNvPr>
          <p:cNvSpPr/>
          <p:nvPr/>
        </p:nvSpPr>
        <p:spPr>
          <a:xfrm>
            <a:off x="3905238" y="3793417"/>
            <a:ext cx="381645" cy="64212"/>
          </a:xfrm>
          <a:custGeom>
            <a:avLst/>
            <a:gdLst>
              <a:gd name="connsiteX0" fmla="*/ 12 w 381645"/>
              <a:gd name="connsiteY0" fmla="*/ 64208 h 64212"/>
              <a:gd name="connsiteX1" fmla="*/ 333387 w 381645"/>
              <a:gd name="connsiteY1" fmla="*/ 7058 h 64212"/>
              <a:gd name="connsiteX2" fmla="*/ 374662 w 381645"/>
              <a:gd name="connsiteY2" fmla="*/ 3883 h 64212"/>
              <a:gd name="connsiteX3" fmla="*/ 346087 w 381645"/>
              <a:gd name="connsiteY3" fmla="*/ 3883 h 64212"/>
              <a:gd name="connsiteX4" fmla="*/ 12 w 381645"/>
              <a:gd name="connsiteY4" fmla="*/ 64208 h 6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5" h="64212">
                <a:moveTo>
                  <a:pt x="12" y="64208"/>
                </a:moveTo>
                <a:cubicBezTo>
                  <a:pt x="-2105" y="64737"/>
                  <a:pt x="270945" y="17112"/>
                  <a:pt x="333387" y="7058"/>
                </a:cubicBezTo>
                <a:cubicBezTo>
                  <a:pt x="395829" y="-2996"/>
                  <a:pt x="372545" y="4412"/>
                  <a:pt x="374662" y="3883"/>
                </a:cubicBezTo>
                <a:cubicBezTo>
                  <a:pt x="376779" y="3354"/>
                  <a:pt x="400591" y="-4584"/>
                  <a:pt x="346087" y="3883"/>
                </a:cubicBezTo>
                <a:cubicBezTo>
                  <a:pt x="291583" y="12350"/>
                  <a:pt x="2129" y="63679"/>
                  <a:pt x="12" y="6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2DC21C86-27D1-7FEA-5A7A-2C0FE7F9549C}"/>
              </a:ext>
            </a:extLst>
          </p:cNvPr>
          <p:cNvSpPr/>
          <p:nvPr/>
        </p:nvSpPr>
        <p:spPr>
          <a:xfrm>
            <a:off x="4207796" y="3681787"/>
            <a:ext cx="368263" cy="102308"/>
          </a:xfrm>
          <a:custGeom>
            <a:avLst/>
            <a:gdLst>
              <a:gd name="connsiteX0" fmla="*/ 2254 w 368263"/>
              <a:gd name="connsiteY0" fmla="*/ 1213 h 102308"/>
              <a:gd name="connsiteX1" fmla="*/ 348329 w 368263"/>
              <a:gd name="connsiteY1" fmla="*/ 96463 h 102308"/>
              <a:gd name="connsiteX2" fmla="*/ 313404 w 368263"/>
              <a:gd name="connsiteY2" fmla="*/ 86938 h 102308"/>
              <a:gd name="connsiteX3" fmla="*/ 205454 w 368263"/>
              <a:gd name="connsiteY3" fmla="*/ 45663 h 102308"/>
              <a:gd name="connsiteX4" fmla="*/ 2254 w 368263"/>
              <a:gd name="connsiteY4" fmla="*/ 1213 h 1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63" h="102308">
                <a:moveTo>
                  <a:pt x="2254" y="1213"/>
                </a:moveTo>
                <a:cubicBezTo>
                  <a:pt x="26066" y="9680"/>
                  <a:pt x="348329" y="96463"/>
                  <a:pt x="348329" y="96463"/>
                </a:cubicBezTo>
                <a:cubicBezTo>
                  <a:pt x="400187" y="110750"/>
                  <a:pt x="337216" y="95405"/>
                  <a:pt x="313404" y="86938"/>
                </a:cubicBezTo>
                <a:cubicBezTo>
                  <a:pt x="289592" y="78471"/>
                  <a:pt x="261016" y="60480"/>
                  <a:pt x="205454" y="45663"/>
                </a:cubicBezTo>
                <a:cubicBezTo>
                  <a:pt x="149892" y="30846"/>
                  <a:pt x="-21558" y="-7254"/>
                  <a:pt x="2254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D7CE636-02EE-B806-92C4-32882CCCC366}"/>
              </a:ext>
            </a:extLst>
          </p:cNvPr>
          <p:cNvSpPr/>
          <p:nvPr/>
        </p:nvSpPr>
        <p:spPr>
          <a:xfrm>
            <a:off x="4917884" y="4999569"/>
            <a:ext cx="149848" cy="275438"/>
          </a:xfrm>
          <a:custGeom>
            <a:avLst/>
            <a:gdLst>
              <a:gd name="connsiteX0" fmla="*/ 191 w 149848"/>
              <a:gd name="connsiteY0" fmla="*/ 143931 h 275438"/>
              <a:gd name="connsiteX1" fmla="*/ 82741 w 149848"/>
              <a:gd name="connsiteY1" fmla="*/ 77256 h 275438"/>
              <a:gd name="connsiteX2" fmla="*/ 117666 w 149848"/>
              <a:gd name="connsiteY2" fmla="*/ 124881 h 275438"/>
              <a:gd name="connsiteX3" fmla="*/ 149416 w 149848"/>
              <a:gd name="connsiteY3" fmla="*/ 1056 h 275438"/>
              <a:gd name="connsiteX4" fmla="*/ 136716 w 149848"/>
              <a:gd name="connsiteY4" fmla="*/ 207431 h 275438"/>
              <a:gd name="connsiteX5" fmla="*/ 146241 w 149848"/>
              <a:gd name="connsiteY5" fmla="*/ 274106 h 275438"/>
              <a:gd name="connsiteX6" fmla="*/ 143066 w 149848"/>
              <a:gd name="connsiteY6" fmla="*/ 245531 h 275438"/>
              <a:gd name="connsiteX7" fmla="*/ 95441 w 149848"/>
              <a:gd name="connsiteY7" fmla="*/ 169331 h 275438"/>
              <a:gd name="connsiteX8" fmla="*/ 111316 w 149848"/>
              <a:gd name="connsiteY8" fmla="*/ 194731 h 275438"/>
              <a:gd name="connsiteX9" fmla="*/ 143066 w 149848"/>
              <a:gd name="connsiteY9" fmla="*/ 112181 h 275438"/>
              <a:gd name="connsiteX10" fmla="*/ 108141 w 149848"/>
              <a:gd name="connsiteY10" fmla="*/ 55031 h 275438"/>
              <a:gd name="connsiteX11" fmla="*/ 191 w 149848"/>
              <a:gd name="connsiteY11" fmla="*/ 143931 h 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48" h="275438">
                <a:moveTo>
                  <a:pt x="191" y="143931"/>
                </a:moveTo>
                <a:cubicBezTo>
                  <a:pt x="-4042" y="147635"/>
                  <a:pt x="63162" y="80431"/>
                  <a:pt x="82741" y="77256"/>
                </a:cubicBezTo>
                <a:cubicBezTo>
                  <a:pt x="102320" y="74081"/>
                  <a:pt x="106554" y="137581"/>
                  <a:pt x="117666" y="124881"/>
                </a:cubicBezTo>
                <a:cubicBezTo>
                  <a:pt x="128778" y="112181"/>
                  <a:pt x="146241" y="-12702"/>
                  <a:pt x="149416" y="1056"/>
                </a:cubicBezTo>
                <a:cubicBezTo>
                  <a:pt x="152591" y="14814"/>
                  <a:pt x="137245" y="161923"/>
                  <a:pt x="136716" y="207431"/>
                </a:cubicBezTo>
                <a:cubicBezTo>
                  <a:pt x="136187" y="252939"/>
                  <a:pt x="145183" y="267756"/>
                  <a:pt x="146241" y="274106"/>
                </a:cubicBezTo>
                <a:cubicBezTo>
                  <a:pt x="147299" y="280456"/>
                  <a:pt x="151533" y="262993"/>
                  <a:pt x="143066" y="245531"/>
                </a:cubicBezTo>
                <a:cubicBezTo>
                  <a:pt x="134599" y="228069"/>
                  <a:pt x="95441" y="169331"/>
                  <a:pt x="95441" y="169331"/>
                </a:cubicBezTo>
                <a:cubicBezTo>
                  <a:pt x="90149" y="160864"/>
                  <a:pt x="103379" y="204256"/>
                  <a:pt x="111316" y="194731"/>
                </a:cubicBezTo>
                <a:cubicBezTo>
                  <a:pt x="119253" y="185206"/>
                  <a:pt x="143595" y="135464"/>
                  <a:pt x="143066" y="112181"/>
                </a:cubicBezTo>
                <a:cubicBezTo>
                  <a:pt x="142537" y="88898"/>
                  <a:pt x="129837" y="51856"/>
                  <a:pt x="108141" y="55031"/>
                </a:cubicBezTo>
                <a:cubicBezTo>
                  <a:pt x="86445" y="58206"/>
                  <a:pt x="4424" y="140227"/>
                  <a:pt x="191" y="14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4B99EA9-1B31-766D-2696-AE2EA04E3484}"/>
              </a:ext>
            </a:extLst>
          </p:cNvPr>
          <p:cNvSpPr/>
          <p:nvPr/>
        </p:nvSpPr>
        <p:spPr>
          <a:xfrm>
            <a:off x="4799504" y="5073564"/>
            <a:ext cx="182007" cy="184275"/>
          </a:xfrm>
          <a:custGeom>
            <a:avLst/>
            <a:gdLst>
              <a:gd name="connsiteX0" fmla="*/ 1096 w 182007"/>
              <a:gd name="connsiteY0" fmla="*/ 184236 h 184275"/>
              <a:gd name="connsiteX1" fmla="*/ 175721 w 182007"/>
              <a:gd name="connsiteY1" fmla="*/ 76286 h 184275"/>
              <a:gd name="connsiteX2" fmla="*/ 140796 w 182007"/>
              <a:gd name="connsiteY2" fmla="*/ 69936 h 184275"/>
              <a:gd name="connsiteX3" fmla="*/ 115396 w 182007"/>
              <a:gd name="connsiteY3" fmla="*/ 35011 h 184275"/>
              <a:gd name="connsiteX4" fmla="*/ 128096 w 182007"/>
              <a:gd name="connsiteY4" fmla="*/ 86 h 184275"/>
              <a:gd name="connsiteX5" fmla="*/ 112221 w 182007"/>
              <a:gd name="connsiteY5" fmla="*/ 25486 h 184275"/>
              <a:gd name="connsiteX6" fmla="*/ 45546 w 182007"/>
              <a:gd name="connsiteY6" fmla="*/ 38186 h 184275"/>
              <a:gd name="connsiteX7" fmla="*/ 29671 w 182007"/>
              <a:gd name="connsiteY7" fmla="*/ 92161 h 184275"/>
              <a:gd name="connsiteX8" fmla="*/ 61421 w 182007"/>
              <a:gd name="connsiteY8" fmla="*/ 38186 h 184275"/>
              <a:gd name="connsiteX9" fmla="*/ 169371 w 182007"/>
              <a:gd name="connsiteY9" fmla="*/ 69936 h 184275"/>
              <a:gd name="connsiteX10" fmla="*/ 169371 w 182007"/>
              <a:gd name="connsiteY10" fmla="*/ 79461 h 184275"/>
              <a:gd name="connsiteX11" fmla="*/ 86821 w 182007"/>
              <a:gd name="connsiteY11" fmla="*/ 108036 h 184275"/>
              <a:gd name="connsiteX12" fmla="*/ 99521 w 182007"/>
              <a:gd name="connsiteY12" fmla="*/ 88986 h 184275"/>
              <a:gd name="connsiteX13" fmla="*/ 1096 w 182007"/>
              <a:gd name="connsiteY13" fmla="*/ 184236 h 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007" h="184275">
                <a:moveTo>
                  <a:pt x="1096" y="184236"/>
                </a:moveTo>
                <a:cubicBezTo>
                  <a:pt x="13796" y="182119"/>
                  <a:pt x="152438" y="95336"/>
                  <a:pt x="175721" y="76286"/>
                </a:cubicBezTo>
                <a:cubicBezTo>
                  <a:pt x="199004" y="57236"/>
                  <a:pt x="150850" y="76815"/>
                  <a:pt x="140796" y="69936"/>
                </a:cubicBezTo>
                <a:cubicBezTo>
                  <a:pt x="130742" y="63057"/>
                  <a:pt x="117513" y="46653"/>
                  <a:pt x="115396" y="35011"/>
                </a:cubicBezTo>
                <a:cubicBezTo>
                  <a:pt x="113279" y="23369"/>
                  <a:pt x="128625" y="1673"/>
                  <a:pt x="128096" y="86"/>
                </a:cubicBezTo>
                <a:cubicBezTo>
                  <a:pt x="127567" y="-1501"/>
                  <a:pt x="125979" y="19136"/>
                  <a:pt x="112221" y="25486"/>
                </a:cubicBezTo>
                <a:cubicBezTo>
                  <a:pt x="98463" y="31836"/>
                  <a:pt x="59304" y="27073"/>
                  <a:pt x="45546" y="38186"/>
                </a:cubicBezTo>
                <a:cubicBezTo>
                  <a:pt x="31788" y="49299"/>
                  <a:pt x="27025" y="92161"/>
                  <a:pt x="29671" y="92161"/>
                </a:cubicBezTo>
                <a:cubicBezTo>
                  <a:pt x="32317" y="92161"/>
                  <a:pt x="38138" y="41890"/>
                  <a:pt x="61421" y="38186"/>
                </a:cubicBezTo>
                <a:cubicBezTo>
                  <a:pt x="84704" y="34482"/>
                  <a:pt x="151379" y="63057"/>
                  <a:pt x="169371" y="69936"/>
                </a:cubicBezTo>
                <a:cubicBezTo>
                  <a:pt x="187363" y="76815"/>
                  <a:pt x="183129" y="73111"/>
                  <a:pt x="169371" y="79461"/>
                </a:cubicBezTo>
                <a:cubicBezTo>
                  <a:pt x="155613" y="85811"/>
                  <a:pt x="98463" y="106449"/>
                  <a:pt x="86821" y="108036"/>
                </a:cubicBezTo>
                <a:cubicBezTo>
                  <a:pt x="75179" y="109623"/>
                  <a:pt x="109046" y="76286"/>
                  <a:pt x="99521" y="88986"/>
                </a:cubicBezTo>
                <a:cubicBezTo>
                  <a:pt x="89996" y="101686"/>
                  <a:pt x="-11604" y="186353"/>
                  <a:pt x="1096" y="184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D01869E9-825C-85F5-8997-0EDE1C986955}"/>
              </a:ext>
            </a:extLst>
          </p:cNvPr>
          <p:cNvSpPr/>
          <p:nvPr/>
        </p:nvSpPr>
        <p:spPr>
          <a:xfrm>
            <a:off x="4772025" y="5072911"/>
            <a:ext cx="134299" cy="159489"/>
          </a:xfrm>
          <a:custGeom>
            <a:avLst/>
            <a:gdLst>
              <a:gd name="connsiteX0" fmla="*/ 31750 w 134299"/>
              <a:gd name="connsiteY0" fmla="*/ 159489 h 159489"/>
              <a:gd name="connsiteX1" fmla="*/ 0 w 134299"/>
              <a:gd name="connsiteY1" fmla="*/ 92814 h 159489"/>
              <a:gd name="connsiteX2" fmla="*/ 31750 w 134299"/>
              <a:gd name="connsiteY2" fmla="*/ 48364 h 159489"/>
              <a:gd name="connsiteX3" fmla="*/ 133350 w 134299"/>
              <a:gd name="connsiteY3" fmla="*/ 739 h 159489"/>
              <a:gd name="connsiteX4" fmla="*/ 79375 w 134299"/>
              <a:gd name="connsiteY4" fmla="*/ 22964 h 159489"/>
              <a:gd name="connsiteX5" fmla="*/ 25400 w 134299"/>
              <a:gd name="connsiteY5" fmla="*/ 70589 h 159489"/>
              <a:gd name="connsiteX6" fmla="*/ 25400 w 134299"/>
              <a:gd name="connsiteY6" fmla="*/ 51539 h 159489"/>
              <a:gd name="connsiteX7" fmla="*/ 31750 w 134299"/>
              <a:gd name="connsiteY7" fmla="*/ 159489 h 15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99" h="159489">
                <a:moveTo>
                  <a:pt x="31750" y="159489"/>
                </a:moveTo>
                <a:cubicBezTo>
                  <a:pt x="15875" y="135412"/>
                  <a:pt x="0" y="111335"/>
                  <a:pt x="0" y="92814"/>
                </a:cubicBezTo>
                <a:cubicBezTo>
                  <a:pt x="0" y="74293"/>
                  <a:pt x="9525" y="63710"/>
                  <a:pt x="31750" y="48364"/>
                </a:cubicBezTo>
                <a:cubicBezTo>
                  <a:pt x="53975" y="33018"/>
                  <a:pt x="125413" y="4972"/>
                  <a:pt x="133350" y="739"/>
                </a:cubicBezTo>
                <a:cubicBezTo>
                  <a:pt x="141287" y="-3494"/>
                  <a:pt x="97367" y="11322"/>
                  <a:pt x="79375" y="22964"/>
                </a:cubicBezTo>
                <a:cubicBezTo>
                  <a:pt x="61383" y="34606"/>
                  <a:pt x="34396" y="65827"/>
                  <a:pt x="25400" y="70589"/>
                </a:cubicBezTo>
                <a:cubicBezTo>
                  <a:pt x="16404" y="75351"/>
                  <a:pt x="25400" y="51539"/>
                  <a:pt x="25400" y="51539"/>
                </a:cubicBezTo>
                <a:lnTo>
                  <a:pt x="31750" y="1594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F2CB86F6-0B4D-CD53-3D35-727BB2B43A3A}"/>
              </a:ext>
            </a:extLst>
          </p:cNvPr>
          <p:cNvSpPr/>
          <p:nvPr/>
        </p:nvSpPr>
        <p:spPr>
          <a:xfrm>
            <a:off x="5111137" y="5043943"/>
            <a:ext cx="203422" cy="229755"/>
          </a:xfrm>
          <a:custGeom>
            <a:avLst/>
            <a:gdLst>
              <a:gd name="connsiteX0" fmla="*/ 613 w 203422"/>
              <a:gd name="connsiteY0" fmla="*/ 229732 h 229755"/>
              <a:gd name="connsiteX1" fmla="*/ 200638 w 203422"/>
              <a:gd name="connsiteY1" fmla="*/ 74157 h 229755"/>
              <a:gd name="connsiteX2" fmla="*/ 121263 w 203422"/>
              <a:gd name="connsiteY2" fmla="*/ 115432 h 229755"/>
              <a:gd name="connsiteX3" fmla="*/ 175238 w 203422"/>
              <a:gd name="connsiteY3" fmla="*/ 1132 h 229755"/>
              <a:gd name="connsiteX4" fmla="*/ 133963 w 203422"/>
              <a:gd name="connsiteY4" fmla="*/ 197982 h 229755"/>
              <a:gd name="connsiteX5" fmla="*/ 137138 w 203422"/>
              <a:gd name="connsiteY5" fmla="*/ 86857 h 229755"/>
              <a:gd name="connsiteX6" fmla="*/ 613 w 203422"/>
              <a:gd name="connsiteY6" fmla="*/ 229732 h 2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22" h="229755">
                <a:moveTo>
                  <a:pt x="613" y="229732"/>
                </a:moveTo>
                <a:cubicBezTo>
                  <a:pt x="11196" y="227615"/>
                  <a:pt x="180530" y="93207"/>
                  <a:pt x="200638" y="74157"/>
                </a:cubicBezTo>
                <a:cubicBezTo>
                  <a:pt x="220746" y="55107"/>
                  <a:pt x="125496" y="127603"/>
                  <a:pt x="121263" y="115432"/>
                </a:cubicBezTo>
                <a:cubicBezTo>
                  <a:pt x="117030" y="103261"/>
                  <a:pt x="173121" y="-12626"/>
                  <a:pt x="175238" y="1132"/>
                </a:cubicBezTo>
                <a:cubicBezTo>
                  <a:pt x="177355" y="14890"/>
                  <a:pt x="140313" y="183694"/>
                  <a:pt x="133963" y="197982"/>
                </a:cubicBezTo>
                <a:cubicBezTo>
                  <a:pt x="127613" y="212270"/>
                  <a:pt x="154601" y="84211"/>
                  <a:pt x="137138" y="86857"/>
                </a:cubicBezTo>
                <a:cubicBezTo>
                  <a:pt x="119675" y="89503"/>
                  <a:pt x="-9970" y="231849"/>
                  <a:pt x="613" y="22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2C450951-EA3A-27A4-D1B5-3715FA53C2A2}"/>
              </a:ext>
            </a:extLst>
          </p:cNvPr>
          <p:cNvSpPr/>
          <p:nvPr/>
        </p:nvSpPr>
        <p:spPr>
          <a:xfrm>
            <a:off x="5241719" y="5102162"/>
            <a:ext cx="185535" cy="126321"/>
          </a:xfrm>
          <a:custGeom>
            <a:avLst/>
            <a:gdLst>
              <a:gd name="connsiteX0" fmla="*/ 206 w 185535"/>
              <a:gd name="connsiteY0" fmla="*/ 28638 h 126321"/>
              <a:gd name="connsiteX1" fmla="*/ 139906 w 185535"/>
              <a:gd name="connsiteY1" fmla="*/ 108013 h 126321"/>
              <a:gd name="connsiteX2" fmla="*/ 158956 w 185535"/>
              <a:gd name="connsiteY2" fmla="*/ 123888 h 126321"/>
              <a:gd name="connsiteX3" fmla="*/ 168481 w 185535"/>
              <a:gd name="connsiteY3" fmla="*/ 69913 h 126321"/>
              <a:gd name="connsiteX4" fmla="*/ 155781 w 185535"/>
              <a:gd name="connsiteY4" fmla="*/ 63 h 126321"/>
              <a:gd name="connsiteX5" fmla="*/ 171656 w 185535"/>
              <a:gd name="connsiteY5" fmla="*/ 82613 h 126321"/>
              <a:gd name="connsiteX6" fmla="*/ 174831 w 185535"/>
              <a:gd name="connsiteY6" fmla="*/ 101663 h 126321"/>
              <a:gd name="connsiteX7" fmla="*/ 206 w 185535"/>
              <a:gd name="connsiteY7" fmla="*/ 28638 h 12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35" h="126321">
                <a:moveTo>
                  <a:pt x="206" y="28638"/>
                </a:moveTo>
                <a:cubicBezTo>
                  <a:pt x="-5615" y="29696"/>
                  <a:pt x="113448" y="92138"/>
                  <a:pt x="139906" y="108013"/>
                </a:cubicBezTo>
                <a:cubicBezTo>
                  <a:pt x="166364" y="123888"/>
                  <a:pt x="154194" y="130238"/>
                  <a:pt x="158956" y="123888"/>
                </a:cubicBezTo>
                <a:cubicBezTo>
                  <a:pt x="163718" y="117538"/>
                  <a:pt x="169010" y="90550"/>
                  <a:pt x="168481" y="69913"/>
                </a:cubicBezTo>
                <a:cubicBezTo>
                  <a:pt x="167952" y="49276"/>
                  <a:pt x="155252" y="-2054"/>
                  <a:pt x="155781" y="63"/>
                </a:cubicBezTo>
                <a:cubicBezTo>
                  <a:pt x="156310" y="2180"/>
                  <a:pt x="168481" y="65680"/>
                  <a:pt x="171656" y="82613"/>
                </a:cubicBezTo>
                <a:cubicBezTo>
                  <a:pt x="174831" y="99546"/>
                  <a:pt x="199173" y="107484"/>
                  <a:pt x="174831" y="101663"/>
                </a:cubicBezTo>
                <a:cubicBezTo>
                  <a:pt x="150489" y="95842"/>
                  <a:pt x="6027" y="27580"/>
                  <a:pt x="20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6144E73-37B5-D13A-41FD-7EEF995DC918}"/>
              </a:ext>
            </a:extLst>
          </p:cNvPr>
          <p:cNvSpPr/>
          <p:nvPr/>
        </p:nvSpPr>
        <p:spPr>
          <a:xfrm>
            <a:off x="4778224" y="5126687"/>
            <a:ext cx="203972" cy="99408"/>
          </a:xfrm>
          <a:custGeom>
            <a:avLst/>
            <a:gdLst>
              <a:gd name="connsiteX0" fmla="*/ 151 w 203972"/>
              <a:gd name="connsiteY0" fmla="*/ 99363 h 99408"/>
              <a:gd name="connsiteX1" fmla="*/ 85876 w 203972"/>
              <a:gd name="connsiteY1" fmla="*/ 13638 h 99408"/>
              <a:gd name="connsiteX2" fmla="*/ 146201 w 203972"/>
              <a:gd name="connsiteY2" fmla="*/ 7288 h 99408"/>
              <a:gd name="connsiteX3" fmla="*/ 203351 w 203972"/>
              <a:gd name="connsiteY3" fmla="*/ 39038 h 99408"/>
              <a:gd name="connsiteX4" fmla="*/ 108101 w 203972"/>
              <a:gd name="connsiteY4" fmla="*/ 938 h 99408"/>
              <a:gd name="connsiteX5" fmla="*/ 151 w 203972"/>
              <a:gd name="connsiteY5" fmla="*/ 99363 h 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72" h="99408">
                <a:moveTo>
                  <a:pt x="151" y="99363"/>
                </a:moveTo>
                <a:cubicBezTo>
                  <a:pt x="-3553" y="101480"/>
                  <a:pt x="61534" y="28984"/>
                  <a:pt x="85876" y="13638"/>
                </a:cubicBezTo>
                <a:cubicBezTo>
                  <a:pt x="110218" y="-1708"/>
                  <a:pt x="126622" y="3055"/>
                  <a:pt x="146201" y="7288"/>
                </a:cubicBezTo>
                <a:cubicBezTo>
                  <a:pt x="165780" y="11521"/>
                  <a:pt x="209701" y="40096"/>
                  <a:pt x="203351" y="39038"/>
                </a:cubicBezTo>
                <a:cubicBezTo>
                  <a:pt x="197001" y="37980"/>
                  <a:pt x="137734" y="-6999"/>
                  <a:pt x="108101" y="938"/>
                </a:cubicBezTo>
                <a:cubicBezTo>
                  <a:pt x="78468" y="8875"/>
                  <a:pt x="3855" y="97246"/>
                  <a:pt x="151" y="99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DB5D84E1-3539-EA3C-9AAF-FEF457A984DB}"/>
              </a:ext>
            </a:extLst>
          </p:cNvPr>
          <p:cNvSpPr/>
          <p:nvPr/>
        </p:nvSpPr>
        <p:spPr>
          <a:xfrm>
            <a:off x="4796908" y="5121836"/>
            <a:ext cx="114980" cy="107674"/>
          </a:xfrm>
          <a:custGeom>
            <a:avLst/>
            <a:gdLst>
              <a:gd name="connsiteX0" fmla="*/ 517 w 114980"/>
              <a:gd name="connsiteY0" fmla="*/ 107389 h 107674"/>
              <a:gd name="connsiteX1" fmla="*/ 57667 w 114980"/>
              <a:gd name="connsiteY1" fmla="*/ 18489 h 107674"/>
              <a:gd name="connsiteX2" fmla="*/ 114817 w 114980"/>
              <a:gd name="connsiteY2" fmla="*/ 5789 h 107674"/>
              <a:gd name="connsiteX3" fmla="*/ 73542 w 114980"/>
              <a:gd name="connsiteY3" fmla="*/ 2614 h 107674"/>
              <a:gd name="connsiteX4" fmla="*/ 32267 w 114980"/>
              <a:gd name="connsiteY4" fmla="*/ 43889 h 107674"/>
              <a:gd name="connsiteX5" fmla="*/ 517 w 114980"/>
              <a:gd name="connsiteY5" fmla="*/ 107389 h 10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80" h="107674">
                <a:moveTo>
                  <a:pt x="517" y="107389"/>
                </a:moveTo>
                <a:cubicBezTo>
                  <a:pt x="4750" y="103156"/>
                  <a:pt x="38617" y="35422"/>
                  <a:pt x="57667" y="18489"/>
                </a:cubicBezTo>
                <a:cubicBezTo>
                  <a:pt x="76717" y="1556"/>
                  <a:pt x="112171" y="8435"/>
                  <a:pt x="114817" y="5789"/>
                </a:cubicBezTo>
                <a:cubicBezTo>
                  <a:pt x="117463" y="3143"/>
                  <a:pt x="87300" y="-3736"/>
                  <a:pt x="73542" y="2614"/>
                </a:cubicBezTo>
                <a:cubicBezTo>
                  <a:pt x="59784" y="8964"/>
                  <a:pt x="45496" y="20077"/>
                  <a:pt x="32267" y="43889"/>
                </a:cubicBezTo>
                <a:cubicBezTo>
                  <a:pt x="19038" y="67701"/>
                  <a:pt x="-3716" y="111622"/>
                  <a:pt x="517" y="107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73D9F6D6-AB4D-8CFE-6663-768ADCABE823}"/>
              </a:ext>
            </a:extLst>
          </p:cNvPr>
          <p:cNvSpPr/>
          <p:nvPr/>
        </p:nvSpPr>
        <p:spPr>
          <a:xfrm>
            <a:off x="5222515" y="5102016"/>
            <a:ext cx="191015" cy="99878"/>
          </a:xfrm>
          <a:custGeom>
            <a:avLst/>
            <a:gdLst>
              <a:gd name="connsiteX0" fmla="*/ 360 w 191015"/>
              <a:gd name="connsiteY0" fmla="*/ 60534 h 99878"/>
              <a:gd name="connsiteX1" fmla="*/ 111485 w 191015"/>
              <a:gd name="connsiteY1" fmla="*/ 19259 h 99878"/>
              <a:gd name="connsiteX2" fmla="*/ 146410 w 191015"/>
              <a:gd name="connsiteY2" fmla="*/ 31959 h 99878"/>
              <a:gd name="connsiteX3" fmla="*/ 165460 w 191015"/>
              <a:gd name="connsiteY3" fmla="*/ 54184 h 99878"/>
              <a:gd name="connsiteX4" fmla="*/ 190860 w 191015"/>
              <a:gd name="connsiteY4" fmla="*/ 98634 h 99878"/>
              <a:gd name="connsiteX5" fmla="*/ 152760 w 191015"/>
              <a:gd name="connsiteY5" fmla="*/ 209 h 99878"/>
              <a:gd name="connsiteX6" fmla="*/ 360 w 191015"/>
              <a:gd name="connsiteY6" fmla="*/ 60534 h 9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15" h="99878">
                <a:moveTo>
                  <a:pt x="360" y="60534"/>
                </a:moveTo>
                <a:cubicBezTo>
                  <a:pt x="-6519" y="63709"/>
                  <a:pt x="87143" y="24021"/>
                  <a:pt x="111485" y="19259"/>
                </a:cubicBezTo>
                <a:cubicBezTo>
                  <a:pt x="135827" y="14497"/>
                  <a:pt x="137414" y="26138"/>
                  <a:pt x="146410" y="31959"/>
                </a:cubicBezTo>
                <a:cubicBezTo>
                  <a:pt x="155406" y="37780"/>
                  <a:pt x="158052" y="43071"/>
                  <a:pt x="165460" y="54184"/>
                </a:cubicBezTo>
                <a:cubicBezTo>
                  <a:pt x="172868" y="65297"/>
                  <a:pt x="192977" y="107630"/>
                  <a:pt x="190860" y="98634"/>
                </a:cubicBezTo>
                <a:cubicBezTo>
                  <a:pt x="188743" y="89638"/>
                  <a:pt x="184510" y="4442"/>
                  <a:pt x="152760" y="209"/>
                </a:cubicBezTo>
                <a:cubicBezTo>
                  <a:pt x="121010" y="-4024"/>
                  <a:pt x="7239" y="57359"/>
                  <a:pt x="360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8FBFEEEF-DE77-43B5-F9C0-5CAC8C65D6D5}"/>
              </a:ext>
            </a:extLst>
          </p:cNvPr>
          <p:cNvSpPr/>
          <p:nvPr/>
        </p:nvSpPr>
        <p:spPr>
          <a:xfrm>
            <a:off x="5238714" y="5121218"/>
            <a:ext cx="149947" cy="41389"/>
          </a:xfrm>
          <a:custGeom>
            <a:avLst/>
            <a:gdLst>
              <a:gd name="connsiteX0" fmla="*/ 36 w 149947"/>
              <a:gd name="connsiteY0" fmla="*/ 31807 h 41389"/>
              <a:gd name="connsiteX1" fmla="*/ 114336 w 149947"/>
              <a:gd name="connsiteY1" fmla="*/ 9582 h 41389"/>
              <a:gd name="connsiteX2" fmla="*/ 149261 w 149947"/>
              <a:gd name="connsiteY2" fmla="*/ 41332 h 41389"/>
              <a:gd name="connsiteX3" fmla="*/ 127036 w 149947"/>
              <a:gd name="connsiteY3" fmla="*/ 57 h 41389"/>
              <a:gd name="connsiteX4" fmla="*/ 36 w 149947"/>
              <a:gd name="connsiteY4" fmla="*/ 31807 h 4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47" h="41389">
                <a:moveTo>
                  <a:pt x="36" y="31807"/>
                </a:moveTo>
                <a:cubicBezTo>
                  <a:pt x="-2081" y="33395"/>
                  <a:pt x="89465" y="7994"/>
                  <a:pt x="114336" y="9582"/>
                </a:cubicBezTo>
                <a:cubicBezTo>
                  <a:pt x="139207" y="11169"/>
                  <a:pt x="147144" y="42920"/>
                  <a:pt x="149261" y="41332"/>
                </a:cubicBezTo>
                <a:cubicBezTo>
                  <a:pt x="151378" y="39744"/>
                  <a:pt x="149790" y="1644"/>
                  <a:pt x="127036" y="57"/>
                </a:cubicBezTo>
                <a:cubicBezTo>
                  <a:pt x="104282" y="-1530"/>
                  <a:pt x="2153" y="30219"/>
                  <a:pt x="36" y="3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077C52F2-8FB4-BC66-AD85-9103A69E6A15}"/>
              </a:ext>
            </a:extLst>
          </p:cNvPr>
          <p:cNvSpPr/>
          <p:nvPr/>
        </p:nvSpPr>
        <p:spPr>
          <a:xfrm>
            <a:off x="4914589" y="5053740"/>
            <a:ext cx="142750" cy="232142"/>
          </a:xfrm>
          <a:custGeom>
            <a:avLst/>
            <a:gdLst>
              <a:gd name="connsiteX0" fmla="*/ 311 w 142750"/>
              <a:gd name="connsiteY0" fmla="*/ 860 h 232142"/>
              <a:gd name="connsiteX1" fmla="*/ 136836 w 142750"/>
              <a:gd name="connsiteY1" fmla="*/ 223110 h 232142"/>
              <a:gd name="connsiteX2" fmla="*/ 114611 w 142750"/>
              <a:gd name="connsiteY2" fmla="*/ 178660 h 232142"/>
              <a:gd name="connsiteX3" fmla="*/ 82861 w 142750"/>
              <a:gd name="connsiteY3" fmla="*/ 83410 h 232142"/>
              <a:gd name="connsiteX4" fmla="*/ 98736 w 142750"/>
              <a:gd name="connsiteY4" fmla="*/ 143735 h 232142"/>
              <a:gd name="connsiteX5" fmla="*/ 311 w 142750"/>
              <a:gd name="connsiteY5" fmla="*/ 860 h 23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50" h="232142">
                <a:moveTo>
                  <a:pt x="311" y="860"/>
                </a:moveTo>
                <a:cubicBezTo>
                  <a:pt x="6661" y="14089"/>
                  <a:pt x="117786" y="193477"/>
                  <a:pt x="136836" y="223110"/>
                </a:cubicBezTo>
                <a:cubicBezTo>
                  <a:pt x="155886" y="252743"/>
                  <a:pt x="123607" y="201943"/>
                  <a:pt x="114611" y="178660"/>
                </a:cubicBezTo>
                <a:cubicBezTo>
                  <a:pt x="105615" y="155377"/>
                  <a:pt x="85507" y="89231"/>
                  <a:pt x="82861" y="83410"/>
                </a:cubicBezTo>
                <a:cubicBezTo>
                  <a:pt x="80215" y="77589"/>
                  <a:pt x="110907" y="156435"/>
                  <a:pt x="98736" y="143735"/>
                </a:cubicBezTo>
                <a:cubicBezTo>
                  <a:pt x="86565" y="131035"/>
                  <a:pt x="-6039" y="-12369"/>
                  <a:pt x="311" y="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A4F57073-8DF7-08A6-4633-06CD9F07ED08}"/>
              </a:ext>
            </a:extLst>
          </p:cNvPr>
          <p:cNvSpPr/>
          <p:nvPr/>
        </p:nvSpPr>
        <p:spPr>
          <a:xfrm>
            <a:off x="4570928" y="4943426"/>
            <a:ext cx="225918" cy="328276"/>
          </a:xfrm>
          <a:custGeom>
            <a:avLst/>
            <a:gdLst>
              <a:gd name="connsiteX0" fmla="*/ 64572 w 225918"/>
              <a:gd name="connsiteY0" fmla="*/ 49 h 328276"/>
              <a:gd name="connsiteX1" fmla="*/ 64572 w 225918"/>
              <a:gd name="connsiteY1" fmla="*/ 187374 h 328276"/>
              <a:gd name="connsiteX2" fmla="*/ 118547 w 225918"/>
              <a:gd name="connsiteY2" fmla="*/ 244524 h 328276"/>
              <a:gd name="connsiteX3" fmla="*/ 64572 w 225918"/>
              <a:gd name="connsiteY3" fmla="*/ 222299 h 328276"/>
              <a:gd name="connsiteX4" fmla="*/ 223322 w 225918"/>
              <a:gd name="connsiteY4" fmla="*/ 327074 h 328276"/>
              <a:gd name="connsiteX5" fmla="*/ 159822 w 225918"/>
              <a:gd name="connsiteY5" fmla="*/ 276274 h 328276"/>
              <a:gd name="connsiteX6" fmla="*/ 115372 w 225918"/>
              <a:gd name="connsiteY6" fmla="*/ 231824 h 328276"/>
              <a:gd name="connsiteX7" fmla="*/ 140772 w 225918"/>
              <a:gd name="connsiteY7" fmla="*/ 200074 h 328276"/>
              <a:gd name="connsiteX8" fmla="*/ 105847 w 225918"/>
              <a:gd name="connsiteY8" fmla="*/ 228649 h 328276"/>
              <a:gd name="connsiteX9" fmla="*/ 1072 w 225918"/>
              <a:gd name="connsiteY9" fmla="*/ 136574 h 328276"/>
              <a:gd name="connsiteX10" fmla="*/ 51872 w 225918"/>
              <a:gd name="connsiteY10" fmla="*/ 168324 h 328276"/>
              <a:gd name="connsiteX11" fmla="*/ 64572 w 225918"/>
              <a:gd name="connsiteY11" fmla="*/ 49 h 32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918" h="328276">
                <a:moveTo>
                  <a:pt x="64572" y="49"/>
                </a:moveTo>
                <a:cubicBezTo>
                  <a:pt x="66689" y="3224"/>
                  <a:pt x="55576" y="146628"/>
                  <a:pt x="64572" y="187374"/>
                </a:cubicBezTo>
                <a:cubicBezTo>
                  <a:pt x="73568" y="228120"/>
                  <a:pt x="118547" y="238703"/>
                  <a:pt x="118547" y="244524"/>
                </a:cubicBezTo>
                <a:cubicBezTo>
                  <a:pt x="118547" y="250345"/>
                  <a:pt x="47110" y="208541"/>
                  <a:pt x="64572" y="222299"/>
                </a:cubicBezTo>
                <a:cubicBezTo>
                  <a:pt x="82034" y="236057"/>
                  <a:pt x="207447" y="318078"/>
                  <a:pt x="223322" y="327074"/>
                </a:cubicBezTo>
                <a:cubicBezTo>
                  <a:pt x="239197" y="336070"/>
                  <a:pt x="177814" y="292149"/>
                  <a:pt x="159822" y="276274"/>
                </a:cubicBezTo>
                <a:cubicBezTo>
                  <a:pt x="141830" y="260399"/>
                  <a:pt x="118547" y="244524"/>
                  <a:pt x="115372" y="231824"/>
                </a:cubicBezTo>
                <a:cubicBezTo>
                  <a:pt x="112197" y="219124"/>
                  <a:pt x="142359" y="200603"/>
                  <a:pt x="140772" y="200074"/>
                </a:cubicBezTo>
                <a:cubicBezTo>
                  <a:pt x="139185" y="199545"/>
                  <a:pt x="129130" y="239232"/>
                  <a:pt x="105847" y="228649"/>
                </a:cubicBezTo>
                <a:cubicBezTo>
                  <a:pt x="82564" y="218066"/>
                  <a:pt x="10068" y="146628"/>
                  <a:pt x="1072" y="136574"/>
                </a:cubicBezTo>
                <a:cubicBezTo>
                  <a:pt x="-7924" y="126520"/>
                  <a:pt x="42347" y="190549"/>
                  <a:pt x="51872" y="168324"/>
                </a:cubicBezTo>
                <a:cubicBezTo>
                  <a:pt x="61397" y="146099"/>
                  <a:pt x="62455" y="-3126"/>
                  <a:pt x="6457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4E8D4D8-A677-1FE3-B808-E95E61439E32}"/>
              </a:ext>
            </a:extLst>
          </p:cNvPr>
          <p:cNvSpPr/>
          <p:nvPr/>
        </p:nvSpPr>
        <p:spPr>
          <a:xfrm>
            <a:off x="5508139" y="4968402"/>
            <a:ext cx="92647" cy="234841"/>
          </a:xfrm>
          <a:custGeom>
            <a:avLst/>
            <a:gdLst>
              <a:gd name="connsiteX0" fmla="*/ 92561 w 92647"/>
              <a:gd name="connsiteY0" fmla="*/ 473 h 234841"/>
              <a:gd name="connsiteX1" fmla="*/ 51286 w 92647"/>
              <a:gd name="connsiteY1" fmla="*/ 203673 h 234841"/>
              <a:gd name="connsiteX2" fmla="*/ 57636 w 92647"/>
              <a:gd name="connsiteY2" fmla="*/ 225898 h 234841"/>
              <a:gd name="connsiteX3" fmla="*/ 486 w 92647"/>
              <a:gd name="connsiteY3" fmla="*/ 121123 h 234841"/>
              <a:gd name="connsiteX4" fmla="*/ 29061 w 92647"/>
              <a:gd name="connsiteY4" fmla="*/ 184623 h 234841"/>
              <a:gd name="connsiteX5" fmla="*/ 10011 w 92647"/>
              <a:gd name="connsiteY5" fmla="*/ 222723 h 234841"/>
              <a:gd name="connsiteX6" fmla="*/ 3661 w 92647"/>
              <a:gd name="connsiteY6" fmla="*/ 229073 h 234841"/>
              <a:gd name="connsiteX7" fmla="*/ 48111 w 92647"/>
              <a:gd name="connsiteY7" fmla="*/ 194148 h 234841"/>
              <a:gd name="connsiteX8" fmla="*/ 38586 w 92647"/>
              <a:gd name="connsiteY8" fmla="*/ 149698 h 234841"/>
              <a:gd name="connsiteX9" fmla="*/ 92561 w 92647"/>
              <a:gd name="connsiteY9" fmla="*/ 473 h 2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47" h="234841">
                <a:moveTo>
                  <a:pt x="92561" y="473"/>
                </a:moveTo>
                <a:cubicBezTo>
                  <a:pt x="94678" y="9469"/>
                  <a:pt x="57107" y="166102"/>
                  <a:pt x="51286" y="203673"/>
                </a:cubicBezTo>
                <a:cubicBezTo>
                  <a:pt x="45465" y="241244"/>
                  <a:pt x="66103" y="239656"/>
                  <a:pt x="57636" y="225898"/>
                </a:cubicBezTo>
                <a:cubicBezTo>
                  <a:pt x="49169" y="212140"/>
                  <a:pt x="5248" y="128002"/>
                  <a:pt x="486" y="121123"/>
                </a:cubicBezTo>
                <a:cubicBezTo>
                  <a:pt x="-4276" y="114244"/>
                  <a:pt x="27473" y="167690"/>
                  <a:pt x="29061" y="184623"/>
                </a:cubicBezTo>
                <a:cubicBezTo>
                  <a:pt x="30648" y="201556"/>
                  <a:pt x="14244" y="215315"/>
                  <a:pt x="10011" y="222723"/>
                </a:cubicBezTo>
                <a:cubicBezTo>
                  <a:pt x="5778" y="230131"/>
                  <a:pt x="-2689" y="233835"/>
                  <a:pt x="3661" y="229073"/>
                </a:cubicBezTo>
                <a:cubicBezTo>
                  <a:pt x="10011" y="224311"/>
                  <a:pt x="42290" y="207377"/>
                  <a:pt x="48111" y="194148"/>
                </a:cubicBezTo>
                <a:cubicBezTo>
                  <a:pt x="53932" y="180919"/>
                  <a:pt x="28003" y="186210"/>
                  <a:pt x="38586" y="149698"/>
                </a:cubicBezTo>
                <a:cubicBezTo>
                  <a:pt x="49169" y="113186"/>
                  <a:pt x="90444" y="-8523"/>
                  <a:pt x="9256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8815A570-EE80-395E-D99F-D9B72EEE9308}"/>
              </a:ext>
            </a:extLst>
          </p:cNvPr>
          <p:cNvSpPr/>
          <p:nvPr/>
        </p:nvSpPr>
        <p:spPr>
          <a:xfrm>
            <a:off x="5339909" y="4533900"/>
            <a:ext cx="241741" cy="349261"/>
          </a:xfrm>
          <a:custGeom>
            <a:avLst/>
            <a:gdLst>
              <a:gd name="connsiteX0" fmla="*/ 441 w 241741"/>
              <a:gd name="connsiteY0" fmla="*/ 349250 h 349261"/>
              <a:gd name="connsiteX1" fmla="*/ 156016 w 241741"/>
              <a:gd name="connsiteY1" fmla="*/ 152400 h 349261"/>
              <a:gd name="connsiteX2" fmla="*/ 130616 w 241741"/>
              <a:gd name="connsiteY2" fmla="*/ 215900 h 349261"/>
              <a:gd name="connsiteX3" fmla="*/ 197291 w 241741"/>
              <a:gd name="connsiteY3" fmla="*/ 273050 h 349261"/>
              <a:gd name="connsiteX4" fmla="*/ 181416 w 241741"/>
              <a:gd name="connsiteY4" fmla="*/ 247650 h 349261"/>
              <a:gd name="connsiteX5" fmla="*/ 241741 w 241741"/>
              <a:gd name="connsiteY5" fmla="*/ 336550 h 349261"/>
              <a:gd name="connsiteX6" fmla="*/ 181416 w 241741"/>
              <a:gd name="connsiteY6" fmla="*/ 257175 h 349261"/>
              <a:gd name="connsiteX7" fmla="*/ 146491 w 241741"/>
              <a:gd name="connsiteY7" fmla="*/ 222250 h 349261"/>
              <a:gd name="connsiteX8" fmla="*/ 70291 w 241741"/>
              <a:gd name="connsiteY8" fmla="*/ 0 h 349261"/>
              <a:gd name="connsiteX9" fmla="*/ 127441 w 241741"/>
              <a:gd name="connsiteY9" fmla="*/ 222250 h 349261"/>
              <a:gd name="connsiteX10" fmla="*/ 73466 w 241741"/>
              <a:gd name="connsiteY10" fmla="*/ 273050 h 349261"/>
              <a:gd name="connsiteX11" fmla="*/ 108391 w 241741"/>
              <a:gd name="connsiteY11" fmla="*/ 161925 h 349261"/>
              <a:gd name="connsiteX12" fmla="*/ 441 w 241741"/>
              <a:gd name="connsiteY12" fmla="*/ 349250 h 3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741" h="349261">
                <a:moveTo>
                  <a:pt x="441" y="349250"/>
                </a:moveTo>
                <a:cubicBezTo>
                  <a:pt x="8379" y="347662"/>
                  <a:pt x="134320" y="174625"/>
                  <a:pt x="156016" y="152400"/>
                </a:cubicBezTo>
                <a:cubicBezTo>
                  <a:pt x="177712" y="130175"/>
                  <a:pt x="123737" y="195792"/>
                  <a:pt x="130616" y="215900"/>
                </a:cubicBezTo>
                <a:cubicBezTo>
                  <a:pt x="137495" y="236008"/>
                  <a:pt x="188824" y="267758"/>
                  <a:pt x="197291" y="273050"/>
                </a:cubicBezTo>
                <a:cubicBezTo>
                  <a:pt x="205758" y="278342"/>
                  <a:pt x="174008" y="237067"/>
                  <a:pt x="181416" y="247650"/>
                </a:cubicBezTo>
                <a:cubicBezTo>
                  <a:pt x="188824" y="258233"/>
                  <a:pt x="241741" y="334963"/>
                  <a:pt x="241741" y="336550"/>
                </a:cubicBezTo>
                <a:cubicBezTo>
                  <a:pt x="241741" y="338137"/>
                  <a:pt x="197291" y="276225"/>
                  <a:pt x="181416" y="257175"/>
                </a:cubicBezTo>
                <a:cubicBezTo>
                  <a:pt x="165541" y="238125"/>
                  <a:pt x="165012" y="265112"/>
                  <a:pt x="146491" y="222250"/>
                </a:cubicBezTo>
                <a:cubicBezTo>
                  <a:pt x="127970" y="179387"/>
                  <a:pt x="73466" y="0"/>
                  <a:pt x="70291" y="0"/>
                </a:cubicBezTo>
                <a:cubicBezTo>
                  <a:pt x="67116" y="0"/>
                  <a:pt x="126912" y="176742"/>
                  <a:pt x="127441" y="222250"/>
                </a:cubicBezTo>
                <a:cubicBezTo>
                  <a:pt x="127970" y="267758"/>
                  <a:pt x="76641" y="283104"/>
                  <a:pt x="73466" y="273050"/>
                </a:cubicBezTo>
                <a:cubicBezTo>
                  <a:pt x="70291" y="262996"/>
                  <a:pt x="122678" y="142346"/>
                  <a:pt x="108391" y="161925"/>
                </a:cubicBezTo>
                <a:cubicBezTo>
                  <a:pt x="94104" y="181504"/>
                  <a:pt x="-7497" y="350838"/>
                  <a:pt x="441" y="349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B12BB6CC-FC98-8E04-89F5-EEEF82D9BFDE}"/>
              </a:ext>
            </a:extLst>
          </p:cNvPr>
          <p:cNvSpPr/>
          <p:nvPr/>
        </p:nvSpPr>
        <p:spPr>
          <a:xfrm>
            <a:off x="4781550" y="3803602"/>
            <a:ext cx="155649" cy="249424"/>
          </a:xfrm>
          <a:custGeom>
            <a:avLst/>
            <a:gdLst>
              <a:gd name="connsiteX0" fmla="*/ 117475 w 155649"/>
              <a:gd name="connsiteY0" fmla="*/ 48 h 249424"/>
              <a:gd name="connsiteX1" fmla="*/ 107950 w 155649"/>
              <a:gd name="connsiteY1" fmla="*/ 146098 h 249424"/>
              <a:gd name="connsiteX2" fmla="*/ 155575 w 155649"/>
              <a:gd name="connsiteY2" fmla="*/ 247698 h 249424"/>
              <a:gd name="connsiteX3" fmla="*/ 95250 w 155649"/>
              <a:gd name="connsiteY3" fmla="*/ 206423 h 249424"/>
              <a:gd name="connsiteX4" fmla="*/ 0 w 155649"/>
              <a:gd name="connsiteY4" fmla="*/ 158798 h 249424"/>
              <a:gd name="connsiteX5" fmla="*/ 95250 w 155649"/>
              <a:gd name="connsiteY5" fmla="*/ 187373 h 249424"/>
              <a:gd name="connsiteX6" fmla="*/ 69850 w 155649"/>
              <a:gd name="connsiteY6" fmla="*/ 123873 h 249424"/>
              <a:gd name="connsiteX7" fmla="*/ 82550 w 155649"/>
              <a:gd name="connsiteY7" fmla="*/ 161973 h 249424"/>
              <a:gd name="connsiteX8" fmla="*/ 117475 w 155649"/>
              <a:gd name="connsiteY8" fmla="*/ 48 h 2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9" h="249424">
                <a:moveTo>
                  <a:pt x="117475" y="48"/>
                </a:moveTo>
                <a:cubicBezTo>
                  <a:pt x="121708" y="-2598"/>
                  <a:pt x="101600" y="104823"/>
                  <a:pt x="107950" y="146098"/>
                </a:cubicBezTo>
                <a:cubicBezTo>
                  <a:pt x="114300" y="187373"/>
                  <a:pt x="157692" y="237644"/>
                  <a:pt x="155575" y="247698"/>
                </a:cubicBezTo>
                <a:cubicBezTo>
                  <a:pt x="153458" y="257752"/>
                  <a:pt x="121179" y="221240"/>
                  <a:pt x="95250" y="206423"/>
                </a:cubicBezTo>
                <a:cubicBezTo>
                  <a:pt x="69321" y="191606"/>
                  <a:pt x="0" y="161973"/>
                  <a:pt x="0" y="158798"/>
                </a:cubicBezTo>
                <a:cubicBezTo>
                  <a:pt x="0" y="155623"/>
                  <a:pt x="83608" y="193194"/>
                  <a:pt x="95250" y="187373"/>
                </a:cubicBezTo>
                <a:cubicBezTo>
                  <a:pt x="106892" y="181552"/>
                  <a:pt x="71967" y="128106"/>
                  <a:pt x="69850" y="123873"/>
                </a:cubicBezTo>
                <a:cubicBezTo>
                  <a:pt x="67733" y="119640"/>
                  <a:pt x="74083" y="178377"/>
                  <a:pt x="82550" y="161973"/>
                </a:cubicBezTo>
                <a:cubicBezTo>
                  <a:pt x="91017" y="145569"/>
                  <a:pt x="113242" y="2694"/>
                  <a:pt x="11747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F0280ECE-4D04-B0A2-B8CD-DDC20095FDA3}"/>
              </a:ext>
            </a:extLst>
          </p:cNvPr>
          <p:cNvSpPr/>
          <p:nvPr/>
        </p:nvSpPr>
        <p:spPr>
          <a:xfrm>
            <a:off x="4660899" y="4898597"/>
            <a:ext cx="212739" cy="153410"/>
          </a:xfrm>
          <a:custGeom>
            <a:avLst/>
            <a:gdLst>
              <a:gd name="connsiteX0" fmla="*/ 1 w 212739"/>
              <a:gd name="connsiteY0" fmla="*/ 3603 h 153410"/>
              <a:gd name="connsiteX1" fmla="*/ 174626 w 212739"/>
              <a:gd name="connsiteY1" fmla="*/ 108378 h 153410"/>
              <a:gd name="connsiteX2" fmla="*/ 136526 w 212739"/>
              <a:gd name="connsiteY2" fmla="*/ 133778 h 153410"/>
              <a:gd name="connsiteX3" fmla="*/ 3176 w 212739"/>
              <a:gd name="connsiteY3" fmla="*/ 133778 h 153410"/>
              <a:gd name="connsiteX4" fmla="*/ 73026 w 212739"/>
              <a:gd name="connsiteY4" fmla="*/ 152828 h 153410"/>
              <a:gd name="connsiteX5" fmla="*/ 174626 w 212739"/>
              <a:gd name="connsiteY5" fmla="*/ 108378 h 153410"/>
              <a:gd name="connsiteX6" fmla="*/ 212726 w 212739"/>
              <a:gd name="connsiteY6" fmla="*/ 428 h 153410"/>
              <a:gd name="connsiteX7" fmla="*/ 171451 w 212739"/>
              <a:gd name="connsiteY7" fmla="*/ 67103 h 153410"/>
              <a:gd name="connsiteX8" fmla="*/ 1 w 212739"/>
              <a:gd name="connsiteY8" fmla="*/ 3603 h 1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39" h="153410">
                <a:moveTo>
                  <a:pt x="1" y="3603"/>
                </a:moveTo>
                <a:cubicBezTo>
                  <a:pt x="530" y="10482"/>
                  <a:pt x="151872" y="86682"/>
                  <a:pt x="174626" y="108378"/>
                </a:cubicBezTo>
                <a:cubicBezTo>
                  <a:pt x="197380" y="130074"/>
                  <a:pt x="165101" y="129545"/>
                  <a:pt x="136526" y="133778"/>
                </a:cubicBezTo>
                <a:cubicBezTo>
                  <a:pt x="107951" y="138011"/>
                  <a:pt x="13759" y="130603"/>
                  <a:pt x="3176" y="133778"/>
                </a:cubicBezTo>
                <a:cubicBezTo>
                  <a:pt x="-7407" y="136953"/>
                  <a:pt x="44451" y="157061"/>
                  <a:pt x="73026" y="152828"/>
                </a:cubicBezTo>
                <a:cubicBezTo>
                  <a:pt x="101601" y="148595"/>
                  <a:pt x="151343" y="133778"/>
                  <a:pt x="174626" y="108378"/>
                </a:cubicBezTo>
                <a:cubicBezTo>
                  <a:pt x="197909" y="82978"/>
                  <a:pt x="213255" y="7307"/>
                  <a:pt x="212726" y="428"/>
                </a:cubicBezTo>
                <a:cubicBezTo>
                  <a:pt x="212197" y="-6451"/>
                  <a:pt x="204259" y="71866"/>
                  <a:pt x="171451" y="67103"/>
                </a:cubicBezTo>
                <a:cubicBezTo>
                  <a:pt x="138643" y="62340"/>
                  <a:pt x="-528" y="-3276"/>
                  <a:pt x="1" y="3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A75DF07D-9A93-F736-E1A0-CEE4FF2CCFC4}"/>
              </a:ext>
            </a:extLst>
          </p:cNvPr>
          <p:cNvSpPr/>
          <p:nvPr/>
        </p:nvSpPr>
        <p:spPr>
          <a:xfrm>
            <a:off x="5021851" y="5311764"/>
            <a:ext cx="34270" cy="292306"/>
          </a:xfrm>
          <a:custGeom>
            <a:avLst/>
            <a:gdLst>
              <a:gd name="connsiteX0" fmla="*/ 7349 w 34270"/>
              <a:gd name="connsiteY0" fmla="*/ 11 h 292306"/>
              <a:gd name="connsiteX1" fmla="*/ 999 w 34270"/>
              <a:gd name="connsiteY1" fmla="*/ 187336 h 292306"/>
              <a:gd name="connsiteX2" fmla="*/ 32749 w 34270"/>
              <a:gd name="connsiteY2" fmla="*/ 288936 h 292306"/>
              <a:gd name="connsiteX3" fmla="*/ 29574 w 34270"/>
              <a:gd name="connsiteY3" fmla="*/ 269886 h 292306"/>
              <a:gd name="connsiteX4" fmla="*/ 16874 w 34270"/>
              <a:gd name="connsiteY4" fmla="*/ 254011 h 292306"/>
              <a:gd name="connsiteX5" fmla="*/ 4174 w 34270"/>
              <a:gd name="connsiteY5" fmla="*/ 266711 h 292306"/>
              <a:gd name="connsiteX6" fmla="*/ 16874 w 34270"/>
              <a:gd name="connsiteY6" fmla="*/ 225436 h 292306"/>
              <a:gd name="connsiteX7" fmla="*/ 10524 w 34270"/>
              <a:gd name="connsiteY7" fmla="*/ 152411 h 292306"/>
              <a:gd name="connsiteX8" fmla="*/ 999 w 34270"/>
              <a:gd name="connsiteY8" fmla="*/ 177811 h 292306"/>
              <a:gd name="connsiteX9" fmla="*/ 7349 w 34270"/>
              <a:gd name="connsiteY9" fmla="*/ 11 h 29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70" h="292306">
                <a:moveTo>
                  <a:pt x="7349" y="11"/>
                </a:moveTo>
                <a:cubicBezTo>
                  <a:pt x="7349" y="1598"/>
                  <a:pt x="-3234" y="139182"/>
                  <a:pt x="999" y="187336"/>
                </a:cubicBezTo>
                <a:cubicBezTo>
                  <a:pt x="5232" y="235490"/>
                  <a:pt x="32749" y="288936"/>
                  <a:pt x="32749" y="288936"/>
                </a:cubicBezTo>
                <a:cubicBezTo>
                  <a:pt x="37511" y="302694"/>
                  <a:pt x="29574" y="269886"/>
                  <a:pt x="29574" y="269886"/>
                </a:cubicBezTo>
                <a:cubicBezTo>
                  <a:pt x="26928" y="264065"/>
                  <a:pt x="16874" y="254011"/>
                  <a:pt x="16874" y="254011"/>
                </a:cubicBezTo>
                <a:cubicBezTo>
                  <a:pt x="12641" y="253482"/>
                  <a:pt x="4174" y="271473"/>
                  <a:pt x="4174" y="266711"/>
                </a:cubicBezTo>
                <a:cubicBezTo>
                  <a:pt x="4174" y="261949"/>
                  <a:pt x="15816" y="244486"/>
                  <a:pt x="16874" y="225436"/>
                </a:cubicBezTo>
                <a:cubicBezTo>
                  <a:pt x="17932" y="206386"/>
                  <a:pt x="13170" y="160348"/>
                  <a:pt x="10524" y="152411"/>
                </a:cubicBezTo>
                <a:cubicBezTo>
                  <a:pt x="7878" y="144474"/>
                  <a:pt x="2057" y="195802"/>
                  <a:pt x="999" y="177811"/>
                </a:cubicBezTo>
                <a:cubicBezTo>
                  <a:pt x="-59" y="159820"/>
                  <a:pt x="7349" y="-1576"/>
                  <a:pt x="734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492B3B69-747B-2B53-A90A-431A755F5A6C}"/>
              </a:ext>
            </a:extLst>
          </p:cNvPr>
          <p:cNvSpPr/>
          <p:nvPr/>
        </p:nvSpPr>
        <p:spPr>
          <a:xfrm>
            <a:off x="4949825" y="5270499"/>
            <a:ext cx="44694" cy="333385"/>
          </a:xfrm>
          <a:custGeom>
            <a:avLst/>
            <a:gdLst>
              <a:gd name="connsiteX0" fmla="*/ 0 w 44694"/>
              <a:gd name="connsiteY0" fmla="*/ 1 h 333385"/>
              <a:gd name="connsiteX1" fmla="*/ 28575 w 44694"/>
              <a:gd name="connsiteY1" fmla="*/ 158751 h 333385"/>
              <a:gd name="connsiteX2" fmla="*/ 25400 w 44694"/>
              <a:gd name="connsiteY2" fmla="*/ 298451 h 333385"/>
              <a:gd name="connsiteX3" fmla="*/ 25400 w 44694"/>
              <a:gd name="connsiteY3" fmla="*/ 257176 h 333385"/>
              <a:gd name="connsiteX4" fmla="*/ 15875 w 44694"/>
              <a:gd name="connsiteY4" fmla="*/ 298451 h 333385"/>
              <a:gd name="connsiteX5" fmla="*/ 44450 w 44694"/>
              <a:gd name="connsiteY5" fmla="*/ 333376 h 333385"/>
              <a:gd name="connsiteX6" fmla="*/ 28575 w 44694"/>
              <a:gd name="connsiteY6" fmla="*/ 295276 h 333385"/>
              <a:gd name="connsiteX7" fmla="*/ 9525 w 44694"/>
              <a:gd name="connsiteY7" fmla="*/ 196851 h 333385"/>
              <a:gd name="connsiteX8" fmla="*/ 9525 w 44694"/>
              <a:gd name="connsiteY8" fmla="*/ 219076 h 333385"/>
              <a:gd name="connsiteX9" fmla="*/ 28575 w 44694"/>
              <a:gd name="connsiteY9" fmla="*/ 155576 h 333385"/>
              <a:gd name="connsiteX10" fmla="*/ 0 w 44694"/>
              <a:gd name="connsiteY10" fmla="*/ 1 h 33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4" h="333385">
                <a:moveTo>
                  <a:pt x="0" y="1"/>
                </a:moveTo>
                <a:cubicBezTo>
                  <a:pt x="0" y="530"/>
                  <a:pt x="24342" y="109009"/>
                  <a:pt x="28575" y="158751"/>
                </a:cubicBezTo>
                <a:cubicBezTo>
                  <a:pt x="32808" y="208493"/>
                  <a:pt x="25929" y="282047"/>
                  <a:pt x="25400" y="298451"/>
                </a:cubicBezTo>
                <a:cubicBezTo>
                  <a:pt x="24871" y="314855"/>
                  <a:pt x="26987" y="257176"/>
                  <a:pt x="25400" y="257176"/>
                </a:cubicBezTo>
                <a:cubicBezTo>
                  <a:pt x="23813" y="257176"/>
                  <a:pt x="12700" y="285751"/>
                  <a:pt x="15875" y="298451"/>
                </a:cubicBezTo>
                <a:cubicBezTo>
                  <a:pt x="19050" y="311151"/>
                  <a:pt x="42333" y="333905"/>
                  <a:pt x="44450" y="333376"/>
                </a:cubicBezTo>
                <a:cubicBezTo>
                  <a:pt x="46567" y="332847"/>
                  <a:pt x="34396" y="318030"/>
                  <a:pt x="28575" y="295276"/>
                </a:cubicBezTo>
                <a:cubicBezTo>
                  <a:pt x="22754" y="272522"/>
                  <a:pt x="12700" y="209551"/>
                  <a:pt x="9525" y="196851"/>
                </a:cubicBezTo>
                <a:cubicBezTo>
                  <a:pt x="6350" y="184151"/>
                  <a:pt x="6350" y="225955"/>
                  <a:pt x="9525" y="219076"/>
                </a:cubicBezTo>
                <a:cubicBezTo>
                  <a:pt x="12700" y="212197"/>
                  <a:pt x="27517" y="190501"/>
                  <a:pt x="28575" y="155576"/>
                </a:cubicBezTo>
                <a:cubicBezTo>
                  <a:pt x="29633" y="120651"/>
                  <a:pt x="0" y="-528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9319E2F-C37E-E311-E982-57205A158D8A}"/>
              </a:ext>
            </a:extLst>
          </p:cNvPr>
          <p:cNvSpPr/>
          <p:nvPr/>
        </p:nvSpPr>
        <p:spPr>
          <a:xfrm>
            <a:off x="5177617" y="5279795"/>
            <a:ext cx="54865" cy="357341"/>
          </a:xfrm>
          <a:custGeom>
            <a:avLst/>
            <a:gdLst>
              <a:gd name="connsiteX0" fmla="*/ 51608 w 54865"/>
              <a:gd name="connsiteY0" fmla="*/ 230 h 357341"/>
              <a:gd name="connsiteX1" fmla="*/ 32558 w 54865"/>
              <a:gd name="connsiteY1" fmla="*/ 200255 h 357341"/>
              <a:gd name="connsiteX2" fmla="*/ 48433 w 54865"/>
              <a:gd name="connsiteY2" fmla="*/ 314555 h 357341"/>
              <a:gd name="connsiteX3" fmla="*/ 29383 w 54865"/>
              <a:gd name="connsiteY3" fmla="*/ 346305 h 357341"/>
              <a:gd name="connsiteX4" fmla="*/ 13508 w 54865"/>
              <a:gd name="connsiteY4" fmla="*/ 355830 h 357341"/>
              <a:gd name="connsiteX5" fmla="*/ 54783 w 54865"/>
              <a:gd name="connsiteY5" fmla="*/ 317730 h 357341"/>
              <a:gd name="connsiteX6" fmla="*/ 808 w 54865"/>
              <a:gd name="connsiteY6" fmla="*/ 190730 h 357341"/>
              <a:gd name="connsiteX7" fmla="*/ 23033 w 54865"/>
              <a:gd name="connsiteY7" fmla="*/ 203430 h 357341"/>
              <a:gd name="connsiteX8" fmla="*/ 32558 w 54865"/>
              <a:gd name="connsiteY8" fmla="*/ 124055 h 357341"/>
              <a:gd name="connsiteX9" fmla="*/ 26208 w 54865"/>
              <a:gd name="connsiteY9" fmla="*/ 158980 h 357341"/>
              <a:gd name="connsiteX10" fmla="*/ 51608 w 54865"/>
              <a:gd name="connsiteY10" fmla="*/ 230 h 35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5" h="357341">
                <a:moveTo>
                  <a:pt x="51608" y="230"/>
                </a:moveTo>
                <a:cubicBezTo>
                  <a:pt x="52666" y="7109"/>
                  <a:pt x="33087" y="147868"/>
                  <a:pt x="32558" y="200255"/>
                </a:cubicBezTo>
                <a:cubicBezTo>
                  <a:pt x="32029" y="252642"/>
                  <a:pt x="48962" y="290213"/>
                  <a:pt x="48433" y="314555"/>
                </a:cubicBezTo>
                <a:cubicBezTo>
                  <a:pt x="47904" y="338897"/>
                  <a:pt x="29383" y="346305"/>
                  <a:pt x="29383" y="346305"/>
                </a:cubicBezTo>
                <a:cubicBezTo>
                  <a:pt x="23562" y="353184"/>
                  <a:pt x="9275" y="360592"/>
                  <a:pt x="13508" y="355830"/>
                </a:cubicBezTo>
                <a:cubicBezTo>
                  <a:pt x="17741" y="351068"/>
                  <a:pt x="56900" y="345247"/>
                  <a:pt x="54783" y="317730"/>
                </a:cubicBezTo>
                <a:cubicBezTo>
                  <a:pt x="52666" y="290213"/>
                  <a:pt x="6100" y="209780"/>
                  <a:pt x="808" y="190730"/>
                </a:cubicBezTo>
                <a:cubicBezTo>
                  <a:pt x="-4484" y="171680"/>
                  <a:pt x="17741" y="214543"/>
                  <a:pt x="23033" y="203430"/>
                </a:cubicBezTo>
                <a:cubicBezTo>
                  <a:pt x="28325" y="192318"/>
                  <a:pt x="32029" y="131463"/>
                  <a:pt x="32558" y="124055"/>
                </a:cubicBezTo>
                <a:cubicBezTo>
                  <a:pt x="33087" y="116647"/>
                  <a:pt x="23033" y="175384"/>
                  <a:pt x="26208" y="158980"/>
                </a:cubicBezTo>
                <a:cubicBezTo>
                  <a:pt x="29383" y="142576"/>
                  <a:pt x="50550" y="-6649"/>
                  <a:pt x="51608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168E904F-70FB-93B3-F5E7-88E26DE12273}"/>
              </a:ext>
            </a:extLst>
          </p:cNvPr>
          <p:cNvSpPr/>
          <p:nvPr/>
        </p:nvSpPr>
        <p:spPr>
          <a:xfrm>
            <a:off x="5124369" y="5248204"/>
            <a:ext cx="76361" cy="341027"/>
          </a:xfrm>
          <a:custGeom>
            <a:avLst/>
            <a:gdLst>
              <a:gd name="connsiteX0" fmla="*/ 76281 w 76361"/>
              <a:gd name="connsiteY0" fmla="*/ 71 h 341027"/>
              <a:gd name="connsiteX1" fmla="*/ 50881 w 76361"/>
              <a:gd name="connsiteY1" fmla="*/ 181046 h 341027"/>
              <a:gd name="connsiteX2" fmla="*/ 47706 w 76361"/>
              <a:gd name="connsiteY2" fmla="*/ 279471 h 341027"/>
              <a:gd name="connsiteX3" fmla="*/ 66756 w 76361"/>
              <a:gd name="connsiteY3" fmla="*/ 339796 h 341027"/>
              <a:gd name="connsiteX4" fmla="*/ 57231 w 76361"/>
              <a:gd name="connsiteY4" fmla="*/ 314396 h 341027"/>
              <a:gd name="connsiteX5" fmla="*/ 81 w 76361"/>
              <a:gd name="connsiteY5" fmla="*/ 247721 h 341027"/>
              <a:gd name="connsiteX6" fmla="*/ 44531 w 76361"/>
              <a:gd name="connsiteY6" fmla="*/ 257246 h 341027"/>
              <a:gd name="connsiteX7" fmla="*/ 41356 w 76361"/>
              <a:gd name="connsiteY7" fmla="*/ 184221 h 341027"/>
              <a:gd name="connsiteX8" fmla="*/ 28656 w 76361"/>
              <a:gd name="connsiteY8" fmla="*/ 127071 h 341027"/>
              <a:gd name="connsiteX9" fmla="*/ 41356 w 76361"/>
              <a:gd name="connsiteY9" fmla="*/ 158821 h 341027"/>
              <a:gd name="connsiteX10" fmla="*/ 76281 w 76361"/>
              <a:gd name="connsiteY10" fmla="*/ 71 h 3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61" h="341027">
                <a:moveTo>
                  <a:pt x="76281" y="71"/>
                </a:moveTo>
                <a:cubicBezTo>
                  <a:pt x="77868" y="3775"/>
                  <a:pt x="55643" y="134479"/>
                  <a:pt x="50881" y="181046"/>
                </a:cubicBezTo>
                <a:cubicBezTo>
                  <a:pt x="46119" y="227613"/>
                  <a:pt x="45060" y="253013"/>
                  <a:pt x="47706" y="279471"/>
                </a:cubicBezTo>
                <a:cubicBezTo>
                  <a:pt x="50352" y="305929"/>
                  <a:pt x="65168" y="333975"/>
                  <a:pt x="66756" y="339796"/>
                </a:cubicBezTo>
                <a:cubicBezTo>
                  <a:pt x="68343" y="345617"/>
                  <a:pt x="68343" y="329742"/>
                  <a:pt x="57231" y="314396"/>
                </a:cubicBezTo>
                <a:cubicBezTo>
                  <a:pt x="46119" y="299050"/>
                  <a:pt x="2198" y="257246"/>
                  <a:pt x="81" y="247721"/>
                </a:cubicBezTo>
                <a:cubicBezTo>
                  <a:pt x="-2036" y="238196"/>
                  <a:pt x="37652" y="267829"/>
                  <a:pt x="44531" y="257246"/>
                </a:cubicBezTo>
                <a:cubicBezTo>
                  <a:pt x="51410" y="246663"/>
                  <a:pt x="44002" y="205917"/>
                  <a:pt x="41356" y="184221"/>
                </a:cubicBezTo>
                <a:cubicBezTo>
                  <a:pt x="38710" y="162525"/>
                  <a:pt x="28656" y="131304"/>
                  <a:pt x="28656" y="127071"/>
                </a:cubicBezTo>
                <a:cubicBezTo>
                  <a:pt x="28656" y="122838"/>
                  <a:pt x="31302" y="178929"/>
                  <a:pt x="41356" y="158821"/>
                </a:cubicBezTo>
                <a:cubicBezTo>
                  <a:pt x="51410" y="138713"/>
                  <a:pt x="74694" y="-3633"/>
                  <a:pt x="7628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BE269532-A83D-4715-ABBD-0408B72389E6}"/>
              </a:ext>
            </a:extLst>
          </p:cNvPr>
          <p:cNvSpPr/>
          <p:nvPr/>
        </p:nvSpPr>
        <p:spPr>
          <a:xfrm>
            <a:off x="5067262" y="5311347"/>
            <a:ext cx="92273" cy="270584"/>
          </a:xfrm>
          <a:custGeom>
            <a:avLst/>
            <a:gdLst>
              <a:gd name="connsiteX0" fmla="*/ 38 w 92273"/>
              <a:gd name="connsiteY0" fmla="*/ 428 h 270584"/>
              <a:gd name="connsiteX1" fmla="*/ 22263 w 92273"/>
              <a:gd name="connsiteY1" fmla="*/ 203628 h 270584"/>
              <a:gd name="connsiteX2" fmla="*/ 12738 w 92273"/>
              <a:gd name="connsiteY2" fmla="*/ 270303 h 270584"/>
              <a:gd name="connsiteX3" fmla="*/ 25438 w 92273"/>
              <a:gd name="connsiteY3" fmla="*/ 229028 h 270584"/>
              <a:gd name="connsiteX4" fmla="*/ 92113 w 92273"/>
              <a:gd name="connsiteY4" fmla="*/ 267128 h 270584"/>
              <a:gd name="connsiteX5" fmla="*/ 44488 w 92273"/>
              <a:gd name="connsiteY5" fmla="*/ 235378 h 270584"/>
              <a:gd name="connsiteX6" fmla="*/ 57188 w 92273"/>
              <a:gd name="connsiteY6" fmla="*/ 63928 h 270584"/>
              <a:gd name="connsiteX7" fmla="*/ 31788 w 92273"/>
              <a:gd name="connsiteY7" fmla="*/ 190928 h 270584"/>
              <a:gd name="connsiteX8" fmla="*/ 31788 w 92273"/>
              <a:gd name="connsiteY8" fmla="*/ 127428 h 270584"/>
              <a:gd name="connsiteX9" fmla="*/ 28613 w 92273"/>
              <a:gd name="connsiteY9" fmla="*/ 149653 h 270584"/>
              <a:gd name="connsiteX10" fmla="*/ 38 w 92273"/>
              <a:gd name="connsiteY10" fmla="*/ 428 h 27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273" h="270584">
                <a:moveTo>
                  <a:pt x="38" y="428"/>
                </a:moveTo>
                <a:cubicBezTo>
                  <a:pt x="-1020" y="9424"/>
                  <a:pt x="20146" y="158649"/>
                  <a:pt x="22263" y="203628"/>
                </a:cubicBezTo>
                <a:cubicBezTo>
                  <a:pt x="24380" y="248607"/>
                  <a:pt x="12209" y="266070"/>
                  <a:pt x="12738" y="270303"/>
                </a:cubicBezTo>
                <a:cubicBezTo>
                  <a:pt x="13267" y="274536"/>
                  <a:pt x="12209" y="229557"/>
                  <a:pt x="25438" y="229028"/>
                </a:cubicBezTo>
                <a:cubicBezTo>
                  <a:pt x="38667" y="228499"/>
                  <a:pt x="88938" y="266070"/>
                  <a:pt x="92113" y="267128"/>
                </a:cubicBezTo>
                <a:cubicBezTo>
                  <a:pt x="95288" y="268186"/>
                  <a:pt x="50309" y="269245"/>
                  <a:pt x="44488" y="235378"/>
                </a:cubicBezTo>
                <a:cubicBezTo>
                  <a:pt x="38667" y="201511"/>
                  <a:pt x="59305" y="71336"/>
                  <a:pt x="57188" y="63928"/>
                </a:cubicBezTo>
                <a:cubicBezTo>
                  <a:pt x="55071" y="56520"/>
                  <a:pt x="36021" y="180345"/>
                  <a:pt x="31788" y="190928"/>
                </a:cubicBezTo>
                <a:cubicBezTo>
                  <a:pt x="27555" y="201511"/>
                  <a:pt x="32317" y="134307"/>
                  <a:pt x="31788" y="127428"/>
                </a:cubicBezTo>
                <a:cubicBezTo>
                  <a:pt x="31259" y="120549"/>
                  <a:pt x="34434" y="172407"/>
                  <a:pt x="28613" y="149653"/>
                </a:cubicBezTo>
                <a:cubicBezTo>
                  <a:pt x="22792" y="126899"/>
                  <a:pt x="1096" y="-8568"/>
                  <a:pt x="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4B6986DD-3423-4812-A1E3-440CBDDC6D7A}"/>
              </a:ext>
            </a:extLst>
          </p:cNvPr>
          <p:cNvSpPr/>
          <p:nvPr/>
        </p:nvSpPr>
        <p:spPr>
          <a:xfrm>
            <a:off x="4905375" y="4089400"/>
            <a:ext cx="31911" cy="537484"/>
          </a:xfrm>
          <a:custGeom>
            <a:avLst/>
            <a:gdLst>
              <a:gd name="connsiteX0" fmla="*/ 31750 w 31911"/>
              <a:gd name="connsiteY0" fmla="*/ 0 h 537484"/>
              <a:gd name="connsiteX1" fmla="*/ 9525 w 31911"/>
              <a:gd name="connsiteY1" fmla="*/ 184150 h 537484"/>
              <a:gd name="connsiteX2" fmla="*/ 31750 w 31911"/>
              <a:gd name="connsiteY2" fmla="*/ 393700 h 537484"/>
              <a:gd name="connsiteX3" fmla="*/ 19050 w 31911"/>
              <a:gd name="connsiteY3" fmla="*/ 327025 h 537484"/>
              <a:gd name="connsiteX4" fmla="*/ 9525 w 31911"/>
              <a:gd name="connsiteY4" fmla="*/ 533400 h 537484"/>
              <a:gd name="connsiteX5" fmla="*/ 22225 w 31911"/>
              <a:gd name="connsiteY5" fmla="*/ 447675 h 537484"/>
              <a:gd name="connsiteX6" fmla="*/ 6350 w 31911"/>
              <a:gd name="connsiteY6" fmla="*/ 247650 h 537484"/>
              <a:gd name="connsiteX7" fmla="*/ 6350 w 31911"/>
              <a:gd name="connsiteY7" fmla="*/ 247650 h 537484"/>
              <a:gd name="connsiteX8" fmla="*/ 28575 w 31911"/>
              <a:gd name="connsiteY8" fmla="*/ 149225 h 537484"/>
              <a:gd name="connsiteX9" fmla="*/ 0 w 31911"/>
              <a:gd name="connsiteY9" fmla="*/ 184150 h 537484"/>
              <a:gd name="connsiteX10" fmla="*/ 31750 w 31911"/>
              <a:gd name="connsiteY10" fmla="*/ 0 h 5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11" h="537484">
                <a:moveTo>
                  <a:pt x="31750" y="0"/>
                </a:moveTo>
                <a:cubicBezTo>
                  <a:pt x="33337" y="0"/>
                  <a:pt x="9525" y="118533"/>
                  <a:pt x="9525" y="184150"/>
                </a:cubicBezTo>
                <a:cubicBezTo>
                  <a:pt x="9525" y="249767"/>
                  <a:pt x="30162" y="369887"/>
                  <a:pt x="31750" y="393700"/>
                </a:cubicBezTo>
                <a:cubicBezTo>
                  <a:pt x="33338" y="417513"/>
                  <a:pt x="22754" y="303742"/>
                  <a:pt x="19050" y="327025"/>
                </a:cubicBezTo>
                <a:cubicBezTo>
                  <a:pt x="15346" y="350308"/>
                  <a:pt x="8996" y="513292"/>
                  <a:pt x="9525" y="533400"/>
                </a:cubicBezTo>
                <a:cubicBezTo>
                  <a:pt x="10054" y="553508"/>
                  <a:pt x="22754" y="495300"/>
                  <a:pt x="22225" y="447675"/>
                </a:cubicBezTo>
                <a:cubicBezTo>
                  <a:pt x="21696" y="400050"/>
                  <a:pt x="6350" y="247650"/>
                  <a:pt x="6350" y="247650"/>
                </a:cubicBezTo>
                <a:lnTo>
                  <a:pt x="6350" y="247650"/>
                </a:lnTo>
                <a:cubicBezTo>
                  <a:pt x="10054" y="231246"/>
                  <a:pt x="29633" y="159808"/>
                  <a:pt x="28575" y="149225"/>
                </a:cubicBezTo>
                <a:cubicBezTo>
                  <a:pt x="27517" y="138642"/>
                  <a:pt x="0" y="204787"/>
                  <a:pt x="0" y="184150"/>
                </a:cubicBezTo>
                <a:cubicBezTo>
                  <a:pt x="0" y="163513"/>
                  <a:pt x="30163" y="0"/>
                  <a:pt x="317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FC8C561-518E-0647-8E62-67550103C2EC}"/>
              </a:ext>
            </a:extLst>
          </p:cNvPr>
          <p:cNvSpPr/>
          <p:nvPr/>
        </p:nvSpPr>
        <p:spPr>
          <a:xfrm>
            <a:off x="4781544" y="4381434"/>
            <a:ext cx="118357" cy="524033"/>
          </a:xfrm>
          <a:custGeom>
            <a:avLst/>
            <a:gdLst>
              <a:gd name="connsiteX0" fmla="*/ 95256 w 118357"/>
              <a:gd name="connsiteY0" fmla="*/ 66 h 524033"/>
              <a:gd name="connsiteX1" fmla="*/ 95256 w 118357"/>
              <a:gd name="connsiteY1" fmla="*/ 266766 h 524033"/>
              <a:gd name="connsiteX2" fmla="*/ 117481 w 118357"/>
              <a:gd name="connsiteY2" fmla="*/ 435041 h 524033"/>
              <a:gd name="connsiteX3" fmla="*/ 111131 w 118357"/>
              <a:gd name="connsiteY3" fmla="*/ 400116 h 524033"/>
              <a:gd name="connsiteX4" fmla="*/ 85731 w 118357"/>
              <a:gd name="connsiteY4" fmla="*/ 450916 h 524033"/>
              <a:gd name="connsiteX5" fmla="*/ 47631 w 118357"/>
              <a:gd name="connsiteY5" fmla="*/ 523941 h 524033"/>
              <a:gd name="connsiteX6" fmla="*/ 6 w 118357"/>
              <a:gd name="connsiteY6" fmla="*/ 435041 h 524033"/>
              <a:gd name="connsiteX7" fmla="*/ 50806 w 118357"/>
              <a:gd name="connsiteY7" fmla="*/ 520766 h 524033"/>
              <a:gd name="connsiteX8" fmla="*/ 104781 w 118357"/>
              <a:gd name="connsiteY8" fmla="*/ 415991 h 524033"/>
              <a:gd name="connsiteX9" fmla="*/ 53981 w 118357"/>
              <a:gd name="connsiteY9" fmla="*/ 317566 h 524033"/>
              <a:gd name="connsiteX10" fmla="*/ 101606 w 118357"/>
              <a:gd name="connsiteY10" fmla="*/ 381066 h 524033"/>
              <a:gd name="connsiteX11" fmla="*/ 85731 w 118357"/>
              <a:gd name="connsiteY11" fmla="*/ 292166 h 524033"/>
              <a:gd name="connsiteX12" fmla="*/ 95256 w 118357"/>
              <a:gd name="connsiteY12" fmla="*/ 66 h 52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357" h="524033">
                <a:moveTo>
                  <a:pt x="95256" y="66"/>
                </a:moveTo>
                <a:cubicBezTo>
                  <a:pt x="96843" y="-4167"/>
                  <a:pt x="91552" y="194270"/>
                  <a:pt x="95256" y="266766"/>
                </a:cubicBezTo>
                <a:cubicBezTo>
                  <a:pt x="98960" y="339262"/>
                  <a:pt x="114835" y="412816"/>
                  <a:pt x="117481" y="435041"/>
                </a:cubicBezTo>
                <a:cubicBezTo>
                  <a:pt x="120127" y="457266"/>
                  <a:pt x="116423" y="397470"/>
                  <a:pt x="111131" y="400116"/>
                </a:cubicBezTo>
                <a:cubicBezTo>
                  <a:pt x="105839" y="402762"/>
                  <a:pt x="96314" y="430279"/>
                  <a:pt x="85731" y="450916"/>
                </a:cubicBezTo>
                <a:cubicBezTo>
                  <a:pt x="75148" y="471554"/>
                  <a:pt x="61918" y="526587"/>
                  <a:pt x="47631" y="523941"/>
                </a:cubicBezTo>
                <a:cubicBezTo>
                  <a:pt x="33344" y="521295"/>
                  <a:pt x="-523" y="435570"/>
                  <a:pt x="6" y="435041"/>
                </a:cubicBezTo>
                <a:cubicBezTo>
                  <a:pt x="535" y="434512"/>
                  <a:pt x="33343" y="523941"/>
                  <a:pt x="50806" y="520766"/>
                </a:cubicBezTo>
                <a:cubicBezTo>
                  <a:pt x="68268" y="517591"/>
                  <a:pt x="104252" y="449858"/>
                  <a:pt x="104781" y="415991"/>
                </a:cubicBezTo>
                <a:cubicBezTo>
                  <a:pt x="105310" y="382124"/>
                  <a:pt x="54510" y="323387"/>
                  <a:pt x="53981" y="317566"/>
                </a:cubicBezTo>
                <a:cubicBezTo>
                  <a:pt x="53452" y="311745"/>
                  <a:pt x="96314" y="385299"/>
                  <a:pt x="101606" y="381066"/>
                </a:cubicBezTo>
                <a:cubicBezTo>
                  <a:pt x="106898" y="376833"/>
                  <a:pt x="85731" y="350374"/>
                  <a:pt x="85731" y="292166"/>
                </a:cubicBezTo>
                <a:cubicBezTo>
                  <a:pt x="85731" y="233958"/>
                  <a:pt x="93669" y="4299"/>
                  <a:pt x="9525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61D29FBA-AF8E-8ACC-CD1B-9D5B7A118B8A}"/>
              </a:ext>
            </a:extLst>
          </p:cNvPr>
          <p:cNvSpPr/>
          <p:nvPr/>
        </p:nvSpPr>
        <p:spPr>
          <a:xfrm>
            <a:off x="4638654" y="4793750"/>
            <a:ext cx="155727" cy="111625"/>
          </a:xfrm>
          <a:custGeom>
            <a:avLst/>
            <a:gdLst>
              <a:gd name="connsiteX0" fmla="*/ 21 w 155727"/>
              <a:gd name="connsiteY0" fmla="*/ 111625 h 111625"/>
              <a:gd name="connsiteX1" fmla="*/ 111146 w 155727"/>
              <a:gd name="connsiteY1" fmla="*/ 16375 h 111625"/>
              <a:gd name="connsiteX2" fmla="*/ 152421 w 155727"/>
              <a:gd name="connsiteY2" fmla="*/ 57650 h 111625"/>
              <a:gd name="connsiteX3" fmla="*/ 152421 w 155727"/>
              <a:gd name="connsiteY3" fmla="*/ 500 h 111625"/>
              <a:gd name="connsiteX4" fmla="*/ 146071 w 155727"/>
              <a:gd name="connsiteY4" fmla="*/ 29075 h 111625"/>
              <a:gd name="connsiteX5" fmla="*/ 120671 w 155727"/>
              <a:gd name="connsiteY5" fmla="*/ 16375 h 111625"/>
              <a:gd name="connsiteX6" fmla="*/ 21 w 155727"/>
              <a:gd name="connsiteY6" fmla="*/ 111625 h 11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27" h="111625">
                <a:moveTo>
                  <a:pt x="21" y="111625"/>
                </a:moveTo>
                <a:cubicBezTo>
                  <a:pt x="-1566" y="111625"/>
                  <a:pt x="85746" y="25371"/>
                  <a:pt x="111146" y="16375"/>
                </a:cubicBezTo>
                <a:cubicBezTo>
                  <a:pt x="136546" y="7379"/>
                  <a:pt x="145542" y="60296"/>
                  <a:pt x="152421" y="57650"/>
                </a:cubicBezTo>
                <a:cubicBezTo>
                  <a:pt x="159300" y="55004"/>
                  <a:pt x="153479" y="5262"/>
                  <a:pt x="152421" y="500"/>
                </a:cubicBezTo>
                <a:cubicBezTo>
                  <a:pt x="151363" y="-4262"/>
                  <a:pt x="151363" y="26429"/>
                  <a:pt x="146071" y="29075"/>
                </a:cubicBezTo>
                <a:cubicBezTo>
                  <a:pt x="140779" y="31721"/>
                  <a:pt x="141309" y="6321"/>
                  <a:pt x="120671" y="16375"/>
                </a:cubicBezTo>
                <a:cubicBezTo>
                  <a:pt x="100033" y="26429"/>
                  <a:pt x="1608" y="111625"/>
                  <a:pt x="21" y="111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C98D3CF-7DB4-BE89-1FFD-B016E6A53EB2}"/>
              </a:ext>
            </a:extLst>
          </p:cNvPr>
          <p:cNvSpPr/>
          <p:nvPr/>
        </p:nvSpPr>
        <p:spPr>
          <a:xfrm>
            <a:off x="4054395" y="3892322"/>
            <a:ext cx="158959" cy="184450"/>
          </a:xfrm>
          <a:custGeom>
            <a:avLst/>
            <a:gdLst>
              <a:gd name="connsiteX0" fmla="*/ 104855 w 158959"/>
              <a:gd name="connsiteY0" fmla="*/ 228 h 184450"/>
              <a:gd name="connsiteX1" fmla="*/ 88980 w 158959"/>
              <a:gd name="connsiteY1" fmla="*/ 76428 h 184450"/>
              <a:gd name="connsiteX2" fmla="*/ 104855 w 158959"/>
              <a:gd name="connsiteY2" fmla="*/ 149453 h 184450"/>
              <a:gd name="connsiteX3" fmla="*/ 104855 w 158959"/>
              <a:gd name="connsiteY3" fmla="*/ 136753 h 184450"/>
              <a:gd name="connsiteX4" fmla="*/ 158830 w 158959"/>
              <a:gd name="connsiteY4" fmla="*/ 184378 h 184450"/>
              <a:gd name="connsiteX5" fmla="*/ 117555 w 158959"/>
              <a:gd name="connsiteY5" fmla="*/ 146278 h 184450"/>
              <a:gd name="connsiteX6" fmla="*/ 44530 w 158959"/>
              <a:gd name="connsiteY6" fmla="*/ 95478 h 184450"/>
              <a:gd name="connsiteX7" fmla="*/ 80 w 158959"/>
              <a:gd name="connsiteY7" fmla="*/ 63728 h 184450"/>
              <a:gd name="connsiteX8" fmla="*/ 35005 w 158959"/>
              <a:gd name="connsiteY8" fmla="*/ 105003 h 184450"/>
              <a:gd name="connsiteX9" fmla="*/ 85805 w 158959"/>
              <a:gd name="connsiteY9" fmla="*/ 133578 h 184450"/>
              <a:gd name="connsiteX10" fmla="*/ 92155 w 158959"/>
              <a:gd name="connsiteY10" fmla="*/ 101828 h 184450"/>
              <a:gd name="connsiteX11" fmla="*/ 104855 w 158959"/>
              <a:gd name="connsiteY11" fmla="*/ 228 h 1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959" h="184450">
                <a:moveTo>
                  <a:pt x="104855" y="228"/>
                </a:moveTo>
                <a:cubicBezTo>
                  <a:pt x="104326" y="-4005"/>
                  <a:pt x="88980" y="51557"/>
                  <a:pt x="88980" y="76428"/>
                </a:cubicBezTo>
                <a:cubicBezTo>
                  <a:pt x="88980" y="101299"/>
                  <a:pt x="104855" y="149453"/>
                  <a:pt x="104855" y="149453"/>
                </a:cubicBezTo>
                <a:cubicBezTo>
                  <a:pt x="107501" y="159507"/>
                  <a:pt x="95859" y="130932"/>
                  <a:pt x="104855" y="136753"/>
                </a:cubicBezTo>
                <a:cubicBezTo>
                  <a:pt x="113851" y="142574"/>
                  <a:pt x="156713" y="182790"/>
                  <a:pt x="158830" y="184378"/>
                </a:cubicBezTo>
                <a:cubicBezTo>
                  <a:pt x="160947" y="185966"/>
                  <a:pt x="136605" y="161095"/>
                  <a:pt x="117555" y="146278"/>
                </a:cubicBezTo>
                <a:cubicBezTo>
                  <a:pt x="98505" y="131461"/>
                  <a:pt x="64109" y="109236"/>
                  <a:pt x="44530" y="95478"/>
                </a:cubicBezTo>
                <a:cubicBezTo>
                  <a:pt x="24951" y="81720"/>
                  <a:pt x="1667" y="62141"/>
                  <a:pt x="80" y="63728"/>
                </a:cubicBezTo>
                <a:cubicBezTo>
                  <a:pt x="-1507" y="65315"/>
                  <a:pt x="20718" y="93361"/>
                  <a:pt x="35005" y="105003"/>
                </a:cubicBezTo>
                <a:cubicBezTo>
                  <a:pt x="49292" y="116645"/>
                  <a:pt x="76280" y="134107"/>
                  <a:pt x="85805" y="133578"/>
                </a:cubicBezTo>
                <a:cubicBezTo>
                  <a:pt x="95330" y="133049"/>
                  <a:pt x="89509" y="119291"/>
                  <a:pt x="92155" y="101828"/>
                </a:cubicBezTo>
                <a:cubicBezTo>
                  <a:pt x="94801" y="84365"/>
                  <a:pt x="105384" y="4461"/>
                  <a:pt x="104855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96850C3-65B9-262D-24AA-158C91778CA8}"/>
              </a:ext>
            </a:extLst>
          </p:cNvPr>
          <p:cNvSpPr/>
          <p:nvPr/>
        </p:nvSpPr>
        <p:spPr>
          <a:xfrm>
            <a:off x="4835480" y="3975087"/>
            <a:ext cx="98541" cy="387532"/>
          </a:xfrm>
          <a:custGeom>
            <a:avLst/>
            <a:gdLst>
              <a:gd name="connsiteX0" fmla="*/ 98470 w 98541"/>
              <a:gd name="connsiteY0" fmla="*/ 13 h 387532"/>
              <a:gd name="connsiteX1" fmla="*/ 66720 w 98541"/>
              <a:gd name="connsiteY1" fmla="*/ 187338 h 387532"/>
              <a:gd name="connsiteX2" fmla="*/ 50845 w 98541"/>
              <a:gd name="connsiteY2" fmla="*/ 295288 h 387532"/>
              <a:gd name="connsiteX3" fmla="*/ 47670 w 98541"/>
              <a:gd name="connsiteY3" fmla="*/ 231788 h 387532"/>
              <a:gd name="connsiteX4" fmla="*/ 45 w 98541"/>
              <a:gd name="connsiteY4" fmla="*/ 387363 h 387532"/>
              <a:gd name="connsiteX5" fmla="*/ 57195 w 98541"/>
              <a:gd name="connsiteY5" fmla="*/ 196863 h 387532"/>
              <a:gd name="connsiteX6" fmla="*/ 98470 w 98541"/>
              <a:gd name="connsiteY6" fmla="*/ 13 h 3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41" h="387532">
                <a:moveTo>
                  <a:pt x="98470" y="13"/>
                </a:moveTo>
                <a:cubicBezTo>
                  <a:pt x="100057" y="-1574"/>
                  <a:pt x="74657" y="138126"/>
                  <a:pt x="66720" y="187338"/>
                </a:cubicBezTo>
                <a:cubicBezTo>
                  <a:pt x="58783" y="236550"/>
                  <a:pt x="54020" y="287880"/>
                  <a:pt x="50845" y="295288"/>
                </a:cubicBezTo>
                <a:cubicBezTo>
                  <a:pt x="47670" y="302696"/>
                  <a:pt x="56137" y="216442"/>
                  <a:pt x="47670" y="231788"/>
                </a:cubicBezTo>
                <a:cubicBezTo>
                  <a:pt x="39203" y="247134"/>
                  <a:pt x="-1543" y="393184"/>
                  <a:pt x="45" y="387363"/>
                </a:cubicBezTo>
                <a:cubicBezTo>
                  <a:pt x="1632" y="381542"/>
                  <a:pt x="40791" y="257717"/>
                  <a:pt x="57195" y="196863"/>
                </a:cubicBezTo>
                <a:cubicBezTo>
                  <a:pt x="73599" y="136009"/>
                  <a:pt x="96883" y="1600"/>
                  <a:pt x="9847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5BE9C31-3DB6-960D-B22F-E1F9CC11FA6F}"/>
              </a:ext>
            </a:extLst>
          </p:cNvPr>
          <p:cNvSpPr/>
          <p:nvPr/>
        </p:nvSpPr>
        <p:spPr>
          <a:xfrm>
            <a:off x="4497172" y="5657606"/>
            <a:ext cx="618752" cy="169854"/>
          </a:xfrm>
          <a:custGeom>
            <a:avLst/>
            <a:gdLst>
              <a:gd name="connsiteX0" fmla="*/ 84353 w 618752"/>
              <a:gd name="connsiteY0" fmla="*/ 76444 h 169854"/>
              <a:gd name="connsiteX1" fmla="*/ 17678 w 618752"/>
              <a:gd name="connsiteY1" fmla="*/ 143119 h 169854"/>
              <a:gd name="connsiteX2" fmla="*/ 93878 w 618752"/>
              <a:gd name="connsiteY2" fmla="*/ 136769 h 169854"/>
              <a:gd name="connsiteX3" fmla="*/ 268503 w 618752"/>
              <a:gd name="connsiteY3" fmla="*/ 73269 h 169854"/>
              <a:gd name="connsiteX4" fmla="*/ 255803 w 618752"/>
              <a:gd name="connsiteY4" fmla="*/ 85969 h 169854"/>
              <a:gd name="connsiteX5" fmla="*/ 351053 w 618752"/>
              <a:gd name="connsiteY5" fmla="*/ 31994 h 169854"/>
              <a:gd name="connsiteX6" fmla="*/ 516153 w 618752"/>
              <a:gd name="connsiteY6" fmla="*/ 22469 h 169854"/>
              <a:gd name="connsiteX7" fmla="*/ 522503 w 618752"/>
              <a:gd name="connsiteY7" fmla="*/ 244 h 169854"/>
              <a:gd name="connsiteX8" fmla="*/ 586003 w 618752"/>
              <a:gd name="connsiteY8" fmla="*/ 38344 h 169854"/>
              <a:gd name="connsiteX9" fmla="*/ 586003 w 618752"/>
              <a:gd name="connsiteY9" fmla="*/ 12944 h 169854"/>
              <a:gd name="connsiteX10" fmla="*/ 617753 w 618752"/>
              <a:gd name="connsiteY10" fmla="*/ 127244 h 169854"/>
              <a:gd name="connsiteX11" fmla="*/ 611403 w 618752"/>
              <a:gd name="connsiteY11" fmla="*/ 101844 h 169854"/>
              <a:gd name="connsiteX12" fmla="*/ 605053 w 618752"/>
              <a:gd name="connsiteY12" fmla="*/ 70094 h 169854"/>
              <a:gd name="connsiteX13" fmla="*/ 544728 w 618752"/>
              <a:gd name="connsiteY13" fmla="*/ 25644 h 169854"/>
              <a:gd name="connsiteX14" fmla="*/ 363753 w 618752"/>
              <a:gd name="connsiteY14" fmla="*/ 244 h 169854"/>
              <a:gd name="connsiteX15" fmla="*/ 360578 w 618752"/>
              <a:gd name="connsiteY15" fmla="*/ 16119 h 169854"/>
              <a:gd name="connsiteX16" fmla="*/ 249453 w 618752"/>
              <a:gd name="connsiteY16" fmla="*/ 38344 h 169854"/>
              <a:gd name="connsiteX17" fmla="*/ 287553 w 618752"/>
              <a:gd name="connsiteY17" fmla="*/ 47869 h 169854"/>
              <a:gd name="connsiteX18" fmla="*/ 243103 w 618752"/>
              <a:gd name="connsiteY18" fmla="*/ 92319 h 169854"/>
              <a:gd name="connsiteX19" fmla="*/ 43078 w 618752"/>
              <a:gd name="connsiteY19" fmla="*/ 165344 h 169854"/>
              <a:gd name="connsiteX20" fmla="*/ 1803 w 618752"/>
              <a:gd name="connsiteY20" fmla="*/ 155819 h 169854"/>
              <a:gd name="connsiteX21" fmla="*/ 84353 w 618752"/>
              <a:gd name="connsiteY21" fmla="*/ 76444 h 16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8752" h="169854">
                <a:moveTo>
                  <a:pt x="84353" y="76444"/>
                </a:moveTo>
                <a:cubicBezTo>
                  <a:pt x="86999" y="74327"/>
                  <a:pt x="16091" y="133065"/>
                  <a:pt x="17678" y="143119"/>
                </a:cubicBezTo>
                <a:cubicBezTo>
                  <a:pt x="19265" y="153173"/>
                  <a:pt x="52074" y="148411"/>
                  <a:pt x="93878" y="136769"/>
                </a:cubicBezTo>
                <a:cubicBezTo>
                  <a:pt x="135682" y="125127"/>
                  <a:pt x="241515" y="81736"/>
                  <a:pt x="268503" y="73269"/>
                </a:cubicBezTo>
                <a:cubicBezTo>
                  <a:pt x="295491" y="64802"/>
                  <a:pt x="242045" y="92848"/>
                  <a:pt x="255803" y="85969"/>
                </a:cubicBezTo>
                <a:cubicBezTo>
                  <a:pt x="269561" y="79090"/>
                  <a:pt x="307661" y="42577"/>
                  <a:pt x="351053" y="31994"/>
                </a:cubicBezTo>
                <a:cubicBezTo>
                  <a:pt x="394445" y="21411"/>
                  <a:pt x="487578" y="27761"/>
                  <a:pt x="516153" y="22469"/>
                </a:cubicBezTo>
                <a:cubicBezTo>
                  <a:pt x="544728" y="17177"/>
                  <a:pt x="510861" y="-2402"/>
                  <a:pt x="522503" y="244"/>
                </a:cubicBezTo>
                <a:cubicBezTo>
                  <a:pt x="534145" y="2890"/>
                  <a:pt x="575420" y="36227"/>
                  <a:pt x="586003" y="38344"/>
                </a:cubicBezTo>
                <a:cubicBezTo>
                  <a:pt x="596586" y="40461"/>
                  <a:pt x="580711" y="-1873"/>
                  <a:pt x="586003" y="12944"/>
                </a:cubicBezTo>
                <a:cubicBezTo>
                  <a:pt x="591295" y="27761"/>
                  <a:pt x="613520" y="112427"/>
                  <a:pt x="617753" y="127244"/>
                </a:cubicBezTo>
                <a:cubicBezTo>
                  <a:pt x="621986" y="142061"/>
                  <a:pt x="611403" y="101844"/>
                  <a:pt x="611403" y="101844"/>
                </a:cubicBezTo>
                <a:cubicBezTo>
                  <a:pt x="609286" y="92319"/>
                  <a:pt x="616165" y="82794"/>
                  <a:pt x="605053" y="70094"/>
                </a:cubicBezTo>
                <a:cubicBezTo>
                  <a:pt x="593941" y="57394"/>
                  <a:pt x="584945" y="37286"/>
                  <a:pt x="544728" y="25644"/>
                </a:cubicBezTo>
                <a:cubicBezTo>
                  <a:pt x="504511" y="14002"/>
                  <a:pt x="363753" y="244"/>
                  <a:pt x="363753" y="244"/>
                </a:cubicBezTo>
                <a:cubicBezTo>
                  <a:pt x="333061" y="-1344"/>
                  <a:pt x="379628" y="9769"/>
                  <a:pt x="360578" y="16119"/>
                </a:cubicBezTo>
                <a:cubicBezTo>
                  <a:pt x="341528" y="22469"/>
                  <a:pt x="261624" y="33052"/>
                  <a:pt x="249453" y="38344"/>
                </a:cubicBezTo>
                <a:cubicBezTo>
                  <a:pt x="237282" y="43636"/>
                  <a:pt x="288611" y="38873"/>
                  <a:pt x="287553" y="47869"/>
                </a:cubicBezTo>
                <a:cubicBezTo>
                  <a:pt x="286495" y="56865"/>
                  <a:pt x="283849" y="72740"/>
                  <a:pt x="243103" y="92319"/>
                </a:cubicBezTo>
                <a:cubicBezTo>
                  <a:pt x="202357" y="111898"/>
                  <a:pt x="83295" y="154761"/>
                  <a:pt x="43078" y="165344"/>
                </a:cubicBezTo>
                <a:cubicBezTo>
                  <a:pt x="2861" y="175927"/>
                  <a:pt x="-4018" y="165873"/>
                  <a:pt x="1803" y="155819"/>
                </a:cubicBezTo>
                <a:cubicBezTo>
                  <a:pt x="7624" y="145765"/>
                  <a:pt x="81707" y="78561"/>
                  <a:pt x="84353" y="7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95A2C193-588B-22F5-C094-1B77304B04FA}"/>
              </a:ext>
            </a:extLst>
          </p:cNvPr>
          <p:cNvSpPr/>
          <p:nvPr/>
        </p:nvSpPr>
        <p:spPr>
          <a:xfrm>
            <a:off x="4987924" y="5654129"/>
            <a:ext cx="449209" cy="99052"/>
          </a:xfrm>
          <a:custGeom>
            <a:avLst/>
            <a:gdLst>
              <a:gd name="connsiteX0" fmla="*/ 1 w 449209"/>
              <a:gd name="connsiteY0" fmla="*/ 98971 h 99052"/>
              <a:gd name="connsiteX1" fmla="*/ 184151 w 449209"/>
              <a:gd name="connsiteY1" fmla="*/ 35471 h 99052"/>
              <a:gd name="connsiteX2" fmla="*/ 228601 w 449209"/>
              <a:gd name="connsiteY2" fmla="*/ 79921 h 99052"/>
              <a:gd name="connsiteX3" fmla="*/ 206376 w 449209"/>
              <a:gd name="connsiteY3" fmla="*/ 44996 h 99052"/>
              <a:gd name="connsiteX4" fmla="*/ 276226 w 449209"/>
              <a:gd name="connsiteY4" fmla="*/ 546 h 99052"/>
              <a:gd name="connsiteX5" fmla="*/ 228601 w 449209"/>
              <a:gd name="connsiteY5" fmla="*/ 19596 h 99052"/>
              <a:gd name="connsiteX6" fmla="*/ 384176 w 449209"/>
              <a:gd name="connsiteY6" fmla="*/ 10071 h 99052"/>
              <a:gd name="connsiteX7" fmla="*/ 447676 w 449209"/>
              <a:gd name="connsiteY7" fmla="*/ 10071 h 99052"/>
              <a:gd name="connsiteX8" fmla="*/ 327026 w 449209"/>
              <a:gd name="connsiteY8" fmla="*/ 13246 h 99052"/>
              <a:gd name="connsiteX9" fmla="*/ 171451 w 449209"/>
              <a:gd name="connsiteY9" fmla="*/ 35471 h 99052"/>
              <a:gd name="connsiteX10" fmla="*/ 187326 w 449209"/>
              <a:gd name="connsiteY10" fmla="*/ 19596 h 99052"/>
              <a:gd name="connsiteX11" fmla="*/ 1 w 449209"/>
              <a:gd name="connsiteY11" fmla="*/ 98971 h 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209" h="99052">
                <a:moveTo>
                  <a:pt x="1" y="98971"/>
                </a:moveTo>
                <a:cubicBezTo>
                  <a:pt x="-528" y="101617"/>
                  <a:pt x="146051" y="38646"/>
                  <a:pt x="184151" y="35471"/>
                </a:cubicBezTo>
                <a:cubicBezTo>
                  <a:pt x="222251" y="32296"/>
                  <a:pt x="224897" y="78334"/>
                  <a:pt x="228601" y="79921"/>
                </a:cubicBezTo>
                <a:cubicBezTo>
                  <a:pt x="232305" y="81508"/>
                  <a:pt x="198439" y="58225"/>
                  <a:pt x="206376" y="44996"/>
                </a:cubicBezTo>
                <a:cubicBezTo>
                  <a:pt x="214313" y="31767"/>
                  <a:pt x="272522" y="4779"/>
                  <a:pt x="276226" y="546"/>
                </a:cubicBezTo>
                <a:cubicBezTo>
                  <a:pt x="279930" y="-3687"/>
                  <a:pt x="210609" y="18008"/>
                  <a:pt x="228601" y="19596"/>
                </a:cubicBezTo>
                <a:cubicBezTo>
                  <a:pt x="246593" y="21183"/>
                  <a:pt x="347664" y="11658"/>
                  <a:pt x="384176" y="10071"/>
                </a:cubicBezTo>
                <a:cubicBezTo>
                  <a:pt x="420688" y="8484"/>
                  <a:pt x="457201" y="9542"/>
                  <a:pt x="447676" y="10071"/>
                </a:cubicBezTo>
                <a:cubicBezTo>
                  <a:pt x="438151" y="10600"/>
                  <a:pt x="373064" y="9013"/>
                  <a:pt x="327026" y="13246"/>
                </a:cubicBezTo>
                <a:cubicBezTo>
                  <a:pt x="280989" y="17479"/>
                  <a:pt x="194734" y="34413"/>
                  <a:pt x="171451" y="35471"/>
                </a:cubicBezTo>
                <a:cubicBezTo>
                  <a:pt x="148168" y="36529"/>
                  <a:pt x="211668" y="11659"/>
                  <a:pt x="187326" y="19596"/>
                </a:cubicBezTo>
                <a:cubicBezTo>
                  <a:pt x="162984" y="27533"/>
                  <a:pt x="530" y="96325"/>
                  <a:pt x="1" y="9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2A00A841-708A-164F-4C38-6B95DE98F54F}"/>
              </a:ext>
            </a:extLst>
          </p:cNvPr>
          <p:cNvSpPr/>
          <p:nvPr/>
        </p:nvSpPr>
        <p:spPr>
          <a:xfrm>
            <a:off x="5110903" y="5657746"/>
            <a:ext cx="493174" cy="133790"/>
          </a:xfrm>
          <a:custGeom>
            <a:avLst/>
            <a:gdLst>
              <a:gd name="connsiteX0" fmla="*/ 847 w 493174"/>
              <a:gd name="connsiteY0" fmla="*/ 133454 h 133790"/>
              <a:gd name="connsiteX1" fmla="*/ 172297 w 493174"/>
              <a:gd name="connsiteY1" fmla="*/ 47729 h 133790"/>
              <a:gd name="connsiteX2" fmla="*/ 346922 w 493174"/>
              <a:gd name="connsiteY2" fmla="*/ 54079 h 133790"/>
              <a:gd name="connsiteX3" fmla="*/ 311997 w 493174"/>
              <a:gd name="connsiteY3" fmla="*/ 31854 h 133790"/>
              <a:gd name="connsiteX4" fmla="*/ 492972 w 493174"/>
              <a:gd name="connsiteY4" fmla="*/ 101704 h 133790"/>
              <a:gd name="connsiteX5" fmla="*/ 343747 w 493174"/>
              <a:gd name="connsiteY5" fmla="*/ 47729 h 133790"/>
              <a:gd name="connsiteX6" fmla="*/ 162772 w 493174"/>
              <a:gd name="connsiteY6" fmla="*/ 104 h 133790"/>
              <a:gd name="connsiteX7" fmla="*/ 286597 w 493174"/>
              <a:gd name="connsiteY7" fmla="*/ 35029 h 133790"/>
              <a:gd name="connsiteX8" fmla="*/ 235797 w 493174"/>
              <a:gd name="connsiteY8" fmla="*/ 38204 h 133790"/>
              <a:gd name="connsiteX9" fmla="*/ 165947 w 493174"/>
              <a:gd name="connsiteY9" fmla="*/ 63604 h 133790"/>
              <a:gd name="connsiteX10" fmla="*/ 143722 w 493174"/>
              <a:gd name="connsiteY10" fmla="*/ 120754 h 133790"/>
              <a:gd name="connsiteX11" fmla="*/ 162772 w 493174"/>
              <a:gd name="connsiteY11" fmla="*/ 54079 h 133790"/>
              <a:gd name="connsiteX12" fmla="*/ 108797 w 493174"/>
              <a:gd name="connsiteY12" fmla="*/ 76304 h 133790"/>
              <a:gd name="connsiteX13" fmla="*/ 847 w 493174"/>
              <a:gd name="connsiteY13" fmla="*/ 133454 h 1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3174" h="133790">
                <a:moveTo>
                  <a:pt x="847" y="133454"/>
                </a:moveTo>
                <a:cubicBezTo>
                  <a:pt x="11430" y="128691"/>
                  <a:pt x="114618" y="60958"/>
                  <a:pt x="172297" y="47729"/>
                </a:cubicBezTo>
                <a:cubicBezTo>
                  <a:pt x="229976" y="34500"/>
                  <a:pt x="323639" y="56725"/>
                  <a:pt x="346922" y="54079"/>
                </a:cubicBezTo>
                <a:cubicBezTo>
                  <a:pt x="370205" y="51433"/>
                  <a:pt x="287655" y="23917"/>
                  <a:pt x="311997" y="31854"/>
                </a:cubicBezTo>
                <a:cubicBezTo>
                  <a:pt x="336339" y="39791"/>
                  <a:pt x="487680" y="99058"/>
                  <a:pt x="492972" y="101704"/>
                </a:cubicBezTo>
                <a:cubicBezTo>
                  <a:pt x="498264" y="104350"/>
                  <a:pt x="398780" y="64662"/>
                  <a:pt x="343747" y="47729"/>
                </a:cubicBezTo>
                <a:cubicBezTo>
                  <a:pt x="288714" y="30796"/>
                  <a:pt x="172297" y="2221"/>
                  <a:pt x="162772" y="104"/>
                </a:cubicBezTo>
                <a:cubicBezTo>
                  <a:pt x="153247" y="-2013"/>
                  <a:pt x="274426" y="28679"/>
                  <a:pt x="286597" y="35029"/>
                </a:cubicBezTo>
                <a:cubicBezTo>
                  <a:pt x="298768" y="41379"/>
                  <a:pt x="255905" y="33442"/>
                  <a:pt x="235797" y="38204"/>
                </a:cubicBezTo>
                <a:cubicBezTo>
                  <a:pt x="215689" y="42966"/>
                  <a:pt x="181293" y="49846"/>
                  <a:pt x="165947" y="63604"/>
                </a:cubicBezTo>
                <a:cubicBezTo>
                  <a:pt x="150601" y="77362"/>
                  <a:pt x="144251" y="122341"/>
                  <a:pt x="143722" y="120754"/>
                </a:cubicBezTo>
                <a:cubicBezTo>
                  <a:pt x="143193" y="119167"/>
                  <a:pt x="168593" y="61487"/>
                  <a:pt x="162772" y="54079"/>
                </a:cubicBezTo>
                <a:cubicBezTo>
                  <a:pt x="156951" y="46671"/>
                  <a:pt x="135785" y="61487"/>
                  <a:pt x="108797" y="76304"/>
                </a:cubicBezTo>
                <a:cubicBezTo>
                  <a:pt x="81809" y="91121"/>
                  <a:pt x="-9736" y="138217"/>
                  <a:pt x="847" y="133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454CF031-68E2-904F-7400-020A89C5F02E}"/>
              </a:ext>
            </a:extLst>
          </p:cNvPr>
          <p:cNvSpPr/>
          <p:nvPr/>
        </p:nvSpPr>
        <p:spPr>
          <a:xfrm>
            <a:off x="5121022" y="5728707"/>
            <a:ext cx="562611" cy="72049"/>
          </a:xfrm>
          <a:custGeom>
            <a:avLst/>
            <a:gdLst>
              <a:gd name="connsiteX0" fmla="*/ 253 w 562611"/>
              <a:gd name="connsiteY0" fmla="*/ 72018 h 72049"/>
              <a:gd name="connsiteX1" fmla="*/ 282828 w 562611"/>
              <a:gd name="connsiteY1" fmla="*/ 2168 h 72049"/>
              <a:gd name="connsiteX2" fmla="*/ 235203 w 562611"/>
              <a:gd name="connsiteY2" fmla="*/ 18043 h 72049"/>
              <a:gd name="connsiteX3" fmla="*/ 397128 w 562611"/>
              <a:gd name="connsiteY3" fmla="*/ 21218 h 72049"/>
              <a:gd name="connsiteX4" fmla="*/ 352678 w 562611"/>
              <a:gd name="connsiteY4" fmla="*/ 30743 h 72049"/>
              <a:gd name="connsiteX5" fmla="*/ 428878 w 562611"/>
              <a:gd name="connsiteY5" fmla="*/ 40268 h 72049"/>
              <a:gd name="connsiteX6" fmla="*/ 384428 w 562611"/>
              <a:gd name="connsiteY6" fmla="*/ 56143 h 72049"/>
              <a:gd name="connsiteX7" fmla="*/ 476503 w 562611"/>
              <a:gd name="connsiteY7" fmla="*/ 56143 h 72049"/>
              <a:gd name="connsiteX8" fmla="*/ 562228 w 562611"/>
              <a:gd name="connsiteY8" fmla="*/ 65668 h 72049"/>
              <a:gd name="connsiteX9" fmla="*/ 441578 w 562611"/>
              <a:gd name="connsiteY9" fmla="*/ 65668 h 72049"/>
              <a:gd name="connsiteX10" fmla="*/ 301878 w 562611"/>
              <a:gd name="connsiteY10" fmla="*/ 24393 h 72049"/>
              <a:gd name="connsiteX11" fmla="*/ 203453 w 562611"/>
              <a:gd name="connsiteY11" fmla="*/ 43443 h 72049"/>
              <a:gd name="connsiteX12" fmla="*/ 232028 w 562611"/>
              <a:gd name="connsiteY12" fmla="*/ 11693 h 72049"/>
              <a:gd name="connsiteX13" fmla="*/ 253 w 562611"/>
              <a:gd name="connsiteY13" fmla="*/ 72018 h 7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611" h="72049">
                <a:moveTo>
                  <a:pt x="253" y="72018"/>
                </a:moveTo>
                <a:cubicBezTo>
                  <a:pt x="8720" y="70431"/>
                  <a:pt x="243670" y="11164"/>
                  <a:pt x="282828" y="2168"/>
                </a:cubicBezTo>
                <a:cubicBezTo>
                  <a:pt x="321986" y="-6828"/>
                  <a:pt x="216153" y="14868"/>
                  <a:pt x="235203" y="18043"/>
                </a:cubicBezTo>
                <a:cubicBezTo>
                  <a:pt x="254253" y="21218"/>
                  <a:pt x="377549" y="19101"/>
                  <a:pt x="397128" y="21218"/>
                </a:cubicBezTo>
                <a:cubicBezTo>
                  <a:pt x="416707" y="23335"/>
                  <a:pt x="347386" y="27568"/>
                  <a:pt x="352678" y="30743"/>
                </a:cubicBezTo>
                <a:cubicBezTo>
                  <a:pt x="357970" y="33918"/>
                  <a:pt x="423586" y="36035"/>
                  <a:pt x="428878" y="40268"/>
                </a:cubicBezTo>
                <a:cubicBezTo>
                  <a:pt x="434170" y="44501"/>
                  <a:pt x="376491" y="53497"/>
                  <a:pt x="384428" y="56143"/>
                </a:cubicBezTo>
                <a:cubicBezTo>
                  <a:pt x="392365" y="58789"/>
                  <a:pt x="446870" y="54556"/>
                  <a:pt x="476503" y="56143"/>
                </a:cubicBezTo>
                <a:cubicBezTo>
                  <a:pt x="506136" y="57730"/>
                  <a:pt x="568049" y="64080"/>
                  <a:pt x="562228" y="65668"/>
                </a:cubicBezTo>
                <a:cubicBezTo>
                  <a:pt x="556407" y="67255"/>
                  <a:pt x="484970" y="72547"/>
                  <a:pt x="441578" y="65668"/>
                </a:cubicBezTo>
                <a:cubicBezTo>
                  <a:pt x="398186" y="58789"/>
                  <a:pt x="341565" y="28097"/>
                  <a:pt x="301878" y="24393"/>
                </a:cubicBezTo>
                <a:cubicBezTo>
                  <a:pt x="262191" y="20689"/>
                  <a:pt x="215095" y="45560"/>
                  <a:pt x="203453" y="43443"/>
                </a:cubicBezTo>
                <a:cubicBezTo>
                  <a:pt x="191811" y="41326"/>
                  <a:pt x="265895" y="7989"/>
                  <a:pt x="232028" y="11693"/>
                </a:cubicBezTo>
                <a:cubicBezTo>
                  <a:pt x="198161" y="15397"/>
                  <a:pt x="-8214" y="73605"/>
                  <a:pt x="253" y="72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E6A36ED-FCAF-E473-AB28-78C93BC20449}"/>
              </a:ext>
            </a:extLst>
          </p:cNvPr>
          <p:cNvSpPr/>
          <p:nvPr/>
        </p:nvSpPr>
        <p:spPr>
          <a:xfrm>
            <a:off x="4608592" y="5685636"/>
            <a:ext cx="512686" cy="128055"/>
          </a:xfrm>
          <a:custGeom>
            <a:avLst/>
            <a:gdLst>
              <a:gd name="connsiteX0" fmla="*/ 455533 w 512686"/>
              <a:gd name="connsiteY0" fmla="*/ 789 h 128055"/>
              <a:gd name="connsiteX1" fmla="*/ 182483 w 512686"/>
              <a:gd name="connsiteY1" fmla="*/ 80164 h 128055"/>
              <a:gd name="connsiteX2" fmla="*/ 226933 w 512686"/>
              <a:gd name="connsiteY2" fmla="*/ 64289 h 128055"/>
              <a:gd name="connsiteX3" fmla="*/ 1508 w 512686"/>
              <a:gd name="connsiteY3" fmla="*/ 127789 h 128055"/>
              <a:gd name="connsiteX4" fmla="*/ 134858 w 512686"/>
              <a:gd name="connsiteY4" fmla="*/ 86514 h 128055"/>
              <a:gd name="connsiteX5" fmla="*/ 258683 w 512686"/>
              <a:gd name="connsiteY5" fmla="*/ 73814 h 128055"/>
              <a:gd name="connsiteX6" fmla="*/ 423783 w 512686"/>
              <a:gd name="connsiteY6" fmla="*/ 76989 h 128055"/>
              <a:gd name="connsiteX7" fmla="*/ 414258 w 512686"/>
              <a:gd name="connsiteY7" fmla="*/ 61114 h 128055"/>
              <a:gd name="connsiteX8" fmla="*/ 512683 w 512686"/>
              <a:gd name="connsiteY8" fmla="*/ 96039 h 128055"/>
              <a:gd name="connsiteX9" fmla="*/ 417433 w 512686"/>
              <a:gd name="connsiteY9" fmla="*/ 73814 h 128055"/>
              <a:gd name="connsiteX10" fmla="*/ 258683 w 512686"/>
              <a:gd name="connsiteY10" fmla="*/ 67464 h 128055"/>
              <a:gd name="connsiteX11" fmla="*/ 245983 w 512686"/>
              <a:gd name="connsiteY11" fmla="*/ 57939 h 128055"/>
              <a:gd name="connsiteX12" fmla="*/ 249158 w 512686"/>
              <a:gd name="connsiteY12" fmla="*/ 35714 h 128055"/>
              <a:gd name="connsiteX13" fmla="*/ 226933 w 512686"/>
              <a:gd name="connsiteY13" fmla="*/ 23014 h 128055"/>
              <a:gd name="connsiteX14" fmla="*/ 261858 w 512686"/>
              <a:gd name="connsiteY14" fmla="*/ 38889 h 128055"/>
              <a:gd name="connsiteX15" fmla="*/ 455533 w 512686"/>
              <a:gd name="connsiteY15" fmla="*/ 789 h 12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2686" h="128055">
                <a:moveTo>
                  <a:pt x="455533" y="789"/>
                </a:moveTo>
                <a:cubicBezTo>
                  <a:pt x="442304" y="7668"/>
                  <a:pt x="220583" y="69581"/>
                  <a:pt x="182483" y="80164"/>
                </a:cubicBezTo>
                <a:cubicBezTo>
                  <a:pt x="144383" y="90747"/>
                  <a:pt x="257096" y="56351"/>
                  <a:pt x="226933" y="64289"/>
                </a:cubicBezTo>
                <a:cubicBezTo>
                  <a:pt x="196770" y="72227"/>
                  <a:pt x="16854" y="124085"/>
                  <a:pt x="1508" y="127789"/>
                </a:cubicBezTo>
                <a:cubicBezTo>
                  <a:pt x="-13838" y="131493"/>
                  <a:pt x="91995" y="95510"/>
                  <a:pt x="134858" y="86514"/>
                </a:cubicBezTo>
                <a:cubicBezTo>
                  <a:pt x="177720" y="77518"/>
                  <a:pt x="210529" y="75401"/>
                  <a:pt x="258683" y="73814"/>
                </a:cubicBezTo>
                <a:cubicBezTo>
                  <a:pt x="306837" y="72227"/>
                  <a:pt x="423783" y="76989"/>
                  <a:pt x="423783" y="76989"/>
                </a:cubicBezTo>
                <a:cubicBezTo>
                  <a:pt x="449712" y="74872"/>
                  <a:pt x="399441" y="57939"/>
                  <a:pt x="414258" y="61114"/>
                </a:cubicBezTo>
                <a:cubicBezTo>
                  <a:pt x="429075" y="64289"/>
                  <a:pt x="512154" y="93922"/>
                  <a:pt x="512683" y="96039"/>
                </a:cubicBezTo>
                <a:cubicBezTo>
                  <a:pt x="513212" y="98156"/>
                  <a:pt x="459766" y="78576"/>
                  <a:pt x="417433" y="73814"/>
                </a:cubicBezTo>
                <a:cubicBezTo>
                  <a:pt x="375100" y="69052"/>
                  <a:pt x="287258" y="70110"/>
                  <a:pt x="258683" y="67464"/>
                </a:cubicBezTo>
                <a:cubicBezTo>
                  <a:pt x="230108" y="64818"/>
                  <a:pt x="247570" y="63231"/>
                  <a:pt x="245983" y="57939"/>
                </a:cubicBezTo>
                <a:cubicBezTo>
                  <a:pt x="244396" y="52647"/>
                  <a:pt x="252333" y="41535"/>
                  <a:pt x="249158" y="35714"/>
                </a:cubicBezTo>
                <a:cubicBezTo>
                  <a:pt x="245983" y="29893"/>
                  <a:pt x="224816" y="22485"/>
                  <a:pt x="226933" y="23014"/>
                </a:cubicBezTo>
                <a:cubicBezTo>
                  <a:pt x="229050" y="23543"/>
                  <a:pt x="226404" y="43651"/>
                  <a:pt x="261858" y="38889"/>
                </a:cubicBezTo>
                <a:cubicBezTo>
                  <a:pt x="297312" y="34127"/>
                  <a:pt x="468762" y="-6090"/>
                  <a:pt x="455533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1572DC37-83BE-C971-FBE2-88BB76BDD0AE}"/>
              </a:ext>
            </a:extLst>
          </p:cNvPr>
          <p:cNvSpPr/>
          <p:nvPr/>
        </p:nvSpPr>
        <p:spPr>
          <a:xfrm>
            <a:off x="4582853" y="5767560"/>
            <a:ext cx="578169" cy="74443"/>
          </a:xfrm>
          <a:custGeom>
            <a:avLst/>
            <a:gdLst>
              <a:gd name="connsiteX0" fmla="*/ 1847 w 578169"/>
              <a:gd name="connsiteY0" fmla="*/ 74440 h 74443"/>
              <a:gd name="connsiteX1" fmla="*/ 373322 w 578169"/>
              <a:gd name="connsiteY1" fmla="*/ 10940 h 74443"/>
              <a:gd name="connsiteX2" fmla="*/ 357447 w 578169"/>
              <a:gd name="connsiteY2" fmla="*/ 1415 h 74443"/>
              <a:gd name="connsiteX3" fmla="*/ 500322 w 578169"/>
              <a:gd name="connsiteY3" fmla="*/ 26815 h 74443"/>
              <a:gd name="connsiteX4" fmla="*/ 506672 w 578169"/>
              <a:gd name="connsiteY4" fmla="*/ 45865 h 74443"/>
              <a:gd name="connsiteX5" fmla="*/ 576522 w 578169"/>
              <a:gd name="connsiteY5" fmla="*/ 36340 h 74443"/>
              <a:gd name="connsiteX6" fmla="*/ 427297 w 578169"/>
              <a:gd name="connsiteY6" fmla="*/ 64915 h 74443"/>
              <a:gd name="connsiteX7" fmla="*/ 309822 w 578169"/>
              <a:gd name="connsiteY7" fmla="*/ 68090 h 74443"/>
              <a:gd name="connsiteX8" fmla="*/ 347922 w 578169"/>
              <a:gd name="connsiteY8" fmla="*/ 68090 h 74443"/>
              <a:gd name="connsiteX9" fmla="*/ 262197 w 578169"/>
              <a:gd name="connsiteY9" fmla="*/ 36340 h 74443"/>
              <a:gd name="connsiteX10" fmla="*/ 312997 w 578169"/>
              <a:gd name="connsiteY10" fmla="*/ 17290 h 74443"/>
              <a:gd name="connsiteX11" fmla="*/ 195522 w 578169"/>
              <a:gd name="connsiteY11" fmla="*/ 39515 h 74443"/>
              <a:gd name="connsiteX12" fmla="*/ 227272 w 578169"/>
              <a:gd name="connsiteY12" fmla="*/ 14115 h 74443"/>
              <a:gd name="connsiteX13" fmla="*/ 1847 w 578169"/>
              <a:gd name="connsiteY13" fmla="*/ 74440 h 7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169" h="74443">
                <a:moveTo>
                  <a:pt x="1847" y="74440"/>
                </a:moveTo>
                <a:cubicBezTo>
                  <a:pt x="26189" y="73911"/>
                  <a:pt x="314055" y="23111"/>
                  <a:pt x="373322" y="10940"/>
                </a:cubicBezTo>
                <a:cubicBezTo>
                  <a:pt x="432589" y="-1231"/>
                  <a:pt x="336280" y="-1231"/>
                  <a:pt x="357447" y="1415"/>
                </a:cubicBezTo>
                <a:cubicBezTo>
                  <a:pt x="378614" y="4061"/>
                  <a:pt x="475451" y="19407"/>
                  <a:pt x="500322" y="26815"/>
                </a:cubicBezTo>
                <a:cubicBezTo>
                  <a:pt x="525193" y="34223"/>
                  <a:pt x="493972" y="44278"/>
                  <a:pt x="506672" y="45865"/>
                </a:cubicBezTo>
                <a:cubicBezTo>
                  <a:pt x="519372" y="47452"/>
                  <a:pt x="589751" y="33165"/>
                  <a:pt x="576522" y="36340"/>
                </a:cubicBezTo>
                <a:cubicBezTo>
                  <a:pt x="563293" y="39515"/>
                  <a:pt x="471747" y="59623"/>
                  <a:pt x="427297" y="64915"/>
                </a:cubicBezTo>
                <a:cubicBezTo>
                  <a:pt x="382847" y="70207"/>
                  <a:pt x="323051" y="67561"/>
                  <a:pt x="309822" y="68090"/>
                </a:cubicBezTo>
                <a:cubicBezTo>
                  <a:pt x="296593" y="68619"/>
                  <a:pt x="355859" y="73382"/>
                  <a:pt x="347922" y="68090"/>
                </a:cubicBezTo>
                <a:cubicBezTo>
                  <a:pt x="339985" y="62798"/>
                  <a:pt x="268018" y="44807"/>
                  <a:pt x="262197" y="36340"/>
                </a:cubicBezTo>
                <a:cubicBezTo>
                  <a:pt x="256376" y="27873"/>
                  <a:pt x="324109" y="16761"/>
                  <a:pt x="312997" y="17290"/>
                </a:cubicBezTo>
                <a:cubicBezTo>
                  <a:pt x="301885" y="17819"/>
                  <a:pt x="209810" y="40044"/>
                  <a:pt x="195522" y="39515"/>
                </a:cubicBezTo>
                <a:cubicBezTo>
                  <a:pt x="181235" y="38986"/>
                  <a:pt x="253201" y="7765"/>
                  <a:pt x="227272" y="14115"/>
                </a:cubicBezTo>
                <a:cubicBezTo>
                  <a:pt x="201343" y="20465"/>
                  <a:pt x="-22495" y="74969"/>
                  <a:pt x="1847" y="74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A2602370-4201-355C-B09F-55F17CA71E3A}"/>
              </a:ext>
            </a:extLst>
          </p:cNvPr>
          <p:cNvSpPr/>
          <p:nvPr/>
        </p:nvSpPr>
        <p:spPr>
          <a:xfrm>
            <a:off x="5022694" y="5761520"/>
            <a:ext cx="760631" cy="111357"/>
          </a:xfrm>
          <a:custGeom>
            <a:avLst/>
            <a:gdLst>
              <a:gd name="connsiteX0" fmla="*/ 156 w 760631"/>
              <a:gd name="connsiteY0" fmla="*/ 58255 h 111357"/>
              <a:gd name="connsiteX1" fmla="*/ 374806 w 760631"/>
              <a:gd name="connsiteY1" fmla="*/ 16980 h 111357"/>
              <a:gd name="connsiteX2" fmla="*/ 324006 w 760631"/>
              <a:gd name="connsiteY2" fmla="*/ 29680 h 111357"/>
              <a:gd name="connsiteX3" fmla="*/ 460531 w 760631"/>
              <a:gd name="connsiteY3" fmla="*/ 29680 h 111357"/>
              <a:gd name="connsiteX4" fmla="*/ 631981 w 760631"/>
              <a:gd name="connsiteY4" fmla="*/ 58255 h 111357"/>
              <a:gd name="connsiteX5" fmla="*/ 622456 w 760631"/>
              <a:gd name="connsiteY5" fmla="*/ 32855 h 111357"/>
              <a:gd name="connsiteX6" fmla="*/ 651031 w 760631"/>
              <a:gd name="connsiteY6" fmla="*/ 51905 h 111357"/>
              <a:gd name="connsiteX7" fmla="*/ 631981 w 760631"/>
              <a:gd name="connsiteY7" fmla="*/ 1105 h 111357"/>
              <a:gd name="connsiteX8" fmla="*/ 758981 w 760631"/>
              <a:gd name="connsiteY8" fmla="*/ 109055 h 111357"/>
              <a:gd name="connsiteX9" fmla="*/ 692306 w 760631"/>
              <a:gd name="connsiteY9" fmla="*/ 74130 h 111357"/>
              <a:gd name="connsiteX10" fmla="*/ 524031 w 760631"/>
              <a:gd name="connsiteY10" fmla="*/ 64605 h 111357"/>
              <a:gd name="connsiteX11" fmla="*/ 263681 w 760631"/>
              <a:gd name="connsiteY11" fmla="*/ 67780 h 111357"/>
              <a:gd name="connsiteX12" fmla="*/ 327181 w 760631"/>
              <a:gd name="connsiteY12" fmla="*/ 32855 h 111357"/>
              <a:gd name="connsiteX13" fmla="*/ 156 w 760631"/>
              <a:gd name="connsiteY13" fmla="*/ 58255 h 1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0631" h="111357">
                <a:moveTo>
                  <a:pt x="156" y="58255"/>
                </a:moveTo>
                <a:cubicBezTo>
                  <a:pt x="8093" y="55609"/>
                  <a:pt x="320831" y="21743"/>
                  <a:pt x="374806" y="16980"/>
                </a:cubicBezTo>
                <a:cubicBezTo>
                  <a:pt x="428781" y="12217"/>
                  <a:pt x="309719" y="27563"/>
                  <a:pt x="324006" y="29680"/>
                </a:cubicBezTo>
                <a:cubicBezTo>
                  <a:pt x="338294" y="31797"/>
                  <a:pt x="409202" y="24918"/>
                  <a:pt x="460531" y="29680"/>
                </a:cubicBezTo>
                <a:cubicBezTo>
                  <a:pt x="511860" y="34442"/>
                  <a:pt x="604994" y="57726"/>
                  <a:pt x="631981" y="58255"/>
                </a:cubicBezTo>
                <a:cubicBezTo>
                  <a:pt x="658968" y="58784"/>
                  <a:pt x="619281" y="33913"/>
                  <a:pt x="622456" y="32855"/>
                </a:cubicBezTo>
                <a:cubicBezTo>
                  <a:pt x="625631" y="31797"/>
                  <a:pt x="649444" y="57197"/>
                  <a:pt x="651031" y="51905"/>
                </a:cubicBezTo>
                <a:cubicBezTo>
                  <a:pt x="652618" y="46613"/>
                  <a:pt x="613989" y="-8420"/>
                  <a:pt x="631981" y="1105"/>
                </a:cubicBezTo>
                <a:cubicBezTo>
                  <a:pt x="649973" y="10630"/>
                  <a:pt x="748927" y="96884"/>
                  <a:pt x="758981" y="109055"/>
                </a:cubicBezTo>
                <a:cubicBezTo>
                  <a:pt x="769035" y="121226"/>
                  <a:pt x="731464" y="81538"/>
                  <a:pt x="692306" y="74130"/>
                </a:cubicBezTo>
                <a:cubicBezTo>
                  <a:pt x="653148" y="66722"/>
                  <a:pt x="524031" y="64605"/>
                  <a:pt x="524031" y="64605"/>
                </a:cubicBezTo>
                <a:cubicBezTo>
                  <a:pt x="452594" y="63547"/>
                  <a:pt x="296489" y="73072"/>
                  <a:pt x="263681" y="67780"/>
                </a:cubicBezTo>
                <a:cubicBezTo>
                  <a:pt x="230873" y="62488"/>
                  <a:pt x="365281" y="33384"/>
                  <a:pt x="327181" y="32855"/>
                </a:cubicBezTo>
                <a:cubicBezTo>
                  <a:pt x="289081" y="32326"/>
                  <a:pt x="-7781" y="60901"/>
                  <a:pt x="156" y="58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6C1AA6D0-56D5-C53E-4996-C020F3AEE91E}"/>
              </a:ext>
            </a:extLst>
          </p:cNvPr>
          <p:cNvSpPr/>
          <p:nvPr/>
        </p:nvSpPr>
        <p:spPr>
          <a:xfrm>
            <a:off x="4630626" y="5819637"/>
            <a:ext cx="595424" cy="273188"/>
          </a:xfrm>
          <a:custGeom>
            <a:avLst/>
            <a:gdLst>
              <a:gd name="connsiteX0" fmla="*/ 1699 w 595424"/>
              <a:gd name="connsiteY0" fmla="*/ 73163 h 273188"/>
              <a:gd name="connsiteX1" fmla="*/ 423974 w 595424"/>
              <a:gd name="connsiteY1" fmla="*/ 63638 h 273188"/>
              <a:gd name="connsiteX2" fmla="*/ 471599 w 595424"/>
              <a:gd name="connsiteY2" fmla="*/ 155713 h 273188"/>
              <a:gd name="connsiteX3" fmla="*/ 443024 w 595424"/>
              <a:gd name="connsiteY3" fmla="*/ 165238 h 273188"/>
              <a:gd name="connsiteX4" fmla="*/ 595424 w 595424"/>
              <a:gd name="connsiteY4" fmla="*/ 273188 h 273188"/>
              <a:gd name="connsiteX5" fmla="*/ 595424 w 595424"/>
              <a:gd name="connsiteY5" fmla="*/ 273188 h 273188"/>
              <a:gd name="connsiteX6" fmla="*/ 535099 w 595424"/>
              <a:gd name="connsiteY6" fmla="*/ 228738 h 273188"/>
              <a:gd name="connsiteX7" fmla="*/ 474774 w 595424"/>
              <a:gd name="connsiteY7" fmla="*/ 190638 h 273188"/>
              <a:gd name="connsiteX8" fmla="*/ 477949 w 595424"/>
              <a:gd name="connsiteY8" fmla="*/ 85863 h 273188"/>
              <a:gd name="connsiteX9" fmla="*/ 570024 w 595424"/>
              <a:gd name="connsiteY9" fmla="*/ 9663 h 273188"/>
              <a:gd name="connsiteX10" fmla="*/ 509699 w 595424"/>
              <a:gd name="connsiteY10" fmla="*/ 60463 h 273188"/>
              <a:gd name="connsiteX11" fmla="*/ 389049 w 595424"/>
              <a:gd name="connsiteY11" fmla="*/ 60463 h 273188"/>
              <a:gd name="connsiteX12" fmla="*/ 138224 w 595424"/>
              <a:gd name="connsiteY12" fmla="*/ 138 h 273188"/>
              <a:gd name="connsiteX13" fmla="*/ 271574 w 595424"/>
              <a:gd name="connsiteY13" fmla="*/ 44588 h 273188"/>
              <a:gd name="connsiteX14" fmla="*/ 1699 w 595424"/>
              <a:gd name="connsiteY14" fmla="*/ 73163 h 27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5424" h="273188">
                <a:moveTo>
                  <a:pt x="1699" y="73163"/>
                </a:moveTo>
                <a:cubicBezTo>
                  <a:pt x="27099" y="76338"/>
                  <a:pt x="345657" y="49880"/>
                  <a:pt x="423974" y="63638"/>
                </a:cubicBezTo>
                <a:cubicBezTo>
                  <a:pt x="502291" y="77396"/>
                  <a:pt x="468424" y="138780"/>
                  <a:pt x="471599" y="155713"/>
                </a:cubicBezTo>
                <a:cubicBezTo>
                  <a:pt x="474774" y="172646"/>
                  <a:pt x="422387" y="145659"/>
                  <a:pt x="443024" y="165238"/>
                </a:cubicBezTo>
                <a:cubicBezTo>
                  <a:pt x="463661" y="184817"/>
                  <a:pt x="595424" y="273188"/>
                  <a:pt x="595424" y="273188"/>
                </a:cubicBezTo>
                <a:lnTo>
                  <a:pt x="595424" y="273188"/>
                </a:lnTo>
                <a:cubicBezTo>
                  <a:pt x="585370" y="265780"/>
                  <a:pt x="555207" y="242496"/>
                  <a:pt x="535099" y="228738"/>
                </a:cubicBezTo>
                <a:cubicBezTo>
                  <a:pt x="514991" y="214980"/>
                  <a:pt x="484299" y="214451"/>
                  <a:pt x="474774" y="190638"/>
                </a:cubicBezTo>
                <a:cubicBezTo>
                  <a:pt x="465249" y="166826"/>
                  <a:pt x="462074" y="116025"/>
                  <a:pt x="477949" y="85863"/>
                </a:cubicBezTo>
                <a:cubicBezTo>
                  <a:pt x="493824" y="55701"/>
                  <a:pt x="564732" y="13896"/>
                  <a:pt x="570024" y="9663"/>
                </a:cubicBezTo>
                <a:cubicBezTo>
                  <a:pt x="575316" y="5430"/>
                  <a:pt x="539862" y="51996"/>
                  <a:pt x="509699" y="60463"/>
                </a:cubicBezTo>
                <a:cubicBezTo>
                  <a:pt x="479537" y="68930"/>
                  <a:pt x="450962" y="70517"/>
                  <a:pt x="389049" y="60463"/>
                </a:cubicBezTo>
                <a:cubicBezTo>
                  <a:pt x="327137" y="50409"/>
                  <a:pt x="157803" y="2784"/>
                  <a:pt x="138224" y="138"/>
                </a:cubicBezTo>
                <a:cubicBezTo>
                  <a:pt x="118645" y="-2508"/>
                  <a:pt x="299620" y="33475"/>
                  <a:pt x="271574" y="44588"/>
                </a:cubicBezTo>
                <a:cubicBezTo>
                  <a:pt x="243528" y="55700"/>
                  <a:pt x="-23701" y="69988"/>
                  <a:pt x="1699" y="73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065F704-B472-C037-229D-370B303A50B0}"/>
              </a:ext>
            </a:extLst>
          </p:cNvPr>
          <p:cNvSpPr/>
          <p:nvPr/>
        </p:nvSpPr>
        <p:spPr>
          <a:xfrm>
            <a:off x="4671920" y="5841837"/>
            <a:ext cx="447772" cy="296395"/>
          </a:xfrm>
          <a:custGeom>
            <a:avLst/>
            <a:gdLst>
              <a:gd name="connsiteX0" fmla="*/ 122330 w 447772"/>
              <a:gd name="connsiteY0" fmla="*/ 163 h 296395"/>
              <a:gd name="connsiteX1" fmla="*/ 74705 w 447772"/>
              <a:gd name="connsiteY1" fmla="*/ 114463 h 296395"/>
              <a:gd name="connsiteX2" fmla="*/ 281080 w 447772"/>
              <a:gd name="connsiteY2" fmla="*/ 219238 h 296395"/>
              <a:gd name="connsiteX3" fmla="*/ 195355 w 447772"/>
              <a:gd name="connsiteY3" fmla="*/ 206538 h 296395"/>
              <a:gd name="connsiteX4" fmla="*/ 443005 w 447772"/>
              <a:gd name="connsiteY4" fmla="*/ 295438 h 296395"/>
              <a:gd name="connsiteX5" fmla="*/ 347755 w 447772"/>
              <a:gd name="connsiteY5" fmla="*/ 250988 h 296395"/>
              <a:gd name="connsiteX6" fmla="*/ 214405 w 447772"/>
              <a:gd name="connsiteY6" fmla="*/ 209713 h 296395"/>
              <a:gd name="connsiteX7" fmla="*/ 135030 w 447772"/>
              <a:gd name="connsiteY7" fmla="*/ 158913 h 296395"/>
              <a:gd name="connsiteX8" fmla="*/ 265205 w 447772"/>
              <a:gd name="connsiteY8" fmla="*/ 130338 h 296395"/>
              <a:gd name="connsiteX9" fmla="*/ 335055 w 447772"/>
              <a:gd name="connsiteY9" fmla="*/ 25563 h 296395"/>
              <a:gd name="connsiteX10" fmla="*/ 296955 w 447772"/>
              <a:gd name="connsiteY10" fmla="*/ 104938 h 296395"/>
              <a:gd name="connsiteX11" fmla="*/ 185830 w 447772"/>
              <a:gd name="connsiteY11" fmla="*/ 152563 h 296395"/>
              <a:gd name="connsiteX12" fmla="*/ 4855 w 447772"/>
              <a:gd name="connsiteY12" fmla="*/ 98588 h 296395"/>
              <a:gd name="connsiteX13" fmla="*/ 55655 w 447772"/>
              <a:gd name="connsiteY13" fmla="*/ 89063 h 296395"/>
              <a:gd name="connsiteX14" fmla="*/ 122330 w 447772"/>
              <a:gd name="connsiteY14" fmla="*/ 163 h 29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7772" h="296395">
                <a:moveTo>
                  <a:pt x="122330" y="163"/>
                </a:moveTo>
                <a:cubicBezTo>
                  <a:pt x="125505" y="4396"/>
                  <a:pt x="48247" y="77951"/>
                  <a:pt x="74705" y="114463"/>
                </a:cubicBezTo>
                <a:cubicBezTo>
                  <a:pt x="101163" y="150975"/>
                  <a:pt x="260972" y="203892"/>
                  <a:pt x="281080" y="219238"/>
                </a:cubicBezTo>
                <a:cubicBezTo>
                  <a:pt x="301188" y="234584"/>
                  <a:pt x="168368" y="193838"/>
                  <a:pt x="195355" y="206538"/>
                </a:cubicBezTo>
                <a:cubicBezTo>
                  <a:pt x="222342" y="219238"/>
                  <a:pt x="417605" y="288030"/>
                  <a:pt x="443005" y="295438"/>
                </a:cubicBezTo>
                <a:cubicBezTo>
                  <a:pt x="468405" y="302846"/>
                  <a:pt x="385855" y="265275"/>
                  <a:pt x="347755" y="250988"/>
                </a:cubicBezTo>
                <a:cubicBezTo>
                  <a:pt x="309655" y="236701"/>
                  <a:pt x="249859" y="225059"/>
                  <a:pt x="214405" y="209713"/>
                </a:cubicBezTo>
                <a:cubicBezTo>
                  <a:pt x="178951" y="194367"/>
                  <a:pt x="126563" y="172142"/>
                  <a:pt x="135030" y="158913"/>
                </a:cubicBezTo>
                <a:cubicBezTo>
                  <a:pt x="143497" y="145684"/>
                  <a:pt x="231868" y="152563"/>
                  <a:pt x="265205" y="130338"/>
                </a:cubicBezTo>
                <a:cubicBezTo>
                  <a:pt x="298542" y="108113"/>
                  <a:pt x="329763" y="29796"/>
                  <a:pt x="335055" y="25563"/>
                </a:cubicBezTo>
                <a:cubicBezTo>
                  <a:pt x="340347" y="21330"/>
                  <a:pt x="321826" y="83771"/>
                  <a:pt x="296955" y="104938"/>
                </a:cubicBezTo>
                <a:cubicBezTo>
                  <a:pt x="272084" y="126105"/>
                  <a:pt x="234513" y="153621"/>
                  <a:pt x="185830" y="152563"/>
                </a:cubicBezTo>
                <a:cubicBezTo>
                  <a:pt x="137147" y="151505"/>
                  <a:pt x="26551" y="109171"/>
                  <a:pt x="4855" y="98588"/>
                </a:cubicBezTo>
                <a:cubicBezTo>
                  <a:pt x="-16841" y="88005"/>
                  <a:pt x="40309" y="102821"/>
                  <a:pt x="55655" y="89063"/>
                </a:cubicBezTo>
                <a:cubicBezTo>
                  <a:pt x="71001" y="75305"/>
                  <a:pt x="119155" y="-4070"/>
                  <a:pt x="12233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D31BA404-B0BD-B418-823F-D31E5C01889D}"/>
              </a:ext>
            </a:extLst>
          </p:cNvPr>
          <p:cNvSpPr/>
          <p:nvPr/>
        </p:nvSpPr>
        <p:spPr>
          <a:xfrm>
            <a:off x="5357974" y="5851514"/>
            <a:ext cx="252511" cy="270126"/>
          </a:xfrm>
          <a:custGeom>
            <a:avLst/>
            <a:gdLst>
              <a:gd name="connsiteX0" fmla="*/ 252251 w 252511"/>
              <a:gd name="connsiteY0" fmla="*/ 11 h 270126"/>
              <a:gd name="connsiteX1" fmla="*/ 109376 w 252511"/>
              <a:gd name="connsiteY1" fmla="*/ 95261 h 270126"/>
              <a:gd name="connsiteX2" fmla="*/ 26826 w 252511"/>
              <a:gd name="connsiteY2" fmla="*/ 142886 h 270126"/>
              <a:gd name="connsiteX3" fmla="*/ 20476 w 252511"/>
              <a:gd name="connsiteY3" fmla="*/ 200036 h 270126"/>
              <a:gd name="connsiteX4" fmla="*/ 64926 w 252511"/>
              <a:gd name="connsiteY4" fmla="*/ 117486 h 270126"/>
              <a:gd name="connsiteX5" fmla="*/ 134776 w 252511"/>
              <a:gd name="connsiteY5" fmla="*/ 200036 h 270126"/>
              <a:gd name="connsiteX6" fmla="*/ 45876 w 252511"/>
              <a:gd name="connsiteY6" fmla="*/ 130186 h 270126"/>
              <a:gd name="connsiteX7" fmla="*/ 17301 w 252511"/>
              <a:gd name="connsiteY7" fmla="*/ 184161 h 270126"/>
              <a:gd name="connsiteX8" fmla="*/ 7776 w 252511"/>
              <a:gd name="connsiteY8" fmla="*/ 269886 h 270126"/>
              <a:gd name="connsiteX9" fmla="*/ 1426 w 252511"/>
              <a:gd name="connsiteY9" fmla="*/ 155586 h 270126"/>
              <a:gd name="connsiteX10" fmla="*/ 36351 w 252511"/>
              <a:gd name="connsiteY10" fmla="*/ 53986 h 270126"/>
              <a:gd name="connsiteX11" fmla="*/ 10951 w 252511"/>
              <a:gd name="connsiteY11" fmla="*/ 152411 h 270126"/>
              <a:gd name="connsiteX12" fmla="*/ 71276 w 252511"/>
              <a:gd name="connsiteY12" fmla="*/ 101611 h 270126"/>
              <a:gd name="connsiteX13" fmla="*/ 252251 w 252511"/>
              <a:gd name="connsiteY13" fmla="*/ 11 h 2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511" h="270126">
                <a:moveTo>
                  <a:pt x="252251" y="11"/>
                </a:moveTo>
                <a:cubicBezTo>
                  <a:pt x="258601" y="-1047"/>
                  <a:pt x="146947" y="71449"/>
                  <a:pt x="109376" y="95261"/>
                </a:cubicBezTo>
                <a:cubicBezTo>
                  <a:pt x="71805" y="119073"/>
                  <a:pt x="41643" y="125424"/>
                  <a:pt x="26826" y="142886"/>
                </a:cubicBezTo>
                <a:cubicBezTo>
                  <a:pt x="12009" y="160348"/>
                  <a:pt x="14126" y="204269"/>
                  <a:pt x="20476" y="200036"/>
                </a:cubicBezTo>
                <a:cubicBezTo>
                  <a:pt x="26826" y="195803"/>
                  <a:pt x="45876" y="117486"/>
                  <a:pt x="64926" y="117486"/>
                </a:cubicBezTo>
                <a:cubicBezTo>
                  <a:pt x="83976" y="117486"/>
                  <a:pt x="137951" y="197919"/>
                  <a:pt x="134776" y="200036"/>
                </a:cubicBezTo>
                <a:cubicBezTo>
                  <a:pt x="131601" y="202153"/>
                  <a:pt x="65455" y="132832"/>
                  <a:pt x="45876" y="130186"/>
                </a:cubicBezTo>
                <a:cubicBezTo>
                  <a:pt x="26297" y="127540"/>
                  <a:pt x="23651" y="160878"/>
                  <a:pt x="17301" y="184161"/>
                </a:cubicBezTo>
                <a:cubicBezTo>
                  <a:pt x="10951" y="207444"/>
                  <a:pt x="10422" y="274648"/>
                  <a:pt x="7776" y="269886"/>
                </a:cubicBezTo>
                <a:cubicBezTo>
                  <a:pt x="5130" y="265124"/>
                  <a:pt x="-3336" y="191569"/>
                  <a:pt x="1426" y="155586"/>
                </a:cubicBezTo>
                <a:cubicBezTo>
                  <a:pt x="6188" y="119603"/>
                  <a:pt x="34764" y="54515"/>
                  <a:pt x="36351" y="53986"/>
                </a:cubicBezTo>
                <a:cubicBezTo>
                  <a:pt x="37938" y="53457"/>
                  <a:pt x="5130" y="144474"/>
                  <a:pt x="10951" y="152411"/>
                </a:cubicBezTo>
                <a:cubicBezTo>
                  <a:pt x="16772" y="160348"/>
                  <a:pt x="37409" y="126482"/>
                  <a:pt x="71276" y="101611"/>
                </a:cubicBezTo>
                <a:cubicBezTo>
                  <a:pt x="105143" y="76740"/>
                  <a:pt x="245901" y="1069"/>
                  <a:pt x="25225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073C8B14-6440-FDE8-BE43-6EDD950449E9}"/>
              </a:ext>
            </a:extLst>
          </p:cNvPr>
          <p:cNvSpPr/>
          <p:nvPr/>
        </p:nvSpPr>
        <p:spPr>
          <a:xfrm>
            <a:off x="5042253" y="5822182"/>
            <a:ext cx="650889" cy="286551"/>
          </a:xfrm>
          <a:custGeom>
            <a:avLst/>
            <a:gdLst>
              <a:gd name="connsiteX0" fmla="*/ 69497 w 650889"/>
              <a:gd name="connsiteY0" fmla="*/ 286518 h 286551"/>
              <a:gd name="connsiteX1" fmla="*/ 91722 w 650889"/>
              <a:gd name="connsiteY1" fmla="*/ 102368 h 286551"/>
              <a:gd name="connsiteX2" fmla="*/ 72672 w 650889"/>
              <a:gd name="connsiteY2" fmla="*/ 137293 h 286551"/>
              <a:gd name="connsiteX3" fmla="*/ 139347 w 650889"/>
              <a:gd name="connsiteY3" fmla="*/ 67443 h 286551"/>
              <a:gd name="connsiteX4" fmla="*/ 301272 w 650889"/>
              <a:gd name="connsiteY4" fmla="*/ 32518 h 286551"/>
              <a:gd name="connsiteX5" fmla="*/ 158397 w 650889"/>
              <a:gd name="connsiteY5" fmla="*/ 76968 h 286551"/>
              <a:gd name="connsiteX6" fmla="*/ 221897 w 650889"/>
              <a:gd name="connsiteY6" fmla="*/ 99193 h 286551"/>
              <a:gd name="connsiteX7" fmla="*/ 466372 w 650889"/>
              <a:gd name="connsiteY7" fmla="*/ 768 h 286551"/>
              <a:gd name="connsiteX8" fmla="*/ 406047 w 650889"/>
              <a:gd name="connsiteY8" fmla="*/ 51568 h 286551"/>
              <a:gd name="connsiteX9" fmla="*/ 460022 w 650889"/>
              <a:gd name="connsiteY9" fmla="*/ 16643 h 286551"/>
              <a:gd name="connsiteX10" fmla="*/ 650522 w 650889"/>
              <a:gd name="connsiteY10" fmla="*/ 16643 h 286551"/>
              <a:gd name="connsiteX11" fmla="*/ 406047 w 650889"/>
              <a:gd name="connsiteY11" fmla="*/ 45218 h 286551"/>
              <a:gd name="connsiteX12" fmla="*/ 212372 w 650889"/>
              <a:gd name="connsiteY12" fmla="*/ 102368 h 286551"/>
              <a:gd name="connsiteX13" fmla="*/ 171097 w 650889"/>
              <a:gd name="connsiteY13" fmla="*/ 57918 h 286551"/>
              <a:gd name="connsiteX14" fmla="*/ 2822 w 650889"/>
              <a:gd name="connsiteY14" fmla="*/ 165868 h 286551"/>
              <a:gd name="connsiteX15" fmla="*/ 66322 w 650889"/>
              <a:gd name="connsiteY15" fmla="*/ 118243 h 286551"/>
              <a:gd name="connsiteX16" fmla="*/ 69497 w 650889"/>
              <a:gd name="connsiteY16" fmla="*/ 286518 h 28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89" h="286551">
                <a:moveTo>
                  <a:pt x="69497" y="286518"/>
                </a:moveTo>
                <a:cubicBezTo>
                  <a:pt x="73730" y="283872"/>
                  <a:pt x="91193" y="127239"/>
                  <a:pt x="91722" y="102368"/>
                </a:cubicBezTo>
                <a:cubicBezTo>
                  <a:pt x="92251" y="77497"/>
                  <a:pt x="64735" y="143114"/>
                  <a:pt x="72672" y="137293"/>
                </a:cubicBezTo>
                <a:cubicBezTo>
                  <a:pt x="80609" y="131472"/>
                  <a:pt x="101247" y="84905"/>
                  <a:pt x="139347" y="67443"/>
                </a:cubicBezTo>
                <a:cubicBezTo>
                  <a:pt x="177447" y="49981"/>
                  <a:pt x="298097" y="30931"/>
                  <a:pt x="301272" y="32518"/>
                </a:cubicBezTo>
                <a:cubicBezTo>
                  <a:pt x="304447" y="34105"/>
                  <a:pt x="171626" y="65856"/>
                  <a:pt x="158397" y="76968"/>
                </a:cubicBezTo>
                <a:cubicBezTo>
                  <a:pt x="145168" y="88080"/>
                  <a:pt x="170568" y="111893"/>
                  <a:pt x="221897" y="99193"/>
                </a:cubicBezTo>
                <a:cubicBezTo>
                  <a:pt x="273226" y="86493"/>
                  <a:pt x="435680" y="8705"/>
                  <a:pt x="466372" y="768"/>
                </a:cubicBezTo>
                <a:cubicBezTo>
                  <a:pt x="497064" y="-7169"/>
                  <a:pt x="407105" y="48922"/>
                  <a:pt x="406047" y="51568"/>
                </a:cubicBezTo>
                <a:cubicBezTo>
                  <a:pt x="404989" y="54214"/>
                  <a:pt x="419276" y="22464"/>
                  <a:pt x="460022" y="16643"/>
                </a:cubicBezTo>
                <a:cubicBezTo>
                  <a:pt x="500768" y="10822"/>
                  <a:pt x="659518" y="11881"/>
                  <a:pt x="650522" y="16643"/>
                </a:cubicBezTo>
                <a:cubicBezTo>
                  <a:pt x="641526" y="21405"/>
                  <a:pt x="479072" y="30931"/>
                  <a:pt x="406047" y="45218"/>
                </a:cubicBezTo>
                <a:cubicBezTo>
                  <a:pt x="333022" y="59505"/>
                  <a:pt x="251530" y="100251"/>
                  <a:pt x="212372" y="102368"/>
                </a:cubicBezTo>
                <a:cubicBezTo>
                  <a:pt x="173214" y="104485"/>
                  <a:pt x="206022" y="47335"/>
                  <a:pt x="171097" y="57918"/>
                </a:cubicBezTo>
                <a:cubicBezTo>
                  <a:pt x="136172" y="68501"/>
                  <a:pt x="20284" y="155814"/>
                  <a:pt x="2822" y="165868"/>
                </a:cubicBezTo>
                <a:cubicBezTo>
                  <a:pt x="-14640" y="175922"/>
                  <a:pt x="54151" y="100251"/>
                  <a:pt x="66322" y="118243"/>
                </a:cubicBezTo>
                <a:cubicBezTo>
                  <a:pt x="78493" y="136235"/>
                  <a:pt x="65264" y="289164"/>
                  <a:pt x="69497" y="28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12A11B93-D17A-6C7A-9570-FE7D73D30994}"/>
              </a:ext>
            </a:extLst>
          </p:cNvPr>
          <p:cNvSpPr/>
          <p:nvPr/>
        </p:nvSpPr>
        <p:spPr>
          <a:xfrm>
            <a:off x="5156889" y="5875251"/>
            <a:ext cx="476708" cy="252509"/>
          </a:xfrm>
          <a:custGeom>
            <a:avLst/>
            <a:gdLst>
              <a:gd name="connsiteX0" fmla="*/ 475561 w 476708"/>
              <a:gd name="connsiteY0" fmla="*/ 1674 h 252509"/>
              <a:gd name="connsiteX1" fmla="*/ 224736 w 476708"/>
              <a:gd name="connsiteY1" fmla="*/ 201699 h 252509"/>
              <a:gd name="connsiteX2" fmla="*/ 246961 w 476708"/>
              <a:gd name="connsiteY2" fmla="*/ 157249 h 252509"/>
              <a:gd name="connsiteX3" fmla="*/ 173936 w 476708"/>
              <a:gd name="connsiteY3" fmla="*/ 246149 h 252509"/>
              <a:gd name="connsiteX4" fmla="*/ 27886 w 476708"/>
              <a:gd name="connsiteY4" fmla="*/ 185824 h 252509"/>
              <a:gd name="connsiteX5" fmla="*/ 40586 w 476708"/>
              <a:gd name="connsiteY5" fmla="*/ 220749 h 252509"/>
              <a:gd name="connsiteX6" fmla="*/ 2486 w 476708"/>
              <a:gd name="connsiteY6" fmla="*/ 252499 h 252509"/>
              <a:gd name="connsiteX7" fmla="*/ 123136 w 476708"/>
              <a:gd name="connsiteY7" fmla="*/ 223924 h 252509"/>
              <a:gd name="connsiteX8" fmla="*/ 205686 w 476708"/>
              <a:gd name="connsiteY8" fmla="*/ 192174 h 252509"/>
              <a:gd name="connsiteX9" fmla="*/ 316811 w 476708"/>
              <a:gd name="connsiteY9" fmla="*/ 61999 h 252509"/>
              <a:gd name="connsiteX10" fmla="*/ 221561 w 476708"/>
              <a:gd name="connsiteY10" fmla="*/ 211224 h 252509"/>
              <a:gd name="connsiteX11" fmla="*/ 313636 w 476708"/>
              <a:gd name="connsiteY11" fmla="*/ 112799 h 252509"/>
              <a:gd name="connsiteX12" fmla="*/ 475561 w 476708"/>
              <a:gd name="connsiteY12" fmla="*/ 1674 h 2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708" h="252509">
                <a:moveTo>
                  <a:pt x="475561" y="1674"/>
                </a:moveTo>
                <a:cubicBezTo>
                  <a:pt x="460744" y="16491"/>
                  <a:pt x="262836" y="175770"/>
                  <a:pt x="224736" y="201699"/>
                </a:cubicBezTo>
                <a:cubicBezTo>
                  <a:pt x="186636" y="227628"/>
                  <a:pt x="255428" y="149841"/>
                  <a:pt x="246961" y="157249"/>
                </a:cubicBezTo>
                <a:cubicBezTo>
                  <a:pt x="238494" y="164657"/>
                  <a:pt x="210448" y="241387"/>
                  <a:pt x="173936" y="246149"/>
                </a:cubicBezTo>
                <a:cubicBezTo>
                  <a:pt x="137423" y="250912"/>
                  <a:pt x="50111" y="190057"/>
                  <a:pt x="27886" y="185824"/>
                </a:cubicBezTo>
                <a:cubicBezTo>
                  <a:pt x="5661" y="181591"/>
                  <a:pt x="44819" y="209637"/>
                  <a:pt x="40586" y="220749"/>
                </a:cubicBezTo>
                <a:cubicBezTo>
                  <a:pt x="36353" y="231862"/>
                  <a:pt x="-11272" y="251970"/>
                  <a:pt x="2486" y="252499"/>
                </a:cubicBezTo>
                <a:cubicBezTo>
                  <a:pt x="16244" y="253028"/>
                  <a:pt x="89269" y="233978"/>
                  <a:pt x="123136" y="223924"/>
                </a:cubicBezTo>
                <a:cubicBezTo>
                  <a:pt x="157003" y="213870"/>
                  <a:pt x="173407" y="219161"/>
                  <a:pt x="205686" y="192174"/>
                </a:cubicBezTo>
                <a:cubicBezTo>
                  <a:pt x="237965" y="165187"/>
                  <a:pt x="314165" y="58824"/>
                  <a:pt x="316811" y="61999"/>
                </a:cubicBezTo>
                <a:cubicBezTo>
                  <a:pt x="319457" y="65174"/>
                  <a:pt x="222090" y="202757"/>
                  <a:pt x="221561" y="211224"/>
                </a:cubicBezTo>
                <a:cubicBezTo>
                  <a:pt x="221032" y="219691"/>
                  <a:pt x="269715" y="151428"/>
                  <a:pt x="313636" y="112799"/>
                </a:cubicBezTo>
                <a:cubicBezTo>
                  <a:pt x="357557" y="74170"/>
                  <a:pt x="490378" y="-13143"/>
                  <a:pt x="475561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15B58C3-59ED-CD6B-3961-590544975115}"/>
              </a:ext>
            </a:extLst>
          </p:cNvPr>
          <p:cNvSpPr/>
          <p:nvPr/>
        </p:nvSpPr>
        <p:spPr>
          <a:xfrm>
            <a:off x="4638547" y="5844988"/>
            <a:ext cx="752611" cy="151068"/>
          </a:xfrm>
          <a:custGeom>
            <a:avLst/>
            <a:gdLst>
              <a:gd name="connsiteX0" fmla="*/ 128 w 752611"/>
              <a:gd name="connsiteY0" fmla="*/ 187 h 151068"/>
              <a:gd name="connsiteX1" fmla="*/ 250953 w 752611"/>
              <a:gd name="connsiteY1" fmla="*/ 120837 h 151068"/>
              <a:gd name="connsiteX2" fmla="*/ 222378 w 752611"/>
              <a:gd name="connsiteY2" fmla="*/ 149412 h 151068"/>
              <a:gd name="connsiteX3" fmla="*/ 450978 w 752611"/>
              <a:gd name="connsiteY3" fmla="*/ 85912 h 151068"/>
              <a:gd name="connsiteX4" fmla="*/ 498603 w 752611"/>
              <a:gd name="connsiteY4" fmla="*/ 101787 h 151068"/>
              <a:gd name="connsiteX5" fmla="*/ 593853 w 752611"/>
              <a:gd name="connsiteY5" fmla="*/ 108137 h 151068"/>
              <a:gd name="connsiteX6" fmla="*/ 597028 w 752611"/>
              <a:gd name="connsiteY6" fmla="*/ 114487 h 151068"/>
              <a:gd name="connsiteX7" fmla="*/ 752603 w 752611"/>
              <a:gd name="connsiteY7" fmla="*/ 79562 h 151068"/>
              <a:gd name="connsiteX8" fmla="*/ 603378 w 752611"/>
              <a:gd name="connsiteY8" fmla="*/ 108137 h 151068"/>
              <a:gd name="connsiteX9" fmla="*/ 431928 w 752611"/>
              <a:gd name="connsiteY9" fmla="*/ 92262 h 151068"/>
              <a:gd name="connsiteX10" fmla="*/ 263653 w 752611"/>
              <a:gd name="connsiteY10" fmla="*/ 111312 h 151068"/>
              <a:gd name="connsiteX11" fmla="*/ 203328 w 752611"/>
              <a:gd name="connsiteY11" fmla="*/ 73212 h 151068"/>
              <a:gd name="connsiteX12" fmla="*/ 216028 w 752611"/>
              <a:gd name="connsiteY12" fmla="*/ 92262 h 151068"/>
              <a:gd name="connsiteX13" fmla="*/ 128 w 752611"/>
              <a:gd name="connsiteY13" fmla="*/ 187 h 15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2611" h="151068">
                <a:moveTo>
                  <a:pt x="128" y="187"/>
                </a:moveTo>
                <a:cubicBezTo>
                  <a:pt x="5949" y="4949"/>
                  <a:pt x="213911" y="95966"/>
                  <a:pt x="250953" y="120837"/>
                </a:cubicBezTo>
                <a:cubicBezTo>
                  <a:pt x="287995" y="145708"/>
                  <a:pt x="189041" y="155233"/>
                  <a:pt x="222378" y="149412"/>
                </a:cubicBezTo>
                <a:cubicBezTo>
                  <a:pt x="255715" y="143591"/>
                  <a:pt x="404941" y="93849"/>
                  <a:pt x="450978" y="85912"/>
                </a:cubicBezTo>
                <a:cubicBezTo>
                  <a:pt x="497015" y="77975"/>
                  <a:pt x="474791" y="98083"/>
                  <a:pt x="498603" y="101787"/>
                </a:cubicBezTo>
                <a:cubicBezTo>
                  <a:pt x="522416" y="105491"/>
                  <a:pt x="577449" y="106020"/>
                  <a:pt x="593853" y="108137"/>
                </a:cubicBezTo>
                <a:cubicBezTo>
                  <a:pt x="610257" y="110254"/>
                  <a:pt x="570570" y="119249"/>
                  <a:pt x="597028" y="114487"/>
                </a:cubicBezTo>
                <a:cubicBezTo>
                  <a:pt x="623486" y="109725"/>
                  <a:pt x="751545" y="80620"/>
                  <a:pt x="752603" y="79562"/>
                </a:cubicBezTo>
                <a:cubicBezTo>
                  <a:pt x="753661" y="78504"/>
                  <a:pt x="656824" y="106020"/>
                  <a:pt x="603378" y="108137"/>
                </a:cubicBezTo>
                <a:cubicBezTo>
                  <a:pt x="549932" y="110254"/>
                  <a:pt x="488549" y="91733"/>
                  <a:pt x="431928" y="92262"/>
                </a:cubicBezTo>
                <a:cubicBezTo>
                  <a:pt x="375307" y="92791"/>
                  <a:pt x="301753" y="114487"/>
                  <a:pt x="263653" y="111312"/>
                </a:cubicBezTo>
                <a:cubicBezTo>
                  <a:pt x="225553" y="108137"/>
                  <a:pt x="211266" y="76387"/>
                  <a:pt x="203328" y="73212"/>
                </a:cubicBezTo>
                <a:cubicBezTo>
                  <a:pt x="195390" y="70037"/>
                  <a:pt x="244074" y="101787"/>
                  <a:pt x="216028" y="92262"/>
                </a:cubicBezTo>
                <a:cubicBezTo>
                  <a:pt x="187982" y="82737"/>
                  <a:pt x="-5693" y="-4575"/>
                  <a:pt x="12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B147D267-E6AA-1107-ADCC-8E94D09DB80E}"/>
              </a:ext>
            </a:extLst>
          </p:cNvPr>
          <p:cNvSpPr/>
          <p:nvPr/>
        </p:nvSpPr>
        <p:spPr>
          <a:xfrm>
            <a:off x="5286241" y="5562591"/>
            <a:ext cx="435112" cy="172327"/>
          </a:xfrm>
          <a:custGeom>
            <a:avLst/>
            <a:gdLst>
              <a:gd name="connsiteX0" fmla="*/ 134 w 435112"/>
              <a:gd name="connsiteY0" fmla="*/ 44459 h 172327"/>
              <a:gd name="connsiteX1" fmla="*/ 190634 w 435112"/>
              <a:gd name="connsiteY1" fmla="*/ 44459 h 172327"/>
              <a:gd name="connsiteX2" fmla="*/ 174759 w 435112"/>
              <a:gd name="connsiteY2" fmla="*/ 53984 h 172327"/>
              <a:gd name="connsiteX3" fmla="*/ 257309 w 435112"/>
              <a:gd name="connsiteY3" fmla="*/ 123834 h 172327"/>
              <a:gd name="connsiteX4" fmla="*/ 263659 w 435112"/>
              <a:gd name="connsiteY4" fmla="*/ 111134 h 172327"/>
              <a:gd name="connsiteX5" fmla="*/ 346209 w 435112"/>
              <a:gd name="connsiteY5" fmla="*/ 158759 h 172327"/>
              <a:gd name="connsiteX6" fmla="*/ 343034 w 435112"/>
              <a:gd name="connsiteY6" fmla="*/ 171459 h 172327"/>
              <a:gd name="connsiteX7" fmla="*/ 435109 w 435112"/>
              <a:gd name="connsiteY7" fmla="*/ 139709 h 172327"/>
              <a:gd name="connsiteX8" fmla="*/ 346209 w 435112"/>
              <a:gd name="connsiteY8" fmla="*/ 149234 h 172327"/>
              <a:gd name="connsiteX9" fmla="*/ 228734 w 435112"/>
              <a:gd name="connsiteY9" fmla="*/ 82559 h 172327"/>
              <a:gd name="connsiteX10" fmla="*/ 171584 w 435112"/>
              <a:gd name="connsiteY10" fmla="*/ 34934 h 172327"/>
              <a:gd name="connsiteX11" fmla="*/ 69984 w 435112"/>
              <a:gd name="connsiteY11" fmla="*/ 9 h 172327"/>
              <a:gd name="connsiteX12" fmla="*/ 158884 w 435112"/>
              <a:gd name="connsiteY12" fmla="*/ 38109 h 172327"/>
              <a:gd name="connsiteX13" fmla="*/ 134 w 435112"/>
              <a:gd name="connsiteY13" fmla="*/ 44459 h 17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12" h="172327">
                <a:moveTo>
                  <a:pt x="134" y="44459"/>
                </a:moveTo>
                <a:cubicBezTo>
                  <a:pt x="5425" y="45517"/>
                  <a:pt x="190634" y="44459"/>
                  <a:pt x="190634" y="44459"/>
                </a:cubicBezTo>
                <a:cubicBezTo>
                  <a:pt x="219738" y="46046"/>
                  <a:pt x="163647" y="40755"/>
                  <a:pt x="174759" y="53984"/>
                </a:cubicBezTo>
                <a:cubicBezTo>
                  <a:pt x="185871" y="67213"/>
                  <a:pt x="257309" y="123834"/>
                  <a:pt x="257309" y="123834"/>
                </a:cubicBezTo>
                <a:cubicBezTo>
                  <a:pt x="272126" y="133359"/>
                  <a:pt x="248842" y="105313"/>
                  <a:pt x="263659" y="111134"/>
                </a:cubicBezTo>
                <a:cubicBezTo>
                  <a:pt x="278476" y="116955"/>
                  <a:pt x="346209" y="158759"/>
                  <a:pt x="346209" y="158759"/>
                </a:cubicBezTo>
                <a:cubicBezTo>
                  <a:pt x="359438" y="168813"/>
                  <a:pt x="328217" y="174634"/>
                  <a:pt x="343034" y="171459"/>
                </a:cubicBezTo>
                <a:cubicBezTo>
                  <a:pt x="357851" y="168284"/>
                  <a:pt x="434580" y="143413"/>
                  <a:pt x="435109" y="139709"/>
                </a:cubicBezTo>
                <a:cubicBezTo>
                  <a:pt x="435638" y="136005"/>
                  <a:pt x="380605" y="158759"/>
                  <a:pt x="346209" y="149234"/>
                </a:cubicBezTo>
                <a:cubicBezTo>
                  <a:pt x="311813" y="139709"/>
                  <a:pt x="257838" y="101609"/>
                  <a:pt x="228734" y="82559"/>
                </a:cubicBezTo>
                <a:cubicBezTo>
                  <a:pt x="199630" y="63509"/>
                  <a:pt x="198042" y="48692"/>
                  <a:pt x="171584" y="34934"/>
                </a:cubicBezTo>
                <a:cubicBezTo>
                  <a:pt x="145126" y="21176"/>
                  <a:pt x="72101" y="-520"/>
                  <a:pt x="69984" y="9"/>
                </a:cubicBezTo>
                <a:cubicBezTo>
                  <a:pt x="67867" y="538"/>
                  <a:pt x="170526" y="31230"/>
                  <a:pt x="158884" y="38109"/>
                </a:cubicBezTo>
                <a:cubicBezTo>
                  <a:pt x="147242" y="44988"/>
                  <a:pt x="-5157" y="43401"/>
                  <a:pt x="134" y="44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928AC459-A732-AD34-77D4-3608DE6BCACE}"/>
              </a:ext>
            </a:extLst>
          </p:cNvPr>
          <p:cNvSpPr/>
          <p:nvPr/>
        </p:nvSpPr>
        <p:spPr>
          <a:xfrm>
            <a:off x="4416348" y="5683244"/>
            <a:ext cx="203584" cy="60388"/>
          </a:xfrm>
          <a:custGeom>
            <a:avLst/>
            <a:gdLst>
              <a:gd name="connsiteX0" fmla="*/ 77 w 203584"/>
              <a:gd name="connsiteY0" fmla="*/ 60331 h 60388"/>
              <a:gd name="connsiteX1" fmla="*/ 136602 w 203584"/>
              <a:gd name="connsiteY1" fmla="*/ 34931 h 60388"/>
              <a:gd name="connsiteX2" fmla="*/ 139777 w 203584"/>
              <a:gd name="connsiteY2" fmla="*/ 6 h 60388"/>
              <a:gd name="connsiteX3" fmla="*/ 203277 w 203584"/>
              <a:gd name="connsiteY3" fmla="*/ 31756 h 60388"/>
              <a:gd name="connsiteX4" fmla="*/ 162002 w 203584"/>
              <a:gd name="connsiteY4" fmla="*/ 15881 h 60388"/>
              <a:gd name="connsiteX5" fmla="*/ 117552 w 203584"/>
              <a:gd name="connsiteY5" fmla="*/ 41281 h 60388"/>
              <a:gd name="connsiteX6" fmla="*/ 77 w 203584"/>
              <a:gd name="connsiteY6" fmla="*/ 60331 h 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84" h="60388">
                <a:moveTo>
                  <a:pt x="77" y="60331"/>
                </a:moveTo>
                <a:cubicBezTo>
                  <a:pt x="3252" y="59273"/>
                  <a:pt x="113319" y="44985"/>
                  <a:pt x="136602" y="34931"/>
                </a:cubicBezTo>
                <a:cubicBezTo>
                  <a:pt x="159885" y="24877"/>
                  <a:pt x="128665" y="535"/>
                  <a:pt x="139777" y="6"/>
                </a:cubicBezTo>
                <a:cubicBezTo>
                  <a:pt x="150889" y="-523"/>
                  <a:pt x="199573" y="29110"/>
                  <a:pt x="203277" y="31756"/>
                </a:cubicBezTo>
                <a:cubicBezTo>
                  <a:pt x="206981" y="34402"/>
                  <a:pt x="176289" y="14294"/>
                  <a:pt x="162002" y="15881"/>
                </a:cubicBezTo>
                <a:cubicBezTo>
                  <a:pt x="147715" y="17468"/>
                  <a:pt x="142423" y="34931"/>
                  <a:pt x="117552" y="41281"/>
                </a:cubicBezTo>
                <a:cubicBezTo>
                  <a:pt x="92681" y="47631"/>
                  <a:pt x="-3098" y="61389"/>
                  <a:pt x="77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EC10A0D1-3925-147B-77BD-233BDF0085C7}"/>
              </a:ext>
            </a:extLst>
          </p:cNvPr>
          <p:cNvSpPr/>
          <p:nvPr/>
        </p:nvSpPr>
        <p:spPr>
          <a:xfrm>
            <a:off x="4917339" y="5292634"/>
            <a:ext cx="19798" cy="206608"/>
          </a:xfrm>
          <a:custGeom>
            <a:avLst/>
            <a:gdLst>
              <a:gd name="connsiteX0" fmla="*/ 3911 w 19798"/>
              <a:gd name="connsiteY0" fmla="*/ 91 h 206608"/>
              <a:gd name="connsiteX1" fmla="*/ 736 w 19798"/>
              <a:gd name="connsiteY1" fmla="*/ 111216 h 206608"/>
              <a:gd name="connsiteX2" fmla="*/ 19786 w 19798"/>
              <a:gd name="connsiteY2" fmla="*/ 206466 h 206608"/>
              <a:gd name="connsiteX3" fmla="*/ 3911 w 19798"/>
              <a:gd name="connsiteY3" fmla="*/ 130266 h 206608"/>
              <a:gd name="connsiteX4" fmla="*/ 3911 w 19798"/>
              <a:gd name="connsiteY4" fmla="*/ 91 h 20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8" h="206608">
                <a:moveTo>
                  <a:pt x="3911" y="91"/>
                </a:moveTo>
                <a:cubicBezTo>
                  <a:pt x="3382" y="-3084"/>
                  <a:pt x="-1910" y="76820"/>
                  <a:pt x="736" y="111216"/>
                </a:cubicBezTo>
                <a:cubicBezTo>
                  <a:pt x="3382" y="145612"/>
                  <a:pt x="19257" y="203291"/>
                  <a:pt x="19786" y="206466"/>
                </a:cubicBezTo>
                <a:cubicBezTo>
                  <a:pt x="20315" y="209641"/>
                  <a:pt x="4440" y="158841"/>
                  <a:pt x="3911" y="130266"/>
                </a:cubicBezTo>
                <a:cubicBezTo>
                  <a:pt x="3382" y="101691"/>
                  <a:pt x="4440" y="3266"/>
                  <a:pt x="391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64CD3AB7-74B1-9035-2A5C-A7A62F5188AF}"/>
              </a:ext>
            </a:extLst>
          </p:cNvPr>
          <p:cNvSpPr/>
          <p:nvPr/>
        </p:nvSpPr>
        <p:spPr>
          <a:xfrm>
            <a:off x="5375201" y="5362575"/>
            <a:ext cx="16131" cy="111125"/>
          </a:xfrm>
          <a:custGeom>
            <a:avLst/>
            <a:gdLst>
              <a:gd name="connsiteX0" fmla="*/ 74 w 16131"/>
              <a:gd name="connsiteY0" fmla="*/ 0 h 111125"/>
              <a:gd name="connsiteX1" fmla="*/ 9599 w 16131"/>
              <a:gd name="connsiteY1" fmla="*/ 69850 h 111125"/>
              <a:gd name="connsiteX2" fmla="*/ 74 w 16131"/>
              <a:gd name="connsiteY2" fmla="*/ 111125 h 111125"/>
              <a:gd name="connsiteX3" fmla="*/ 15949 w 16131"/>
              <a:gd name="connsiteY3" fmla="*/ 69850 h 111125"/>
              <a:gd name="connsiteX4" fmla="*/ 74 w 16131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1" h="111125">
                <a:moveTo>
                  <a:pt x="74" y="0"/>
                </a:moveTo>
                <a:cubicBezTo>
                  <a:pt x="-984" y="0"/>
                  <a:pt x="9599" y="51329"/>
                  <a:pt x="9599" y="69850"/>
                </a:cubicBezTo>
                <a:cubicBezTo>
                  <a:pt x="9599" y="88371"/>
                  <a:pt x="-984" y="111125"/>
                  <a:pt x="74" y="111125"/>
                </a:cubicBezTo>
                <a:cubicBezTo>
                  <a:pt x="1132" y="111125"/>
                  <a:pt x="13832" y="88900"/>
                  <a:pt x="15949" y="69850"/>
                </a:cubicBezTo>
                <a:cubicBezTo>
                  <a:pt x="18066" y="50800"/>
                  <a:pt x="1132" y="0"/>
                  <a:pt x="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00C30845-D42A-B469-3BF6-FC583DF025D6}"/>
              </a:ext>
            </a:extLst>
          </p:cNvPr>
          <p:cNvSpPr/>
          <p:nvPr/>
        </p:nvSpPr>
        <p:spPr>
          <a:xfrm>
            <a:off x="5791157" y="5749851"/>
            <a:ext cx="59075" cy="114505"/>
          </a:xfrm>
          <a:custGeom>
            <a:avLst/>
            <a:gdLst>
              <a:gd name="connsiteX0" fmla="*/ 43 w 59075"/>
              <a:gd name="connsiteY0" fmla="*/ 74 h 114505"/>
              <a:gd name="connsiteX1" fmla="*/ 47668 w 59075"/>
              <a:gd name="connsiteY1" fmla="*/ 60399 h 114505"/>
              <a:gd name="connsiteX2" fmla="*/ 41318 w 59075"/>
              <a:gd name="connsiteY2" fmla="*/ 114374 h 114505"/>
              <a:gd name="connsiteX3" fmla="*/ 57193 w 59075"/>
              <a:gd name="connsiteY3" fmla="*/ 73099 h 114505"/>
              <a:gd name="connsiteX4" fmla="*/ 43 w 59075"/>
              <a:gd name="connsiteY4" fmla="*/ 74 h 11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5" h="114505">
                <a:moveTo>
                  <a:pt x="43" y="74"/>
                </a:moveTo>
                <a:cubicBezTo>
                  <a:pt x="-1545" y="-2043"/>
                  <a:pt x="40789" y="41349"/>
                  <a:pt x="47668" y="60399"/>
                </a:cubicBezTo>
                <a:cubicBezTo>
                  <a:pt x="54547" y="79449"/>
                  <a:pt x="39730" y="112257"/>
                  <a:pt x="41318" y="114374"/>
                </a:cubicBezTo>
                <a:cubicBezTo>
                  <a:pt x="42906" y="116491"/>
                  <a:pt x="65660" y="92678"/>
                  <a:pt x="57193" y="73099"/>
                </a:cubicBezTo>
                <a:cubicBezTo>
                  <a:pt x="48726" y="53520"/>
                  <a:pt x="1631" y="2191"/>
                  <a:pt x="4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4AAD0432-BA6B-88FF-B253-CF04B00CC820}"/>
              </a:ext>
            </a:extLst>
          </p:cNvPr>
          <p:cNvSpPr/>
          <p:nvPr/>
        </p:nvSpPr>
        <p:spPr>
          <a:xfrm>
            <a:off x="4356100" y="5772150"/>
            <a:ext cx="139833" cy="121108"/>
          </a:xfrm>
          <a:custGeom>
            <a:avLst/>
            <a:gdLst>
              <a:gd name="connsiteX0" fmla="*/ 0 w 139833"/>
              <a:gd name="connsiteY0" fmla="*/ 0 h 121108"/>
              <a:gd name="connsiteX1" fmla="*/ 130175 w 139833"/>
              <a:gd name="connsiteY1" fmla="*/ 114300 h 121108"/>
              <a:gd name="connsiteX2" fmla="*/ 117475 w 139833"/>
              <a:gd name="connsiteY2" fmla="*/ 98425 h 121108"/>
              <a:gd name="connsiteX3" fmla="*/ 0 w 139833"/>
              <a:gd name="connsiteY3" fmla="*/ 0 h 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833" h="121108">
                <a:moveTo>
                  <a:pt x="0" y="0"/>
                </a:moveTo>
                <a:cubicBezTo>
                  <a:pt x="2117" y="2646"/>
                  <a:pt x="130175" y="114300"/>
                  <a:pt x="130175" y="114300"/>
                </a:cubicBezTo>
                <a:cubicBezTo>
                  <a:pt x="149754" y="130704"/>
                  <a:pt x="136525" y="114300"/>
                  <a:pt x="117475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D10B2250-DD66-107B-C7C1-BC655C7EF5B7}"/>
              </a:ext>
            </a:extLst>
          </p:cNvPr>
          <p:cNvSpPr/>
          <p:nvPr/>
        </p:nvSpPr>
        <p:spPr>
          <a:xfrm>
            <a:off x="6322187" y="4739980"/>
            <a:ext cx="69125" cy="425923"/>
          </a:xfrm>
          <a:custGeom>
            <a:avLst/>
            <a:gdLst>
              <a:gd name="connsiteX0" fmla="*/ 69088 w 69125"/>
              <a:gd name="connsiteY0" fmla="*/ 295 h 425923"/>
              <a:gd name="connsiteX1" fmla="*/ 11938 w 69125"/>
              <a:gd name="connsiteY1" fmla="*/ 162220 h 425923"/>
              <a:gd name="connsiteX2" fmla="*/ 11938 w 69125"/>
              <a:gd name="connsiteY2" fmla="*/ 425745 h 425923"/>
              <a:gd name="connsiteX3" fmla="*/ 2413 w 69125"/>
              <a:gd name="connsiteY3" fmla="*/ 200320 h 425923"/>
              <a:gd name="connsiteX4" fmla="*/ 69088 w 69125"/>
              <a:gd name="connsiteY4" fmla="*/ 295 h 42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5" h="425923">
                <a:moveTo>
                  <a:pt x="69088" y="295"/>
                </a:moveTo>
                <a:cubicBezTo>
                  <a:pt x="70676" y="-6055"/>
                  <a:pt x="21463" y="91312"/>
                  <a:pt x="11938" y="162220"/>
                </a:cubicBezTo>
                <a:cubicBezTo>
                  <a:pt x="2413" y="233128"/>
                  <a:pt x="13525" y="419395"/>
                  <a:pt x="11938" y="425745"/>
                </a:cubicBezTo>
                <a:cubicBezTo>
                  <a:pt x="10350" y="432095"/>
                  <a:pt x="-6054" y="266995"/>
                  <a:pt x="2413" y="200320"/>
                </a:cubicBezTo>
                <a:cubicBezTo>
                  <a:pt x="10880" y="133645"/>
                  <a:pt x="67500" y="6645"/>
                  <a:pt x="69088" y="2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B8AFAEE5-D1D2-21EE-7683-3300A78242FB}"/>
              </a:ext>
            </a:extLst>
          </p:cNvPr>
          <p:cNvSpPr/>
          <p:nvPr/>
        </p:nvSpPr>
        <p:spPr>
          <a:xfrm>
            <a:off x="6556192" y="5152073"/>
            <a:ext cx="130475" cy="481944"/>
          </a:xfrm>
          <a:custGeom>
            <a:avLst/>
            <a:gdLst>
              <a:gd name="connsiteX0" fmla="*/ 130358 w 130475"/>
              <a:gd name="connsiteY0" fmla="*/ 952 h 481944"/>
              <a:gd name="connsiteX1" fmla="*/ 6533 w 130475"/>
              <a:gd name="connsiteY1" fmla="*/ 464502 h 481944"/>
              <a:gd name="connsiteX2" fmla="*/ 28758 w 130475"/>
              <a:gd name="connsiteY2" fmla="*/ 347027 h 481944"/>
              <a:gd name="connsiteX3" fmla="*/ 130358 w 130475"/>
              <a:gd name="connsiteY3" fmla="*/ 952 h 4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75" h="481944">
                <a:moveTo>
                  <a:pt x="130358" y="952"/>
                </a:moveTo>
                <a:cubicBezTo>
                  <a:pt x="126654" y="20531"/>
                  <a:pt x="23466" y="406823"/>
                  <a:pt x="6533" y="464502"/>
                </a:cubicBezTo>
                <a:cubicBezTo>
                  <a:pt x="-10400" y="522181"/>
                  <a:pt x="8650" y="424815"/>
                  <a:pt x="28758" y="347027"/>
                </a:cubicBezTo>
                <a:cubicBezTo>
                  <a:pt x="48866" y="269240"/>
                  <a:pt x="134062" y="-18627"/>
                  <a:pt x="130358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000477A2-C272-63F0-B4EC-D870277F4E97}"/>
              </a:ext>
            </a:extLst>
          </p:cNvPr>
          <p:cNvSpPr/>
          <p:nvPr/>
        </p:nvSpPr>
        <p:spPr>
          <a:xfrm>
            <a:off x="5712232" y="4356064"/>
            <a:ext cx="320268" cy="114865"/>
          </a:xfrm>
          <a:custGeom>
            <a:avLst/>
            <a:gdLst>
              <a:gd name="connsiteX0" fmla="*/ 320268 w 320268"/>
              <a:gd name="connsiteY0" fmla="*/ 12736 h 114865"/>
              <a:gd name="connsiteX1" fmla="*/ 12293 w 320268"/>
              <a:gd name="connsiteY1" fmla="*/ 12736 h 114865"/>
              <a:gd name="connsiteX2" fmla="*/ 56743 w 320268"/>
              <a:gd name="connsiteY2" fmla="*/ 25436 h 114865"/>
              <a:gd name="connsiteX3" fmla="*/ 15468 w 320268"/>
              <a:gd name="connsiteY3" fmla="*/ 47661 h 114865"/>
              <a:gd name="connsiteX4" fmla="*/ 183743 w 320268"/>
              <a:gd name="connsiteY4" fmla="*/ 114336 h 114865"/>
              <a:gd name="connsiteX5" fmla="*/ 82143 w 320268"/>
              <a:gd name="connsiteY5" fmla="*/ 76236 h 114865"/>
              <a:gd name="connsiteX6" fmla="*/ 31343 w 320268"/>
              <a:gd name="connsiteY6" fmla="*/ 28611 h 114865"/>
              <a:gd name="connsiteX7" fmla="*/ 40868 w 320268"/>
              <a:gd name="connsiteY7" fmla="*/ 9561 h 114865"/>
              <a:gd name="connsiteX8" fmla="*/ 15468 w 320268"/>
              <a:gd name="connsiteY8" fmla="*/ 36 h 114865"/>
              <a:gd name="connsiteX9" fmla="*/ 320268 w 320268"/>
              <a:gd name="connsiteY9" fmla="*/ 12736 h 11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268" h="114865">
                <a:moveTo>
                  <a:pt x="320268" y="12736"/>
                </a:moveTo>
                <a:cubicBezTo>
                  <a:pt x="319739" y="14853"/>
                  <a:pt x="56214" y="10619"/>
                  <a:pt x="12293" y="12736"/>
                </a:cubicBezTo>
                <a:cubicBezTo>
                  <a:pt x="-31628" y="14853"/>
                  <a:pt x="56214" y="19615"/>
                  <a:pt x="56743" y="25436"/>
                </a:cubicBezTo>
                <a:cubicBezTo>
                  <a:pt x="57272" y="31257"/>
                  <a:pt x="-5699" y="32844"/>
                  <a:pt x="15468" y="47661"/>
                </a:cubicBezTo>
                <a:cubicBezTo>
                  <a:pt x="36635" y="62478"/>
                  <a:pt x="172631" y="109574"/>
                  <a:pt x="183743" y="114336"/>
                </a:cubicBezTo>
                <a:cubicBezTo>
                  <a:pt x="194855" y="119098"/>
                  <a:pt x="107543" y="90523"/>
                  <a:pt x="82143" y="76236"/>
                </a:cubicBezTo>
                <a:cubicBezTo>
                  <a:pt x="56743" y="61949"/>
                  <a:pt x="31343" y="28611"/>
                  <a:pt x="31343" y="28611"/>
                </a:cubicBezTo>
                <a:cubicBezTo>
                  <a:pt x="24464" y="17499"/>
                  <a:pt x="43514" y="14323"/>
                  <a:pt x="40868" y="9561"/>
                </a:cubicBezTo>
                <a:cubicBezTo>
                  <a:pt x="38222" y="4799"/>
                  <a:pt x="-26336" y="-493"/>
                  <a:pt x="15468" y="36"/>
                </a:cubicBezTo>
                <a:cubicBezTo>
                  <a:pt x="57272" y="565"/>
                  <a:pt x="320797" y="10619"/>
                  <a:pt x="320268" y="127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F98AFBC-167D-AD4F-28FB-A391115928E2}"/>
              </a:ext>
            </a:extLst>
          </p:cNvPr>
          <p:cNvSpPr/>
          <p:nvPr/>
        </p:nvSpPr>
        <p:spPr>
          <a:xfrm>
            <a:off x="4213193" y="4254134"/>
            <a:ext cx="416516" cy="56923"/>
          </a:xfrm>
          <a:custGeom>
            <a:avLst/>
            <a:gdLst>
              <a:gd name="connsiteX0" fmla="*/ 415957 w 416516"/>
              <a:gd name="connsiteY0" fmla="*/ 366 h 56923"/>
              <a:gd name="connsiteX1" fmla="*/ 85757 w 416516"/>
              <a:gd name="connsiteY1" fmla="*/ 51166 h 56923"/>
              <a:gd name="connsiteX2" fmla="*/ 146082 w 416516"/>
              <a:gd name="connsiteY2" fmla="*/ 54341 h 56923"/>
              <a:gd name="connsiteX3" fmla="*/ 32 w 416516"/>
              <a:gd name="connsiteY3" fmla="*/ 38466 h 56923"/>
              <a:gd name="connsiteX4" fmla="*/ 133382 w 416516"/>
              <a:gd name="connsiteY4" fmla="*/ 38466 h 56923"/>
              <a:gd name="connsiteX5" fmla="*/ 196882 w 416516"/>
              <a:gd name="connsiteY5" fmla="*/ 35291 h 56923"/>
              <a:gd name="connsiteX6" fmla="*/ 165132 w 416516"/>
              <a:gd name="connsiteY6" fmla="*/ 28941 h 56923"/>
              <a:gd name="connsiteX7" fmla="*/ 415957 w 416516"/>
              <a:gd name="connsiteY7" fmla="*/ 366 h 5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516" h="56923">
                <a:moveTo>
                  <a:pt x="415957" y="366"/>
                </a:moveTo>
                <a:cubicBezTo>
                  <a:pt x="402728" y="4070"/>
                  <a:pt x="130736" y="42170"/>
                  <a:pt x="85757" y="51166"/>
                </a:cubicBezTo>
                <a:cubicBezTo>
                  <a:pt x="40778" y="60162"/>
                  <a:pt x="160369" y="56458"/>
                  <a:pt x="146082" y="54341"/>
                </a:cubicBezTo>
                <a:cubicBezTo>
                  <a:pt x="131794" y="52224"/>
                  <a:pt x="2149" y="41112"/>
                  <a:pt x="32" y="38466"/>
                </a:cubicBezTo>
                <a:cubicBezTo>
                  <a:pt x="-2085" y="35820"/>
                  <a:pt x="100574" y="38995"/>
                  <a:pt x="133382" y="38466"/>
                </a:cubicBezTo>
                <a:cubicBezTo>
                  <a:pt x="166190" y="37937"/>
                  <a:pt x="191590" y="36878"/>
                  <a:pt x="196882" y="35291"/>
                </a:cubicBezTo>
                <a:cubicBezTo>
                  <a:pt x="202174" y="33704"/>
                  <a:pt x="126503" y="35820"/>
                  <a:pt x="165132" y="28941"/>
                </a:cubicBezTo>
                <a:cubicBezTo>
                  <a:pt x="203761" y="22062"/>
                  <a:pt x="429186" y="-3338"/>
                  <a:pt x="415957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36D6722-3CF3-F482-08F5-6648EC3A4ADB}"/>
              </a:ext>
            </a:extLst>
          </p:cNvPr>
          <p:cNvSpPr/>
          <p:nvPr/>
        </p:nvSpPr>
        <p:spPr>
          <a:xfrm>
            <a:off x="3526740" y="4505100"/>
            <a:ext cx="76989" cy="559053"/>
          </a:xfrm>
          <a:custGeom>
            <a:avLst/>
            <a:gdLst>
              <a:gd name="connsiteX0" fmla="*/ 76885 w 76989"/>
              <a:gd name="connsiteY0" fmla="*/ 225 h 559053"/>
              <a:gd name="connsiteX1" fmla="*/ 19735 w 76989"/>
              <a:gd name="connsiteY1" fmla="*/ 289150 h 559053"/>
              <a:gd name="connsiteX2" fmla="*/ 7035 w 76989"/>
              <a:gd name="connsiteY2" fmla="*/ 559025 h 559053"/>
              <a:gd name="connsiteX3" fmla="*/ 7035 w 76989"/>
              <a:gd name="connsiteY3" fmla="*/ 273275 h 559053"/>
              <a:gd name="connsiteX4" fmla="*/ 3860 w 76989"/>
              <a:gd name="connsiteY4" fmla="*/ 336775 h 559053"/>
              <a:gd name="connsiteX5" fmla="*/ 76885 w 76989"/>
              <a:gd name="connsiteY5" fmla="*/ 225 h 55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89" h="559053">
                <a:moveTo>
                  <a:pt x="76885" y="225"/>
                </a:moveTo>
                <a:cubicBezTo>
                  <a:pt x="79531" y="-7712"/>
                  <a:pt x="31377" y="196017"/>
                  <a:pt x="19735" y="289150"/>
                </a:cubicBezTo>
                <a:cubicBezTo>
                  <a:pt x="8093" y="382283"/>
                  <a:pt x="9152" y="561671"/>
                  <a:pt x="7035" y="559025"/>
                </a:cubicBezTo>
                <a:cubicBezTo>
                  <a:pt x="4918" y="556379"/>
                  <a:pt x="7564" y="310317"/>
                  <a:pt x="7035" y="273275"/>
                </a:cubicBezTo>
                <a:cubicBezTo>
                  <a:pt x="6506" y="236233"/>
                  <a:pt x="-6194" y="378050"/>
                  <a:pt x="3860" y="336775"/>
                </a:cubicBezTo>
                <a:cubicBezTo>
                  <a:pt x="13914" y="295500"/>
                  <a:pt x="74239" y="8162"/>
                  <a:pt x="76885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B48C5B1A-8407-9FB9-8A8C-5D61F5B24DA8}"/>
              </a:ext>
            </a:extLst>
          </p:cNvPr>
          <p:cNvSpPr/>
          <p:nvPr/>
        </p:nvSpPr>
        <p:spPr>
          <a:xfrm>
            <a:off x="3574145" y="5200154"/>
            <a:ext cx="78010" cy="467631"/>
          </a:xfrm>
          <a:custGeom>
            <a:avLst/>
            <a:gdLst>
              <a:gd name="connsiteX0" fmla="*/ 905 w 78010"/>
              <a:gd name="connsiteY0" fmla="*/ 3671 h 467631"/>
              <a:gd name="connsiteX1" fmla="*/ 77105 w 78010"/>
              <a:gd name="connsiteY1" fmla="*/ 460871 h 467631"/>
              <a:gd name="connsiteX2" fmla="*/ 39005 w 78010"/>
              <a:gd name="connsiteY2" fmla="*/ 257671 h 467631"/>
              <a:gd name="connsiteX3" fmla="*/ 905 w 78010"/>
              <a:gd name="connsiteY3" fmla="*/ 3671 h 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10" h="467631">
                <a:moveTo>
                  <a:pt x="905" y="3671"/>
                </a:moveTo>
                <a:cubicBezTo>
                  <a:pt x="7255" y="37538"/>
                  <a:pt x="70755" y="418538"/>
                  <a:pt x="77105" y="460871"/>
                </a:cubicBezTo>
                <a:cubicBezTo>
                  <a:pt x="83455" y="503204"/>
                  <a:pt x="54880" y="335987"/>
                  <a:pt x="39005" y="257671"/>
                </a:cubicBezTo>
                <a:cubicBezTo>
                  <a:pt x="23130" y="179355"/>
                  <a:pt x="-5445" y="-30196"/>
                  <a:pt x="905" y="3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91C2533-49D5-8E0B-E343-932C4AD26386}"/>
              </a:ext>
            </a:extLst>
          </p:cNvPr>
          <p:cNvSpPr/>
          <p:nvPr/>
        </p:nvSpPr>
        <p:spPr>
          <a:xfrm>
            <a:off x="3809804" y="4537015"/>
            <a:ext cx="181177" cy="419694"/>
          </a:xfrm>
          <a:custGeom>
            <a:avLst/>
            <a:gdLst>
              <a:gd name="connsiteX0" fmla="*/ 181171 w 181177"/>
              <a:gd name="connsiteY0" fmla="*/ 60 h 419694"/>
              <a:gd name="connsiteX1" fmla="*/ 16071 w 181177"/>
              <a:gd name="connsiteY1" fmla="*/ 269935 h 419694"/>
              <a:gd name="connsiteX2" fmla="*/ 9721 w 181177"/>
              <a:gd name="connsiteY2" fmla="*/ 314385 h 419694"/>
              <a:gd name="connsiteX3" fmla="*/ 38296 w 181177"/>
              <a:gd name="connsiteY3" fmla="*/ 419160 h 419694"/>
              <a:gd name="connsiteX4" fmla="*/ 28771 w 181177"/>
              <a:gd name="connsiteY4" fmla="*/ 352485 h 419694"/>
              <a:gd name="connsiteX5" fmla="*/ 196 w 181177"/>
              <a:gd name="connsiteY5" fmla="*/ 292160 h 419694"/>
              <a:gd name="connsiteX6" fmla="*/ 44646 w 181177"/>
              <a:gd name="connsiteY6" fmla="*/ 215960 h 419694"/>
              <a:gd name="connsiteX7" fmla="*/ 22421 w 181177"/>
              <a:gd name="connsiteY7" fmla="*/ 244535 h 419694"/>
              <a:gd name="connsiteX8" fmla="*/ 181171 w 181177"/>
              <a:gd name="connsiteY8" fmla="*/ 60 h 4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177" h="419694">
                <a:moveTo>
                  <a:pt x="181171" y="60"/>
                </a:moveTo>
                <a:cubicBezTo>
                  <a:pt x="180113" y="4293"/>
                  <a:pt x="44646" y="217548"/>
                  <a:pt x="16071" y="269935"/>
                </a:cubicBezTo>
                <a:cubicBezTo>
                  <a:pt x="-12504" y="322322"/>
                  <a:pt x="6017" y="289514"/>
                  <a:pt x="9721" y="314385"/>
                </a:cubicBezTo>
                <a:cubicBezTo>
                  <a:pt x="13425" y="339256"/>
                  <a:pt x="35121" y="412810"/>
                  <a:pt x="38296" y="419160"/>
                </a:cubicBezTo>
                <a:cubicBezTo>
                  <a:pt x="41471" y="425510"/>
                  <a:pt x="35121" y="373652"/>
                  <a:pt x="28771" y="352485"/>
                </a:cubicBezTo>
                <a:cubicBezTo>
                  <a:pt x="22421" y="331318"/>
                  <a:pt x="-2450" y="314914"/>
                  <a:pt x="196" y="292160"/>
                </a:cubicBezTo>
                <a:cubicBezTo>
                  <a:pt x="2842" y="269406"/>
                  <a:pt x="40942" y="223897"/>
                  <a:pt x="44646" y="215960"/>
                </a:cubicBezTo>
                <a:cubicBezTo>
                  <a:pt x="48350" y="208023"/>
                  <a:pt x="1784" y="275756"/>
                  <a:pt x="22421" y="244535"/>
                </a:cubicBezTo>
                <a:cubicBezTo>
                  <a:pt x="43058" y="213314"/>
                  <a:pt x="182229" y="-4173"/>
                  <a:pt x="181171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E465D20-A77C-7C1C-899C-901043018A1C}"/>
              </a:ext>
            </a:extLst>
          </p:cNvPr>
          <p:cNvSpPr/>
          <p:nvPr/>
        </p:nvSpPr>
        <p:spPr>
          <a:xfrm>
            <a:off x="6340475" y="4689449"/>
            <a:ext cx="108079" cy="581153"/>
          </a:xfrm>
          <a:custGeom>
            <a:avLst/>
            <a:gdLst>
              <a:gd name="connsiteX0" fmla="*/ 66675 w 108079"/>
              <a:gd name="connsiteY0" fmla="*/ 26 h 581153"/>
              <a:gd name="connsiteX1" fmla="*/ 95250 w 108079"/>
              <a:gd name="connsiteY1" fmla="*/ 250851 h 581153"/>
              <a:gd name="connsiteX2" fmla="*/ 0 w 108079"/>
              <a:gd name="connsiteY2" fmla="*/ 581051 h 581153"/>
              <a:gd name="connsiteX3" fmla="*/ 95250 w 108079"/>
              <a:gd name="connsiteY3" fmla="*/ 285776 h 581153"/>
              <a:gd name="connsiteX4" fmla="*/ 104775 w 108079"/>
              <a:gd name="connsiteY4" fmla="*/ 234976 h 581153"/>
              <a:gd name="connsiteX5" fmla="*/ 66675 w 108079"/>
              <a:gd name="connsiteY5" fmla="*/ 26 h 58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79" h="581153">
                <a:moveTo>
                  <a:pt x="66675" y="26"/>
                </a:moveTo>
                <a:cubicBezTo>
                  <a:pt x="65087" y="2672"/>
                  <a:pt x="106362" y="154014"/>
                  <a:pt x="95250" y="250851"/>
                </a:cubicBezTo>
                <a:cubicBezTo>
                  <a:pt x="84138" y="347688"/>
                  <a:pt x="0" y="575230"/>
                  <a:pt x="0" y="581051"/>
                </a:cubicBezTo>
                <a:cubicBezTo>
                  <a:pt x="0" y="586872"/>
                  <a:pt x="77788" y="343455"/>
                  <a:pt x="95250" y="285776"/>
                </a:cubicBezTo>
                <a:cubicBezTo>
                  <a:pt x="112712" y="228097"/>
                  <a:pt x="108479" y="279955"/>
                  <a:pt x="104775" y="234976"/>
                </a:cubicBezTo>
                <a:cubicBezTo>
                  <a:pt x="101071" y="189997"/>
                  <a:pt x="68263" y="-2620"/>
                  <a:pt x="66675" y="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D097398B-CC90-394E-D7B9-BAFCB25B8A3C}"/>
              </a:ext>
            </a:extLst>
          </p:cNvPr>
          <p:cNvSpPr/>
          <p:nvPr/>
        </p:nvSpPr>
        <p:spPr>
          <a:xfrm>
            <a:off x="6076950" y="5742361"/>
            <a:ext cx="399087" cy="445714"/>
          </a:xfrm>
          <a:custGeom>
            <a:avLst/>
            <a:gdLst>
              <a:gd name="connsiteX0" fmla="*/ 0 w 399087"/>
              <a:gd name="connsiteY0" fmla="*/ 445714 h 445714"/>
              <a:gd name="connsiteX1" fmla="*/ 390525 w 399087"/>
              <a:gd name="connsiteY1" fmla="*/ 10739 h 445714"/>
              <a:gd name="connsiteX2" fmla="*/ 250825 w 399087"/>
              <a:gd name="connsiteY2" fmla="*/ 156789 h 445714"/>
              <a:gd name="connsiteX3" fmla="*/ 0 w 399087"/>
              <a:gd name="connsiteY3" fmla="*/ 445714 h 44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87" h="445714">
                <a:moveTo>
                  <a:pt x="0" y="445714"/>
                </a:moveTo>
                <a:cubicBezTo>
                  <a:pt x="23283" y="421372"/>
                  <a:pt x="348721" y="58893"/>
                  <a:pt x="390525" y="10739"/>
                </a:cubicBezTo>
                <a:cubicBezTo>
                  <a:pt x="432329" y="-37415"/>
                  <a:pt x="310621" y="87997"/>
                  <a:pt x="250825" y="156789"/>
                </a:cubicBezTo>
                <a:lnTo>
                  <a:pt x="0" y="4457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5ACD212-2B5F-1E43-496E-DF5EDDD5C837}"/>
              </a:ext>
            </a:extLst>
          </p:cNvPr>
          <p:cNvSpPr/>
          <p:nvPr/>
        </p:nvSpPr>
        <p:spPr>
          <a:xfrm>
            <a:off x="5445125" y="6175048"/>
            <a:ext cx="590905" cy="422602"/>
          </a:xfrm>
          <a:custGeom>
            <a:avLst/>
            <a:gdLst>
              <a:gd name="connsiteX0" fmla="*/ 0 w 590905"/>
              <a:gd name="connsiteY0" fmla="*/ 422602 h 422602"/>
              <a:gd name="connsiteX1" fmla="*/ 320675 w 590905"/>
              <a:gd name="connsiteY1" fmla="*/ 333702 h 422602"/>
              <a:gd name="connsiteX2" fmla="*/ 466725 w 590905"/>
              <a:gd name="connsiteY2" fmla="*/ 178127 h 422602"/>
              <a:gd name="connsiteX3" fmla="*/ 390525 w 590905"/>
              <a:gd name="connsiteY3" fmla="*/ 260677 h 422602"/>
              <a:gd name="connsiteX4" fmla="*/ 584200 w 590905"/>
              <a:gd name="connsiteY4" fmla="*/ 79702 h 422602"/>
              <a:gd name="connsiteX5" fmla="*/ 546100 w 590905"/>
              <a:gd name="connsiteY5" fmla="*/ 105102 h 422602"/>
              <a:gd name="connsiteX6" fmla="*/ 542925 w 590905"/>
              <a:gd name="connsiteY6" fmla="*/ 327 h 422602"/>
              <a:gd name="connsiteX7" fmla="*/ 539750 w 590905"/>
              <a:gd name="connsiteY7" fmla="*/ 76527 h 422602"/>
              <a:gd name="connsiteX8" fmla="*/ 412750 w 590905"/>
              <a:gd name="connsiteY8" fmla="*/ 197177 h 422602"/>
              <a:gd name="connsiteX9" fmla="*/ 498475 w 590905"/>
              <a:gd name="connsiteY9" fmla="*/ 165427 h 422602"/>
              <a:gd name="connsiteX10" fmla="*/ 361950 w 590905"/>
              <a:gd name="connsiteY10" fmla="*/ 263852 h 422602"/>
              <a:gd name="connsiteX11" fmla="*/ 88900 w 590905"/>
              <a:gd name="connsiteY11" fmla="*/ 305127 h 422602"/>
              <a:gd name="connsiteX12" fmla="*/ 409575 w 590905"/>
              <a:gd name="connsiteY12" fmla="*/ 273377 h 422602"/>
              <a:gd name="connsiteX13" fmla="*/ 314325 w 590905"/>
              <a:gd name="connsiteY13" fmla="*/ 321002 h 422602"/>
              <a:gd name="connsiteX14" fmla="*/ 349250 w 590905"/>
              <a:gd name="connsiteY14" fmla="*/ 324177 h 422602"/>
              <a:gd name="connsiteX15" fmla="*/ 330200 w 590905"/>
              <a:gd name="connsiteY15" fmla="*/ 327352 h 422602"/>
              <a:gd name="connsiteX16" fmla="*/ 0 w 590905"/>
              <a:gd name="connsiteY16" fmla="*/ 422602 h 4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0905" h="422602">
                <a:moveTo>
                  <a:pt x="0" y="422602"/>
                </a:moveTo>
                <a:cubicBezTo>
                  <a:pt x="121444" y="398525"/>
                  <a:pt x="242888" y="374448"/>
                  <a:pt x="320675" y="333702"/>
                </a:cubicBezTo>
                <a:cubicBezTo>
                  <a:pt x="398462" y="292956"/>
                  <a:pt x="455083" y="190298"/>
                  <a:pt x="466725" y="178127"/>
                </a:cubicBezTo>
                <a:cubicBezTo>
                  <a:pt x="478367" y="165956"/>
                  <a:pt x="370946" y="277081"/>
                  <a:pt x="390525" y="260677"/>
                </a:cubicBezTo>
                <a:cubicBezTo>
                  <a:pt x="410104" y="244273"/>
                  <a:pt x="558271" y="105631"/>
                  <a:pt x="584200" y="79702"/>
                </a:cubicBezTo>
                <a:cubicBezTo>
                  <a:pt x="610129" y="53773"/>
                  <a:pt x="552979" y="118331"/>
                  <a:pt x="546100" y="105102"/>
                </a:cubicBezTo>
                <a:cubicBezTo>
                  <a:pt x="539221" y="91873"/>
                  <a:pt x="543983" y="5089"/>
                  <a:pt x="542925" y="327"/>
                </a:cubicBezTo>
                <a:cubicBezTo>
                  <a:pt x="541867" y="-4435"/>
                  <a:pt x="561446" y="43719"/>
                  <a:pt x="539750" y="76527"/>
                </a:cubicBezTo>
                <a:cubicBezTo>
                  <a:pt x="518054" y="109335"/>
                  <a:pt x="419629" y="182360"/>
                  <a:pt x="412750" y="197177"/>
                </a:cubicBezTo>
                <a:cubicBezTo>
                  <a:pt x="405871" y="211994"/>
                  <a:pt x="506942" y="154315"/>
                  <a:pt x="498475" y="165427"/>
                </a:cubicBezTo>
                <a:cubicBezTo>
                  <a:pt x="490008" y="176539"/>
                  <a:pt x="430212" y="240569"/>
                  <a:pt x="361950" y="263852"/>
                </a:cubicBezTo>
                <a:cubicBezTo>
                  <a:pt x="293688" y="287135"/>
                  <a:pt x="80962" y="303539"/>
                  <a:pt x="88900" y="305127"/>
                </a:cubicBezTo>
                <a:cubicBezTo>
                  <a:pt x="96838" y="306715"/>
                  <a:pt x="372004" y="270731"/>
                  <a:pt x="409575" y="273377"/>
                </a:cubicBezTo>
                <a:cubicBezTo>
                  <a:pt x="447146" y="276023"/>
                  <a:pt x="324379" y="312535"/>
                  <a:pt x="314325" y="321002"/>
                </a:cubicBezTo>
                <a:cubicBezTo>
                  <a:pt x="304271" y="329469"/>
                  <a:pt x="346604" y="323119"/>
                  <a:pt x="349250" y="324177"/>
                </a:cubicBezTo>
                <a:cubicBezTo>
                  <a:pt x="351896" y="325235"/>
                  <a:pt x="330200" y="327352"/>
                  <a:pt x="330200" y="327352"/>
                </a:cubicBezTo>
                <a:lnTo>
                  <a:pt x="0" y="4226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61B1359E-1E2F-434F-9359-2A25DD3B8F65}"/>
              </a:ext>
            </a:extLst>
          </p:cNvPr>
          <p:cNvSpPr/>
          <p:nvPr/>
        </p:nvSpPr>
        <p:spPr>
          <a:xfrm>
            <a:off x="4835508" y="6429334"/>
            <a:ext cx="47787" cy="241548"/>
          </a:xfrm>
          <a:custGeom>
            <a:avLst/>
            <a:gdLst>
              <a:gd name="connsiteX0" fmla="*/ 47642 w 47787"/>
              <a:gd name="connsiteY0" fmla="*/ 41 h 241548"/>
              <a:gd name="connsiteX1" fmla="*/ 15892 w 47787"/>
              <a:gd name="connsiteY1" fmla="*/ 161966 h 241548"/>
              <a:gd name="connsiteX2" fmla="*/ 47642 w 47787"/>
              <a:gd name="connsiteY2" fmla="*/ 241341 h 241548"/>
              <a:gd name="connsiteX3" fmla="*/ 17 w 47787"/>
              <a:gd name="connsiteY3" fmla="*/ 177841 h 241548"/>
              <a:gd name="connsiteX4" fmla="*/ 47642 w 47787"/>
              <a:gd name="connsiteY4" fmla="*/ 41 h 24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7" h="241548">
                <a:moveTo>
                  <a:pt x="47642" y="41"/>
                </a:moveTo>
                <a:cubicBezTo>
                  <a:pt x="50288" y="-2605"/>
                  <a:pt x="15892" y="121749"/>
                  <a:pt x="15892" y="161966"/>
                </a:cubicBezTo>
                <a:cubicBezTo>
                  <a:pt x="15892" y="202183"/>
                  <a:pt x="50288" y="238695"/>
                  <a:pt x="47642" y="241341"/>
                </a:cubicBezTo>
                <a:cubicBezTo>
                  <a:pt x="44996" y="243987"/>
                  <a:pt x="-1041" y="221233"/>
                  <a:pt x="17" y="177841"/>
                </a:cubicBezTo>
                <a:cubicBezTo>
                  <a:pt x="1075" y="134449"/>
                  <a:pt x="44996" y="2687"/>
                  <a:pt x="4764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B3F0F592-FDB8-FFA6-A2A7-41277FA5D31B}"/>
              </a:ext>
            </a:extLst>
          </p:cNvPr>
          <p:cNvSpPr/>
          <p:nvPr/>
        </p:nvSpPr>
        <p:spPr>
          <a:xfrm>
            <a:off x="3694336" y="5713629"/>
            <a:ext cx="372181" cy="513139"/>
          </a:xfrm>
          <a:custGeom>
            <a:avLst/>
            <a:gdLst>
              <a:gd name="connsiteX0" fmla="*/ 1364 w 372181"/>
              <a:gd name="connsiteY0" fmla="*/ 1371 h 513139"/>
              <a:gd name="connsiteX1" fmla="*/ 217264 w 372181"/>
              <a:gd name="connsiteY1" fmla="*/ 315696 h 513139"/>
              <a:gd name="connsiteX2" fmla="*/ 356964 w 372181"/>
              <a:gd name="connsiteY2" fmla="*/ 496671 h 513139"/>
              <a:gd name="connsiteX3" fmla="*/ 328389 w 372181"/>
              <a:gd name="connsiteY3" fmla="*/ 449046 h 513139"/>
              <a:gd name="connsiteX4" fmla="*/ 1364 w 372181"/>
              <a:gd name="connsiteY4" fmla="*/ 1371 h 5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81" h="513139">
                <a:moveTo>
                  <a:pt x="1364" y="1371"/>
                </a:moveTo>
                <a:cubicBezTo>
                  <a:pt x="-17157" y="-20854"/>
                  <a:pt x="157997" y="233146"/>
                  <a:pt x="217264" y="315696"/>
                </a:cubicBezTo>
                <a:cubicBezTo>
                  <a:pt x="276531" y="398246"/>
                  <a:pt x="338443" y="474446"/>
                  <a:pt x="356964" y="496671"/>
                </a:cubicBezTo>
                <a:cubicBezTo>
                  <a:pt x="375485" y="518896"/>
                  <a:pt x="387656" y="531067"/>
                  <a:pt x="328389" y="449046"/>
                </a:cubicBezTo>
                <a:cubicBezTo>
                  <a:pt x="269122" y="367025"/>
                  <a:pt x="19885" y="23596"/>
                  <a:pt x="1364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4CA4743-41A0-3671-D636-A2D9DE2B2BE7}"/>
              </a:ext>
            </a:extLst>
          </p:cNvPr>
          <p:cNvSpPr/>
          <p:nvPr/>
        </p:nvSpPr>
        <p:spPr>
          <a:xfrm>
            <a:off x="4638515" y="6302245"/>
            <a:ext cx="72178" cy="293027"/>
          </a:xfrm>
          <a:custGeom>
            <a:avLst/>
            <a:gdLst>
              <a:gd name="connsiteX0" fmla="*/ 160 w 72178"/>
              <a:gd name="connsiteY0" fmla="*/ 130 h 293027"/>
              <a:gd name="connsiteX1" fmla="*/ 50960 w 72178"/>
              <a:gd name="connsiteY1" fmla="*/ 200155 h 293027"/>
              <a:gd name="connsiteX2" fmla="*/ 54135 w 72178"/>
              <a:gd name="connsiteY2" fmla="*/ 292230 h 293027"/>
              <a:gd name="connsiteX3" fmla="*/ 70010 w 72178"/>
              <a:gd name="connsiteY3" fmla="*/ 231905 h 293027"/>
              <a:gd name="connsiteX4" fmla="*/ 160 w 72178"/>
              <a:gd name="connsiteY4" fmla="*/ 130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8" h="293027">
                <a:moveTo>
                  <a:pt x="160" y="130"/>
                </a:moveTo>
                <a:cubicBezTo>
                  <a:pt x="-3015" y="-5162"/>
                  <a:pt x="41964" y="151472"/>
                  <a:pt x="50960" y="200155"/>
                </a:cubicBezTo>
                <a:cubicBezTo>
                  <a:pt x="59956" y="248838"/>
                  <a:pt x="50960" y="286938"/>
                  <a:pt x="54135" y="292230"/>
                </a:cubicBezTo>
                <a:cubicBezTo>
                  <a:pt x="57310" y="297522"/>
                  <a:pt x="79006" y="276355"/>
                  <a:pt x="70010" y="231905"/>
                </a:cubicBezTo>
                <a:cubicBezTo>
                  <a:pt x="61014" y="187455"/>
                  <a:pt x="3335" y="5422"/>
                  <a:pt x="160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23DA33EB-CFC1-D44E-BFEB-80CDF077186D}"/>
              </a:ext>
            </a:extLst>
          </p:cNvPr>
          <p:cNvSpPr/>
          <p:nvPr/>
        </p:nvSpPr>
        <p:spPr>
          <a:xfrm>
            <a:off x="3876666" y="2686027"/>
            <a:ext cx="238573" cy="777898"/>
          </a:xfrm>
          <a:custGeom>
            <a:avLst/>
            <a:gdLst>
              <a:gd name="connsiteX0" fmla="*/ 238134 w 238573"/>
              <a:gd name="connsiteY0" fmla="*/ 187348 h 777898"/>
              <a:gd name="connsiteX1" fmla="*/ 82559 w 238573"/>
              <a:gd name="connsiteY1" fmla="*/ 457223 h 777898"/>
              <a:gd name="connsiteX2" fmla="*/ 107959 w 238573"/>
              <a:gd name="connsiteY2" fmla="*/ 438173 h 777898"/>
              <a:gd name="connsiteX3" fmla="*/ 53984 w 238573"/>
              <a:gd name="connsiteY3" fmla="*/ 571523 h 777898"/>
              <a:gd name="connsiteX4" fmla="*/ 95259 w 238573"/>
              <a:gd name="connsiteY4" fmla="*/ 523898 h 777898"/>
              <a:gd name="connsiteX5" fmla="*/ 9 w 238573"/>
              <a:gd name="connsiteY5" fmla="*/ 777898 h 777898"/>
              <a:gd name="connsiteX6" fmla="*/ 101609 w 238573"/>
              <a:gd name="connsiteY6" fmla="*/ 527073 h 777898"/>
              <a:gd name="connsiteX7" fmla="*/ 76209 w 238573"/>
              <a:gd name="connsiteY7" fmla="*/ 568348 h 777898"/>
              <a:gd name="connsiteX8" fmla="*/ 111134 w 238573"/>
              <a:gd name="connsiteY8" fmla="*/ 428648 h 777898"/>
              <a:gd name="connsiteX9" fmla="*/ 136534 w 238573"/>
              <a:gd name="connsiteY9" fmla="*/ 371498 h 777898"/>
              <a:gd name="connsiteX10" fmla="*/ 130184 w 238573"/>
              <a:gd name="connsiteY10" fmla="*/ 23 h 777898"/>
              <a:gd name="connsiteX11" fmla="*/ 130184 w 238573"/>
              <a:gd name="connsiteY11" fmla="*/ 352448 h 777898"/>
              <a:gd name="connsiteX12" fmla="*/ 238134 w 238573"/>
              <a:gd name="connsiteY12" fmla="*/ 187348 h 7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573" h="777898">
                <a:moveTo>
                  <a:pt x="238134" y="187348"/>
                </a:moveTo>
                <a:cubicBezTo>
                  <a:pt x="230197" y="204810"/>
                  <a:pt x="104255" y="415419"/>
                  <a:pt x="82559" y="457223"/>
                </a:cubicBezTo>
                <a:cubicBezTo>
                  <a:pt x="60863" y="499027"/>
                  <a:pt x="112721" y="419123"/>
                  <a:pt x="107959" y="438173"/>
                </a:cubicBezTo>
                <a:cubicBezTo>
                  <a:pt x="103197" y="457223"/>
                  <a:pt x="56101" y="557236"/>
                  <a:pt x="53984" y="571523"/>
                </a:cubicBezTo>
                <a:cubicBezTo>
                  <a:pt x="51867" y="585811"/>
                  <a:pt x="104255" y="489502"/>
                  <a:pt x="95259" y="523898"/>
                </a:cubicBezTo>
                <a:cubicBezTo>
                  <a:pt x="86263" y="558294"/>
                  <a:pt x="-1049" y="777369"/>
                  <a:pt x="9" y="777898"/>
                </a:cubicBezTo>
                <a:cubicBezTo>
                  <a:pt x="1067" y="778427"/>
                  <a:pt x="88909" y="561998"/>
                  <a:pt x="101609" y="527073"/>
                </a:cubicBezTo>
                <a:cubicBezTo>
                  <a:pt x="114309" y="492148"/>
                  <a:pt x="74622" y="584752"/>
                  <a:pt x="76209" y="568348"/>
                </a:cubicBezTo>
                <a:cubicBezTo>
                  <a:pt x="77796" y="551944"/>
                  <a:pt x="101080" y="461456"/>
                  <a:pt x="111134" y="428648"/>
                </a:cubicBezTo>
                <a:cubicBezTo>
                  <a:pt x="121188" y="395840"/>
                  <a:pt x="133359" y="442935"/>
                  <a:pt x="136534" y="371498"/>
                </a:cubicBezTo>
                <a:cubicBezTo>
                  <a:pt x="139709" y="300061"/>
                  <a:pt x="131242" y="3198"/>
                  <a:pt x="130184" y="23"/>
                </a:cubicBezTo>
                <a:cubicBezTo>
                  <a:pt x="129126" y="-3152"/>
                  <a:pt x="116426" y="318581"/>
                  <a:pt x="130184" y="352448"/>
                </a:cubicBezTo>
                <a:cubicBezTo>
                  <a:pt x="143942" y="386315"/>
                  <a:pt x="246071" y="169886"/>
                  <a:pt x="238134" y="187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8E28B941-4EF2-03B2-E92B-6C219B920956}"/>
              </a:ext>
            </a:extLst>
          </p:cNvPr>
          <p:cNvSpPr/>
          <p:nvPr/>
        </p:nvSpPr>
        <p:spPr>
          <a:xfrm>
            <a:off x="5699114" y="2650988"/>
            <a:ext cx="149742" cy="577987"/>
          </a:xfrm>
          <a:custGeom>
            <a:avLst/>
            <a:gdLst>
              <a:gd name="connsiteX0" fmla="*/ 11 w 149742"/>
              <a:gd name="connsiteY0" fmla="*/ 137 h 577987"/>
              <a:gd name="connsiteX1" fmla="*/ 88911 w 149742"/>
              <a:gd name="connsiteY1" fmla="*/ 285887 h 577987"/>
              <a:gd name="connsiteX2" fmla="*/ 92086 w 149742"/>
              <a:gd name="connsiteY2" fmla="*/ 400187 h 577987"/>
              <a:gd name="connsiteX3" fmla="*/ 133361 w 149742"/>
              <a:gd name="connsiteY3" fmla="*/ 317637 h 577987"/>
              <a:gd name="connsiteX4" fmla="*/ 142886 w 149742"/>
              <a:gd name="connsiteY4" fmla="*/ 577987 h 577987"/>
              <a:gd name="connsiteX5" fmla="*/ 146061 w 149742"/>
              <a:gd name="connsiteY5" fmla="*/ 317637 h 577987"/>
              <a:gd name="connsiteX6" fmla="*/ 88911 w 149742"/>
              <a:gd name="connsiteY6" fmla="*/ 349387 h 577987"/>
              <a:gd name="connsiteX7" fmla="*/ 82561 w 149742"/>
              <a:gd name="connsiteY7" fmla="*/ 206512 h 577987"/>
              <a:gd name="connsiteX8" fmla="*/ 82561 w 149742"/>
              <a:gd name="connsiteY8" fmla="*/ 247787 h 577987"/>
              <a:gd name="connsiteX9" fmla="*/ 11 w 149742"/>
              <a:gd name="connsiteY9" fmla="*/ 137 h 5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42" h="577987">
                <a:moveTo>
                  <a:pt x="11" y="137"/>
                </a:moveTo>
                <a:cubicBezTo>
                  <a:pt x="1069" y="6487"/>
                  <a:pt x="73565" y="219212"/>
                  <a:pt x="88911" y="285887"/>
                </a:cubicBezTo>
                <a:cubicBezTo>
                  <a:pt x="104257" y="352562"/>
                  <a:pt x="84678" y="394895"/>
                  <a:pt x="92086" y="400187"/>
                </a:cubicBezTo>
                <a:cubicBezTo>
                  <a:pt x="99494" y="405479"/>
                  <a:pt x="124894" y="288004"/>
                  <a:pt x="133361" y="317637"/>
                </a:cubicBezTo>
                <a:cubicBezTo>
                  <a:pt x="141828" y="347270"/>
                  <a:pt x="140769" y="577987"/>
                  <a:pt x="142886" y="577987"/>
                </a:cubicBezTo>
                <a:cubicBezTo>
                  <a:pt x="145003" y="577987"/>
                  <a:pt x="155057" y="355737"/>
                  <a:pt x="146061" y="317637"/>
                </a:cubicBezTo>
                <a:cubicBezTo>
                  <a:pt x="137065" y="279537"/>
                  <a:pt x="99494" y="367908"/>
                  <a:pt x="88911" y="349387"/>
                </a:cubicBezTo>
                <a:cubicBezTo>
                  <a:pt x="78328" y="330866"/>
                  <a:pt x="83619" y="223445"/>
                  <a:pt x="82561" y="206512"/>
                </a:cubicBezTo>
                <a:cubicBezTo>
                  <a:pt x="81503" y="189579"/>
                  <a:pt x="96319" y="286416"/>
                  <a:pt x="82561" y="247787"/>
                </a:cubicBezTo>
                <a:cubicBezTo>
                  <a:pt x="68803" y="209158"/>
                  <a:pt x="-1047" y="-6213"/>
                  <a:pt x="11" y="1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9843463E-CADC-F439-F976-83006043C5DF}"/>
              </a:ext>
            </a:extLst>
          </p:cNvPr>
          <p:cNvSpPr/>
          <p:nvPr/>
        </p:nvSpPr>
        <p:spPr>
          <a:xfrm>
            <a:off x="5784537" y="2337696"/>
            <a:ext cx="356400" cy="1124552"/>
          </a:xfrm>
          <a:custGeom>
            <a:avLst/>
            <a:gdLst>
              <a:gd name="connsiteX0" fmla="*/ 3488 w 356400"/>
              <a:gd name="connsiteY0" fmla="*/ 8629 h 1124552"/>
              <a:gd name="connsiteX1" fmla="*/ 206688 w 356400"/>
              <a:gd name="connsiteY1" fmla="*/ 754754 h 1124552"/>
              <a:gd name="connsiteX2" fmla="*/ 203513 w 356400"/>
              <a:gd name="connsiteY2" fmla="*/ 710304 h 1124552"/>
              <a:gd name="connsiteX3" fmla="*/ 292413 w 356400"/>
              <a:gd name="connsiteY3" fmla="*/ 967479 h 1124552"/>
              <a:gd name="connsiteX4" fmla="*/ 282888 w 356400"/>
              <a:gd name="connsiteY4" fmla="*/ 938904 h 1124552"/>
              <a:gd name="connsiteX5" fmla="*/ 355913 w 356400"/>
              <a:gd name="connsiteY5" fmla="*/ 1123054 h 1124552"/>
              <a:gd name="connsiteX6" fmla="*/ 305113 w 356400"/>
              <a:gd name="connsiteY6" fmla="*/ 1002404 h 1124552"/>
              <a:gd name="connsiteX7" fmla="*/ 133663 w 356400"/>
              <a:gd name="connsiteY7" fmla="*/ 611879 h 1124552"/>
              <a:gd name="connsiteX8" fmla="*/ 200338 w 356400"/>
              <a:gd name="connsiteY8" fmla="*/ 742054 h 1124552"/>
              <a:gd name="connsiteX9" fmla="*/ 95563 w 356400"/>
              <a:gd name="connsiteY9" fmla="*/ 481704 h 1124552"/>
              <a:gd name="connsiteX10" fmla="*/ 82863 w 356400"/>
              <a:gd name="connsiteY10" fmla="*/ 478529 h 1124552"/>
              <a:gd name="connsiteX11" fmla="*/ 143188 w 356400"/>
              <a:gd name="connsiteY11" fmla="*/ 580129 h 1124552"/>
              <a:gd name="connsiteX12" fmla="*/ 66988 w 356400"/>
              <a:gd name="connsiteY12" fmla="*/ 316604 h 1124552"/>
              <a:gd name="connsiteX13" fmla="*/ 76513 w 356400"/>
              <a:gd name="connsiteY13" fmla="*/ 345179 h 1124552"/>
              <a:gd name="connsiteX14" fmla="*/ 3488 w 356400"/>
              <a:gd name="connsiteY14" fmla="*/ 8629 h 11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400" h="1124552">
                <a:moveTo>
                  <a:pt x="3488" y="8629"/>
                </a:moveTo>
                <a:cubicBezTo>
                  <a:pt x="25184" y="76892"/>
                  <a:pt x="173351" y="637808"/>
                  <a:pt x="206688" y="754754"/>
                </a:cubicBezTo>
                <a:cubicBezTo>
                  <a:pt x="240025" y="871700"/>
                  <a:pt x="189226" y="674850"/>
                  <a:pt x="203513" y="710304"/>
                </a:cubicBezTo>
                <a:cubicBezTo>
                  <a:pt x="217801" y="745758"/>
                  <a:pt x="279184" y="929379"/>
                  <a:pt x="292413" y="967479"/>
                </a:cubicBezTo>
                <a:cubicBezTo>
                  <a:pt x="305642" y="1005579"/>
                  <a:pt x="272305" y="912975"/>
                  <a:pt x="282888" y="938904"/>
                </a:cubicBezTo>
                <a:cubicBezTo>
                  <a:pt x="293471" y="964833"/>
                  <a:pt x="352209" y="1112471"/>
                  <a:pt x="355913" y="1123054"/>
                </a:cubicBezTo>
                <a:cubicBezTo>
                  <a:pt x="359617" y="1133637"/>
                  <a:pt x="342155" y="1087600"/>
                  <a:pt x="305113" y="1002404"/>
                </a:cubicBezTo>
                <a:cubicBezTo>
                  <a:pt x="268071" y="917208"/>
                  <a:pt x="151125" y="655271"/>
                  <a:pt x="133663" y="611879"/>
                </a:cubicBezTo>
                <a:cubicBezTo>
                  <a:pt x="116201" y="568487"/>
                  <a:pt x="206688" y="763750"/>
                  <a:pt x="200338" y="742054"/>
                </a:cubicBezTo>
                <a:cubicBezTo>
                  <a:pt x="193988" y="720358"/>
                  <a:pt x="115142" y="525625"/>
                  <a:pt x="95563" y="481704"/>
                </a:cubicBezTo>
                <a:cubicBezTo>
                  <a:pt x="75984" y="437783"/>
                  <a:pt x="74926" y="462125"/>
                  <a:pt x="82863" y="478529"/>
                </a:cubicBezTo>
                <a:cubicBezTo>
                  <a:pt x="90801" y="494933"/>
                  <a:pt x="145834" y="607117"/>
                  <a:pt x="143188" y="580129"/>
                </a:cubicBezTo>
                <a:cubicBezTo>
                  <a:pt x="140542" y="553142"/>
                  <a:pt x="78101" y="355762"/>
                  <a:pt x="66988" y="316604"/>
                </a:cubicBezTo>
                <a:cubicBezTo>
                  <a:pt x="55876" y="277446"/>
                  <a:pt x="84980" y="392275"/>
                  <a:pt x="76513" y="345179"/>
                </a:cubicBezTo>
                <a:cubicBezTo>
                  <a:pt x="68046" y="298083"/>
                  <a:pt x="-18208" y="-59634"/>
                  <a:pt x="3488" y="8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39BF029B-9081-44C1-DA01-24E55B30A863}"/>
              </a:ext>
            </a:extLst>
          </p:cNvPr>
          <p:cNvSpPr/>
          <p:nvPr/>
        </p:nvSpPr>
        <p:spPr>
          <a:xfrm>
            <a:off x="5851460" y="3301310"/>
            <a:ext cx="158840" cy="90517"/>
          </a:xfrm>
          <a:custGeom>
            <a:avLst/>
            <a:gdLst>
              <a:gd name="connsiteX0" fmla="*/ 65 w 158840"/>
              <a:gd name="connsiteY0" fmla="*/ 67365 h 90517"/>
              <a:gd name="connsiteX1" fmla="*/ 101665 w 158840"/>
              <a:gd name="connsiteY1" fmla="*/ 48315 h 90517"/>
              <a:gd name="connsiteX2" fmla="*/ 158815 w 158840"/>
              <a:gd name="connsiteY2" fmla="*/ 89590 h 90517"/>
              <a:gd name="connsiteX3" fmla="*/ 95315 w 158840"/>
              <a:gd name="connsiteY3" fmla="*/ 690 h 90517"/>
              <a:gd name="connsiteX4" fmla="*/ 117540 w 158840"/>
              <a:gd name="connsiteY4" fmla="*/ 48315 h 90517"/>
              <a:gd name="connsiteX5" fmla="*/ 65 w 158840"/>
              <a:gd name="connsiteY5" fmla="*/ 67365 h 9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40" h="90517">
                <a:moveTo>
                  <a:pt x="65" y="67365"/>
                </a:moveTo>
                <a:cubicBezTo>
                  <a:pt x="-2581" y="67365"/>
                  <a:pt x="75207" y="44611"/>
                  <a:pt x="101665" y="48315"/>
                </a:cubicBezTo>
                <a:cubicBezTo>
                  <a:pt x="128123" y="52019"/>
                  <a:pt x="159873" y="97527"/>
                  <a:pt x="158815" y="89590"/>
                </a:cubicBezTo>
                <a:cubicBezTo>
                  <a:pt x="157757" y="81653"/>
                  <a:pt x="102194" y="7569"/>
                  <a:pt x="95315" y="690"/>
                </a:cubicBezTo>
                <a:cubicBezTo>
                  <a:pt x="88436" y="-6189"/>
                  <a:pt x="129182" y="40377"/>
                  <a:pt x="117540" y="48315"/>
                </a:cubicBezTo>
                <a:cubicBezTo>
                  <a:pt x="105898" y="56252"/>
                  <a:pt x="2711" y="67365"/>
                  <a:pt x="65" y="6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EADA900C-A5FF-2C5C-AFB7-0EB44B8375BB}"/>
              </a:ext>
            </a:extLst>
          </p:cNvPr>
          <p:cNvSpPr/>
          <p:nvPr/>
        </p:nvSpPr>
        <p:spPr>
          <a:xfrm>
            <a:off x="4803775" y="3470275"/>
            <a:ext cx="115048" cy="124456"/>
          </a:xfrm>
          <a:custGeom>
            <a:avLst/>
            <a:gdLst>
              <a:gd name="connsiteX0" fmla="*/ 0 w 115048"/>
              <a:gd name="connsiteY0" fmla="*/ 0 h 124456"/>
              <a:gd name="connsiteX1" fmla="*/ 107950 w 115048"/>
              <a:gd name="connsiteY1" fmla="*/ 120650 h 124456"/>
              <a:gd name="connsiteX2" fmla="*/ 101600 w 115048"/>
              <a:gd name="connsiteY2" fmla="*/ 92075 h 124456"/>
              <a:gd name="connsiteX3" fmla="*/ 76200 w 115048"/>
              <a:gd name="connsiteY3" fmla="*/ 69850 h 124456"/>
              <a:gd name="connsiteX4" fmla="*/ 0 w 115048"/>
              <a:gd name="connsiteY4" fmla="*/ 0 h 12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48" h="124456">
                <a:moveTo>
                  <a:pt x="0" y="0"/>
                </a:moveTo>
                <a:cubicBezTo>
                  <a:pt x="45508" y="52652"/>
                  <a:pt x="91017" y="105304"/>
                  <a:pt x="107950" y="120650"/>
                </a:cubicBezTo>
                <a:cubicBezTo>
                  <a:pt x="124883" y="135996"/>
                  <a:pt x="106892" y="100542"/>
                  <a:pt x="101600" y="92075"/>
                </a:cubicBezTo>
                <a:cubicBezTo>
                  <a:pt x="96308" y="83608"/>
                  <a:pt x="76200" y="69850"/>
                  <a:pt x="76200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B8B643F-8D34-0358-8493-37CCCF9BEBD9}"/>
              </a:ext>
            </a:extLst>
          </p:cNvPr>
          <p:cNvSpPr/>
          <p:nvPr/>
        </p:nvSpPr>
        <p:spPr>
          <a:xfrm>
            <a:off x="4029059" y="3384134"/>
            <a:ext cx="415987" cy="35347"/>
          </a:xfrm>
          <a:custGeom>
            <a:avLst/>
            <a:gdLst>
              <a:gd name="connsiteX0" fmla="*/ 16 w 415987"/>
              <a:gd name="connsiteY0" fmla="*/ 35341 h 35347"/>
              <a:gd name="connsiteX1" fmla="*/ 263541 w 415987"/>
              <a:gd name="connsiteY1" fmla="*/ 3591 h 35347"/>
              <a:gd name="connsiteX2" fmla="*/ 415941 w 415987"/>
              <a:gd name="connsiteY2" fmla="*/ 19466 h 35347"/>
              <a:gd name="connsiteX3" fmla="*/ 276241 w 415987"/>
              <a:gd name="connsiteY3" fmla="*/ 416 h 35347"/>
              <a:gd name="connsiteX4" fmla="*/ 16 w 415987"/>
              <a:gd name="connsiteY4" fmla="*/ 35341 h 3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987" h="35347">
                <a:moveTo>
                  <a:pt x="16" y="35341"/>
                </a:moveTo>
                <a:cubicBezTo>
                  <a:pt x="-2101" y="35870"/>
                  <a:pt x="194220" y="6237"/>
                  <a:pt x="263541" y="3591"/>
                </a:cubicBezTo>
                <a:cubicBezTo>
                  <a:pt x="332862" y="945"/>
                  <a:pt x="413824" y="19995"/>
                  <a:pt x="415941" y="19466"/>
                </a:cubicBezTo>
                <a:cubicBezTo>
                  <a:pt x="418058" y="18937"/>
                  <a:pt x="348208" y="-3288"/>
                  <a:pt x="276241" y="416"/>
                </a:cubicBezTo>
                <a:cubicBezTo>
                  <a:pt x="204274" y="4120"/>
                  <a:pt x="2133" y="34812"/>
                  <a:pt x="16" y="3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0009411A-A40A-F96F-82FC-9E0C8DB174F7}"/>
              </a:ext>
            </a:extLst>
          </p:cNvPr>
          <p:cNvSpPr/>
          <p:nvPr/>
        </p:nvSpPr>
        <p:spPr>
          <a:xfrm>
            <a:off x="5089492" y="2378035"/>
            <a:ext cx="315720" cy="119289"/>
          </a:xfrm>
          <a:custGeom>
            <a:avLst/>
            <a:gdLst>
              <a:gd name="connsiteX0" fmla="*/ 33 w 315720"/>
              <a:gd name="connsiteY0" fmla="*/ 40 h 119289"/>
              <a:gd name="connsiteX1" fmla="*/ 288958 w 315720"/>
              <a:gd name="connsiteY1" fmla="*/ 111165 h 119289"/>
              <a:gd name="connsiteX2" fmla="*/ 269908 w 315720"/>
              <a:gd name="connsiteY2" fmla="*/ 98465 h 119289"/>
              <a:gd name="connsiteX3" fmla="*/ 33 w 315720"/>
              <a:gd name="connsiteY3" fmla="*/ 40 h 1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20" h="119289">
                <a:moveTo>
                  <a:pt x="33" y="40"/>
                </a:moveTo>
                <a:cubicBezTo>
                  <a:pt x="3208" y="2157"/>
                  <a:pt x="288958" y="111165"/>
                  <a:pt x="288958" y="111165"/>
                </a:cubicBezTo>
                <a:cubicBezTo>
                  <a:pt x="333937" y="127569"/>
                  <a:pt x="318591" y="116986"/>
                  <a:pt x="269908" y="98465"/>
                </a:cubicBezTo>
                <a:cubicBezTo>
                  <a:pt x="221225" y="79944"/>
                  <a:pt x="-3142" y="-2077"/>
                  <a:pt x="3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E605EC86-6CF1-D61A-5F21-3B8CB8539C30}"/>
              </a:ext>
            </a:extLst>
          </p:cNvPr>
          <p:cNvSpPr/>
          <p:nvPr/>
        </p:nvSpPr>
        <p:spPr>
          <a:xfrm>
            <a:off x="4772025" y="2574924"/>
            <a:ext cx="47763" cy="276561"/>
          </a:xfrm>
          <a:custGeom>
            <a:avLst/>
            <a:gdLst>
              <a:gd name="connsiteX0" fmla="*/ 0 w 47763"/>
              <a:gd name="connsiteY0" fmla="*/ 1 h 276561"/>
              <a:gd name="connsiteX1" fmla="*/ 34925 w 47763"/>
              <a:gd name="connsiteY1" fmla="*/ 174626 h 276561"/>
              <a:gd name="connsiteX2" fmla="*/ 41275 w 47763"/>
              <a:gd name="connsiteY2" fmla="*/ 276226 h 276561"/>
              <a:gd name="connsiteX3" fmla="*/ 47625 w 47763"/>
              <a:gd name="connsiteY3" fmla="*/ 206376 h 276561"/>
              <a:gd name="connsiteX4" fmla="*/ 34925 w 47763"/>
              <a:gd name="connsiteY4" fmla="*/ 177801 h 276561"/>
              <a:gd name="connsiteX5" fmla="*/ 0 w 47763"/>
              <a:gd name="connsiteY5" fmla="*/ 1 h 27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3" h="276561">
                <a:moveTo>
                  <a:pt x="0" y="1"/>
                </a:moveTo>
                <a:cubicBezTo>
                  <a:pt x="0" y="-528"/>
                  <a:pt x="28046" y="128589"/>
                  <a:pt x="34925" y="174626"/>
                </a:cubicBezTo>
                <a:cubicBezTo>
                  <a:pt x="41804" y="220664"/>
                  <a:pt x="39158" y="270934"/>
                  <a:pt x="41275" y="276226"/>
                </a:cubicBezTo>
                <a:cubicBezTo>
                  <a:pt x="43392" y="281518"/>
                  <a:pt x="48683" y="222780"/>
                  <a:pt x="47625" y="206376"/>
                </a:cubicBezTo>
                <a:cubicBezTo>
                  <a:pt x="46567" y="189972"/>
                  <a:pt x="42862" y="212197"/>
                  <a:pt x="34925" y="177801"/>
                </a:cubicBezTo>
                <a:cubicBezTo>
                  <a:pt x="26988" y="143405"/>
                  <a:pt x="0" y="530"/>
                  <a:pt x="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F61AF7E0-C1D2-8B12-5C17-119DD8D05C64}"/>
              </a:ext>
            </a:extLst>
          </p:cNvPr>
          <p:cNvSpPr/>
          <p:nvPr/>
        </p:nvSpPr>
        <p:spPr>
          <a:xfrm>
            <a:off x="5064075" y="2517700"/>
            <a:ext cx="22811" cy="496983"/>
          </a:xfrm>
          <a:custGeom>
            <a:avLst/>
            <a:gdLst>
              <a:gd name="connsiteX0" fmla="*/ 22275 w 22811"/>
              <a:gd name="connsiteY0" fmla="*/ 3250 h 496983"/>
              <a:gd name="connsiteX1" fmla="*/ 50 w 22811"/>
              <a:gd name="connsiteY1" fmla="*/ 489025 h 496983"/>
              <a:gd name="connsiteX2" fmla="*/ 15925 w 22811"/>
              <a:gd name="connsiteY2" fmla="*/ 285825 h 496983"/>
              <a:gd name="connsiteX3" fmla="*/ 22275 w 22811"/>
              <a:gd name="connsiteY3" fmla="*/ 3250 h 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1" h="496983">
                <a:moveTo>
                  <a:pt x="22275" y="3250"/>
                </a:moveTo>
                <a:cubicBezTo>
                  <a:pt x="19629" y="37117"/>
                  <a:pt x="1108" y="441929"/>
                  <a:pt x="50" y="489025"/>
                </a:cubicBezTo>
                <a:cubicBezTo>
                  <a:pt x="-1008" y="536121"/>
                  <a:pt x="14867" y="362025"/>
                  <a:pt x="15925" y="285825"/>
                </a:cubicBezTo>
                <a:cubicBezTo>
                  <a:pt x="16983" y="209625"/>
                  <a:pt x="24921" y="-30617"/>
                  <a:pt x="22275" y="32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8161154E-2EDA-4DF6-3138-AAF37BFAA794}"/>
              </a:ext>
            </a:extLst>
          </p:cNvPr>
          <p:cNvSpPr/>
          <p:nvPr/>
        </p:nvSpPr>
        <p:spPr>
          <a:xfrm>
            <a:off x="3762289" y="4308414"/>
            <a:ext cx="16197" cy="295719"/>
          </a:xfrm>
          <a:custGeom>
            <a:avLst/>
            <a:gdLst>
              <a:gd name="connsiteX0" fmla="*/ 9611 w 16197"/>
              <a:gd name="connsiteY0" fmla="*/ 61 h 295719"/>
              <a:gd name="connsiteX1" fmla="*/ 86 w 16197"/>
              <a:gd name="connsiteY1" fmla="*/ 209611 h 295719"/>
              <a:gd name="connsiteX2" fmla="*/ 15961 w 16197"/>
              <a:gd name="connsiteY2" fmla="*/ 295336 h 295719"/>
              <a:gd name="connsiteX3" fmla="*/ 9611 w 16197"/>
              <a:gd name="connsiteY3" fmla="*/ 231836 h 295719"/>
              <a:gd name="connsiteX4" fmla="*/ 9611 w 16197"/>
              <a:gd name="connsiteY4" fmla="*/ 61 h 29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7" h="295719">
                <a:moveTo>
                  <a:pt x="9611" y="61"/>
                </a:moveTo>
                <a:cubicBezTo>
                  <a:pt x="8024" y="-3643"/>
                  <a:pt x="-972" y="160399"/>
                  <a:pt x="86" y="209611"/>
                </a:cubicBezTo>
                <a:cubicBezTo>
                  <a:pt x="1144" y="258823"/>
                  <a:pt x="14374" y="291632"/>
                  <a:pt x="15961" y="295336"/>
                </a:cubicBezTo>
                <a:cubicBezTo>
                  <a:pt x="17548" y="299040"/>
                  <a:pt x="10669" y="275757"/>
                  <a:pt x="9611" y="231836"/>
                </a:cubicBezTo>
                <a:cubicBezTo>
                  <a:pt x="8553" y="187915"/>
                  <a:pt x="11198" y="3765"/>
                  <a:pt x="961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003E32C7-8EB6-0924-8CD7-D0E773FCE0DB}"/>
              </a:ext>
            </a:extLst>
          </p:cNvPr>
          <p:cNvSpPr/>
          <p:nvPr/>
        </p:nvSpPr>
        <p:spPr>
          <a:xfrm>
            <a:off x="3669846" y="3927848"/>
            <a:ext cx="19574" cy="536492"/>
          </a:xfrm>
          <a:custGeom>
            <a:avLst/>
            <a:gdLst>
              <a:gd name="connsiteX0" fmla="*/ 19504 w 19574"/>
              <a:gd name="connsiteY0" fmla="*/ 9152 h 536492"/>
              <a:gd name="connsiteX1" fmla="*/ 454 w 19574"/>
              <a:gd name="connsiteY1" fmla="*/ 533027 h 536492"/>
              <a:gd name="connsiteX2" fmla="*/ 6804 w 19574"/>
              <a:gd name="connsiteY2" fmla="*/ 225052 h 536492"/>
              <a:gd name="connsiteX3" fmla="*/ 19504 w 19574"/>
              <a:gd name="connsiteY3" fmla="*/ 9152 h 5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4" h="536492">
                <a:moveTo>
                  <a:pt x="19504" y="9152"/>
                </a:moveTo>
                <a:cubicBezTo>
                  <a:pt x="18446" y="60481"/>
                  <a:pt x="2571" y="497044"/>
                  <a:pt x="454" y="533027"/>
                </a:cubicBezTo>
                <a:cubicBezTo>
                  <a:pt x="-1663" y="569010"/>
                  <a:pt x="4158" y="315010"/>
                  <a:pt x="6804" y="225052"/>
                </a:cubicBezTo>
                <a:cubicBezTo>
                  <a:pt x="9450" y="135094"/>
                  <a:pt x="20562" y="-42177"/>
                  <a:pt x="19504" y="9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59CD5016-89E0-915F-82F0-CDDF2F641ECE}"/>
              </a:ext>
            </a:extLst>
          </p:cNvPr>
          <p:cNvSpPr/>
          <p:nvPr/>
        </p:nvSpPr>
        <p:spPr>
          <a:xfrm>
            <a:off x="3883025" y="2679678"/>
            <a:ext cx="25442" cy="590607"/>
          </a:xfrm>
          <a:custGeom>
            <a:avLst/>
            <a:gdLst>
              <a:gd name="connsiteX0" fmla="*/ 25400 w 25442"/>
              <a:gd name="connsiteY0" fmla="*/ 22 h 590607"/>
              <a:gd name="connsiteX1" fmla="*/ 6350 w 25442"/>
              <a:gd name="connsiteY1" fmla="*/ 349272 h 590607"/>
              <a:gd name="connsiteX2" fmla="*/ 19050 w 25442"/>
              <a:gd name="connsiteY2" fmla="*/ 590572 h 590607"/>
              <a:gd name="connsiteX3" fmla="*/ 0 w 25442"/>
              <a:gd name="connsiteY3" fmla="*/ 333397 h 590607"/>
              <a:gd name="connsiteX4" fmla="*/ 25400 w 25442"/>
              <a:gd name="connsiteY4" fmla="*/ 22 h 5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2" h="590607">
                <a:moveTo>
                  <a:pt x="25400" y="22"/>
                </a:moveTo>
                <a:cubicBezTo>
                  <a:pt x="26458" y="2668"/>
                  <a:pt x="7408" y="250847"/>
                  <a:pt x="6350" y="349272"/>
                </a:cubicBezTo>
                <a:cubicBezTo>
                  <a:pt x="5292" y="447697"/>
                  <a:pt x="20108" y="593218"/>
                  <a:pt x="19050" y="590572"/>
                </a:cubicBezTo>
                <a:cubicBezTo>
                  <a:pt x="17992" y="587926"/>
                  <a:pt x="0" y="432880"/>
                  <a:pt x="0" y="333397"/>
                </a:cubicBezTo>
                <a:cubicBezTo>
                  <a:pt x="0" y="233914"/>
                  <a:pt x="24342" y="-2624"/>
                  <a:pt x="2540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610D07C9-6441-BC6F-C2E7-0CE05052F4C5}"/>
              </a:ext>
            </a:extLst>
          </p:cNvPr>
          <p:cNvSpPr/>
          <p:nvPr/>
        </p:nvSpPr>
        <p:spPr>
          <a:xfrm>
            <a:off x="4638675" y="2749257"/>
            <a:ext cx="9680" cy="413531"/>
          </a:xfrm>
          <a:custGeom>
            <a:avLst/>
            <a:gdLst>
              <a:gd name="connsiteX0" fmla="*/ 0 w 9680"/>
              <a:gd name="connsiteY0" fmla="*/ 293 h 413531"/>
              <a:gd name="connsiteX1" fmla="*/ 9525 w 9680"/>
              <a:gd name="connsiteY1" fmla="*/ 216193 h 413531"/>
              <a:gd name="connsiteX2" fmla="*/ 0 w 9680"/>
              <a:gd name="connsiteY2" fmla="*/ 413043 h 413531"/>
              <a:gd name="connsiteX3" fmla="*/ 9525 w 9680"/>
              <a:gd name="connsiteY3" fmla="*/ 263818 h 413531"/>
              <a:gd name="connsiteX4" fmla="*/ 0 w 9680"/>
              <a:gd name="connsiteY4" fmla="*/ 293 h 41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0" h="413531">
                <a:moveTo>
                  <a:pt x="0" y="293"/>
                </a:moveTo>
                <a:cubicBezTo>
                  <a:pt x="0" y="-7644"/>
                  <a:pt x="9525" y="147401"/>
                  <a:pt x="9525" y="216193"/>
                </a:cubicBezTo>
                <a:cubicBezTo>
                  <a:pt x="9525" y="284985"/>
                  <a:pt x="0" y="405106"/>
                  <a:pt x="0" y="413043"/>
                </a:cubicBezTo>
                <a:cubicBezTo>
                  <a:pt x="0" y="420980"/>
                  <a:pt x="7938" y="330493"/>
                  <a:pt x="9525" y="263818"/>
                </a:cubicBezTo>
                <a:cubicBezTo>
                  <a:pt x="11112" y="197143"/>
                  <a:pt x="0" y="8230"/>
                  <a:pt x="0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4CC9EA7-014F-C1C4-EAEF-8C5477C50E82}"/>
              </a:ext>
            </a:extLst>
          </p:cNvPr>
          <p:cNvSpPr/>
          <p:nvPr/>
        </p:nvSpPr>
        <p:spPr>
          <a:xfrm>
            <a:off x="5349449" y="2740658"/>
            <a:ext cx="19543" cy="475356"/>
          </a:xfrm>
          <a:custGeom>
            <a:avLst/>
            <a:gdLst>
              <a:gd name="connsiteX0" fmla="*/ 19476 w 19543"/>
              <a:gd name="connsiteY0" fmla="*/ 2542 h 475356"/>
              <a:gd name="connsiteX1" fmla="*/ 426 w 19543"/>
              <a:gd name="connsiteY1" fmla="*/ 466092 h 475356"/>
              <a:gd name="connsiteX2" fmla="*/ 6776 w 19543"/>
              <a:gd name="connsiteY2" fmla="*/ 288292 h 475356"/>
              <a:gd name="connsiteX3" fmla="*/ 19476 w 19543"/>
              <a:gd name="connsiteY3" fmla="*/ 2542 h 4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3" h="475356">
                <a:moveTo>
                  <a:pt x="19476" y="2542"/>
                </a:moveTo>
                <a:cubicBezTo>
                  <a:pt x="18418" y="32175"/>
                  <a:pt x="2543" y="418467"/>
                  <a:pt x="426" y="466092"/>
                </a:cubicBezTo>
                <a:cubicBezTo>
                  <a:pt x="-1691" y="513717"/>
                  <a:pt x="4659" y="366079"/>
                  <a:pt x="6776" y="288292"/>
                </a:cubicBezTo>
                <a:cubicBezTo>
                  <a:pt x="8893" y="210505"/>
                  <a:pt x="20534" y="-27091"/>
                  <a:pt x="19476" y="2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4D474C4F-D2D5-668A-AFEB-CD32FC71503A}"/>
              </a:ext>
            </a:extLst>
          </p:cNvPr>
          <p:cNvSpPr/>
          <p:nvPr/>
        </p:nvSpPr>
        <p:spPr>
          <a:xfrm>
            <a:off x="5458888" y="2672753"/>
            <a:ext cx="130033" cy="503284"/>
          </a:xfrm>
          <a:custGeom>
            <a:avLst/>
            <a:gdLst>
              <a:gd name="connsiteX0" fmla="*/ 129112 w 130033"/>
              <a:gd name="connsiteY0" fmla="*/ 3772 h 503284"/>
              <a:gd name="connsiteX1" fmla="*/ 2112 w 130033"/>
              <a:gd name="connsiteY1" fmla="*/ 495897 h 503284"/>
              <a:gd name="connsiteX2" fmla="*/ 56087 w 130033"/>
              <a:gd name="connsiteY2" fmla="*/ 279997 h 503284"/>
              <a:gd name="connsiteX3" fmla="*/ 129112 w 130033"/>
              <a:gd name="connsiteY3" fmla="*/ 3772 h 5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3" h="503284">
                <a:moveTo>
                  <a:pt x="129112" y="3772"/>
                </a:moveTo>
                <a:cubicBezTo>
                  <a:pt x="120116" y="39755"/>
                  <a:pt x="14283" y="449859"/>
                  <a:pt x="2112" y="495897"/>
                </a:cubicBezTo>
                <a:cubicBezTo>
                  <a:pt x="-10059" y="541935"/>
                  <a:pt x="33333" y="360959"/>
                  <a:pt x="56087" y="279997"/>
                </a:cubicBezTo>
                <a:cubicBezTo>
                  <a:pt x="78841" y="199035"/>
                  <a:pt x="138108" y="-32211"/>
                  <a:pt x="129112" y="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E4F0BEC-0B2B-B526-7118-129783B3DBC0}"/>
              </a:ext>
            </a:extLst>
          </p:cNvPr>
          <p:cNvSpPr/>
          <p:nvPr/>
        </p:nvSpPr>
        <p:spPr>
          <a:xfrm>
            <a:off x="4933705" y="3034799"/>
            <a:ext cx="19307" cy="349948"/>
          </a:xfrm>
          <a:custGeom>
            <a:avLst/>
            <a:gdLst>
              <a:gd name="connsiteX0" fmla="*/ 19295 w 19307"/>
              <a:gd name="connsiteY0" fmla="*/ 501 h 349948"/>
              <a:gd name="connsiteX1" fmla="*/ 3420 w 19307"/>
              <a:gd name="connsiteY1" fmla="*/ 270376 h 349948"/>
              <a:gd name="connsiteX2" fmla="*/ 16120 w 19307"/>
              <a:gd name="connsiteY2" fmla="*/ 349751 h 349948"/>
              <a:gd name="connsiteX3" fmla="*/ 12945 w 19307"/>
              <a:gd name="connsiteY3" fmla="*/ 254501 h 349948"/>
              <a:gd name="connsiteX4" fmla="*/ 245 w 19307"/>
              <a:gd name="connsiteY4" fmla="*/ 203701 h 349948"/>
              <a:gd name="connsiteX5" fmla="*/ 19295 w 19307"/>
              <a:gd name="connsiteY5" fmla="*/ 501 h 34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7" h="349948">
                <a:moveTo>
                  <a:pt x="19295" y="501"/>
                </a:moveTo>
                <a:cubicBezTo>
                  <a:pt x="19824" y="11613"/>
                  <a:pt x="3949" y="212168"/>
                  <a:pt x="3420" y="270376"/>
                </a:cubicBezTo>
                <a:cubicBezTo>
                  <a:pt x="2891" y="328584"/>
                  <a:pt x="14532" y="352397"/>
                  <a:pt x="16120" y="349751"/>
                </a:cubicBezTo>
                <a:cubicBezTo>
                  <a:pt x="17707" y="347105"/>
                  <a:pt x="15591" y="278843"/>
                  <a:pt x="12945" y="254501"/>
                </a:cubicBezTo>
                <a:cubicBezTo>
                  <a:pt x="10299" y="230159"/>
                  <a:pt x="-1872" y="241272"/>
                  <a:pt x="245" y="203701"/>
                </a:cubicBezTo>
                <a:cubicBezTo>
                  <a:pt x="2362" y="166130"/>
                  <a:pt x="18766" y="-10611"/>
                  <a:pt x="19295" y="5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7A5A0BF2-B77A-754B-ACF1-5E3FC8262AC9}"/>
              </a:ext>
            </a:extLst>
          </p:cNvPr>
          <p:cNvSpPr/>
          <p:nvPr/>
        </p:nvSpPr>
        <p:spPr>
          <a:xfrm>
            <a:off x="3690541" y="5156742"/>
            <a:ext cx="17859" cy="491588"/>
          </a:xfrm>
          <a:custGeom>
            <a:avLst/>
            <a:gdLst>
              <a:gd name="connsiteX0" fmla="*/ 17859 w 17859"/>
              <a:gd name="connsiteY0" fmla="*/ 2633 h 491588"/>
              <a:gd name="connsiteX1" fmla="*/ 1984 w 17859"/>
              <a:gd name="connsiteY1" fmla="*/ 482058 h 491588"/>
              <a:gd name="connsiteX2" fmla="*/ 1984 w 17859"/>
              <a:gd name="connsiteY2" fmla="*/ 297908 h 491588"/>
              <a:gd name="connsiteX3" fmla="*/ 17859 w 17859"/>
              <a:gd name="connsiteY3" fmla="*/ 2633 h 4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" h="491588">
                <a:moveTo>
                  <a:pt x="17859" y="2633"/>
                </a:moveTo>
                <a:cubicBezTo>
                  <a:pt x="17859" y="33325"/>
                  <a:pt x="4630" y="432846"/>
                  <a:pt x="1984" y="482058"/>
                </a:cubicBezTo>
                <a:cubicBezTo>
                  <a:pt x="-662" y="531271"/>
                  <a:pt x="-662" y="377812"/>
                  <a:pt x="1984" y="297908"/>
                </a:cubicBezTo>
                <a:cubicBezTo>
                  <a:pt x="4630" y="218004"/>
                  <a:pt x="17859" y="-28059"/>
                  <a:pt x="17859" y="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75E3A082-CB27-75B0-69FD-C01B69841936}"/>
              </a:ext>
            </a:extLst>
          </p:cNvPr>
          <p:cNvSpPr/>
          <p:nvPr/>
        </p:nvSpPr>
        <p:spPr>
          <a:xfrm>
            <a:off x="4165600" y="5108336"/>
            <a:ext cx="34102" cy="341042"/>
          </a:xfrm>
          <a:custGeom>
            <a:avLst/>
            <a:gdLst>
              <a:gd name="connsiteX0" fmla="*/ 0 w 34102"/>
              <a:gd name="connsiteY0" fmla="*/ 239 h 341042"/>
              <a:gd name="connsiteX1" fmla="*/ 31750 w 34102"/>
              <a:gd name="connsiteY1" fmla="*/ 216139 h 341042"/>
              <a:gd name="connsiteX2" fmla="*/ 31750 w 34102"/>
              <a:gd name="connsiteY2" fmla="*/ 339964 h 341042"/>
              <a:gd name="connsiteX3" fmla="*/ 31750 w 34102"/>
              <a:gd name="connsiteY3" fmla="*/ 260589 h 341042"/>
              <a:gd name="connsiteX4" fmla="*/ 0 w 34102"/>
              <a:gd name="connsiteY4" fmla="*/ 239 h 34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341042">
                <a:moveTo>
                  <a:pt x="0" y="239"/>
                </a:moveTo>
                <a:cubicBezTo>
                  <a:pt x="0" y="-7169"/>
                  <a:pt x="26458" y="159518"/>
                  <a:pt x="31750" y="216139"/>
                </a:cubicBezTo>
                <a:cubicBezTo>
                  <a:pt x="37042" y="272760"/>
                  <a:pt x="31750" y="339964"/>
                  <a:pt x="31750" y="339964"/>
                </a:cubicBezTo>
                <a:cubicBezTo>
                  <a:pt x="31750" y="347372"/>
                  <a:pt x="37042" y="316151"/>
                  <a:pt x="31750" y="260589"/>
                </a:cubicBezTo>
                <a:cubicBezTo>
                  <a:pt x="26458" y="205027"/>
                  <a:pt x="0" y="7647"/>
                  <a:pt x="0" y="2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0B1F9A2E-EE39-BDBD-BD9D-04C9B18E40AF}"/>
              </a:ext>
            </a:extLst>
          </p:cNvPr>
          <p:cNvSpPr/>
          <p:nvPr/>
        </p:nvSpPr>
        <p:spPr>
          <a:xfrm>
            <a:off x="4066499" y="4894999"/>
            <a:ext cx="22913" cy="543438"/>
          </a:xfrm>
          <a:custGeom>
            <a:avLst/>
            <a:gdLst>
              <a:gd name="connsiteX0" fmla="*/ 22901 w 22913"/>
              <a:gd name="connsiteY0" fmla="*/ 851 h 543438"/>
              <a:gd name="connsiteX1" fmla="*/ 3851 w 22913"/>
              <a:gd name="connsiteY1" fmla="*/ 470751 h 543438"/>
              <a:gd name="connsiteX2" fmla="*/ 7026 w 22913"/>
              <a:gd name="connsiteY2" fmla="*/ 531076 h 543438"/>
              <a:gd name="connsiteX3" fmla="*/ 676 w 22913"/>
              <a:gd name="connsiteY3" fmla="*/ 359626 h 543438"/>
              <a:gd name="connsiteX4" fmla="*/ 22901 w 22913"/>
              <a:gd name="connsiteY4" fmla="*/ 851 h 5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3" h="543438">
                <a:moveTo>
                  <a:pt x="22901" y="851"/>
                </a:moveTo>
                <a:cubicBezTo>
                  <a:pt x="23430" y="19372"/>
                  <a:pt x="6497" y="382380"/>
                  <a:pt x="3851" y="470751"/>
                </a:cubicBezTo>
                <a:cubicBezTo>
                  <a:pt x="1205" y="559122"/>
                  <a:pt x="7555" y="549597"/>
                  <a:pt x="7026" y="531076"/>
                </a:cubicBezTo>
                <a:cubicBezTo>
                  <a:pt x="6497" y="512555"/>
                  <a:pt x="-2499" y="447997"/>
                  <a:pt x="676" y="359626"/>
                </a:cubicBezTo>
                <a:cubicBezTo>
                  <a:pt x="3851" y="271255"/>
                  <a:pt x="22372" y="-17670"/>
                  <a:pt x="22901" y="8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B615F59-C15B-BC77-9FCF-62C18C3F6121}"/>
              </a:ext>
            </a:extLst>
          </p:cNvPr>
          <p:cNvSpPr/>
          <p:nvPr/>
        </p:nvSpPr>
        <p:spPr>
          <a:xfrm>
            <a:off x="6233518" y="4749798"/>
            <a:ext cx="37107" cy="180983"/>
          </a:xfrm>
          <a:custGeom>
            <a:avLst/>
            <a:gdLst>
              <a:gd name="connsiteX0" fmla="*/ 37107 w 37107"/>
              <a:gd name="connsiteY0" fmla="*/ 2 h 180983"/>
              <a:gd name="connsiteX1" fmla="*/ 2182 w 37107"/>
              <a:gd name="connsiteY1" fmla="*/ 117477 h 180983"/>
              <a:gd name="connsiteX2" fmla="*/ 5357 w 37107"/>
              <a:gd name="connsiteY2" fmla="*/ 180977 h 180983"/>
              <a:gd name="connsiteX3" fmla="*/ 2182 w 37107"/>
              <a:gd name="connsiteY3" fmla="*/ 120652 h 180983"/>
              <a:gd name="connsiteX4" fmla="*/ 37107 w 37107"/>
              <a:gd name="connsiteY4" fmla="*/ 2 h 1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7" h="180983">
                <a:moveTo>
                  <a:pt x="37107" y="2"/>
                </a:moveTo>
                <a:cubicBezTo>
                  <a:pt x="37107" y="-527"/>
                  <a:pt x="7474" y="87315"/>
                  <a:pt x="2182" y="117477"/>
                </a:cubicBezTo>
                <a:cubicBezTo>
                  <a:pt x="-3110" y="147639"/>
                  <a:pt x="5357" y="180448"/>
                  <a:pt x="5357" y="180977"/>
                </a:cubicBezTo>
                <a:cubicBezTo>
                  <a:pt x="5357" y="181506"/>
                  <a:pt x="-4168" y="147110"/>
                  <a:pt x="2182" y="120652"/>
                </a:cubicBezTo>
                <a:cubicBezTo>
                  <a:pt x="8532" y="94194"/>
                  <a:pt x="37107" y="531"/>
                  <a:pt x="37107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CD032AF1-CAA7-EE5C-EF12-B5DAF1982D37}"/>
              </a:ext>
            </a:extLst>
          </p:cNvPr>
          <p:cNvSpPr/>
          <p:nvPr/>
        </p:nvSpPr>
        <p:spPr>
          <a:xfrm>
            <a:off x="6038689" y="5019664"/>
            <a:ext cx="12882" cy="136580"/>
          </a:xfrm>
          <a:custGeom>
            <a:avLst/>
            <a:gdLst>
              <a:gd name="connsiteX0" fmla="*/ 9686 w 12882"/>
              <a:gd name="connsiteY0" fmla="*/ 11 h 136580"/>
              <a:gd name="connsiteX1" fmla="*/ 3336 w 12882"/>
              <a:gd name="connsiteY1" fmla="*/ 92086 h 136580"/>
              <a:gd name="connsiteX2" fmla="*/ 12861 w 12882"/>
              <a:gd name="connsiteY2" fmla="*/ 136536 h 136580"/>
              <a:gd name="connsiteX3" fmla="*/ 161 w 12882"/>
              <a:gd name="connsiteY3" fmla="*/ 98436 h 136580"/>
              <a:gd name="connsiteX4" fmla="*/ 9686 w 12882"/>
              <a:gd name="connsiteY4" fmla="*/ 11 h 13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" h="136580">
                <a:moveTo>
                  <a:pt x="9686" y="11"/>
                </a:moveTo>
                <a:cubicBezTo>
                  <a:pt x="10215" y="-1047"/>
                  <a:pt x="2807" y="69332"/>
                  <a:pt x="3336" y="92086"/>
                </a:cubicBezTo>
                <a:cubicBezTo>
                  <a:pt x="3865" y="114840"/>
                  <a:pt x="13390" y="135478"/>
                  <a:pt x="12861" y="136536"/>
                </a:cubicBezTo>
                <a:cubicBezTo>
                  <a:pt x="12332" y="137594"/>
                  <a:pt x="1748" y="119603"/>
                  <a:pt x="161" y="98436"/>
                </a:cubicBezTo>
                <a:cubicBezTo>
                  <a:pt x="-1426" y="77269"/>
                  <a:pt x="9157" y="1069"/>
                  <a:pt x="9686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8EAB8CB-E630-BE1F-D0DE-7F455DAE7CE0}"/>
              </a:ext>
            </a:extLst>
          </p:cNvPr>
          <p:cNvSpPr/>
          <p:nvPr/>
        </p:nvSpPr>
        <p:spPr>
          <a:xfrm>
            <a:off x="6299172" y="5454649"/>
            <a:ext cx="43163" cy="250956"/>
          </a:xfrm>
          <a:custGeom>
            <a:avLst/>
            <a:gdLst>
              <a:gd name="connsiteX0" fmla="*/ 28 w 43163"/>
              <a:gd name="connsiteY0" fmla="*/ 1 h 250956"/>
              <a:gd name="connsiteX1" fmla="*/ 31778 w 43163"/>
              <a:gd name="connsiteY1" fmla="*/ 136526 h 250956"/>
              <a:gd name="connsiteX2" fmla="*/ 22253 w 43163"/>
              <a:gd name="connsiteY2" fmla="*/ 250826 h 250956"/>
              <a:gd name="connsiteX3" fmla="*/ 41303 w 43163"/>
              <a:gd name="connsiteY3" fmla="*/ 158751 h 250956"/>
              <a:gd name="connsiteX4" fmla="*/ 38128 w 43163"/>
              <a:gd name="connsiteY4" fmla="*/ 133351 h 250956"/>
              <a:gd name="connsiteX5" fmla="*/ 28 w 43163"/>
              <a:gd name="connsiteY5" fmla="*/ 1 h 25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63" h="250956">
                <a:moveTo>
                  <a:pt x="28" y="1"/>
                </a:moveTo>
                <a:cubicBezTo>
                  <a:pt x="-1030" y="530"/>
                  <a:pt x="28074" y="94722"/>
                  <a:pt x="31778" y="136526"/>
                </a:cubicBezTo>
                <a:cubicBezTo>
                  <a:pt x="35482" y="178330"/>
                  <a:pt x="20666" y="247122"/>
                  <a:pt x="22253" y="250826"/>
                </a:cubicBezTo>
                <a:cubicBezTo>
                  <a:pt x="23840" y="254530"/>
                  <a:pt x="38657" y="178330"/>
                  <a:pt x="41303" y="158751"/>
                </a:cubicBezTo>
                <a:cubicBezTo>
                  <a:pt x="43949" y="139172"/>
                  <a:pt x="44478" y="155047"/>
                  <a:pt x="38128" y="133351"/>
                </a:cubicBezTo>
                <a:cubicBezTo>
                  <a:pt x="31778" y="111655"/>
                  <a:pt x="1086" y="-528"/>
                  <a:pt x="28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5E020AD-3053-8F53-7D6D-127FBB7BE8AA}"/>
              </a:ext>
            </a:extLst>
          </p:cNvPr>
          <p:cNvSpPr/>
          <p:nvPr/>
        </p:nvSpPr>
        <p:spPr>
          <a:xfrm>
            <a:off x="6245197" y="4470322"/>
            <a:ext cx="88451" cy="178291"/>
          </a:xfrm>
          <a:custGeom>
            <a:avLst/>
            <a:gdLst>
              <a:gd name="connsiteX0" fmla="*/ 28 w 88451"/>
              <a:gd name="connsiteY0" fmla="*/ 78 h 178291"/>
              <a:gd name="connsiteX1" fmla="*/ 76228 w 88451"/>
              <a:gd name="connsiteY1" fmla="*/ 120728 h 178291"/>
              <a:gd name="connsiteX2" fmla="*/ 73053 w 88451"/>
              <a:gd name="connsiteY2" fmla="*/ 177878 h 178291"/>
              <a:gd name="connsiteX3" fmla="*/ 85753 w 88451"/>
              <a:gd name="connsiteY3" fmla="*/ 139778 h 178291"/>
              <a:gd name="connsiteX4" fmla="*/ 28 w 88451"/>
              <a:gd name="connsiteY4" fmla="*/ 78 h 1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51" h="178291">
                <a:moveTo>
                  <a:pt x="28" y="78"/>
                </a:moveTo>
                <a:cubicBezTo>
                  <a:pt x="-1559" y="-3097"/>
                  <a:pt x="64057" y="91095"/>
                  <a:pt x="76228" y="120728"/>
                </a:cubicBezTo>
                <a:cubicBezTo>
                  <a:pt x="88399" y="150361"/>
                  <a:pt x="71466" y="174703"/>
                  <a:pt x="73053" y="177878"/>
                </a:cubicBezTo>
                <a:cubicBezTo>
                  <a:pt x="74640" y="181053"/>
                  <a:pt x="95807" y="165707"/>
                  <a:pt x="85753" y="139778"/>
                </a:cubicBezTo>
                <a:cubicBezTo>
                  <a:pt x="75699" y="113849"/>
                  <a:pt x="1615" y="3253"/>
                  <a:pt x="2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62C2C196-2E3E-FECD-757C-4F534A55A38A}"/>
              </a:ext>
            </a:extLst>
          </p:cNvPr>
          <p:cNvSpPr/>
          <p:nvPr/>
        </p:nvSpPr>
        <p:spPr>
          <a:xfrm>
            <a:off x="3624233" y="3984582"/>
            <a:ext cx="58903" cy="770174"/>
          </a:xfrm>
          <a:custGeom>
            <a:avLst/>
            <a:gdLst>
              <a:gd name="connsiteX0" fmla="*/ 58767 w 58903"/>
              <a:gd name="connsiteY0" fmla="*/ 43 h 770174"/>
              <a:gd name="connsiteX1" fmla="*/ 17492 w 58903"/>
              <a:gd name="connsiteY1" fmla="*/ 317543 h 770174"/>
              <a:gd name="connsiteX2" fmla="*/ 14317 w 58903"/>
              <a:gd name="connsiteY2" fmla="*/ 517568 h 770174"/>
              <a:gd name="connsiteX3" fmla="*/ 17492 w 58903"/>
              <a:gd name="connsiteY3" fmla="*/ 431843 h 770174"/>
              <a:gd name="connsiteX4" fmla="*/ 4792 w 58903"/>
              <a:gd name="connsiteY4" fmla="*/ 628693 h 770174"/>
              <a:gd name="connsiteX5" fmla="*/ 4792 w 58903"/>
              <a:gd name="connsiteY5" fmla="*/ 765218 h 770174"/>
              <a:gd name="connsiteX6" fmla="*/ 11142 w 58903"/>
              <a:gd name="connsiteY6" fmla="*/ 450893 h 770174"/>
              <a:gd name="connsiteX7" fmla="*/ 11142 w 58903"/>
              <a:gd name="connsiteY7" fmla="*/ 308018 h 770174"/>
              <a:gd name="connsiteX8" fmla="*/ 1617 w 58903"/>
              <a:gd name="connsiteY8" fmla="*/ 339768 h 770174"/>
              <a:gd name="connsiteX9" fmla="*/ 58767 w 58903"/>
              <a:gd name="connsiteY9" fmla="*/ 43 h 7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3" h="770174">
                <a:moveTo>
                  <a:pt x="58767" y="43"/>
                </a:moveTo>
                <a:cubicBezTo>
                  <a:pt x="61413" y="-3661"/>
                  <a:pt x="24900" y="231289"/>
                  <a:pt x="17492" y="317543"/>
                </a:cubicBezTo>
                <a:cubicBezTo>
                  <a:pt x="10084" y="403797"/>
                  <a:pt x="14317" y="498518"/>
                  <a:pt x="14317" y="517568"/>
                </a:cubicBezTo>
                <a:cubicBezTo>
                  <a:pt x="14317" y="536618"/>
                  <a:pt x="19079" y="413322"/>
                  <a:pt x="17492" y="431843"/>
                </a:cubicBezTo>
                <a:cubicBezTo>
                  <a:pt x="15905" y="450364"/>
                  <a:pt x="6909" y="573131"/>
                  <a:pt x="4792" y="628693"/>
                </a:cubicBezTo>
                <a:cubicBezTo>
                  <a:pt x="2675" y="684255"/>
                  <a:pt x="3734" y="794851"/>
                  <a:pt x="4792" y="765218"/>
                </a:cubicBezTo>
                <a:cubicBezTo>
                  <a:pt x="5850" y="735585"/>
                  <a:pt x="10084" y="527093"/>
                  <a:pt x="11142" y="450893"/>
                </a:cubicBezTo>
                <a:cubicBezTo>
                  <a:pt x="12200" y="374693"/>
                  <a:pt x="12729" y="326539"/>
                  <a:pt x="11142" y="308018"/>
                </a:cubicBezTo>
                <a:cubicBezTo>
                  <a:pt x="9555" y="289497"/>
                  <a:pt x="-4733" y="385806"/>
                  <a:pt x="1617" y="339768"/>
                </a:cubicBezTo>
                <a:cubicBezTo>
                  <a:pt x="7967" y="293730"/>
                  <a:pt x="56121" y="3747"/>
                  <a:pt x="5876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A40CB4D-9DC4-7D02-B956-C5A7C330758D}"/>
              </a:ext>
            </a:extLst>
          </p:cNvPr>
          <p:cNvSpPr/>
          <p:nvPr/>
        </p:nvSpPr>
        <p:spPr>
          <a:xfrm>
            <a:off x="3980964" y="4878929"/>
            <a:ext cx="21123" cy="361903"/>
          </a:xfrm>
          <a:custGeom>
            <a:avLst/>
            <a:gdLst>
              <a:gd name="connsiteX0" fmla="*/ 486 w 21123"/>
              <a:gd name="connsiteY0" fmla="*/ 1046 h 361903"/>
              <a:gd name="connsiteX1" fmla="*/ 6836 w 21123"/>
              <a:gd name="connsiteY1" fmla="*/ 172496 h 361903"/>
              <a:gd name="connsiteX2" fmla="*/ 19536 w 21123"/>
              <a:gd name="connsiteY2" fmla="*/ 359821 h 361903"/>
              <a:gd name="connsiteX3" fmla="*/ 19536 w 21123"/>
              <a:gd name="connsiteY3" fmla="*/ 255046 h 361903"/>
              <a:gd name="connsiteX4" fmla="*/ 486 w 21123"/>
              <a:gd name="connsiteY4" fmla="*/ 1046 h 3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" h="361903">
                <a:moveTo>
                  <a:pt x="486" y="1046"/>
                </a:moveTo>
                <a:cubicBezTo>
                  <a:pt x="-1631" y="-12712"/>
                  <a:pt x="3661" y="112700"/>
                  <a:pt x="6836" y="172496"/>
                </a:cubicBezTo>
                <a:cubicBezTo>
                  <a:pt x="10011" y="232292"/>
                  <a:pt x="17419" y="346063"/>
                  <a:pt x="19536" y="359821"/>
                </a:cubicBezTo>
                <a:cubicBezTo>
                  <a:pt x="21653" y="373579"/>
                  <a:pt x="21653" y="316958"/>
                  <a:pt x="19536" y="255046"/>
                </a:cubicBezTo>
                <a:cubicBezTo>
                  <a:pt x="17419" y="193134"/>
                  <a:pt x="2603" y="14804"/>
                  <a:pt x="486" y="10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58CA5C44-A940-7ACE-8B0D-29A11BEF49A9}"/>
              </a:ext>
            </a:extLst>
          </p:cNvPr>
          <p:cNvSpPr/>
          <p:nvPr/>
        </p:nvSpPr>
        <p:spPr>
          <a:xfrm>
            <a:off x="3892426" y="5543250"/>
            <a:ext cx="239354" cy="378724"/>
          </a:xfrm>
          <a:custGeom>
            <a:avLst/>
            <a:gdLst>
              <a:gd name="connsiteX0" fmla="*/ 124 w 239354"/>
              <a:gd name="connsiteY0" fmla="*/ 300 h 378724"/>
              <a:gd name="connsiteX1" fmla="*/ 168399 w 239354"/>
              <a:gd name="connsiteY1" fmla="*/ 206675 h 378724"/>
              <a:gd name="connsiteX2" fmla="*/ 238249 w 239354"/>
              <a:gd name="connsiteY2" fmla="*/ 378125 h 378724"/>
              <a:gd name="connsiteX3" fmla="*/ 196974 w 239354"/>
              <a:gd name="connsiteY3" fmla="*/ 254300 h 378724"/>
              <a:gd name="connsiteX4" fmla="*/ 124 w 239354"/>
              <a:gd name="connsiteY4" fmla="*/ 300 h 37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54" h="378724">
                <a:moveTo>
                  <a:pt x="124" y="300"/>
                </a:moveTo>
                <a:cubicBezTo>
                  <a:pt x="-4639" y="-7638"/>
                  <a:pt x="128712" y="143704"/>
                  <a:pt x="168399" y="206675"/>
                </a:cubicBezTo>
                <a:cubicBezTo>
                  <a:pt x="208086" y="269646"/>
                  <a:pt x="233487" y="370188"/>
                  <a:pt x="238249" y="378125"/>
                </a:cubicBezTo>
                <a:cubicBezTo>
                  <a:pt x="243012" y="386063"/>
                  <a:pt x="232957" y="313567"/>
                  <a:pt x="196974" y="254300"/>
                </a:cubicBezTo>
                <a:cubicBezTo>
                  <a:pt x="160991" y="195033"/>
                  <a:pt x="4887" y="8238"/>
                  <a:pt x="124" y="3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4316A0-31F1-8EB5-3CE9-AE9033053896}"/>
              </a:ext>
            </a:extLst>
          </p:cNvPr>
          <p:cNvSpPr/>
          <p:nvPr/>
        </p:nvSpPr>
        <p:spPr>
          <a:xfrm>
            <a:off x="4574824" y="5956254"/>
            <a:ext cx="338474" cy="154380"/>
          </a:xfrm>
          <a:custGeom>
            <a:avLst/>
            <a:gdLst>
              <a:gd name="connsiteX0" fmla="*/ 351 w 338474"/>
              <a:gd name="connsiteY0" fmla="*/ 46 h 154380"/>
              <a:gd name="connsiteX1" fmla="*/ 317851 w 338474"/>
              <a:gd name="connsiteY1" fmla="*/ 146096 h 154380"/>
              <a:gd name="connsiteX2" fmla="*/ 298801 w 338474"/>
              <a:gd name="connsiteY2" fmla="*/ 136571 h 154380"/>
              <a:gd name="connsiteX3" fmla="*/ 228951 w 338474"/>
              <a:gd name="connsiteY3" fmla="*/ 139746 h 154380"/>
              <a:gd name="connsiteX4" fmla="*/ 254351 w 338474"/>
              <a:gd name="connsiteY4" fmla="*/ 130221 h 154380"/>
              <a:gd name="connsiteX5" fmla="*/ 351 w 338474"/>
              <a:gd name="connsiteY5" fmla="*/ 46 h 1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74" h="154380">
                <a:moveTo>
                  <a:pt x="351" y="46"/>
                </a:moveTo>
                <a:cubicBezTo>
                  <a:pt x="10934" y="2692"/>
                  <a:pt x="317851" y="146096"/>
                  <a:pt x="317851" y="146096"/>
                </a:cubicBezTo>
                <a:cubicBezTo>
                  <a:pt x="367593" y="168850"/>
                  <a:pt x="313618" y="137629"/>
                  <a:pt x="298801" y="136571"/>
                </a:cubicBezTo>
                <a:cubicBezTo>
                  <a:pt x="283984" y="135513"/>
                  <a:pt x="236359" y="140804"/>
                  <a:pt x="228951" y="139746"/>
                </a:cubicBezTo>
                <a:cubicBezTo>
                  <a:pt x="221543" y="138688"/>
                  <a:pt x="287159" y="151388"/>
                  <a:pt x="254351" y="130221"/>
                </a:cubicBezTo>
                <a:cubicBezTo>
                  <a:pt x="221543" y="109054"/>
                  <a:pt x="-10232" y="-2600"/>
                  <a:pt x="35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3E911F86-746B-CCC0-27EF-DF7EA5F36A54}"/>
              </a:ext>
            </a:extLst>
          </p:cNvPr>
          <p:cNvSpPr/>
          <p:nvPr/>
        </p:nvSpPr>
        <p:spPr>
          <a:xfrm>
            <a:off x="4555298" y="6238577"/>
            <a:ext cx="120202" cy="438944"/>
          </a:xfrm>
          <a:custGeom>
            <a:avLst/>
            <a:gdLst>
              <a:gd name="connsiteX0" fmla="*/ 51627 w 120202"/>
              <a:gd name="connsiteY0" fmla="*/ 298 h 438944"/>
              <a:gd name="connsiteX1" fmla="*/ 26227 w 120202"/>
              <a:gd name="connsiteY1" fmla="*/ 238423 h 438944"/>
              <a:gd name="connsiteX2" fmla="*/ 118302 w 120202"/>
              <a:gd name="connsiteY2" fmla="*/ 435273 h 438944"/>
              <a:gd name="connsiteX3" fmla="*/ 83377 w 120202"/>
              <a:gd name="connsiteY3" fmla="*/ 359073 h 438944"/>
              <a:gd name="connsiteX4" fmla="*/ 23052 w 120202"/>
              <a:gd name="connsiteY4" fmla="*/ 263823 h 438944"/>
              <a:gd name="connsiteX5" fmla="*/ 827 w 120202"/>
              <a:gd name="connsiteY5" fmla="*/ 289223 h 438944"/>
              <a:gd name="connsiteX6" fmla="*/ 51627 w 120202"/>
              <a:gd name="connsiteY6" fmla="*/ 298 h 4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02" h="438944">
                <a:moveTo>
                  <a:pt x="51627" y="298"/>
                </a:moveTo>
                <a:cubicBezTo>
                  <a:pt x="55860" y="-8169"/>
                  <a:pt x="15114" y="165927"/>
                  <a:pt x="26227" y="238423"/>
                </a:cubicBezTo>
                <a:cubicBezTo>
                  <a:pt x="37339" y="310919"/>
                  <a:pt x="108777" y="415165"/>
                  <a:pt x="118302" y="435273"/>
                </a:cubicBezTo>
                <a:cubicBezTo>
                  <a:pt x="127827" y="455381"/>
                  <a:pt x="99252" y="387648"/>
                  <a:pt x="83377" y="359073"/>
                </a:cubicBezTo>
                <a:cubicBezTo>
                  <a:pt x="67502" y="330498"/>
                  <a:pt x="36810" y="275465"/>
                  <a:pt x="23052" y="263823"/>
                </a:cubicBezTo>
                <a:cubicBezTo>
                  <a:pt x="9294" y="252181"/>
                  <a:pt x="-3406" y="336319"/>
                  <a:pt x="827" y="289223"/>
                </a:cubicBezTo>
                <a:cubicBezTo>
                  <a:pt x="5060" y="242127"/>
                  <a:pt x="47394" y="8765"/>
                  <a:pt x="51627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49E5ED6D-4304-E455-ECB4-D8A35F434AE9}"/>
              </a:ext>
            </a:extLst>
          </p:cNvPr>
          <p:cNvSpPr/>
          <p:nvPr/>
        </p:nvSpPr>
        <p:spPr>
          <a:xfrm>
            <a:off x="4155246" y="6222215"/>
            <a:ext cx="563657" cy="496662"/>
          </a:xfrm>
          <a:custGeom>
            <a:avLst/>
            <a:gdLst>
              <a:gd name="connsiteX0" fmla="*/ 829 w 563657"/>
              <a:gd name="connsiteY0" fmla="*/ 785 h 496662"/>
              <a:gd name="connsiteX1" fmla="*/ 369129 w 563657"/>
              <a:gd name="connsiteY1" fmla="*/ 340510 h 496662"/>
              <a:gd name="connsiteX2" fmla="*/ 324679 w 563657"/>
              <a:gd name="connsiteY2" fmla="*/ 302410 h 496662"/>
              <a:gd name="connsiteX3" fmla="*/ 562804 w 563657"/>
              <a:gd name="connsiteY3" fmla="*/ 496085 h 496662"/>
              <a:gd name="connsiteX4" fmla="*/ 397704 w 563657"/>
              <a:gd name="connsiteY4" fmla="*/ 356385 h 496662"/>
              <a:gd name="connsiteX5" fmla="*/ 226254 w 563657"/>
              <a:gd name="connsiteY5" fmla="*/ 194460 h 496662"/>
              <a:gd name="connsiteX6" fmla="*/ 267529 w 563657"/>
              <a:gd name="connsiteY6" fmla="*/ 245260 h 496662"/>
              <a:gd name="connsiteX7" fmla="*/ 829 w 563657"/>
              <a:gd name="connsiteY7" fmla="*/ 785 h 4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657" h="496662">
                <a:moveTo>
                  <a:pt x="829" y="785"/>
                </a:moveTo>
                <a:cubicBezTo>
                  <a:pt x="17762" y="16660"/>
                  <a:pt x="315154" y="290239"/>
                  <a:pt x="369129" y="340510"/>
                </a:cubicBezTo>
                <a:cubicBezTo>
                  <a:pt x="423104" y="390781"/>
                  <a:pt x="292400" y="276481"/>
                  <a:pt x="324679" y="302410"/>
                </a:cubicBezTo>
                <a:cubicBezTo>
                  <a:pt x="356958" y="328339"/>
                  <a:pt x="550633" y="487089"/>
                  <a:pt x="562804" y="496085"/>
                </a:cubicBezTo>
                <a:cubicBezTo>
                  <a:pt x="574975" y="505081"/>
                  <a:pt x="453796" y="406656"/>
                  <a:pt x="397704" y="356385"/>
                </a:cubicBezTo>
                <a:cubicBezTo>
                  <a:pt x="341612" y="306114"/>
                  <a:pt x="247950" y="212981"/>
                  <a:pt x="226254" y="194460"/>
                </a:cubicBezTo>
                <a:cubicBezTo>
                  <a:pt x="204558" y="175939"/>
                  <a:pt x="303512" y="275952"/>
                  <a:pt x="267529" y="245260"/>
                </a:cubicBezTo>
                <a:cubicBezTo>
                  <a:pt x="231546" y="214568"/>
                  <a:pt x="-16104" y="-15090"/>
                  <a:pt x="829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D4A79215-A12E-3139-1E26-3FE7028DCC80}"/>
              </a:ext>
            </a:extLst>
          </p:cNvPr>
          <p:cNvSpPr/>
          <p:nvPr/>
        </p:nvSpPr>
        <p:spPr>
          <a:xfrm>
            <a:off x="4246613" y="6092646"/>
            <a:ext cx="65055" cy="277179"/>
          </a:xfrm>
          <a:custGeom>
            <a:avLst/>
            <a:gdLst>
              <a:gd name="connsiteX0" fmla="*/ 4712 w 65055"/>
              <a:gd name="connsiteY0" fmla="*/ 179 h 277179"/>
              <a:gd name="connsiteX1" fmla="*/ 4712 w 65055"/>
              <a:gd name="connsiteY1" fmla="*/ 177979 h 277179"/>
              <a:gd name="connsiteX2" fmla="*/ 65037 w 65055"/>
              <a:gd name="connsiteY2" fmla="*/ 276404 h 277179"/>
              <a:gd name="connsiteX3" fmla="*/ 11062 w 65055"/>
              <a:gd name="connsiteY3" fmla="*/ 212904 h 277179"/>
              <a:gd name="connsiteX4" fmla="*/ 4712 w 65055"/>
              <a:gd name="connsiteY4" fmla="*/ 179 h 27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55" h="277179">
                <a:moveTo>
                  <a:pt x="4712" y="179"/>
                </a:moveTo>
                <a:cubicBezTo>
                  <a:pt x="3654" y="-5642"/>
                  <a:pt x="-5342" y="131942"/>
                  <a:pt x="4712" y="177979"/>
                </a:cubicBezTo>
                <a:cubicBezTo>
                  <a:pt x="14766" y="224017"/>
                  <a:pt x="63979" y="270583"/>
                  <a:pt x="65037" y="276404"/>
                </a:cubicBezTo>
                <a:cubicBezTo>
                  <a:pt x="66095" y="282225"/>
                  <a:pt x="22174" y="254708"/>
                  <a:pt x="11062" y="212904"/>
                </a:cubicBezTo>
                <a:cubicBezTo>
                  <a:pt x="-50" y="171100"/>
                  <a:pt x="5770" y="6000"/>
                  <a:pt x="471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79BB2164-C1A4-8149-E1A6-AAADDEE843AF}"/>
              </a:ext>
            </a:extLst>
          </p:cNvPr>
          <p:cNvSpPr/>
          <p:nvPr/>
        </p:nvSpPr>
        <p:spPr>
          <a:xfrm>
            <a:off x="4257675" y="4800533"/>
            <a:ext cx="37747" cy="184167"/>
          </a:xfrm>
          <a:custGeom>
            <a:avLst/>
            <a:gdLst>
              <a:gd name="connsiteX0" fmla="*/ 0 w 37747"/>
              <a:gd name="connsiteY0" fmla="*/ 67 h 184167"/>
              <a:gd name="connsiteX1" fmla="*/ 34925 w 37747"/>
              <a:gd name="connsiteY1" fmla="*/ 136592 h 184167"/>
              <a:gd name="connsiteX2" fmla="*/ 34925 w 37747"/>
              <a:gd name="connsiteY2" fmla="*/ 181042 h 184167"/>
              <a:gd name="connsiteX3" fmla="*/ 34925 w 37747"/>
              <a:gd name="connsiteY3" fmla="*/ 155642 h 184167"/>
              <a:gd name="connsiteX4" fmla="*/ 0 w 37747"/>
              <a:gd name="connsiteY4" fmla="*/ 67 h 1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47" h="184167">
                <a:moveTo>
                  <a:pt x="0" y="67"/>
                </a:moveTo>
                <a:cubicBezTo>
                  <a:pt x="0" y="-3108"/>
                  <a:pt x="29104" y="106429"/>
                  <a:pt x="34925" y="136592"/>
                </a:cubicBezTo>
                <a:cubicBezTo>
                  <a:pt x="40746" y="166755"/>
                  <a:pt x="34925" y="181042"/>
                  <a:pt x="34925" y="181042"/>
                </a:cubicBezTo>
                <a:cubicBezTo>
                  <a:pt x="34925" y="184217"/>
                  <a:pt x="41275" y="192684"/>
                  <a:pt x="34925" y="155642"/>
                </a:cubicBezTo>
                <a:cubicBezTo>
                  <a:pt x="28575" y="118600"/>
                  <a:pt x="0" y="3242"/>
                  <a:pt x="0" y="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434DD57-2145-D597-4649-62B8765D1E5B}"/>
              </a:ext>
            </a:extLst>
          </p:cNvPr>
          <p:cNvSpPr/>
          <p:nvPr/>
        </p:nvSpPr>
        <p:spPr>
          <a:xfrm>
            <a:off x="5884977" y="4902039"/>
            <a:ext cx="49121" cy="171838"/>
          </a:xfrm>
          <a:custGeom>
            <a:avLst/>
            <a:gdLst>
              <a:gd name="connsiteX0" fmla="*/ 49098 w 49121"/>
              <a:gd name="connsiteY0" fmla="*/ 161 h 171838"/>
              <a:gd name="connsiteX1" fmla="*/ 7823 w 49121"/>
              <a:gd name="connsiteY1" fmla="*/ 85886 h 171838"/>
              <a:gd name="connsiteX2" fmla="*/ 7823 w 49121"/>
              <a:gd name="connsiteY2" fmla="*/ 171611 h 171838"/>
              <a:gd name="connsiteX3" fmla="*/ 1473 w 49121"/>
              <a:gd name="connsiteY3" fmla="*/ 108111 h 171838"/>
              <a:gd name="connsiteX4" fmla="*/ 49098 w 49121"/>
              <a:gd name="connsiteY4" fmla="*/ 161 h 1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21" h="171838">
                <a:moveTo>
                  <a:pt x="49098" y="161"/>
                </a:moveTo>
                <a:cubicBezTo>
                  <a:pt x="50156" y="-3543"/>
                  <a:pt x="14702" y="57311"/>
                  <a:pt x="7823" y="85886"/>
                </a:cubicBezTo>
                <a:cubicBezTo>
                  <a:pt x="944" y="114461"/>
                  <a:pt x="8881" y="167907"/>
                  <a:pt x="7823" y="171611"/>
                </a:cubicBezTo>
                <a:cubicBezTo>
                  <a:pt x="6765" y="175315"/>
                  <a:pt x="-3819" y="132982"/>
                  <a:pt x="1473" y="108111"/>
                </a:cubicBezTo>
                <a:cubicBezTo>
                  <a:pt x="6765" y="83240"/>
                  <a:pt x="48040" y="3865"/>
                  <a:pt x="49098" y="1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80E4D56D-D7DB-B210-85E1-4474D807BF7F}"/>
              </a:ext>
            </a:extLst>
          </p:cNvPr>
          <p:cNvSpPr/>
          <p:nvPr/>
        </p:nvSpPr>
        <p:spPr>
          <a:xfrm>
            <a:off x="5635622" y="4622696"/>
            <a:ext cx="50808" cy="105206"/>
          </a:xfrm>
          <a:custGeom>
            <a:avLst/>
            <a:gdLst>
              <a:gd name="connsiteX0" fmla="*/ 50803 w 50808"/>
              <a:gd name="connsiteY0" fmla="*/ 104 h 105206"/>
              <a:gd name="connsiteX1" fmla="*/ 6353 w 50808"/>
              <a:gd name="connsiteY1" fmla="*/ 76304 h 105206"/>
              <a:gd name="connsiteX2" fmla="*/ 3178 w 50808"/>
              <a:gd name="connsiteY2" fmla="*/ 104879 h 105206"/>
              <a:gd name="connsiteX3" fmla="*/ 3178 w 50808"/>
              <a:gd name="connsiteY3" fmla="*/ 60429 h 105206"/>
              <a:gd name="connsiteX4" fmla="*/ 50803 w 50808"/>
              <a:gd name="connsiteY4" fmla="*/ 104 h 10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8" h="105206">
                <a:moveTo>
                  <a:pt x="50803" y="104"/>
                </a:moveTo>
                <a:cubicBezTo>
                  <a:pt x="51332" y="2750"/>
                  <a:pt x="14290" y="58842"/>
                  <a:pt x="6353" y="76304"/>
                </a:cubicBezTo>
                <a:cubicBezTo>
                  <a:pt x="-1584" y="93766"/>
                  <a:pt x="3707" y="107525"/>
                  <a:pt x="3178" y="104879"/>
                </a:cubicBezTo>
                <a:cubicBezTo>
                  <a:pt x="2649" y="102233"/>
                  <a:pt x="-3701" y="75246"/>
                  <a:pt x="3178" y="60429"/>
                </a:cubicBezTo>
                <a:cubicBezTo>
                  <a:pt x="10057" y="45612"/>
                  <a:pt x="50274" y="-2542"/>
                  <a:pt x="50803" y="1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E5DED1F-4547-1909-1C96-0791245E2F2D}"/>
              </a:ext>
            </a:extLst>
          </p:cNvPr>
          <p:cNvSpPr/>
          <p:nvPr/>
        </p:nvSpPr>
        <p:spPr>
          <a:xfrm>
            <a:off x="4454763" y="4378191"/>
            <a:ext cx="76062" cy="82304"/>
          </a:xfrm>
          <a:custGeom>
            <a:avLst/>
            <a:gdLst>
              <a:gd name="connsiteX0" fmla="*/ 75962 w 76062"/>
              <a:gd name="connsiteY0" fmla="*/ 134 h 82304"/>
              <a:gd name="connsiteX1" fmla="*/ 2937 w 76062"/>
              <a:gd name="connsiteY1" fmla="*/ 79509 h 82304"/>
              <a:gd name="connsiteX2" fmla="*/ 18812 w 76062"/>
              <a:gd name="connsiteY2" fmla="*/ 60459 h 82304"/>
              <a:gd name="connsiteX3" fmla="*/ 75962 w 76062"/>
              <a:gd name="connsiteY3" fmla="*/ 134 h 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62" h="82304">
                <a:moveTo>
                  <a:pt x="75962" y="134"/>
                </a:moveTo>
                <a:cubicBezTo>
                  <a:pt x="73316" y="3309"/>
                  <a:pt x="2937" y="79509"/>
                  <a:pt x="2937" y="79509"/>
                </a:cubicBezTo>
                <a:cubicBezTo>
                  <a:pt x="-6588" y="89563"/>
                  <a:pt x="9287" y="69984"/>
                  <a:pt x="18812" y="60459"/>
                </a:cubicBezTo>
                <a:cubicBezTo>
                  <a:pt x="28337" y="50934"/>
                  <a:pt x="78608" y="-3041"/>
                  <a:pt x="7596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971358F7-5464-952E-D757-5C19DEB1C577}"/>
              </a:ext>
            </a:extLst>
          </p:cNvPr>
          <p:cNvSpPr/>
          <p:nvPr/>
        </p:nvSpPr>
        <p:spPr>
          <a:xfrm>
            <a:off x="4884818" y="6578462"/>
            <a:ext cx="689881" cy="111570"/>
          </a:xfrm>
          <a:custGeom>
            <a:avLst/>
            <a:gdLst>
              <a:gd name="connsiteX0" fmla="*/ 4682 w 689881"/>
              <a:gd name="connsiteY0" fmla="*/ 111263 h 111570"/>
              <a:gd name="connsiteX1" fmla="*/ 436482 w 689881"/>
              <a:gd name="connsiteY1" fmla="*/ 12838 h 111570"/>
              <a:gd name="connsiteX2" fmla="*/ 315832 w 689881"/>
              <a:gd name="connsiteY2" fmla="*/ 41413 h 111570"/>
              <a:gd name="connsiteX3" fmla="*/ 680957 w 689881"/>
              <a:gd name="connsiteY3" fmla="*/ 38238 h 111570"/>
              <a:gd name="connsiteX4" fmla="*/ 563482 w 689881"/>
              <a:gd name="connsiteY4" fmla="*/ 35063 h 111570"/>
              <a:gd name="connsiteX5" fmla="*/ 404732 w 689881"/>
              <a:gd name="connsiteY5" fmla="*/ 98563 h 111570"/>
              <a:gd name="connsiteX6" fmla="*/ 474582 w 689881"/>
              <a:gd name="connsiteY6" fmla="*/ 41413 h 111570"/>
              <a:gd name="connsiteX7" fmla="*/ 442832 w 689881"/>
              <a:gd name="connsiteY7" fmla="*/ 73163 h 111570"/>
              <a:gd name="connsiteX8" fmla="*/ 493632 w 689881"/>
              <a:gd name="connsiteY8" fmla="*/ 38238 h 111570"/>
              <a:gd name="connsiteX9" fmla="*/ 366632 w 689881"/>
              <a:gd name="connsiteY9" fmla="*/ 44588 h 111570"/>
              <a:gd name="connsiteX10" fmla="*/ 128507 w 689881"/>
              <a:gd name="connsiteY10" fmla="*/ 138 h 111570"/>
              <a:gd name="connsiteX11" fmla="*/ 277732 w 689881"/>
              <a:gd name="connsiteY11" fmla="*/ 31888 h 111570"/>
              <a:gd name="connsiteX12" fmla="*/ 179307 w 689881"/>
              <a:gd name="connsiteY12" fmla="*/ 66813 h 111570"/>
              <a:gd name="connsiteX13" fmla="*/ 207882 w 689881"/>
              <a:gd name="connsiteY13" fmla="*/ 44588 h 111570"/>
              <a:gd name="connsiteX14" fmla="*/ 4682 w 689881"/>
              <a:gd name="connsiteY14" fmla="*/ 111263 h 1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9881" h="111570">
                <a:moveTo>
                  <a:pt x="4682" y="111263"/>
                </a:moveTo>
                <a:cubicBezTo>
                  <a:pt x="42782" y="105971"/>
                  <a:pt x="384624" y="24480"/>
                  <a:pt x="436482" y="12838"/>
                </a:cubicBezTo>
                <a:cubicBezTo>
                  <a:pt x="488340" y="1196"/>
                  <a:pt x="275086" y="37180"/>
                  <a:pt x="315832" y="41413"/>
                </a:cubicBezTo>
                <a:cubicBezTo>
                  <a:pt x="356578" y="45646"/>
                  <a:pt x="639682" y="39296"/>
                  <a:pt x="680957" y="38238"/>
                </a:cubicBezTo>
                <a:cubicBezTo>
                  <a:pt x="722232" y="37180"/>
                  <a:pt x="609520" y="25009"/>
                  <a:pt x="563482" y="35063"/>
                </a:cubicBezTo>
                <a:cubicBezTo>
                  <a:pt x="517445" y="45117"/>
                  <a:pt x="419549" y="97505"/>
                  <a:pt x="404732" y="98563"/>
                </a:cubicBezTo>
                <a:cubicBezTo>
                  <a:pt x="389915" y="99621"/>
                  <a:pt x="468232" y="45646"/>
                  <a:pt x="474582" y="41413"/>
                </a:cubicBezTo>
                <a:cubicBezTo>
                  <a:pt x="480932" y="37180"/>
                  <a:pt x="439657" y="73692"/>
                  <a:pt x="442832" y="73163"/>
                </a:cubicBezTo>
                <a:cubicBezTo>
                  <a:pt x="446007" y="72634"/>
                  <a:pt x="506332" y="43001"/>
                  <a:pt x="493632" y="38238"/>
                </a:cubicBezTo>
                <a:cubicBezTo>
                  <a:pt x="480932" y="33475"/>
                  <a:pt x="427486" y="50938"/>
                  <a:pt x="366632" y="44588"/>
                </a:cubicBezTo>
                <a:cubicBezTo>
                  <a:pt x="305778" y="38238"/>
                  <a:pt x="143324" y="2255"/>
                  <a:pt x="128507" y="138"/>
                </a:cubicBezTo>
                <a:cubicBezTo>
                  <a:pt x="113690" y="-1979"/>
                  <a:pt x="269265" y="20776"/>
                  <a:pt x="277732" y="31888"/>
                </a:cubicBezTo>
                <a:cubicBezTo>
                  <a:pt x="286199" y="43000"/>
                  <a:pt x="190949" y="64696"/>
                  <a:pt x="179307" y="66813"/>
                </a:cubicBezTo>
                <a:cubicBezTo>
                  <a:pt x="167665" y="68930"/>
                  <a:pt x="243336" y="37180"/>
                  <a:pt x="207882" y="44588"/>
                </a:cubicBezTo>
                <a:cubicBezTo>
                  <a:pt x="172428" y="51996"/>
                  <a:pt x="-33418" y="116555"/>
                  <a:pt x="4682" y="11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79C52385-2783-64CF-BF57-1281668112FD}"/>
              </a:ext>
            </a:extLst>
          </p:cNvPr>
          <p:cNvSpPr/>
          <p:nvPr/>
        </p:nvSpPr>
        <p:spPr>
          <a:xfrm>
            <a:off x="5108574" y="6286493"/>
            <a:ext cx="285771" cy="150352"/>
          </a:xfrm>
          <a:custGeom>
            <a:avLst/>
            <a:gdLst>
              <a:gd name="connsiteX0" fmla="*/ 152401 w 285771"/>
              <a:gd name="connsiteY0" fmla="*/ 3182 h 150352"/>
              <a:gd name="connsiteX1" fmla="*/ 212726 w 285771"/>
              <a:gd name="connsiteY1" fmla="*/ 117482 h 150352"/>
              <a:gd name="connsiteX2" fmla="*/ 168276 w 285771"/>
              <a:gd name="connsiteY2" fmla="*/ 133357 h 150352"/>
              <a:gd name="connsiteX3" fmla="*/ 1 w 285771"/>
              <a:gd name="connsiteY3" fmla="*/ 76207 h 150352"/>
              <a:gd name="connsiteX4" fmla="*/ 171451 w 285771"/>
              <a:gd name="connsiteY4" fmla="*/ 130182 h 150352"/>
              <a:gd name="connsiteX5" fmla="*/ 238126 w 285771"/>
              <a:gd name="connsiteY5" fmla="*/ 133357 h 150352"/>
              <a:gd name="connsiteX6" fmla="*/ 238126 w 285771"/>
              <a:gd name="connsiteY6" fmla="*/ 139707 h 150352"/>
              <a:gd name="connsiteX7" fmla="*/ 285751 w 285771"/>
              <a:gd name="connsiteY7" fmla="*/ 7 h 150352"/>
              <a:gd name="connsiteX8" fmla="*/ 231776 w 285771"/>
              <a:gd name="connsiteY8" fmla="*/ 146057 h 150352"/>
              <a:gd name="connsiteX9" fmla="*/ 222251 w 285771"/>
              <a:gd name="connsiteY9" fmla="*/ 104782 h 150352"/>
              <a:gd name="connsiteX10" fmla="*/ 152401 w 285771"/>
              <a:gd name="connsiteY10" fmla="*/ 3182 h 15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71" h="150352">
                <a:moveTo>
                  <a:pt x="152401" y="3182"/>
                </a:moveTo>
                <a:cubicBezTo>
                  <a:pt x="150813" y="5299"/>
                  <a:pt x="210080" y="95786"/>
                  <a:pt x="212726" y="117482"/>
                </a:cubicBezTo>
                <a:cubicBezTo>
                  <a:pt x="215372" y="139178"/>
                  <a:pt x="203730" y="140236"/>
                  <a:pt x="168276" y="133357"/>
                </a:cubicBezTo>
                <a:cubicBezTo>
                  <a:pt x="132822" y="126478"/>
                  <a:pt x="-528" y="76736"/>
                  <a:pt x="1" y="76207"/>
                </a:cubicBezTo>
                <a:cubicBezTo>
                  <a:pt x="530" y="75678"/>
                  <a:pt x="131763" y="120657"/>
                  <a:pt x="171451" y="130182"/>
                </a:cubicBezTo>
                <a:cubicBezTo>
                  <a:pt x="211139" y="139707"/>
                  <a:pt x="227014" y="131770"/>
                  <a:pt x="238126" y="133357"/>
                </a:cubicBezTo>
                <a:cubicBezTo>
                  <a:pt x="249238" y="134944"/>
                  <a:pt x="230189" y="161932"/>
                  <a:pt x="238126" y="139707"/>
                </a:cubicBezTo>
                <a:cubicBezTo>
                  <a:pt x="246064" y="117482"/>
                  <a:pt x="286809" y="-1051"/>
                  <a:pt x="285751" y="7"/>
                </a:cubicBezTo>
                <a:cubicBezTo>
                  <a:pt x="284693" y="1065"/>
                  <a:pt x="242359" y="128595"/>
                  <a:pt x="231776" y="146057"/>
                </a:cubicBezTo>
                <a:cubicBezTo>
                  <a:pt x="221193" y="163520"/>
                  <a:pt x="234951" y="123303"/>
                  <a:pt x="222251" y="104782"/>
                </a:cubicBezTo>
                <a:cubicBezTo>
                  <a:pt x="209551" y="86261"/>
                  <a:pt x="153989" y="1065"/>
                  <a:pt x="152401" y="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502362DF-8121-5856-8990-1AD1827F2465}"/>
              </a:ext>
            </a:extLst>
          </p:cNvPr>
          <p:cNvSpPr/>
          <p:nvPr/>
        </p:nvSpPr>
        <p:spPr>
          <a:xfrm>
            <a:off x="4981572" y="6241356"/>
            <a:ext cx="111178" cy="253118"/>
          </a:xfrm>
          <a:custGeom>
            <a:avLst/>
            <a:gdLst>
              <a:gd name="connsiteX0" fmla="*/ 3 w 111178"/>
              <a:gd name="connsiteY0" fmla="*/ 7044 h 253118"/>
              <a:gd name="connsiteX1" fmla="*/ 60328 w 111178"/>
              <a:gd name="connsiteY1" fmla="*/ 127694 h 253118"/>
              <a:gd name="connsiteX2" fmla="*/ 31753 w 111178"/>
              <a:gd name="connsiteY2" fmla="*/ 251519 h 253118"/>
              <a:gd name="connsiteX3" fmla="*/ 53978 w 111178"/>
              <a:gd name="connsiteY3" fmla="*/ 184844 h 253118"/>
              <a:gd name="connsiteX4" fmla="*/ 111128 w 111178"/>
              <a:gd name="connsiteY4" fmla="*/ 694 h 253118"/>
              <a:gd name="connsiteX5" fmla="*/ 63503 w 111178"/>
              <a:gd name="connsiteY5" fmla="*/ 118169 h 253118"/>
              <a:gd name="connsiteX6" fmla="*/ 3 w 111178"/>
              <a:gd name="connsiteY6" fmla="*/ 7044 h 25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78" h="253118">
                <a:moveTo>
                  <a:pt x="3" y="7044"/>
                </a:moveTo>
                <a:cubicBezTo>
                  <a:pt x="-526" y="8631"/>
                  <a:pt x="55036" y="86948"/>
                  <a:pt x="60328" y="127694"/>
                </a:cubicBezTo>
                <a:cubicBezTo>
                  <a:pt x="65620" y="168440"/>
                  <a:pt x="32811" y="241994"/>
                  <a:pt x="31753" y="251519"/>
                </a:cubicBezTo>
                <a:cubicBezTo>
                  <a:pt x="30695" y="261044"/>
                  <a:pt x="40749" y="226648"/>
                  <a:pt x="53978" y="184844"/>
                </a:cubicBezTo>
                <a:cubicBezTo>
                  <a:pt x="67207" y="143040"/>
                  <a:pt x="109541" y="11806"/>
                  <a:pt x="111128" y="694"/>
                </a:cubicBezTo>
                <a:cubicBezTo>
                  <a:pt x="112715" y="-10418"/>
                  <a:pt x="76732" y="115523"/>
                  <a:pt x="63503" y="118169"/>
                </a:cubicBezTo>
                <a:cubicBezTo>
                  <a:pt x="50274" y="120815"/>
                  <a:pt x="532" y="5457"/>
                  <a:pt x="3" y="7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F3CC3F4-4CFC-FA1B-678D-7DBED525A199}"/>
              </a:ext>
            </a:extLst>
          </p:cNvPr>
          <p:cNvSpPr/>
          <p:nvPr/>
        </p:nvSpPr>
        <p:spPr>
          <a:xfrm>
            <a:off x="5575139" y="5914466"/>
            <a:ext cx="194235" cy="86333"/>
          </a:xfrm>
          <a:custGeom>
            <a:avLst/>
            <a:gdLst>
              <a:gd name="connsiteX0" fmla="*/ 193836 w 194235"/>
              <a:gd name="connsiteY0" fmla="*/ 35484 h 86333"/>
              <a:gd name="connsiteX1" fmla="*/ 108111 w 194235"/>
              <a:gd name="connsiteY1" fmla="*/ 13259 h 86333"/>
              <a:gd name="connsiteX2" fmla="*/ 161 w 194235"/>
              <a:gd name="connsiteY2" fmla="*/ 86284 h 86333"/>
              <a:gd name="connsiteX3" fmla="*/ 82711 w 194235"/>
              <a:gd name="connsiteY3" fmla="*/ 559 h 86333"/>
              <a:gd name="connsiteX4" fmla="*/ 38261 w 194235"/>
              <a:gd name="connsiteY4" fmla="*/ 48184 h 86333"/>
              <a:gd name="connsiteX5" fmla="*/ 73186 w 194235"/>
              <a:gd name="connsiteY5" fmla="*/ 25959 h 86333"/>
              <a:gd name="connsiteX6" fmla="*/ 193836 w 194235"/>
              <a:gd name="connsiteY6" fmla="*/ 35484 h 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35" h="86333">
                <a:moveTo>
                  <a:pt x="193836" y="35484"/>
                </a:moveTo>
                <a:cubicBezTo>
                  <a:pt x="199657" y="33367"/>
                  <a:pt x="140390" y="4792"/>
                  <a:pt x="108111" y="13259"/>
                </a:cubicBezTo>
                <a:cubicBezTo>
                  <a:pt x="75832" y="21726"/>
                  <a:pt x="4394" y="88401"/>
                  <a:pt x="161" y="86284"/>
                </a:cubicBezTo>
                <a:cubicBezTo>
                  <a:pt x="-4072" y="84167"/>
                  <a:pt x="76361" y="6909"/>
                  <a:pt x="82711" y="559"/>
                </a:cubicBezTo>
                <a:cubicBezTo>
                  <a:pt x="89061" y="-5791"/>
                  <a:pt x="39848" y="43951"/>
                  <a:pt x="38261" y="48184"/>
                </a:cubicBezTo>
                <a:cubicBezTo>
                  <a:pt x="36674" y="52417"/>
                  <a:pt x="43553" y="29663"/>
                  <a:pt x="73186" y="25959"/>
                </a:cubicBezTo>
                <a:cubicBezTo>
                  <a:pt x="102819" y="22255"/>
                  <a:pt x="188015" y="37601"/>
                  <a:pt x="193836" y="3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ADB82EBD-8A1D-8B16-7D29-BAD24693C1A2}"/>
              </a:ext>
            </a:extLst>
          </p:cNvPr>
          <p:cNvSpPr/>
          <p:nvPr/>
        </p:nvSpPr>
        <p:spPr>
          <a:xfrm>
            <a:off x="4600484" y="5883273"/>
            <a:ext cx="181140" cy="233234"/>
          </a:xfrm>
          <a:custGeom>
            <a:avLst/>
            <a:gdLst>
              <a:gd name="connsiteX0" fmla="*/ 91 w 181140"/>
              <a:gd name="connsiteY0" fmla="*/ 2 h 233234"/>
              <a:gd name="connsiteX1" fmla="*/ 63591 w 181140"/>
              <a:gd name="connsiteY1" fmla="*/ 111127 h 233234"/>
              <a:gd name="connsiteX2" fmla="*/ 63591 w 181140"/>
              <a:gd name="connsiteY2" fmla="*/ 231777 h 233234"/>
              <a:gd name="connsiteX3" fmla="*/ 82641 w 181140"/>
              <a:gd name="connsiteY3" fmla="*/ 180977 h 233234"/>
              <a:gd name="connsiteX4" fmla="*/ 181066 w 181140"/>
              <a:gd name="connsiteY4" fmla="*/ 228602 h 233234"/>
              <a:gd name="connsiteX5" fmla="*/ 98516 w 181140"/>
              <a:gd name="connsiteY5" fmla="*/ 174627 h 233234"/>
              <a:gd name="connsiteX6" fmla="*/ 79466 w 181140"/>
              <a:gd name="connsiteY6" fmla="*/ 146052 h 233234"/>
              <a:gd name="connsiteX7" fmla="*/ 79466 w 181140"/>
              <a:gd name="connsiteY7" fmla="*/ 88902 h 233234"/>
              <a:gd name="connsiteX8" fmla="*/ 79466 w 181140"/>
              <a:gd name="connsiteY8" fmla="*/ 107952 h 233234"/>
              <a:gd name="connsiteX9" fmla="*/ 91 w 181140"/>
              <a:gd name="connsiteY9" fmla="*/ 2 h 23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40" h="233234">
                <a:moveTo>
                  <a:pt x="91" y="2"/>
                </a:moveTo>
                <a:cubicBezTo>
                  <a:pt x="-2555" y="531"/>
                  <a:pt x="53008" y="72498"/>
                  <a:pt x="63591" y="111127"/>
                </a:cubicBezTo>
                <a:cubicBezTo>
                  <a:pt x="74174" y="149756"/>
                  <a:pt x="60416" y="220135"/>
                  <a:pt x="63591" y="231777"/>
                </a:cubicBezTo>
                <a:cubicBezTo>
                  <a:pt x="66766" y="243419"/>
                  <a:pt x="63062" y="181506"/>
                  <a:pt x="82641" y="180977"/>
                </a:cubicBezTo>
                <a:cubicBezTo>
                  <a:pt x="102220" y="180448"/>
                  <a:pt x="178420" y="229660"/>
                  <a:pt x="181066" y="228602"/>
                </a:cubicBezTo>
                <a:cubicBezTo>
                  <a:pt x="183712" y="227544"/>
                  <a:pt x="115449" y="188385"/>
                  <a:pt x="98516" y="174627"/>
                </a:cubicBezTo>
                <a:cubicBezTo>
                  <a:pt x="81583" y="160869"/>
                  <a:pt x="82641" y="160339"/>
                  <a:pt x="79466" y="146052"/>
                </a:cubicBezTo>
                <a:cubicBezTo>
                  <a:pt x="76291" y="131765"/>
                  <a:pt x="79466" y="88902"/>
                  <a:pt x="79466" y="88902"/>
                </a:cubicBezTo>
                <a:cubicBezTo>
                  <a:pt x="79466" y="82552"/>
                  <a:pt x="91108" y="119065"/>
                  <a:pt x="79466" y="107952"/>
                </a:cubicBezTo>
                <a:cubicBezTo>
                  <a:pt x="67824" y="96840"/>
                  <a:pt x="2737" y="-527"/>
                  <a:pt x="9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1747FFEA-AC21-7C3C-6060-1C25806AA7C4}"/>
              </a:ext>
            </a:extLst>
          </p:cNvPr>
          <p:cNvSpPr/>
          <p:nvPr/>
        </p:nvSpPr>
        <p:spPr>
          <a:xfrm>
            <a:off x="4765675" y="6187493"/>
            <a:ext cx="715166" cy="45032"/>
          </a:xfrm>
          <a:custGeom>
            <a:avLst/>
            <a:gdLst>
              <a:gd name="connsiteX0" fmla="*/ 0 w 715166"/>
              <a:gd name="connsiteY0" fmla="*/ 45032 h 45032"/>
              <a:gd name="connsiteX1" fmla="*/ 495300 w 715166"/>
              <a:gd name="connsiteY1" fmla="*/ 582 h 45032"/>
              <a:gd name="connsiteX2" fmla="*/ 403225 w 715166"/>
              <a:gd name="connsiteY2" fmla="*/ 19632 h 45032"/>
              <a:gd name="connsiteX3" fmla="*/ 714375 w 715166"/>
              <a:gd name="connsiteY3" fmla="*/ 19632 h 45032"/>
              <a:gd name="connsiteX4" fmla="*/ 488950 w 715166"/>
              <a:gd name="connsiteY4" fmla="*/ 16457 h 45032"/>
              <a:gd name="connsiteX5" fmla="*/ 374650 w 715166"/>
              <a:gd name="connsiteY5" fmla="*/ 38682 h 45032"/>
              <a:gd name="connsiteX6" fmla="*/ 403225 w 715166"/>
              <a:gd name="connsiteY6" fmla="*/ 16457 h 45032"/>
              <a:gd name="connsiteX7" fmla="*/ 155575 w 715166"/>
              <a:gd name="connsiteY7" fmla="*/ 35507 h 45032"/>
              <a:gd name="connsiteX8" fmla="*/ 0 w 715166"/>
              <a:gd name="connsiteY8" fmla="*/ 45032 h 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166" h="45032">
                <a:moveTo>
                  <a:pt x="0" y="45032"/>
                </a:moveTo>
                <a:lnTo>
                  <a:pt x="495300" y="582"/>
                </a:lnTo>
                <a:cubicBezTo>
                  <a:pt x="562504" y="-3651"/>
                  <a:pt x="366713" y="16457"/>
                  <a:pt x="403225" y="19632"/>
                </a:cubicBezTo>
                <a:cubicBezTo>
                  <a:pt x="439737" y="22807"/>
                  <a:pt x="700088" y="20161"/>
                  <a:pt x="714375" y="19632"/>
                </a:cubicBezTo>
                <a:cubicBezTo>
                  <a:pt x="728663" y="19103"/>
                  <a:pt x="545571" y="13282"/>
                  <a:pt x="488950" y="16457"/>
                </a:cubicBezTo>
                <a:cubicBezTo>
                  <a:pt x="432329" y="19632"/>
                  <a:pt x="388937" y="38682"/>
                  <a:pt x="374650" y="38682"/>
                </a:cubicBezTo>
                <a:cubicBezTo>
                  <a:pt x="360363" y="38682"/>
                  <a:pt x="439737" y="16986"/>
                  <a:pt x="403225" y="16457"/>
                </a:cubicBezTo>
                <a:cubicBezTo>
                  <a:pt x="366713" y="15928"/>
                  <a:pt x="155575" y="35507"/>
                  <a:pt x="155575" y="35507"/>
                </a:cubicBezTo>
                <a:lnTo>
                  <a:pt x="0" y="450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BECAACD1-6135-7700-4B49-475FDE160388}"/>
              </a:ext>
            </a:extLst>
          </p:cNvPr>
          <p:cNvSpPr/>
          <p:nvPr/>
        </p:nvSpPr>
        <p:spPr>
          <a:xfrm>
            <a:off x="4387771" y="6003872"/>
            <a:ext cx="35295" cy="162600"/>
          </a:xfrm>
          <a:custGeom>
            <a:avLst/>
            <a:gdLst>
              <a:gd name="connsiteX0" fmla="*/ 79 w 35295"/>
              <a:gd name="connsiteY0" fmla="*/ 53 h 162600"/>
              <a:gd name="connsiteX1" fmla="*/ 25479 w 35295"/>
              <a:gd name="connsiteY1" fmla="*/ 120703 h 162600"/>
              <a:gd name="connsiteX2" fmla="*/ 25479 w 35295"/>
              <a:gd name="connsiteY2" fmla="*/ 161978 h 162600"/>
              <a:gd name="connsiteX3" fmla="*/ 35004 w 35295"/>
              <a:gd name="connsiteY3" fmla="*/ 136578 h 162600"/>
              <a:gd name="connsiteX4" fmla="*/ 79 w 35295"/>
              <a:gd name="connsiteY4" fmla="*/ 53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" h="162600">
                <a:moveTo>
                  <a:pt x="79" y="53"/>
                </a:moveTo>
                <a:cubicBezTo>
                  <a:pt x="-1509" y="-2593"/>
                  <a:pt x="21246" y="93716"/>
                  <a:pt x="25479" y="120703"/>
                </a:cubicBezTo>
                <a:cubicBezTo>
                  <a:pt x="29712" y="147691"/>
                  <a:pt x="23892" y="159332"/>
                  <a:pt x="25479" y="161978"/>
                </a:cubicBezTo>
                <a:cubicBezTo>
                  <a:pt x="27067" y="164624"/>
                  <a:pt x="37121" y="159332"/>
                  <a:pt x="35004" y="136578"/>
                </a:cubicBezTo>
                <a:cubicBezTo>
                  <a:pt x="32887" y="113824"/>
                  <a:pt x="1667" y="2699"/>
                  <a:pt x="7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4DD4AB64-DD79-7EA1-0AFD-5287EE8460D1}"/>
              </a:ext>
            </a:extLst>
          </p:cNvPr>
          <p:cNvSpPr/>
          <p:nvPr/>
        </p:nvSpPr>
        <p:spPr>
          <a:xfrm>
            <a:off x="5797197" y="6035602"/>
            <a:ext cx="51153" cy="171662"/>
          </a:xfrm>
          <a:custGeom>
            <a:avLst/>
            <a:gdLst>
              <a:gd name="connsiteX0" fmla="*/ 51153 w 51153"/>
              <a:gd name="connsiteY0" fmla="*/ 73 h 171662"/>
              <a:gd name="connsiteX1" fmla="*/ 3528 w 51153"/>
              <a:gd name="connsiteY1" fmla="*/ 95323 h 171662"/>
              <a:gd name="connsiteX2" fmla="*/ 3528 w 51153"/>
              <a:gd name="connsiteY2" fmla="*/ 171523 h 171662"/>
              <a:gd name="connsiteX3" fmla="*/ 3528 w 51153"/>
              <a:gd name="connsiteY3" fmla="*/ 111198 h 171662"/>
              <a:gd name="connsiteX4" fmla="*/ 51153 w 51153"/>
              <a:gd name="connsiteY4" fmla="*/ 73 h 17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3" h="171662">
                <a:moveTo>
                  <a:pt x="51153" y="73"/>
                </a:moveTo>
                <a:cubicBezTo>
                  <a:pt x="51153" y="-2573"/>
                  <a:pt x="11466" y="66748"/>
                  <a:pt x="3528" y="95323"/>
                </a:cubicBezTo>
                <a:cubicBezTo>
                  <a:pt x="-4410" y="123898"/>
                  <a:pt x="3528" y="171523"/>
                  <a:pt x="3528" y="171523"/>
                </a:cubicBezTo>
                <a:cubicBezTo>
                  <a:pt x="3528" y="174169"/>
                  <a:pt x="-4409" y="138714"/>
                  <a:pt x="3528" y="111198"/>
                </a:cubicBezTo>
                <a:cubicBezTo>
                  <a:pt x="11465" y="83682"/>
                  <a:pt x="51153" y="2719"/>
                  <a:pt x="5115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E0055BD0-2266-2E00-BA2B-6BF3D6EF658F}"/>
              </a:ext>
            </a:extLst>
          </p:cNvPr>
          <p:cNvSpPr/>
          <p:nvPr/>
        </p:nvSpPr>
        <p:spPr>
          <a:xfrm>
            <a:off x="4567442" y="2094813"/>
            <a:ext cx="301054" cy="419126"/>
          </a:xfrm>
          <a:custGeom>
            <a:avLst/>
            <a:gdLst>
              <a:gd name="connsiteX0" fmla="*/ 297001 w 301054"/>
              <a:gd name="connsiteY0" fmla="*/ 9955 h 419126"/>
              <a:gd name="connsiteX1" fmla="*/ 181672 w 301054"/>
              <a:gd name="connsiteY1" fmla="*/ 273565 h 419126"/>
              <a:gd name="connsiteX2" fmla="*/ 202266 w 301054"/>
              <a:gd name="connsiteY2" fmla="*/ 269446 h 419126"/>
              <a:gd name="connsiteX3" fmla="*/ 115769 w 301054"/>
              <a:gd name="connsiteY3" fmla="*/ 388895 h 419126"/>
              <a:gd name="connsiteX4" fmla="*/ 140482 w 301054"/>
              <a:gd name="connsiteY4" fmla="*/ 351825 h 419126"/>
              <a:gd name="connsiteX5" fmla="*/ 439 w 301054"/>
              <a:gd name="connsiteY5" fmla="*/ 417728 h 419126"/>
              <a:gd name="connsiteX6" fmla="*/ 194028 w 301054"/>
              <a:gd name="connsiteY6" fmla="*/ 277684 h 419126"/>
              <a:gd name="connsiteX7" fmla="*/ 272288 w 301054"/>
              <a:gd name="connsiteY7" fmla="*/ 257090 h 419126"/>
              <a:gd name="connsiteX8" fmla="*/ 206385 w 301054"/>
              <a:gd name="connsiteY8" fmla="*/ 252971 h 419126"/>
              <a:gd name="connsiteX9" fmla="*/ 214623 w 301054"/>
              <a:gd name="connsiteY9" fmla="*/ 182949 h 419126"/>
              <a:gd name="connsiteX10" fmla="*/ 185790 w 301054"/>
              <a:gd name="connsiteY10" fmla="*/ 215901 h 419126"/>
              <a:gd name="connsiteX11" fmla="*/ 268169 w 301054"/>
              <a:gd name="connsiteY11" fmla="*/ 67619 h 419126"/>
              <a:gd name="connsiteX12" fmla="*/ 297001 w 301054"/>
              <a:gd name="connsiteY12" fmla="*/ 9955 h 4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054" h="419126">
                <a:moveTo>
                  <a:pt x="297001" y="9955"/>
                </a:moveTo>
                <a:cubicBezTo>
                  <a:pt x="282585" y="44279"/>
                  <a:pt x="197461" y="230317"/>
                  <a:pt x="181672" y="273565"/>
                </a:cubicBezTo>
                <a:cubicBezTo>
                  <a:pt x="165883" y="316813"/>
                  <a:pt x="213250" y="250224"/>
                  <a:pt x="202266" y="269446"/>
                </a:cubicBezTo>
                <a:cubicBezTo>
                  <a:pt x="191282" y="288668"/>
                  <a:pt x="126066" y="375165"/>
                  <a:pt x="115769" y="388895"/>
                </a:cubicBezTo>
                <a:cubicBezTo>
                  <a:pt x="105472" y="402625"/>
                  <a:pt x="159704" y="347020"/>
                  <a:pt x="140482" y="351825"/>
                </a:cubicBezTo>
                <a:cubicBezTo>
                  <a:pt x="121260" y="356630"/>
                  <a:pt x="-8485" y="430085"/>
                  <a:pt x="439" y="417728"/>
                </a:cubicBezTo>
                <a:cubicBezTo>
                  <a:pt x="9363" y="405371"/>
                  <a:pt x="148720" y="304457"/>
                  <a:pt x="194028" y="277684"/>
                </a:cubicBezTo>
                <a:cubicBezTo>
                  <a:pt x="239336" y="250911"/>
                  <a:pt x="270229" y="261209"/>
                  <a:pt x="272288" y="257090"/>
                </a:cubicBezTo>
                <a:cubicBezTo>
                  <a:pt x="274347" y="252971"/>
                  <a:pt x="215996" y="265328"/>
                  <a:pt x="206385" y="252971"/>
                </a:cubicBezTo>
                <a:cubicBezTo>
                  <a:pt x="196774" y="240614"/>
                  <a:pt x="218055" y="189127"/>
                  <a:pt x="214623" y="182949"/>
                </a:cubicBezTo>
                <a:cubicBezTo>
                  <a:pt x="211191" y="176771"/>
                  <a:pt x="176866" y="235123"/>
                  <a:pt x="185790" y="215901"/>
                </a:cubicBezTo>
                <a:cubicBezTo>
                  <a:pt x="194714" y="196679"/>
                  <a:pt x="252380" y="96451"/>
                  <a:pt x="268169" y="67619"/>
                </a:cubicBezTo>
                <a:cubicBezTo>
                  <a:pt x="283958" y="38787"/>
                  <a:pt x="311417" y="-24369"/>
                  <a:pt x="297001" y="9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D09D2D7-4BA7-A0D7-5F54-7880E08FB88E}"/>
              </a:ext>
            </a:extLst>
          </p:cNvPr>
          <p:cNvSpPr/>
          <p:nvPr/>
        </p:nvSpPr>
        <p:spPr>
          <a:xfrm>
            <a:off x="4168346" y="2128670"/>
            <a:ext cx="423323" cy="293254"/>
          </a:xfrm>
          <a:custGeom>
            <a:avLst/>
            <a:gdLst>
              <a:gd name="connsiteX0" fmla="*/ 0 w 423323"/>
              <a:gd name="connsiteY0" fmla="*/ 293254 h 293254"/>
              <a:gd name="connsiteX1" fmla="*/ 416011 w 423323"/>
              <a:gd name="connsiteY1" fmla="*/ 4930 h 293254"/>
              <a:gd name="connsiteX2" fmla="*/ 275968 w 423323"/>
              <a:gd name="connsiteY2" fmla="*/ 103784 h 293254"/>
              <a:gd name="connsiteX3" fmla="*/ 0 w 423323"/>
              <a:gd name="connsiteY3" fmla="*/ 293254 h 29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323" h="293254">
                <a:moveTo>
                  <a:pt x="0" y="293254"/>
                </a:moveTo>
                <a:lnTo>
                  <a:pt x="416011" y="4930"/>
                </a:lnTo>
                <a:cubicBezTo>
                  <a:pt x="462006" y="-26648"/>
                  <a:pt x="275968" y="103784"/>
                  <a:pt x="275968" y="103784"/>
                </a:cubicBezTo>
                <a:lnTo>
                  <a:pt x="0" y="293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66EFF3E-F318-74AB-EE63-E98BF39407A8}"/>
              </a:ext>
            </a:extLst>
          </p:cNvPr>
          <p:cNvSpPr/>
          <p:nvPr/>
        </p:nvSpPr>
        <p:spPr>
          <a:xfrm>
            <a:off x="5268063" y="2014102"/>
            <a:ext cx="349552" cy="244229"/>
          </a:xfrm>
          <a:custGeom>
            <a:avLst/>
            <a:gdLst>
              <a:gd name="connsiteX0" fmla="*/ 34 w 349552"/>
              <a:gd name="connsiteY0" fmla="*/ 49 h 244229"/>
              <a:gd name="connsiteX1" fmla="*/ 321310 w 349552"/>
              <a:gd name="connsiteY1" fmla="*/ 226590 h 244229"/>
              <a:gd name="connsiteX2" fmla="*/ 300715 w 349552"/>
              <a:gd name="connsiteY2" fmla="*/ 205995 h 244229"/>
              <a:gd name="connsiteX3" fmla="*/ 34 w 349552"/>
              <a:gd name="connsiteY3" fmla="*/ 49 h 24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52" h="244229">
                <a:moveTo>
                  <a:pt x="34" y="49"/>
                </a:moveTo>
                <a:cubicBezTo>
                  <a:pt x="3466" y="3481"/>
                  <a:pt x="321310" y="226590"/>
                  <a:pt x="321310" y="226590"/>
                </a:cubicBezTo>
                <a:cubicBezTo>
                  <a:pt x="371423" y="260914"/>
                  <a:pt x="348769" y="240319"/>
                  <a:pt x="300715" y="205995"/>
                </a:cubicBezTo>
                <a:cubicBezTo>
                  <a:pt x="252661" y="171671"/>
                  <a:pt x="-3398" y="-3383"/>
                  <a:pt x="3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8BCBDA1A-8D70-6F94-5628-C5E460D5BCDC}"/>
              </a:ext>
            </a:extLst>
          </p:cNvPr>
          <p:cNvSpPr/>
          <p:nvPr/>
        </p:nvSpPr>
        <p:spPr>
          <a:xfrm>
            <a:off x="4237959" y="2120127"/>
            <a:ext cx="465641" cy="376717"/>
          </a:xfrm>
          <a:custGeom>
            <a:avLst/>
            <a:gdLst>
              <a:gd name="connsiteX0" fmla="*/ 39 w 465641"/>
              <a:gd name="connsiteY0" fmla="*/ 376678 h 376717"/>
              <a:gd name="connsiteX1" fmla="*/ 323090 w 465641"/>
              <a:gd name="connsiteY1" fmla="*/ 70053 h 376717"/>
              <a:gd name="connsiteX2" fmla="*/ 465452 w 465641"/>
              <a:gd name="connsiteY2" fmla="*/ 4347 h 376717"/>
              <a:gd name="connsiteX3" fmla="*/ 344992 w 465641"/>
              <a:gd name="connsiteY3" fmla="*/ 48151 h 376717"/>
              <a:gd name="connsiteX4" fmla="*/ 39 w 465641"/>
              <a:gd name="connsiteY4" fmla="*/ 376678 h 3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641" h="376717">
                <a:moveTo>
                  <a:pt x="39" y="376678"/>
                </a:moveTo>
                <a:cubicBezTo>
                  <a:pt x="-3611" y="380328"/>
                  <a:pt x="245521" y="132108"/>
                  <a:pt x="323090" y="70053"/>
                </a:cubicBezTo>
                <a:cubicBezTo>
                  <a:pt x="400659" y="7998"/>
                  <a:pt x="461802" y="7997"/>
                  <a:pt x="465452" y="4347"/>
                </a:cubicBezTo>
                <a:cubicBezTo>
                  <a:pt x="469102" y="697"/>
                  <a:pt x="419823" y="-14817"/>
                  <a:pt x="344992" y="48151"/>
                </a:cubicBezTo>
                <a:cubicBezTo>
                  <a:pt x="270161" y="111119"/>
                  <a:pt x="3689" y="373028"/>
                  <a:pt x="39" y="376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4E3B40D5-9417-D5E3-6269-4753848E355B}"/>
              </a:ext>
            </a:extLst>
          </p:cNvPr>
          <p:cNvSpPr/>
          <p:nvPr/>
        </p:nvSpPr>
        <p:spPr>
          <a:xfrm>
            <a:off x="4026636" y="1680703"/>
            <a:ext cx="873939" cy="624823"/>
          </a:xfrm>
          <a:custGeom>
            <a:avLst/>
            <a:gdLst>
              <a:gd name="connsiteX0" fmla="*/ 873891 w 873939"/>
              <a:gd name="connsiteY0" fmla="*/ 230229 h 624823"/>
              <a:gd name="connsiteX1" fmla="*/ 331821 w 873939"/>
              <a:gd name="connsiteY1" fmla="*/ 33113 h 624823"/>
              <a:gd name="connsiteX2" fmla="*/ 545364 w 873939"/>
              <a:gd name="connsiteY2" fmla="*/ 126195 h 624823"/>
              <a:gd name="connsiteX3" fmla="*/ 331821 w 873939"/>
              <a:gd name="connsiteY3" fmla="*/ 230229 h 624823"/>
              <a:gd name="connsiteX4" fmla="*/ 304444 w 873939"/>
              <a:gd name="connsiteY4" fmla="*/ 241180 h 624823"/>
              <a:gd name="connsiteX5" fmla="*/ 403002 w 873939"/>
              <a:gd name="connsiteY5" fmla="*/ 257606 h 624823"/>
              <a:gd name="connsiteX6" fmla="*/ 8770 w 873939"/>
              <a:gd name="connsiteY6" fmla="*/ 618986 h 624823"/>
              <a:gd name="connsiteX7" fmla="*/ 167558 w 873939"/>
              <a:gd name="connsiteY7" fmla="*/ 471148 h 624823"/>
              <a:gd name="connsiteX8" fmla="*/ 600118 w 873939"/>
              <a:gd name="connsiteY8" fmla="*/ 339738 h 624823"/>
              <a:gd name="connsiteX9" fmla="*/ 841038 w 873939"/>
              <a:gd name="connsiteY9" fmla="*/ 432820 h 624823"/>
              <a:gd name="connsiteX10" fmla="*/ 594643 w 873939"/>
              <a:gd name="connsiteY10" fmla="*/ 345213 h 624823"/>
              <a:gd name="connsiteX11" fmla="*/ 260641 w 873939"/>
              <a:gd name="connsiteY11" fmla="*/ 169999 h 624823"/>
              <a:gd name="connsiteX12" fmla="*/ 528938 w 873939"/>
              <a:gd name="connsiteY12" fmla="*/ 274032 h 624823"/>
              <a:gd name="connsiteX13" fmla="*/ 364674 w 873939"/>
              <a:gd name="connsiteY13" fmla="*/ 260 h 624823"/>
              <a:gd name="connsiteX14" fmla="*/ 873891 w 873939"/>
              <a:gd name="connsiteY14" fmla="*/ 230229 h 62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3939" h="624823">
                <a:moveTo>
                  <a:pt x="873891" y="230229"/>
                </a:moveTo>
                <a:cubicBezTo>
                  <a:pt x="868416" y="235704"/>
                  <a:pt x="386575" y="50452"/>
                  <a:pt x="331821" y="33113"/>
                </a:cubicBezTo>
                <a:cubicBezTo>
                  <a:pt x="277067" y="15774"/>
                  <a:pt x="545364" y="93342"/>
                  <a:pt x="545364" y="126195"/>
                </a:cubicBezTo>
                <a:cubicBezTo>
                  <a:pt x="545364" y="159048"/>
                  <a:pt x="371974" y="211065"/>
                  <a:pt x="331821" y="230229"/>
                </a:cubicBezTo>
                <a:cubicBezTo>
                  <a:pt x="291668" y="249393"/>
                  <a:pt x="292580" y="236617"/>
                  <a:pt x="304444" y="241180"/>
                </a:cubicBezTo>
                <a:cubicBezTo>
                  <a:pt x="316307" y="245743"/>
                  <a:pt x="452281" y="194638"/>
                  <a:pt x="403002" y="257606"/>
                </a:cubicBezTo>
                <a:cubicBezTo>
                  <a:pt x="353723" y="320574"/>
                  <a:pt x="48011" y="583396"/>
                  <a:pt x="8770" y="618986"/>
                </a:cubicBezTo>
                <a:cubicBezTo>
                  <a:pt x="-30471" y="654576"/>
                  <a:pt x="69000" y="517689"/>
                  <a:pt x="167558" y="471148"/>
                </a:cubicBezTo>
                <a:cubicBezTo>
                  <a:pt x="266116" y="424607"/>
                  <a:pt x="487871" y="346126"/>
                  <a:pt x="600118" y="339738"/>
                </a:cubicBezTo>
                <a:cubicBezTo>
                  <a:pt x="712365" y="333350"/>
                  <a:pt x="841950" y="431908"/>
                  <a:pt x="841038" y="432820"/>
                </a:cubicBezTo>
                <a:cubicBezTo>
                  <a:pt x="840126" y="433732"/>
                  <a:pt x="691376" y="389016"/>
                  <a:pt x="594643" y="345213"/>
                </a:cubicBezTo>
                <a:cubicBezTo>
                  <a:pt x="497910" y="301410"/>
                  <a:pt x="271592" y="181862"/>
                  <a:pt x="260641" y="169999"/>
                </a:cubicBezTo>
                <a:cubicBezTo>
                  <a:pt x="249690" y="158136"/>
                  <a:pt x="511599" y="302322"/>
                  <a:pt x="528938" y="274032"/>
                </a:cubicBezTo>
                <a:cubicBezTo>
                  <a:pt x="546277" y="245742"/>
                  <a:pt x="310832" y="9386"/>
                  <a:pt x="364674" y="260"/>
                </a:cubicBezTo>
                <a:cubicBezTo>
                  <a:pt x="418516" y="-8866"/>
                  <a:pt x="879366" y="224754"/>
                  <a:pt x="873891" y="23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9CBD5D40-C472-1249-275E-A50B5F7FF6BF}"/>
              </a:ext>
            </a:extLst>
          </p:cNvPr>
          <p:cNvSpPr/>
          <p:nvPr/>
        </p:nvSpPr>
        <p:spPr>
          <a:xfrm>
            <a:off x="3789545" y="2197414"/>
            <a:ext cx="693596" cy="469166"/>
          </a:xfrm>
          <a:custGeom>
            <a:avLst/>
            <a:gdLst>
              <a:gd name="connsiteX0" fmla="*/ 4941 w 693596"/>
              <a:gd name="connsiteY0" fmla="*/ 200833 h 469166"/>
              <a:gd name="connsiteX1" fmla="*/ 683897 w 693596"/>
              <a:gd name="connsiteY1" fmla="*/ 3717 h 469166"/>
              <a:gd name="connsiteX2" fmla="*/ 404649 w 693596"/>
              <a:gd name="connsiteY2" fmla="*/ 74897 h 469166"/>
              <a:gd name="connsiteX3" fmla="*/ 388223 w 693596"/>
              <a:gd name="connsiteY3" fmla="*/ 113226 h 469166"/>
              <a:gd name="connsiteX4" fmla="*/ 590814 w 693596"/>
              <a:gd name="connsiteY4" fmla="*/ 91324 h 469166"/>
              <a:gd name="connsiteX5" fmla="*/ 481305 w 693596"/>
              <a:gd name="connsiteY5" fmla="*/ 140603 h 469166"/>
              <a:gd name="connsiteX6" fmla="*/ 289665 w 693596"/>
              <a:gd name="connsiteY6" fmla="*/ 469130 h 469166"/>
              <a:gd name="connsiteX7" fmla="*/ 486781 w 693596"/>
              <a:gd name="connsiteY7" fmla="*/ 118701 h 469166"/>
              <a:gd name="connsiteX8" fmla="*/ 382747 w 693596"/>
              <a:gd name="connsiteY8" fmla="*/ 102275 h 469166"/>
              <a:gd name="connsiteX9" fmla="*/ 4941 w 693596"/>
              <a:gd name="connsiteY9" fmla="*/ 200833 h 46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596" h="469166">
                <a:moveTo>
                  <a:pt x="4941" y="200833"/>
                </a:moveTo>
                <a:cubicBezTo>
                  <a:pt x="55133" y="184407"/>
                  <a:pt x="617279" y="24706"/>
                  <a:pt x="683897" y="3717"/>
                </a:cubicBezTo>
                <a:cubicBezTo>
                  <a:pt x="750515" y="-17272"/>
                  <a:pt x="453928" y="56645"/>
                  <a:pt x="404649" y="74897"/>
                </a:cubicBezTo>
                <a:cubicBezTo>
                  <a:pt x="355370" y="93148"/>
                  <a:pt x="357196" y="110488"/>
                  <a:pt x="388223" y="113226"/>
                </a:cubicBezTo>
                <a:cubicBezTo>
                  <a:pt x="419251" y="115964"/>
                  <a:pt x="575300" y="86761"/>
                  <a:pt x="590814" y="91324"/>
                </a:cubicBezTo>
                <a:cubicBezTo>
                  <a:pt x="606328" y="95887"/>
                  <a:pt x="531497" y="77635"/>
                  <a:pt x="481305" y="140603"/>
                </a:cubicBezTo>
                <a:cubicBezTo>
                  <a:pt x="431114" y="203571"/>
                  <a:pt x="288752" y="472780"/>
                  <a:pt x="289665" y="469130"/>
                </a:cubicBezTo>
                <a:cubicBezTo>
                  <a:pt x="290578" y="465480"/>
                  <a:pt x="471267" y="179843"/>
                  <a:pt x="486781" y="118701"/>
                </a:cubicBezTo>
                <a:cubicBezTo>
                  <a:pt x="502295" y="57559"/>
                  <a:pt x="463966" y="89499"/>
                  <a:pt x="382747" y="102275"/>
                </a:cubicBezTo>
                <a:cubicBezTo>
                  <a:pt x="301528" y="115051"/>
                  <a:pt x="-45251" y="217259"/>
                  <a:pt x="4941" y="200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360CF5B3-FBA3-FCC5-1EF0-B7F7A68013F9}"/>
              </a:ext>
            </a:extLst>
          </p:cNvPr>
          <p:cNvSpPr/>
          <p:nvPr/>
        </p:nvSpPr>
        <p:spPr>
          <a:xfrm>
            <a:off x="3637145" y="1803377"/>
            <a:ext cx="776120" cy="1152616"/>
          </a:xfrm>
          <a:custGeom>
            <a:avLst/>
            <a:gdLst>
              <a:gd name="connsiteX0" fmla="*/ 776067 w 776120"/>
              <a:gd name="connsiteY0" fmla="*/ 151358 h 1152616"/>
              <a:gd name="connsiteX1" fmla="*/ 507770 w 776120"/>
              <a:gd name="connsiteY1" fmla="*/ 167785 h 1152616"/>
              <a:gd name="connsiteX2" fmla="*/ 190194 w 776120"/>
              <a:gd name="connsiteY2" fmla="*/ 704379 h 1152616"/>
              <a:gd name="connsiteX3" fmla="*/ 283277 w 776120"/>
              <a:gd name="connsiteY3" fmla="*/ 512738 h 1152616"/>
              <a:gd name="connsiteX4" fmla="*/ 47832 w 776120"/>
              <a:gd name="connsiteY4" fmla="*/ 1115037 h 1152616"/>
              <a:gd name="connsiteX5" fmla="*/ 53308 w 776120"/>
              <a:gd name="connsiteY5" fmla="*/ 1032906 h 1152616"/>
              <a:gd name="connsiteX6" fmla="*/ 606328 w 776120"/>
              <a:gd name="connsiteY6" fmla="*/ 572968 h 1152616"/>
              <a:gd name="connsiteX7" fmla="*/ 86160 w 776120"/>
              <a:gd name="connsiteY7" fmla="*/ 967200 h 1152616"/>
              <a:gd name="connsiteX8" fmla="*/ 206620 w 776120"/>
              <a:gd name="connsiteY8" fmla="*/ 682477 h 1152616"/>
              <a:gd name="connsiteX9" fmla="*/ 453015 w 776120"/>
              <a:gd name="connsiteY9" fmla="*/ 3521 h 1152616"/>
              <a:gd name="connsiteX10" fmla="*/ 266850 w 776120"/>
              <a:gd name="connsiteY10" fmla="*/ 403229 h 1152616"/>
              <a:gd name="connsiteX11" fmla="*/ 463966 w 776120"/>
              <a:gd name="connsiteY11" fmla="*/ 102079 h 1152616"/>
              <a:gd name="connsiteX12" fmla="*/ 398261 w 776120"/>
              <a:gd name="connsiteY12" fmla="*/ 255392 h 1152616"/>
              <a:gd name="connsiteX13" fmla="*/ 529672 w 776120"/>
              <a:gd name="connsiteY13" fmla="*/ 113030 h 1152616"/>
              <a:gd name="connsiteX14" fmla="*/ 776067 w 776120"/>
              <a:gd name="connsiteY14" fmla="*/ 151358 h 115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6120" h="1152616">
                <a:moveTo>
                  <a:pt x="776067" y="151358"/>
                </a:moveTo>
                <a:cubicBezTo>
                  <a:pt x="772417" y="160484"/>
                  <a:pt x="605415" y="75615"/>
                  <a:pt x="507770" y="167785"/>
                </a:cubicBezTo>
                <a:cubicBezTo>
                  <a:pt x="410125" y="259955"/>
                  <a:pt x="227609" y="646887"/>
                  <a:pt x="190194" y="704379"/>
                </a:cubicBezTo>
                <a:cubicBezTo>
                  <a:pt x="152779" y="761871"/>
                  <a:pt x="307004" y="444295"/>
                  <a:pt x="283277" y="512738"/>
                </a:cubicBezTo>
                <a:cubicBezTo>
                  <a:pt x="259550" y="581181"/>
                  <a:pt x="86160" y="1028342"/>
                  <a:pt x="47832" y="1115037"/>
                </a:cubicBezTo>
                <a:cubicBezTo>
                  <a:pt x="9504" y="1201732"/>
                  <a:pt x="-39775" y="1123251"/>
                  <a:pt x="53308" y="1032906"/>
                </a:cubicBezTo>
                <a:cubicBezTo>
                  <a:pt x="146391" y="942561"/>
                  <a:pt x="600853" y="583919"/>
                  <a:pt x="606328" y="572968"/>
                </a:cubicBezTo>
                <a:cubicBezTo>
                  <a:pt x="611803" y="562017"/>
                  <a:pt x="152778" y="948949"/>
                  <a:pt x="86160" y="967200"/>
                </a:cubicBezTo>
                <a:cubicBezTo>
                  <a:pt x="19542" y="985451"/>
                  <a:pt x="145477" y="843090"/>
                  <a:pt x="206620" y="682477"/>
                </a:cubicBezTo>
                <a:cubicBezTo>
                  <a:pt x="267762" y="521864"/>
                  <a:pt x="442977" y="50062"/>
                  <a:pt x="453015" y="3521"/>
                </a:cubicBezTo>
                <a:cubicBezTo>
                  <a:pt x="463053" y="-43020"/>
                  <a:pt x="265025" y="386803"/>
                  <a:pt x="266850" y="403229"/>
                </a:cubicBezTo>
                <a:cubicBezTo>
                  <a:pt x="268675" y="419655"/>
                  <a:pt x="442064" y="126718"/>
                  <a:pt x="463966" y="102079"/>
                </a:cubicBezTo>
                <a:cubicBezTo>
                  <a:pt x="485868" y="77440"/>
                  <a:pt x="387310" y="253567"/>
                  <a:pt x="398261" y="255392"/>
                </a:cubicBezTo>
                <a:cubicBezTo>
                  <a:pt x="409212" y="257217"/>
                  <a:pt x="464879" y="131281"/>
                  <a:pt x="529672" y="113030"/>
                </a:cubicBezTo>
                <a:cubicBezTo>
                  <a:pt x="594465" y="94778"/>
                  <a:pt x="779717" y="142232"/>
                  <a:pt x="776067" y="15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EED113B1-F64D-5CF2-C7D3-CE760456E455}"/>
              </a:ext>
            </a:extLst>
          </p:cNvPr>
          <p:cNvSpPr/>
          <p:nvPr/>
        </p:nvSpPr>
        <p:spPr>
          <a:xfrm>
            <a:off x="3424977" y="2452442"/>
            <a:ext cx="523037" cy="1214127"/>
          </a:xfrm>
          <a:custGeom>
            <a:avLst/>
            <a:gdLst>
              <a:gd name="connsiteX0" fmla="*/ 500920 w 523037"/>
              <a:gd name="connsiteY0" fmla="*/ 6035 h 1214127"/>
              <a:gd name="connsiteX1" fmla="*/ 13605 w 523037"/>
              <a:gd name="connsiteY1" fmla="*/ 745220 h 1214127"/>
              <a:gd name="connsiteX2" fmla="*/ 145016 w 523037"/>
              <a:gd name="connsiteY2" fmla="*/ 619285 h 1214127"/>
              <a:gd name="connsiteX3" fmla="*/ 249049 w 523037"/>
              <a:gd name="connsiteY3" fmla="*/ 936861 h 1214127"/>
              <a:gd name="connsiteX4" fmla="*/ 254525 w 523037"/>
              <a:gd name="connsiteY4" fmla="*/ 799975 h 1214127"/>
              <a:gd name="connsiteX5" fmla="*/ 364034 w 523037"/>
              <a:gd name="connsiteY5" fmla="*/ 1194207 h 1214127"/>
              <a:gd name="connsiteX6" fmla="*/ 358558 w 523037"/>
              <a:gd name="connsiteY6" fmla="*/ 1095649 h 1214127"/>
              <a:gd name="connsiteX7" fmla="*/ 413313 w 523037"/>
              <a:gd name="connsiteY7" fmla="*/ 580957 h 1214127"/>
              <a:gd name="connsiteX8" fmla="*/ 342132 w 523037"/>
              <a:gd name="connsiteY8" fmla="*/ 898533 h 1214127"/>
              <a:gd name="connsiteX9" fmla="*/ 500920 w 523037"/>
              <a:gd name="connsiteY9" fmla="*/ 613809 h 1214127"/>
              <a:gd name="connsiteX10" fmla="*/ 396886 w 523037"/>
              <a:gd name="connsiteY10" fmla="*/ 706892 h 1214127"/>
              <a:gd name="connsiteX11" fmla="*/ 489969 w 523037"/>
              <a:gd name="connsiteY11" fmla="*/ 323611 h 1214127"/>
              <a:gd name="connsiteX12" fmla="*/ 385936 w 523037"/>
              <a:gd name="connsiteY12" fmla="*/ 444071 h 1214127"/>
              <a:gd name="connsiteX13" fmla="*/ 522822 w 523037"/>
              <a:gd name="connsiteY13" fmla="*/ 197675 h 1214127"/>
              <a:gd name="connsiteX14" fmla="*/ 347607 w 523037"/>
              <a:gd name="connsiteY14" fmla="*/ 383841 h 1214127"/>
              <a:gd name="connsiteX15" fmla="*/ 500920 w 523037"/>
              <a:gd name="connsiteY15" fmla="*/ 6035 h 12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037" h="1214127">
                <a:moveTo>
                  <a:pt x="500920" y="6035"/>
                </a:moveTo>
                <a:cubicBezTo>
                  <a:pt x="445253" y="66265"/>
                  <a:pt x="72922" y="643012"/>
                  <a:pt x="13605" y="745220"/>
                </a:cubicBezTo>
                <a:cubicBezTo>
                  <a:pt x="-45712" y="847428"/>
                  <a:pt x="105775" y="587345"/>
                  <a:pt x="145016" y="619285"/>
                </a:cubicBezTo>
                <a:cubicBezTo>
                  <a:pt x="184257" y="651225"/>
                  <a:pt x="230798" y="906746"/>
                  <a:pt x="249049" y="936861"/>
                </a:cubicBezTo>
                <a:cubicBezTo>
                  <a:pt x="267300" y="966976"/>
                  <a:pt x="235361" y="757084"/>
                  <a:pt x="254525" y="799975"/>
                </a:cubicBezTo>
                <a:cubicBezTo>
                  <a:pt x="273689" y="842866"/>
                  <a:pt x="346695" y="1144928"/>
                  <a:pt x="364034" y="1194207"/>
                </a:cubicBezTo>
                <a:cubicBezTo>
                  <a:pt x="381373" y="1243486"/>
                  <a:pt x="350345" y="1197857"/>
                  <a:pt x="358558" y="1095649"/>
                </a:cubicBezTo>
                <a:cubicBezTo>
                  <a:pt x="366771" y="993441"/>
                  <a:pt x="416051" y="613810"/>
                  <a:pt x="413313" y="580957"/>
                </a:cubicBezTo>
                <a:cubicBezTo>
                  <a:pt x="410575" y="548104"/>
                  <a:pt x="327531" y="893058"/>
                  <a:pt x="342132" y="898533"/>
                </a:cubicBezTo>
                <a:cubicBezTo>
                  <a:pt x="356733" y="904008"/>
                  <a:pt x="491794" y="645749"/>
                  <a:pt x="500920" y="613809"/>
                </a:cubicBezTo>
                <a:cubicBezTo>
                  <a:pt x="510046" y="581869"/>
                  <a:pt x="398711" y="755258"/>
                  <a:pt x="396886" y="706892"/>
                </a:cubicBezTo>
                <a:cubicBezTo>
                  <a:pt x="395061" y="658526"/>
                  <a:pt x="491794" y="367414"/>
                  <a:pt x="489969" y="323611"/>
                </a:cubicBezTo>
                <a:cubicBezTo>
                  <a:pt x="488144" y="279808"/>
                  <a:pt x="380461" y="465060"/>
                  <a:pt x="385936" y="444071"/>
                </a:cubicBezTo>
                <a:cubicBezTo>
                  <a:pt x="391411" y="423082"/>
                  <a:pt x="529210" y="207713"/>
                  <a:pt x="522822" y="197675"/>
                </a:cubicBezTo>
                <a:cubicBezTo>
                  <a:pt x="516434" y="187637"/>
                  <a:pt x="349432" y="412131"/>
                  <a:pt x="347607" y="383841"/>
                </a:cubicBezTo>
                <a:cubicBezTo>
                  <a:pt x="345782" y="355551"/>
                  <a:pt x="556587" y="-54195"/>
                  <a:pt x="500920" y="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599EF9C-4B73-5241-AD47-7E8EBAD375F9}"/>
              </a:ext>
            </a:extLst>
          </p:cNvPr>
          <p:cNvSpPr/>
          <p:nvPr/>
        </p:nvSpPr>
        <p:spPr>
          <a:xfrm>
            <a:off x="3503671" y="3115506"/>
            <a:ext cx="401963" cy="1048735"/>
          </a:xfrm>
          <a:custGeom>
            <a:avLst/>
            <a:gdLst>
              <a:gd name="connsiteX0" fmla="*/ 400324 w 401963"/>
              <a:gd name="connsiteY0" fmla="*/ 25 h 1048735"/>
              <a:gd name="connsiteX1" fmla="*/ 296291 w 401963"/>
              <a:gd name="connsiteY1" fmla="*/ 432585 h 1048735"/>
              <a:gd name="connsiteX2" fmla="*/ 351045 w 401963"/>
              <a:gd name="connsiteY2" fmla="*/ 859670 h 1048735"/>
              <a:gd name="connsiteX3" fmla="*/ 340094 w 401963"/>
              <a:gd name="connsiteY3" fmla="*/ 750161 h 1048735"/>
              <a:gd name="connsiteX4" fmla="*/ 356521 w 401963"/>
              <a:gd name="connsiteY4" fmla="*/ 1045835 h 1048735"/>
              <a:gd name="connsiteX5" fmla="*/ 279864 w 401963"/>
              <a:gd name="connsiteY5" fmla="*/ 908949 h 1048735"/>
              <a:gd name="connsiteX6" fmla="*/ 616 w 401963"/>
              <a:gd name="connsiteY6" fmla="*/ 399732 h 1048735"/>
              <a:gd name="connsiteX7" fmla="*/ 203208 w 401963"/>
              <a:gd name="connsiteY7" fmla="*/ 711833 h 1048735"/>
              <a:gd name="connsiteX8" fmla="*/ 153929 w 401963"/>
              <a:gd name="connsiteY8" fmla="*/ 569471 h 1048735"/>
              <a:gd name="connsiteX9" fmla="*/ 186782 w 401963"/>
              <a:gd name="connsiteY9" fmla="*/ 147862 h 1048735"/>
              <a:gd name="connsiteX10" fmla="*/ 181306 w 401963"/>
              <a:gd name="connsiteY10" fmla="*/ 514717 h 1048735"/>
              <a:gd name="connsiteX11" fmla="*/ 257963 w 401963"/>
              <a:gd name="connsiteY11" fmla="*/ 186190 h 1048735"/>
              <a:gd name="connsiteX12" fmla="*/ 197733 w 401963"/>
              <a:gd name="connsiteY12" fmla="*/ 410683 h 1048735"/>
              <a:gd name="connsiteX13" fmla="*/ 400324 w 401963"/>
              <a:gd name="connsiteY13" fmla="*/ 25 h 104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963" h="1048735">
                <a:moveTo>
                  <a:pt x="400324" y="25"/>
                </a:moveTo>
                <a:cubicBezTo>
                  <a:pt x="416750" y="3675"/>
                  <a:pt x="304504" y="289311"/>
                  <a:pt x="296291" y="432585"/>
                </a:cubicBezTo>
                <a:cubicBezTo>
                  <a:pt x="288078" y="575859"/>
                  <a:pt x="343745" y="806741"/>
                  <a:pt x="351045" y="859670"/>
                </a:cubicBezTo>
                <a:cubicBezTo>
                  <a:pt x="358345" y="912599"/>
                  <a:pt x="339181" y="719134"/>
                  <a:pt x="340094" y="750161"/>
                </a:cubicBezTo>
                <a:cubicBezTo>
                  <a:pt x="341007" y="781188"/>
                  <a:pt x="366559" y="1019370"/>
                  <a:pt x="356521" y="1045835"/>
                </a:cubicBezTo>
                <a:cubicBezTo>
                  <a:pt x="346483" y="1072300"/>
                  <a:pt x="279864" y="908949"/>
                  <a:pt x="279864" y="908949"/>
                </a:cubicBezTo>
                <a:cubicBezTo>
                  <a:pt x="220547" y="801265"/>
                  <a:pt x="13392" y="432584"/>
                  <a:pt x="616" y="399732"/>
                </a:cubicBezTo>
                <a:cubicBezTo>
                  <a:pt x="-12160" y="366880"/>
                  <a:pt x="177656" y="683543"/>
                  <a:pt x="203208" y="711833"/>
                </a:cubicBezTo>
                <a:cubicBezTo>
                  <a:pt x="228760" y="740123"/>
                  <a:pt x="156667" y="663466"/>
                  <a:pt x="153929" y="569471"/>
                </a:cubicBezTo>
                <a:cubicBezTo>
                  <a:pt x="151191" y="475476"/>
                  <a:pt x="182219" y="156988"/>
                  <a:pt x="186782" y="147862"/>
                </a:cubicBezTo>
                <a:cubicBezTo>
                  <a:pt x="191345" y="138736"/>
                  <a:pt x="169443" y="508329"/>
                  <a:pt x="181306" y="514717"/>
                </a:cubicBezTo>
                <a:cubicBezTo>
                  <a:pt x="193169" y="521105"/>
                  <a:pt x="255225" y="203529"/>
                  <a:pt x="257963" y="186190"/>
                </a:cubicBezTo>
                <a:cubicBezTo>
                  <a:pt x="260701" y="168851"/>
                  <a:pt x="174919" y="440798"/>
                  <a:pt x="197733" y="410683"/>
                </a:cubicBezTo>
                <a:cubicBezTo>
                  <a:pt x="220547" y="380568"/>
                  <a:pt x="383898" y="-3625"/>
                  <a:pt x="40032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5A343DF9-067C-F4CB-61C3-B76A888B0448}"/>
              </a:ext>
            </a:extLst>
          </p:cNvPr>
          <p:cNvSpPr/>
          <p:nvPr/>
        </p:nvSpPr>
        <p:spPr>
          <a:xfrm>
            <a:off x="3503968" y="3629255"/>
            <a:ext cx="213930" cy="879528"/>
          </a:xfrm>
          <a:custGeom>
            <a:avLst/>
            <a:gdLst>
              <a:gd name="connsiteX0" fmla="*/ 213862 w 213930"/>
              <a:gd name="connsiteY0" fmla="*/ 968 h 879528"/>
              <a:gd name="connsiteX1" fmla="*/ 44123 w 213930"/>
              <a:gd name="connsiteY1" fmla="*/ 597792 h 879528"/>
              <a:gd name="connsiteX2" fmla="*/ 38648 w 213930"/>
              <a:gd name="connsiteY2" fmla="*/ 877040 h 879528"/>
              <a:gd name="connsiteX3" fmla="*/ 38648 w 213930"/>
              <a:gd name="connsiteY3" fmla="*/ 701825 h 879528"/>
              <a:gd name="connsiteX4" fmla="*/ 319 w 213930"/>
              <a:gd name="connsiteY4" fmla="*/ 170707 h 879528"/>
              <a:gd name="connsiteX5" fmla="*/ 22221 w 213930"/>
              <a:gd name="connsiteY5" fmla="*/ 521135 h 879528"/>
              <a:gd name="connsiteX6" fmla="*/ 55074 w 213930"/>
              <a:gd name="connsiteY6" fmla="*/ 395200 h 879528"/>
              <a:gd name="connsiteX7" fmla="*/ 22221 w 213930"/>
              <a:gd name="connsiteY7" fmla="*/ 455430 h 879528"/>
              <a:gd name="connsiteX8" fmla="*/ 213862 w 213930"/>
              <a:gd name="connsiteY8" fmla="*/ 968 h 87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0" h="879528">
                <a:moveTo>
                  <a:pt x="213862" y="968"/>
                </a:moveTo>
                <a:cubicBezTo>
                  <a:pt x="217512" y="24695"/>
                  <a:pt x="73325" y="451780"/>
                  <a:pt x="44123" y="597792"/>
                </a:cubicBezTo>
                <a:cubicBezTo>
                  <a:pt x="14921" y="743804"/>
                  <a:pt x="39560" y="859701"/>
                  <a:pt x="38648" y="877040"/>
                </a:cubicBezTo>
                <a:cubicBezTo>
                  <a:pt x="37736" y="894379"/>
                  <a:pt x="45036" y="819547"/>
                  <a:pt x="38648" y="701825"/>
                </a:cubicBezTo>
                <a:cubicBezTo>
                  <a:pt x="32260" y="584103"/>
                  <a:pt x="3057" y="200822"/>
                  <a:pt x="319" y="170707"/>
                </a:cubicBezTo>
                <a:cubicBezTo>
                  <a:pt x="-2419" y="140592"/>
                  <a:pt x="13095" y="483720"/>
                  <a:pt x="22221" y="521135"/>
                </a:cubicBezTo>
                <a:cubicBezTo>
                  <a:pt x="31347" y="558550"/>
                  <a:pt x="55074" y="406151"/>
                  <a:pt x="55074" y="395200"/>
                </a:cubicBezTo>
                <a:cubicBezTo>
                  <a:pt x="55074" y="384249"/>
                  <a:pt x="-2419" y="513835"/>
                  <a:pt x="22221" y="455430"/>
                </a:cubicBezTo>
                <a:cubicBezTo>
                  <a:pt x="46860" y="397025"/>
                  <a:pt x="210212" y="-22759"/>
                  <a:pt x="213862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78F8B2CF-2221-6177-8CB6-420CDF8B0549}"/>
              </a:ext>
            </a:extLst>
          </p:cNvPr>
          <p:cNvSpPr/>
          <p:nvPr/>
        </p:nvSpPr>
        <p:spPr>
          <a:xfrm>
            <a:off x="3533457" y="1305783"/>
            <a:ext cx="1367106" cy="1846362"/>
          </a:xfrm>
          <a:custGeom>
            <a:avLst/>
            <a:gdLst>
              <a:gd name="connsiteX0" fmla="*/ 1367070 w 1367106"/>
              <a:gd name="connsiteY0" fmla="*/ 643477 h 1846362"/>
              <a:gd name="connsiteX1" fmla="*/ 846902 w 1367106"/>
              <a:gd name="connsiteY1" fmla="*/ 336852 h 1846362"/>
              <a:gd name="connsiteX2" fmla="*/ 392440 w 1367106"/>
              <a:gd name="connsiteY2" fmla="*/ 506591 h 1846362"/>
              <a:gd name="connsiteX3" fmla="*/ 573130 w 1367106"/>
              <a:gd name="connsiteY3" fmla="*/ 336852 h 1846362"/>
              <a:gd name="connsiteX4" fmla="*/ 255554 w 1367106"/>
              <a:gd name="connsiteY4" fmla="*/ 851544 h 1846362"/>
              <a:gd name="connsiteX5" fmla="*/ 370538 w 1367106"/>
              <a:gd name="connsiteY5" fmla="*/ 654428 h 1846362"/>
              <a:gd name="connsiteX6" fmla="*/ 96766 w 1367106"/>
              <a:gd name="connsiteY6" fmla="*/ 1245776 h 1846362"/>
              <a:gd name="connsiteX7" fmla="*/ 25585 w 1367106"/>
              <a:gd name="connsiteY7" fmla="*/ 1793321 h 1846362"/>
              <a:gd name="connsiteX8" fmla="*/ 25585 w 1367106"/>
              <a:gd name="connsiteY8" fmla="*/ 1656435 h 1846362"/>
              <a:gd name="connsiteX9" fmla="*/ 332210 w 1367106"/>
              <a:gd name="connsiteY9" fmla="*/ 303999 h 1846362"/>
              <a:gd name="connsiteX10" fmla="*/ 282931 w 1367106"/>
              <a:gd name="connsiteY10" fmla="*/ 796789 h 1846362"/>
              <a:gd name="connsiteX11" fmla="*/ 638835 w 1367106"/>
              <a:gd name="connsiteY11" fmla="*/ 8325 h 1846362"/>
              <a:gd name="connsiteX12" fmla="*/ 463621 w 1367106"/>
              <a:gd name="connsiteY12" fmla="*/ 380655 h 1846362"/>
              <a:gd name="connsiteX13" fmla="*/ 622409 w 1367106"/>
              <a:gd name="connsiteY13" fmla="*/ 347803 h 1846362"/>
              <a:gd name="connsiteX14" fmla="*/ 354112 w 1367106"/>
              <a:gd name="connsiteY14" fmla="*/ 205441 h 1846362"/>
              <a:gd name="connsiteX15" fmla="*/ 896181 w 1367106"/>
              <a:gd name="connsiteY15" fmla="*/ 342327 h 1846362"/>
              <a:gd name="connsiteX16" fmla="*/ 874280 w 1367106"/>
              <a:gd name="connsiteY16" fmla="*/ 221867 h 1846362"/>
              <a:gd name="connsiteX17" fmla="*/ 1367070 w 1367106"/>
              <a:gd name="connsiteY17" fmla="*/ 643477 h 184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67106" h="1846362">
                <a:moveTo>
                  <a:pt x="1367070" y="643477"/>
                </a:moveTo>
                <a:cubicBezTo>
                  <a:pt x="1362507" y="662641"/>
                  <a:pt x="1009340" y="359666"/>
                  <a:pt x="846902" y="336852"/>
                </a:cubicBezTo>
                <a:cubicBezTo>
                  <a:pt x="684464" y="314038"/>
                  <a:pt x="438069" y="506591"/>
                  <a:pt x="392440" y="506591"/>
                </a:cubicBezTo>
                <a:cubicBezTo>
                  <a:pt x="346811" y="506591"/>
                  <a:pt x="595944" y="279360"/>
                  <a:pt x="573130" y="336852"/>
                </a:cubicBezTo>
                <a:cubicBezTo>
                  <a:pt x="550316" y="394344"/>
                  <a:pt x="289319" y="798615"/>
                  <a:pt x="255554" y="851544"/>
                </a:cubicBezTo>
                <a:cubicBezTo>
                  <a:pt x="221789" y="904473"/>
                  <a:pt x="397003" y="588723"/>
                  <a:pt x="370538" y="654428"/>
                </a:cubicBezTo>
                <a:cubicBezTo>
                  <a:pt x="344073" y="720133"/>
                  <a:pt x="154258" y="1055961"/>
                  <a:pt x="96766" y="1245776"/>
                </a:cubicBezTo>
                <a:cubicBezTo>
                  <a:pt x="39274" y="1435592"/>
                  <a:pt x="37448" y="1724878"/>
                  <a:pt x="25585" y="1793321"/>
                </a:cubicBezTo>
                <a:cubicBezTo>
                  <a:pt x="13722" y="1861764"/>
                  <a:pt x="-25519" y="1904655"/>
                  <a:pt x="25585" y="1656435"/>
                </a:cubicBezTo>
                <a:cubicBezTo>
                  <a:pt x="76689" y="1408215"/>
                  <a:pt x="289319" y="447273"/>
                  <a:pt x="332210" y="303999"/>
                </a:cubicBezTo>
                <a:cubicBezTo>
                  <a:pt x="375101" y="160725"/>
                  <a:pt x="231827" y="846068"/>
                  <a:pt x="282931" y="796789"/>
                </a:cubicBezTo>
                <a:cubicBezTo>
                  <a:pt x="334035" y="747510"/>
                  <a:pt x="608720" y="77681"/>
                  <a:pt x="638835" y="8325"/>
                </a:cubicBezTo>
                <a:cubicBezTo>
                  <a:pt x="668950" y="-61031"/>
                  <a:pt x="466359" y="324075"/>
                  <a:pt x="463621" y="380655"/>
                </a:cubicBezTo>
                <a:cubicBezTo>
                  <a:pt x="460883" y="437235"/>
                  <a:pt x="640660" y="377005"/>
                  <a:pt x="622409" y="347803"/>
                </a:cubicBezTo>
                <a:cubicBezTo>
                  <a:pt x="604157" y="318601"/>
                  <a:pt x="308483" y="206354"/>
                  <a:pt x="354112" y="205441"/>
                </a:cubicBezTo>
                <a:cubicBezTo>
                  <a:pt x="399741" y="204528"/>
                  <a:pt x="809486" y="339589"/>
                  <a:pt x="896181" y="342327"/>
                </a:cubicBezTo>
                <a:cubicBezTo>
                  <a:pt x="982876" y="345065"/>
                  <a:pt x="795798" y="168025"/>
                  <a:pt x="874280" y="221867"/>
                </a:cubicBezTo>
                <a:cubicBezTo>
                  <a:pt x="952762" y="275709"/>
                  <a:pt x="1371633" y="624313"/>
                  <a:pt x="1367070" y="643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03AF64E7-0E16-9DB0-E838-F549BC79068E}"/>
              </a:ext>
            </a:extLst>
          </p:cNvPr>
          <p:cNvSpPr/>
          <p:nvPr/>
        </p:nvSpPr>
        <p:spPr>
          <a:xfrm>
            <a:off x="3722116" y="642634"/>
            <a:ext cx="1138518" cy="496825"/>
          </a:xfrm>
          <a:custGeom>
            <a:avLst/>
            <a:gdLst>
              <a:gd name="connsiteX0" fmla="*/ 1134607 w 1138518"/>
              <a:gd name="connsiteY0" fmla="*/ 496259 h 496825"/>
              <a:gd name="connsiteX1" fmla="*/ 641817 w 1138518"/>
              <a:gd name="connsiteY1" fmla="*/ 19895 h 496825"/>
              <a:gd name="connsiteX2" fmla="*/ 1189 w 1138518"/>
              <a:gd name="connsiteY2" fmla="*/ 206061 h 496825"/>
              <a:gd name="connsiteX3" fmla="*/ 488504 w 1138518"/>
              <a:gd name="connsiteY3" fmla="*/ 8944 h 496825"/>
              <a:gd name="connsiteX4" fmla="*/ 718473 w 1138518"/>
              <a:gd name="connsiteY4" fmla="*/ 52748 h 496825"/>
              <a:gd name="connsiteX5" fmla="*/ 926540 w 1138518"/>
              <a:gd name="connsiteY5" fmla="*/ 222487 h 496825"/>
              <a:gd name="connsiteX6" fmla="*/ 877261 w 1138518"/>
              <a:gd name="connsiteY6" fmla="*/ 118453 h 496825"/>
              <a:gd name="connsiteX7" fmla="*/ 1134607 w 1138518"/>
              <a:gd name="connsiteY7" fmla="*/ 496259 h 49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518" h="496825">
                <a:moveTo>
                  <a:pt x="1134607" y="496259"/>
                </a:moveTo>
                <a:cubicBezTo>
                  <a:pt x="1095366" y="479833"/>
                  <a:pt x="830720" y="68261"/>
                  <a:pt x="641817" y="19895"/>
                </a:cubicBezTo>
                <a:cubicBezTo>
                  <a:pt x="452914" y="-28471"/>
                  <a:pt x="26741" y="207886"/>
                  <a:pt x="1189" y="206061"/>
                </a:cubicBezTo>
                <a:cubicBezTo>
                  <a:pt x="-24363" y="204236"/>
                  <a:pt x="368957" y="34496"/>
                  <a:pt x="488504" y="8944"/>
                </a:cubicBezTo>
                <a:cubicBezTo>
                  <a:pt x="608051" y="-16608"/>
                  <a:pt x="645467" y="17158"/>
                  <a:pt x="718473" y="52748"/>
                </a:cubicBezTo>
                <a:cubicBezTo>
                  <a:pt x="791479" y="88338"/>
                  <a:pt x="900075" y="211536"/>
                  <a:pt x="926540" y="222487"/>
                </a:cubicBezTo>
                <a:cubicBezTo>
                  <a:pt x="953005" y="233438"/>
                  <a:pt x="848971" y="70086"/>
                  <a:pt x="877261" y="118453"/>
                </a:cubicBezTo>
                <a:cubicBezTo>
                  <a:pt x="905551" y="166820"/>
                  <a:pt x="1173848" y="512685"/>
                  <a:pt x="1134607" y="496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845DDFBC-0726-1CEB-5402-E790C4BFB117}"/>
              </a:ext>
            </a:extLst>
          </p:cNvPr>
          <p:cNvSpPr/>
          <p:nvPr/>
        </p:nvSpPr>
        <p:spPr>
          <a:xfrm>
            <a:off x="3302966" y="870353"/>
            <a:ext cx="1475771" cy="701266"/>
          </a:xfrm>
          <a:custGeom>
            <a:avLst/>
            <a:gdLst>
              <a:gd name="connsiteX0" fmla="*/ 1438773 w 1475771"/>
              <a:gd name="connsiteY0" fmla="*/ 252114 h 701266"/>
              <a:gd name="connsiteX1" fmla="*/ 841949 w 1475771"/>
              <a:gd name="connsiteY1" fmla="*/ 98801 h 701266"/>
              <a:gd name="connsiteX2" fmla="*/ 469618 w 1475771"/>
              <a:gd name="connsiteY2" fmla="*/ 345197 h 701266"/>
              <a:gd name="connsiteX3" fmla="*/ 606505 w 1475771"/>
              <a:gd name="connsiteY3" fmla="*/ 197360 h 701266"/>
              <a:gd name="connsiteX4" fmla="*/ 4205 w 1475771"/>
              <a:gd name="connsiteY4" fmla="*/ 695625 h 701266"/>
              <a:gd name="connsiteX5" fmla="*/ 360109 w 1475771"/>
              <a:gd name="connsiteY5" fmla="*/ 438279 h 701266"/>
              <a:gd name="connsiteX6" fmla="*/ 765293 w 1475771"/>
              <a:gd name="connsiteY6" fmla="*/ 11194 h 701266"/>
              <a:gd name="connsiteX7" fmla="*/ 940507 w 1475771"/>
              <a:gd name="connsiteY7" fmla="*/ 115228 h 701266"/>
              <a:gd name="connsiteX8" fmla="*/ 858375 w 1475771"/>
              <a:gd name="connsiteY8" fmla="*/ 11194 h 701266"/>
              <a:gd name="connsiteX9" fmla="*/ 1356641 w 1475771"/>
              <a:gd name="connsiteY9" fmla="*/ 246639 h 701266"/>
              <a:gd name="connsiteX10" fmla="*/ 1438773 w 1475771"/>
              <a:gd name="connsiteY10" fmla="*/ 252114 h 70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71" h="701266">
                <a:moveTo>
                  <a:pt x="1438773" y="252114"/>
                </a:moveTo>
                <a:cubicBezTo>
                  <a:pt x="1352991" y="227474"/>
                  <a:pt x="1003475" y="83287"/>
                  <a:pt x="841949" y="98801"/>
                </a:cubicBezTo>
                <a:cubicBezTo>
                  <a:pt x="680423" y="114315"/>
                  <a:pt x="508859" y="328771"/>
                  <a:pt x="469618" y="345197"/>
                </a:cubicBezTo>
                <a:cubicBezTo>
                  <a:pt x="430377" y="361623"/>
                  <a:pt x="684074" y="138955"/>
                  <a:pt x="606505" y="197360"/>
                </a:cubicBezTo>
                <a:cubicBezTo>
                  <a:pt x="528936" y="255765"/>
                  <a:pt x="45271" y="655472"/>
                  <a:pt x="4205" y="695625"/>
                </a:cubicBezTo>
                <a:cubicBezTo>
                  <a:pt x="-36861" y="735778"/>
                  <a:pt x="233261" y="552351"/>
                  <a:pt x="360109" y="438279"/>
                </a:cubicBezTo>
                <a:cubicBezTo>
                  <a:pt x="486957" y="324207"/>
                  <a:pt x="668560" y="65036"/>
                  <a:pt x="765293" y="11194"/>
                </a:cubicBezTo>
                <a:cubicBezTo>
                  <a:pt x="862026" y="-42648"/>
                  <a:pt x="924993" y="115228"/>
                  <a:pt x="940507" y="115228"/>
                </a:cubicBezTo>
                <a:cubicBezTo>
                  <a:pt x="956021" y="115228"/>
                  <a:pt x="789019" y="-10708"/>
                  <a:pt x="858375" y="11194"/>
                </a:cubicBezTo>
                <a:cubicBezTo>
                  <a:pt x="927731" y="33096"/>
                  <a:pt x="1267209" y="205573"/>
                  <a:pt x="1356641" y="246639"/>
                </a:cubicBezTo>
                <a:cubicBezTo>
                  <a:pt x="1446073" y="287705"/>
                  <a:pt x="1524555" y="276754"/>
                  <a:pt x="1438773" y="252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6609FF5A-2121-3FF1-F09F-6965379E2C35}"/>
              </a:ext>
            </a:extLst>
          </p:cNvPr>
          <p:cNvSpPr/>
          <p:nvPr/>
        </p:nvSpPr>
        <p:spPr>
          <a:xfrm>
            <a:off x="3284784" y="1800280"/>
            <a:ext cx="544277" cy="1887474"/>
          </a:xfrm>
          <a:custGeom>
            <a:avLst/>
            <a:gdLst>
              <a:gd name="connsiteX0" fmla="*/ 542555 w 544277"/>
              <a:gd name="connsiteY0" fmla="*/ 6618 h 1887474"/>
              <a:gd name="connsiteX1" fmla="*/ 175700 w 544277"/>
              <a:gd name="connsiteY1" fmla="*/ 559639 h 1887474"/>
              <a:gd name="connsiteX2" fmla="*/ 142847 w 544277"/>
              <a:gd name="connsiteY2" fmla="*/ 1178364 h 1887474"/>
              <a:gd name="connsiteX3" fmla="*/ 170224 w 544277"/>
              <a:gd name="connsiteY3" fmla="*/ 1063380 h 1887474"/>
              <a:gd name="connsiteX4" fmla="*/ 323537 w 544277"/>
              <a:gd name="connsiteY4" fmla="*/ 1687581 h 1887474"/>
              <a:gd name="connsiteX5" fmla="*/ 334488 w 544277"/>
              <a:gd name="connsiteY5" fmla="*/ 1873746 h 1887474"/>
              <a:gd name="connsiteX6" fmla="*/ 268782 w 544277"/>
              <a:gd name="connsiteY6" fmla="*/ 1375480 h 1887474"/>
              <a:gd name="connsiteX7" fmla="*/ 88093 w 544277"/>
              <a:gd name="connsiteY7" fmla="*/ 515835 h 1887474"/>
              <a:gd name="connsiteX8" fmla="*/ 104519 w 544277"/>
              <a:gd name="connsiteY8" fmla="*/ 784132 h 1887474"/>
              <a:gd name="connsiteX9" fmla="*/ 285209 w 544277"/>
              <a:gd name="connsiteY9" fmla="*/ 1143 h 1887474"/>
              <a:gd name="connsiteX10" fmla="*/ 99044 w 544277"/>
              <a:gd name="connsiteY10" fmla="*/ 603442 h 1887474"/>
              <a:gd name="connsiteX11" fmla="*/ 224979 w 544277"/>
              <a:gd name="connsiteY11" fmla="*/ 351571 h 1887474"/>
              <a:gd name="connsiteX12" fmla="*/ 5961 w 544277"/>
              <a:gd name="connsiteY12" fmla="*/ 592491 h 1887474"/>
              <a:gd name="connsiteX13" fmla="*/ 542555 w 544277"/>
              <a:gd name="connsiteY13" fmla="*/ 6618 h 18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277" h="1887474">
                <a:moveTo>
                  <a:pt x="542555" y="6618"/>
                </a:moveTo>
                <a:cubicBezTo>
                  <a:pt x="570845" y="1143"/>
                  <a:pt x="242318" y="364348"/>
                  <a:pt x="175700" y="559639"/>
                </a:cubicBezTo>
                <a:cubicBezTo>
                  <a:pt x="109082" y="754930"/>
                  <a:pt x="143760" y="1094407"/>
                  <a:pt x="142847" y="1178364"/>
                </a:cubicBezTo>
                <a:cubicBezTo>
                  <a:pt x="141934" y="1262321"/>
                  <a:pt x="140109" y="978511"/>
                  <a:pt x="170224" y="1063380"/>
                </a:cubicBezTo>
                <a:cubicBezTo>
                  <a:pt x="200339" y="1148250"/>
                  <a:pt x="296160" y="1552520"/>
                  <a:pt x="323537" y="1687581"/>
                </a:cubicBezTo>
                <a:cubicBezTo>
                  <a:pt x="350914" y="1822642"/>
                  <a:pt x="343614" y="1925763"/>
                  <a:pt x="334488" y="1873746"/>
                </a:cubicBezTo>
                <a:cubicBezTo>
                  <a:pt x="325362" y="1821729"/>
                  <a:pt x="309848" y="1601799"/>
                  <a:pt x="268782" y="1375480"/>
                </a:cubicBezTo>
                <a:cubicBezTo>
                  <a:pt x="227716" y="1149162"/>
                  <a:pt x="115470" y="614393"/>
                  <a:pt x="88093" y="515835"/>
                </a:cubicBezTo>
                <a:cubicBezTo>
                  <a:pt x="60716" y="417277"/>
                  <a:pt x="71666" y="869914"/>
                  <a:pt x="104519" y="784132"/>
                </a:cubicBezTo>
                <a:cubicBezTo>
                  <a:pt x="137372" y="698350"/>
                  <a:pt x="286121" y="31258"/>
                  <a:pt x="285209" y="1143"/>
                </a:cubicBezTo>
                <a:cubicBezTo>
                  <a:pt x="284297" y="-28972"/>
                  <a:pt x="109082" y="545037"/>
                  <a:pt x="99044" y="603442"/>
                </a:cubicBezTo>
                <a:cubicBezTo>
                  <a:pt x="89006" y="661847"/>
                  <a:pt x="240493" y="353396"/>
                  <a:pt x="224979" y="351571"/>
                </a:cubicBezTo>
                <a:cubicBezTo>
                  <a:pt x="209465" y="349746"/>
                  <a:pt x="-41493" y="651808"/>
                  <a:pt x="5961" y="592491"/>
                </a:cubicBezTo>
                <a:cubicBezTo>
                  <a:pt x="53415" y="533174"/>
                  <a:pt x="514265" y="12093"/>
                  <a:pt x="542555" y="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A119BEE3-3A5E-3404-2203-84C8587424B5}"/>
              </a:ext>
            </a:extLst>
          </p:cNvPr>
          <p:cNvSpPr/>
          <p:nvPr/>
        </p:nvSpPr>
        <p:spPr>
          <a:xfrm>
            <a:off x="3040730" y="854168"/>
            <a:ext cx="797640" cy="1085860"/>
          </a:xfrm>
          <a:custGeom>
            <a:avLst/>
            <a:gdLst>
              <a:gd name="connsiteX0" fmla="*/ 792084 w 797640"/>
              <a:gd name="connsiteY0" fmla="*/ 5478 h 1085860"/>
              <a:gd name="connsiteX1" fmla="*/ 80276 w 797640"/>
              <a:gd name="connsiteY1" fmla="*/ 591351 h 1085860"/>
              <a:gd name="connsiteX2" fmla="*/ 189785 w 797640"/>
              <a:gd name="connsiteY2" fmla="*/ 514694 h 1085860"/>
              <a:gd name="connsiteX3" fmla="*/ 9095 w 797640"/>
              <a:gd name="connsiteY3" fmla="*/ 1078666 h 1085860"/>
              <a:gd name="connsiteX4" fmla="*/ 529263 w 797640"/>
              <a:gd name="connsiteY4" fmla="*/ 54757 h 1085860"/>
              <a:gd name="connsiteX5" fmla="*/ 419754 w 797640"/>
              <a:gd name="connsiteY5" fmla="*/ 284725 h 1085860"/>
              <a:gd name="connsiteX6" fmla="*/ 792084 w 797640"/>
              <a:gd name="connsiteY6" fmla="*/ 5478 h 108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640" h="1085860">
                <a:moveTo>
                  <a:pt x="792084" y="5478"/>
                </a:moveTo>
                <a:cubicBezTo>
                  <a:pt x="735504" y="56582"/>
                  <a:pt x="180659" y="506482"/>
                  <a:pt x="80276" y="591351"/>
                </a:cubicBezTo>
                <a:cubicBezTo>
                  <a:pt x="-20107" y="676220"/>
                  <a:pt x="201649" y="433475"/>
                  <a:pt x="189785" y="514694"/>
                </a:cubicBezTo>
                <a:cubicBezTo>
                  <a:pt x="177921" y="595913"/>
                  <a:pt x="-47485" y="1155322"/>
                  <a:pt x="9095" y="1078666"/>
                </a:cubicBezTo>
                <a:cubicBezTo>
                  <a:pt x="65675" y="1002010"/>
                  <a:pt x="460820" y="187081"/>
                  <a:pt x="529263" y="54757"/>
                </a:cubicBezTo>
                <a:cubicBezTo>
                  <a:pt x="597706" y="-77567"/>
                  <a:pt x="384164" y="292026"/>
                  <a:pt x="419754" y="284725"/>
                </a:cubicBezTo>
                <a:cubicBezTo>
                  <a:pt x="455344" y="277424"/>
                  <a:pt x="848664" y="-45626"/>
                  <a:pt x="792084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0440671C-2197-1C53-FCDD-6D68CBCD377A}"/>
              </a:ext>
            </a:extLst>
          </p:cNvPr>
          <p:cNvSpPr/>
          <p:nvPr/>
        </p:nvSpPr>
        <p:spPr>
          <a:xfrm>
            <a:off x="3339845" y="2843156"/>
            <a:ext cx="186344" cy="2108215"/>
          </a:xfrm>
          <a:custGeom>
            <a:avLst/>
            <a:gdLst>
              <a:gd name="connsiteX0" fmla="*/ 49458 w 186344"/>
              <a:gd name="connsiteY0" fmla="*/ 20504 h 2108215"/>
              <a:gd name="connsiteX1" fmla="*/ 137065 w 186344"/>
              <a:gd name="connsiteY1" fmla="*/ 1931436 h 2108215"/>
              <a:gd name="connsiteX2" fmla="*/ 180869 w 186344"/>
              <a:gd name="connsiteY2" fmla="*/ 1351038 h 2108215"/>
              <a:gd name="connsiteX3" fmla="*/ 180869 w 186344"/>
              <a:gd name="connsiteY3" fmla="*/ 2090224 h 2108215"/>
              <a:gd name="connsiteX4" fmla="*/ 137065 w 186344"/>
              <a:gd name="connsiteY4" fmla="*/ 436638 h 2108215"/>
              <a:gd name="connsiteX5" fmla="*/ 120639 w 186344"/>
              <a:gd name="connsiteY5" fmla="*/ 1422219 h 2108215"/>
              <a:gd name="connsiteX6" fmla="*/ 49458 w 186344"/>
              <a:gd name="connsiteY6" fmla="*/ 485917 h 2108215"/>
              <a:gd name="connsiteX7" fmla="*/ 179 w 186344"/>
              <a:gd name="connsiteY7" fmla="*/ 896576 h 2108215"/>
              <a:gd name="connsiteX8" fmla="*/ 49458 w 186344"/>
              <a:gd name="connsiteY8" fmla="*/ 20504 h 21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44" h="2108215">
                <a:moveTo>
                  <a:pt x="49458" y="20504"/>
                </a:moveTo>
                <a:cubicBezTo>
                  <a:pt x="72272" y="192981"/>
                  <a:pt x="115163" y="1709680"/>
                  <a:pt x="137065" y="1931436"/>
                </a:cubicBezTo>
                <a:cubicBezTo>
                  <a:pt x="158967" y="2153192"/>
                  <a:pt x="173568" y="1324573"/>
                  <a:pt x="180869" y="1351038"/>
                </a:cubicBezTo>
                <a:cubicBezTo>
                  <a:pt x="188170" y="1377503"/>
                  <a:pt x="188170" y="2242624"/>
                  <a:pt x="180869" y="2090224"/>
                </a:cubicBezTo>
                <a:cubicBezTo>
                  <a:pt x="173568" y="1937824"/>
                  <a:pt x="147103" y="547972"/>
                  <a:pt x="137065" y="436638"/>
                </a:cubicBezTo>
                <a:cubicBezTo>
                  <a:pt x="127027" y="325304"/>
                  <a:pt x="135240" y="1414006"/>
                  <a:pt x="120639" y="1422219"/>
                </a:cubicBezTo>
                <a:cubicBezTo>
                  <a:pt x="106038" y="1430432"/>
                  <a:pt x="69535" y="573524"/>
                  <a:pt x="49458" y="485917"/>
                </a:cubicBezTo>
                <a:cubicBezTo>
                  <a:pt x="29381" y="398310"/>
                  <a:pt x="2917" y="975057"/>
                  <a:pt x="179" y="896576"/>
                </a:cubicBezTo>
                <a:cubicBezTo>
                  <a:pt x="-2559" y="818095"/>
                  <a:pt x="26644" y="-151973"/>
                  <a:pt x="49458" y="20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D79A8C8F-44F4-69C7-CA2F-86B42897E604}"/>
              </a:ext>
            </a:extLst>
          </p:cNvPr>
          <p:cNvSpPr/>
          <p:nvPr/>
        </p:nvSpPr>
        <p:spPr>
          <a:xfrm>
            <a:off x="2438681" y="1665272"/>
            <a:ext cx="811617" cy="2461727"/>
          </a:xfrm>
          <a:custGeom>
            <a:avLst/>
            <a:gdLst>
              <a:gd name="connsiteX0" fmla="*/ 808260 w 811617"/>
              <a:gd name="connsiteY0" fmla="*/ 92347 h 2461727"/>
              <a:gd name="connsiteX1" fmla="*/ 205961 w 811617"/>
              <a:gd name="connsiteY1" fmla="*/ 1806163 h 2461727"/>
              <a:gd name="connsiteX2" fmla="*/ 255240 w 811617"/>
              <a:gd name="connsiteY2" fmla="*/ 1494062 h 2461727"/>
              <a:gd name="connsiteX3" fmla="*/ 8845 w 811617"/>
              <a:gd name="connsiteY3" fmla="*/ 2424888 h 2461727"/>
              <a:gd name="connsiteX4" fmla="*/ 622095 w 811617"/>
              <a:gd name="connsiteY4" fmla="*/ 10215 h 2461727"/>
              <a:gd name="connsiteX5" fmla="*/ 233338 w 811617"/>
              <a:gd name="connsiteY5" fmla="*/ 1510488 h 2461727"/>
              <a:gd name="connsiteX6" fmla="*/ 665899 w 811617"/>
              <a:gd name="connsiteY6" fmla="*/ 311365 h 2461727"/>
              <a:gd name="connsiteX7" fmla="*/ 457832 w 811617"/>
              <a:gd name="connsiteY7" fmla="*/ 1094354 h 2461727"/>
              <a:gd name="connsiteX8" fmla="*/ 808260 w 811617"/>
              <a:gd name="connsiteY8" fmla="*/ 92347 h 246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617" h="2461727">
                <a:moveTo>
                  <a:pt x="808260" y="92347"/>
                </a:moveTo>
                <a:cubicBezTo>
                  <a:pt x="766282" y="210982"/>
                  <a:pt x="298131" y="1572544"/>
                  <a:pt x="205961" y="1806163"/>
                </a:cubicBezTo>
                <a:cubicBezTo>
                  <a:pt x="113791" y="2039782"/>
                  <a:pt x="288093" y="1390941"/>
                  <a:pt x="255240" y="1494062"/>
                </a:cubicBezTo>
                <a:cubicBezTo>
                  <a:pt x="222387" y="1597183"/>
                  <a:pt x="-52297" y="2672196"/>
                  <a:pt x="8845" y="2424888"/>
                </a:cubicBezTo>
                <a:cubicBezTo>
                  <a:pt x="69987" y="2177580"/>
                  <a:pt x="584680" y="162615"/>
                  <a:pt x="622095" y="10215"/>
                </a:cubicBezTo>
                <a:cubicBezTo>
                  <a:pt x="659510" y="-142185"/>
                  <a:pt x="226037" y="1460296"/>
                  <a:pt x="233338" y="1510488"/>
                </a:cubicBezTo>
                <a:cubicBezTo>
                  <a:pt x="240639" y="1560680"/>
                  <a:pt x="628483" y="380721"/>
                  <a:pt x="665899" y="311365"/>
                </a:cubicBezTo>
                <a:cubicBezTo>
                  <a:pt x="703315" y="242009"/>
                  <a:pt x="430455" y="1125381"/>
                  <a:pt x="457832" y="1094354"/>
                </a:cubicBezTo>
                <a:cubicBezTo>
                  <a:pt x="485209" y="1063327"/>
                  <a:pt x="850238" y="-26288"/>
                  <a:pt x="808260" y="9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2C2E8F2D-BD02-7172-9DB9-CBB2077BEAC9}"/>
              </a:ext>
            </a:extLst>
          </p:cNvPr>
          <p:cNvSpPr/>
          <p:nvPr/>
        </p:nvSpPr>
        <p:spPr>
          <a:xfrm>
            <a:off x="2923337" y="4106029"/>
            <a:ext cx="427662" cy="2154939"/>
          </a:xfrm>
          <a:custGeom>
            <a:avLst/>
            <a:gdLst>
              <a:gd name="connsiteX0" fmla="*/ 427638 w 427662"/>
              <a:gd name="connsiteY0" fmla="*/ 558 h 2154939"/>
              <a:gd name="connsiteX1" fmla="*/ 186718 w 427662"/>
              <a:gd name="connsiteY1" fmla="*/ 1029942 h 2154939"/>
              <a:gd name="connsiteX2" fmla="*/ 312653 w 427662"/>
              <a:gd name="connsiteY2" fmla="*/ 887581 h 2154939"/>
              <a:gd name="connsiteX3" fmla="*/ 6028 w 427662"/>
              <a:gd name="connsiteY3" fmla="*/ 1402273 h 2154939"/>
              <a:gd name="connsiteX4" fmla="*/ 104586 w 427662"/>
              <a:gd name="connsiteY4" fmla="*/ 2146934 h 2154939"/>
              <a:gd name="connsiteX5" fmla="*/ 49832 w 427662"/>
              <a:gd name="connsiteY5" fmla="*/ 1714373 h 2154939"/>
              <a:gd name="connsiteX6" fmla="*/ 77209 w 427662"/>
              <a:gd name="connsiteY6" fmla="*/ 487873 h 2154939"/>
              <a:gd name="connsiteX7" fmla="*/ 60783 w 427662"/>
              <a:gd name="connsiteY7" fmla="*/ 1610340 h 2154939"/>
              <a:gd name="connsiteX8" fmla="*/ 285276 w 427662"/>
              <a:gd name="connsiteY8" fmla="*/ 263379 h 2154939"/>
              <a:gd name="connsiteX9" fmla="*/ 170292 w 427662"/>
              <a:gd name="connsiteY9" fmla="*/ 876630 h 2154939"/>
              <a:gd name="connsiteX10" fmla="*/ 427638 w 427662"/>
              <a:gd name="connsiteY10" fmla="*/ 558 h 215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662" h="2154939">
                <a:moveTo>
                  <a:pt x="427638" y="558"/>
                </a:moveTo>
                <a:cubicBezTo>
                  <a:pt x="430376" y="26110"/>
                  <a:pt x="205882" y="882105"/>
                  <a:pt x="186718" y="1029942"/>
                </a:cubicBezTo>
                <a:cubicBezTo>
                  <a:pt x="167554" y="1177779"/>
                  <a:pt x="342768" y="825526"/>
                  <a:pt x="312653" y="887581"/>
                </a:cubicBezTo>
                <a:cubicBezTo>
                  <a:pt x="282538" y="949636"/>
                  <a:pt x="40706" y="1192381"/>
                  <a:pt x="6028" y="1402273"/>
                </a:cubicBezTo>
                <a:cubicBezTo>
                  <a:pt x="-28650" y="1612165"/>
                  <a:pt x="97285" y="2094917"/>
                  <a:pt x="104586" y="2146934"/>
                </a:cubicBezTo>
                <a:cubicBezTo>
                  <a:pt x="111887" y="2198951"/>
                  <a:pt x="54395" y="1990883"/>
                  <a:pt x="49832" y="1714373"/>
                </a:cubicBezTo>
                <a:cubicBezTo>
                  <a:pt x="45269" y="1437863"/>
                  <a:pt x="75384" y="505212"/>
                  <a:pt x="77209" y="487873"/>
                </a:cubicBezTo>
                <a:cubicBezTo>
                  <a:pt x="79034" y="470534"/>
                  <a:pt x="26105" y="1647755"/>
                  <a:pt x="60783" y="1610340"/>
                </a:cubicBezTo>
                <a:cubicBezTo>
                  <a:pt x="95461" y="1572925"/>
                  <a:pt x="267024" y="385664"/>
                  <a:pt x="285276" y="263379"/>
                </a:cubicBezTo>
                <a:cubicBezTo>
                  <a:pt x="303527" y="141094"/>
                  <a:pt x="150215" y="919521"/>
                  <a:pt x="170292" y="876630"/>
                </a:cubicBezTo>
                <a:cubicBezTo>
                  <a:pt x="190369" y="833739"/>
                  <a:pt x="424900" y="-24994"/>
                  <a:pt x="427638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A364C9E9-3F8F-7041-89D0-DCF851199940}"/>
              </a:ext>
            </a:extLst>
          </p:cNvPr>
          <p:cNvSpPr/>
          <p:nvPr/>
        </p:nvSpPr>
        <p:spPr>
          <a:xfrm>
            <a:off x="2329813" y="3191901"/>
            <a:ext cx="572182" cy="1692679"/>
          </a:xfrm>
          <a:custGeom>
            <a:avLst/>
            <a:gdLst>
              <a:gd name="connsiteX0" fmla="*/ 572175 w 572182"/>
              <a:gd name="connsiteY0" fmla="*/ 93368 h 1692679"/>
              <a:gd name="connsiteX1" fmla="*/ 199844 w 572182"/>
              <a:gd name="connsiteY1" fmla="*/ 827079 h 1692679"/>
              <a:gd name="connsiteX2" fmla="*/ 2728 w 572182"/>
              <a:gd name="connsiteY2" fmla="*/ 1675773 h 1692679"/>
              <a:gd name="connsiteX3" fmla="*/ 336731 w 572182"/>
              <a:gd name="connsiteY3" fmla="*/ 11237 h 1692679"/>
              <a:gd name="connsiteX4" fmla="*/ 123188 w 572182"/>
              <a:gd name="connsiteY4" fmla="*/ 920161 h 1692679"/>
              <a:gd name="connsiteX5" fmla="*/ 303878 w 572182"/>
              <a:gd name="connsiteY5" fmla="*/ 383567 h 1692679"/>
              <a:gd name="connsiteX6" fmla="*/ 210795 w 572182"/>
              <a:gd name="connsiteY6" fmla="*/ 591634 h 1692679"/>
              <a:gd name="connsiteX7" fmla="*/ 572175 w 572182"/>
              <a:gd name="connsiteY7" fmla="*/ 93368 h 16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2" h="1692679">
                <a:moveTo>
                  <a:pt x="572175" y="93368"/>
                </a:moveTo>
                <a:cubicBezTo>
                  <a:pt x="570350" y="132609"/>
                  <a:pt x="294752" y="563345"/>
                  <a:pt x="199844" y="827079"/>
                </a:cubicBezTo>
                <a:cubicBezTo>
                  <a:pt x="104936" y="1090813"/>
                  <a:pt x="-20086" y="1811747"/>
                  <a:pt x="2728" y="1675773"/>
                </a:cubicBezTo>
                <a:cubicBezTo>
                  <a:pt x="25542" y="1539799"/>
                  <a:pt x="316654" y="137172"/>
                  <a:pt x="336731" y="11237"/>
                </a:cubicBezTo>
                <a:cubicBezTo>
                  <a:pt x="356808" y="-114698"/>
                  <a:pt x="128663" y="858106"/>
                  <a:pt x="123188" y="920161"/>
                </a:cubicBezTo>
                <a:cubicBezTo>
                  <a:pt x="117712" y="982216"/>
                  <a:pt x="289277" y="438322"/>
                  <a:pt x="303878" y="383567"/>
                </a:cubicBezTo>
                <a:cubicBezTo>
                  <a:pt x="318479" y="328813"/>
                  <a:pt x="169729" y="638175"/>
                  <a:pt x="210795" y="591634"/>
                </a:cubicBezTo>
                <a:cubicBezTo>
                  <a:pt x="251861" y="545093"/>
                  <a:pt x="574000" y="54127"/>
                  <a:pt x="572175" y="93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289EDC56-9220-3477-1255-3A719CD6A866}"/>
              </a:ext>
            </a:extLst>
          </p:cNvPr>
          <p:cNvSpPr/>
          <p:nvPr/>
        </p:nvSpPr>
        <p:spPr>
          <a:xfrm>
            <a:off x="2060690" y="4262003"/>
            <a:ext cx="443817" cy="1649558"/>
          </a:xfrm>
          <a:custGeom>
            <a:avLst/>
            <a:gdLst>
              <a:gd name="connsiteX0" fmla="*/ 441590 w 443817"/>
              <a:gd name="connsiteY0" fmla="*/ 167635 h 1649558"/>
              <a:gd name="connsiteX1" fmla="*/ 14505 w 443817"/>
              <a:gd name="connsiteY1" fmla="*/ 1065609 h 1649558"/>
              <a:gd name="connsiteX2" fmla="*/ 102112 w 443817"/>
              <a:gd name="connsiteY2" fmla="*/ 972526 h 1649558"/>
              <a:gd name="connsiteX3" fmla="*/ 124014 w 443817"/>
              <a:gd name="connsiteY3" fmla="*/ 1125839 h 1649558"/>
              <a:gd name="connsiteX4" fmla="*/ 140441 w 443817"/>
              <a:gd name="connsiteY4" fmla="*/ 1613154 h 1649558"/>
              <a:gd name="connsiteX5" fmla="*/ 343032 w 443817"/>
              <a:gd name="connsiteY5" fmla="*/ 25274 h 1649558"/>
              <a:gd name="connsiteX6" fmla="*/ 189720 w 443817"/>
              <a:gd name="connsiteY6" fmla="*/ 605671 h 1649558"/>
              <a:gd name="connsiteX7" fmla="*/ 441590 w 443817"/>
              <a:gd name="connsiteY7" fmla="*/ 167635 h 164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17" h="1649558">
                <a:moveTo>
                  <a:pt x="441590" y="167635"/>
                </a:moveTo>
                <a:cubicBezTo>
                  <a:pt x="412387" y="244291"/>
                  <a:pt x="71085" y="931461"/>
                  <a:pt x="14505" y="1065609"/>
                </a:cubicBezTo>
                <a:cubicBezTo>
                  <a:pt x="-42075" y="1199757"/>
                  <a:pt x="83861" y="962488"/>
                  <a:pt x="102112" y="972526"/>
                </a:cubicBezTo>
                <a:cubicBezTo>
                  <a:pt x="120363" y="982564"/>
                  <a:pt x="117626" y="1019068"/>
                  <a:pt x="124014" y="1125839"/>
                </a:cubicBezTo>
                <a:cubicBezTo>
                  <a:pt x="130402" y="1232610"/>
                  <a:pt x="103938" y="1796581"/>
                  <a:pt x="140441" y="1613154"/>
                </a:cubicBezTo>
                <a:cubicBezTo>
                  <a:pt x="176944" y="1429727"/>
                  <a:pt x="334819" y="193188"/>
                  <a:pt x="343032" y="25274"/>
                </a:cubicBezTo>
                <a:cubicBezTo>
                  <a:pt x="351245" y="-142640"/>
                  <a:pt x="176031" y="580119"/>
                  <a:pt x="189720" y="605671"/>
                </a:cubicBezTo>
                <a:cubicBezTo>
                  <a:pt x="203409" y="631223"/>
                  <a:pt x="470793" y="90979"/>
                  <a:pt x="441590" y="16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344D67EA-551B-F891-4238-E94C32279E08}"/>
              </a:ext>
            </a:extLst>
          </p:cNvPr>
          <p:cNvSpPr/>
          <p:nvPr/>
        </p:nvSpPr>
        <p:spPr>
          <a:xfrm>
            <a:off x="3430422" y="6044895"/>
            <a:ext cx="595891" cy="1621431"/>
          </a:xfrm>
          <a:custGeom>
            <a:avLst/>
            <a:gdLst>
              <a:gd name="connsiteX0" fmla="*/ 358589 w 595891"/>
              <a:gd name="connsiteY0" fmla="*/ 1 h 1621431"/>
              <a:gd name="connsiteX1" fmla="*/ 134095 w 595891"/>
              <a:gd name="connsiteY1" fmla="*/ 607776 h 1621431"/>
              <a:gd name="connsiteX2" fmla="*/ 183374 w 595891"/>
              <a:gd name="connsiteY2" fmla="*/ 476365 h 1621431"/>
              <a:gd name="connsiteX3" fmla="*/ 117669 w 595891"/>
              <a:gd name="connsiteY3" fmla="*/ 317577 h 1621431"/>
              <a:gd name="connsiteX4" fmla="*/ 298359 w 595891"/>
              <a:gd name="connsiteY4" fmla="*/ 930827 h 1621431"/>
              <a:gd name="connsiteX5" fmla="*/ 402392 w 595891"/>
              <a:gd name="connsiteY5" fmla="*/ 1472897 h 1621431"/>
              <a:gd name="connsiteX6" fmla="*/ 281932 w 595891"/>
              <a:gd name="connsiteY6" fmla="*/ 1357912 h 1621431"/>
              <a:gd name="connsiteX7" fmla="*/ 594033 w 595891"/>
              <a:gd name="connsiteY7" fmla="*/ 1620734 h 1621431"/>
              <a:gd name="connsiteX8" fmla="*/ 402392 w 595891"/>
              <a:gd name="connsiteY8" fmla="*/ 1407191 h 1621431"/>
              <a:gd name="connsiteX9" fmla="*/ 210752 w 595891"/>
              <a:gd name="connsiteY9" fmla="*/ 673481 h 1621431"/>
              <a:gd name="connsiteX10" fmla="*/ 101243 w 595891"/>
              <a:gd name="connsiteY10" fmla="*/ 399709 h 1621431"/>
              <a:gd name="connsiteX11" fmla="*/ 8160 w 595891"/>
              <a:gd name="connsiteY11" fmla="*/ 613251 h 1621431"/>
              <a:gd name="connsiteX12" fmla="*/ 358589 w 595891"/>
              <a:gd name="connsiteY12" fmla="*/ 1 h 16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891" h="1621431">
                <a:moveTo>
                  <a:pt x="358589" y="1"/>
                </a:moveTo>
                <a:cubicBezTo>
                  <a:pt x="379578" y="-911"/>
                  <a:pt x="163297" y="528382"/>
                  <a:pt x="134095" y="607776"/>
                </a:cubicBezTo>
                <a:cubicBezTo>
                  <a:pt x="104893" y="687170"/>
                  <a:pt x="186112" y="524732"/>
                  <a:pt x="183374" y="476365"/>
                </a:cubicBezTo>
                <a:cubicBezTo>
                  <a:pt x="180636" y="427999"/>
                  <a:pt x="98505" y="241833"/>
                  <a:pt x="117669" y="317577"/>
                </a:cubicBezTo>
                <a:cubicBezTo>
                  <a:pt x="136833" y="393321"/>
                  <a:pt x="250905" y="738274"/>
                  <a:pt x="298359" y="930827"/>
                </a:cubicBezTo>
                <a:cubicBezTo>
                  <a:pt x="345813" y="1123380"/>
                  <a:pt x="405130" y="1401716"/>
                  <a:pt x="402392" y="1472897"/>
                </a:cubicBezTo>
                <a:cubicBezTo>
                  <a:pt x="399654" y="1544078"/>
                  <a:pt x="249992" y="1333272"/>
                  <a:pt x="281932" y="1357912"/>
                </a:cubicBezTo>
                <a:cubicBezTo>
                  <a:pt x="313872" y="1382552"/>
                  <a:pt x="573956" y="1612521"/>
                  <a:pt x="594033" y="1620734"/>
                </a:cubicBezTo>
                <a:cubicBezTo>
                  <a:pt x="614110" y="1628947"/>
                  <a:pt x="466272" y="1565066"/>
                  <a:pt x="402392" y="1407191"/>
                </a:cubicBezTo>
                <a:cubicBezTo>
                  <a:pt x="338512" y="1249316"/>
                  <a:pt x="260944" y="841395"/>
                  <a:pt x="210752" y="673481"/>
                </a:cubicBezTo>
                <a:cubicBezTo>
                  <a:pt x="160560" y="505567"/>
                  <a:pt x="135008" y="409747"/>
                  <a:pt x="101243" y="399709"/>
                </a:cubicBezTo>
                <a:cubicBezTo>
                  <a:pt x="67478" y="389671"/>
                  <a:pt x="-28343" y="679869"/>
                  <a:pt x="8160" y="613251"/>
                </a:cubicBezTo>
                <a:cubicBezTo>
                  <a:pt x="44663" y="546633"/>
                  <a:pt x="337600" y="913"/>
                  <a:pt x="35858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F2952CD3-D5EF-5C2D-906A-3C407C3591BA}"/>
              </a:ext>
            </a:extLst>
          </p:cNvPr>
          <p:cNvSpPr/>
          <p:nvPr/>
        </p:nvSpPr>
        <p:spPr>
          <a:xfrm>
            <a:off x="2515626" y="5332584"/>
            <a:ext cx="415382" cy="1405122"/>
          </a:xfrm>
          <a:custGeom>
            <a:avLst/>
            <a:gdLst>
              <a:gd name="connsiteX0" fmla="*/ 413739 w 415382"/>
              <a:gd name="connsiteY0" fmla="*/ 11454 h 1405122"/>
              <a:gd name="connsiteX1" fmla="*/ 3081 w 415382"/>
              <a:gd name="connsiteY1" fmla="*/ 1396743 h 1405122"/>
              <a:gd name="connsiteX2" fmla="*/ 222099 w 415382"/>
              <a:gd name="connsiteY2" fmla="*/ 597327 h 1405122"/>
              <a:gd name="connsiteX3" fmla="*/ 150918 w 415382"/>
              <a:gd name="connsiteY3" fmla="*/ 728738 h 1405122"/>
              <a:gd name="connsiteX4" fmla="*/ 413739 w 415382"/>
              <a:gd name="connsiteY4" fmla="*/ 11454 h 1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382" h="1405122">
                <a:moveTo>
                  <a:pt x="413739" y="11454"/>
                </a:moveTo>
                <a:cubicBezTo>
                  <a:pt x="389100" y="122788"/>
                  <a:pt x="35021" y="1299098"/>
                  <a:pt x="3081" y="1396743"/>
                </a:cubicBezTo>
                <a:cubicBezTo>
                  <a:pt x="-28859" y="1494388"/>
                  <a:pt x="197460" y="708661"/>
                  <a:pt x="222099" y="597327"/>
                </a:cubicBezTo>
                <a:cubicBezTo>
                  <a:pt x="246738" y="485993"/>
                  <a:pt x="123541" y="822733"/>
                  <a:pt x="150918" y="728738"/>
                </a:cubicBezTo>
                <a:cubicBezTo>
                  <a:pt x="178295" y="634743"/>
                  <a:pt x="438378" y="-99880"/>
                  <a:pt x="413739" y="1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6A3B5BCE-CF5F-E43B-D270-12731EA7CD84}"/>
              </a:ext>
            </a:extLst>
          </p:cNvPr>
          <p:cNvSpPr/>
          <p:nvPr/>
        </p:nvSpPr>
        <p:spPr>
          <a:xfrm>
            <a:off x="2861830" y="5946467"/>
            <a:ext cx="330406" cy="1927423"/>
          </a:xfrm>
          <a:custGeom>
            <a:avLst/>
            <a:gdLst>
              <a:gd name="connsiteX0" fmla="*/ 1830 w 330406"/>
              <a:gd name="connsiteY0" fmla="*/ 5346 h 1927423"/>
              <a:gd name="connsiteX1" fmla="*/ 264651 w 330406"/>
              <a:gd name="connsiteY1" fmla="*/ 826664 h 1927423"/>
              <a:gd name="connsiteX2" fmla="*/ 127765 w 330406"/>
              <a:gd name="connsiteY2" fmla="*/ 1253749 h 1927423"/>
              <a:gd name="connsiteX3" fmla="*/ 275602 w 330406"/>
              <a:gd name="connsiteY3" fmla="*/ 1094961 h 1927423"/>
              <a:gd name="connsiteX4" fmla="*/ 138716 w 330406"/>
              <a:gd name="connsiteY4" fmla="*/ 1418012 h 1927423"/>
              <a:gd name="connsiteX5" fmla="*/ 94913 w 330406"/>
              <a:gd name="connsiteY5" fmla="*/ 1927229 h 1927423"/>
              <a:gd name="connsiteX6" fmla="*/ 193471 w 330406"/>
              <a:gd name="connsiteY6" fmla="*/ 1357782 h 1927423"/>
              <a:gd name="connsiteX7" fmla="*/ 330357 w 330406"/>
              <a:gd name="connsiteY7" fmla="*/ 635023 h 1927423"/>
              <a:gd name="connsiteX8" fmla="*/ 209897 w 330406"/>
              <a:gd name="connsiteY8" fmla="*/ 952599 h 1927423"/>
              <a:gd name="connsiteX9" fmla="*/ 259176 w 330406"/>
              <a:gd name="connsiteY9" fmla="*/ 733581 h 1927423"/>
              <a:gd name="connsiteX10" fmla="*/ 73011 w 330406"/>
              <a:gd name="connsiteY10" fmla="*/ 224364 h 1927423"/>
              <a:gd name="connsiteX11" fmla="*/ 144192 w 330406"/>
              <a:gd name="connsiteY11" fmla="*/ 459808 h 1927423"/>
              <a:gd name="connsiteX12" fmla="*/ 1830 w 330406"/>
              <a:gd name="connsiteY12" fmla="*/ 5346 h 1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06" h="1927423">
                <a:moveTo>
                  <a:pt x="1830" y="5346"/>
                </a:moveTo>
                <a:cubicBezTo>
                  <a:pt x="21907" y="66489"/>
                  <a:pt x="243662" y="618597"/>
                  <a:pt x="264651" y="826664"/>
                </a:cubicBezTo>
                <a:cubicBezTo>
                  <a:pt x="285640" y="1034731"/>
                  <a:pt x="125940" y="1209033"/>
                  <a:pt x="127765" y="1253749"/>
                </a:cubicBezTo>
                <a:cubicBezTo>
                  <a:pt x="129590" y="1298465"/>
                  <a:pt x="273777" y="1067584"/>
                  <a:pt x="275602" y="1094961"/>
                </a:cubicBezTo>
                <a:cubicBezTo>
                  <a:pt x="277427" y="1122338"/>
                  <a:pt x="168831" y="1279301"/>
                  <a:pt x="138716" y="1418012"/>
                </a:cubicBezTo>
                <a:cubicBezTo>
                  <a:pt x="108601" y="1556723"/>
                  <a:pt x="85787" y="1937267"/>
                  <a:pt x="94913" y="1927229"/>
                </a:cubicBezTo>
                <a:cubicBezTo>
                  <a:pt x="104039" y="1917191"/>
                  <a:pt x="154230" y="1573150"/>
                  <a:pt x="193471" y="1357782"/>
                </a:cubicBezTo>
                <a:cubicBezTo>
                  <a:pt x="232712" y="1142414"/>
                  <a:pt x="327619" y="702553"/>
                  <a:pt x="330357" y="635023"/>
                </a:cubicBezTo>
                <a:cubicBezTo>
                  <a:pt x="333095" y="567493"/>
                  <a:pt x="221760" y="936173"/>
                  <a:pt x="209897" y="952599"/>
                </a:cubicBezTo>
                <a:cubicBezTo>
                  <a:pt x="198034" y="969025"/>
                  <a:pt x="281990" y="854954"/>
                  <a:pt x="259176" y="733581"/>
                </a:cubicBezTo>
                <a:cubicBezTo>
                  <a:pt x="236362" y="612209"/>
                  <a:pt x="92175" y="269993"/>
                  <a:pt x="73011" y="224364"/>
                </a:cubicBezTo>
                <a:cubicBezTo>
                  <a:pt x="53847" y="178735"/>
                  <a:pt x="155143" y="492660"/>
                  <a:pt x="144192" y="459808"/>
                </a:cubicBezTo>
                <a:cubicBezTo>
                  <a:pt x="133241" y="426956"/>
                  <a:pt x="-18247" y="-55797"/>
                  <a:pt x="1830" y="5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2E7DC12E-6862-B8EB-62D1-7C05821E8906}"/>
              </a:ext>
            </a:extLst>
          </p:cNvPr>
          <p:cNvSpPr/>
          <p:nvPr/>
        </p:nvSpPr>
        <p:spPr>
          <a:xfrm>
            <a:off x="2156632" y="5674796"/>
            <a:ext cx="710949" cy="2090671"/>
          </a:xfrm>
          <a:custGeom>
            <a:avLst/>
            <a:gdLst>
              <a:gd name="connsiteX0" fmla="*/ 263517 w 710949"/>
              <a:gd name="connsiteY0" fmla="*/ 30622 h 2090671"/>
              <a:gd name="connsiteX1" fmla="*/ 258041 w 710949"/>
              <a:gd name="connsiteY1" fmla="*/ 96327 h 2090671"/>
              <a:gd name="connsiteX2" fmla="*/ 208762 w 710949"/>
              <a:gd name="connsiteY2" fmla="*/ 561741 h 2090671"/>
              <a:gd name="connsiteX3" fmla="*/ 586568 w 710949"/>
              <a:gd name="connsiteY3" fmla="*/ 1339254 h 2090671"/>
              <a:gd name="connsiteX4" fmla="*/ 466108 w 710949"/>
              <a:gd name="connsiteY4" fmla="*/ 1120236 h 2090671"/>
              <a:gd name="connsiteX5" fmla="*/ 696077 w 710949"/>
              <a:gd name="connsiteY5" fmla="*/ 1514469 h 2090671"/>
              <a:gd name="connsiteX6" fmla="*/ 630372 w 710949"/>
              <a:gd name="connsiteY6" fmla="*/ 2089391 h 2090671"/>
              <a:gd name="connsiteX7" fmla="*/ 707028 w 710949"/>
              <a:gd name="connsiteY7" fmla="*/ 1651355 h 2090671"/>
              <a:gd name="connsiteX8" fmla="*/ 482534 w 710949"/>
              <a:gd name="connsiteY8" fmla="*/ 1049055 h 2090671"/>
              <a:gd name="connsiteX9" fmla="*/ 444206 w 710949"/>
              <a:gd name="connsiteY9" fmla="*/ 1229745 h 2090671"/>
              <a:gd name="connsiteX10" fmla="*/ 482534 w 710949"/>
              <a:gd name="connsiteY10" fmla="*/ 1695158 h 2090671"/>
              <a:gd name="connsiteX11" fmla="*/ 460633 w 710949"/>
              <a:gd name="connsiteY11" fmla="*/ 1114761 h 2090671"/>
              <a:gd name="connsiteX12" fmla="*/ 208762 w 710949"/>
              <a:gd name="connsiteY12" fmla="*/ 715053 h 2090671"/>
              <a:gd name="connsiteX13" fmla="*/ 252566 w 710949"/>
              <a:gd name="connsiteY13" fmla="*/ 1525420 h 2090671"/>
              <a:gd name="connsiteX14" fmla="*/ 274467 w 710949"/>
              <a:gd name="connsiteY14" fmla="*/ 632921 h 2090671"/>
              <a:gd name="connsiteX15" fmla="*/ 695 w 710949"/>
              <a:gd name="connsiteY15" fmla="*/ 244164 h 2090671"/>
              <a:gd name="connsiteX16" fmla="*/ 197811 w 710949"/>
              <a:gd name="connsiteY16" fmla="*/ 474133 h 2090671"/>
              <a:gd name="connsiteX17" fmla="*/ 263517 w 710949"/>
              <a:gd name="connsiteY17" fmla="*/ 30622 h 209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0949" h="2090671">
                <a:moveTo>
                  <a:pt x="263517" y="30622"/>
                </a:moveTo>
                <a:cubicBezTo>
                  <a:pt x="273555" y="-32345"/>
                  <a:pt x="267167" y="7807"/>
                  <a:pt x="258041" y="96327"/>
                </a:cubicBezTo>
                <a:cubicBezTo>
                  <a:pt x="248915" y="184847"/>
                  <a:pt x="154008" y="354587"/>
                  <a:pt x="208762" y="561741"/>
                </a:cubicBezTo>
                <a:cubicBezTo>
                  <a:pt x="263516" y="768895"/>
                  <a:pt x="543677" y="1246172"/>
                  <a:pt x="586568" y="1339254"/>
                </a:cubicBezTo>
                <a:cubicBezTo>
                  <a:pt x="629459" y="1432337"/>
                  <a:pt x="447857" y="1091034"/>
                  <a:pt x="466108" y="1120236"/>
                </a:cubicBezTo>
                <a:cubicBezTo>
                  <a:pt x="484360" y="1149439"/>
                  <a:pt x="668700" y="1352943"/>
                  <a:pt x="696077" y="1514469"/>
                </a:cubicBezTo>
                <a:cubicBezTo>
                  <a:pt x="723454" y="1675995"/>
                  <a:pt x="628547" y="2066577"/>
                  <a:pt x="630372" y="2089391"/>
                </a:cubicBezTo>
                <a:cubicBezTo>
                  <a:pt x="632197" y="2112205"/>
                  <a:pt x="731668" y="1824744"/>
                  <a:pt x="707028" y="1651355"/>
                </a:cubicBezTo>
                <a:cubicBezTo>
                  <a:pt x="682388" y="1477966"/>
                  <a:pt x="526338" y="1119323"/>
                  <a:pt x="482534" y="1049055"/>
                </a:cubicBezTo>
                <a:cubicBezTo>
                  <a:pt x="438730" y="978787"/>
                  <a:pt x="444206" y="1122061"/>
                  <a:pt x="444206" y="1229745"/>
                </a:cubicBezTo>
                <a:cubicBezTo>
                  <a:pt x="444206" y="1337429"/>
                  <a:pt x="479796" y="1714322"/>
                  <a:pt x="482534" y="1695158"/>
                </a:cubicBezTo>
                <a:cubicBezTo>
                  <a:pt x="485272" y="1675994"/>
                  <a:pt x="506262" y="1278112"/>
                  <a:pt x="460633" y="1114761"/>
                </a:cubicBezTo>
                <a:cubicBezTo>
                  <a:pt x="415004" y="951410"/>
                  <a:pt x="243440" y="646610"/>
                  <a:pt x="208762" y="715053"/>
                </a:cubicBezTo>
                <a:cubicBezTo>
                  <a:pt x="174084" y="783496"/>
                  <a:pt x="241615" y="1539109"/>
                  <a:pt x="252566" y="1525420"/>
                </a:cubicBezTo>
                <a:cubicBezTo>
                  <a:pt x="263517" y="1511731"/>
                  <a:pt x="316445" y="846464"/>
                  <a:pt x="274467" y="632921"/>
                </a:cubicBezTo>
                <a:cubicBezTo>
                  <a:pt x="232489" y="419378"/>
                  <a:pt x="13471" y="270629"/>
                  <a:pt x="695" y="244164"/>
                </a:cubicBezTo>
                <a:cubicBezTo>
                  <a:pt x="-12081" y="217699"/>
                  <a:pt x="154920" y="504248"/>
                  <a:pt x="197811" y="474133"/>
                </a:cubicBezTo>
                <a:cubicBezTo>
                  <a:pt x="240702" y="444018"/>
                  <a:pt x="253479" y="93589"/>
                  <a:pt x="263517" y="30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5BCB6E00-711D-F8D3-B882-3D4530737345}"/>
              </a:ext>
            </a:extLst>
          </p:cNvPr>
          <p:cNvSpPr/>
          <p:nvPr/>
        </p:nvSpPr>
        <p:spPr>
          <a:xfrm>
            <a:off x="3317887" y="670211"/>
            <a:ext cx="1357884" cy="507027"/>
          </a:xfrm>
          <a:custGeom>
            <a:avLst/>
            <a:gdLst>
              <a:gd name="connsiteX0" fmla="*/ 1352671 w 1357884"/>
              <a:gd name="connsiteY0" fmla="*/ 320845 h 507027"/>
              <a:gd name="connsiteX1" fmla="*/ 848930 w 1357884"/>
              <a:gd name="connsiteY1" fmla="*/ 3269 h 507027"/>
              <a:gd name="connsiteX2" fmla="*/ 493026 w 1357884"/>
              <a:gd name="connsiteY2" fmla="*/ 151106 h 507027"/>
              <a:gd name="connsiteX3" fmla="*/ 580633 w 1357884"/>
              <a:gd name="connsiteY3" fmla="*/ 74450 h 507027"/>
              <a:gd name="connsiteX4" fmla="*/ 235 w 1357884"/>
              <a:gd name="connsiteY4" fmla="*/ 507011 h 507027"/>
              <a:gd name="connsiteX5" fmla="*/ 657289 w 1357884"/>
              <a:gd name="connsiteY5" fmla="*/ 90876 h 507027"/>
              <a:gd name="connsiteX6" fmla="*/ 717519 w 1357884"/>
              <a:gd name="connsiteY6" fmla="*/ 79926 h 507027"/>
              <a:gd name="connsiteX7" fmla="*/ 646338 w 1357884"/>
              <a:gd name="connsiteY7" fmla="*/ 183959 h 507027"/>
              <a:gd name="connsiteX8" fmla="*/ 903684 w 1357884"/>
              <a:gd name="connsiteY8" fmla="*/ 41597 h 507027"/>
              <a:gd name="connsiteX9" fmla="*/ 1128178 w 1357884"/>
              <a:gd name="connsiteY9" fmla="*/ 200385 h 507027"/>
              <a:gd name="connsiteX10" fmla="*/ 1111751 w 1357884"/>
              <a:gd name="connsiteY10" fmla="*/ 36122 h 507027"/>
              <a:gd name="connsiteX11" fmla="*/ 1352671 w 1357884"/>
              <a:gd name="connsiteY11" fmla="*/ 320845 h 5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884" h="507027">
                <a:moveTo>
                  <a:pt x="1352671" y="320845"/>
                </a:moveTo>
                <a:cubicBezTo>
                  <a:pt x="1308868" y="315370"/>
                  <a:pt x="992204" y="31559"/>
                  <a:pt x="848930" y="3269"/>
                </a:cubicBezTo>
                <a:cubicBezTo>
                  <a:pt x="705656" y="-25021"/>
                  <a:pt x="537742" y="139243"/>
                  <a:pt x="493026" y="151106"/>
                </a:cubicBezTo>
                <a:cubicBezTo>
                  <a:pt x="448310" y="162969"/>
                  <a:pt x="662765" y="15133"/>
                  <a:pt x="580633" y="74450"/>
                </a:cubicBezTo>
                <a:cubicBezTo>
                  <a:pt x="498501" y="133767"/>
                  <a:pt x="-12541" y="504273"/>
                  <a:pt x="235" y="507011"/>
                </a:cubicBezTo>
                <a:cubicBezTo>
                  <a:pt x="13011" y="509749"/>
                  <a:pt x="537742" y="162057"/>
                  <a:pt x="657289" y="90876"/>
                </a:cubicBezTo>
                <a:cubicBezTo>
                  <a:pt x="776836" y="19695"/>
                  <a:pt x="719344" y="64412"/>
                  <a:pt x="717519" y="79926"/>
                </a:cubicBezTo>
                <a:cubicBezTo>
                  <a:pt x="715694" y="95440"/>
                  <a:pt x="615310" y="190347"/>
                  <a:pt x="646338" y="183959"/>
                </a:cubicBezTo>
                <a:cubicBezTo>
                  <a:pt x="677365" y="177571"/>
                  <a:pt x="823377" y="38859"/>
                  <a:pt x="903684" y="41597"/>
                </a:cubicBezTo>
                <a:cubicBezTo>
                  <a:pt x="983991" y="44335"/>
                  <a:pt x="1093500" y="201297"/>
                  <a:pt x="1128178" y="200385"/>
                </a:cubicBezTo>
                <a:cubicBezTo>
                  <a:pt x="1162856" y="199473"/>
                  <a:pt x="1072510" y="15133"/>
                  <a:pt x="1111751" y="36122"/>
                </a:cubicBezTo>
                <a:cubicBezTo>
                  <a:pt x="1150992" y="57111"/>
                  <a:pt x="1396474" y="326320"/>
                  <a:pt x="1352671" y="320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1FA9B484-66CD-433F-78FC-E7C390030261}"/>
              </a:ext>
            </a:extLst>
          </p:cNvPr>
          <p:cNvSpPr/>
          <p:nvPr/>
        </p:nvSpPr>
        <p:spPr>
          <a:xfrm>
            <a:off x="3742693" y="1070886"/>
            <a:ext cx="1232865" cy="1092810"/>
          </a:xfrm>
          <a:custGeom>
            <a:avLst/>
            <a:gdLst>
              <a:gd name="connsiteX0" fmla="*/ 3548 w 1232865"/>
              <a:gd name="connsiteY0" fmla="*/ 477996 h 1092810"/>
              <a:gd name="connsiteX1" fmla="*/ 908617 w 1232865"/>
              <a:gd name="connsiteY1" fmla="*/ 20796 h 1092810"/>
              <a:gd name="connsiteX2" fmla="*/ 810646 w 1232865"/>
              <a:gd name="connsiteY2" fmla="*/ 81445 h 1092810"/>
              <a:gd name="connsiteX3" fmla="*/ 927278 w 1232865"/>
              <a:gd name="connsiteY3" fmla="*/ 114102 h 1092810"/>
              <a:gd name="connsiteX4" fmla="*/ 1043911 w 1232865"/>
              <a:gd name="connsiteY4" fmla="*/ 403351 h 1092810"/>
              <a:gd name="connsiteX5" fmla="*/ 1034580 w 1232865"/>
              <a:gd name="connsiteY5" fmla="*/ 198077 h 1092810"/>
              <a:gd name="connsiteX6" fmla="*/ 1207197 w 1232865"/>
              <a:gd name="connsiteY6" fmla="*/ 1056494 h 1092810"/>
              <a:gd name="connsiteX7" fmla="*/ 1183870 w 1232865"/>
              <a:gd name="connsiteY7" fmla="*/ 874547 h 1092810"/>
              <a:gd name="connsiteX8" fmla="*/ 759327 w 1232865"/>
              <a:gd name="connsiteY8" fmla="*/ 338036 h 1092810"/>
              <a:gd name="connsiteX9" fmla="*/ 917948 w 1232865"/>
              <a:gd name="connsiteY9" fmla="*/ 468665 h 1092810"/>
              <a:gd name="connsiteX10" fmla="*/ 861964 w 1232865"/>
              <a:gd name="connsiteY10" fmla="*/ 244730 h 1092810"/>
              <a:gd name="connsiteX11" fmla="*/ 754662 w 1232865"/>
              <a:gd name="connsiteY11" fmla="*/ 277387 h 1092810"/>
              <a:gd name="connsiteX12" fmla="*/ 763993 w 1232865"/>
              <a:gd name="connsiteY12" fmla="*/ 188747 h 1092810"/>
              <a:gd name="connsiteX13" fmla="*/ 400099 w 1232865"/>
              <a:gd name="connsiteY13" fmla="*/ 352032 h 1092810"/>
              <a:gd name="connsiteX14" fmla="*/ 586711 w 1232865"/>
              <a:gd name="connsiteY14" fmla="*/ 277387 h 1092810"/>
              <a:gd name="connsiteX15" fmla="*/ 3548 w 1232865"/>
              <a:gd name="connsiteY15" fmla="*/ 477996 h 10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2865" h="1092810">
                <a:moveTo>
                  <a:pt x="3548" y="477996"/>
                </a:moveTo>
                <a:cubicBezTo>
                  <a:pt x="57199" y="435231"/>
                  <a:pt x="774101" y="86888"/>
                  <a:pt x="908617" y="20796"/>
                </a:cubicBezTo>
                <a:cubicBezTo>
                  <a:pt x="1043133" y="-45296"/>
                  <a:pt x="807536" y="65894"/>
                  <a:pt x="810646" y="81445"/>
                </a:cubicBezTo>
                <a:cubicBezTo>
                  <a:pt x="813756" y="96996"/>
                  <a:pt x="888401" y="60451"/>
                  <a:pt x="927278" y="114102"/>
                </a:cubicBezTo>
                <a:cubicBezTo>
                  <a:pt x="966155" y="167753"/>
                  <a:pt x="1026027" y="389355"/>
                  <a:pt x="1043911" y="403351"/>
                </a:cubicBezTo>
                <a:cubicBezTo>
                  <a:pt x="1061795" y="417347"/>
                  <a:pt x="1007366" y="89220"/>
                  <a:pt x="1034580" y="198077"/>
                </a:cubicBezTo>
                <a:cubicBezTo>
                  <a:pt x="1061794" y="306934"/>
                  <a:pt x="1182315" y="943749"/>
                  <a:pt x="1207197" y="1056494"/>
                </a:cubicBezTo>
                <a:cubicBezTo>
                  <a:pt x="1232079" y="1169239"/>
                  <a:pt x="1258515" y="994290"/>
                  <a:pt x="1183870" y="874547"/>
                </a:cubicBezTo>
                <a:cubicBezTo>
                  <a:pt x="1109225" y="754804"/>
                  <a:pt x="803647" y="405683"/>
                  <a:pt x="759327" y="338036"/>
                </a:cubicBezTo>
                <a:cubicBezTo>
                  <a:pt x="715007" y="270389"/>
                  <a:pt x="900842" y="484216"/>
                  <a:pt x="917948" y="468665"/>
                </a:cubicBezTo>
                <a:cubicBezTo>
                  <a:pt x="935054" y="453114"/>
                  <a:pt x="889178" y="276610"/>
                  <a:pt x="861964" y="244730"/>
                </a:cubicBezTo>
                <a:cubicBezTo>
                  <a:pt x="834750" y="212850"/>
                  <a:pt x="770990" y="286717"/>
                  <a:pt x="754662" y="277387"/>
                </a:cubicBezTo>
                <a:cubicBezTo>
                  <a:pt x="738334" y="268057"/>
                  <a:pt x="823087" y="176306"/>
                  <a:pt x="763993" y="188747"/>
                </a:cubicBezTo>
                <a:cubicBezTo>
                  <a:pt x="704899" y="201188"/>
                  <a:pt x="429646" y="337259"/>
                  <a:pt x="400099" y="352032"/>
                </a:cubicBezTo>
                <a:cubicBezTo>
                  <a:pt x="370552" y="366805"/>
                  <a:pt x="652025" y="255616"/>
                  <a:pt x="586711" y="277387"/>
                </a:cubicBezTo>
                <a:cubicBezTo>
                  <a:pt x="521397" y="299158"/>
                  <a:pt x="-50103" y="520761"/>
                  <a:pt x="3548" y="47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344CAEC3-D6C0-77BF-2BBE-DAD14A7AD46E}"/>
              </a:ext>
            </a:extLst>
          </p:cNvPr>
          <p:cNvSpPr/>
          <p:nvPr/>
        </p:nvSpPr>
        <p:spPr>
          <a:xfrm>
            <a:off x="4420507" y="472707"/>
            <a:ext cx="1731049" cy="270705"/>
          </a:xfrm>
          <a:custGeom>
            <a:avLst/>
            <a:gdLst>
              <a:gd name="connsiteX0" fmla="*/ 11534 w 1731049"/>
              <a:gd name="connsiteY0" fmla="*/ 269077 h 270705"/>
              <a:gd name="connsiteX1" fmla="*/ 1019240 w 1731049"/>
              <a:gd name="connsiteY1" fmla="*/ 7820 h 270705"/>
              <a:gd name="connsiteX2" fmla="*/ 944595 w 1731049"/>
              <a:gd name="connsiteY2" fmla="*/ 68469 h 270705"/>
              <a:gd name="connsiteX3" fmla="*/ 1215183 w 1731049"/>
              <a:gd name="connsiteY3" fmla="*/ 68469 h 270705"/>
              <a:gd name="connsiteX4" fmla="*/ 1728366 w 1731049"/>
              <a:gd name="connsiteY4" fmla="*/ 171105 h 270705"/>
              <a:gd name="connsiteX5" fmla="*/ 1378469 w 1731049"/>
              <a:gd name="connsiteY5" fmla="*/ 54473 h 270705"/>
              <a:gd name="connsiteX6" fmla="*/ 571371 w 1731049"/>
              <a:gd name="connsiteY6" fmla="*/ 40477 h 270705"/>
              <a:gd name="connsiteX7" fmla="*/ 496726 w 1731049"/>
              <a:gd name="connsiteY7" fmla="*/ 82464 h 270705"/>
              <a:gd name="connsiteX8" fmla="*/ 347436 w 1731049"/>
              <a:gd name="connsiteY8" fmla="*/ 21815 h 270705"/>
              <a:gd name="connsiteX9" fmla="*/ 464069 w 1731049"/>
              <a:gd name="connsiteY9" fmla="*/ 115122 h 270705"/>
              <a:gd name="connsiteX10" fmla="*/ 11534 w 1731049"/>
              <a:gd name="connsiteY10" fmla="*/ 269077 h 2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1049" h="270705">
                <a:moveTo>
                  <a:pt x="11534" y="269077"/>
                </a:moveTo>
                <a:cubicBezTo>
                  <a:pt x="104062" y="251193"/>
                  <a:pt x="863730" y="41255"/>
                  <a:pt x="1019240" y="7820"/>
                </a:cubicBezTo>
                <a:cubicBezTo>
                  <a:pt x="1174750" y="-25615"/>
                  <a:pt x="911938" y="58361"/>
                  <a:pt x="944595" y="68469"/>
                </a:cubicBezTo>
                <a:cubicBezTo>
                  <a:pt x="977252" y="78577"/>
                  <a:pt x="1084555" y="51363"/>
                  <a:pt x="1215183" y="68469"/>
                </a:cubicBezTo>
                <a:cubicBezTo>
                  <a:pt x="1345811" y="85575"/>
                  <a:pt x="1701152" y="173438"/>
                  <a:pt x="1728366" y="171105"/>
                </a:cubicBezTo>
                <a:cubicBezTo>
                  <a:pt x="1755580" y="168772"/>
                  <a:pt x="1571301" y="76244"/>
                  <a:pt x="1378469" y="54473"/>
                </a:cubicBezTo>
                <a:cubicBezTo>
                  <a:pt x="1185637" y="32702"/>
                  <a:pt x="718328" y="35812"/>
                  <a:pt x="571371" y="40477"/>
                </a:cubicBezTo>
                <a:cubicBezTo>
                  <a:pt x="424414" y="45142"/>
                  <a:pt x="534049" y="85574"/>
                  <a:pt x="496726" y="82464"/>
                </a:cubicBezTo>
                <a:cubicBezTo>
                  <a:pt x="459404" y="79354"/>
                  <a:pt x="352879" y="16372"/>
                  <a:pt x="347436" y="21815"/>
                </a:cubicBezTo>
                <a:cubicBezTo>
                  <a:pt x="341993" y="27258"/>
                  <a:pt x="516165" y="77800"/>
                  <a:pt x="464069" y="115122"/>
                </a:cubicBezTo>
                <a:cubicBezTo>
                  <a:pt x="411973" y="152444"/>
                  <a:pt x="-80994" y="286961"/>
                  <a:pt x="11534" y="269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E4C338B-28FD-436F-7342-39F5519D6076}"/>
              </a:ext>
            </a:extLst>
          </p:cNvPr>
          <p:cNvSpPr/>
          <p:nvPr/>
        </p:nvSpPr>
        <p:spPr>
          <a:xfrm>
            <a:off x="4535999" y="534592"/>
            <a:ext cx="884815" cy="875053"/>
          </a:xfrm>
          <a:custGeom>
            <a:avLst/>
            <a:gdLst>
              <a:gd name="connsiteX0" fmla="*/ 17340 w 884815"/>
              <a:gd name="connsiteY0" fmla="*/ 333155 h 875053"/>
              <a:gd name="connsiteX1" fmla="*/ 787115 w 884815"/>
              <a:gd name="connsiteY1" fmla="*/ 104555 h 875053"/>
              <a:gd name="connsiteX2" fmla="*/ 539854 w 884815"/>
              <a:gd name="connsiteY2" fmla="*/ 197861 h 875053"/>
              <a:gd name="connsiteX3" fmla="*/ 759123 w 884815"/>
              <a:gd name="connsiteY3" fmla="*/ 193196 h 875053"/>
              <a:gd name="connsiteX4" fmla="*/ 413891 w 884815"/>
              <a:gd name="connsiteY4" fmla="*/ 328490 h 875053"/>
              <a:gd name="connsiteX5" fmla="*/ 880421 w 884815"/>
              <a:gd name="connsiteY5" fmla="*/ 225853 h 875053"/>
              <a:gd name="connsiteX6" fmla="*/ 637825 w 884815"/>
              <a:gd name="connsiteY6" fmla="*/ 379808 h 875053"/>
              <a:gd name="connsiteX7" fmla="*/ 465209 w 884815"/>
              <a:gd name="connsiteY7" fmla="*/ 874330 h 875053"/>
              <a:gd name="connsiteX8" fmla="*/ 539854 w 884815"/>
              <a:gd name="connsiteY8" fmla="*/ 487110 h 875053"/>
              <a:gd name="connsiteX9" fmla="*/ 390564 w 884815"/>
              <a:gd name="connsiteY9" fmla="*/ 356481 h 875053"/>
              <a:gd name="connsiteX10" fmla="*/ 297258 w 884815"/>
              <a:gd name="connsiteY10" fmla="*/ 440457 h 875053"/>
              <a:gd name="connsiteX11" fmla="*/ 325250 w 884815"/>
              <a:gd name="connsiteY11" fmla="*/ 361147 h 875053"/>
              <a:gd name="connsiteX12" fmla="*/ 185291 w 884815"/>
              <a:gd name="connsiteY12" fmla="*/ 272506 h 875053"/>
              <a:gd name="connsiteX13" fmla="*/ 418556 w 884815"/>
              <a:gd name="connsiteY13" fmla="*/ 1918 h 875053"/>
              <a:gd name="connsiteX14" fmla="*/ 339246 w 884815"/>
              <a:gd name="connsiteY14" fmla="*/ 155873 h 875053"/>
              <a:gd name="connsiteX15" fmla="*/ 255270 w 884815"/>
              <a:gd name="connsiteY15" fmla="*/ 239849 h 875053"/>
              <a:gd name="connsiteX16" fmla="*/ 17340 w 884815"/>
              <a:gd name="connsiteY16" fmla="*/ 333155 h 87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4815" h="875053">
                <a:moveTo>
                  <a:pt x="17340" y="333155"/>
                </a:moveTo>
                <a:cubicBezTo>
                  <a:pt x="105981" y="310606"/>
                  <a:pt x="700029" y="127104"/>
                  <a:pt x="787115" y="104555"/>
                </a:cubicBezTo>
                <a:cubicBezTo>
                  <a:pt x="874201" y="82006"/>
                  <a:pt x="544519" y="183087"/>
                  <a:pt x="539854" y="197861"/>
                </a:cubicBezTo>
                <a:cubicBezTo>
                  <a:pt x="535189" y="212635"/>
                  <a:pt x="780117" y="171424"/>
                  <a:pt x="759123" y="193196"/>
                </a:cubicBezTo>
                <a:cubicBezTo>
                  <a:pt x="738129" y="214967"/>
                  <a:pt x="393675" y="323047"/>
                  <a:pt x="413891" y="328490"/>
                </a:cubicBezTo>
                <a:cubicBezTo>
                  <a:pt x="434107" y="333933"/>
                  <a:pt x="843099" y="217300"/>
                  <a:pt x="880421" y="225853"/>
                </a:cubicBezTo>
                <a:cubicBezTo>
                  <a:pt x="917743" y="234406"/>
                  <a:pt x="707027" y="271729"/>
                  <a:pt x="637825" y="379808"/>
                </a:cubicBezTo>
                <a:cubicBezTo>
                  <a:pt x="568623" y="487887"/>
                  <a:pt x="481538" y="856446"/>
                  <a:pt x="465209" y="874330"/>
                </a:cubicBezTo>
                <a:cubicBezTo>
                  <a:pt x="448881" y="892214"/>
                  <a:pt x="552295" y="573418"/>
                  <a:pt x="539854" y="487110"/>
                </a:cubicBezTo>
                <a:cubicBezTo>
                  <a:pt x="527413" y="400802"/>
                  <a:pt x="430997" y="364256"/>
                  <a:pt x="390564" y="356481"/>
                </a:cubicBezTo>
                <a:cubicBezTo>
                  <a:pt x="350131" y="348706"/>
                  <a:pt x="308144" y="439679"/>
                  <a:pt x="297258" y="440457"/>
                </a:cubicBezTo>
                <a:cubicBezTo>
                  <a:pt x="286372" y="441235"/>
                  <a:pt x="343911" y="389139"/>
                  <a:pt x="325250" y="361147"/>
                </a:cubicBezTo>
                <a:cubicBezTo>
                  <a:pt x="306589" y="333155"/>
                  <a:pt x="169740" y="332377"/>
                  <a:pt x="185291" y="272506"/>
                </a:cubicBezTo>
                <a:cubicBezTo>
                  <a:pt x="200842" y="212635"/>
                  <a:pt x="392897" y="21357"/>
                  <a:pt x="418556" y="1918"/>
                </a:cubicBezTo>
                <a:cubicBezTo>
                  <a:pt x="444215" y="-17521"/>
                  <a:pt x="366460" y="116218"/>
                  <a:pt x="339246" y="155873"/>
                </a:cubicBezTo>
                <a:cubicBezTo>
                  <a:pt x="312032" y="195528"/>
                  <a:pt x="304255" y="212635"/>
                  <a:pt x="255270" y="239849"/>
                </a:cubicBezTo>
                <a:cubicBezTo>
                  <a:pt x="206285" y="267063"/>
                  <a:pt x="-71301" y="355704"/>
                  <a:pt x="17340" y="33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96C28A8D-3348-BDD4-0334-BB0BD0C522A2}"/>
              </a:ext>
            </a:extLst>
          </p:cNvPr>
          <p:cNvSpPr/>
          <p:nvPr/>
        </p:nvSpPr>
        <p:spPr>
          <a:xfrm>
            <a:off x="4739841" y="1418108"/>
            <a:ext cx="1455874" cy="647510"/>
          </a:xfrm>
          <a:custGeom>
            <a:avLst/>
            <a:gdLst>
              <a:gd name="connsiteX0" fmla="*/ 9441 w 1455874"/>
              <a:gd name="connsiteY0" fmla="*/ 517994 h 647510"/>
              <a:gd name="connsiteX1" fmla="*/ 993820 w 1455874"/>
              <a:gd name="connsiteY1" fmla="*/ 163431 h 647510"/>
              <a:gd name="connsiteX2" fmla="*/ 741894 w 1455874"/>
              <a:gd name="connsiteY2" fmla="*/ 242741 h 647510"/>
              <a:gd name="connsiteX3" fmla="*/ 923841 w 1455874"/>
              <a:gd name="connsiteY3" fmla="*/ 340712 h 647510"/>
              <a:gd name="connsiteX4" fmla="*/ 1306396 w 1455874"/>
              <a:gd name="connsiteY4" fmla="*/ 289394 h 647510"/>
              <a:gd name="connsiteX5" fmla="*/ 956498 w 1455874"/>
              <a:gd name="connsiteY5" fmla="*/ 350043 h 647510"/>
              <a:gd name="connsiteX6" fmla="*/ 1166437 w 1455874"/>
              <a:gd name="connsiteY6" fmla="*/ 364039 h 647510"/>
              <a:gd name="connsiteX7" fmla="*/ 1353049 w 1455874"/>
              <a:gd name="connsiteY7" fmla="*/ 378035 h 647510"/>
              <a:gd name="connsiteX8" fmla="*/ 1115118 w 1455874"/>
              <a:gd name="connsiteY8" fmla="*/ 410692 h 647510"/>
              <a:gd name="connsiteX9" fmla="*/ 1455686 w 1455874"/>
              <a:gd name="connsiteY9" fmla="*/ 583308 h 647510"/>
              <a:gd name="connsiteX10" fmla="*/ 1166437 w 1455874"/>
              <a:gd name="connsiteY10" fmla="*/ 564647 h 647510"/>
              <a:gd name="connsiteX11" fmla="*/ 1381041 w 1455874"/>
              <a:gd name="connsiteY11" fmla="*/ 643957 h 647510"/>
              <a:gd name="connsiteX12" fmla="*/ 1152441 w 1455874"/>
              <a:gd name="connsiteY12" fmla="*/ 429353 h 647510"/>
              <a:gd name="connsiteX13" fmla="*/ 779216 w 1455874"/>
              <a:gd name="connsiteY13" fmla="*/ 270733 h 647510"/>
              <a:gd name="connsiteX14" fmla="*/ 387330 w 1455874"/>
              <a:gd name="connsiteY14" fmla="*/ 214749 h 647510"/>
              <a:gd name="connsiteX15" fmla="*/ 727898 w 1455874"/>
              <a:gd name="connsiteY15" fmla="*/ 224080 h 647510"/>
              <a:gd name="connsiteX16" fmla="*/ 256702 w 1455874"/>
              <a:gd name="connsiteY16" fmla="*/ 145 h 647510"/>
              <a:gd name="connsiteX17" fmla="*/ 690575 w 1455874"/>
              <a:gd name="connsiteY17" fmla="*/ 191423 h 647510"/>
              <a:gd name="connsiteX18" fmla="*/ 508628 w 1455874"/>
              <a:gd name="connsiteY18" fmla="*/ 284729 h 647510"/>
              <a:gd name="connsiteX19" fmla="*/ 9441 w 1455874"/>
              <a:gd name="connsiteY19" fmla="*/ 517994 h 6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5874" h="647510">
                <a:moveTo>
                  <a:pt x="9441" y="517994"/>
                </a:moveTo>
                <a:cubicBezTo>
                  <a:pt x="90306" y="497778"/>
                  <a:pt x="871745" y="209306"/>
                  <a:pt x="993820" y="163431"/>
                </a:cubicBezTo>
                <a:cubicBezTo>
                  <a:pt x="1115895" y="117556"/>
                  <a:pt x="753557" y="213194"/>
                  <a:pt x="741894" y="242741"/>
                </a:cubicBezTo>
                <a:cubicBezTo>
                  <a:pt x="730231" y="272288"/>
                  <a:pt x="829757" y="332936"/>
                  <a:pt x="923841" y="340712"/>
                </a:cubicBezTo>
                <a:cubicBezTo>
                  <a:pt x="1017925" y="348487"/>
                  <a:pt x="1300953" y="287839"/>
                  <a:pt x="1306396" y="289394"/>
                </a:cubicBezTo>
                <a:cubicBezTo>
                  <a:pt x="1311839" y="290949"/>
                  <a:pt x="979824" y="337602"/>
                  <a:pt x="956498" y="350043"/>
                </a:cubicBezTo>
                <a:cubicBezTo>
                  <a:pt x="933172" y="362484"/>
                  <a:pt x="1166437" y="364039"/>
                  <a:pt x="1166437" y="364039"/>
                </a:cubicBezTo>
                <a:cubicBezTo>
                  <a:pt x="1232529" y="368704"/>
                  <a:pt x="1361602" y="370260"/>
                  <a:pt x="1353049" y="378035"/>
                </a:cubicBezTo>
                <a:cubicBezTo>
                  <a:pt x="1344496" y="385810"/>
                  <a:pt x="1098012" y="376480"/>
                  <a:pt x="1115118" y="410692"/>
                </a:cubicBezTo>
                <a:cubicBezTo>
                  <a:pt x="1132224" y="444904"/>
                  <a:pt x="1447133" y="557649"/>
                  <a:pt x="1455686" y="583308"/>
                </a:cubicBezTo>
                <a:cubicBezTo>
                  <a:pt x="1464239" y="608967"/>
                  <a:pt x="1178878" y="554539"/>
                  <a:pt x="1166437" y="564647"/>
                </a:cubicBezTo>
                <a:cubicBezTo>
                  <a:pt x="1153996" y="574755"/>
                  <a:pt x="1383374" y="666506"/>
                  <a:pt x="1381041" y="643957"/>
                </a:cubicBezTo>
                <a:cubicBezTo>
                  <a:pt x="1378708" y="621408"/>
                  <a:pt x="1252745" y="491557"/>
                  <a:pt x="1152441" y="429353"/>
                </a:cubicBezTo>
                <a:cubicBezTo>
                  <a:pt x="1052137" y="367149"/>
                  <a:pt x="906735" y="306500"/>
                  <a:pt x="779216" y="270733"/>
                </a:cubicBezTo>
                <a:cubicBezTo>
                  <a:pt x="651697" y="234966"/>
                  <a:pt x="395883" y="222524"/>
                  <a:pt x="387330" y="214749"/>
                </a:cubicBezTo>
                <a:cubicBezTo>
                  <a:pt x="378777" y="206974"/>
                  <a:pt x="749669" y="259847"/>
                  <a:pt x="727898" y="224080"/>
                </a:cubicBezTo>
                <a:cubicBezTo>
                  <a:pt x="706127" y="188313"/>
                  <a:pt x="262922" y="5588"/>
                  <a:pt x="256702" y="145"/>
                </a:cubicBezTo>
                <a:cubicBezTo>
                  <a:pt x="250482" y="-5298"/>
                  <a:pt x="648587" y="143992"/>
                  <a:pt x="690575" y="191423"/>
                </a:cubicBezTo>
                <a:cubicBezTo>
                  <a:pt x="732563" y="238854"/>
                  <a:pt x="626816" y="228745"/>
                  <a:pt x="508628" y="284729"/>
                </a:cubicBezTo>
                <a:cubicBezTo>
                  <a:pt x="390440" y="340713"/>
                  <a:pt x="-71424" y="538210"/>
                  <a:pt x="9441" y="517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F4BB4705-7963-299C-6202-FC848811A448}"/>
              </a:ext>
            </a:extLst>
          </p:cNvPr>
          <p:cNvSpPr/>
          <p:nvPr/>
        </p:nvSpPr>
        <p:spPr>
          <a:xfrm>
            <a:off x="4970515" y="1424576"/>
            <a:ext cx="999165" cy="1008157"/>
          </a:xfrm>
          <a:custGeom>
            <a:avLst/>
            <a:gdLst>
              <a:gd name="connsiteX0" fmla="*/ 2701 w 999165"/>
              <a:gd name="connsiteY0" fmla="*/ 576840 h 1008157"/>
              <a:gd name="connsiteX1" fmla="*/ 977750 w 999165"/>
              <a:gd name="connsiteY1" fmla="*/ 334244 h 1008157"/>
              <a:gd name="connsiteX2" fmla="*/ 679171 w 999165"/>
              <a:gd name="connsiteY2" fmla="*/ 455542 h 1008157"/>
              <a:gd name="connsiteX3" fmla="*/ 711828 w 999165"/>
              <a:gd name="connsiteY3" fmla="*/ 702804 h 1008157"/>
              <a:gd name="connsiteX4" fmla="*/ 618522 w 999165"/>
              <a:gd name="connsiteY4" fmla="*/ 600167 h 1008157"/>
              <a:gd name="connsiteX5" fmla="*/ 823795 w 999165"/>
              <a:gd name="connsiteY5" fmla="*/ 763453 h 1008157"/>
              <a:gd name="connsiteX6" fmla="*/ 497224 w 999165"/>
              <a:gd name="connsiteY6" fmla="*/ 698138 h 1008157"/>
              <a:gd name="connsiteX7" fmla="*/ 828461 w 999165"/>
              <a:gd name="connsiteY7" fmla="*/ 796110 h 1008157"/>
              <a:gd name="connsiteX8" fmla="*/ 973085 w 999165"/>
              <a:gd name="connsiteY8" fmla="*/ 1001383 h 1008157"/>
              <a:gd name="connsiteX9" fmla="*/ 464567 w 999165"/>
              <a:gd name="connsiteY9" fmla="*/ 875420 h 1008157"/>
              <a:gd name="connsiteX10" fmla="*/ 926432 w 999165"/>
              <a:gd name="connsiteY10" fmla="*/ 1006048 h 1008157"/>
              <a:gd name="connsiteX11" fmla="*/ 926432 w 999165"/>
              <a:gd name="connsiteY11" fmla="*/ 940734 h 1008157"/>
              <a:gd name="connsiteX12" fmla="*/ 739820 w 999165"/>
              <a:gd name="connsiteY12" fmla="*/ 744791 h 1008157"/>
              <a:gd name="connsiteX13" fmla="*/ 973085 w 999165"/>
              <a:gd name="connsiteY13" fmla="*/ 679477 h 1008157"/>
              <a:gd name="connsiteX14" fmla="*/ 581199 w 999165"/>
              <a:gd name="connsiteY14" fmla="*/ 254934 h 1008157"/>
              <a:gd name="connsiteX15" fmla="*/ 417914 w 999165"/>
              <a:gd name="connsiteY15" fmla="*/ 82318 h 1008157"/>
              <a:gd name="connsiteX16" fmla="*/ 562538 w 999165"/>
              <a:gd name="connsiteY16" fmla="*/ 287591 h 1008157"/>
              <a:gd name="connsiteX17" fmla="*/ 189314 w 999165"/>
              <a:gd name="connsiteY17" fmla="*/ 110310 h 1008157"/>
              <a:gd name="connsiteX18" fmla="*/ 273289 w 999165"/>
              <a:gd name="connsiteY18" fmla="*/ 3008 h 1008157"/>
              <a:gd name="connsiteX19" fmla="*/ 91342 w 999165"/>
              <a:gd name="connsiteY19" fmla="*/ 226942 h 1008157"/>
              <a:gd name="connsiteX20" fmla="*/ 464567 w 999165"/>
              <a:gd name="connsiteY20" fmla="*/ 268930 h 1008157"/>
              <a:gd name="connsiteX21" fmla="*/ 133330 w 999165"/>
              <a:gd name="connsiteY21" fmla="*/ 352906 h 1008157"/>
              <a:gd name="connsiteX22" fmla="*/ 669840 w 999165"/>
              <a:gd name="connsiteY22" fmla="*/ 278261 h 1008157"/>
              <a:gd name="connsiteX23" fmla="*/ 2701 w 999165"/>
              <a:gd name="connsiteY23" fmla="*/ 576840 h 100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9165" h="1008157">
                <a:moveTo>
                  <a:pt x="2701" y="576840"/>
                </a:moveTo>
                <a:cubicBezTo>
                  <a:pt x="54019" y="586170"/>
                  <a:pt x="865005" y="354460"/>
                  <a:pt x="977750" y="334244"/>
                </a:cubicBezTo>
                <a:cubicBezTo>
                  <a:pt x="1090495" y="314028"/>
                  <a:pt x="723491" y="394115"/>
                  <a:pt x="679171" y="455542"/>
                </a:cubicBezTo>
                <a:cubicBezTo>
                  <a:pt x="634851" y="516969"/>
                  <a:pt x="721936" y="678700"/>
                  <a:pt x="711828" y="702804"/>
                </a:cubicBezTo>
                <a:cubicBezTo>
                  <a:pt x="701720" y="726908"/>
                  <a:pt x="599861" y="590059"/>
                  <a:pt x="618522" y="600167"/>
                </a:cubicBezTo>
                <a:cubicBezTo>
                  <a:pt x="637183" y="610275"/>
                  <a:pt x="844011" y="747125"/>
                  <a:pt x="823795" y="763453"/>
                </a:cubicBezTo>
                <a:cubicBezTo>
                  <a:pt x="803579" y="779782"/>
                  <a:pt x="496446" y="692695"/>
                  <a:pt x="497224" y="698138"/>
                </a:cubicBezTo>
                <a:cubicBezTo>
                  <a:pt x="498002" y="703581"/>
                  <a:pt x="749151" y="745569"/>
                  <a:pt x="828461" y="796110"/>
                </a:cubicBezTo>
                <a:cubicBezTo>
                  <a:pt x="907771" y="846651"/>
                  <a:pt x="1033734" y="988165"/>
                  <a:pt x="973085" y="1001383"/>
                </a:cubicBezTo>
                <a:cubicBezTo>
                  <a:pt x="912436" y="1014601"/>
                  <a:pt x="472342" y="874643"/>
                  <a:pt x="464567" y="875420"/>
                </a:cubicBezTo>
                <a:cubicBezTo>
                  <a:pt x="456792" y="876197"/>
                  <a:pt x="849455" y="995162"/>
                  <a:pt x="926432" y="1006048"/>
                </a:cubicBezTo>
                <a:cubicBezTo>
                  <a:pt x="1003410" y="1016934"/>
                  <a:pt x="957534" y="984277"/>
                  <a:pt x="926432" y="940734"/>
                </a:cubicBezTo>
                <a:cubicBezTo>
                  <a:pt x="895330" y="897191"/>
                  <a:pt x="732045" y="788334"/>
                  <a:pt x="739820" y="744791"/>
                </a:cubicBezTo>
                <a:cubicBezTo>
                  <a:pt x="747595" y="701248"/>
                  <a:pt x="999522" y="761120"/>
                  <a:pt x="973085" y="679477"/>
                </a:cubicBezTo>
                <a:cubicBezTo>
                  <a:pt x="946648" y="597834"/>
                  <a:pt x="673727" y="354460"/>
                  <a:pt x="581199" y="254934"/>
                </a:cubicBezTo>
                <a:cubicBezTo>
                  <a:pt x="488671" y="155408"/>
                  <a:pt x="421024" y="76875"/>
                  <a:pt x="417914" y="82318"/>
                </a:cubicBezTo>
                <a:cubicBezTo>
                  <a:pt x="414804" y="87761"/>
                  <a:pt x="600638" y="282926"/>
                  <a:pt x="562538" y="287591"/>
                </a:cubicBezTo>
                <a:cubicBezTo>
                  <a:pt x="524438" y="292256"/>
                  <a:pt x="237522" y="157740"/>
                  <a:pt x="189314" y="110310"/>
                </a:cubicBezTo>
                <a:cubicBezTo>
                  <a:pt x="141106" y="62880"/>
                  <a:pt x="289618" y="-16431"/>
                  <a:pt x="273289" y="3008"/>
                </a:cubicBezTo>
                <a:cubicBezTo>
                  <a:pt x="256960" y="22447"/>
                  <a:pt x="59462" y="182622"/>
                  <a:pt x="91342" y="226942"/>
                </a:cubicBezTo>
                <a:cubicBezTo>
                  <a:pt x="123222" y="271262"/>
                  <a:pt x="457569" y="247936"/>
                  <a:pt x="464567" y="268930"/>
                </a:cubicBezTo>
                <a:cubicBezTo>
                  <a:pt x="471565" y="289924"/>
                  <a:pt x="99118" y="351351"/>
                  <a:pt x="133330" y="352906"/>
                </a:cubicBezTo>
                <a:cubicBezTo>
                  <a:pt x="167542" y="354461"/>
                  <a:pt x="691612" y="242494"/>
                  <a:pt x="669840" y="278261"/>
                </a:cubicBezTo>
                <a:cubicBezTo>
                  <a:pt x="648069" y="314028"/>
                  <a:pt x="-48617" y="567510"/>
                  <a:pt x="2701" y="576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FC443B4F-B060-3EBC-8473-DFF49FD66C76}"/>
              </a:ext>
            </a:extLst>
          </p:cNvPr>
          <p:cNvSpPr/>
          <p:nvPr/>
        </p:nvSpPr>
        <p:spPr>
          <a:xfrm>
            <a:off x="5637896" y="1982500"/>
            <a:ext cx="596934" cy="1889777"/>
          </a:xfrm>
          <a:custGeom>
            <a:avLst/>
            <a:gdLst>
              <a:gd name="connsiteX0" fmla="*/ 2459 w 596934"/>
              <a:gd name="connsiteY0" fmla="*/ 14251 h 1889777"/>
              <a:gd name="connsiteX1" fmla="*/ 445663 w 596934"/>
              <a:gd name="connsiteY1" fmla="*/ 928651 h 1889777"/>
              <a:gd name="connsiteX2" fmla="*/ 352357 w 596934"/>
              <a:gd name="connsiteY2" fmla="*/ 784027 h 1889777"/>
              <a:gd name="connsiteX3" fmla="*/ 464324 w 596934"/>
              <a:gd name="connsiteY3" fmla="*/ 1269218 h 1889777"/>
              <a:gd name="connsiteX4" fmla="*/ 440998 w 596934"/>
              <a:gd name="connsiteY4" fmla="*/ 1133924 h 1889777"/>
              <a:gd name="connsiteX5" fmla="*/ 529639 w 596934"/>
              <a:gd name="connsiteY5" fmla="*/ 1549137 h 1889777"/>
              <a:gd name="connsiteX6" fmla="*/ 534304 w 596934"/>
              <a:gd name="connsiteY6" fmla="*/ 1451165 h 1889777"/>
              <a:gd name="connsiteX7" fmla="*/ 594953 w 596934"/>
              <a:gd name="connsiteY7" fmla="*/ 1889704 h 1889777"/>
              <a:gd name="connsiteX8" fmla="*/ 566961 w 596934"/>
              <a:gd name="connsiteY8" fmla="*/ 1413843 h 1889777"/>
              <a:gd name="connsiteX9" fmla="*/ 422337 w 596934"/>
              <a:gd name="connsiteY9" fmla="*/ 452790 h 1889777"/>
              <a:gd name="connsiteX10" fmla="*/ 459659 w 596934"/>
              <a:gd name="connsiteY10" fmla="*/ 914655 h 1889777"/>
              <a:gd name="connsiteX11" fmla="*/ 403675 w 596934"/>
              <a:gd name="connsiteY11" fmla="*/ 93561 h 1889777"/>
              <a:gd name="connsiteX12" fmla="*/ 436333 w 596934"/>
              <a:gd name="connsiteY12" fmla="*/ 569422 h 1889777"/>
              <a:gd name="connsiteX13" fmla="*/ 273047 w 596934"/>
              <a:gd name="connsiteY13" fmla="*/ 382810 h 1889777"/>
              <a:gd name="connsiteX14" fmla="*/ 2459 w 596934"/>
              <a:gd name="connsiteY14" fmla="*/ 14251 h 188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6934" h="1889777">
                <a:moveTo>
                  <a:pt x="2459" y="14251"/>
                </a:moveTo>
                <a:cubicBezTo>
                  <a:pt x="31228" y="105225"/>
                  <a:pt x="387347" y="800355"/>
                  <a:pt x="445663" y="928651"/>
                </a:cubicBezTo>
                <a:cubicBezTo>
                  <a:pt x="503979" y="1056947"/>
                  <a:pt x="349247" y="727266"/>
                  <a:pt x="352357" y="784027"/>
                </a:cubicBezTo>
                <a:cubicBezTo>
                  <a:pt x="355467" y="840788"/>
                  <a:pt x="449551" y="1210902"/>
                  <a:pt x="464324" y="1269218"/>
                </a:cubicBezTo>
                <a:cubicBezTo>
                  <a:pt x="479098" y="1327534"/>
                  <a:pt x="430112" y="1087271"/>
                  <a:pt x="440998" y="1133924"/>
                </a:cubicBezTo>
                <a:cubicBezTo>
                  <a:pt x="451884" y="1180577"/>
                  <a:pt x="514088" y="1496264"/>
                  <a:pt x="529639" y="1549137"/>
                </a:cubicBezTo>
                <a:cubicBezTo>
                  <a:pt x="545190" y="1602010"/>
                  <a:pt x="523418" y="1394404"/>
                  <a:pt x="534304" y="1451165"/>
                </a:cubicBezTo>
                <a:cubicBezTo>
                  <a:pt x="545190" y="1507926"/>
                  <a:pt x="589510" y="1895924"/>
                  <a:pt x="594953" y="1889704"/>
                </a:cubicBezTo>
                <a:cubicBezTo>
                  <a:pt x="600396" y="1883484"/>
                  <a:pt x="595730" y="1653329"/>
                  <a:pt x="566961" y="1413843"/>
                </a:cubicBezTo>
                <a:cubicBezTo>
                  <a:pt x="538192" y="1174357"/>
                  <a:pt x="440221" y="535988"/>
                  <a:pt x="422337" y="452790"/>
                </a:cubicBezTo>
                <a:cubicBezTo>
                  <a:pt x="404453" y="369592"/>
                  <a:pt x="462769" y="974527"/>
                  <a:pt x="459659" y="914655"/>
                </a:cubicBezTo>
                <a:cubicBezTo>
                  <a:pt x="456549" y="854784"/>
                  <a:pt x="407563" y="151100"/>
                  <a:pt x="403675" y="93561"/>
                </a:cubicBezTo>
                <a:cubicBezTo>
                  <a:pt x="399787" y="36022"/>
                  <a:pt x="458104" y="521214"/>
                  <a:pt x="436333" y="569422"/>
                </a:cubicBezTo>
                <a:cubicBezTo>
                  <a:pt x="414562" y="617630"/>
                  <a:pt x="340694" y="471451"/>
                  <a:pt x="273047" y="382810"/>
                </a:cubicBezTo>
                <a:cubicBezTo>
                  <a:pt x="205400" y="294169"/>
                  <a:pt x="-26310" y="-76723"/>
                  <a:pt x="2459" y="1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57653A4-20F8-1BB9-865F-501DF3C5977D}"/>
              </a:ext>
            </a:extLst>
          </p:cNvPr>
          <p:cNvSpPr/>
          <p:nvPr/>
        </p:nvSpPr>
        <p:spPr>
          <a:xfrm>
            <a:off x="6250997" y="3222747"/>
            <a:ext cx="581276" cy="1962330"/>
          </a:xfrm>
          <a:custGeom>
            <a:avLst/>
            <a:gdLst>
              <a:gd name="connsiteX0" fmla="*/ 513 w 581276"/>
              <a:gd name="connsiteY0" fmla="*/ 980 h 1962330"/>
              <a:gd name="connsiteX1" fmla="*/ 303758 w 581276"/>
              <a:gd name="connsiteY1" fmla="*/ 1190633 h 1962330"/>
              <a:gd name="connsiteX2" fmla="*/ 247774 w 581276"/>
              <a:gd name="connsiteY2" fmla="*/ 892053 h 1962330"/>
              <a:gd name="connsiteX3" fmla="*/ 224448 w 581276"/>
              <a:gd name="connsiteY3" fmla="*/ 556151 h 1962330"/>
              <a:gd name="connsiteX4" fmla="*/ 406395 w 581276"/>
              <a:gd name="connsiteY4" fmla="*/ 1349253 h 1962330"/>
              <a:gd name="connsiteX5" fmla="*/ 579011 w 581276"/>
              <a:gd name="connsiteY5" fmla="*/ 1946412 h 1962330"/>
              <a:gd name="connsiteX6" fmla="*/ 481040 w 581276"/>
              <a:gd name="connsiteY6" fmla="*/ 1633837 h 1962330"/>
              <a:gd name="connsiteX7" fmla="*/ 154468 w 581276"/>
              <a:gd name="connsiteY7" fmla="*/ 61629 h 1962330"/>
              <a:gd name="connsiteX8" fmla="*/ 229113 w 581276"/>
              <a:gd name="connsiteY8" fmla="*/ 971363 h 1962330"/>
              <a:gd name="connsiteX9" fmla="*/ 513 w 581276"/>
              <a:gd name="connsiteY9" fmla="*/ 980 h 19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76" h="1962330">
                <a:moveTo>
                  <a:pt x="513" y="980"/>
                </a:moveTo>
                <a:cubicBezTo>
                  <a:pt x="12954" y="37525"/>
                  <a:pt x="262548" y="1042121"/>
                  <a:pt x="303758" y="1190633"/>
                </a:cubicBezTo>
                <a:cubicBezTo>
                  <a:pt x="344968" y="1339145"/>
                  <a:pt x="260992" y="997800"/>
                  <a:pt x="247774" y="892053"/>
                </a:cubicBezTo>
                <a:cubicBezTo>
                  <a:pt x="234556" y="786306"/>
                  <a:pt x="198011" y="479951"/>
                  <a:pt x="224448" y="556151"/>
                </a:cubicBezTo>
                <a:cubicBezTo>
                  <a:pt x="250885" y="632351"/>
                  <a:pt x="347301" y="1117543"/>
                  <a:pt x="406395" y="1349253"/>
                </a:cubicBezTo>
                <a:cubicBezTo>
                  <a:pt x="465489" y="1580963"/>
                  <a:pt x="566570" y="1898981"/>
                  <a:pt x="579011" y="1946412"/>
                </a:cubicBezTo>
                <a:cubicBezTo>
                  <a:pt x="591452" y="1993843"/>
                  <a:pt x="551797" y="1947968"/>
                  <a:pt x="481040" y="1633837"/>
                </a:cubicBezTo>
                <a:cubicBezTo>
                  <a:pt x="410283" y="1319706"/>
                  <a:pt x="196456" y="172041"/>
                  <a:pt x="154468" y="61629"/>
                </a:cubicBezTo>
                <a:cubicBezTo>
                  <a:pt x="112480" y="-48783"/>
                  <a:pt x="252440" y="981471"/>
                  <a:pt x="229113" y="971363"/>
                </a:cubicBezTo>
                <a:cubicBezTo>
                  <a:pt x="205786" y="961255"/>
                  <a:pt x="-11928" y="-35565"/>
                  <a:pt x="513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B8A93A64-A4C8-5192-4C00-98A362D0D8FF}"/>
              </a:ext>
            </a:extLst>
          </p:cNvPr>
          <p:cNvSpPr/>
          <p:nvPr/>
        </p:nvSpPr>
        <p:spPr>
          <a:xfrm>
            <a:off x="5061644" y="576343"/>
            <a:ext cx="1980120" cy="1127456"/>
          </a:xfrm>
          <a:custGeom>
            <a:avLst/>
            <a:gdLst>
              <a:gd name="connsiteX0" fmla="*/ 4878 w 1980120"/>
              <a:gd name="connsiteY0" fmla="*/ 90796 h 1127456"/>
              <a:gd name="connsiteX1" fmla="*/ 1105891 w 1980120"/>
              <a:gd name="connsiteY1" fmla="*/ 170106 h 1127456"/>
              <a:gd name="connsiteX2" fmla="*/ 1199197 w 1980120"/>
              <a:gd name="connsiteY2" fmla="*/ 286739 h 1127456"/>
              <a:gd name="connsiteX3" fmla="*/ 1427797 w 1980120"/>
              <a:gd name="connsiteY3" fmla="*/ 538665 h 1127456"/>
              <a:gd name="connsiteX4" fmla="*/ 1479115 w 1980120"/>
              <a:gd name="connsiteY4" fmla="*/ 464020 h 1127456"/>
              <a:gd name="connsiteX5" fmla="*/ 1973638 w 1980120"/>
              <a:gd name="connsiteY5" fmla="*/ 1121828 h 1127456"/>
              <a:gd name="connsiteX6" fmla="*/ 1077899 w 1980120"/>
              <a:gd name="connsiteY6" fmla="*/ 34812 h 1127456"/>
              <a:gd name="connsiteX7" fmla="*/ 1255180 w 1980120"/>
              <a:gd name="connsiteY7" fmla="*/ 249416 h 1127456"/>
              <a:gd name="connsiteX8" fmla="*/ 821307 w 1980120"/>
              <a:gd name="connsiteY8" fmla="*/ 53473 h 1127456"/>
              <a:gd name="connsiteX9" fmla="*/ 970597 w 1980120"/>
              <a:gd name="connsiteY9" fmla="*/ 142114 h 1127456"/>
              <a:gd name="connsiteX10" fmla="*/ 280132 w 1980120"/>
              <a:gd name="connsiteY10" fmla="*/ 62804 h 1127456"/>
              <a:gd name="connsiteX11" fmla="*/ 532058 w 1980120"/>
              <a:gd name="connsiteY11" fmla="*/ 114122 h 1127456"/>
              <a:gd name="connsiteX12" fmla="*/ 695344 w 1980120"/>
              <a:gd name="connsiteY12" fmla="*/ 207428 h 1127456"/>
              <a:gd name="connsiteX13" fmla="*/ 4878 w 1980120"/>
              <a:gd name="connsiteY13" fmla="*/ 90796 h 112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0120" h="1127456">
                <a:moveTo>
                  <a:pt x="4878" y="90796"/>
                </a:moveTo>
                <a:cubicBezTo>
                  <a:pt x="73302" y="84576"/>
                  <a:pt x="906838" y="137449"/>
                  <a:pt x="1105891" y="170106"/>
                </a:cubicBezTo>
                <a:cubicBezTo>
                  <a:pt x="1304944" y="202763"/>
                  <a:pt x="1145546" y="225313"/>
                  <a:pt x="1199197" y="286739"/>
                </a:cubicBezTo>
                <a:cubicBezTo>
                  <a:pt x="1252848" y="348166"/>
                  <a:pt x="1381144" y="509118"/>
                  <a:pt x="1427797" y="538665"/>
                </a:cubicBezTo>
                <a:cubicBezTo>
                  <a:pt x="1474450" y="568212"/>
                  <a:pt x="1388142" y="366826"/>
                  <a:pt x="1479115" y="464020"/>
                </a:cubicBezTo>
                <a:cubicBezTo>
                  <a:pt x="1570089" y="561214"/>
                  <a:pt x="2040507" y="1193363"/>
                  <a:pt x="1973638" y="1121828"/>
                </a:cubicBezTo>
                <a:cubicBezTo>
                  <a:pt x="1906769" y="1050293"/>
                  <a:pt x="1077899" y="34812"/>
                  <a:pt x="1077899" y="34812"/>
                </a:cubicBezTo>
                <a:cubicBezTo>
                  <a:pt x="958156" y="-110590"/>
                  <a:pt x="1297945" y="246306"/>
                  <a:pt x="1255180" y="249416"/>
                </a:cubicBezTo>
                <a:cubicBezTo>
                  <a:pt x="1212415" y="252526"/>
                  <a:pt x="868737" y="71357"/>
                  <a:pt x="821307" y="53473"/>
                </a:cubicBezTo>
                <a:cubicBezTo>
                  <a:pt x="773877" y="35589"/>
                  <a:pt x="1060793" y="140559"/>
                  <a:pt x="970597" y="142114"/>
                </a:cubicBezTo>
                <a:cubicBezTo>
                  <a:pt x="880401" y="143669"/>
                  <a:pt x="353222" y="67469"/>
                  <a:pt x="280132" y="62804"/>
                </a:cubicBezTo>
                <a:cubicBezTo>
                  <a:pt x="207042" y="58139"/>
                  <a:pt x="462856" y="90018"/>
                  <a:pt x="532058" y="114122"/>
                </a:cubicBezTo>
                <a:cubicBezTo>
                  <a:pt x="601260" y="138226"/>
                  <a:pt x="781652" y="211316"/>
                  <a:pt x="695344" y="207428"/>
                </a:cubicBezTo>
                <a:cubicBezTo>
                  <a:pt x="609036" y="203540"/>
                  <a:pt x="-63546" y="97016"/>
                  <a:pt x="4878" y="90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5361FC52-326A-DED5-DD67-11796F159093}"/>
              </a:ext>
            </a:extLst>
          </p:cNvPr>
          <p:cNvSpPr/>
          <p:nvPr/>
        </p:nvSpPr>
        <p:spPr>
          <a:xfrm>
            <a:off x="4863952" y="707435"/>
            <a:ext cx="1933811" cy="1746774"/>
          </a:xfrm>
          <a:custGeom>
            <a:avLst/>
            <a:gdLst>
              <a:gd name="connsiteX0" fmla="*/ 20624 w 1933811"/>
              <a:gd name="connsiteY0" fmla="*/ 869438 h 1746774"/>
              <a:gd name="connsiteX1" fmla="*/ 589791 w 1933811"/>
              <a:gd name="connsiteY1" fmla="*/ 20353 h 1746774"/>
              <a:gd name="connsiteX2" fmla="*/ 487154 w 1933811"/>
              <a:gd name="connsiteY2" fmla="*/ 262949 h 1746774"/>
              <a:gd name="connsiteX3" fmla="*/ 809060 w 1933811"/>
              <a:gd name="connsiteY3" fmla="*/ 244287 h 1746774"/>
              <a:gd name="connsiteX4" fmla="*/ 1242934 w 1933811"/>
              <a:gd name="connsiteY4" fmla="*/ 472887 h 1746774"/>
              <a:gd name="connsiteX5" fmla="*/ 1070317 w 1933811"/>
              <a:gd name="connsiteY5" fmla="*/ 365585 h 1746774"/>
              <a:gd name="connsiteX6" fmla="*/ 860379 w 1933811"/>
              <a:gd name="connsiteY6" fmla="*/ 379581 h 1746774"/>
              <a:gd name="connsiteX7" fmla="*/ 1233603 w 1933811"/>
              <a:gd name="connsiteY7" fmla="*/ 762136 h 1746774"/>
              <a:gd name="connsiteX8" fmla="*/ 1373562 w 1933811"/>
              <a:gd name="connsiteY8" fmla="*/ 930087 h 1746774"/>
              <a:gd name="connsiteX9" fmla="*/ 1317579 w 1933811"/>
              <a:gd name="connsiteY9" fmla="*/ 794794 h 1746774"/>
              <a:gd name="connsiteX10" fmla="*/ 1928734 w 1933811"/>
              <a:gd name="connsiteY10" fmla="*/ 1737185 h 1746774"/>
              <a:gd name="connsiteX11" fmla="*/ 1625489 w 1933811"/>
              <a:gd name="connsiteY11" fmla="*/ 1307977 h 1746774"/>
              <a:gd name="connsiteX12" fmla="*/ 1196281 w 1933811"/>
              <a:gd name="connsiteY12" fmla="*/ 696822 h 1746774"/>
              <a:gd name="connsiteX13" fmla="*/ 1560175 w 1933811"/>
              <a:gd name="connsiteY13" fmla="*/ 1653210 h 1746774"/>
              <a:gd name="connsiteX14" fmla="*/ 1247599 w 1933811"/>
              <a:gd name="connsiteY14" fmla="*/ 1028059 h 1746774"/>
              <a:gd name="connsiteX15" fmla="*/ 893036 w 1933811"/>
              <a:gd name="connsiteY15" fmla="*/ 762136 h 1746774"/>
              <a:gd name="connsiteX16" fmla="*/ 454497 w 1933811"/>
              <a:gd name="connsiteY16" fmla="*/ 827451 h 1746774"/>
              <a:gd name="connsiteX17" fmla="*/ 585126 w 1933811"/>
              <a:gd name="connsiteY17" fmla="*/ 720149 h 1746774"/>
              <a:gd name="connsiteX18" fmla="*/ 454497 w 1933811"/>
              <a:gd name="connsiteY18" fmla="*/ 622177 h 1746774"/>
              <a:gd name="connsiteX19" fmla="*/ 543138 w 1933811"/>
              <a:gd name="connsiteY19" fmla="*/ 286275 h 1746774"/>
              <a:gd name="connsiteX20" fmla="*/ 123260 w 1933811"/>
              <a:gd name="connsiteY20" fmla="*/ 1004732 h 1746774"/>
              <a:gd name="connsiteX21" fmla="*/ 230562 w 1933811"/>
              <a:gd name="connsiteY21" fmla="*/ 752806 h 1746774"/>
              <a:gd name="connsiteX22" fmla="*/ 1962 w 1933811"/>
              <a:gd name="connsiteY22" fmla="*/ 1130696 h 1746774"/>
              <a:gd name="connsiteX23" fmla="*/ 384517 w 1933811"/>
              <a:gd name="connsiteY23" fmla="*/ 463557 h 1746774"/>
              <a:gd name="connsiteX24" fmla="*/ 20624 w 1933811"/>
              <a:gd name="connsiteY24" fmla="*/ 869438 h 174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33811" h="1746774">
                <a:moveTo>
                  <a:pt x="20624" y="869438"/>
                </a:moveTo>
                <a:cubicBezTo>
                  <a:pt x="54836" y="795571"/>
                  <a:pt x="512036" y="121435"/>
                  <a:pt x="589791" y="20353"/>
                </a:cubicBezTo>
                <a:cubicBezTo>
                  <a:pt x="667546" y="-80729"/>
                  <a:pt x="450609" y="225627"/>
                  <a:pt x="487154" y="262949"/>
                </a:cubicBezTo>
                <a:cubicBezTo>
                  <a:pt x="523699" y="300271"/>
                  <a:pt x="683097" y="209297"/>
                  <a:pt x="809060" y="244287"/>
                </a:cubicBezTo>
                <a:cubicBezTo>
                  <a:pt x="935023" y="279277"/>
                  <a:pt x="1199391" y="452671"/>
                  <a:pt x="1242934" y="472887"/>
                </a:cubicBezTo>
                <a:cubicBezTo>
                  <a:pt x="1286477" y="493103"/>
                  <a:pt x="1134076" y="381136"/>
                  <a:pt x="1070317" y="365585"/>
                </a:cubicBezTo>
                <a:cubicBezTo>
                  <a:pt x="1006558" y="350034"/>
                  <a:pt x="833165" y="313489"/>
                  <a:pt x="860379" y="379581"/>
                </a:cubicBezTo>
                <a:cubicBezTo>
                  <a:pt x="887593" y="445673"/>
                  <a:pt x="1148073" y="670385"/>
                  <a:pt x="1233603" y="762136"/>
                </a:cubicBezTo>
                <a:cubicBezTo>
                  <a:pt x="1319133" y="853887"/>
                  <a:pt x="1359566" y="924644"/>
                  <a:pt x="1373562" y="930087"/>
                </a:cubicBezTo>
                <a:cubicBezTo>
                  <a:pt x="1387558" y="935530"/>
                  <a:pt x="1225050" y="660278"/>
                  <a:pt x="1317579" y="794794"/>
                </a:cubicBezTo>
                <a:cubicBezTo>
                  <a:pt x="1410108" y="929310"/>
                  <a:pt x="1877416" y="1651655"/>
                  <a:pt x="1928734" y="1737185"/>
                </a:cubicBezTo>
                <a:cubicBezTo>
                  <a:pt x="1980052" y="1822715"/>
                  <a:pt x="1625489" y="1307977"/>
                  <a:pt x="1625489" y="1307977"/>
                </a:cubicBezTo>
                <a:cubicBezTo>
                  <a:pt x="1503414" y="1134583"/>
                  <a:pt x="1207167" y="639283"/>
                  <a:pt x="1196281" y="696822"/>
                </a:cubicBezTo>
                <a:cubicBezTo>
                  <a:pt x="1185395" y="754361"/>
                  <a:pt x="1551622" y="1598004"/>
                  <a:pt x="1560175" y="1653210"/>
                </a:cubicBezTo>
                <a:cubicBezTo>
                  <a:pt x="1568728" y="1708416"/>
                  <a:pt x="1358789" y="1176571"/>
                  <a:pt x="1247599" y="1028059"/>
                </a:cubicBezTo>
                <a:cubicBezTo>
                  <a:pt x="1136409" y="879547"/>
                  <a:pt x="1025219" y="795571"/>
                  <a:pt x="893036" y="762136"/>
                </a:cubicBezTo>
                <a:cubicBezTo>
                  <a:pt x="760853" y="728701"/>
                  <a:pt x="505815" y="834449"/>
                  <a:pt x="454497" y="827451"/>
                </a:cubicBezTo>
                <a:cubicBezTo>
                  <a:pt x="403179" y="820453"/>
                  <a:pt x="585126" y="754361"/>
                  <a:pt x="585126" y="720149"/>
                </a:cubicBezTo>
                <a:cubicBezTo>
                  <a:pt x="585126" y="685937"/>
                  <a:pt x="461495" y="694489"/>
                  <a:pt x="454497" y="622177"/>
                </a:cubicBezTo>
                <a:cubicBezTo>
                  <a:pt x="447499" y="549865"/>
                  <a:pt x="598344" y="222516"/>
                  <a:pt x="543138" y="286275"/>
                </a:cubicBezTo>
                <a:cubicBezTo>
                  <a:pt x="487932" y="350034"/>
                  <a:pt x="175356" y="926977"/>
                  <a:pt x="123260" y="1004732"/>
                </a:cubicBezTo>
                <a:cubicBezTo>
                  <a:pt x="71164" y="1082487"/>
                  <a:pt x="250778" y="731812"/>
                  <a:pt x="230562" y="752806"/>
                </a:cubicBezTo>
                <a:cubicBezTo>
                  <a:pt x="210346" y="773800"/>
                  <a:pt x="-23697" y="1178904"/>
                  <a:pt x="1962" y="1130696"/>
                </a:cubicBezTo>
                <a:cubicBezTo>
                  <a:pt x="27621" y="1082488"/>
                  <a:pt x="384517" y="507100"/>
                  <a:pt x="384517" y="463557"/>
                </a:cubicBezTo>
                <a:cubicBezTo>
                  <a:pt x="384517" y="420014"/>
                  <a:pt x="-13588" y="943305"/>
                  <a:pt x="20624" y="86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59A357EB-9F0F-CFDE-2631-78FF8947FE07}"/>
              </a:ext>
            </a:extLst>
          </p:cNvPr>
          <p:cNvSpPr/>
          <p:nvPr/>
        </p:nvSpPr>
        <p:spPr>
          <a:xfrm>
            <a:off x="5469843" y="758607"/>
            <a:ext cx="2197974" cy="2015983"/>
          </a:xfrm>
          <a:custGeom>
            <a:avLst/>
            <a:gdLst>
              <a:gd name="connsiteX0" fmla="*/ 53879 w 2197974"/>
              <a:gd name="connsiteY0" fmla="*/ 29830 h 2015983"/>
              <a:gd name="connsiteX1" fmla="*/ 128524 w 2197974"/>
              <a:gd name="connsiteY1" fmla="*/ 53156 h 2015983"/>
              <a:gd name="connsiteX2" fmla="*/ 837651 w 2197974"/>
              <a:gd name="connsiteY2" fmla="*/ 435711 h 2015983"/>
              <a:gd name="connsiteX3" fmla="*/ 1696067 w 2197974"/>
              <a:gd name="connsiteY3" fmla="*/ 1518062 h 2015983"/>
              <a:gd name="connsiteX4" fmla="*/ 1728724 w 2197974"/>
              <a:gd name="connsiteY4" fmla="*/ 1373438 h 2015983"/>
              <a:gd name="connsiteX5" fmla="*/ 2185924 w 2197974"/>
              <a:gd name="connsiteY5" fmla="*/ 1979928 h 2015983"/>
              <a:gd name="connsiteX6" fmla="*/ 1173553 w 2197974"/>
              <a:gd name="connsiteY6" fmla="*/ 141797 h 2015983"/>
              <a:gd name="connsiteX7" fmla="*/ 1878014 w 2197974"/>
              <a:gd name="connsiteY7" fmla="*/ 1606703 h 2015983"/>
              <a:gd name="connsiteX8" fmla="*/ 1966655 w 2197974"/>
              <a:gd name="connsiteY8" fmla="*/ 1695344 h 2015983"/>
              <a:gd name="connsiteX9" fmla="*/ 860977 w 2197974"/>
              <a:gd name="connsiteY9" fmla="*/ 342405 h 2015983"/>
              <a:gd name="connsiteX10" fmla="*/ 949618 w 2197974"/>
              <a:gd name="connsiteY10" fmla="*/ 477699 h 2015983"/>
              <a:gd name="connsiteX11" fmla="*/ 543737 w 2197974"/>
              <a:gd name="connsiteY11" fmla="*/ 174454 h 2015983"/>
              <a:gd name="connsiteX12" fmla="*/ 716353 w 2197974"/>
              <a:gd name="connsiteY12" fmla="*/ 305083 h 2015983"/>
              <a:gd name="connsiteX13" fmla="*/ 53879 w 2197974"/>
              <a:gd name="connsiteY13" fmla="*/ 29830 h 201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7974" h="2015983">
                <a:moveTo>
                  <a:pt x="53879" y="29830"/>
                </a:moveTo>
                <a:cubicBezTo>
                  <a:pt x="-44093" y="-12158"/>
                  <a:pt x="-2105" y="-14491"/>
                  <a:pt x="128524" y="53156"/>
                </a:cubicBezTo>
                <a:cubicBezTo>
                  <a:pt x="259153" y="120803"/>
                  <a:pt x="576394" y="191560"/>
                  <a:pt x="837651" y="435711"/>
                </a:cubicBezTo>
                <a:cubicBezTo>
                  <a:pt x="1098908" y="679862"/>
                  <a:pt x="1547555" y="1361774"/>
                  <a:pt x="1696067" y="1518062"/>
                </a:cubicBezTo>
                <a:cubicBezTo>
                  <a:pt x="1844579" y="1674350"/>
                  <a:pt x="1647081" y="1296461"/>
                  <a:pt x="1728724" y="1373438"/>
                </a:cubicBezTo>
                <a:cubicBezTo>
                  <a:pt x="1810367" y="1450415"/>
                  <a:pt x="2278452" y="2185201"/>
                  <a:pt x="2185924" y="1979928"/>
                </a:cubicBezTo>
                <a:cubicBezTo>
                  <a:pt x="2093396" y="1774655"/>
                  <a:pt x="1224871" y="204001"/>
                  <a:pt x="1173553" y="141797"/>
                </a:cubicBezTo>
                <a:cubicBezTo>
                  <a:pt x="1122235" y="79593"/>
                  <a:pt x="1745830" y="1347779"/>
                  <a:pt x="1878014" y="1606703"/>
                </a:cubicBezTo>
                <a:cubicBezTo>
                  <a:pt x="2010198" y="1865628"/>
                  <a:pt x="2136161" y="1906060"/>
                  <a:pt x="1966655" y="1695344"/>
                </a:cubicBezTo>
                <a:cubicBezTo>
                  <a:pt x="1797149" y="1484628"/>
                  <a:pt x="1030483" y="545346"/>
                  <a:pt x="860977" y="342405"/>
                </a:cubicBezTo>
                <a:cubicBezTo>
                  <a:pt x="691471" y="139464"/>
                  <a:pt x="1002491" y="505691"/>
                  <a:pt x="949618" y="477699"/>
                </a:cubicBezTo>
                <a:cubicBezTo>
                  <a:pt x="896745" y="449707"/>
                  <a:pt x="582615" y="203223"/>
                  <a:pt x="543737" y="174454"/>
                </a:cubicBezTo>
                <a:cubicBezTo>
                  <a:pt x="504859" y="145685"/>
                  <a:pt x="801106" y="331520"/>
                  <a:pt x="716353" y="305083"/>
                </a:cubicBezTo>
                <a:cubicBezTo>
                  <a:pt x="631600" y="278646"/>
                  <a:pt x="151851" y="71818"/>
                  <a:pt x="53879" y="2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F4045D86-D6F9-4B47-34D4-D78A4EF98B56}"/>
              </a:ext>
            </a:extLst>
          </p:cNvPr>
          <p:cNvSpPr/>
          <p:nvPr/>
        </p:nvSpPr>
        <p:spPr>
          <a:xfrm>
            <a:off x="5756446" y="1618794"/>
            <a:ext cx="942283" cy="2185150"/>
          </a:xfrm>
          <a:custGeom>
            <a:avLst/>
            <a:gdLst>
              <a:gd name="connsiteX0" fmla="*/ 542 w 942283"/>
              <a:gd name="connsiteY0" fmla="*/ 67 h 2185150"/>
              <a:gd name="connsiteX1" fmla="*/ 495064 w 942283"/>
              <a:gd name="connsiteY1" fmla="*/ 779173 h 2185150"/>
              <a:gd name="connsiteX2" fmla="*/ 718999 w 942283"/>
              <a:gd name="connsiteY2" fmla="*/ 1492965 h 2185150"/>
              <a:gd name="connsiteX3" fmla="*/ 714334 w 942283"/>
              <a:gd name="connsiteY3" fmla="*/ 1208382 h 2185150"/>
              <a:gd name="connsiteX4" fmla="*/ 938268 w 942283"/>
              <a:gd name="connsiteY4" fmla="*/ 2174100 h 2185150"/>
              <a:gd name="connsiteX5" fmla="*/ 495064 w 942283"/>
              <a:gd name="connsiteY5" fmla="*/ 457267 h 2185150"/>
              <a:gd name="connsiteX6" fmla="*/ 649019 w 942283"/>
              <a:gd name="connsiteY6" fmla="*/ 1087084 h 2185150"/>
              <a:gd name="connsiteX7" fmla="*/ 345774 w 942283"/>
              <a:gd name="connsiteY7" fmla="*/ 485259 h 2185150"/>
              <a:gd name="connsiteX8" fmla="*/ 597701 w 942283"/>
              <a:gd name="connsiteY8" fmla="*/ 732520 h 2185150"/>
              <a:gd name="connsiteX9" fmla="*/ 542 w 942283"/>
              <a:gd name="connsiteY9" fmla="*/ 67 h 218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283" h="2185150">
                <a:moveTo>
                  <a:pt x="542" y="67"/>
                </a:moveTo>
                <a:cubicBezTo>
                  <a:pt x="-16564" y="7842"/>
                  <a:pt x="375321" y="530357"/>
                  <a:pt x="495064" y="779173"/>
                </a:cubicBezTo>
                <a:cubicBezTo>
                  <a:pt x="614807" y="1027989"/>
                  <a:pt x="682454" y="1421430"/>
                  <a:pt x="718999" y="1492965"/>
                </a:cubicBezTo>
                <a:cubicBezTo>
                  <a:pt x="755544" y="1564500"/>
                  <a:pt x="677789" y="1094860"/>
                  <a:pt x="714334" y="1208382"/>
                </a:cubicBezTo>
                <a:cubicBezTo>
                  <a:pt x="750879" y="1321904"/>
                  <a:pt x="974813" y="2299286"/>
                  <a:pt x="938268" y="2174100"/>
                </a:cubicBezTo>
                <a:cubicBezTo>
                  <a:pt x="901723" y="2048914"/>
                  <a:pt x="543272" y="638436"/>
                  <a:pt x="495064" y="457267"/>
                </a:cubicBezTo>
                <a:cubicBezTo>
                  <a:pt x="446856" y="276098"/>
                  <a:pt x="673901" y="1082419"/>
                  <a:pt x="649019" y="1087084"/>
                </a:cubicBezTo>
                <a:cubicBezTo>
                  <a:pt x="624137" y="1091749"/>
                  <a:pt x="354327" y="544353"/>
                  <a:pt x="345774" y="485259"/>
                </a:cubicBezTo>
                <a:cubicBezTo>
                  <a:pt x="337221" y="426165"/>
                  <a:pt x="652907" y="809497"/>
                  <a:pt x="597701" y="732520"/>
                </a:cubicBezTo>
                <a:cubicBezTo>
                  <a:pt x="542495" y="655543"/>
                  <a:pt x="17648" y="-7708"/>
                  <a:pt x="54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B004EF10-BBA1-8490-F23C-032D3421018B}"/>
              </a:ext>
            </a:extLst>
          </p:cNvPr>
          <p:cNvSpPr/>
          <p:nvPr/>
        </p:nvSpPr>
        <p:spPr>
          <a:xfrm>
            <a:off x="6135745" y="1362393"/>
            <a:ext cx="1446080" cy="2032245"/>
          </a:xfrm>
          <a:custGeom>
            <a:avLst/>
            <a:gdLst>
              <a:gd name="connsiteX0" fmla="*/ 41120 w 1446080"/>
              <a:gd name="connsiteY0" fmla="*/ 69856 h 2032245"/>
              <a:gd name="connsiteX1" fmla="*/ 101769 w 1446080"/>
              <a:gd name="connsiteY1" fmla="*/ 130505 h 2032245"/>
              <a:gd name="connsiteX2" fmla="*/ 922863 w 1446080"/>
              <a:gd name="connsiteY2" fmla="*/ 1259509 h 2032245"/>
              <a:gd name="connsiteX3" fmla="*/ 890206 w 1446080"/>
              <a:gd name="connsiteY3" fmla="*/ 1138211 h 2032245"/>
              <a:gd name="connsiteX4" fmla="*/ 1445377 w 1446080"/>
              <a:gd name="connsiteY4" fmla="*/ 2029285 h 2032245"/>
              <a:gd name="connsiteX5" fmla="*/ 759577 w 1446080"/>
              <a:gd name="connsiteY5" fmla="*/ 788313 h 2032245"/>
              <a:gd name="connsiteX6" fmla="*/ 899537 w 1446080"/>
              <a:gd name="connsiteY6" fmla="*/ 1049570 h 2032245"/>
              <a:gd name="connsiteX7" fmla="*/ 381688 w 1446080"/>
              <a:gd name="connsiteY7" fmla="*/ 438415 h 2032245"/>
              <a:gd name="connsiteX8" fmla="*/ 694263 w 1446080"/>
              <a:gd name="connsiteY8" fmla="*/ 811640 h 2032245"/>
              <a:gd name="connsiteX9" fmla="*/ 41120 w 1446080"/>
              <a:gd name="connsiteY9" fmla="*/ 69856 h 203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6080" h="2032245">
                <a:moveTo>
                  <a:pt x="41120" y="69856"/>
                </a:moveTo>
                <a:cubicBezTo>
                  <a:pt x="-2034" y="1043"/>
                  <a:pt x="-45188" y="-67770"/>
                  <a:pt x="101769" y="130505"/>
                </a:cubicBezTo>
                <a:cubicBezTo>
                  <a:pt x="248726" y="328780"/>
                  <a:pt x="791457" y="1091558"/>
                  <a:pt x="922863" y="1259509"/>
                </a:cubicBezTo>
                <a:cubicBezTo>
                  <a:pt x="1054269" y="1427460"/>
                  <a:pt x="803120" y="1009915"/>
                  <a:pt x="890206" y="1138211"/>
                </a:cubicBezTo>
                <a:cubicBezTo>
                  <a:pt x="977292" y="1266507"/>
                  <a:pt x="1467148" y="2087601"/>
                  <a:pt x="1445377" y="2029285"/>
                </a:cubicBezTo>
                <a:cubicBezTo>
                  <a:pt x="1423606" y="1970969"/>
                  <a:pt x="850550" y="951599"/>
                  <a:pt x="759577" y="788313"/>
                </a:cubicBezTo>
                <a:cubicBezTo>
                  <a:pt x="668604" y="625027"/>
                  <a:pt x="962518" y="1107886"/>
                  <a:pt x="899537" y="1049570"/>
                </a:cubicBezTo>
                <a:cubicBezTo>
                  <a:pt x="836556" y="991254"/>
                  <a:pt x="415900" y="478070"/>
                  <a:pt x="381688" y="438415"/>
                </a:cubicBezTo>
                <a:cubicBezTo>
                  <a:pt x="347476" y="398760"/>
                  <a:pt x="694263" y="811640"/>
                  <a:pt x="694263" y="811640"/>
                </a:cubicBezTo>
                <a:lnTo>
                  <a:pt x="41120" y="698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2E2D73CF-F4D8-4888-2642-23635EC37C0D}"/>
              </a:ext>
            </a:extLst>
          </p:cNvPr>
          <p:cNvSpPr/>
          <p:nvPr/>
        </p:nvSpPr>
        <p:spPr>
          <a:xfrm>
            <a:off x="7208236" y="2535170"/>
            <a:ext cx="772112" cy="1982221"/>
          </a:xfrm>
          <a:custGeom>
            <a:avLst/>
            <a:gdLst>
              <a:gd name="connsiteX0" fmla="*/ 18323 w 772112"/>
              <a:gd name="connsiteY0" fmla="*/ 26083 h 1982221"/>
              <a:gd name="connsiteX1" fmla="*/ 69642 w 772112"/>
              <a:gd name="connsiteY1" fmla="*/ 68071 h 1982221"/>
              <a:gd name="connsiteX2" fmla="*/ 414874 w 772112"/>
              <a:gd name="connsiteY2" fmla="*/ 557928 h 1982221"/>
              <a:gd name="connsiteX3" fmla="*/ 559499 w 772112"/>
              <a:gd name="connsiteY3" fmla="*/ 1332369 h 1982221"/>
              <a:gd name="connsiteX4" fmla="*/ 503515 w 772112"/>
              <a:gd name="connsiteY4" fmla="*/ 1131761 h 1982221"/>
              <a:gd name="connsiteX5" fmla="*/ 769437 w 772112"/>
              <a:gd name="connsiteY5" fmla="*/ 1971516 h 1982221"/>
              <a:gd name="connsiteX6" fmla="*/ 312237 w 772112"/>
              <a:gd name="connsiteY6" fmla="*/ 441295 h 1982221"/>
              <a:gd name="connsiteX7" fmla="*/ 377552 w 772112"/>
              <a:gd name="connsiteY7" fmla="*/ 562593 h 1982221"/>
              <a:gd name="connsiteX8" fmla="*/ 204935 w 772112"/>
              <a:gd name="connsiteY8" fmla="*/ 110059 h 1982221"/>
              <a:gd name="connsiteX9" fmla="*/ 298242 w 772112"/>
              <a:gd name="connsiteY9" fmla="*/ 278010 h 1982221"/>
              <a:gd name="connsiteX10" fmla="*/ 18323 w 772112"/>
              <a:gd name="connsiteY10" fmla="*/ 26083 h 19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112" h="1982221">
                <a:moveTo>
                  <a:pt x="18323" y="26083"/>
                </a:moveTo>
                <a:cubicBezTo>
                  <a:pt x="-19777" y="-8907"/>
                  <a:pt x="3550" y="-20570"/>
                  <a:pt x="69642" y="68071"/>
                </a:cubicBezTo>
                <a:cubicBezTo>
                  <a:pt x="135734" y="156712"/>
                  <a:pt x="333231" y="347212"/>
                  <a:pt x="414874" y="557928"/>
                </a:cubicBezTo>
                <a:cubicBezTo>
                  <a:pt x="496517" y="768644"/>
                  <a:pt x="544726" y="1236730"/>
                  <a:pt x="559499" y="1332369"/>
                </a:cubicBezTo>
                <a:cubicBezTo>
                  <a:pt x="574272" y="1428008"/>
                  <a:pt x="468525" y="1025237"/>
                  <a:pt x="503515" y="1131761"/>
                </a:cubicBezTo>
                <a:cubicBezTo>
                  <a:pt x="538505" y="1238286"/>
                  <a:pt x="801317" y="2086594"/>
                  <a:pt x="769437" y="1971516"/>
                </a:cubicBezTo>
                <a:cubicBezTo>
                  <a:pt x="737557" y="1856438"/>
                  <a:pt x="377551" y="676116"/>
                  <a:pt x="312237" y="441295"/>
                </a:cubicBezTo>
                <a:cubicBezTo>
                  <a:pt x="246923" y="206474"/>
                  <a:pt x="395436" y="617799"/>
                  <a:pt x="377552" y="562593"/>
                </a:cubicBezTo>
                <a:cubicBezTo>
                  <a:pt x="359668" y="507387"/>
                  <a:pt x="218153" y="157490"/>
                  <a:pt x="204935" y="110059"/>
                </a:cubicBezTo>
                <a:cubicBezTo>
                  <a:pt x="191717" y="62629"/>
                  <a:pt x="324679" y="291229"/>
                  <a:pt x="298242" y="278010"/>
                </a:cubicBezTo>
                <a:cubicBezTo>
                  <a:pt x="271805" y="264792"/>
                  <a:pt x="56423" y="61073"/>
                  <a:pt x="18323" y="26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A83B829D-F670-08BF-42BC-2CE455F680E0}"/>
              </a:ext>
            </a:extLst>
          </p:cNvPr>
          <p:cNvSpPr/>
          <p:nvPr/>
        </p:nvSpPr>
        <p:spPr>
          <a:xfrm>
            <a:off x="7680435" y="3821959"/>
            <a:ext cx="866640" cy="2190649"/>
          </a:xfrm>
          <a:custGeom>
            <a:avLst/>
            <a:gdLst>
              <a:gd name="connsiteX0" fmla="*/ 23648 w 866640"/>
              <a:gd name="connsiteY0" fmla="*/ 319117 h 2190649"/>
              <a:gd name="connsiteX1" fmla="*/ 86710 w 866640"/>
              <a:gd name="connsiteY1" fmla="*/ 434731 h 2190649"/>
              <a:gd name="connsiteX2" fmla="*/ 843455 w 866640"/>
              <a:gd name="connsiteY2" fmla="*/ 1706482 h 2190649"/>
              <a:gd name="connsiteX3" fmla="*/ 675289 w 866640"/>
              <a:gd name="connsiteY3" fmla="*/ 1506786 h 2190649"/>
              <a:gd name="connsiteX4" fmla="*/ 706820 w 866640"/>
              <a:gd name="connsiteY4" fmla="*/ 1864138 h 2190649"/>
              <a:gd name="connsiteX5" fmla="*/ 380999 w 866640"/>
              <a:gd name="connsiteY5" fmla="*/ 2189958 h 2190649"/>
              <a:gd name="connsiteX6" fmla="*/ 654268 w 866640"/>
              <a:gd name="connsiteY6" fmla="*/ 1927200 h 2190649"/>
              <a:gd name="connsiteX7" fmla="*/ 433551 w 866640"/>
              <a:gd name="connsiteY7" fmla="*/ 1212496 h 2190649"/>
              <a:gd name="connsiteX8" fmla="*/ 412531 w 866640"/>
              <a:gd name="connsiteY8" fmla="*/ 2011282 h 2190649"/>
              <a:gd name="connsiteX9" fmla="*/ 359979 w 866640"/>
              <a:gd name="connsiteY9" fmla="*/ 1223007 h 2190649"/>
              <a:gd name="connsiteX10" fmla="*/ 370489 w 866640"/>
              <a:gd name="connsiteY10" fmla="*/ 823613 h 2190649"/>
              <a:gd name="connsiteX11" fmla="*/ 23648 w 866640"/>
              <a:gd name="connsiteY11" fmla="*/ 3807 h 2190649"/>
              <a:gd name="connsiteX12" fmla="*/ 149772 w 866640"/>
              <a:gd name="connsiteY12" fmla="*/ 508303 h 2190649"/>
              <a:gd name="connsiteX13" fmla="*/ 23648 w 866640"/>
              <a:gd name="connsiteY13" fmla="*/ 319117 h 21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640" h="2190649">
                <a:moveTo>
                  <a:pt x="23648" y="319117"/>
                </a:moveTo>
                <a:cubicBezTo>
                  <a:pt x="13138" y="306855"/>
                  <a:pt x="-49925" y="203503"/>
                  <a:pt x="86710" y="434731"/>
                </a:cubicBezTo>
                <a:cubicBezTo>
                  <a:pt x="223345" y="665959"/>
                  <a:pt x="745359" y="1527806"/>
                  <a:pt x="843455" y="1706482"/>
                </a:cubicBezTo>
                <a:cubicBezTo>
                  <a:pt x="941551" y="1885158"/>
                  <a:pt x="698062" y="1480510"/>
                  <a:pt x="675289" y="1506786"/>
                </a:cubicBezTo>
                <a:cubicBezTo>
                  <a:pt x="652517" y="1533062"/>
                  <a:pt x="755868" y="1750276"/>
                  <a:pt x="706820" y="1864138"/>
                </a:cubicBezTo>
                <a:cubicBezTo>
                  <a:pt x="657772" y="1978000"/>
                  <a:pt x="389758" y="2179448"/>
                  <a:pt x="380999" y="2189958"/>
                </a:cubicBezTo>
                <a:cubicBezTo>
                  <a:pt x="372240" y="2200468"/>
                  <a:pt x="645509" y="2090110"/>
                  <a:pt x="654268" y="1927200"/>
                </a:cubicBezTo>
                <a:cubicBezTo>
                  <a:pt x="663027" y="1764290"/>
                  <a:pt x="473840" y="1198482"/>
                  <a:pt x="433551" y="1212496"/>
                </a:cubicBezTo>
                <a:cubicBezTo>
                  <a:pt x="393262" y="1226510"/>
                  <a:pt x="424793" y="2009530"/>
                  <a:pt x="412531" y="2011282"/>
                </a:cubicBezTo>
                <a:cubicBezTo>
                  <a:pt x="400269" y="2013034"/>
                  <a:pt x="366986" y="1420952"/>
                  <a:pt x="359979" y="1223007"/>
                </a:cubicBezTo>
                <a:cubicBezTo>
                  <a:pt x="352972" y="1025062"/>
                  <a:pt x="426544" y="1026813"/>
                  <a:pt x="370489" y="823613"/>
                </a:cubicBezTo>
                <a:cubicBezTo>
                  <a:pt x="314434" y="620413"/>
                  <a:pt x="60434" y="56359"/>
                  <a:pt x="23648" y="3807"/>
                </a:cubicBezTo>
                <a:cubicBezTo>
                  <a:pt x="-13138" y="-48745"/>
                  <a:pt x="151524" y="459255"/>
                  <a:pt x="149772" y="508303"/>
                </a:cubicBezTo>
                <a:cubicBezTo>
                  <a:pt x="148020" y="557351"/>
                  <a:pt x="34158" y="331379"/>
                  <a:pt x="23648" y="3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587E7E64-B4F6-EB5F-C76E-37B9AB9BBDC3}"/>
              </a:ext>
            </a:extLst>
          </p:cNvPr>
          <p:cNvSpPr/>
          <p:nvPr/>
        </p:nvSpPr>
        <p:spPr>
          <a:xfrm>
            <a:off x="6555821" y="1493057"/>
            <a:ext cx="1184023" cy="4322870"/>
          </a:xfrm>
          <a:custGeom>
            <a:avLst/>
            <a:gdLst>
              <a:gd name="connsiteX0" fmla="*/ 23655 w 1184023"/>
              <a:gd name="connsiteY0" fmla="*/ 220129 h 4322870"/>
              <a:gd name="connsiteX1" fmla="*/ 170800 w 1184023"/>
              <a:gd name="connsiteY1" fmla="*/ 440846 h 4322870"/>
              <a:gd name="connsiteX2" fmla="*/ 938055 w 1184023"/>
              <a:gd name="connsiteY2" fmla="*/ 3530888 h 4322870"/>
              <a:gd name="connsiteX3" fmla="*/ 738358 w 1184023"/>
              <a:gd name="connsiteY3" fmla="*/ 3026391 h 4322870"/>
              <a:gd name="connsiteX4" fmla="*/ 1179793 w 1184023"/>
              <a:gd name="connsiteY4" fmla="*/ 4308653 h 4322870"/>
              <a:gd name="connsiteX5" fmla="*/ 423048 w 1184023"/>
              <a:gd name="connsiteY5" fmla="*/ 2038419 h 4322870"/>
              <a:gd name="connsiteX6" fmla="*/ 528151 w 1184023"/>
              <a:gd name="connsiteY6" fmla="*/ 2343219 h 4322870"/>
              <a:gd name="connsiteX7" fmla="*/ 23655 w 1184023"/>
              <a:gd name="connsiteY7" fmla="*/ 220129 h 4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023" h="4322870">
                <a:moveTo>
                  <a:pt x="23655" y="220129"/>
                </a:moveTo>
                <a:cubicBezTo>
                  <a:pt x="-35903" y="-96933"/>
                  <a:pt x="18400" y="-110947"/>
                  <a:pt x="170800" y="440846"/>
                </a:cubicBezTo>
                <a:cubicBezTo>
                  <a:pt x="323200" y="992639"/>
                  <a:pt x="843462" y="3099964"/>
                  <a:pt x="938055" y="3530888"/>
                </a:cubicBezTo>
                <a:cubicBezTo>
                  <a:pt x="1032648" y="3961812"/>
                  <a:pt x="698068" y="2896764"/>
                  <a:pt x="738358" y="3026391"/>
                </a:cubicBezTo>
                <a:cubicBezTo>
                  <a:pt x="778648" y="3156018"/>
                  <a:pt x="1232345" y="4473315"/>
                  <a:pt x="1179793" y="4308653"/>
                </a:cubicBezTo>
                <a:cubicBezTo>
                  <a:pt x="1127241" y="4143991"/>
                  <a:pt x="531655" y="2365991"/>
                  <a:pt x="423048" y="2038419"/>
                </a:cubicBezTo>
                <a:cubicBezTo>
                  <a:pt x="314441" y="1710847"/>
                  <a:pt x="589461" y="2649771"/>
                  <a:pt x="528151" y="2343219"/>
                </a:cubicBezTo>
                <a:cubicBezTo>
                  <a:pt x="466841" y="2036667"/>
                  <a:pt x="83213" y="537191"/>
                  <a:pt x="23655" y="220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2A175FC-5D08-B504-18A9-AD3F35DF8E85}"/>
              </a:ext>
            </a:extLst>
          </p:cNvPr>
          <p:cNvSpPr/>
          <p:nvPr/>
        </p:nvSpPr>
        <p:spPr>
          <a:xfrm>
            <a:off x="2373077" y="1602668"/>
            <a:ext cx="985660" cy="4988773"/>
          </a:xfrm>
          <a:custGeom>
            <a:avLst/>
            <a:gdLst>
              <a:gd name="connsiteX0" fmla="*/ 948192 w 985660"/>
              <a:gd name="connsiteY0" fmla="*/ 236642 h 4988773"/>
              <a:gd name="connsiteX1" fmla="*/ 948192 w 985660"/>
              <a:gd name="connsiteY1" fmla="*/ 299704 h 4988773"/>
              <a:gd name="connsiteX2" fmla="*/ 632882 w 985660"/>
              <a:gd name="connsiteY2" fmla="*/ 2864229 h 4988773"/>
              <a:gd name="connsiteX3" fmla="*/ 695944 w 985660"/>
              <a:gd name="connsiteY3" fmla="*/ 2475346 h 4988773"/>
              <a:gd name="connsiteX4" fmla="*/ 380633 w 985660"/>
              <a:gd name="connsiteY4" fmla="*/ 3421277 h 4988773"/>
              <a:gd name="connsiteX5" fmla="*/ 12771 w 985660"/>
              <a:gd name="connsiteY5" fmla="*/ 4072918 h 4988773"/>
              <a:gd name="connsiteX6" fmla="*/ 412164 w 985660"/>
              <a:gd name="connsiteY6" fmla="*/ 3452808 h 4988773"/>
              <a:gd name="connsiteX7" fmla="*/ 643392 w 985660"/>
              <a:gd name="connsiteY7" fmla="*/ 3221580 h 4988773"/>
              <a:gd name="connsiteX8" fmla="*/ 464716 w 985660"/>
              <a:gd name="connsiteY8" fmla="*/ 3873222 h 4988773"/>
              <a:gd name="connsiteX9" fmla="*/ 149406 w 985660"/>
              <a:gd name="connsiteY9" fmla="*/ 4167511 h 4988773"/>
              <a:gd name="connsiteX10" fmla="*/ 2261 w 985660"/>
              <a:gd name="connsiteY10" fmla="*/ 4987318 h 4988773"/>
              <a:gd name="connsiteX11" fmla="*/ 254509 w 985660"/>
              <a:gd name="connsiteY11" fmla="*/ 3946794 h 4988773"/>
              <a:gd name="connsiteX12" fmla="*/ 412164 w 985660"/>
              <a:gd name="connsiteY12" fmla="*/ 2286160 h 4988773"/>
              <a:gd name="connsiteX13" fmla="*/ 275530 w 985660"/>
              <a:gd name="connsiteY13" fmla="*/ 2937801 h 4988773"/>
              <a:gd name="connsiteX14" fmla="*/ 653902 w 985660"/>
              <a:gd name="connsiteY14" fmla="*/ 1392780 h 4988773"/>
              <a:gd name="connsiteX15" fmla="*/ 433185 w 985660"/>
              <a:gd name="connsiteY15" fmla="*/ 3158518 h 4988773"/>
              <a:gd name="connsiteX16" fmla="*/ 727475 w 985660"/>
              <a:gd name="connsiteY16" fmla="*/ 940835 h 4988773"/>
              <a:gd name="connsiteX17" fmla="*/ 664413 w 985660"/>
              <a:gd name="connsiteY17" fmla="*/ 1960339 h 4988773"/>
              <a:gd name="connsiteX18" fmla="*/ 948192 w 985660"/>
              <a:gd name="connsiteY18" fmla="*/ 236642 h 498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5660" h="4988773">
                <a:moveTo>
                  <a:pt x="948192" y="236642"/>
                </a:moveTo>
                <a:cubicBezTo>
                  <a:pt x="995488" y="-40130"/>
                  <a:pt x="1000744" y="-138227"/>
                  <a:pt x="948192" y="299704"/>
                </a:cubicBezTo>
                <a:cubicBezTo>
                  <a:pt x="895640" y="737635"/>
                  <a:pt x="674923" y="2501622"/>
                  <a:pt x="632882" y="2864229"/>
                </a:cubicBezTo>
                <a:cubicBezTo>
                  <a:pt x="590841" y="3226836"/>
                  <a:pt x="737985" y="2382505"/>
                  <a:pt x="695944" y="2475346"/>
                </a:cubicBezTo>
                <a:cubicBezTo>
                  <a:pt x="653903" y="2568187"/>
                  <a:pt x="494495" y="3155015"/>
                  <a:pt x="380633" y="3421277"/>
                </a:cubicBezTo>
                <a:cubicBezTo>
                  <a:pt x="266771" y="3687539"/>
                  <a:pt x="7516" y="4067663"/>
                  <a:pt x="12771" y="4072918"/>
                </a:cubicBezTo>
                <a:cubicBezTo>
                  <a:pt x="18026" y="4078173"/>
                  <a:pt x="307061" y="3594698"/>
                  <a:pt x="412164" y="3452808"/>
                </a:cubicBezTo>
                <a:cubicBezTo>
                  <a:pt x="517267" y="3310918"/>
                  <a:pt x="634633" y="3151511"/>
                  <a:pt x="643392" y="3221580"/>
                </a:cubicBezTo>
                <a:cubicBezTo>
                  <a:pt x="652151" y="3291649"/>
                  <a:pt x="547047" y="3715567"/>
                  <a:pt x="464716" y="3873222"/>
                </a:cubicBezTo>
                <a:cubicBezTo>
                  <a:pt x="382385" y="4030877"/>
                  <a:pt x="226482" y="3981828"/>
                  <a:pt x="149406" y="4167511"/>
                </a:cubicBezTo>
                <a:cubicBezTo>
                  <a:pt x="72330" y="4353194"/>
                  <a:pt x="-15256" y="5024104"/>
                  <a:pt x="2261" y="4987318"/>
                </a:cubicBezTo>
                <a:cubicBezTo>
                  <a:pt x="19778" y="4950532"/>
                  <a:pt x="186192" y="4396987"/>
                  <a:pt x="254509" y="3946794"/>
                </a:cubicBezTo>
                <a:cubicBezTo>
                  <a:pt x="322826" y="3496601"/>
                  <a:pt x="408661" y="2454325"/>
                  <a:pt x="412164" y="2286160"/>
                </a:cubicBezTo>
                <a:cubicBezTo>
                  <a:pt x="415667" y="2117995"/>
                  <a:pt x="235240" y="3086698"/>
                  <a:pt x="275530" y="2937801"/>
                </a:cubicBezTo>
                <a:cubicBezTo>
                  <a:pt x="315820" y="2788904"/>
                  <a:pt x="627626" y="1355994"/>
                  <a:pt x="653902" y="1392780"/>
                </a:cubicBezTo>
                <a:cubicBezTo>
                  <a:pt x="680178" y="1429566"/>
                  <a:pt x="420923" y="3233842"/>
                  <a:pt x="433185" y="3158518"/>
                </a:cubicBezTo>
                <a:cubicBezTo>
                  <a:pt x="445447" y="3083194"/>
                  <a:pt x="688937" y="1140531"/>
                  <a:pt x="727475" y="940835"/>
                </a:cubicBezTo>
                <a:cubicBezTo>
                  <a:pt x="766013" y="741139"/>
                  <a:pt x="627627" y="2075953"/>
                  <a:pt x="664413" y="1960339"/>
                </a:cubicBezTo>
                <a:cubicBezTo>
                  <a:pt x="701199" y="1844725"/>
                  <a:pt x="900896" y="513414"/>
                  <a:pt x="948192" y="23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CE96EE19-A9C0-E36E-9FDF-F2C0611D755D}"/>
              </a:ext>
            </a:extLst>
          </p:cNvPr>
          <p:cNvSpPr/>
          <p:nvPr/>
        </p:nvSpPr>
        <p:spPr>
          <a:xfrm>
            <a:off x="6680368" y="4991128"/>
            <a:ext cx="1223539" cy="3060331"/>
          </a:xfrm>
          <a:custGeom>
            <a:avLst/>
            <a:gdLst>
              <a:gd name="connsiteX0" fmla="*/ 487687 w 1223539"/>
              <a:gd name="connsiteY0" fmla="*/ 1286 h 3060331"/>
              <a:gd name="connsiteX1" fmla="*/ 98804 w 1223539"/>
              <a:gd name="connsiteY1" fmla="*/ 1451713 h 3060331"/>
              <a:gd name="connsiteX2" fmla="*/ 287991 w 1223539"/>
              <a:gd name="connsiteY2" fmla="*/ 2113865 h 3060331"/>
              <a:gd name="connsiteX3" fmla="*/ 4211 w 1223539"/>
              <a:gd name="connsiteY3" fmla="*/ 1935189 h 3060331"/>
              <a:gd name="connsiteX4" fmla="*/ 550749 w 1223539"/>
              <a:gd name="connsiteY4" fmla="*/ 2649893 h 3060331"/>
              <a:gd name="connsiteX5" fmla="*/ 172377 w 1223539"/>
              <a:gd name="connsiteY5" fmla="*/ 2429175 h 3060331"/>
              <a:gd name="connsiteX6" fmla="*/ 1139329 w 1223539"/>
              <a:gd name="connsiteY6" fmla="*/ 3059796 h 3060331"/>
              <a:gd name="connsiteX7" fmla="*/ 445646 w 1223539"/>
              <a:gd name="connsiteY7" fmla="*/ 2534279 h 3060331"/>
              <a:gd name="connsiteX8" fmla="*/ 424625 w 1223539"/>
              <a:gd name="connsiteY8" fmla="*/ 2303051 h 3060331"/>
              <a:gd name="connsiteX9" fmla="*/ 1223411 w 1223539"/>
              <a:gd name="connsiteY9" fmla="*/ 2492238 h 3060331"/>
              <a:gd name="connsiteX10" fmla="*/ 487687 w 1223539"/>
              <a:gd name="connsiteY10" fmla="*/ 2197948 h 3060331"/>
              <a:gd name="connsiteX11" fmla="*/ 571770 w 1223539"/>
              <a:gd name="connsiteY11" fmla="*/ 737010 h 3060331"/>
              <a:gd name="connsiteX12" fmla="*/ 277480 w 1223539"/>
              <a:gd name="connsiteY12" fmla="*/ 2134886 h 3060331"/>
              <a:gd name="connsiteX13" fmla="*/ 256460 w 1223539"/>
              <a:gd name="connsiteY13" fmla="*/ 1262527 h 3060331"/>
              <a:gd name="connsiteX14" fmla="*/ 477177 w 1223539"/>
              <a:gd name="connsiteY14" fmla="*/ 253534 h 3060331"/>
              <a:gd name="connsiteX15" fmla="*/ 67273 w 1223539"/>
              <a:gd name="connsiteY15" fmla="*/ 1178444 h 3060331"/>
              <a:gd name="connsiteX16" fmla="*/ 487687 w 1223539"/>
              <a:gd name="connsiteY16" fmla="*/ 1286 h 30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539" h="3060331">
                <a:moveTo>
                  <a:pt x="487687" y="1286"/>
                </a:moveTo>
                <a:cubicBezTo>
                  <a:pt x="492942" y="46831"/>
                  <a:pt x="132087" y="1099617"/>
                  <a:pt x="98804" y="1451713"/>
                </a:cubicBezTo>
                <a:cubicBezTo>
                  <a:pt x="65521" y="1803810"/>
                  <a:pt x="303756" y="2033286"/>
                  <a:pt x="287991" y="2113865"/>
                </a:cubicBezTo>
                <a:cubicBezTo>
                  <a:pt x="272225" y="2194444"/>
                  <a:pt x="-39582" y="1845851"/>
                  <a:pt x="4211" y="1935189"/>
                </a:cubicBezTo>
                <a:cubicBezTo>
                  <a:pt x="48004" y="2024527"/>
                  <a:pt x="522721" y="2567562"/>
                  <a:pt x="550749" y="2649893"/>
                </a:cubicBezTo>
                <a:cubicBezTo>
                  <a:pt x="578777" y="2732224"/>
                  <a:pt x="74280" y="2360858"/>
                  <a:pt x="172377" y="2429175"/>
                </a:cubicBezTo>
                <a:cubicBezTo>
                  <a:pt x="270474" y="2497492"/>
                  <a:pt x="1093784" y="3042279"/>
                  <a:pt x="1139329" y="3059796"/>
                </a:cubicBezTo>
                <a:cubicBezTo>
                  <a:pt x="1184874" y="3077313"/>
                  <a:pt x="564763" y="2660403"/>
                  <a:pt x="445646" y="2534279"/>
                </a:cubicBezTo>
                <a:cubicBezTo>
                  <a:pt x="326529" y="2408155"/>
                  <a:pt x="294997" y="2310058"/>
                  <a:pt x="424625" y="2303051"/>
                </a:cubicBezTo>
                <a:cubicBezTo>
                  <a:pt x="554253" y="2296044"/>
                  <a:pt x="1212901" y="2509755"/>
                  <a:pt x="1223411" y="2492238"/>
                </a:cubicBezTo>
                <a:cubicBezTo>
                  <a:pt x="1233921" y="2474721"/>
                  <a:pt x="596294" y="2490486"/>
                  <a:pt x="487687" y="2197948"/>
                </a:cubicBezTo>
                <a:cubicBezTo>
                  <a:pt x="379080" y="1905410"/>
                  <a:pt x="606804" y="747520"/>
                  <a:pt x="571770" y="737010"/>
                </a:cubicBezTo>
                <a:cubicBezTo>
                  <a:pt x="536736" y="726500"/>
                  <a:pt x="330032" y="2047300"/>
                  <a:pt x="277480" y="2134886"/>
                </a:cubicBezTo>
                <a:cubicBezTo>
                  <a:pt x="224928" y="2222472"/>
                  <a:pt x="223177" y="1576086"/>
                  <a:pt x="256460" y="1262527"/>
                </a:cubicBezTo>
                <a:cubicBezTo>
                  <a:pt x="289743" y="948968"/>
                  <a:pt x="508708" y="267548"/>
                  <a:pt x="477177" y="253534"/>
                </a:cubicBezTo>
                <a:cubicBezTo>
                  <a:pt x="445646" y="239520"/>
                  <a:pt x="65521" y="1222237"/>
                  <a:pt x="67273" y="1178444"/>
                </a:cubicBezTo>
                <a:cubicBezTo>
                  <a:pt x="69025" y="1134651"/>
                  <a:pt x="482432" y="-44259"/>
                  <a:pt x="487687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F6302729-872A-FEDF-A000-3A452FEB1668}"/>
              </a:ext>
            </a:extLst>
          </p:cNvPr>
          <p:cNvSpPr/>
          <p:nvPr/>
        </p:nvSpPr>
        <p:spPr>
          <a:xfrm>
            <a:off x="2856068" y="3424525"/>
            <a:ext cx="854650" cy="3775631"/>
          </a:xfrm>
          <a:custGeom>
            <a:avLst/>
            <a:gdLst>
              <a:gd name="connsiteX0" fmla="*/ 517753 w 854650"/>
              <a:gd name="connsiteY0" fmla="*/ 1847 h 3775631"/>
              <a:gd name="connsiteX1" fmla="*/ 654387 w 854650"/>
              <a:gd name="connsiteY1" fmla="*/ 453792 h 3775631"/>
              <a:gd name="connsiteX2" fmla="*/ 591325 w 854650"/>
              <a:gd name="connsiteY2" fmla="*/ 863696 h 3775631"/>
              <a:gd name="connsiteX3" fmla="*/ 601835 w 854650"/>
              <a:gd name="connsiteY3" fmla="*/ 2009323 h 3775631"/>
              <a:gd name="connsiteX4" fmla="*/ 643877 w 854650"/>
              <a:gd name="connsiteY4" fmla="*/ 1757075 h 3775631"/>
              <a:gd name="connsiteX5" fmla="*/ 854084 w 854650"/>
              <a:gd name="connsiteY5" fmla="*/ 2492799 h 3775631"/>
              <a:gd name="connsiteX6" fmla="*/ 696429 w 854650"/>
              <a:gd name="connsiteY6" fmla="*/ 1998813 h 3775631"/>
              <a:gd name="connsiteX7" fmla="*/ 423160 w 854650"/>
              <a:gd name="connsiteY7" fmla="*/ 2618923 h 3775631"/>
              <a:gd name="connsiteX8" fmla="*/ 727960 w 854650"/>
              <a:gd name="connsiteY8" fmla="*/ 2755558 h 3775631"/>
              <a:gd name="connsiteX9" fmla="*/ 696429 w 854650"/>
              <a:gd name="connsiteY9" fmla="*/ 3060358 h 3775631"/>
              <a:gd name="connsiteX10" fmla="*/ 843573 w 854650"/>
              <a:gd name="connsiteY10" fmla="*/ 3775061 h 3775631"/>
              <a:gd name="connsiteX11" fmla="*/ 738470 w 854650"/>
              <a:gd name="connsiteY11" fmla="*/ 2934234 h 3775631"/>
              <a:gd name="connsiteX12" fmla="*/ 528263 w 854650"/>
              <a:gd name="connsiteY12" fmla="*/ 3165461 h 3775631"/>
              <a:gd name="connsiteX13" fmla="*/ 360098 w 854650"/>
              <a:gd name="connsiteY13" fmla="*/ 3470261 h 3775631"/>
              <a:gd name="connsiteX14" fmla="*/ 2746 w 854650"/>
              <a:gd name="connsiteY14" fmla="*/ 1494316 h 3775631"/>
              <a:gd name="connsiteX15" fmla="*/ 212953 w 854650"/>
              <a:gd name="connsiteY15" fmla="*/ 1736054 h 3775631"/>
              <a:gd name="connsiteX16" fmla="*/ 538773 w 854650"/>
              <a:gd name="connsiteY16" fmla="*/ 695530 h 3775631"/>
              <a:gd name="connsiteX17" fmla="*/ 507242 w 854650"/>
              <a:gd name="connsiteY17" fmla="*/ 716551 h 3775631"/>
              <a:gd name="connsiteX18" fmla="*/ 549284 w 854650"/>
              <a:gd name="connsiteY18" fmla="*/ 1136965 h 3775631"/>
              <a:gd name="connsiteX19" fmla="*/ 664898 w 854650"/>
              <a:gd name="connsiteY19" fmla="*/ 632468 h 3775631"/>
              <a:gd name="connsiteX20" fmla="*/ 517753 w 854650"/>
              <a:gd name="connsiteY20" fmla="*/ 1847 h 3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4650" h="3775631">
                <a:moveTo>
                  <a:pt x="517753" y="1847"/>
                </a:moveTo>
                <a:cubicBezTo>
                  <a:pt x="516001" y="-27932"/>
                  <a:pt x="642125" y="310151"/>
                  <a:pt x="654387" y="453792"/>
                </a:cubicBezTo>
                <a:cubicBezTo>
                  <a:pt x="666649" y="597434"/>
                  <a:pt x="600084" y="604441"/>
                  <a:pt x="591325" y="863696"/>
                </a:cubicBezTo>
                <a:cubicBezTo>
                  <a:pt x="582566" y="1122951"/>
                  <a:pt x="593076" y="1860427"/>
                  <a:pt x="601835" y="2009323"/>
                </a:cubicBezTo>
                <a:cubicBezTo>
                  <a:pt x="610594" y="2158220"/>
                  <a:pt x="601836" y="1676496"/>
                  <a:pt x="643877" y="1757075"/>
                </a:cubicBezTo>
                <a:cubicBezTo>
                  <a:pt x="685918" y="1837654"/>
                  <a:pt x="845325" y="2452509"/>
                  <a:pt x="854084" y="2492799"/>
                </a:cubicBezTo>
                <a:cubicBezTo>
                  <a:pt x="862843" y="2533089"/>
                  <a:pt x="768250" y="1977792"/>
                  <a:pt x="696429" y="1998813"/>
                </a:cubicBezTo>
                <a:cubicBezTo>
                  <a:pt x="624608" y="2019834"/>
                  <a:pt x="417905" y="2492799"/>
                  <a:pt x="423160" y="2618923"/>
                </a:cubicBezTo>
                <a:cubicBezTo>
                  <a:pt x="428415" y="2745047"/>
                  <a:pt x="682415" y="2681986"/>
                  <a:pt x="727960" y="2755558"/>
                </a:cubicBezTo>
                <a:cubicBezTo>
                  <a:pt x="773505" y="2829130"/>
                  <a:pt x="677160" y="2890441"/>
                  <a:pt x="696429" y="3060358"/>
                </a:cubicBezTo>
                <a:cubicBezTo>
                  <a:pt x="715698" y="3230275"/>
                  <a:pt x="836566" y="3796082"/>
                  <a:pt x="843573" y="3775061"/>
                </a:cubicBezTo>
                <a:cubicBezTo>
                  <a:pt x="850580" y="3754040"/>
                  <a:pt x="791022" y="3035834"/>
                  <a:pt x="738470" y="2934234"/>
                </a:cubicBezTo>
                <a:cubicBezTo>
                  <a:pt x="685918" y="2832634"/>
                  <a:pt x="591325" y="3076123"/>
                  <a:pt x="528263" y="3165461"/>
                </a:cubicBezTo>
                <a:cubicBezTo>
                  <a:pt x="465201" y="3254799"/>
                  <a:pt x="447684" y="3748785"/>
                  <a:pt x="360098" y="3470261"/>
                </a:cubicBezTo>
                <a:cubicBezTo>
                  <a:pt x="272512" y="3191737"/>
                  <a:pt x="27270" y="1783351"/>
                  <a:pt x="2746" y="1494316"/>
                </a:cubicBezTo>
                <a:cubicBezTo>
                  <a:pt x="-21778" y="1205282"/>
                  <a:pt x="123615" y="1869185"/>
                  <a:pt x="212953" y="1736054"/>
                </a:cubicBezTo>
                <a:cubicBezTo>
                  <a:pt x="302291" y="1602923"/>
                  <a:pt x="489725" y="865447"/>
                  <a:pt x="538773" y="695530"/>
                </a:cubicBezTo>
                <a:cubicBezTo>
                  <a:pt x="587821" y="525613"/>
                  <a:pt x="505490" y="642979"/>
                  <a:pt x="507242" y="716551"/>
                </a:cubicBezTo>
                <a:cubicBezTo>
                  <a:pt x="508994" y="790123"/>
                  <a:pt x="523008" y="1150979"/>
                  <a:pt x="549284" y="1136965"/>
                </a:cubicBezTo>
                <a:cubicBezTo>
                  <a:pt x="575560" y="1122951"/>
                  <a:pt x="671905" y="819903"/>
                  <a:pt x="664898" y="632468"/>
                </a:cubicBezTo>
                <a:cubicBezTo>
                  <a:pt x="657891" y="445034"/>
                  <a:pt x="519505" y="31626"/>
                  <a:pt x="517753" y="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371B65C3-8453-63C2-D66D-5B4FCBC794FA}"/>
              </a:ext>
            </a:extLst>
          </p:cNvPr>
          <p:cNvSpPr/>
          <p:nvPr/>
        </p:nvSpPr>
        <p:spPr>
          <a:xfrm>
            <a:off x="6333596" y="3367120"/>
            <a:ext cx="625147" cy="3907201"/>
          </a:xfrm>
          <a:custGeom>
            <a:avLst/>
            <a:gdLst>
              <a:gd name="connsiteX0" fmla="*/ 151287 w 625147"/>
              <a:gd name="connsiteY0" fmla="*/ 111804 h 3907201"/>
              <a:gd name="connsiteX1" fmla="*/ 161797 w 625147"/>
              <a:gd name="connsiteY1" fmla="*/ 164356 h 3907201"/>
              <a:gd name="connsiteX2" fmla="*/ 613742 w 625147"/>
              <a:gd name="connsiteY2" fmla="*/ 1940604 h 3907201"/>
              <a:gd name="connsiteX3" fmla="*/ 487618 w 625147"/>
              <a:gd name="connsiteY3" fmla="*/ 2718370 h 3907201"/>
              <a:gd name="connsiteX4" fmla="*/ 466597 w 625147"/>
              <a:gd name="connsiteY4" fmla="*/ 3842977 h 3907201"/>
              <a:gd name="connsiteX5" fmla="*/ 456087 w 625147"/>
              <a:gd name="connsiteY5" fmla="*/ 3632770 h 3907201"/>
              <a:gd name="connsiteX6" fmla="*/ 151287 w 625147"/>
              <a:gd name="connsiteY6" fmla="*/ 2497652 h 3907201"/>
              <a:gd name="connsiteX7" fmla="*/ 456087 w 625147"/>
              <a:gd name="connsiteY7" fmla="*/ 1993156 h 3907201"/>
              <a:gd name="connsiteX8" fmla="*/ 4142 w 625147"/>
              <a:gd name="connsiteY8" fmla="*/ 868549 h 3907201"/>
              <a:gd name="connsiteX9" fmla="*/ 235370 w 625147"/>
              <a:gd name="connsiteY9" fmla="*/ 1141818 h 3907201"/>
              <a:gd name="connsiteX10" fmla="*/ 298432 w 625147"/>
              <a:gd name="connsiteY10" fmla="*/ 458646 h 3907201"/>
              <a:gd name="connsiteX11" fmla="*/ 151287 w 625147"/>
              <a:gd name="connsiteY11" fmla="*/ 111804 h 390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47" h="3907201">
                <a:moveTo>
                  <a:pt x="151287" y="111804"/>
                </a:moveTo>
                <a:cubicBezTo>
                  <a:pt x="128515" y="62756"/>
                  <a:pt x="84721" y="-140444"/>
                  <a:pt x="161797" y="164356"/>
                </a:cubicBezTo>
                <a:cubicBezTo>
                  <a:pt x="238873" y="469156"/>
                  <a:pt x="559439" y="1514935"/>
                  <a:pt x="613742" y="1940604"/>
                </a:cubicBezTo>
                <a:cubicBezTo>
                  <a:pt x="668045" y="2366273"/>
                  <a:pt x="512142" y="2401308"/>
                  <a:pt x="487618" y="2718370"/>
                </a:cubicBezTo>
                <a:cubicBezTo>
                  <a:pt x="463094" y="3035432"/>
                  <a:pt x="471852" y="3690577"/>
                  <a:pt x="466597" y="3842977"/>
                </a:cubicBezTo>
                <a:cubicBezTo>
                  <a:pt x="461342" y="3995377"/>
                  <a:pt x="508639" y="3856991"/>
                  <a:pt x="456087" y="3632770"/>
                </a:cubicBezTo>
                <a:cubicBezTo>
                  <a:pt x="403535" y="3408549"/>
                  <a:pt x="151287" y="2770921"/>
                  <a:pt x="151287" y="2497652"/>
                </a:cubicBezTo>
                <a:cubicBezTo>
                  <a:pt x="151287" y="2224383"/>
                  <a:pt x="480611" y="2264673"/>
                  <a:pt x="456087" y="1993156"/>
                </a:cubicBezTo>
                <a:cubicBezTo>
                  <a:pt x="431563" y="1721639"/>
                  <a:pt x="40928" y="1010439"/>
                  <a:pt x="4142" y="868549"/>
                </a:cubicBezTo>
                <a:cubicBezTo>
                  <a:pt x="-32644" y="726659"/>
                  <a:pt x="186322" y="1210135"/>
                  <a:pt x="235370" y="1141818"/>
                </a:cubicBezTo>
                <a:cubicBezTo>
                  <a:pt x="284418" y="1073501"/>
                  <a:pt x="317701" y="626811"/>
                  <a:pt x="298432" y="458646"/>
                </a:cubicBezTo>
                <a:cubicBezTo>
                  <a:pt x="279163" y="290481"/>
                  <a:pt x="174059" y="160852"/>
                  <a:pt x="151287" y="11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CD02D90E-D857-7340-D212-5B5FEA157945}"/>
              </a:ext>
            </a:extLst>
          </p:cNvPr>
          <p:cNvSpPr/>
          <p:nvPr/>
        </p:nvSpPr>
        <p:spPr>
          <a:xfrm>
            <a:off x="7367369" y="4323022"/>
            <a:ext cx="889101" cy="3211030"/>
          </a:xfrm>
          <a:custGeom>
            <a:avLst/>
            <a:gdLst>
              <a:gd name="connsiteX0" fmla="*/ 126507 w 889101"/>
              <a:gd name="connsiteY0" fmla="*/ 154385 h 3211030"/>
              <a:gd name="connsiteX1" fmla="*/ 368245 w 889101"/>
              <a:gd name="connsiteY1" fmla="*/ 1636344 h 3211030"/>
              <a:gd name="connsiteX2" fmla="*/ 147528 w 889101"/>
              <a:gd name="connsiteY2" fmla="*/ 2309006 h 3211030"/>
              <a:gd name="connsiteX3" fmla="*/ 399776 w 889101"/>
              <a:gd name="connsiteY3" fmla="*/ 2025226 h 3211030"/>
              <a:gd name="connsiteX4" fmla="*/ 383 w 889101"/>
              <a:gd name="connsiteY4" fmla="*/ 3013199 h 3211030"/>
              <a:gd name="connsiteX5" fmla="*/ 326203 w 889101"/>
              <a:gd name="connsiteY5" fmla="*/ 2445640 h 3211030"/>
              <a:gd name="connsiteX6" fmla="*/ 315693 w 889101"/>
              <a:gd name="connsiteY6" fmla="*/ 3202385 h 3211030"/>
              <a:gd name="connsiteX7" fmla="*/ 851721 w 889101"/>
              <a:gd name="connsiteY7" fmla="*/ 1836040 h 3211030"/>
              <a:gd name="connsiteX8" fmla="*/ 809679 w 889101"/>
              <a:gd name="connsiteY8" fmla="*/ 1888592 h 3211030"/>
              <a:gd name="connsiteX9" fmla="*/ 536410 w 889101"/>
              <a:gd name="connsiteY9" fmla="*/ 2424619 h 3211030"/>
              <a:gd name="connsiteX10" fmla="*/ 441817 w 889101"/>
              <a:gd name="connsiteY10" fmla="*/ 1720426 h 3211030"/>
              <a:gd name="connsiteX11" fmla="*/ 452328 w 889101"/>
              <a:gd name="connsiteY11" fmla="*/ 1142357 h 3211030"/>
              <a:gd name="connsiteX12" fmla="*/ 536410 w 889101"/>
              <a:gd name="connsiteY12" fmla="*/ 1426137 h 3211030"/>
              <a:gd name="connsiteX13" fmla="*/ 84465 w 889101"/>
              <a:gd name="connsiteY13" fmla="*/ 185916 h 3211030"/>
              <a:gd name="connsiteX14" fmla="*/ 126507 w 889101"/>
              <a:gd name="connsiteY14" fmla="*/ 154385 h 32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9101" h="3211030">
                <a:moveTo>
                  <a:pt x="126507" y="154385"/>
                </a:moveTo>
                <a:cubicBezTo>
                  <a:pt x="173804" y="396123"/>
                  <a:pt x="364742" y="1277241"/>
                  <a:pt x="368245" y="1636344"/>
                </a:cubicBezTo>
                <a:cubicBezTo>
                  <a:pt x="371748" y="1995447"/>
                  <a:pt x="142273" y="2244192"/>
                  <a:pt x="147528" y="2309006"/>
                </a:cubicBezTo>
                <a:cubicBezTo>
                  <a:pt x="152783" y="2373820"/>
                  <a:pt x="424300" y="1907861"/>
                  <a:pt x="399776" y="2025226"/>
                </a:cubicBezTo>
                <a:cubicBezTo>
                  <a:pt x="375252" y="2142591"/>
                  <a:pt x="12645" y="2943130"/>
                  <a:pt x="383" y="3013199"/>
                </a:cubicBezTo>
                <a:cubicBezTo>
                  <a:pt x="-11879" y="3083268"/>
                  <a:pt x="273651" y="2414109"/>
                  <a:pt x="326203" y="2445640"/>
                </a:cubicBezTo>
                <a:cubicBezTo>
                  <a:pt x="378755" y="2477171"/>
                  <a:pt x="228107" y="3303985"/>
                  <a:pt x="315693" y="3202385"/>
                </a:cubicBezTo>
                <a:cubicBezTo>
                  <a:pt x="403279" y="3100785"/>
                  <a:pt x="769390" y="2055005"/>
                  <a:pt x="851721" y="1836040"/>
                </a:cubicBezTo>
                <a:cubicBezTo>
                  <a:pt x="934052" y="1617075"/>
                  <a:pt x="862231" y="1790496"/>
                  <a:pt x="809679" y="1888592"/>
                </a:cubicBezTo>
                <a:cubicBezTo>
                  <a:pt x="757127" y="1986689"/>
                  <a:pt x="597720" y="2452647"/>
                  <a:pt x="536410" y="2424619"/>
                </a:cubicBezTo>
                <a:cubicBezTo>
                  <a:pt x="475100" y="2396591"/>
                  <a:pt x="455831" y="1934136"/>
                  <a:pt x="441817" y="1720426"/>
                </a:cubicBezTo>
                <a:cubicBezTo>
                  <a:pt x="427803" y="1506716"/>
                  <a:pt x="436562" y="1191405"/>
                  <a:pt x="452328" y="1142357"/>
                </a:cubicBezTo>
                <a:cubicBezTo>
                  <a:pt x="468094" y="1093309"/>
                  <a:pt x="597720" y="1585544"/>
                  <a:pt x="536410" y="1426137"/>
                </a:cubicBezTo>
                <a:cubicBezTo>
                  <a:pt x="475100" y="1266730"/>
                  <a:pt x="154534" y="392620"/>
                  <a:pt x="84465" y="185916"/>
                </a:cubicBezTo>
                <a:cubicBezTo>
                  <a:pt x="14396" y="-20788"/>
                  <a:pt x="79210" y="-87353"/>
                  <a:pt x="126507" y="15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276466D5-65FC-B05B-75EF-E349E1EA423C}"/>
              </a:ext>
            </a:extLst>
          </p:cNvPr>
          <p:cNvSpPr/>
          <p:nvPr/>
        </p:nvSpPr>
        <p:spPr>
          <a:xfrm>
            <a:off x="6470913" y="3845226"/>
            <a:ext cx="695128" cy="2166854"/>
          </a:xfrm>
          <a:custGeom>
            <a:avLst/>
            <a:gdLst>
              <a:gd name="connsiteX0" fmla="*/ 119073 w 695128"/>
              <a:gd name="connsiteY0" fmla="*/ 421974 h 2166854"/>
              <a:gd name="connsiteX1" fmla="*/ 161115 w 695128"/>
              <a:gd name="connsiteY1" fmla="*/ 527077 h 2166854"/>
              <a:gd name="connsiteX2" fmla="*/ 213666 w 695128"/>
              <a:gd name="connsiteY2" fmla="*/ 1557091 h 2166854"/>
              <a:gd name="connsiteX3" fmla="*/ 3459 w 695128"/>
              <a:gd name="connsiteY3" fmla="*/ 2166691 h 2166854"/>
              <a:gd name="connsiteX4" fmla="*/ 413363 w 695128"/>
              <a:gd name="connsiteY4" fmla="*/ 1504540 h 2166854"/>
              <a:gd name="connsiteX5" fmla="*/ 686632 w 695128"/>
              <a:gd name="connsiteY5" fmla="*/ 1147188 h 2166854"/>
              <a:gd name="connsiteX6" fmla="*/ 592039 w 695128"/>
              <a:gd name="connsiteY6" fmla="*/ 1346884 h 2166854"/>
              <a:gd name="connsiteX7" fmla="*/ 255708 w 695128"/>
              <a:gd name="connsiteY7" fmla="*/ 1560 h 2166854"/>
              <a:gd name="connsiteX8" fmla="*/ 686632 w 695128"/>
              <a:gd name="connsiteY8" fmla="*/ 1651684 h 2166854"/>
              <a:gd name="connsiteX9" fmla="*/ 119073 w 695128"/>
              <a:gd name="connsiteY9" fmla="*/ 421974 h 216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128" h="2166854">
                <a:moveTo>
                  <a:pt x="119073" y="421974"/>
                </a:moveTo>
                <a:cubicBezTo>
                  <a:pt x="31487" y="234539"/>
                  <a:pt x="145350" y="337891"/>
                  <a:pt x="161115" y="527077"/>
                </a:cubicBezTo>
                <a:cubicBezTo>
                  <a:pt x="176880" y="716263"/>
                  <a:pt x="239942" y="1283822"/>
                  <a:pt x="213666" y="1557091"/>
                </a:cubicBezTo>
                <a:cubicBezTo>
                  <a:pt x="187390" y="1830360"/>
                  <a:pt x="-29824" y="2175449"/>
                  <a:pt x="3459" y="2166691"/>
                </a:cubicBezTo>
                <a:cubicBezTo>
                  <a:pt x="36742" y="2157933"/>
                  <a:pt x="299501" y="1674457"/>
                  <a:pt x="413363" y="1504540"/>
                </a:cubicBezTo>
                <a:cubicBezTo>
                  <a:pt x="527225" y="1334623"/>
                  <a:pt x="656853" y="1173464"/>
                  <a:pt x="686632" y="1147188"/>
                </a:cubicBezTo>
                <a:cubicBezTo>
                  <a:pt x="716411" y="1120912"/>
                  <a:pt x="663860" y="1537822"/>
                  <a:pt x="592039" y="1346884"/>
                </a:cubicBezTo>
                <a:cubicBezTo>
                  <a:pt x="520218" y="1155946"/>
                  <a:pt x="239942" y="-49240"/>
                  <a:pt x="255708" y="1560"/>
                </a:cubicBezTo>
                <a:cubicBezTo>
                  <a:pt x="271474" y="52360"/>
                  <a:pt x="707653" y="1585119"/>
                  <a:pt x="686632" y="1651684"/>
                </a:cubicBezTo>
                <a:cubicBezTo>
                  <a:pt x="665611" y="1718249"/>
                  <a:pt x="206659" y="609409"/>
                  <a:pt x="119073" y="421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847D10A9-198A-A57A-8985-AD01A7C4A514}"/>
              </a:ext>
            </a:extLst>
          </p:cNvPr>
          <p:cNvSpPr/>
          <p:nvPr/>
        </p:nvSpPr>
        <p:spPr>
          <a:xfrm>
            <a:off x="3422937" y="3108417"/>
            <a:ext cx="326750" cy="1379574"/>
          </a:xfrm>
          <a:custGeom>
            <a:avLst/>
            <a:gdLst>
              <a:gd name="connsiteX0" fmla="*/ 87518 w 326750"/>
              <a:gd name="connsiteY0" fmla="*/ 2645 h 1379574"/>
              <a:gd name="connsiteX1" fmla="*/ 234663 w 326750"/>
              <a:gd name="connsiteY1" fmla="*/ 685817 h 1379574"/>
              <a:gd name="connsiteX2" fmla="*/ 318746 w 326750"/>
              <a:gd name="connsiteY2" fmla="*/ 507142 h 1379574"/>
              <a:gd name="connsiteX3" fmla="*/ 34966 w 326750"/>
              <a:gd name="connsiteY3" fmla="*/ 1379500 h 1379574"/>
              <a:gd name="connsiteX4" fmla="*/ 3435 w 326750"/>
              <a:gd name="connsiteY4" fmla="*/ 559693 h 1379574"/>
              <a:gd name="connsiteX5" fmla="*/ 24456 w 326750"/>
              <a:gd name="connsiteY5" fmla="*/ 980107 h 1379574"/>
              <a:gd name="connsiteX6" fmla="*/ 87518 w 326750"/>
              <a:gd name="connsiteY6" fmla="*/ 2645 h 137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750" h="1379574">
                <a:moveTo>
                  <a:pt x="87518" y="2645"/>
                </a:moveTo>
                <a:cubicBezTo>
                  <a:pt x="122552" y="-46403"/>
                  <a:pt x="196125" y="601734"/>
                  <a:pt x="234663" y="685817"/>
                </a:cubicBezTo>
                <a:cubicBezTo>
                  <a:pt x="273201" y="769900"/>
                  <a:pt x="352029" y="391528"/>
                  <a:pt x="318746" y="507142"/>
                </a:cubicBezTo>
                <a:cubicBezTo>
                  <a:pt x="285463" y="622756"/>
                  <a:pt x="87518" y="1370742"/>
                  <a:pt x="34966" y="1379500"/>
                </a:cubicBezTo>
                <a:cubicBezTo>
                  <a:pt x="-17586" y="1388258"/>
                  <a:pt x="5187" y="626258"/>
                  <a:pt x="3435" y="559693"/>
                </a:cubicBezTo>
                <a:cubicBezTo>
                  <a:pt x="1683" y="493128"/>
                  <a:pt x="8690" y="1074700"/>
                  <a:pt x="24456" y="980107"/>
                </a:cubicBezTo>
                <a:cubicBezTo>
                  <a:pt x="40222" y="885514"/>
                  <a:pt x="52484" y="51693"/>
                  <a:pt x="87518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3E4D44AA-7BF7-7B6C-430C-E78738C113BC}"/>
              </a:ext>
            </a:extLst>
          </p:cNvPr>
          <p:cNvSpPr/>
          <p:nvPr/>
        </p:nvSpPr>
        <p:spPr>
          <a:xfrm>
            <a:off x="3320637" y="4014669"/>
            <a:ext cx="432072" cy="1664482"/>
          </a:xfrm>
          <a:custGeom>
            <a:avLst/>
            <a:gdLst>
              <a:gd name="connsiteX0" fmla="*/ 305432 w 432072"/>
              <a:gd name="connsiteY0" fmla="*/ 283 h 1664482"/>
              <a:gd name="connsiteX1" fmla="*/ 410535 w 432072"/>
              <a:gd name="connsiteY1" fmla="*/ 546821 h 1664482"/>
              <a:gd name="connsiteX2" fmla="*/ 368494 w 432072"/>
              <a:gd name="connsiteY2" fmla="*/ 1019786 h 1664482"/>
              <a:gd name="connsiteX3" fmla="*/ 431556 w 432072"/>
              <a:gd name="connsiteY3" fmla="*/ 820090 h 1664482"/>
              <a:gd name="connsiteX4" fmla="*/ 326453 w 432072"/>
              <a:gd name="connsiteY4" fmla="*/ 1324586 h 1664482"/>
              <a:gd name="connsiteX5" fmla="*/ 326453 w 432072"/>
              <a:gd name="connsiteY5" fmla="*/ 1639897 h 1664482"/>
              <a:gd name="connsiteX6" fmla="*/ 11142 w 432072"/>
              <a:gd name="connsiteY6" fmla="*/ 662434 h 1664482"/>
              <a:gd name="connsiteX7" fmla="*/ 74204 w 432072"/>
              <a:gd name="connsiteY7" fmla="*/ 904172 h 1664482"/>
              <a:gd name="connsiteX8" fmla="*/ 105735 w 432072"/>
              <a:gd name="connsiteY8" fmla="*/ 347124 h 1664482"/>
              <a:gd name="connsiteX9" fmla="*/ 95225 w 432072"/>
              <a:gd name="connsiteY9" fmla="*/ 620393 h 1664482"/>
              <a:gd name="connsiteX10" fmla="*/ 305432 w 432072"/>
              <a:gd name="connsiteY10" fmla="*/ 283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72" h="1664482">
                <a:moveTo>
                  <a:pt x="305432" y="283"/>
                </a:moveTo>
                <a:cubicBezTo>
                  <a:pt x="357984" y="-11979"/>
                  <a:pt x="400025" y="376904"/>
                  <a:pt x="410535" y="546821"/>
                </a:cubicBezTo>
                <a:cubicBezTo>
                  <a:pt x="421045" y="716738"/>
                  <a:pt x="364991" y="974241"/>
                  <a:pt x="368494" y="1019786"/>
                </a:cubicBezTo>
                <a:cubicBezTo>
                  <a:pt x="371998" y="1065331"/>
                  <a:pt x="438563" y="769290"/>
                  <a:pt x="431556" y="820090"/>
                </a:cubicBezTo>
                <a:cubicBezTo>
                  <a:pt x="424549" y="870890"/>
                  <a:pt x="343970" y="1187952"/>
                  <a:pt x="326453" y="1324586"/>
                </a:cubicBezTo>
                <a:cubicBezTo>
                  <a:pt x="308936" y="1461220"/>
                  <a:pt x="379005" y="1750256"/>
                  <a:pt x="326453" y="1639897"/>
                </a:cubicBezTo>
                <a:cubicBezTo>
                  <a:pt x="273901" y="1529538"/>
                  <a:pt x="53183" y="785055"/>
                  <a:pt x="11142" y="662434"/>
                </a:cubicBezTo>
                <a:cubicBezTo>
                  <a:pt x="-30899" y="539813"/>
                  <a:pt x="58439" y="956724"/>
                  <a:pt x="74204" y="904172"/>
                </a:cubicBezTo>
                <a:cubicBezTo>
                  <a:pt x="89969" y="851620"/>
                  <a:pt x="102231" y="394421"/>
                  <a:pt x="105735" y="347124"/>
                </a:cubicBezTo>
                <a:cubicBezTo>
                  <a:pt x="109238" y="299828"/>
                  <a:pt x="63694" y="671193"/>
                  <a:pt x="95225" y="620393"/>
                </a:cubicBezTo>
                <a:cubicBezTo>
                  <a:pt x="126756" y="569593"/>
                  <a:pt x="252880" y="12545"/>
                  <a:pt x="30543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30AD32A0-4A6C-1295-9CB9-C972744D4169}"/>
              </a:ext>
            </a:extLst>
          </p:cNvPr>
          <p:cNvSpPr/>
          <p:nvPr/>
        </p:nvSpPr>
        <p:spPr>
          <a:xfrm>
            <a:off x="6360893" y="4669902"/>
            <a:ext cx="135169" cy="1216409"/>
          </a:xfrm>
          <a:custGeom>
            <a:avLst/>
            <a:gdLst>
              <a:gd name="connsiteX0" fmla="*/ 65307 w 135169"/>
              <a:gd name="connsiteY0" fmla="*/ 523 h 1216409"/>
              <a:gd name="connsiteX1" fmla="*/ 103407 w 135169"/>
              <a:gd name="connsiteY1" fmla="*/ 454548 h 1216409"/>
              <a:gd name="connsiteX2" fmla="*/ 1807 w 135169"/>
              <a:gd name="connsiteY2" fmla="*/ 1194323 h 1216409"/>
              <a:gd name="connsiteX3" fmla="*/ 43082 w 135169"/>
              <a:gd name="connsiteY3" fmla="*/ 991123 h 1216409"/>
              <a:gd name="connsiteX4" fmla="*/ 103407 w 135169"/>
              <a:gd name="connsiteY4" fmla="*/ 670448 h 1216409"/>
              <a:gd name="connsiteX5" fmla="*/ 135157 w 135169"/>
              <a:gd name="connsiteY5" fmla="*/ 959373 h 1216409"/>
              <a:gd name="connsiteX6" fmla="*/ 100232 w 135169"/>
              <a:gd name="connsiteY6" fmla="*/ 667273 h 1216409"/>
              <a:gd name="connsiteX7" fmla="*/ 125632 w 135169"/>
              <a:gd name="connsiteY7" fmla="*/ 305323 h 1216409"/>
              <a:gd name="connsiteX8" fmla="*/ 122457 w 135169"/>
              <a:gd name="connsiteY8" fmla="*/ 362473 h 1216409"/>
              <a:gd name="connsiteX9" fmla="*/ 65307 w 135169"/>
              <a:gd name="connsiteY9" fmla="*/ 523 h 121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69" h="1216409">
                <a:moveTo>
                  <a:pt x="65307" y="523"/>
                </a:moveTo>
                <a:cubicBezTo>
                  <a:pt x="62132" y="15869"/>
                  <a:pt x="113990" y="255582"/>
                  <a:pt x="103407" y="454548"/>
                </a:cubicBezTo>
                <a:cubicBezTo>
                  <a:pt x="92824" y="653514"/>
                  <a:pt x="11861" y="1104894"/>
                  <a:pt x="1807" y="1194323"/>
                </a:cubicBezTo>
                <a:cubicBezTo>
                  <a:pt x="-8247" y="1283752"/>
                  <a:pt x="26149" y="1078436"/>
                  <a:pt x="43082" y="991123"/>
                </a:cubicBezTo>
                <a:cubicBezTo>
                  <a:pt x="60015" y="903811"/>
                  <a:pt x="88061" y="675740"/>
                  <a:pt x="103407" y="670448"/>
                </a:cubicBezTo>
                <a:cubicBezTo>
                  <a:pt x="118753" y="665156"/>
                  <a:pt x="135686" y="959902"/>
                  <a:pt x="135157" y="959373"/>
                </a:cubicBezTo>
                <a:cubicBezTo>
                  <a:pt x="134628" y="958844"/>
                  <a:pt x="101819" y="776281"/>
                  <a:pt x="100232" y="667273"/>
                </a:cubicBezTo>
                <a:cubicBezTo>
                  <a:pt x="98645" y="558265"/>
                  <a:pt x="121928" y="356123"/>
                  <a:pt x="125632" y="305323"/>
                </a:cubicBezTo>
                <a:cubicBezTo>
                  <a:pt x="129336" y="254523"/>
                  <a:pt x="130395" y="413273"/>
                  <a:pt x="122457" y="362473"/>
                </a:cubicBezTo>
                <a:cubicBezTo>
                  <a:pt x="114519" y="311673"/>
                  <a:pt x="68482" y="-14823"/>
                  <a:pt x="65307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BFA802AF-BF69-29A4-C507-53048F5CB12D}"/>
              </a:ext>
            </a:extLst>
          </p:cNvPr>
          <p:cNvSpPr/>
          <p:nvPr/>
        </p:nvSpPr>
        <p:spPr>
          <a:xfrm>
            <a:off x="6048261" y="5187816"/>
            <a:ext cx="63639" cy="292510"/>
          </a:xfrm>
          <a:custGeom>
            <a:avLst/>
            <a:gdLst>
              <a:gd name="connsiteX0" fmla="*/ 63614 w 63639"/>
              <a:gd name="connsiteY0" fmla="*/ 134 h 292510"/>
              <a:gd name="connsiteX1" fmla="*/ 15989 w 63639"/>
              <a:gd name="connsiteY1" fmla="*/ 190634 h 292510"/>
              <a:gd name="connsiteX2" fmla="*/ 114 w 63639"/>
              <a:gd name="connsiteY2" fmla="*/ 292234 h 292510"/>
              <a:gd name="connsiteX3" fmla="*/ 22339 w 63639"/>
              <a:gd name="connsiteY3" fmla="*/ 162059 h 292510"/>
              <a:gd name="connsiteX4" fmla="*/ 63614 w 63639"/>
              <a:gd name="connsiteY4" fmla="*/ 134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9" h="292510">
                <a:moveTo>
                  <a:pt x="63614" y="134"/>
                </a:moveTo>
                <a:cubicBezTo>
                  <a:pt x="62556" y="4896"/>
                  <a:pt x="26572" y="141951"/>
                  <a:pt x="15989" y="190634"/>
                </a:cubicBezTo>
                <a:cubicBezTo>
                  <a:pt x="5406" y="239317"/>
                  <a:pt x="-944" y="296996"/>
                  <a:pt x="114" y="292234"/>
                </a:cubicBezTo>
                <a:cubicBezTo>
                  <a:pt x="1172" y="287472"/>
                  <a:pt x="12285" y="205980"/>
                  <a:pt x="22339" y="162059"/>
                </a:cubicBezTo>
                <a:cubicBezTo>
                  <a:pt x="32393" y="118138"/>
                  <a:pt x="64672" y="-4628"/>
                  <a:pt x="63614" y="1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21671A01-2226-26DE-1124-3C4EE0B9AA8F}"/>
              </a:ext>
            </a:extLst>
          </p:cNvPr>
          <p:cNvSpPr/>
          <p:nvPr/>
        </p:nvSpPr>
        <p:spPr>
          <a:xfrm>
            <a:off x="5918184" y="5708588"/>
            <a:ext cx="151689" cy="169633"/>
          </a:xfrm>
          <a:custGeom>
            <a:avLst/>
            <a:gdLst>
              <a:gd name="connsiteX0" fmla="*/ 16 w 151689"/>
              <a:gd name="connsiteY0" fmla="*/ 62 h 169633"/>
              <a:gd name="connsiteX1" fmla="*/ 139716 w 151689"/>
              <a:gd name="connsiteY1" fmla="*/ 158812 h 169633"/>
              <a:gd name="connsiteX2" fmla="*/ 130191 w 151689"/>
              <a:gd name="connsiteY2" fmla="*/ 139762 h 169633"/>
              <a:gd name="connsiteX3" fmla="*/ 16 w 151689"/>
              <a:gd name="connsiteY3" fmla="*/ 62 h 16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89" h="169633">
                <a:moveTo>
                  <a:pt x="16" y="62"/>
                </a:moveTo>
                <a:cubicBezTo>
                  <a:pt x="1603" y="3237"/>
                  <a:pt x="139716" y="158812"/>
                  <a:pt x="139716" y="158812"/>
                </a:cubicBezTo>
                <a:cubicBezTo>
                  <a:pt x="161412" y="182095"/>
                  <a:pt x="150828" y="164104"/>
                  <a:pt x="130191" y="139762"/>
                </a:cubicBezTo>
                <a:cubicBezTo>
                  <a:pt x="109554" y="115420"/>
                  <a:pt x="-1571" y="-3113"/>
                  <a:pt x="16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E947DA48-61A2-5B72-0833-C34470774AC0}"/>
              </a:ext>
            </a:extLst>
          </p:cNvPr>
          <p:cNvSpPr/>
          <p:nvPr/>
        </p:nvSpPr>
        <p:spPr>
          <a:xfrm>
            <a:off x="3776333" y="5114508"/>
            <a:ext cx="155313" cy="413605"/>
          </a:xfrm>
          <a:custGeom>
            <a:avLst/>
            <a:gdLst>
              <a:gd name="connsiteX0" fmla="*/ 20967 w 155313"/>
              <a:gd name="connsiteY0" fmla="*/ 417 h 413605"/>
              <a:gd name="connsiteX1" fmla="*/ 68592 w 155313"/>
              <a:gd name="connsiteY1" fmla="*/ 184567 h 413605"/>
              <a:gd name="connsiteX2" fmla="*/ 147967 w 155313"/>
              <a:gd name="connsiteY2" fmla="*/ 397292 h 413605"/>
              <a:gd name="connsiteX3" fmla="*/ 135267 w 155313"/>
              <a:gd name="connsiteY3" fmla="*/ 371892 h 413605"/>
              <a:gd name="connsiteX4" fmla="*/ 1917 w 155313"/>
              <a:gd name="connsiteY4" fmla="*/ 155992 h 413605"/>
              <a:gd name="connsiteX5" fmla="*/ 55892 w 155313"/>
              <a:gd name="connsiteY5" fmla="*/ 232192 h 413605"/>
              <a:gd name="connsiteX6" fmla="*/ 49542 w 155313"/>
              <a:gd name="connsiteY6" fmla="*/ 136942 h 413605"/>
              <a:gd name="connsiteX7" fmla="*/ 20967 w 155313"/>
              <a:gd name="connsiteY7" fmla="*/ 417 h 4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13" h="413605">
                <a:moveTo>
                  <a:pt x="20967" y="417"/>
                </a:moveTo>
                <a:cubicBezTo>
                  <a:pt x="24142" y="8355"/>
                  <a:pt x="47425" y="118421"/>
                  <a:pt x="68592" y="184567"/>
                </a:cubicBezTo>
                <a:cubicBezTo>
                  <a:pt x="89759" y="250713"/>
                  <a:pt x="136855" y="366071"/>
                  <a:pt x="147967" y="397292"/>
                </a:cubicBezTo>
                <a:cubicBezTo>
                  <a:pt x="159079" y="428513"/>
                  <a:pt x="159609" y="412109"/>
                  <a:pt x="135267" y="371892"/>
                </a:cubicBezTo>
                <a:cubicBezTo>
                  <a:pt x="110925" y="331675"/>
                  <a:pt x="15146" y="179275"/>
                  <a:pt x="1917" y="155992"/>
                </a:cubicBezTo>
                <a:cubicBezTo>
                  <a:pt x="-11312" y="132709"/>
                  <a:pt x="47954" y="235367"/>
                  <a:pt x="55892" y="232192"/>
                </a:cubicBezTo>
                <a:cubicBezTo>
                  <a:pt x="63830" y="229017"/>
                  <a:pt x="58538" y="173984"/>
                  <a:pt x="49542" y="136942"/>
                </a:cubicBezTo>
                <a:cubicBezTo>
                  <a:pt x="40546" y="99900"/>
                  <a:pt x="17792" y="-7521"/>
                  <a:pt x="20967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95142BC7-466F-16AD-8EF6-E49ED8B89E17}"/>
              </a:ext>
            </a:extLst>
          </p:cNvPr>
          <p:cNvSpPr/>
          <p:nvPr/>
        </p:nvSpPr>
        <p:spPr>
          <a:xfrm>
            <a:off x="6115050" y="4892674"/>
            <a:ext cx="34102" cy="269876"/>
          </a:xfrm>
          <a:custGeom>
            <a:avLst/>
            <a:gdLst>
              <a:gd name="connsiteX0" fmla="*/ 0 w 34102"/>
              <a:gd name="connsiteY0" fmla="*/ 1 h 269876"/>
              <a:gd name="connsiteX1" fmla="*/ 31750 w 34102"/>
              <a:gd name="connsiteY1" fmla="*/ 196851 h 269876"/>
              <a:gd name="connsiteX2" fmla="*/ 31750 w 34102"/>
              <a:gd name="connsiteY2" fmla="*/ 269876 h 269876"/>
              <a:gd name="connsiteX3" fmla="*/ 31750 w 34102"/>
              <a:gd name="connsiteY3" fmla="*/ 193676 h 269876"/>
              <a:gd name="connsiteX4" fmla="*/ 0 w 34102"/>
              <a:gd name="connsiteY4" fmla="*/ 1 h 2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269876">
                <a:moveTo>
                  <a:pt x="0" y="1"/>
                </a:moveTo>
                <a:cubicBezTo>
                  <a:pt x="0" y="530"/>
                  <a:pt x="26458" y="151872"/>
                  <a:pt x="31750" y="196851"/>
                </a:cubicBezTo>
                <a:cubicBezTo>
                  <a:pt x="37042" y="241830"/>
                  <a:pt x="31750" y="269876"/>
                  <a:pt x="31750" y="269876"/>
                </a:cubicBezTo>
                <a:cubicBezTo>
                  <a:pt x="31750" y="269347"/>
                  <a:pt x="34925" y="232834"/>
                  <a:pt x="31750" y="193676"/>
                </a:cubicBezTo>
                <a:cubicBezTo>
                  <a:pt x="28575" y="154518"/>
                  <a:pt x="0" y="-528"/>
                  <a:pt x="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5C252189-89B1-687D-D1E5-DD2731C4FE91}"/>
              </a:ext>
            </a:extLst>
          </p:cNvPr>
          <p:cNvSpPr/>
          <p:nvPr/>
        </p:nvSpPr>
        <p:spPr>
          <a:xfrm>
            <a:off x="6146029" y="2874878"/>
            <a:ext cx="247657" cy="1323129"/>
          </a:xfrm>
          <a:custGeom>
            <a:avLst/>
            <a:gdLst>
              <a:gd name="connsiteX0" fmla="*/ 32521 w 247657"/>
              <a:gd name="connsiteY0" fmla="*/ 8022 h 1323129"/>
              <a:gd name="connsiteX1" fmla="*/ 184921 w 247657"/>
              <a:gd name="connsiteY1" fmla="*/ 960522 h 1323129"/>
              <a:gd name="connsiteX2" fmla="*/ 118246 w 247657"/>
              <a:gd name="connsiteY2" fmla="*/ 836697 h 1323129"/>
              <a:gd name="connsiteX3" fmla="*/ 245246 w 247657"/>
              <a:gd name="connsiteY3" fmla="*/ 1309772 h 1323129"/>
              <a:gd name="connsiteX4" fmla="*/ 200796 w 247657"/>
              <a:gd name="connsiteY4" fmla="*/ 1201822 h 1323129"/>
              <a:gd name="connsiteX5" fmla="*/ 191271 w 247657"/>
              <a:gd name="connsiteY5" fmla="*/ 1297072 h 1323129"/>
              <a:gd name="connsiteX6" fmla="*/ 771 w 247657"/>
              <a:gd name="connsiteY6" fmla="*/ 1138322 h 1323129"/>
              <a:gd name="connsiteX7" fmla="*/ 121421 w 247657"/>
              <a:gd name="connsiteY7" fmla="*/ 1147847 h 1323129"/>
              <a:gd name="connsiteX8" fmla="*/ 51571 w 247657"/>
              <a:gd name="connsiteY8" fmla="*/ 604922 h 1323129"/>
              <a:gd name="connsiteX9" fmla="*/ 83321 w 247657"/>
              <a:gd name="connsiteY9" fmla="*/ 674772 h 1323129"/>
              <a:gd name="connsiteX10" fmla="*/ 19821 w 247657"/>
              <a:gd name="connsiteY10" fmla="*/ 322347 h 1323129"/>
              <a:gd name="connsiteX11" fmla="*/ 48396 w 247657"/>
              <a:gd name="connsiteY11" fmla="*/ 493797 h 1323129"/>
              <a:gd name="connsiteX12" fmla="*/ 32521 w 247657"/>
              <a:gd name="connsiteY12" fmla="*/ 8022 h 132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657" h="1323129">
                <a:moveTo>
                  <a:pt x="32521" y="8022"/>
                </a:moveTo>
                <a:cubicBezTo>
                  <a:pt x="55275" y="85809"/>
                  <a:pt x="170634" y="822410"/>
                  <a:pt x="184921" y="960522"/>
                </a:cubicBezTo>
                <a:cubicBezTo>
                  <a:pt x="199209" y="1098635"/>
                  <a:pt x="108192" y="778489"/>
                  <a:pt x="118246" y="836697"/>
                </a:cubicBezTo>
                <a:cubicBezTo>
                  <a:pt x="128300" y="894905"/>
                  <a:pt x="231488" y="1248918"/>
                  <a:pt x="245246" y="1309772"/>
                </a:cubicBezTo>
                <a:cubicBezTo>
                  <a:pt x="259004" y="1370626"/>
                  <a:pt x="209792" y="1203939"/>
                  <a:pt x="200796" y="1201822"/>
                </a:cubicBezTo>
                <a:cubicBezTo>
                  <a:pt x="191800" y="1199705"/>
                  <a:pt x="224609" y="1307655"/>
                  <a:pt x="191271" y="1297072"/>
                </a:cubicBezTo>
                <a:cubicBezTo>
                  <a:pt x="157934" y="1286489"/>
                  <a:pt x="12413" y="1163193"/>
                  <a:pt x="771" y="1138322"/>
                </a:cubicBezTo>
                <a:cubicBezTo>
                  <a:pt x="-10871" y="1113451"/>
                  <a:pt x="112954" y="1236747"/>
                  <a:pt x="121421" y="1147847"/>
                </a:cubicBezTo>
                <a:cubicBezTo>
                  <a:pt x="129888" y="1058947"/>
                  <a:pt x="57921" y="683768"/>
                  <a:pt x="51571" y="604922"/>
                </a:cubicBezTo>
                <a:cubicBezTo>
                  <a:pt x="45221" y="526076"/>
                  <a:pt x="88613" y="721868"/>
                  <a:pt x="83321" y="674772"/>
                </a:cubicBezTo>
                <a:cubicBezTo>
                  <a:pt x="78029" y="627676"/>
                  <a:pt x="25642" y="352510"/>
                  <a:pt x="19821" y="322347"/>
                </a:cubicBezTo>
                <a:cubicBezTo>
                  <a:pt x="14000" y="292184"/>
                  <a:pt x="44163" y="545126"/>
                  <a:pt x="48396" y="493797"/>
                </a:cubicBezTo>
                <a:cubicBezTo>
                  <a:pt x="52629" y="442468"/>
                  <a:pt x="9767" y="-69765"/>
                  <a:pt x="32521" y="8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C4FF2569-14C3-5671-6257-D7F7C4411A79}"/>
              </a:ext>
            </a:extLst>
          </p:cNvPr>
          <p:cNvSpPr/>
          <p:nvPr/>
        </p:nvSpPr>
        <p:spPr>
          <a:xfrm>
            <a:off x="6229259" y="4042128"/>
            <a:ext cx="479339" cy="922564"/>
          </a:xfrm>
          <a:custGeom>
            <a:avLst/>
            <a:gdLst>
              <a:gd name="connsiteX0" fmla="*/ 25491 w 479339"/>
              <a:gd name="connsiteY0" fmla="*/ 12347 h 922564"/>
              <a:gd name="connsiteX1" fmla="*/ 422366 w 479339"/>
              <a:gd name="connsiteY1" fmla="*/ 733072 h 922564"/>
              <a:gd name="connsiteX2" fmla="*/ 333466 w 479339"/>
              <a:gd name="connsiteY2" fmla="*/ 640997 h 922564"/>
              <a:gd name="connsiteX3" fmla="*/ 469991 w 479339"/>
              <a:gd name="connsiteY3" fmla="*/ 914047 h 922564"/>
              <a:gd name="connsiteX4" fmla="*/ 22316 w 479339"/>
              <a:gd name="connsiteY4" fmla="*/ 263172 h 922564"/>
              <a:gd name="connsiteX5" fmla="*/ 63591 w 479339"/>
              <a:gd name="connsiteY5" fmla="*/ 298097 h 922564"/>
              <a:gd name="connsiteX6" fmla="*/ 28666 w 479339"/>
              <a:gd name="connsiteY6" fmla="*/ 164747 h 922564"/>
              <a:gd name="connsiteX7" fmla="*/ 111216 w 479339"/>
              <a:gd name="connsiteY7" fmla="*/ 269522 h 922564"/>
              <a:gd name="connsiteX8" fmla="*/ 25491 w 479339"/>
              <a:gd name="connsiteY8" fmla="*/ 12347 h 9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39" h="922564">
                <a:moveTo>
                  <a:pt x="25491" y="12347"/>
                </a:moveTo>
                <a:cubicBezTo>
                  <a:pt x="77349" y="89605"/>
                  <a:pt x="371037" y="628297"/>
                  <a:pt x="422366" y="733072"/>
                </a:cubicBezTo>
                <a:cubicBezTo>
                  <a:pt x="473695" y="837847"/>
                  <a:pt x="325528" y="610834"/>
                  <a:pt x="333466" y="640997"/>
                </a:cubicBezTo>
                <a:cubicBezTo>
                  <a:pt x="341404" y="671160"/>
                  <a:pt x="521849" y="977018"/>
                  <a:pt x="469991" y="914047"/>
                </a:cubicBezTo>
                <a:cubicBezTo>
                  <a:pt x="418133" y="851076"/>
                  <a:pt x="90049" y="365830"/>
                  <a:pt x="22316" y="263172"/>
                </a:cubicBezTo>
                <a:cubicBezTo>
                  <a:pt x="-45417" y="160514"/>
                  <a:pt x="62533" y="314501"/>
                  <a:pt x="63591" y="298097"/>
                </a:cubicBezTo>
                <a:cubicBezTo>
                  <a:pt x="64649" y="281693"/>
                  <a:pt x="20728" y="169510"/>
                  <a:pt x="28666" y="164747"/>
                </a:cubicBezTo>
                <a:cubicBezTo>
                  <a:pt x="36604" y="159985"/>
                  <a:pt x="111745" y="294393"/>
                  <a:pt x="111216" y="269522"/>
                </a:cubicBezTo>
                <a:cubicBezTo>
                  <a:pt x="110687" y="244651"/>
                  <a:pt x="-26367" y="-64911"/>
                  <a:pt x="25491" y="1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957BD361-58A4-A498-EB19-65EF43091CAC}"/>
              </a:ext>
            </a:extLst>
          </p:cNvPr>
          <p:cNvSpPr/>
          <p:nvPr/>
        </p:nvSpPr>
        <p:spPr>
          <a:xfrm>
            <a:off x="3721193" y="5302929"/>
            <a:ext cx="519269" cy="1092845"/>
          </a:xfrm>
          <a:custGeom>
            <a:avLst/>
            <a:gdLst>
              <a:gd name="connsiteX0" fmla="*/ 6180 w 519269"/>
              <a:gd name="connsiteY0" fmla="*/ 3529 h 1092845"/>
              <a:gd name="connsiteX1" fmla="*/ 252224 w 519269"/>
              <a:gd name="connsiteY1" fmla="*/ 638835 h 1092845"/>
              <a:gd name="connsiteX2" fmla="*/ 266913 w 519269"/>
              <a:gd name="connsiteY2" fmla="*/ 591095 h 1092845"/>
              <a:gd name="connsiteX3" fmla="*/ 358720 w 519269"/>
              <a:gd name="connsiteY3" fmla="*/ 756348 h 1092845"/>
              <a:gd name="connsiteX4" fmla="*/ 512956 w 519269"/>
              <a:gd name="connsiteY4" fmla="*/ 1079510 h 1092845"/>
              <a:gd name="connsiteX5" fmla="*/ 483578 w 519269"/>
              <a:gd name="connsiteY5" fmla="*/ 984030 h 1092845"/>
              <a:gd name="connsiteX6" fmla="*/ 428494 w 519269"/>
              <a:gd name="connsiteY6" fmla="*/ 558044 h 1092845"/>
              <a:gd name="connsiteX7" fmla="*/ 465217 w 519269"/>
              <a:gd name="connsiteY7" fmla="*/ 1017081 h 1092845"/>
              <a:gd name="connsiteX8" fmla="*/ 336687 w 519269"/>
              <a:gd name="connsiteY8" fmla="*/ 726970 h 1092845"/>
              <a:gd name="connsiteX9" fmla="*/ 2508 w 519269"/>
              <a:gd name="connsiteY9" fmla="*/ 330363 h 1092845"/>
              <a:gd name="connsiteX10" fmla="*/ 178778 w 519269"/>
              <a:gd name="connsiteY10" fmla="*/ 495616 h 1092845"/>
              <a:gd name="connsiteX11" fmla="*/ 83299 w 519269"/>
              <a:gd name="connsiteY11" fmla="*/ 242228 h 1092845"/>
              <a:gd name="connsiteX12" fmla="*/ 127366 w 519269"/>
              <a:gd name="connsiteY12" fmla="*/ 374430 h 1092845"/>
              <a:gd name="connsiteX13" fmla="*/ 6180 w 519269"/>
              <a:gd name="connsiteY13" fmla="*/ 3529 h 109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9269" h="1092845">
                <a:moveTo>
                  <a:pt x="6180" y="3529"/>
                </a:moveTo>
                <a:cubicBezTo>
                  <a:pt x="26990" y="47596"/>
                  <a:pt x="208769" y="540907"/>
                  <a:pt x="252224" y="638835"/>
                </a:cubicBezTo>
                <a:cubicBezTo>
                  <a:pt x="295679" y="736763"/>
                  <a:pt x="249164" y="571510"/>
                  <a:pt x="266913" y="591095"/>
                </a:cubicBezTo>
                <a:cubicBezTo>
                  <a:pt x="284662" y="610680"/>
                  <a:pt x="317713" y="674946"/>
                  <a:pt x="358720" y="756348"/>
                </a:cubicBezTo>
                <a:cubicBezTo>
                  <a:pt x="399727" y="837750"/>
                  <a:pt x="492146" y="1041563"/>
                  <a:pt x="512956" y="1079510"/>
                </a:cubicBezTo>
                <a:cubicBezTo>
                  <a:pt x="533766" y="1117457"/>
                  <a:pt x="497655" y="1070941"/>
                  <a:pt x="483578" y="984030"/>
                </a:cubicBezTo>
                <a:cubicBezTo>
                  <a:pt x="469501" y="897119"/>
                  <a:pt x="431554" y="552536"/>
                  <a:pt x="428494" y="558044"/>
                </a:cubicBezTo>
                <a:cubicBezTo>
                  <a:pt x="425434" y="563553"/>
                  <a:pt x="480518" y="988927"/>
                  <a:pt x="465217" y="1017081"/>
                </a:cubicBezTo>
                <a:cubicBezTo>
                  <a:pt x="449916" y="1045235"/>
                  <a:pt x="413805" y="841423"/>
                  <a:pt x="336687" y="726970"/>
                </a:cubicBezTo>
                <a:cubicBezTo>
                  <a:pt x="259569" y="612517"/>
                  <a:pt x="28826" y="368922"/>
                  <a:pt x="2508" y="330363"/>
                </a:cubicBezTo>
                <a:cubicBezTo>
                  <a:pt x="-23810" y="291804"/>
                  <a:pt x="165313" y="510305"/>
                  <a:pt x="178778" y="495616"/>
                </a:cubicBezTo>
                <a:cubicBezTo>
                  <a:pt x="192243" y="480927"/>
                  <a:pt x="91868" y="262426"/>
                  <a:pt x="83299" y="242228"/>
                </a:cubicBezTo>
                <a:cubicBezTo>
                  <a:pt x="74730" y="222030"/>
                  <a:pt x="137771" y="406869"/>
                  <a:pt x="127366" y="374430"/>
                </a:cubicBezTo>
                <a:cubicBezTo>
                  <a:pt x="116961" y="341991"/>
                  <a:pt x="-14630" y="-40538"/>
                  <a:pt x="6180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566BEB69-BDD0-DE5A-4702-1A377AC23462}"/>
              </a:ext>
            </a:extLst>
          </p:cNvPr>
          <p:cNvSpPr/>
          <p:nvPr/>
        </p:nvSpPr>
        <p:spPr>
          <a:xfrm>
            <a:off x="5747081" y="5067758"/>
            <a:ext cx="71644" cy="334184"/>
          </a:xfrm>
          <a:custGeom>
            <a:avLst/>
            <a:gdLst>
              <a:gd name="connsiteX0" fmla="*/ 52 w 71644"/>
              <a:gd name="connsiteY0" fmla="*/ 1 h 334184"/>
              <a:gd name="connsiteX1" fmla="*/ 55136 w 71644"/>
              <a:gd name="connsiteY1" fmla="*/ 227683 h 334184"/>
              <a:gd name="connsiteX2" fmla="*/ 62480 w 71644"/>
              <a:gd name="connsiteY2" fmla="*/ 334179 h 334184"/>
              <a:gd name="connsiteX3" fmla="*/ 66153 w 71644"/>
              <a:gd name="connsiteY3" fmla="*/ 224011 h 334184"/>
              <a:gd name="connsiteX4" fmla="*/ 52 w 71644"/>
              <a:gd name="connsiteY4" fmla="*/ 1 h 33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44" h="334184">
                <a:moveTo>
                  <a:pt x="52" y="1"/>
                </a:moveTo>
                <a:cubicBezTo>
                  <a:pt x="-1784" y="613"/>
                  <a:pt x="44731" y="171987"/>
                  <a:pt x="55136" y="227683"/>
                </a:cubicBezTo>
                <a:cubicBezTo>
                  <a:pt x="65541" y="283379"/>
                  <a:pt x="60644" y="334791"/>
                  <a:pt x="62480" y="334179"/>
                </a:cubicBezTo>
                <a:cubicBezTo>
                  <a:pt x="64316" y="333567"/>
                  <a:pt x="79618" y="282156"/>
                  <a:pt x="66153" y="224011"/>
                </a:cubicBezTo>
                <a:cubicBezTo>
                  <a:pt x="52688" y="165867"/>
                  <a:pt x="1888" y="-611"/>
                  <a:pt x="5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59B724D4-9336-E4BE-0308-969420BE0ED8}"/>
              </a:ext>
            </a:extLst>
          </p:cNvPr>
          <p:cNvSpPr/>
          <p:nvPr/>
        </p:nvSpPr>
        <p:spPr>
          <a:xfrm>
            <a:off x="3873406" y="4460544"/>
            <a:ext cx="203448" cy="79718"/>
          </a:xfrm>
          <a:custGeom>
            <a:avLst/>
            <a:gdLst>
              <a:gd name="connsiteX0" fmla="*/ 94 w 203448"/>
              <a:gd name="connsiteY0" fmla="*/ 79706 h 79718"/>
              <a:gd name="connsiteX1" fmla="*/ 108044 w 203448"/>
              <a:gd name="connsiteY1" fmla="*/ 6681 h 79718"/>
              <a:gd name="connsiteX2" fmla="*/ 203294 w 203448"/>
              <a:gd name="connsiteY2" fmla="*/ 44781 h 79718"/>
              <a:gd name="connsiteX3" fmla="*/ 127094 w 203448"/>
              <a:gd name="connsiteY3" fmla="*/ 331 h 79718"/>
              <a:gd name="connsiteX4" fmla="*/ 94 w 203448"/>
              <a:gd name="connsiteY4" fmla="*/ 79706 h 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48" h="79718">
                <a:moveTo>
                  <a:pt x="94" y="79706"/>
                </a:moveTo>
                <a:cubicBezTo>
                  <a:pt x="-3081" y="80764"/>
                  <a:pt x="74177" y="12502"/>
                  <a:pt x="108044" y="6681"/>
                </a:cubicBezTo>
                <a:cubicBezTo>
                  <a:pt x="141911" y="860"/>
                  <a:pt x="200119" y="45839"/>
                  <a:pt x="203294" y="44781"/>
                </a:cubicBezTo>
                <a:cubicBezTo>
                  <a:pt x="206469" y="43723"/>
                  <a:pt x="159902" y="-4432"/>
                  <a:pt x="127094" y="331"/>
                </a:cubicBezTo>
                <a:cubicBezTo>
                  <a:pt x="94286" y="5094"/>
                  <a:pt x="3269" y="78648"/>
                  <a:pt x="94" y="79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4E4B123-A5B1-2E1F-71EE-E6F51C02112F}"/>
              </a:ext>
            </a:extLst>
          </p:cNvPr>
          <p:cNvSpPr/>
          <p:nvPr/>
        </p:nvSpPr>
        <p:spPr>
          <a:xfrm>
            <a:off x="3992984" y="4330040"/>
            <a:ext cx="536161" cy="89565"/>
          </a:xfrm>
          <a:custGeom>
            <a:avLst/>
            <a:gdLst>
              <a:gd name="connsiteX0" fmla="*/ 1166 w 536161"/>
              <a:gd name="connsiteY0" fmla="*/ 89560 h 89565"/>
              <a:gd name="connsiteX1" fmla="*/ 417091 w 536161"/>
              <a:gd name="connsiteY1" fmla="*/ 41935 h 89565"/>
              <a:gd name="connsiteX2" fmla="*/ 394866 w 536161"/>
              <a:gd name="connsiteY2" fmla="*/ 70510 h 89565"/>
              <a:gd name="connsiteX3" fmla="*/ 534566 w 536161"/>
              <a:gd name="connsiteY3" fmla="*/ 660 h 89565"/>
              <a:gd name="connsiteX4" fmla="*/ 448841 w 536161"/>
              <a:gd name="connsiteY4" fmla="*/ 35585 h 89565"/>
              <a:gd name="connsiteX5" fmla="*/ 140866 w 536161"/>
              <a:gd name="connsiteY5" fmla="*/ 38760 h 89565"/>
              <a:gd name="connsiteX6" fmla="*/ 286916 w 536161"/>
              <a:gd name="connsiteY6" fmla="*/ 45110 h 89565"/>
              <a:gd name="connsiteX7" fmla="*/ 1166 w 536161"/>
              <a:gd name="connsiteY7" fmla="*/ 89560 h 8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161" h="89565">
                <a:moveTo>
                  <a:pt x="1166" y="89560"/>
                </a:moveTo>
                <a:cubicBezTo>
                  <a:pt x="22862" y="89031"/>
                  <a:pt x="351474" y="45110"/>
                  <a:pt x="417091" y="41935"/>
                </a:cubicBezTo>
                <a:cubicBezTo>
                  <a:pt x="482708" y="38760"/>
                  <a:pt x="375287" y="77389"/>
                  <a:pt x="394866" y="70510"/>
                </a:cubicBezTo>
                <a:cubicBezTo>
                  <a:pt x="414445" y="63631"/>
                  <a:pt x="525570" y="6481"/>
                  <a:pt x="534566" y="660"/>
                </a:cubicBezTo>
                <a:cubicBezTo>
                  <a:pt x="543562" y="-5161"/>
                  <a:pt x="514458" y="29235"/>
                  <a:pt x="448841" y="35585"/>
                </a:cubicBezTo>
                <a:cubicBezTo>
                  <a:pt x="383224" y="41935"/>
                  <a:pt x="167853" y="37173"/>
                  <a:pt x="140866" y="38760"/>
                </a:cubicBezTo>
                <a:cubicBezTo>
                  <a:pt x="113879" y="40347"/>
                  <a:pt x="306495" y="36643"/>
                  <a:pt x="286916" y="45110"/>
                </a:cubicBezTo>
                <a:cubicBezTo>
                  <a:pt x="267337" y="53577"/>
                  <a:pt x="-20530" y="90089"/>
                  <a:pt x="1166" y="895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59789840-7BF8-CBED-F71A-4D6AD98EFE39}"/>
              </a:ext>
            </a:extLst>
          </p:cNvPr>
          <p:cNvSpPr/>
          <p:nvPr/>
        </p:nvSpPr>
        <p:spPr>
          <a:xfrm>
            <a:off x="5610171" y="4194575"/>
            <a:ext cx="248576" cy="139368"/>
          </a:xfrm>
          <a:custGeom>
            <a:avLst/>
            <a:gdLst>
              <a:gd name="connsiteX0" fmla="*/ 54 w 248576"/>
              <a:gd name="connsiteY0" fmla="*/ 139300 h 139368"/>
              <a:gd name="connsiteX1" fmla="*/ 79429 w 248576"/>
              <a:gd name="connsiteY1" fmla="*/ 2775 h 139368"/>
              <a:gd name="connsiteX2" fmla="*/ 73079 w 248576"/>
              <a:gd name="connsiteY2" fmla="*/ 50400 h 139368"/>
              <a:gd name="connsiteX3" fmla="*/ 149279 w 248576"/>
              <a:gd name="connsiteY3" fmla="*/ 85325 h 139368"/>
              <a:gd name="connsiteX4" fmla="*/ 184204 w 248576"/>
              <a:gd name="connsiteY4" fmla="*/ 104375 h 139368"/>
              <a:gd name="connsiteX5" fmla="*/ 247704 w 248576"/>
              <a:gd name="connsiteY5" fmla="*/ 107550 h 139368"/>
              <a:gd name="connsiteX6" fmla="*/ 133404 w 248576"/>
              <a:gd name="connsiteY6" fmla="*/ 75800 h 139368"/>
              <a:gd name="connsiteX7" fmla="*/ 79429 w 248576"/>
              <a:gd name="connsiteY7" fmla="*/ 40875 h 139368"/>
              <a:gd name="connsiteX8" fmla="*/ 54029 w 248576"/>
              <a:gd name="connsiteY8" fmla="*/ 59925 h 139368"/>
              <a:gd name="connsiteX9" fmla="*/ 66729 w 248576"/>
              <a:gd name="connsiteY9" fmla="*/ 21825 h 139368"/>
              <a:gd name="connsiteX10" fmla="*/ 54 w 248576"/>
              <a:gd name="connsiteY10" fmla="*/ 139300 h 1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576" h="139368">
                <a:moveTo>
                  <a:pt x="54" y="139300"/>
                </a:moveTo>
                <a:cubicBezTo>
                  <a:pt x="2171" y="136125"/>
                  <a:pt x="67258" y="17592"/>
                  <a:pt x="79429" y="2775"/>
                </a:cubicBezTo>
                <a:cubicBezTo>
                  <a:pt x="91600" y="-12042"/>
                  <a:pt x="61437" y="36642"/>
                  <a:pt x="73079" y="50400"/>
                </a:cubicBezTo>
                <a:cubicBezTo>
                  <a:pt x="84721" y="64158"/>
                  <a:pt x="130758" y="76329"/>
                  <a:pt x="149279" y="85325"/>
                </a:cubicBezTo>
                <a:cubicBezTo>
                  <a:pt x="167800" y="94321"/>
                  <a:pt x="167800" y="100671"/>
                  <a:pt x="184204" y="104375"/>
                </a:cubicBezTo>
                <a:cubicBezTo>
                  <a:pt x="200608" y="108079"/>
                  <a:pt x="256171" y="112313"/>
                  <a:pt x="247704" y="107550"/>
                </a:cubicBezTo>
                <a:cubicBezTo>
                  <a:pt x="239237" y="102787"/>
                  <a:pt x="161450" y="86912"/>
                  <a:pt x="133404" y="75800"/>
                </a:cubicBezTo>
                <a:cubicBezTo>
                  <a:pt x="105358" y="64687"/>
                  <a:pt x="92658" y="43521"/>
                  <a:pt x="79429" y="40875"/>
                </a:cubicBezTo>
                <a:cubicBezTo>
                  <a:pt x="66200" y="38229"/>
                  <a:pt x="56146" y="63100"/>
                  <a:pt x="54029" y="59925"/>
                </a:cubicBezTo>
                <a:cubicBezTo>
                  <a:pt x="51912" y="56750"/>
                  <a:pt x="75725" y="9654"/>
                  <a:pt x="66729" y="21825"/>
                </a:cubicBezTo>
                <a:cubicBezTo>
                  <a:pt x="57733" y="33996"/>
                  <a:pt x="-2063" y="142475"/>
                  <a:pt x="54" y="139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A28CDD85-1957-9E52-E476-EC27095D5C9C}"/>
              </a:ext>
            </a:extLst>
          </p:cNvPr>
          <p:cNvSpPr/>
          <p:nvPr/>
        </p:nvSpPr>
        <p:spPr>
          <a:xfrm>
            <a:off x="5964332" y="3821961"/>
            <a:ext cx="555233" cy="646366"/>
          </a:xfrm>
          <a:custGeom>
            <a:avLst/>
            <a:gdLst>
              <a:gd name="connsiteX0" fmla="*/ 4668 w 555233"/>
              <a:gd name="connsiteY0" fmla="*/ 121389 h 646366"/>
              <a:gd name="connsiteX1" fmla="*/ 385668 w 555233"/>
              <a:gd name="connsiteY1" fmla="*/ 159489 h 646366"/>
              <a:gd name="connsiteX2" fmla="*/ 277718 w 555233"/>
              <a:gd name="connsiteY2" fmla="*/ 178539 h 646366"/>
              <a:gd name="connsiteX3" fmla="*/ 388843 w 555233"/>
              <a:gd name="connsiteY3" fmla="*/ 203939 h 646366"/>
              <a:gd name="connsiteX4" fmla="*/ 372968 w 555233"/>
              <a:gd name="connsiteY4" fmla="*/ 7089 h 646366"/>
              <a:gd name="connsiteX5" fmla="*/ 471393 w 555233"/>
              <a:gd name="connsiteY5" fmla="*/ 496039 h 646366"/>
              <a:gd name="connsiteX6" fmla="*/ 553943 w 555233"/>
              <a:gd name="connsiteY6" fmla="*/ 645264 h 646366"/>
              <a:gd name="connsiteX7" fmla="*/ 404718 w 555233"/>
              <a:gd name="connsiteY7" fmla="*/ 438889 h 646366"/>
              <a:gd name="connsiteX8" fmla="*/ 433293 w 555233"/>
              <a:gd name="connsiteY8" fmla="*/ 521439 h 646366"/>
              <a:gd name="connsiteX9" fmla="*/ 147543 w 555233"/>
              <a:gd name="connsiteY9" fmla="*/ 222989 h 646366"/>
              <a:gd name="connsiteX10" fmla="*/ 223743 w 555233"/>
              <a:gd name="connsiteY10" fmla="*/ 261089 h 646366"/>
              <a:gd name="connsiteX11" fmla="*/ 191993 w 555233"/>
              <a:gd name="connsiteY11" fmla="*/ 197589 h 646366"/>
              <a:gd name="connsiteX12" fmla="*/ 172943 w 555233"/>
              <a:gd name="connsiteY12" fmla="*/ 169014 h 646366"/>
              <a:gd name="connsiteX13" fmla="*/ 4668 w 555233"/>
              <a:gd name="connsiteY13" fmla="*/ 121389 h 64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233" h="646366">
                <a:moveTo>
                  <a:pt x="4668" y="121389"/>
                </a:moveTo>
                <a:cubicBezTo>
                  <a:pt x="40122" y="119802"/>
                  <a:pt x="340160" y="149964"/>
                  <a:pt x="385668" y="159489"/>
                </a:cubicBezTo>
                <a:cubicBezTo>
                  <a:pt x="431176" y="169014"/>
                  <a:pt x="277189" y="171131"/>
                  <a:pt x="277718" y="178539"/>
                </a:cubicBezTo>
                <a:cubicBezTo>
                  <a:pt x="278247" y="185947"/>
                  <a:pt x="372968" y="232514"/>
                  <a:pt x="388843" y="203939"/>
                </a:cubicBezTo>
                <a:cubicBezTo>
                  <a:pt x="404718" y="175364"/>
                  <a:pt x="359210" y="-41594"/>
                  <a:pt x="372968" y="7089"/>
                </a:cubicBezTo>
                <a:cubicBezTo>
                  <a:pt x="386726" y="55772"/>
                  <a:pt x="441230" y="389676"/>
                  <a:pt x="471393" y="496039"/>
                </a:cubicBezTo>
                <a:cubicBezTo>
                  <a:pt x="501556" y="602402"/>
                  <a:pt x="565056" y="654789"/>
                  <a:pt x="553943" y="645264"/>
                </a:cubicBezTo>
                <a:cubicBezTo>
                  <a:pt x="542831" y="635739"/>
                  <a:pt x="424826" y="459526"/>
                  <a:pt x="404718" y="438889"/>
                </a:cubicBezTo>
                <a:cubicBezTo>
                  <a:pt x="384610" y="418252"/>
                  <a:pt x="476155" y="557422"/>
                  <a:pt x="433293" y="521439"/>
                </a:cubicBezTo>
                <a:cubicBezTo>
                  <a:pt x="390431" y="485456"/>
                  <a:pt x="182468" y="266381"/>
                  <a:pt x="147543" y="222989"/>
                </a:cubicBezTo>
                <a:cubicBezTo>
                  <a:pt x="112618" y="179597"/>
                  <a:pt x="216335" y="265322"/>
                  <a:pt x="223743" y="261089"/>
                </a:cubicBezTo>
                <a:cubicBezTo>
                  <a:pt x="231151" y="256856"/>
                  <a:pt x="200460" y="212935"/>
                  <a:pt x="191993" y="197589"/>
                </a:cubicBezTo>
                <a:cubicBezTo>
                  <a:pt x="183526" y="182243"/>
                  <a:pt x="199401" y="181185"/>
                  <a:pt x="172943" y="169014"/>
                </a:cubicBezTo>
                <a:cubicBezTo>
                  <a:pt x="146485" y="156843"/>
                  <a:pt x="-30786" y="122976"/>
                  <a:pt x="4668" y="12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5CBB3C8E-F8A6-F931-F582-F4EABDE9040A}"/>
              </a:ext>
            </a:extLst>
          </p:cNvPr>
          <p:cNvSpPr/>
          <p:nvPr/>
        </p:nvSpPr>
        <p:spPr>
          <a:xfrm>
            <a:off x="3541509" y="3016247"/>
            <a:ext cx="544413" cy="1181617"/>
          </a:xfrm>
          <a:custGeom>
            <a:avLst/>
            <a:gdLst>
              <a:gd name="connsiteX0" fmla="*/ 399870 w 544413"/>
              <a:gd name="connsiteY0" fmla="*/ 173643 h 1181617"/>
              <a:gd name="connsiteX1" fmla="*/ 321043 w 544413"/>
              <a:gd name="connsiteY1" fmla="*/ 415381 h 1181617"/>
              <a:gd name="connsiteX2" fmla="*/ 300022 w 544413"/>
              <a:gd name="connsiteY2" fmla="*/ 762222 h 1181617"/>
              <a:gd name="connsiteX3" fmla="*/ 247470 w 544413"/>
              <a:gd name="connsiteY3" fmla="*/ 720181 h 1181617"/>
              <a:gd name="connsiteX4" fmla="*/ 389360 w 544413"/>
              <a:gd name="connsiteY4" fmla="*/ 930387 h 1181617"/>
              <a:gd name="connsiteX5" fmla="*/ 342063 w 544413"/>
              <a:gd name="connsiteY5" fmla="*/ 951408 h 1181617"/>
              <a:gd name="connsiteX6" fmla="*/ 494463 w 544413"/>
              <a:gd name="connsiteY6" fmla="*/ 888346 h 1181617"/>
              <a:gd name="connsiteX7" fmla="*/ 462932 w 544413"/>
              <a:gd name="connsiteY7" fmla="*/ 935643 h 1181617"/>
              <a:gd name="connsiteX8" fmla="*/ 536505 w 544413"/>
              <a:gd name="connsiteY8" fmla="*/ 1177381 h 1181617"/>
              <a:gd name="connsiteX9" fmla="*/ 504974 w 544413"/>
              <a:gd name="connsiteY9" fmla="*/ 1088043 h 1181617"/>
              <a:gd name="connsiteX10" fmla="*/ 205429 w 544413"/>
              <a:gd name="connsiteY10" fmla="*/ 1067022 h 1181617"/>
              <a:gd name="connsiteX11" fmla="*/ 279001 w 544413"/>
              <a:gd name="connsiteY11" fmla="*/ 1061767 h 1181617"/>
              <a:gd name="connsiteX12" fmla="*/ 21498 w 544413"/>
              <a:gd name="connsiteY12" fmla="*/ 599312 h 1181617"/>
              <a:gd name="connsiteX13" fmla="*/ 84560 w 544413"/>
              <a:gd name="connsiteY13" fmla="*/ 657119 h 1181617"/>
              <a:gd name="connsiteX14" fmla="*/ 477 w 544413"/>
              <a:gd name="connsiteY14" fmla="*/ 273491 h 1181617"/>
              <a:gd name="connsiteX15" fmla="*/ 58284 w 544413"/>
              <a:gd name="connsiteY15" fmla="*/ 530994 h 1181617"/>
              <a:gd name="connsiteX16" fmla="*/ 215939 w 544413"/>
              <a:gd name="connsiteY16" fmla="*/ 222 h 1181617"/>
              <a:gd name="connsiteX17" fmla="*/ 152877 w 544413"/>
              <a:gd name="connsiteY17" fmla="*/ 604567 h 1181617"/>
              <a:gd name="connsiteX18" fmla="*/ 194919 w 544413"/>
              <a:gd name="connsiteY18" fmla="*/ 63284 h 1181617"/>
              <a:gd name="connsiteX19" fmla="*/ 194919 w 544413"/>
              <a:gd name="connsiteY19" fmla="*/ 573036 h 1181617"/>
              <a:gd name="connsiteX20" fmla="*/ 399870 w 544413"/>
              <a:gd name="connsiteY20" fmla="*/ 173643 h 118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4413" h="1181617">
                <a:moveTo>
                  <a:pt x="399870" y="173643"/>
                </a:moveTo>
                <a:cubicBezTo>
                  <a:pt x="420891" y="147367"/>
                  <a:pt x="337684" y="317285"/>
                  <a:pt x="321043" y="415381"/>
                </a:cubicBezTo>
                <a:cubicBezTo>
                  <a:pt x="304402" y="513477"/>
                  <a:pt x="312284" y="711422"/>
                  <a:pt x="300022" y="762222"/>
                </a:cubicBezTo>
                <a:cubicBezTo>
                  <a:pt x="287760" y="813022"/>
                  <a:pt x="232580" y="692154"/>
                  <a:pt x="247470" y="720181"/>
                </a:cubicBezTo>
                <a:cubicBezTo>
                  <a:pt x="262360" y="748209"/>
                  <a:pt x="373594" y="891849"/>
                  <a:pt x="389360" y="930387"/>
                </a:cubicBezTo>
                <a:cubicBezTo>
                  <a:pt x="405126" y="968925"/>
                  <a:pt x="324546" y="958415"/>
                  <a:pt x="342063" y="951408"/>
                </a:cubicBezTo>
                <a:cubicBezTo>
                  <a:pt x="359580" y="944401"/>
                  <a:pt x="474318" y="890973"/>
                  <a:pt x="494463" y="888346"/>
                </a:cubicBezTo>
                <a:cubicBezTo>
                  <a:pt x="514608" y="885719"/>
                  <a:pt x="455925" y="887471"/>
                  <a:pt x="462932" y="935643"/>
                </a:cubicBezTo>
                <a:cubicBezTo>
                  <a:pt x="469939" y="983815"/>
                  <a:pt x="529498" y="1151981"/>
                  <a:pt x="536505" y="1177381"/>
                </a:cubicBezTo>
                <a:cubicBezTo>
                  <a:pt x="543512" y="1202781"/>
                  <a:pt x="560153" y="1106436"/>
                  <a:pt x="504974" y="1088043"/>
                </a:cubicBezTo>
                <a:cubicBezTo>
                  <a:pt x="449795" y="1069650"/>
                  <a:pt x="243091" y="1071401"/>
                  <a:pt x="205429" y="1067022"/>
                </a:cubicBezTo>
                <a:cubicBezTo>
                  <a:pt x="167767" y="1062643"/>
                  <a:pt x="309656" y="1139719"/>
                  <a:pt x="279001" y="1061767"/>
                </a:cubicBezTo>
                <a:cubicBezTo>
                  <a:pt x="248346" y="983815"/>
                  <a:pt x="53905" y="666753"/>
                  <a:pt x="21498" y="599312"/>
                </a:cubicBezTo>
                <a:cubicBezTo>
                  <a:pt x="-10909" y="531871"/>
                  <a:pt x="88063" y="711422"/>
                  <a:pt x="84560" y="657119"/>
                </a:cubicBezTo>
                <a:cubicBezTo>
                  <a:pt x="81057" y="602816"/>
                  <a:pt x="4856" y="294512"/>
                  <a:pt x="477" y="273491"/>
                </a:cubicBezTo>
                <a:cubicBezTo>
                  <a:pt x="-3902" y="252470"/>
                  <a:pt x="22374" y="576539"/>
                  <a:pt x="58284" y="530994"/>
                </a:cubicBezTo>
                <a:cubicBezTo>
                  <a:pt x="94194" y="485449"/>
                  <a:pt x="200174" y="-12040"/>
                  <a:pt x="215939" y="222"/>
                </a:cubicBezTo>
                <a:cubicBezTo>
                  <a:pt x="231704" y="12484"/>
                  <a:pt x="156380" y="594057"/>
                  <a:pt x="152877" y="604567"/>
                </a:cubicBezTo>
                <a:cubicBezTo>
                  <a:pt x="149374" y="615077"/>
                  <a:pt x="187912" y="68539"/>
                  <a:pt x="194919" y="63284"/>
                </a:cubicBezTo>
                <a:cubicBezTo>
                  <a:pt x="201926" y="58029"/>
                  <a:pt x="165140" y="552891"/>
                  <a:pt x="194919" y="573036"/>
                </a:cubicBezTo>
                <a:cubicBezTo>
                  <a:pt x="224698" y="593181"/>
                  <a:pt x="378849" y="199919"/>
                  <a:pt x="399870" y="173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0CECB9FC-C99A-C831-5570-4ADC9A656DD2}"/>
              </a:ext>
            </a:extLst>
          </p:cNvPr>
          <p:cNvSpPr/>
          <p:nvPr/>
        </p:nvSpPr>
        <p:spPr>
          <a:xfrm>
            <a:off x="4587760" y="3809933"/>
            <a:ext cx="194552" cy="355323"/>
          </a:xfrm>
          <a:custGeom>
            <a:avLst/>
            <a:gdLst>
              <a:gd name="connsiteX0" fmla="*/ 6 w 194552"/>
              <a:gd name="connsiteY0" fmla="*/ 67 h 355323"/>
              <a:gd name="connsiteX1" fmla="*/ 115619 w 194552"/>
              <a:gd name="connsiteY1" fmla="*/ 231295 h 355323"/>
              <a:gd name="connsiteX2" fmla="*/ 136640 w 194552"/>
              <a:gd name="connsiteY2" fmla="*/ 157722 h 355323"/>
              <a:gd name="connsiteX3" fmla="*/ 194447 w 194552"/>
              <a:gd name="connsiteY3" fmla="*/ 352164 h 355323"/>
              <a:gd name="connsiteX4" fmla="*/ 120874 w 194552"/>
              <a:gd name="connsiteY4" fmla="*/ 257570 h 355323"/>
              <a:gd name="connsiteX5" fmla="*/ 6 w 194552"/>
              <a:gd name="connsiteY5" fmla="*/ 67 h 3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52" h="355323">
                <a:moveTo>
                  <a:pt x="6" y="67"/>
                </a:moveTo>
                <a:cubicBezTo>
                  <a:pt x="-870" y="-4312"/>
                  <a:pt x="92847" y="205019"/>
                  <a:pt x="115619" y="231295"/>
                </a:cubicBezTo>
                <a:cubicBezTo>
                  <a:pt x="138391" y="257571"/>
                  <a:pt x="123502" y="137577"/>
                  <a:pt x="136640" y="157722"/>
                </a:cubicBezTo>
                <a:cubicBezTo>
                  <a:pt x="149778" y="177867"/>
                  <a:pt x="197075" y="335523"/>
                  <a:pt x="194447" y="352164"/>
                </a:cubicBezTo>
                <a:cubicBezTo>
                  <a:pt x="191819" y="368805"/>
                  <a:pt x="154157" y="317129"/>
                  <a:pt x="120874" y="257570"/>
                </a:cubicBezTo>
                <a:cubicBezTo>
                  <a:pt x="87591" y="198011"/>
                  <a:pt x="882" y="4446"/>
                  <a:pt x="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6E728D98-6CF0-B089-55FF-76FA7CDCA054}"/>
              </a:ext>
            </a:extLst>
          </p:cNvPr>
          <p:cNvSpPr/>
          <p:nvPr/>
        </p:nvSpPr>
        <p:spPr>
          <a:xfrm>
            <a:off x="4223895" y="5059916"/>
            <a:ext cx="68465" cy="557081"/>
          </a:xfrm>
          <a:custGeom>
            <a:avLst/>
            <a:gdLst>
              <a:gd name="connsiteX0" fmla="*/ 10 w 68465"/>
              <a:gd name="connsiteY0" fmla="*/ 457 h 557081"/>
              <a:gd name="connsiteX1" fmla="*/ 62355 w 68465"/>
              <a:gd name="connsiteY1" fmla="*/ 281011 h 557081"/>
              <a:gd name="connsiteX2" fmla="*/ 46769 w 68465"/>
              <a:gd name="connsiteY2" fmla="*/ 556370 h 557081"/>
              <a:gd name="connsiteX3" fmla="*/ 67550 w 68465"/>
              <a:gd name="connsiteY3" fmla="*/ 348552 h 557081"/>
              <a:gd name="connsiteX4" fmla="*/ 10 w 68465"/>
              <a:gd name="connsiteY4" fmla="*/ 457 h 55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65" h="557081">
                <a:moveTo>
                  <a:pt x="10" y="457"/>
                </a:moveTo>
                <a:cubicBezTo>
                  <a:pt x="-856" y="-10800"/>
                  <a:pt x="54562" y="188359"/>
                  <a:pt x="62355" y="281011"/>
                </a:cubicBezTo>
                <a:cubicBezTo>
                  <a:pt x="70148" y="373663"/>
                  <a:pt x="45903" y="545113"/>
                  <a:pt x="46769" y="556370"/>
                </a:cubicBezTo>
                <a:cubicBezTo>
                  <a:pt x="47635" y="567627"/>
                  <a:pt x="73611" y="442936"/>
                  <a:pt x="67550" y="348552"/>
                </a:cubicBezTo>
                <a:cubicBezTo>
                  <a:pt x="61489" y="254168"/>
                  <a:pt x="876" y="11714"/>
                  <a:pt x="10" y="4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4C04E12C-F5B9-7F75-9F8A-286F811CD8DC}"/>
              </a:ext>
            </a:extLst>
          </p:cNvPr>
          <p:cNvSpPr/>
          <p:nvPr/>
        </p:nvSpPr>
        <p:spPr>
          <a:xfrm>
            <a:off x="3644340" y="5634820"/>
            <a:ext cx="856121" cy="974154"/>
          </a:xfrm>
          <a:custGeom>
            <a:avLst/>
            <a:gdLst>
              <a:gd name="connsiteX0" fmla="*/ 2502 w 856121"/>
              <a:gd name="connsiteY0" fmla="*/ 2187 h 974154"/>
              <a:gd name="connsiteX1" fmla="*/ 508112 w 856121"/>
              <a:gd name="connsiteY1" fmla="*/ 653025 h 974154"/>
              <a:gd name="connsiteX2" fmla="*/ 502733 w 856121"/>
              <a:gd name="connsiteY2" fmla="*/ 636888 h 974154"/>
              <a:gd name="connsiteX3" fmla="*/ 852356 w 856121"/>
              <a:gd name="connsiteY3" fmla="*/ 970375 h 974154"/>
              <a:gd name="connsiteX4" fmla="*/ 664098 w 856121"/>
              <a:gd name="connsiteY4" fmla="*/ 798253 h 974154"/>
              <a:gd name="connsiteX5" fmla="*/ 298338 w 856121"/>
              <a:gd name="connsiteY5" fmla="*/ 513175 h 974154"/>
              <a:gd name="connsiteX6" fmla="*/ 352126 w 856121"/>
              <a:gd name="connsiteY6" fmla="*/ 534691 h 974154"/>
              <a:gd name="connsiteX7" fmla="*/ 314474 w 856121"/>
              <a:gd name="connsiteY7" fmla="*/ 443251 h 974154"/>
              <a:gd name="connsiteX8" fmla="*/ 2502 w 856121"/>
              <a:gd name="connsiteY8" fmla="*/ 2187 h 97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121" h="974154">
                <a:moveTo>
                  <a:pt x="2502" y="2187"/>
                </a:moveTo>
                <a:cubicBezTo>
                  <a:pt x="34775" y="37149"/>
                  <a:pt x="508112" y="653025"/>
                  <a:pt x="508112" y="653025"/>
                </a:cubicBezTo>
                <a:cubicBezTo>
                  <a:pt x="591484" y="758808"/>
                  <a:pt x="445359" y="583996"/>
                  <a:pt x="502733" y="636888"/>
                </a:cubicBezTo>
                <a:cubicBezTo>
                  <a:pt x="560107" y="689780"/>
                  <a:pt x="825462" y="943481"/>
                  <a:pt x="852356" y="970375"/>
                </a:cubicBezTo>
                <a:cubicBezTo>
                  <a:pt x="879250" y="997269"/>
                  <a:pt x="756434" y="874453"/>
                  <a:pt x="664098" y="798253"/>
                </a:cubicBezTo>
                <a:cubicBezTo>
                  <a:pt x="571762" y="722053"/>
                  <a:pt x="350333" y="557102"/>
                  <a:pt x="298338" y="513175"/>
                </a:cubicBezTo>
                <a:cubicBezTo>
                  <a:pt x="246343" y="469248"/>
                  <a:pt x="349437" y="546345"/>
                  <a:pt x="352126" y="534691"/>
                </a:cubicBezTo>
                <a:cubicBezTo>
                  <a:pt x="354815" y="523037"/>
                  <a:pt x="369159" y="524830"/>
                  <a:pt x="314474" y="443251"/>
                </a:cubicBezTo>
                <a:cubicBezTo>
                  <a:pt x="259789" y="361672"/>
                  <a:pt x="-29771" y="-32775"/>
                  <a:pt x="2502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DE424B8D-203A-5D19-19F0-31A42C949FFC}"/>
              </a:ext>
            </a:extLst>
          </p:cNvPr>
          <p:cNvSpPr/>
          <p:nvPr/>
        </p:nvSpPr>
        <p:spPr>
          <a:xfrm>
            <a:off x="2787145" y="4235054"/>
            <a:ext cx="404470" cy="3166732"/>
          </a:xfrm>
          <a:custGeom>
            <a:avLst/>
            <a:gdLst>
              <a:gd name="connsiteX0" fmla="*/ 96732 w 404470"/>
              <a:gd name="connsiteY0" fmla="*/ 1013954 h 3166732"/>
              <a:gd name="connsiteX1" fmla="*/ 52770 w 404470"/>
              <a:gd name="connsiteY1" fmla="*/ 2306423 h 3166732"/>
              <a:gd name="connsiteX2" fmla="*/ 123109 w 404470"/>
              <a:gd name="connsiteY2" fmla="*/ 2174538 h 3166732"/>
              <a:gd name="connsiteX3" fmla="*/ 114317 w 404470"/>
              <a:gd name="connsiteY3" fmla="*/ 3141692 h 3166732"/>
              <a:gd name="connsiteX4" fmla="*/ 131901 w 404470"/>
              <a:gd name="connsiteY4" fmla="*/ 2622946 h 3166732"/>
              <a:gd name="connsiteX5" fmla="*/ 404463 w 404470"/>
              <a:gd name="connsiteY5" fmla="*/ 2838 h 3166732"/>
              <a:gd name="connsiteX6" fmla="*/ 140693 w 404470"/>
              <a:gd name="connsiteY6" fmla="*/ 2104200 h 3166732"/>
              <a:gd name="connsiteX7" fmla="*/ 114317 w 404470"/>
              <a:gd name="connsiteY7" fmla="*/ 1638208 h 3166732"/>
              <a:gd name="connsiteX8" fmla="*/ 17 w 404470"/>
              <a:gd name="connsiteY8" fmla="*/ 1981108 h 3166732"/>
              <a:gd name="connsiteX9" fmla="*/ 96732 w 404470"/>
              <a:gd name="connsiteY9" fmla="*/ 1013954 h 31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470" h="3166732">
                <a:moveTo>
                  <a:pt x="96732" y="1013954"/>
                </a:moveTo>
                <a:cubicBezTo>
                  <a:pt x="105524" y="1068173"/>
                  <a:pt x="48374" y="2112992"/>
                  <a:pt x="52770" y="2306423"/>
                </a:cubicBezTo>
                <a:cubicBezTo>
                  <a:pt x="57166" y="2499854"/>
                  <a:pt x="112851" y="2035327"/>
                  <a:pt x="123109" y="2174538"/>
                </a:cubicBezTo>
                <a:cubicBezTo>
                  <a:pt x="133367" y="2313749"/>
                  <a:pt x="112852" y="3066957"/>
                  <a:pt x="114317" y="3141692"/>
                </a:cubicBezTo>
                <a:cubicBezTo>
                  <a:pt x="115782" y="3216427"/>
                  <a:pt x="83543" y="3146088"/>
                  <a:pt x="131901" y="2622946"/>
                </a:cubicBezTo>
                <a:cubicBezTo>
                  <a:pt x="180259" y="2099804"/>
                  <a:pt x="402998" y="89296"/>
                  <a:pt x="404463" y="2838"/>
                </a:cubicBezTo>
                <a:cubicBezTo>
                  <a:pt x="405928" y="-83620"/>
                  <a:pt x="189051" y="1831638"/>
                  <a:pt x="140693" y="2104200"/>
                </a:cubicBezTo>
                <a:cubicBezTo>
                  <a:pt x="92335" y="2376762"/>
                  <a:pt x="137763" y="1658723"/>
                  <a:pt x="114317" y="1638208"/>
                </a:cubicBezTo>
                <a:cubicBezTo>
                  <a:pt x="90871" y="1617693"/>
                  <a:pt x="1482" y="2082220"/>
                  <a:pt x="17" y="1981108"/>
                </a:cubicBezTo>
                <a:cubicBezTo>
                  <a:pt x="-1448" y="1879996"/>
                  <a:pt x="87940" y="959735"/>
                  <a:pt x="96732" y="101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84F26A74-2004-1B2C-AF41-F5ECA246C4BB}"/>
              </a:ext>
            </a:extLst>
          </p:cNvPr>
          <p:cNvSpPr/>
          <p:nvPr/>
        </p:nvSpPr>
        <p:spPr>
          <a:xfrm>
            <a:off x="6231594" y="1521340"/>
            <a:ext cx="1107203" cy="3789033"/>
          </a:xfrm>
          <a:custGeom>
            <a:avLst/>
            <a:gdLst>
              <a:gd name="connsiteX0" fmla="*/ 2152 w 1107203"/>
              <a:gd name="connsiteY0" fmla="*/ 8522 h 3789033"/>
              <a:gd name="connsiteX1" fmla="*/ 608821 w 1107203"/>
              <a:gd name="connsiteY1" fmla="*/ 2083506 h 3789033"/>
              <a:gd name="connsiteX2" fmla="*/ 643991 w 1107203"/>
              <a:gd name="connsiteY2" fmla="*/ 1977998 h 3789033"/>
              <a:gd name="connsiteX3" fmla="*/ 1101191 w 1107203"/>
              <a:gd name="connsiteY3" fmla="*/ 3745252 h 3789033"/>
              <a:gd name="connsiteX4" fmla="*/ 872591 w 1107203"/>
              <a:gd name="connsiteY4" fmla="*/ 3068245 h 3789033"/>
              <a:gd name="connsiteX5" fmla="*/ 406598 w 1107203"/>
              <a:gd name="connsiteY5" fmla="*/ 1081183 h 3789033"/>
              <a:gd name="connsiteX6" fmla="*/ 406598 w 1107203"/>
              <a:gd name="connsiteY6" fmla="*/ 1336160 h 3789033"/>
              <a:gd name="connsiteX7" fmla="*/ 2152 w 1107203"/>
              <a:gd name="connsiteY7" fmla="*/ 8522 h 378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203" h="3789033">
                <a:moveTo>
                  <a:pt x="2152" y="8522"/>
                </a:moveTo>
                <a:cubicBezTo>
                  <a:pt x="35856" y="133080"/>
                  <a:pt x="501848" y="1755260"/>
                  <a:pt x="608821" y="2083506"/>
                </a:cubicBezTo>
                <a:cubicBezTo>
                  <a:pt x="715794" y="2411752"/>
                  <a:pt x="561929" y="1701040"/>
                  <a:pt x="643991" y="1977998"/>
                </a:cubicBezTo>
                <a:cubicBezTo>
                  <a:pt x="726053" y="2254956"/>
                  <a:pt x="1063091" y="3563544"/>
                  <a:pt x="1101191" y="3745252"/>
                </a:cubicBezTo>
                <a:cubicBezTo>
                  <a:pt x="1139291" y="3926960"/>
                  <a:pt x="988356" y="3512256"/>
                  <a:pt x="872591" y="3068245"/>
                </a:cubicBezTo>
                <a:cubicBezTo>
                  <a:pt x="756826" y="2624234"/>
                  <a:pt x="484263" y="1369864"/>
                  <a:pt x="406598" y="1081183"/>
                </a:cubicBezTo>
                <a:cubicBezTo>
                  <a:pt x="328933" y="792502"/>
                  <a:pt x="472540" y="1509075"/>
                  <a:pt x="406598" y="1336160"/>
                </a:cubicBezTo>
                <a:cubicBezTo>
                  <a:pt x="340656" y="1163245"/>
                  <a:pt x="-31552" y="-116036"/>
                  <a:pt x="2152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84CD8349-89A5-ED80-13FA-4A503314CDCA}"/>
              </a:ext>
            </a:extLst>
          </p:cNvPr>
          <p:cNvSpPr/>
          <p:nvPr/>
        </p:nvSpPr>
        <p:spPr>
          <a:xfrm>
            <a:off x="6876169" y="1853960"/>
            <a:ext cx="820592" cy="2836104"/>
          </a:xfrm>
          <a:custGeom>
            <a:avLst/>
            <a:gdLst>
              <a:gd name="connsiteX0" fmla="*/ 60962 w 820592"/>
              <a:gd name="connsiteY0" fmla="*/ 212232 h 2836104"/>
              <a:gd name="connsiteX1" fmla="*/ 78546 w 820592"/>
              <a:gd name="connsiteY1" fmla="*/ 282571 h 2836104"/>
              <a:gd name="connsiteX2" fmla="*/ 817100 w 820592"/>
              <a:gd name="connsiteY2" fmla="*/ 2814755 h 2836104"/>
              <a:gd name="connsiteX3" fmla="*/ 359900 w 820592"/>
              <a:gd name="connsiteY3" fmla="*/ 1504702 h 2836104"/>
              <a:gd name="connsiteX4" fmla="*/ 430239 w 820592"/>
              <a:gd name="connsiteY4" fmla="*/ 1627794 h 2836104"/>
              <a:gd name="connsiteX5" fmla="*/ 60962 w 820592"/>
              <a:gd name="connsiteY5" fmla="*/ 212232 h 28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592" h="2836104">
                <a:moveTo>
                  <a:pt x="60962" y="212232"/>
                </a:moveTo>
                <a:cubicBezTo>
                  <a:pt x="2346" y="-11972"/>
                  <a:pt x="-47477" y="-151183"/>
                  <a:pt x="78546" y="282571"/>
                </a:cubicBezTo>
                <a:cubicBezTo>
                  <a:pt x="204569" y="716325"/>
                  <a:pt x="770208" y="2611067"/>
                  <a:pt x="817100" y="2814755"/>
                </a:cubicBezTo>
                <a:cubicBezTo>
                  <a:pt x="863992" y="3018444"/>
                  <a:pt x="424377" y="1702529"/>
                  <a:pt x="359900" y="1504702"/>
                </a:cubicBezTo>
                <a:cubicBezTo>
                  <a:pt x="295423" y="1306875"/>
                  <a:pt x="481527" y="1844671"/>
                  <a:pt x="430239" y="1627794"/>
                </a:cubicBezTo>
                <a:cubicBezTo>
                  <a:pt x="378951" y="1410917"/>
                  <a:pt x="119578" y="436436"/>
                  <a:pt x="60962" y="2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3996844-D06F-6163-472E-C43EB7DAB56F}"/>
              </a:ext>
            </a:extLst>
          </p:cNvPr>
          <p:cNvSpPr/>
          <p:nvPr/>
        </p:nvSpPr>
        <p:spPr>
          <a:xfrm>
            <a:off x="3906407" y="4847700"/>
            <a:ext cx="63438" cy="406989"/>
          </a:xfrm>
          <a:custGeom>
            <a:avLst/>
            <a:gdLst>
              <a:gd name="connsiteX0" fmla="*/ 5441 w 63438"/>
              <a:gd name="connsiteY0" fmla="*/ 850 h 406989"/>
              <a:gd name="connsiteX1" fmla="*/ 18822 w 63438"/>
              <a:gd name="connsiteY1" fmla="*/ 290782 h 406989"/>
              <a:gd name="connsiteX2" fmla="*/ 63427 w 63438"/>
              <a:gd name="connsiteY2" fmla="*/ 406755 h 406989"/>
              <a:gd name="connsiteX3" fmla="*/ 14362 w 63438"/>
              <a:gd name="connsiteY3" fmla="*/ 317545 h 406989"/>
              <a:gd name="connsiteX4" fmla="*/ 980 w 63438"/>
              <a:gd name="connsiteY4" fmla="*/ 206033 h 406989"/>
              <a:gd name="connsiteX5" fmla="*/ 5441 w 63438"/>
              <a:gd name="connsiteY5" fmla="*/ 850 h 40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8" h="406989">
                <a:moveTo>
                  <a:pt x="5441" y="850"/>
                </a:moveTo>
                <a:cubicBezTo>
                  <a:pt x="8415" y="14975"/>
                  <a:pt x="9158" y="223131"/>
                  <a:pt x="18822" y="290782"/>
                </a:cubicBezTo>
                <a:cubicBezTo>
                  <a:pt x="28486" y="358433"/>
                  <a:pt x="64170" y="402295"/>
                  <a:pt x="63427" y="406755"/>
                </a:cubicBezTo>
                <a:cubicBezTo>
                  <a:pt x="62684" y="411215"/>
                  <a:pt x="24770" y="350999"/>
                  <a:pt x="14362" y="317545"/>
                </a:cubicBezTo>
                <a:cubicBezTo>
                  <a:pt x="3954" y="284091"/>
                  <a:pt x="3954" y="259559"/>
                  <a:pt x="980" y="206033"/>
                </a:cubicBezTo>
                <a:cubicBezTo>
                  <a:pt x="-1994" y="152507"/>
                  <a:pt x="2467" y="-13275"/>
                  <a:pt x="5441" y="8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C45285B9-4A6D-6B09-F95C-BD7E19D0B28A}"/>
              </a:ext>
            </a:extLst>
          </p:cNvPr>
          <p:cNvSpPr/>
          <p:nvPr/>
        </p:nvSpPr>
        <p:spPr>
          <a:xfrm>
            <a:off x="4192149" y="5501553"/>
            <a:ext cx="45556" cy="401657"/>
          </a:xfrm>
          <a:custGeom>
            <a:avLst/>
            <a:gdLst>
              <a:gd name="connsiteX0" fmla="*/ 710 w 45556"/>
              <a:gd name="connsiteY0" fmla="*/ 2689 h 401657"/>
              <a:gd name="connsiteX1" fmla="*/ 45314 w 45556"/>
              <a:gd name="connsiteY1" fmla="*/ 395212 h 401657"/>
              <a:gd name="connsiteX2" fmla="*/ 18551 w 45556"/>
              <a:gd name="connsiteY2" fmla="*/ 230174 h 401657"/>
              <a:gd name="connsiteX3" fmla="*/ 710 w 45556"/>
              <a:gd name="connsiteY3" fmla="*/ 2689 h 4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6" h="401657">
                <a:moveTo>
                  <a:pt x="710" y="2689"/>
                </a:moveTo>
                <a:cubicBezTo>
                  <a:pt x="5171" y="30195"/>
                  <a:pt x="42341" y="357298"/>
                  <a:pt x="45314" y="395212"/>
                </a:cubicBezTo>
                <a:cubicBezTo>
                  <a:pt x="48287" y="433126"/>
                  <a:pt x="23011" y="294108"/>
                  <a:pt x="18551" y="230174"/>
                </a:cubicBezTo>
                <a:cubicBezTo>
                  <a:pt x="14091" y="166240"/>
                  <a:pt x="-3751" y="-24817"/>
                  <a:pt x="710" y="26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2989538A-9A89-2AF6-963E-AC1D3D053666}"/>
              </a:ext>
            </a:extLst>
          </p:cNvPr>
          <p:cNvSpPr/>
          <p:nvPr/>
        </p:nvSpPr>
        <p:spPr>
          <a:xfrm>
            <a:off x="4324064" y="5730741"/>
            <a:ext cx="74043" cy="277291"/>
          </a:xfrm>
          <a:custGeom>
            <a:avLst/>
            <a:gdLst>
              <a:gd name="connsiteX0" fmla="*/ 73977 w 74043"/>
              <a:gd name="connsiteY0" fmla="*/ 986 h 277291"/>
              <a:gd name="connsiteX1" fmla="*/ 2609 w 74043"/>
              <a:gd name="connsiteY1" fmla="*/ 268615 h 277291"/>
              <a:gd name="connsiteX2" fmla="*/ 15991 w 74043"/>
              <a:gd name="connsiteY2" fmla="*/ 201708 h 277291"/>
              <a:gd name="connsiteX3" fmla="*/ 20451 w 74043"/>
              <a:gd name="connsiteY3" fmla="*/ 99117 h 277291"/>
              <a:gd name="connsiteX4" fmla="*/ 29372 w 74043"/>
              <a:gd name="connsiteY4" fmla="*/ 237392 h 277291"/>
              <a:gd name="connsiteX5" fmla="*/ 24912 w 74043"/>
              <a:gd name="connsiteY5" fmla="*/ 121419 h 277291"/>
              <a:gd name="connsiteX6" fmla="*/ 15991 w 74043"/>
              <a:gd name="connsiteY6" fmla="*/ 174945 h 277291"/>
              <a:gd name="connsiteX7" fmla="*/ 73977 w 74043"/>
              <a:gd name="connsiteY7" fmla="*/ 986 h 27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43" h="277291">
                <a:moveTo>
                  <a:pt x="73977" y="986"/>
                </a:moveTo>
                <a:cubicBezTo>
                  <a:pt x="71747" y="16598"/>
                  <a:pt x="12273" y="235161"/>
                  <a:pt x="2609" y="268615"/>
                </a:cubicBezTo>
                <a:cubicBezTo>
                  <a:pt x="-7055" y="302069"/>
                  <a:pt x="13017" y="229958"/>
                  <a:pt x="15991" y="201708"/>
                </a:cubicBezTo>
                <a:cubicBezTo>
                  <a:pt x="18965" y="173458"/>
                  <a:pt x="18221" y="93170"/>
                  <a:pt x="20451" y="99117"/>
                </a:cubicBezTo>
                <a:cubicBezTo>
                  <a:pt x="22681" y="105064"/>
                  <a:pt x="28629" y="233675"/>
                  <a:pt x="29372" y="237392"/>
                </a:cubicBezTo>
                <a:cubicBezTo>
                  <a:pt x="30115" y="241109"/>
                  <a:pt x="27142" y="131827"/>
                  <a:pt x="24912" y="121419"/>
                </a:cubicBezTo>
                <a:cubicBezTo>
                  <a:pt x="22682" y="111011"/>
                  <a:pt x="10044" y="189813"/>
                  <a:pt x="15991" y="174945"/>
                </a:cubicBezTo>
                <a:cubicBezTo>
                  <a:pt x="21938" y="160077"/>
                  <a:pt x="76207" y="-14626"/>
                  <a:pt x="73977" y="9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F3916553-C2C8-87D3-F732-DBCA18C3AC04}"/>
              </a:ext>
            </a:extLst>
          </p:cNvPr>
          <p:cNvSpPr/>
          <p:nvPr/>
        </p:nvSpPr>
        <p:spPr>
          <a:xfrm>
            <a:off x="6109118" y="5219591"/>
            <a:ext cx="100521" cy="355749"/>
          </a:xfrm>
          <a:custGeom>
            <a:avLst/>
            <a:gdLst>
              <a:gd name="connsiteX0" fmla="*/ 99881 w 100521"/>
              <a:gd name="connsiteY0" fmla="*/ 3640 h 355749"/>
              <a:gd name="connsiteX1" fmla="*/ 1750 w 100521"/>
              <a:gd name="connsiteY1" fmla="*/ 351558 h 355749"/>
              <a:gd name="connsiteX2" fmla="*/ 41895 w 100521"/>
              <a:gd name="connsiteY2" fmla="*/ 182060 h 355749"/>
              <a:gd name="connsiteX3" fmla="*/ 99881 w 100521"/>
              <a:gd name="connsiteY3" fmla="*/ 3640 h 35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21" h="355749">
                <a:moveTo>
                  <a:pt x="99881" y="3640"/>
                </a:moveTo>
                <a:cubicBezTo>
                  <a:pt x="93190" y="31890"/>
                  <a:pt x="11414" y="321821"/>
                  <a:pt x="1750" y="351558"/>
                </a:cubicBezTo>
                <a:cubicBezTo>
                  <a:pt x="-7914" y="381295"/>
                  <a:pt x="24796" y="245250"/>
                  <a:pt x="41895" y="182060"/>
                </a:cubicBezTo>
                <a:cubicBezTo>
                  <a:pt x="58994" y="118870"/>
                  <a:pt x="106572" y="-24610"/>
                  <a:pt x="99881" y="3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CF99E9E4-08C0-F51D-8FD0-1E6CB7748F0B}"/>
              </a:ext>
            </a:extLst>
          </p:cNvPr>
          <p:cNvSpPr/>
          <p:nvPr/>
        </p:nvSpPr>
        <p:spPr>
          <a:xfrm>
            <a:off x="5754008" y="5468454"/>
            <a:ext cx="22368" cy="170980"/>
          </a:xfrm>
          <a:custGeom>
            <a:avLst/>
            <a:gdLst>
              <a:gd name="connsiteX0" fmla="*/ 21 w 22368"/>
              <a:gd name="connsiteY0" fmla="*/ 104 h 170980"/>
              <a:gd name="connsiteX1" fmla="*/ 17863 w 22368"/>
              <a:gd name="connsiteY1" fmla="*/ 142840 h 170980"/>
              <a:gd name="connsiteX2" fmla="*/ 13403 w 22368"/>
              <a:gd name="connsiteY2" fmla="*/ 169603 h 170980"/>
              <a:gd name="connsiteX3" fmla="*/ 22324 w 22368"/>
              <a:gd name="connsiteY3" fmla="*/ 120537 h 170980"/>
              <a:gd name="connsiteX4" fmla="*/ 21 w 22368"/>
              <a:gd name="connsiteY4" fmla="*/ 104 h 1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8" h="170980">
                <a:moveTo>
                  <a:pt x="21" y="104"/>
                </a:moveTo>
                <a:cubicBezTo>
                  <a:pt x="-722" y="3821"/>
                  <a:pt x="17863" y="142840"/>
                  <a:pt x="17863" y="142840"/>
                </a:cubicBezTo>
                <a:cubicBezTo>
                  <a:pt x="20093" y="171090"/>
                  <a:pt x="12660" y="173320"/>
                  <a:pt x="13403" y="169603"/>
                </a:cubicBezTo>
                <a:cubicBezTo>
                  <a:pt x="14146" y="165886"/>
                  <a:pt x="23068" y="148043"/>
                  <a:pt x="22324" y="120537"/>
                </a:cubicBezTo>
                <a:cubicBezTo>
                  <a:pt x="21581" y="93031"/>
                  <a:pt x="764" y="-3613"/>
                  <a:pt x="21" y="1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14EC6EE2-9BE3-C268-3FC0-DDC2A81B68F9}"/>
              </a:ext>
            </a:extLst>
          </p:cNvPr>
          <p:cNvSpPr/>
          <p:nvPr/>
        </p:nvSpPr>
        <p:spPr>
          <a:xfrm>
            <a:off x="4398021" y="5142908"/>
            <a:ext cx="26783" cy="196476"/>
          </a:xfrm>
          <a:custGeom>
            <a:avLst/>
            <a:gdLst>
              <a:gd name="connsiteX0" fmla="*/ 20 w 26783"/>
              <a:gd name="connsiteY0" fmla="*/ 34 h 196476"/>
              <a:gd name="connsiteX1" fmla="*/ 22322 w 26783"/>
              <a:gd name="connsiteY1" fmla="*/ 138310 h 196476"/>
              <a:gd name="connsiteX2" fmla="*/ 22322 w 26783"/>
              <a:gd name="connsiteY2" fmla="*/ 196296 h 196476"/>
              <a:gd name="connsiteX3" fmla="*/ 26783 w 26783"/>
              <a:gd name="connsiteY3" fmla="*/ 151691 h 196476"/>
              <a:gd name="connsiteX4" fmla="*/ 20 w 26783"/>
              <a:gd name="connsiteY4" fmla="*/ 34 h 19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3" h="196476">
                <a:moveTo>
                  <a:pt x="20" y="34"/>
                </a:moveTo>
                <a:cubicBezTo>
                  <a:pt x="-723" y="-2196"/>
                  <a:pt x="18605" y="105600"/>
                  <a:pt x="22322" y="138310"/>
                </a:cubicBezTo>
                <a:cubicBezTo>
                  <a:pt x="26039" y="171020"/>
                  <a:pt x="21579" y="194066"/>
                  <a:pt x="22322" y="196296"/>
                </a:cubicBezTo>
                <a:cubicBezTo>
                  <a:pt x="23065" y="198526"/>
                  <a:pt x="26783" y="179941"/>
                  <a:pt x="26783" y="151691"/>
                </a:cubicBezTo>
                <a:cubicBezTo>
                  <a:pt x="26783" y="123441"/>
                  <a:pt x="763" y="2264"/>
                  <a:pt x="2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42DCA206-BC02-2F26-3CE8-03060E25C31D}"/>
              </a:ext>
            </a:extLst>
          </p:cNvPr>
          <p:cNvSpPr/>
          <p:nvPr/>
        </p:nvSpPr>
        <p:spPr>
          <a:xfrm>
            <a:off x="4803817" y="4272976"/>
            <a:ext cx="35871" cy="473292"/>
          </a:xfrm>
          <a:custGeom>
            <a:avLst/>
            <a:gdLst>
              <a:gd name="connsiteX0" fmla="*/ 35812 w 35871"/>
              <a:gd name="connsiteY0" fmla="*/ 171 h 473292"/>
              <a:gd name="connsiteX1" fmla="*/ 9049 w 35871"/>
              <a:gd name="connsiteY1" fmla="*/ 263340 h 473292"/>
              <a:gd name="connsiteX2" fmla="*/ 26891 w 35871"/>
              <a:gd name="connsiteY2" fmla="*/ 472983 h 473292"/>
              <a:gd name="connsiteX3" fmla="*/ 128 w 35871"/>
              <a:gd name="connsiteY3" fmla="*/ 303484 h 473292"/>
              <a:gd name="connsiteX4" fmla="*/ 35812 w 35871"/>
              <a:gd name="connsiteY4" fmla="*/ 171 h 4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1" h="473292">
                <a:moveTo>
                  <a:pt x="35812" y="171"/>
                </a:moveTo>
                <a:cubicBezTo>
                  <a:pt x="37299" y="-6520"/>
                  <a:pt x="10536" y="184538"/>
                  <a:pt x="9049" y="263340"/>
                </a:cubicBezTo>
                <a:cubicBezTo>
                  <a:pt x="7562" y="342142"/>
                  <a:pt x="28378" y="466292"/>
                  <a:pt x="26891" y="472983"/>
                </a:cubicBezTo>
                <a:cubicBezTo>
                  <a:pt x="25404" y="479674"/>
                  <a:pt x="-2102" y="376339"/>
                  <a:pt x="128" y="303484"/>
                </a:cubicBezTo>
                <a:cubicBezTo>
                  <a:pt x="2358" y="230629"/>
                  <a:pt x="34325" y="6862"/>
                  <a:pt x="3581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053CED0C-D6BA-5986-3929-DFA1EA3A6ED0}"/>
              </a:ext>
            </a:extLst>
          </p:cNvPr>
          <p:cNvSpPr/>
          <p:nvPr/>
        </p:nvSpPr>
        <p:spPr>
          <a:xfrm>
            <a:off x="4268651" y="4553946"/>
            <a:ext cx="66799" cy="250864"/>
          </a:xfrm>
          <a:custGeom>
            <a:avLst/>
            <a:gdLst>
              <a:gd name="connsiteX0" fmla="*/ 36 w 66799"/>
              <a:gd name="connsiteY0" fmla="*/ 212 h 250864"/>
              <a:gd name="connsiteX1" fmla="*/ 53562 w 66799"/>
              <a:gd name="connsiteY1" fmla="*/ 156329 h 250864"/>
              <a:gd name="connsiteX2" fmla="*/ 62483 w 66799"/>
              <a:gd name="connsiteY2" fmla="*/ 249999 h 250864"/>
              <a:gd name="connsiteX3" fmla="*/ 62483 w 66799"/>
              <a:gd name="connsiteY3" fmla="*/ 192013 h 250864"/>
              <a:gd name="connsiteX4" fmla="*/ 36 w 66799"/>
              <a:gd name="connsiteY4" fmla="*/ 212 h 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9" h="250864">
                <a:moveTo>
                  <a:pt x="36" y="212"/>
                </a:moveTo>
                <a:cubicBezTo>
                  <a:pt x="-1451" y="-5735"/>
                  <a:pt x="43154" y="114698"/>
                  <a:pt x="53562" y="156329"/>
                </a:cubicBezTo>
                <a:cubicBezTo>
                  <a:pt x="63970" y="197960"/>
                  <a:pt x="60996" y="244052"/>
                  <a:pt x="62483" y="249999"/>
                </a:cubicBezTo>
                <a:cubicBezTo>
                  <a:pt x="63970" y="255946"/>
                  <a:pt x="71404" y="230671"/>
                  <a:pt x="62483" y="192013"/>
                </a:cubicBezTo>
                <a:cubicBezTo>
                  <a:pt x="53562" y="153356"/>
                  <a:pt x="1523" y="6159"/>
                  <a:pt x="36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DFC32C65-6DB4-9B1B-47CD-98109E2C93EB}"/>
              </a:ext>
            </a:extLst>
          </p:cNvPr>
          <p:cNvSpPr/>
          <p:nvPr/>
        </p:nvSpPr>
        <p:spPr>
          <a:xfrm>
            <a:off x="6083895" y="4469092"/>
            <a:ext cx="137475" cy="210412"/>
          </a:xfrm>
          <a:custGeom>
            <a:avLst/>
            <a:gdLst>
              <a:gd name="connsiteX0" fmla="*/ 58197 w 137475"/>
              <a:gd name="connsiteY0" fmla="*/ 317 h 210412"/>
              <a:gd name="connsiteX1" fmla="*/ 129565 w 137475"/>
              <a:gd name="connsiteY1" fmla="*/ 107368 h 210412"/>
              <a:gd name="connsiteX2" fmla="*/ 210 w 137475"/>
              <a:gd name="connsiteY2" fmla="*/ 209960 h 210412"/>
              <a:gd name="connsiteX3" fmla="*/ 98341 w 137475"/>
              <a:gd name="connsiteY3" fmla="*/ 143052 h 210412"/>
              <a:gd name="connsiteX4" fmla="*/ 62657 w 137475"/>
              <a:gd name="connsiteY4" fmla="*/ 98448 h 210412"/>
              <a:gd name="connsiteX5" fmla="*/ 134025 w 137475"/>
              <a:gd name="connsiteY5" fmla="*/ 134131 h 210412"/>
              <a:gd name="connsiteX6" fmla="*/ 120644 w 137475"/>
              <a:gd name="connsiteY6" fmla="*/ 76145 h 210412"/>
              <a:gd name="connsiteX7" fmla="*/ 58197 w 137475"/>
              <a:gd name="connsiteY7" fmla="*/ 317 h 2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75" h="210412">
                <a:moveTo>
                  <a:pt x="58197" y="317"/>
                </a:moveTo>
                <a:cubicBezTo>
                  <a:pt x="59684" y="5521"/>
                  <a:pt x="139229" y="72428"/>
                  <a:pt x="129565" y="107368"/>
                </a:cubicBezTo>
                <a:cubicBezTo>
                  <a:pt x="119901" y="142308"/>
                  <a:pt x="5414" y="204013"/>
                  <a:pt x="210" y="209960"/>
                </a:cubicBezTo>
                <a:cubicBezTo>
                  <a:pt x="-4994" y="215907"/>
                  <a:pt x="87933" y="161637"/>
                  <a:pt x="98341" y="143052"/>
                </a:cubicBezTo>
                <a:cubicBezTo>
                  <a:pt x="108749" y="124467"/>
                  <a:pt x="56710" y="99935"/>
                  <a:pt x="62657" y="98448"/>
                </a:cubicBezTo>
                <a:cubicBezTo>
                  <a:pt x="68604" y="96961"/>
                  <a:pt x="124361" y="137848"/>
                  <a:pt x="134025" y="134131"/>
                </a:cubicBezTo>
                <a:cubicBezTo>
                  <a:pt x="143690" y="130414"/>
                  <a:pt x="131052" y="96961"/>
                  <a:pt x="120644" y="76145"/>
                </a:cubicBezTo>
                <a:cubicBezTo>
                  <a:pt x="110236" y="55330"/>
                  <a:pt x="56710" y="-4887"/>
                  <a:pt x="58197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23BD0922-B11A-AE6D-4BD3-3DFA26BBD73B}"/>
              </a:ext>
            </a:extLst>
          </p:cNvPr>
          <p:cNvSpPr/>
          <p:nvPr/>
        </p:nvSpPr>
        <p:spPr>
          <a:xfrm>
            <a:off x="3803630" y="4136998"/>
            <a:ext cx="57023" cy="149311"/>
          </a:xfrm>
          <a:custGeom>
            <a:avLst/>
            <a:gdLst>
              <a:gd name="connsiteX0" fmla="*/ 50820 w 57023"/>
              <a:gd name="connsiteY0" fmla="*/ 27 h 149311"/>
              <a:gd name="connsiteX1" fmla="*/ 47645 w 57023"/>
              <a:gd name="connsiteY1" fmla="*/ 95277 h 149311"/>
              <a:gd name="connsiteX2" fmla="*/ 20 w 57023"/>
              <a:gd name="connsiteY2" fmla="*/ 149252 h 149311"/>
              <a:gd name="connsiteX3" fmla="*/ 53995 w 57023"/>
              <a:gd name="connsiteY3" fmla="*/ 85752 h 149311"/>
              <a:gd name="connsiteX4" fmla="*/ 50820 w 57023"/>
              <a:gd name="connsiteY4" fmla="*/ 27 h 1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23" h="149311">
                <a:moveTo>
                  <a:pt x="50820" y="27"/>
                </a:moveTo>
                <a:cubicBezTo>
                  <a:pt x="49762" y="1615"/>
                  <a:pt x="56112" y="70406"/>
                  <a:pt x="47645" y="95277"/>
                </a:cubicBezTo>
                <a:cubicBezTo>
                  <a:pt x="39178" y="120148"/>
                  <a:pt x="-1038" y="150840"/>
                  <a:pt x="20" y="149252"/>
                </a:cubicBezTo>
                <a:cubicBezTo>
                  <a:pt x="1078" y="147664"/>
                  <a:pt x="46058" y="104802"/>
                  <a:pt x="53995" y="85752"/>
                </a:cubicBezTo>
                <a:cubicBezTo>
                  <a:pt x="61932" y="66702"/>
                  <a:pt x="51878" y="-1561"/>
                  <a:pt x="5082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8FA8AC4E-6885-FB64-7504-68F2AA2A3EF1}"/>
              </a:ext>
            </a:extLst>
          </p:cNvPr>
          <p:cNvSpPr/>
          <p:nvPr/>
        </p:nvSpPr>
        <p:spPr>
          <a:xfrm>
            <a:off x="3771882" y="4286250"/>
            <a:ext cx="98443" cy="501711"/>
          </a:xfrm>
          <a:custGeom>
            <a:avLst/>
            <a:gdLst>
              <a:gd name="connsiteX0" fmla="*/ 98443 w 98443"/>
              <a:gd name="connsiteY0" fmla="*/ 0 h 501711"/>
              <a:gd name="connsiteX1" fmla="*/ 57168 w 98443"/>
              <a:gd name="connsiteY1" fmla="*/ 155575 h 501711"/>
              <a:gd name="connsiteX2" fmla="*/ 44468 w 98443"/>
              <a:gd name="connsiteY2" fmla="*/ 390525 h 501711"/>
              <a:gd name="connsiteX3" fmla="*/ 50818 w 98443"/>
              <a:gd name="connsiteY3" fmla="*/ 365125 h 501711"/>
              <a:gd name="connsiteX4" fmla="*/ 18 w 98443"/>
              <a:gd name="connsiteY4" fmla="*/ 501650 h 501711"/>
              <a:gd name="connsiteX5" fmla="*/ 57168 w 98443"/>
              <a:gd name="connsiteY5" fmla="*/ 346075 h 501711"/>
              <a:gd name="connsiteX6" fmla="*/ 50818 w 98443"/>
              <a:gd name="connsiteY6" fmla="*/ 323850 h 501711"/>
              <a:gd name="connsiteX7" fmla="*/ 31768 w 98443"/>
              <a:gd name="connsiteY7" fmla="*/ 152400 h 501711"/>
              <a:gd name="connsiteX8" fmla="*/ 31768 w 98443"/>
              <a:gd name="connsiteY8" fmla="*/ 254000 h 501711"/>
              <a:gd name="connsiteX9" fmla="*/ 41293 w 98443"/>
              <a:gd name="connsiteY9" fmla="*/ 133350 h 501711"/>
              <a:gd name="connsiteX10" fmla="*/ 28593 w 98443"/>
              <a:gd name="connsiteY10" fmla="*/ 168275 h 501711"/>
              <a:gd name="connsiteX11" fmla="*/ 98443 w 98443"/>
              <a:gd name="connsiteY11" fmla="*/ 0 h 5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43" h="501711">
                <a:moveTo>
                  <a:pt x="98443" y="0"/>
                </a:moveTo>
                <a:cubicBezTo>
                  <a:pt x="82303" y="45244"/>
                  <a:pt x="66164" y="90488"/>
                  <a:pt x="57168" y="155575"/>
                </a:cubicBezTo>
                <a:cubicBezTo>
                  <a:pt x="48172" y="220662"/>
                  <a:pt x="45526" y="355600"/>
                  <a:pt x="44468" y="390525"/>
                </a:cubicBezTo>
                <a:cubicBezTo>
                  <a:pt x="43410" y="425450"/>
                  <a:pt x="58226" y="346604"/>
                  <a:pt x="50818" y="365125"/>
                </a:cubicBezTo>
                <a:cubicBezTo>
                  <a:pt x="43410" y="383646"/>
                  <a:pt x="-1040" y="504825"/>
                  <a:pt x="18" y="501650"/>
                </a:cubicBezTo>
                <a:cubicBezTo>
                  <a:pt x="1076" y="498475"/>
                  <a:pt x="48701" y="375708"/>
                  <a:pt x="57168" y="346075"/>
                </a:cubicBezTo>
                <a:cubicBezTo>
                  <a:pt x="65635" y="316442"/>
                  <a:pt x="55051" y="356129"/>
                  <a:pt x="50818" y="323850"/>
                </a:cubicBezTo>
                <a:cubicBezTo>
                  <a:pt x="46585" y="291571"/>
                  <a:pt x="34943" y="164042"/>
                  <a:pt x="31768" y="152400"/>
                </a:cubicBezTo>
                <a:cubicBezTo>
                  <a:pt x="28593" y="140758"/>
                  <a:pt x="30181" y="257175"/>
                  <a:pt x="31768" y="254000"/>
                </a:cubicBezTo>
                <a:cubicBezTo>
                  <a:pt x="33355" y="250825"/>
                  <a:pt x="41822" y="147638"/>
                  <a:pt x="41293" y="133350"/>
                </a:cubicBezTo>
                <a:cubicBezTo>
                  <a:pt x="40764" y="119063"/>
                  <a:pt x="28593" y="168275"/>
                  <a:pt x="28593" y="168275"/>
                </a:cubicBezTo>
                <a:lnTo>
                  <a:pt x="984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F67C6007-C7E5-FD7C-F514-B7F2DA1D69C0}"/>
              </a:ext>
            </a:extLst>
          </p:cNvPr>
          <p:cNvSpPr/>
          <p:nvPr/>
        </p:nvSpPr>
        <p:spPr>
          <a:xfrm>
            <a:off x="6187841" y="4337046"/>
            <a:ext cx="200491" cy="520792"/>
          </a:xfrm>
          <a:custGeom>
            <a:avLst/>
            <a:gdLst>
              <a:gd name="connsiteX0" fmla="*/ 234 w 200491"/>
              <a:gd name="connsiteY0" fmla="*/ 4 h 520792"/>
              <a:gd name="connsiteX1" fmla="*/ 171684 w 200491"/>
              <a:gd name="connsiteY1" fmla="*/ 225429 h 520792"/>
              <a:gd name="connsiteX2" fmla="*/ 178034 w 200491"/>
              <a:gd name="connsiteY2" fmla="*/ 330204 h 520792"/>
              <a:gd name="connsiteX3" fmla="*/ 193909 w 200491"/>
              <a:gd name="connsiteY3" fmla="*/ 304804 h 520792"/>
              <a:gd name="connsiteX4" fmla="*/ 95484 w 200491"/>
              <a:gd name="connsiteY4" fmla="*/ 520704 h 520792"/>
              <a:gd name="connsiteX5" fmla="*/ 200259 w 200491"/>
              <a:gd name="connsiteY5" fmla="*/ 276229 h 520792"/>
              <a:gd name="connsiteX6" fmla="*/ 124059 w 200491"/>
              <a:gd name="connsiteY6" fmla="*/ 161929 h 520792"/>
              <a:gd name="connsiteX7" fmla="*/ 133584 w 200491"/>
              <a:gd name="connsiteY7" fmla="*/ 219079 h 520792"/>
              <a:gd name="connsiteX8" fmla="*/ 234 w 200491"/>
              <a:gd name="connsiteY8" fmla="*/ 4 h 52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1" h="520792">
                <a:moveTo>
                  <a:pt x="234" y="4"/>
                </a:moveTo>
                <a:cubicBezTo>
                  <a:pt x="6584" y="1062"/>
                  <a:pt x="142051" y="170396"/>
                  <a:pt x="171684" y="225429"/>
                </a:cubicBezTo>
                <a:cubicBezTo>
                  <a:pt x="201317" y="280462"/>
                  <a:pt x="174330" y="316975"/>
                  <a:pt x="178034" y="330204"/>
                </a:cubicBezTo>
                <a:cubicBezTo>
                  <a:pt x="181738" y="343433"/>
                  <a:pt x="207667" y="273054"/>
                  <a:pt x="193909" y="304804"/>
                </a:cubicBezTo>
                <a:cubicBezTo>
                  <a:pt x="180151" y="336554"/>
                  <a:pt x="94426" y="525466"/>
                  <a:pt x="95484" y="520704"/>
                </a:cubicBezTo>
                <a:cubicBezTo>
                  <a:pt x="96542" y="515942"/>
                  <a:pt x="195496" y="336025"/>
                  <a:pt x="200259" y="276229"/>
                </a:cubicBezTo>
                <a:cubicBezTo>
                  <a:pt x="205022" y="216433"/>
                  <a:pt x="135172" y="171454"/>
                  <a:pt x="124059" y="161929"/>
                </a:cubicBezTo>
                <a:cubicBezTo>
                  <a:pt x="112947" y="152404"/>
                  <a:pt x="148930" y="243421"/>
                  <a:pt x="133584" y="219079"/>
                </a:cubicBezTo>
                <a:cubicBezTo>
                  <a:pt x="118238" y="194737"/>
                  <a:pt x="-6116" y="-1054"/>
                  <a:pt x="23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6805FB3-4735-DA5E-C813-072F7E370AAF}"/>
              </a:ext>
            </a:extLst>
          </p:cNvPr>
          <p:cNvSpPr/>
          <p:nvPr/>
        </p:nvSpPr>
        <p:spPr>
          <a:xfrm>
            <a:off x="6448403" y="4619105"/>
            <a:ext cx="124125" cy="1153053"/>
          </a:xfrm>
          <a:custGeom>
            <a:avLst/>
            <a:gdLst>
              <a:gd name="connsiteX0" fmla="*/ 22 w 124125"/>
              <a:gd name="connsiteY0" fmla="*/ 520 h 1153053"/>
              <a:gd name="connsiteX1" fmla="*/ 104797 w 124125"/>
              <a:gd name="connsiteY1" fmla="*/ 556145 h 1153053"/>
              <a:gd name="connsiteX2" fmla="*/ 104797 w 124125"/>
              <a:gd name="connsiteY2" fmla="*/ 492645 h 1153053"/>
              <a:gd name="connsiteX3" fmla="*/ 104797 w 124125"/>
              <a:gd name="connsiteY3" fmla="*/ 806970 h 1153053"/>
              <a:gd name="connsiteX4" fmla="*/ 82572 w 124125"/>
              <a:gd name="connsiteY4" fmla="*/ 679970 h 1153053"/>
              <a:gd name="connsiteX5" fmla="*/ 25422 w 124125"/>
              <a:gd name="connsiteY5" fmla="*/ 1153045 h 1153053"/>
              <a:gd name="connsiteX6" fmla="*/ 92097 w 124125"/>
              <a:gd name="connsiteY6" fmla="*/ 667270 h 1153053"/>
              <a:gd name="connsiteX7" fmla="*/ 88922 w 124125"/>
              <a:gd name="connsiteY7" fmla="*/ 699020 h 1153053"/>
              <a:gd name="connsiteX8" fmla="*/ 123847 w 124125"/>
              <a:gd name="connsiteY8" fmla="*/ 333895 h 1153053"/>
              <a:gd name="connsiteX9" fmla="*/ 104797 w 124125"/>
              <a:gd name="connsiteY9" fmla="*/ 495820 h 1153053"/>
              <a:gd name="connsiteX10" fmla="*/ 95272 w 124125"/>
              <a:gd name="connsiteY10" fmla="*/ 441845 h 1153053"/>
              <a:gd name="connsiteX11" fmla="*/ 95272 w 124125"/>
              <a:gd name="connsiteY11" fmla="*/ 454545 h 1153053"/>
              <a:gd name="connsiteX12" fmla="*/ 22 w 124125"/>
              <a:gd name="connsiteY12" fmla="*/ 520 h 115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125" h="1153053">
                <a:moveTo>
                  <a:pt x="22" y="520"/>
                </a:moveTo>
                <a:cubicBezTo>
                  <a:pt x="1610" y="17453"/>
                  <a:pt x="87335" y="474124"/>
                  <a:pt x="104797" y="556145"/>
                </a:cubicBezTo>
                <a:cubicBezTo>
                  <a:pt x="122260" y="638166"/>
                  <a:pt x="104797" y="492645"/>
                  <a:pt x="104797" y="492645"/>
                </a:cubicBezTo>
                <a:cubicBezTo>
                  <a:pt x="104797" y="534449"/>
                  <a:pt x="108501" y="775749"/>
                  <a:pt x="104797" y="806970"/>
                </a:cubicBezTo>
                <a:cubicBezTo>
                  <a:pt x="101093" y="838191"/>
                  <a:pt x="95801" y="622291"/>
                  <a:pt x="82572" y="679970"/>
                </a:cubicBezTo>
                <a:cubicBezTo>
                  <a:pt x="69343" y="737649"/>
                  <a:pt x="23834" y="1155162"/>
                  <a:pt x="25422" y="1153045"/>
                </a:cubicBezTo>
                <a:cubicBezTo>
                  <a:pt x="27010" y="1150928"/>
                  <a:pt x="81514" y="742941"/>
                  <a:pt x="92097" y="667270"/>
                </a:cubicBezTo>
                <a:cubicBezTo>
                  <a:pt x="102680" y="591599"/>
                  <a:pt x="83630" y="754582"/>
                  <a:pt x="88922" y="699020"/>
                </a:cubicBezTo>
                <a:cubicBezTo>
                  <a:pt x="94214" y="643458"/>
                  <a:pt x="121201" y="367762"/>
                  <a:pt x="123847" y="333895"/>
                </a:cubicBezTo>
                <a:cubicBezTo>
                  <a:pt x="126493" y="300028"/>
                  <a:pt x="109560" y="477828"/>
                  <a:pt x="104797" y="495820"/>
                </a:cubicBezTo>
                <a:cubicBezTo>
                  <a:pt x="100035" y="513812"/>
                  <a:pt x="95272" y="441845"/>
                  <a:pt x="95272" y="441845"/>
                </a:cubicBezTo>
                <a:cubicBezTo>
                  <a:pt x="93685" y="434966"/>
                  <a:pt x="107443" y="524395"/>
                  <a:pt x="95272" y="454545"/>
                </a:cubicBezTo>
                <a:cubicBezTo>
                  <a:pt x="83101" y="384695"/>
                  <a:pt x="-1566" y="-16413"/>
                  <a:pt x="22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D1EC2277-C527-A3F6-856D-9982648EA18C}"/>
              </a:ext>
            </a:extLst>
          </p:cNvPr>
          <p:cNvSpPr/>
          <p:nvPr/>
        </p:nvSpPr>
        <p:spPr>
          <a:xfrm>
            <a:off x="6143308" y="5348663"/>
            <a:ext cx="102030" cy="345179"/>
          </a:xfrm>
          <a:custGeom>
            <a:avLst/>
            <a:gdLst>
              <a:gd name="connsiteX0" fmla="*/ 101917 w 102030"/>
              <a:gd name="connsiteY0" fmla="*/ 1212 h 345179"/>
              <a:gd name="connsiteX1" fmla="*/ 28892 w 102030"/>
              <a:gd name="connsiteY1" fmla="*/ 204412 h 345179"/>
              <a:gd name="connsiteX2" fmla="*/ 317 w 102030"/>
              <a:gd name="connsiteY2" fmla="*/ 344112 h 345179"/>
              <a:gd name="connsiteX3" fmla="*/ 44767 w 102030"/>
              <a:gd name="connsiteY3" fmla="*/ 131387 h 345179"/>
              <a:gd name="connsiteX4" fmla="*/ 101917 w 102030"/>
              <a:gd name="connsiteY4" fmla="*/ 1212 h 34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30" h="345179">
                <a:moveTo>
                  <a:pt x="101917" y="1212"/>
                </a:moveTo>
                <a:cubicBezTo>
                  <a:pt x="99271" y="13383"/>
                  <a:pt x="45825" y="147262"/>
                  <a:pt x="28892" y="204412"/>
                </a:cubicBezTo>
                <a:cubicBezTo>
                  <a:pt x="11959" y="261562"/>
                  <a:pt x="-2329" y="356283"/>
                  <a:pt x="317" y="344112"/>
                </a:cubicBezTo>
                <a:cubicBezTo>
                  <a:pt x="2963" y="331941"/>
                  <a:pt x="29421" y="191712"/>
                  <a:pt x="44767" y="131387"/>
                </a:cubicBezTo>
                <a:cubicBezTo>
                  <a:pt x="60113" y="71062"/>
                  <a:pt x="104563" y="-10959"/>
                  <a:pt x="101917" y="1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325CF14D-0FB6-9102-DEE7-F19DFD768565}"/>
              </a:ext>
            </a:extLst>
          </p:cNvPr>
          <p:cNvSpPr/>
          <p:nvPr/>
        </p:nvSpPr>
        <p:spPr>
          <a:xfrm>
            <a:off x="6352806" y="4466743"/>
            <a:ext cx="413122" cy="1336848"/>
          </a:xfrm>
          <a:custGeom>
            <a:avLst/>
            <a:gdLst>
              <a:gd name="connsiteX0" fmla="*/ 369 w 413122"/>
              <a:gd name="connsiteY0" fmla="*/ 482 h 1336848"/>
              <a:gd name="connsiteX1" fmla="*/ 225794 w 413122"/>
              <a:gd name="connsiteY1" fmla="*/ 410057 h 1336848"/>
              <a:gd name="connsiteX2" fmla="*/ 225794 w 413122"/>
              <a:gd name="connsiteY2" fmla="*/ 381482 h 1336848"/>
              <a:gd name="connsiteX3" fmla="*/ 251194 w 413122"/>
              <a:gd name="connsiteY3" fmla="*/ 635482 h 1336848"/>
              <a:gd name="connsiteX4" fmla="*/ 260719 w 413122"/>
              <a:gd name="connsiteY4" fmla="*/ 546582 h 1336848"/>
              <a:gd name="connsiteX5" fmla="*/ 305169 w 413122"/>
              <a:gd name="connsiteY5" fmla="*/ 797407 h 1336848"/>
              <a:gd name="connsiteX6" fmla="*/ 311519 w 413122"/>
              <a:gd name="connsiteY6" fmla="*/ 743432 h 1336848"/>
              <a:gd name="connsiteX7" fmla="*/ 209919 w 413122"/>
              <a:gd name="connsiteY7" fmla="*/ 1108557 h 1336848"/>
              <a:gd name="connsiteX8" fmla="*/ 241669 w 413122"/>
              <a:gd name="connsiteY8" fmla="*/ 991082 h 1336848"/>
              <a:gd name="connsiteX9" fmla="*/ 168644 w 413122"/>
              <a:gd name="connsiteY9" fmla="*/ 1327632 h 1336848"/>
              <a:gd name="connsiteX10" fmla="*/ 235319 w 413122"/>
              <a:gd name="connsiteY10" fmla="*/ 1222857 h 1336848"/>
              <a:gd name="connsiteX11" fmla="*/ 368669 w 413122"/>
              <a:gd name="connsiteY11" fmla="*/ 1019657 h 1336848"/>
              <a:gd name="connsiteX12" fmla="*/ 282944 w 413122"/>
              <a:gd name="connsiteY12" fmla="*/ 314807 h 1336848"/>
              <a:gd name="connsiteX13" fmla="*/ 413119 w 413122"/>
              <a:gd name="connsiteY13" fmla="*/ 492607 h 1336848"/>
              <a:gd name="connsiteX14" fmla="*/ 286119 w 413122"/>
              <a:gd name="connsiteY14" fmla="*/ 330682 h 1336848"/>
              <a:gd name="connsiteX15" fmla="*/ 369 w 413122"/>
              <a:gd name="connsiteY15" fmla="*/ 482 h 13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122" h="1336848">
                <a:moveTo>
                  <a:pt x="369" y="482"/>
                </a:moveTo>
                <a:cubicBezTo>
                  <a:pt x="-9685" y="13711"/>
                  <a:pt x="188223" y="346557"/>
                  <a:pt x="225794" y="410057"/>
                </a:cubicBezTo>
                <a:cubicBezTo>
                  <a:pt x="263365" y="473557"/>
                  <a:pt x="221561" y="343911"/>
                  <a:pt x="225794" y="381482"/>
                </a:cubicBezTo>
                <a:cubicBezTo>
                  <a:pt x="230027" y="419053"/>
                  <a:pt x="245373" y="607965"/>
                  <a:pt x="251194" y="635482"/>
                </a:cubicBezTo>
                <a:cubicBezTo>
                  <a:pt x="257015" y="662999"/>
                  <a:pt x="251723" y="519595"/>
                  <a:pt x="260719" y="546582"/>
                </a:cubicBezTo>
                <a:cubicBezTo>
                  <a:pt x="269715" y="573569"/>
                  <a:pt x="296702" y="764599"/>
                  <a:pt x="305169" y="797407"/>
                </a:cubicBezTo>
                <a:cubicBezTo>
                  <a:pt x="313636" y="830215"/>
                  <a:pt x="327394" y="691574"/>
                  <a:pt x="311519" y="743432"/>
                </a:cubicBezTo>
                <a:cubicBezTo>
                  <a:pt x="295644" y="795290"/>
                  <a:pt x="221561" y="1067282"/>
                  <a:pt x="209919" y="1108557"/>
                </a:cubicBezTo>
                <a:cubicBezTo>
                  <a:pt x="198277" y="1149832"/>
                  <a:pt x="248548" y="954570"/>
                  <a:pt x="241669" y="991082"/>
                </a:cubicBezTo>
                <a:cubicBezTo>
                  <a:pt x="234790" y="1027594"/>
                  <a:pt x="169702" y="1289003"/>
                  <a:pt x="168644" y="1327632"/>
                </a:cubicBezTo>
                <a:cubicBezTo>
                  <a:pt x="167586" y="1366261"/>
                  <a:pt x="201981" y="1274186"/>
                  <a:pt x="235319" y="1222857"/>
                </a:cubicBezTo>
                <a:cubicBezTo>
                  <a:pt x="268657" y="1171528"/>
                  <a:pt x="360732" y="1170999"/>
                  <a:pt x="368669" y="1019657"/>
                </a:cubicBezTo>
                <a:cubicBezTo>
                  <a:pt x="376606" y="868315"/>
                  <a:pt x="275536" y="402649"/>
                  <a:pt x="282944" y="314807"/>
                </a:cubicBezTo>
                <a:cubicBezTo>
                  <a:pt x="290352" y="226965"/>
                  <a:pt x="412590" y="489961"/>
                  <a:pt x="413119" y="492607"/>
                </a:cubicBezTo>
                <a:cubicBezTo>
                  <a:pt x="413648" y="495253"/>
                  <a:pt x="351736" y="411644"/>
                  <a:pt x="286119" y="330682"/>
                </a:cubicBezTo>
                <a:cubicBezTo>
                  <a:pt x="220502" y="249720"/>
                  <a:pt x="10423" y="-12747"/>
                  <a:pt x="369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68CA8D71-655F-0DD7-02B8-8D73AF680BB5}"/>
              </a:ext>
            </a:extLst>
          </p:cNvPr>
          <p:cNvSpPr/>
          <p:nvPr/>
        </p:nvSpPr>
        <p:spPr>
          <a:xfrm>
            <a:off x="6175338" y="3186203"/>
            <a:ext cx="522217" cy="1543288"/>
          </a:xfrm>
          <a:custGeom>
            <a:avLst/>
            <a:gdLst>
              <a:gd name="connsiteX0" fmla="*/ 37 w 522217"/>
              <a:gd name="connsiteY0" fmla="*/ 7847 h 1543288"/>
              <a:gd name="connsiteX1" fmla="*/ 234987 w 522217"/>
              <a:gd name="connsiteY1" fmla="*/ 1093697 h 1543288"/>
              <a:gd name="connsiteX2" fmla="*/ 219112 w 522217"/>
              <a:gd name="connsiteY2" fmla="*/ 1090522 h 1543288"/>
              <a:gd name="connsiteX3" fmla="*/ 390562 w 522217"/>
              <a:gd name="connsiteY3" fmla="*/ 1420722 h 1543288"/>
              <a:gd name="connsiteX4" fmla="*/ 473112 w 522217"/>
              <a:gd name="connsiteY4" fmla="*/ 1442947 h 1543288"/>
              <a:gd name="connsiteX5" fmla="*/ 492162 w 522217"/>
              <a:gd name="connsiteY5" fmla="*/ 1474697 h 1543288"/>
              <a:gd name="connsiteX6" fmla="*/ 514387 w 522217"/>
              <a:gd name="connsiteY6" fmla="*/ 439647 h 1543288"/>
              <a:gd name="connsiteX7" fmla="*/ 495337 w 522217"/>
              <a:gd name="connsiteY7" fmla="*/ 712697 h 1543288"/>
              <a:gd name="connsiteX8" fmla="*/ 241337 w 522217"/>
              <a:gd name="connsiteY8" fmla="*/ 61822 h 1543288"/>
              <a:gd name="connsiteX9" fmla="*/ 460412 w 522217"/>
              <a:gd name="connsiteY9" fmla="*/ 719047 h 1543288"/>
              <a:gd name="connsiteX10" fmla="*/ 358812 w 522217"/>
              <a:gd name="connsiteY10" fmla="*/ 626972 h 1543288"/>
              <a:gd name="connsiteX11" fmla="*/ 209587 w 522217"/>
              <a:gd name="connsiteY11" fmla="*/ 58647 h 1543288"/>
              <a:gd name="connsiteX12" fmla="*/ 304837 w 522217"/>
              <a:gd name="connsiteY12" fmla="*/ 582522 h 1543288"/>
              <a:gd name="connsiteX13" fmla="*/ 254037 w 522217"/>
              <a:gd name="connsiteY13" fmla="*/ 633322 h 1543288"/>
              <a:gd name="connsiteX14" fmla="*/ 107987 w 522217"/>
              <a:gd name="connsiteY14" fmla="*/ 252322 h 1543288"/>
              <a:gd name="connsiteX15" fmla="*/ 254037 w 522217"/>
              <a:gd name="connsiteY15" fmla="*/ 588872 h 1543288"/>
              <a:gd name="connsiteX16" fmla="*/ 37 w 522217"/>
              <a:gd name="connsiteY16" fmla="*/ 7847 h 154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217" h="1543288">
                <a:moveTo>
                  <a:pt x="37" y="7847"/>
                </a:moveTo>
                <a:cubicBezTo>
                  <a:pt x="-3138" y="91984"/>
                  <a:pt x="198474" y="913251"/>
                  <a:pt x="234987" y="1093697"/>
                </a:cubicBezTo>
                <a:cubicBezTo>
                  <a:pt x="271500" y="1274143"/>
                  <a:pt x="193183" y="1036018"/>
                  <a:pt x="219112" y="1090522"/>
                </a:cubicBezTo>
                <a:cubicBezTo>
                  <a:pt x="245041" y="1145026"/>
                  <a:pt x="348229" y="1361985"/>
                  <a:pt x="390562" y="1420722"/>
                </a:cubicBezTo>
                <a:cubicBezTo>
                  <a:pt x="432895" y="1479459"/>
                  <a:pt x="456179" y="1433951"/>
                  <a:pt x="473112" y="1442947"/>
                </a:cubicBezTo>
                <a:cubicBezTo>
                  <a:pt x="490045" y="1451943"/>
                  <a:pt x="485283" y="1641914"/>
                  <a:pt x="492162" y="1474697"/>
                </a:cubicBezTo>
                <a:cubicBezTo>
                  <a:pt x="499041" y="1307480"/>
                  <a:pt x="513858" y="566647"/>
                  <a:pt x="514387" y="439647"/>
                </a:cubicBezTo>
                <a:cubicBezTo>
                  <a:pt x="514916" y="312647"/>
                  <a:pt x="540845" y="775668"/>
                  <a:pt x="495337" y="712697"/>
                </a:cubicBezTo>
                <a:cubicBezTo>
                  <a:pt x="449829" y="649726"/>
                  <a:pt x="247158" y="60764"/>
                  <a:pt x="241337" y="61822"/>
                </a:cubicBezTo>
                <a:cubicBezTo>
                  <a:pt x="235516" y="62880"/>
                  <a:pt x="440833" y="624855"/>
                  <a:pt x="460412" y="719047"/>
                </a:cubicBezTo>
                <a:cubicBezTo>
                  <a:pt x="479991" y="813239"/>
                  <a:pt x="400616" y="737039"/>
                  <a:pt x="358812" y="626972"/>
                </a:cubicBezTo>
                <a:cubicBezTo>
                  <a:pt x="317008" y="516905"/>
                  <a:pt x="218583" y="66055"/>
                  <a:pt x="209587" y="58647"/>
                </a:cubicBezTo>
                <a:cubicBezTo>
                  <a:pt x="200591" y="51239"/>
                  <a:pt x="297429" y="486743"/>
                  <a:pt x="304837" y="582522"/>
                </a:cubicBezTo>
                <a:cubicBezTo>
                  <a:pt x="312245" y="678301"/>
                  <a:pt x="286845" y="688355"/>
                  <a:pt x="254037" y="633322"/>
                </a:cubicBezTo>
                <a:cubicBezTo>
                  <a:pt x="221229" y="578289"/>
                  <a:pt x="107987" y="259730"/>
                  <a:pt x="107987" y="252322"/>
                </a:cubicBezTo>
                <a:cubicBezTo>
                  <a:pt x="107987" y="244914"/>
                  <a:pt x="269912" y="634910"/>
                  <a:pt x="254037" y="588872"/>
                </a:cubicBezTo>
                <a:cubicBezTo>
                  <a:pt x="238162" y="542835"/>
                  <a:pt x="3212" y="-76290"/>
                  <a:pt x="37" y="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AE2502F1-85F1-60E4-6AE4-E14E2A8E31B5}"/>
              </a:ext>
            </a:extLst>
          </p:cNvPr>
          <p:cNvSpPr/>
          <p:nvPr/>
        </p:nvSpPr>
        <p:spPr>
          <a:xfrm>
            <a:off x="3684614" y="5114081"/>
            <a:ext cx="291552" cy="369294"/>
          </a:xfrm>
          <a:custGeom>
            <a:avLst/>
            <a:gdLst>
              <a:gd name="connsiteX0" fmla="*/ 1561 w 291552"/>
              <a:gd name="connsiteY0" fmla="*/ 4019 h 369294"/>
              <a:gd name="connsiteX1" fmla="*/ 271436 w 291552"/>
              <a:gd name="connsiteY1" fmla="*/ 346919 h 369294"/>
              <a:gd name="connsiteX2" fmla="*/ 261911 w 291552"/>
              <a:gd name="connsiteY2" fmla="*/ 324694 h 369294"/>
              <a:gd name="connsiteX3" fmla="*/ 182536 w 291552"/>
              <a:gd name="connsiteY3" fmla="*/ 232619 h 369294"/>
              <a:gd name="connsiteX4" fmla="*/ 160311 w 291552"/>
              <a:gd name="connsiteY4" fmla="*/ 162769 h 369294"/>
              <a:gd name="connsiteX5" fmla="*/ 1561 w 291552"/>
              <a:gd name="connsiteY5" fmla="*/ 4019 h 36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552" h="369294">
                <a:moveTo>
                  <a:pt x="1561" y="4019"/>
                </a:moveTo>
                <a:cubicBezTo>
                  <a:pt x="20082" y="34710"/>
                  <a:pt x="228044" y="293473"/>
                  <a:pt x="271436" y="346919"/>
                </a:cubicBezTo>
                <a:cubicBezTo>
                  <a:pt x="314828" y="400365"/>
                  <a:pt x="276728" y="343744"/>
                  <a:pt x="261911" y="324694"/>
                </a:cubicBezTo>
                <a:cubicBezTo>
                  <a:pt x="247094" y="305644"/>
                  <a:pt x="199469" y="259607"/>
                  <a:pt x="182536" y="232619"/>
                </a:cubicBezTo>
                <a:cubicBezTo>
                  <a:pt x="165603" y="205632"/>
                  <a:pt x="185711" y="198223"/>
                  <a:pt x="160311" y="162769"/>
                </a:cubicBezTo>
                <a:cubicBezTo>
                  <a:pt x="134911" y="127315"/>
                  <a:pt x="-16960" y="-26672"/>
                  <a:pt x="1561" y="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B46DCD29-CF42-6817-F01E-CE74D6F0B3EE}"/>
              </a:ext>
            </a:extLst>
          </p:cNvPr>
          <p:cNvSpPr/>
          <p:nvPr/>
        </p:nvSpPr>
        <p:spPr>
          <a:xfrm>
            <a:off x="3777559" y="5282721"/>
            <a:ext cx="391376" cy="928818"/>
          </a:xfrm>
          <a:custGeom>
            <a:avLst/>
            <a:gdLst>
              <a:gd name="connsiteX0" fmla="*/ 691 w 391376"/>
              <a:gd name="connsiteY0" fmla="*/ 479 h 928818"/>
              <a:gd name="connsiteX1" fmla="*/ 254691 w 391376"/>
              <a:gd name="connsiteY1" fmla="*/ 622779 h 928818"/>
              <a:gd name="connsiteX2" fmla="*/ 267391 w 391376"/>
              <a:gd name="connsiteY2" fmla="*/ 587854 h 928818"/>
              <a:gd name="connsiteX3" fmla="*/ 391216 w 391376"/>
              <a:gd name="connsiteY3" fmla="*/ 927579 h 928818"/>
              <a:gd name="connsiteX4" fmla="*/ 289616 w 391376"/>
              <a:gd name="connsiteY4" fmla="*/ 692629 h 928818"/>
              <a:gd name="connsiteX5" fmla="*/ 127691 w 391376"/>
              <a:gd name="connsiteY5" fmla="*/ 441804 h 928818"/>
              <a:gd name="connsiteX6" fmla="*/ 178491 w 391376"/>
              <a:gd name="connsiteY6" fmla="*/ 518004 h 928818"/>
              <a:gd name="connsiteX7" fmla="*/ 691 w 391376"/>
              <a:gd name="connsiteY7" fmla="*/ 479 h 9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928818">
                <a:moveTo>
                  <a:pt x="691" y="479"/>
                </a:moveTo>
                <a:cubicBezTo>
                  <a:pt x="13391" y="17942"/>
                  <a:pt x="210241" y="524883"/>
                  <a:pt x="254691" y="622779"/>
                </a:cubicBezTo>
                <a:cubicBezTo>
                  <a:pt x="299141" y="720675"/>
                  <a:pt x="244637" y="537054"/>
                  <a:pt x="267391" y="587854"/>
                </a:cubicBezTo>
                <a:cubicBezTo>
                  <a:pt x="290145" y="638654"/>
                  <a:pt x="387512" y="910117"/>
                  <a:pt x="391216" y="927579"/>
                </a:cubicBezTo>
                <a:cubicBezTo>
                  <a:pt x="394920" y="945041"/>
                  <a:pt x="333537" y="773591"/>
                  <a:pt x="289616" y="692629"/>
                </a:cubicBezTo>
                <a:cubicBezTo>
                  <a:pt x="245695" y="611667"/>
                  <a:pt x="146212" y="470908"/>
                  <a:pt x="127691" y="441804"/>
                </a:cubicBezTo>
                <a:cubicBezTo>
                  <a:pt x="109170" y="412700"/>
                  <a:pt x="202833" y="588383"/>
                  <a:pt x="178491" y="518004"/>
                </a:cubicBezTo>
                <a:cubicBezTo>
                  <a:pt x="154149" y="447625"/>
                  <a:pt x="-12009" y="-16984"/>
                  <a:pt x="691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87855B6C-18B9-7FE7-8BEC-E4E9FA796203}"/>
              </a:ext>
            </a:extLst>
          </p:cNvPr>
          <p:cNvSpPr/>
          <p:nvPr/>
        </p:nvSpPr>
        <p:spPr>
          <a:xfrm>
            <a:off x="4119490" y="5071955"/>
            <a:ext cx="43060" cy="711564"/>
          </a:xfrm>
          <a:custGeom>
            <a:avLst/>
            <a:gdLst>
              <a:gd name="connsiteX0" fmla="*/ 11185 w 43060"/>
              <a:gd name="connsiteY0" fmla="*/ 1695 h 711564"/>
              <a:gd name="connsiteX1" fmla="*/ 14360 w 43060"/>
              <a:gd name="connsiteY1" fmla="*/ 430320 h 711564"/>
              <a:gd name="connsiteX2" fmla="*/ 42935 w 43060"/>
              <a:gd name="connsiteY2" fmla="*/ 709720 h 711564"/>
              <a:gd name="connsiteX3" fmla="*/ 1660 w 43060"/>
              <a:gd name="connsiteY3" fmla="*/ 296970 h 711564"/>
              <a:gd name="connsiteX4" fmla="*/ 11185 w 43060"/>
              <a:gd name="connsiteY4" fmla="*/ 1695 h 71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0" h="711564">
                <a:moveTo>
                  <a:pt x="11185" y="1695"/>
                </a:moveTo>
                <a:cubicBezTo>
                  <a:pt x="13302" y="23920"/>
                  <a:pt x="9068" y="312316"/>
                  <a:pt x="14360" y="430320"/>
                </a:cubicBezTo>
                <a:cubicBezTo>
                  <a:pt x="19652" y="548324"/>
                  <a:pt x="45052" y="731945"/>
                  <a:pt x="42935" y="709720"/>
                </a:cubicBezTo>
                <a:cubicBezTo>
                  <a:pt x="40818" y="687495"/>
                  <a:pt x="8010" y="412858"/>
                  <a:pt x="1660" y="296970"/>
                </a:cubicBezTo>
                <a:cubicBezTo>
                  <a:pt x="-4690" y="181082"/>
                  <a:pt x="9068" y="-20530"/>
                  <a:pt x="11185" y="16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1E1FF16C-F938-3B7E-413E-F3F292D69644}"/>
              </a:ext>
            </a:extLst>
          </p:cNvPr>
          <p:cNvSpPr/>
          <p:nvPr/>
        </p:nvSpPr>
        <p:spPr>
          <a:xfrm>
            <a:off x="4479209" y="5905404"/>
            <a:ext cx="57947" cy="307719"/>
          </a:xfrm>
          <a:custGeom>
            <a:avLst/>
            <a:gdLst>
              <a:gd name="connsiteX0" fmla="*/ 57866 w 57947"/>
              <a:gd name="connsiteY0" fmla="*/ 96 h 307719"/>
              <a:gd name="connsiteX1" fmla="*/ 16591 w 57947"/>
              <a:gd name="connsiteY1" fmla="*/ 196946 h 307719"/>
              <a:gd name="connsiteX2" fmla="*/ 35641 w 57947"/>
              <a:gd name="connsiteY2" fmla="*/ 301721 h 307719"/>
              <a:gd name="connsiteX3" fmla="*/ 7066 w 57947"/>
              <a:gd name="connsiteY3" fmla="*/ 22321 h 307719"/>
              <a:gd name="connsiteX4" fmla="*/ 3891 w 57947"/>
              <a:gd name="connsiteY4" fmla="*/ 168371 h 307719"/>
              <a:gd name="connsiteX5" fmla="*/ 57866 w 57947"/>
              <a:gd name="connsiteY5" fmla="*/ 96 h 30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47" h="307719">
                <a:moveTo>
                  <a:pt x="57866" y="96"/>
                </a:moveTo>
                <a:cubicBezTo>
                  <a:pt x="59983" y="4858"/>
                  <a:pt x="20295" y="146675"/>
                  <a:pt x="16591" y="196946"/>
                </a:cubicBezTo>
                <a:cubicBezTo>
                  <a:pt x="12887" y="247217"/>
                  <a:pt x="37228" y="330825"/>
                  <a:pt x="35641" y="301721"/>
                </a:cubicBezTo>
                <a:cubicBezTo>
                  <a:pt x="34054" y="272617"/>
                  <a:pt x="12358" y="44546"/>
                  <a:pt x="7066" y="22321"/>
                </a:cubicBezTo>
                <a:cubicBezTo>
                  <a:pt x="1774" y="96"/>
                  <a:pt x="-4047" y="168900"/>
                  <a:pt x="3891" y="168371"/>
                </a:cubicBezTo>
                <a:cubicBezTo>
                  <a:pt x="11828" y="167842"/>
                  <a:pt x="55749" y="-4666"/>
                  <a:pt x="57866" y="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C1A2AA09-4C24-1092-C8DF-3BFCB12528A1}"/>
              </a:ext>
            </a:extLst>
          </p:cNvPr>
          <p:cNvSpPr/>
          <p:nvPr/>
        </p:nvSpPr>
        <p:spPr>
          <a:xfrm>
            <a:off x="5657831" y="5984172"/>
            <a:ext cx="158782" cy="191271"/>
          </a:xfrm>
          <a:custGeom>
            <a:avLst/>
            <a:gdLst>
              <a:gd name="connsiteX0" fmla="*/ 19 w 158782"/>
              <a:gd name="connsiteY0" fmla="*/ 191203 h 191271"/>
              <a:gd name="connsiteX1" fmla="*/ 66694 w 158782"/>
              <a:gd name="connsiteY1" fmla="*/ 54678 h 191271"/>
              <a:gd name="connsiteX2" fmla="*/ 158769 w 158782"/>
              <a:gd name="connsiteY2" fmla="*/ 703 h 191271"/>
              <a:gd name="connsiteX3" fmla="*/ 73044 w 158782"/>
              <a:gd name="connsiteY3" fmla="*/ 35628 h 191271"/>
              <a:gd name="connsiteX4" fmla="*/ 19 w 158782"/>
              <a:gd name="connsiteY4" fmla="*/ 191203 h 1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82" h="191271">
                <a:moveTo>
                  <a:pt x="19" y="191203"/>
                </a:moveTo>
                <a:cubicBezTo>
                  <a:pt x="-1039" y="194378"/>
                  <a:pt x="40236" y="86428"/>
                  <a:pt x="66694" y="54678"/>
                </a:cubicBezTo>
                <a:cubicBezTo>
                  <a:pt x="93152" y="22928"/>
                  <a:pt x="157711" y="3878"/>
                  <a:pt x="158769" y="703"/>
                </a:cubicBezTo>
                <a:cubicBezTo>
                  <a:pt x="159827" y="-2472"/>
                  <a:pt x="100561" y="4407"/>
                  <a:pt x="73044" y="35628"/>
                </a:cubicBezTo>
                <a:cubicBezTo>
                  <a:pt x="45527" y="66849"/>
                  <a:pt x="1077" y="188028"/>
                  <a:pt x="19" y="19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32CD542D-058E-6AC1-6ED2-EA02BB60D983}"/>
              </a:ext>
            </a:extLst>
          </p:cNvPr>
          <p:cNvSpPr/>
          <p:nvPr/>
        </p:nvSpPr>
        <p:spPr>
          <a:xfrm>
            <a:off x="6025844" y="5799913"/>
            <a:ext cx="194171" cy="254863"/>
          </a:xfrm>
          <a:custGeom>
            <a:avLst/>
            <a:gdLst>
              <a:gd name="connsiteX0" fmla="*/ 193981 w 194171"/>
              <a:gd name="connsiteY0" fmla="*/ 812 h 254863"/>
              <a:gd name="connsiteX1" fmla="*/ 63806 w 194171"/>
              <a:gd name="connsiteY1" fmla="*/ 156387 h 254863"/>
              <a:gd name="connsiteX2" fmla="*/ 38406 w 194171"/>
              <a:gd name="connsiteY2" fmla="*/ 254812 h 254863"/>
              <a:gd name="connsiteX3" fmla="*/ 51106 w 194171"/>
              <a:gd name="connsiteY3" fmla="*/ 169087 h 254863"/>
              <a:gd name="connsiteX4" fmla="*/ 76506 w 194171"/>
              <a:gd name="connsiteY4" fmla="*/ 108762 h 254863"/>
              <a:gd name="connsiteX5" fmla="*/ 306 w 194171"/>
              <a:gd name="connsiteY5" fmla="*/ 99237 h 254863"/>
              <a:gd name="connsiteX6" fmla="*/ 47931 w 194171"/>
              <a:gd name="connsiteY6" fmla="*/ 105587 h 254863"/>
              <a:gd name="connsiteX7" fmla="*/ 66981 w 194171"/>
              <a:gd name="connsiteY7" fmla="*/ 92887 h 254863"/>
              <a:gd name="connsiteX8" fmla="*/ 63806 w 194171"/>
              <a:gd name="connsiteY8" fmla="*/ 118287 h 254863"/>
              <a:gd name="connsiteX9" fmla="*/ 92381 w 194171"/>
              <a:gd name="connsiteY9" fmla="*/ 96062 h 254863"/>
              <a:gd name="connsiteX10" fmla="*/ 193981 w 194171"/>
              <a:gd name="connsiteY10" fmla="*/ 812 h 25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71" h="254863">
                <a:moveTo>
                  <a:pt x="193981" y="812"/>
                </a:moveTo>
                <a:cubicBezTo>
                  <a:pt x="189218" y="10866"/>
                  <a:pt x="89735" y="114054"/>
                  <a:pt x="63806" y="156387"/>
                </a:cubicBezTo>
                <a:cubicBezTo>
                  <a:pt x="37877" y="198720"/>
                  <a:pt x="40523" y="252695"/>
                  <a:pt x="38406" y="254812"/>
                </a:cubicBezTo>
                <a:cubicBezTo>
                  <a:pt x="36289" y="256929"/>
                  <a:pt x="44756" y="193429"/>
                  <a:pt x="51106" y="169087"/>
                </a:cubicBezTo>
                <a:cubicBezTo>
                  <a:pt x="57456" y="144745"/>
                  <a:pt x="84973" y="120404"/>
                  <a:pt x="76506" y="108762"/>
                </a:cubicBezTo>
                <a:cubicBezTo>
                  <a:pt x="68039" y="97120"/>
                  <a:pt x="5068" y="99766"/>
                  <a:pt x="306" y="99237"/>
                </a:cubicBezTo>
                <a:cubicBezTo>
                  <a:pt x="-4457" y="98708"/>
                  <a:pt x="47931" y="105587"/>
                  <a:pt x="47931" y="105587"/>
                </a:cubicBezTo>
                <a:cubicBezTo>
                  <a:pt x="59043" y="104529"/>
                  <a:pt x="64335" y="90770"/>
                  <a:pt x="66981" y="92887"/>
                </a:cubicBezTo>
                <a:cubicBezTo>
                  <a:pt x="69627" y="95004"/>
                  <a:pt x="59573" y="117758"/>
                  <a:pt x="63806" y="118287"/>
                </a:cubicBezTo>
                <a:cubicBezTo>
                  <a:pt x="68039" y="118816"/>
                  <a:pt x="71744" y="115112"/>
                  <a:pt x="92381" y="96062"/>
                </a:cubicBezTo>
                <a:cubicBezTo>
                  <a:pt x="113018" y="77012"/>
                  <a:pt x="198744" y="-9242"/>
                  <a:pt x="193981" y="8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0F77EC7D-0F98-2101-E19B-CE1431913CD0}"/>
              </a:ext>
            </a:extLst>
          </p:cNvPr>
          <p:cNvSpPr/>
          <p:nvPr/>
        </p:nvSpPr>
        <p:spPr>
          <a:xfrm>
            <a:off x="4206703" y="2284063"/>
            <a:ext cx="346995" cy="424352"/>
          </a:xfrm>
          <a:custGeom>
            <a:avLst/>
            <a:gdLst>
              <a:gd name="connsiteX0" fmla="*/ 346247 w 346995"/>
              <a:gd name="connsiteY0" fmla="*/ 1937 h 424352"/>
              <a:gd name="connsiteX1" fmla="*/ 66847 w 346995"/>
              <a:gd name="connsiteY1" fmla="*/ 265462 h 424352"/>
              <a:gd name="connsiteX2" fmla="*/ 123997 w 346995"/>
              <a:gd name="connsiteY2" fmla="*/ 227362 h 424352"/>
              <a:gd name="connsiteX3" fmla="*/ 172 w 346995"/>
              <a:gd name="connsiteY3" fmla="*/ 424212 h 424352"/>
              <a:gd name="connsiteX4" fmla="*/ 155747 w 346995"/>
              <a:gd name="connsiteY4" fmla="*/ 192437 h 424352"/>
              <a:gd name="connsiteX5" fmla="*/ 111297 w 346995"/>
              <a:gd name="connsiteY5" fmla="*/ 217837 h 424352"/>
              <a:gd name="connsiteX6" fmla="*/ 250997 w 346995"/>
              <a:gd name="connsiteY6" fmla="*/ 81312 h 424352"/>
              <a:gd name="connsiteX7" fmla="*/ 152572 w 346995"/>
              <a:gd name="connsiteY7" fmla="*/ 141637 h 424352"/>
              <a:gd name="connsiteX8" fmla="*/ 346247 w 346995"/>
              <a:gd name="connsiteY8" fmla="*/ 1937 h 42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995" h="424352">
                <a:moveTo>
                  <a:pt x="346247" y="1937"/>
                </a:moveTo>
                <a:cubicBezTo>
                  <a:pt x="331960" y="22574"/>
                  <a:pt x="103889" y="227891"/>
                  <a:pt x="66847" y="265462"/>
                </a:cubicBezTo>
                <a:cubicBezTo>
                  <a:pt x="29805" y="303033"/>
                  <a:pt x="135109" y="200904"/>
                  <a:pt x="123997" y="227362"/>
                </a:cubicBezTo>
                <a:cubicBezTo>
                  <a:pt x="112884" y="253820"/>
                  <a:pt x="-5120" y="430033"/>
                  <a:pt x="172" y="424212"/>
                </a:cubicBezTo>
                <a:cubicBezTo>
                  <a:pt x="5464" y="418391"/>
                  <a:pt x="137226" y="226833"/>
                  <a:pt x="155747" y="192437"/>
                </a:cubicBezTo>
                <a:cubicBezTo>
                  <a:pt x="174268" y="158041"/>
                  <a:pt x="95422" y="236358"/>
                  <a:pt x="111297" y="217837"/>
                </a:cubicBezTo>
                <a:cubicBezTo>
                  <a:pt x="127172" y="199316"/>
                  <a:pt x="244118" y="94012"/>
                  <a:pt x="250997" y="81312"/>
                </a:cubicBezTo>
                <a:cubicBezTo>
                  <a:pt x="257876" y="68612"/>
                  <a:pt x="139343" y="151162"/>
                  <a:pt x="152572" y="141637"/>
                </a:cubicBezTo>
                <a:cubicBezTo>
                  <a:pt x="165801" y="132112"/>
                  <a:pt x="360534" y="-18700"/>
                  <a:pt x="346247" y="1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9EA93C1-B9C0-B5F5-C7CB-6CA90F789D0B}"/>
              </a:ext>
            </a:extLst>
          </p:cNvPr>
          <p:cNvSpPr/>
          <p:nvPr/>
        </p:nvSpPr>
        <p:spPr>
          <a:xfrm>
            <a:off x="4943440" y="2244675"/>
            <a:ext cx="201893" cy="94308"/>
          </a:xfrm>
          <a:custGeom>
            <a:avLst/>
            <a:gdLst>
              <a:gd name="connsiteX0" fmla="*/ 35 w 201893"/>
              <a:gd name="connsiteY0" fmla="*/ 50 h 94308"/>
              <a:gd name="connsiteX1" fmla="*/ 187360 w 201893"/>
              <a:gd name="connsiteY1" fmla="*/ 88950 h 94308"/>
              <a:gd name="connsiteX2" fmla="*/ 171485 w 201893"/>
              <a:gd name="connsiteY2" fmla="*/ 76250 h 94308"/>
              <a:gd name="connsiteX3" fmla="*/ 35 w 201893"/>
              <a:gd name="connsiteY3" fmla="*/ 50 h 9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93" h="94308">
                <a:moveTo>
                  <a:pt x="35" y="50"/>
                </a:moveTo>
                <a:cubicBezTo>
                  <a:pt x="2681" y="2167"/>
                  <a:pt x="187360" y="88950"/>
                  <a:pt x="187360" y="88950"/>
                </a:cubicBezTo>
                <a:cubicBezTo>
                  <a:pt x="215935" y="101650"/>
                  <a:pt x="197943" y="89479"/>
                  <a:pt x="171485" y="76250"/>
                </a:cubicBezTo>
                <a:cubicBezTo>
                  <a:pt x="145027" y="63021"/>
                  <a:pt x="-2611" y="-2067"/>
                  <a:pt x="3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3D09DD7-AD7E-ACC7-8F48-899B57543AA6}"/>
              </a:ext>
            </a:extLst>
          </p:cNvPr>
          <p:cNvSpPr/>
          <p:nvPr/>
        </p:nvSpPr>
        <p:spPr>
          <a:xfrm>
            <a:off x="5460979" y="2460506"/>
            <a:ext cx="105271" cy="260469"/>
          </a:xfrm>
          <a:custGeom>
            <a:avLst/>
            <a:gdLst>
              <a:gd name="connsiteX0" fmla="*/ 21 w 105271"/>
              <a:gd name="connsiteY0" fmla="*/ 119 h 260469"/>
              <a:gd name="connsiteX1" fmla="*/ 95271 w 105271"/>
              <a:gd name="connsiteY1" fmla="*/ 117594 h 260469"/>
              <a:gd name="connsiteX2" fmla="*/ 60346 w 105271"/>
              <a:gd name="connsiteY2" fmla="*/ 228719 h 260469"/>
              <a:gd name="connsiteX3" fmla="*/ 44471 w 105271"/>
              <a:gd name="connsiteY3" fmla="*/ 260469 h 260469"/>
              <a:gd name="connsiteX4" fmla="*/ 104796 w 105271"/>
              <a:gd name="connsiteY4" fmla="*/ 139819 h 260469"/>
              <a:gd name="connsiteX5" fmla="*/ 21 w 105271"/>
              <a:gd name="connsiteY5" fmla="*/ 119 h 26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71" h="260469">
                <a:moveTo>
                  <a:pt x="21" y="119"/>
                </a:moveTo>
                <a:cubicBezTo>
                  <a:pt x="-1566" y="-3585"/>
                  <a:pt x="85217" y="79494"/>
                  <a:pt x="95271" y="117594"/>
                </a:cubicBezTo>
                <a:cubicBezTo>
                  <a:pt x="105325" y="155694"/>
                  <a:pt x="68813" y="204907"/>
                  <a:pt x="60346" y="228719"/>
                </a:cubicBezTo>
                <a:cubicBezTo>
                  <a:pt x="51879" y="252531"/>
                  <a:pt x="44471" y="260469"/>
                  <a:pt x="44471" y="260469"/>
                </a:cubicBezTo>
                <a:cubicBezTo>
                  <a:pt x="51879" y="245652"/>
                  <a:pt x="111146" y="183211"/>
                  <a:pt x="104796" y="139819"/>
                </a:cubicBezTo>
                <a:cubicBezTo>
                  <a:pt x="98446" y="96427"/>
                  <a:pt x="1608" y="3823"/>
                  <a:pt x="2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7F3AF5AB-796C-4D2A-251F-86A9599539AD}"/>
              </a:ext>
            </a:extLst>
          </p:cNvPr>
          <p:cNvSpPr/>
          <p:nvPr/>
        </p:nvSpPr>
        <p:spPr>
          <a:xfrm>
            <a:off x="4810106" y="3028561"/>
            <a:ext cx="65962" cy="364323"/>
          </a:xfrm>
          <a:custGeom>
            <a:avLst/>
            <a:gdLst>
              <a:gd name="connsiteX0" fmla="*/ 19 w 65962"/>
              <a:gd name="connsiteY0" fmla="*/ 389 h 364323"/>
              <a:gd name="connsiteX1" fmla="*/ 60344 w 65962"/>
              <a:gd name="connsiteY1" fmla="*/ 346464 h 364323"/>
              <a:gd name="connsiteX2" fmla="*/ 53994 w 65962"/>
              <a:gd name="connsiteY2" fmla="*/ 279789 h 364323"/>
              <a:gd name="connsiteX3" fmla="*/ 19 w 65962"/>
              <a:gd name="connsiteY3" fmla="*/ 389 h 36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62" h="364323">
                <a:moveTo>
                  <a:pt x="19" y="389"/>
                </a:moveTo>
                <a:cubicBezTo>
                  <a:pt x="1077" y="11501"/>
                  <a:pt x="51348" y="299897"/>
                  <a:pt x="60344" y="346464"/>
                </a:cubicBezTo>
                <a:cubicBezTo>
                  <a:pt x="69340" y="393031"/>
                  <a:pt x="67752" y="340643"/>
                  <a:pt x="53994" y="279789"/>
                </a:cubicBezTo>
                <a:cubicBezTo>
                  <a:pt x="40236" y="218935"/>
                  <a:pt x="-1039" y="-10723"/>
                  <a:pt x="19" y="3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A2D6F5E1-592F-FC5D-FDC6-C6E91790940B}"/>
              </a:ext>
            </a:extLst>
          </p:cNvPr>
          <p:cNvSpPr/>
          <p:nvPr/>
        </p:nvSpPr>
        <p:spPr>
          <a:xfrm>
            <a:off x="5203470" y="3416300"/>
            <a:ext cx="387729" cy="146060"/>
          </a:xfrm>
          <a:custGeom>
            <a:avLst/>
            <a:gdLst>
              <a:gd name="connsiteX0" fmla="*/ 149580 w 387729"/>
              <a:gd name="connsiteY0" fmla="*/ 0 h 146060"/>
              <a:gd name="connsiteX1" fmla="*/ 95605 w 387729"/>
              <a:gd name="connsiteY1" fmla="*/ 69850 h 146060"/>
              <a:gd name="connsiteX2" fmla="*/ 133705 w 387729"/>
              <a:gd name="connsiteY2" fmla="*/ 92075 h 146060"/>
              <a:gd name="connsiteX3" fmla="*/ 108305 w 387729"/>
              <a:gd name="connsiteY3" fmla="*/ 139700 h 146060"/>
              <a:gd name="connsiteX4" fmla="*/ 270230 w 387729"/>
              <a:gd name="connsiteY4" fmla="*/ 66675 h 146060"/>
              <a:gd name="connsiteX5" fmla="*/ 387705 w 387729"/>
              <a:gd name="connsiteY5" fmla="*/ 146050 h 146060"/>
              <a:gd name="connsiteX6" fmla="*/ 279755 w 387729"/>
              <a:gd name="connsiteY6" fmla="*/ 60325 h 146060"/>
              <a:gd name="connsiteX7" fmla="*/ 190855 w 387729"/>
              <a:gd name="connsiteY7" fmla="*/ 85725 h 146060"/>
              <a:gd name="connsiteX8" fmla="*/ 127355 w 387729"/>
              <a:gd name="connsiteY8" fmla="*/ 123825 h 146060"/>
              <a:gd name="connsiteX9" fmla="*/ 133705 w 387729"/>
              <a:gd name="connsiteY9" fmla="*/ 88900 h 146060"/>
              <a:gd name="connsiteX10" fmla="*/ 355 w 387729"/>
              <a:gd name="connsiteY10" fmla="*/ 25400 h 146060"/>
              <a:gd name="connsiteX11" fmla="*/ 95605 w 387729"/>
              <a:gd name="connsiteY11" fmla="*/ 69850 h 146060"/>
              <a:gd name="connsiteX12" fmla="*/ 149580 w 387729"/>
              <a:gd name="connsiteY12" fmla="*/ 0 h 1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29" h="146060">
                <a:moveTo>
                  <a:pt x="149580" y="0"/>
                </a:moveTo>
                <a:cubicBezTo>
                  <a:pt x="149580" y="0"/>
                  <a:pt x="98251" y="54504"/>
                  <a:pt x="95605" y="69850"/>
                </a:cubicBezTo>
                <a:cubicBezTo>
                  <a:pt x="92959" y="85196"/>
                  <a:pt x="131588" y="80433"/>
                  <a:pt x="133705" y="92075"/>
                </a:cubicBezTo>
                <a:cubicBezTo>
                  <a:pt x="135822" y="103717"/>
                  <a:pt x="85551" y="143933"/>
                  <a:pt x="108305" y="139700"/>
                </a:cubicBezTo>
                <a:cubicBezTo>
                  <a:pt x="131059" y="135467"/>
                  <a:pt x="223663" y="65617"/>
                  <a:pt x="270230" y="66675"/>
                </a:cubicBezTo>
                <a:cubicBezTo>
                  <a:pt x="316797" y="67733"/>
                  <a:pt x="386117" y="147108"/>
                  <a:pt x="387705" y="146050"/>
                </a:cubicBezTo>
                <a:cubicBezTo>
                  <a:pt x="389293" y="144992"/>
                  <a:pt x="312563" y="70379"/>
                  <a:pt x="279755" y="60325"/>
                </a:cubicBezTo>
                <a:cubicBezTo>
                  <a:pt x="246947" y="50271"/>
                  <a:pt x="216255" y="75142"/>
                  <a:pt x="190855" y="85725"/>
                </a:cubicBezTo>
                <a:cubicBezTo>
                  <a:pt x="165455" y="96308"/>
                  <a:pt x="136880" y="123296"/>
                  <a:pt x="127355" y="123825"/>
                </a:cubicBezTo>
                <a:cubicBezTo>
                  <a:pt x="117830" y="124354"/>
                  <a:pt x="154872" y="105304"/>
                  <a:pt x="133705" y="88900"/>
                </a:cubicBezTo>
                <a:cubicBezTo>
                  <a:pt x="112538" y="72496"/>
                  <a:pt x="6705" y="28575"/>
                  <a:pt x="355" y="25400"/>
                </a:cubicBezTo>
                <a:cubicBezTo>
                  <a:pt x="-5995" y="22225"/>
                  <a:pt x="74438" y="70908"/>
                  <a:pt x="95605" y="69850"/>
                </a:cubicBezTo>
                <a:cubicBezTo>
                  <a:pt x="116772" y="68792"/>
                  <a:pt x="149580" y="0"/>
                  <a:pt x="1495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5CA2B791-4267-16A8-D72A-5E3375A968BB}"/>
              </a:ext>
            </a:extLst>
          </p:cNvPr>
          <p:cNvSpPr/>
          <p:nvPr/>
        </p:nvSpPr>
        <p:spPr>
          <a:xfrm>
            <a:off x="5629261" y="3428891"/>
            <a:ext cx="390971" cy="95717"/>
          </a:xfrm>
          <a:custGeom>
            <a:avLst/>
            <a:gdLst>
              <a:gd name="connsiteX0" fmla="*/ 14 w 390971"/>
              <a:gd name="connsiteY0" fmla="*/ 50909 h 95717"/>
              <a:gd name="connsiteX1" fmla="*/ 171464 w 390971"/>
              <a:gd name="connsiteY1" fmla="*/ 73134 h 95717"/>
              <a:gd name="connsiteX2" fmla="*/ 149239 w 390971"/>
              <a:gd name="connsiteY2" fmla="*/ 109 h 95717"/>
              <a:gd name="connsiteX3" fmla="*/ 225439 w 390971"/>
              <a:gd name="connsiteY3" fmla="*/ 57259 h 95717"/>
              <a:gd name="connsiteX4" fmla="*/ 390539 w 390971"/>
              <a:gd name="connsiteY4" fmla="*/ 82659 h 95717"/>
              <a:gd name="connsiteX5" fmla="*/ 171464 w 390971"/>
              <a:gd name="connsiteY5" fmla="*/ 25509 h 95717"/>
              <a:gd name="connsiteX6" fmla="*/ 142889 w 390971"/>
              <a:gd name="connsiteY6" fmla="*/ 9634 h 95717"/>
              <a:gd name="connsiteX7" fmla="*/ 158764 w 390971"/>
              <a:gd name="connsiteY7" fmla="*/ 95359 h 95717"/>
              <a:gd name="connsiteX8" fmla="*/ 168289 w 390971"/>
              <a:gd name="connsiteY8" fmla="*/ 41384 h 95717"/>
              <a:gd name="connsiteX9" fmla="*/ 161939 w 390971"/>
              <a:gd name="connsiteY9" fmla="*/ 69959 h 95717"/>
              <a:gd name="connsiteX10" fmla="*/ 14 w 390971"/>
              <a:gd name="connsiteY10" fmla="*/ 50909 h 9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971" h="95717">
                <a:moveTo>
                  <a:pt x="14" y="50909"/>
                </a:moveTo>
                <a:cubicBezTo>
                  <a:pt x="1601" y="51438"/>
                  <a:pt x="146593" y="81601"/>
                  <a:pt x="171464" y="73134"/>
                </a:cubicBezTo>
                <a:cubicBezTo>
                  <a:pt x="196335" y="64667"/>
                  <a:pt x="140243" y="2755"/>
                  <a:pt x="149239" y="109"/>
                </a:cubicBezTo>
                <a:cubicBezTo>
                  <a:pt x="158235" y="-2537"/>
                  <a:pt x="185222" y="43501"/>
                  <a:pt x="225439" y="57259"/>
                </a:cubicBezTo>
                <a:cubicBezTo>
                  <a:pt x="265656" y="71017"/>
                  <a:pt x="399535" y="87951"/>
                  <a:pt x="390539" y="82659"/>
                </a:cubicBezTo>
                <a:cubicBezTo>
                  <a:pt x="381543" y="77367"/>
                  <a:pt x="212739" y="37680"/>
                  <a:pt x="171464" y="25509"/>
                </a:cubicBezTo>
                <a:cubicBezTo>
                  <a:pt x="130189" y="13338"/>
                  <a:pt x="145006" y="-2008"/>
                  <a:pt x="142889" y="9634"/>
                </a:cubicBezTo>
                <a:cubicBezTo>
                  <a:pt x="140772" y="21276"/>
                  <a:pt x="154531" y="90067"/>
                  <a:pt x="158764" y="95359"/>
                </a:cubicBezTo>
                <a:cubicBezTo>
                  <a:pt x="162997" y="100651"/>
                  <a:pt x="167760" y="45617"/>
                  <a:pt x="168289" y="41384"/>
                </a:cubicBezTo>
                <a:cubicBezTo>
                  <a:pt x="168818" y="37151"/>
                  <a:pt x="193160" y="65726"/>
                  <a:pt x="161939" y="69959"/>
                </a:cubicBezTo>
                <a:cubicBezTo>
                  <a:pt x="130718" y="74192"/>
                  <a:pt x="-1573" y="50380"/>
                  <a:pt x="14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F119B410-6B02-4FD3-A0C0-3611B5CA141A}"/>
              </a:ext>
            </a:extLst>
          </p:cNvPr>
          <p:cNvSpPr/>
          <p:nvPr/>
        </p:nvSpPr>
        <p:spPr>
          <a:xfrm>
            <a:off x="3325273" y="5264080"/>
            <a:ext cx="586345" cy="2770473"/>
          </a:xfrm>
          <a:custGeom>
            <a:avLst/>
            <a:gdLst>
              <a:gd name="connsiteX0" fmla="*/ 198977 w 586345"/>
              <a:gd name="connsiteY0" fmla="*/ 70 h 2770473"/>
              <a:gd name="connsiteX1" fmla="*/ 186277 w 586345"/>
              <a:gd name="connsiteY1" fmla="*/ 876370 h 2770473"/>
              <a:gd name="connsiteX2" fmla="*/ 198977 w 586345"/>
              <a:gd name="connsiteY2" fmla="*/ 838270 h 2770473"/>
              <a:gd name="connsiteX3" fmla="*/ 135477 w 586345"/>
              <a:gd name="connsiteY3" fmla="*/ 1352620 h 2770473"/>
              <a:gd name="connsiteX4" fmla="*/ 281527 w 586345"/>
              <a:gd name="connsiteY4" fmla="*/ 2260670 h 2770473"/>
              <a:gd name="connsiteX5" fmla="*/ 249777 w 586345"/>
              <a:gd name="connsiteY5" fmla="*/ 1981270 h 2770473"/>
              <a:gd name="connsiteX6" fmla="*/ 281527 w 586345"/>
              <a:gd name="connsiteY6" fmla="*/ 2768670 h 2770473"/>
              <a:gd name="connsiteX7" fmla="*/ 218027 w 586345"/>
              <a:gd name="connsiteY7" fmla="*/ 2197170 h 2770473"/>
              <a:gd name="connsiteX8" fmla="*/ 256127 w 586345"/>
              <a:gd name="connsiteY8" fmla="*/ 2203520 h 2770473"/>
              <a:gd name="connsiteX9" fmla="*/ 459327 w 586345"/>
              <a:gd name="connsiteY9" fmla="*/ 2597220 h 2770473"/>
              <a:gd name="connsiteX10" fmla="*/ 357727 w 586345"/>
              <a:gd name="connsiteY10" fmla="*/ 2298770 h 2770473"/>
              <a:gd name="connsiteX11" fmla="*/ 586327 w 586345"/>
              <a:gd name="connsiteY11" fmla="*/ 2552770 h 2770473"/>
              <a:gd name="connsiteX12" fmla="*/ 370427 w 586345"/>
              <a:gd name="connsiteY12" fmla="*/ 2063820 h 2770473"/>
              <a:gd name="connsiteX13" fmla="*/ 357727 w 586345"/>
              <a:gd name="connsiteY13" fmla="*/ 1517720 h 2770473"/>
              <a:gd name="connsiteX14" fmla="*/ 478377 w 586345"/>
              <a:gd name="connsiteY14" fmla="*/ 1041470 h 2770473"/>
              <a:gd name="connsiteX15" fmla="*/ 313277 w 586345"/>
              <a:gd name="connsiteY15" fmla="*/ 1606620 h 2770473"/>
              <a:gd name="connsiteX16" fmla="*/ 345027 w 586345"/>
              <a:gd name="connsiteY16" fmla="*/ 1003370 h 2770473"/>
              <a:gd name="connsiteX17" fmla="*/ 491077 w 586345"/>
              <a:gd name="connsiteY17" fmla="*/ 749370 h 2770473"/>
              <a:gd name="connsiteX18" fmla="*/ 414877 w 586345"/>
              <a:gd name="connsiteY18" fmla="*/ 850970 h 2770473"/>
              <a:gd name="connsiteX19" fmla="*/ 313277 w 586345"/>
              <a:gd name="connsiteY19" fmla="*/ 393770 h 2770473"/>
              <a:gd name="connsiteX20" fmla="*/ 325977 w 586345"/>
              <a:gd name="connsiteY20" fmla="*/ 850970 h 2770473"/>
              <a:gd name="connsiteX21" fmla="*/ 218027 w 586345"/>
              <a:gd name="connsiteY21" fmla="*/ 901770 h 2770473"/>
              <a:gd name="connsiteX22" fmla="*/ 167227 w 586345"/>
              <a:gd name="connsiteY22" fmla="*/ 889070 h 2770473"/>
              <a:gd name="connsiteX23" fmla="*/ 91027 w 586345"/>
              <a:gd name="connsiteY23" fmla="*/ 495370 h 2770473"/>
              <a:gd name="connsiteX24" fmla="*/ 2127 w 586345"/>
              <a:gd name="connsiteY24" fmla="*/ 825570 h 2770473"/>
              <a:gd name="connsiteX25" fmla="*/ 198977 w 586345"/>
              <a:gd name="connsiteY25" fmla="*/ 70 h 277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6345" h="2770473">
                <a:moveTo>
                  <a:pt x="198977" y="70"/>
                </a:moveTo>
                <a:cubicBezTo>
                  <a:pt x="229669" y="8537"/>
                  <a:pt x="186277" y="736670"/>
                  <a:pt x="186277" y="876370"/>
                </a:cubicBezTo>
                <a:cubicBezTo>
                  <a:pt x="186277" y="1016070"/>
                  <a:pt x="207444" y="758895"/>
                  <a:pt x="198977" y="838270"/>
                </a:cubicBezTo>
                <a:cubicBezTo>
                  <a:pt x="190510" y="917645"/>
                  <a:pt x="121719" y="1115553"/>
                  <a:pt x="135477" y="1352620"/>
                </a:cubicBezTo>
                <a:cubicBezTo>
                  <a:pt x="149235" y="1589687"/>
                  <a:pt x="262477" y="2155895"/>
                  <a:pt x="281527" y="2260670"/>
                </a:cubicBezTo>
                <a:cubicBezTo>
                  <a:pt x="300577" y="2365445"/>
                  <a:pt x="249777" y="1896603"/>
                  <a:pt x="249777" y="1981270"/>
                </a:cubicBezTo>
                <a:cubicBezTo>
                  <a:pt x="249777" y="2065937"/>
                  <a:pt x="286819" y="2732687"/>
                  <a:pt x="281527" y="2768670"/>
                </a:cubicBezTo>
                <a:cubicBezTo>
                  <a:pt x="276235" y="2804653"/>
                  <a:pt x="222260" y="2291362"/>
                  <a:pt x="218027" y="2197170"/>
                </a:cubicBezTo>
                <a:cubicBezTo>
                  <a:pt x="213794" y="2102978"/>
                  <a:pt x="215910" y="2136845"/>
                  <a:pt x="256127" y="2203520"/>
                </a:cubicBezTo>
                <a:cubicBezTo>
                  <a:pt x="296344" y="2270195"/>
                  <a:pt x="442394" y="2581345"/>
                  <a:pt x="459327" y="2597220"/>
                </a:cubicBezTo>
                <a:cubicBezTo>
                  <a:pt x="476260" y="2613095"/>
                  <a:pt x="336560" y="2306178"/>
                  <a:pt x="357727" y="2298770"/>
                </a:cubicBezTo>
                <a:cubicBezTo>
                  <a:pt x="378894" y="2291362"/>
                  <a:pt x="584210" y="2591928"/>
                  <a:pt x="586327" y="2552770"/>
                </a:cubicBezTo>
                <a:cubicBezTo>
                  <a:pt x="588444" y="2513612"/>
                  <a:pt x="408527" y="2236328"/>
                  <a:pt x="370427" y="2063820"/>
                </a:cubicBezTo>
                <a:cubicBezTo>
                  <a:pt x="332327" y="1891312"/>
                  <a:pt x="339735" y="1688112"/>
                  <a:pt x="357727" y="1517720"/>
                </a:cubicBezTo>
                <a:cubicBezTo>
                  <a:pt x="375719" y="1347328"/>
                  <a:pt x="485785" y="1026653"/>
                  <a:pt x="478377" y="1041470"/>
                </a:cubicBezTo>
                <a:cubicBezTo>
                  <a:pt x="470969" y="1056287"/>
                  <a:pt x="335502" y="1612970"/>
                  <a:pt x="313277" y="1606620"/>
                </a:cubicBezTo>
                <a:cubicBezTo>
                  <a:pt x="291052" y="1600270"/>
                  <a:pt x="315394" y="1146245"/>
                  <a:pt x="345027" y="1003370"/>
                </a:cubicBezTo>
                <a:cubicBezTo>
                  <a:pt x="374660" y="860495"/>
                  <a:pt x="479435" y="774770"/>
                  <a:pt x="491077" y="749370"/>
                </a:cubicBezTo>
                <a:cubicBezTo>
                  <a:pt x="502719" y="723970"/>
                  <a:pt x="444510" y="910237"/>
                  <a:pt x="414877" y="850970"/>
                </a:cubicBezTo>
                <a:cubicBezTo>
                  <a:pt x="385244" y="791703"/>
                  <a:pt x="328094" y="393770"/>
                  <a:pt x="313277" y="393770"/>
                </a:cubicBezTo>
                <a:cubicBezTo>
                  <a:pt x="298460" y="393770"/>
                  <a:pt x="341852" y="766303"/>
                  <a:pt x="325977" y="850970"/>
                </a:cubicBezTo>
                <a:cubicBezTo>
                  <a:pt x="310102" y="935637"/>
                  <a:pt x="244485" y="895420"/>
                  <a:pt x="218027" y="901770"/>
                </a:cubicBezTo>
                <a:cubicBezTo>
                  <a:pt x="191569" y="908120"/>
                  <a:pt x="188394" y="956803"/>
                  <a:pt x="167227" y="889070"/>
                </a:cubicBezTo>
                <a:cubicBezTo>
                  <a:pt x="146060" y="821337"/>
                  <a:pt x="118544" y="505953"/>
                  <a:pt x="91027" y="495370"/>
                </a:cubicBezTo>
                <a:cubicBezTo>
                  <a:pt x="63510" y="484787"/>
                  <a:pt x="-13748" y="904945"/>
                  <a:pt x="2127" y="825570"/>
                </a:cubicBezTo>
                <a:cubicBezTo>
                  <a:pt x="18002" y="746195"/>
                  <a:pt x="168285" y="-8397"/>
                  <a:pt x="19897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C92E5F7B-267A-3467-75C5-1EC8228D5B1C}"/>
              </a:ext>
            </a:extLst>
          </p:cNvPr>
          <p:cNvSpPr/>
          <p:nvPr/>
        </p:nvSpPr>
        <p:spPr>
          <a:xfrm>
            <a:off x="2946398" y="6387679"/>
            <a:ext cx="635565" cy="1744638"/>
          </a:xfrm>
          <a:custGeom>
            <a:avLst/>
            <a:gdLst>
              <a:gd name="connsiteX0" fmla="*/ 241302 w 635565"/>
              <a:gd name="connsiteY0" fmla="*/ 421 h 1744638"/>
              <a:gd name="connsiteX1" fmla="*/ 571502 w 635565"/>
              <a:gd name="connsiteY1" fmla="*/ 565571 h 1744638"/>
              <a:gd name="connsiteX2" fmla="*/ 387352 w 635565"/>
              <a:gd name="connsiteY2" fmla="*/ 864021 h 1744638"/>
              <a:gd name="connsiteX3" fmla="*/ 635002 w 635565"/>
              <a:gd name="connsiteY3" fmla="*/ 908471 h 1744638"/>
              <a:gd name="connsiteX4" fmla="*/ 457202 w 635565"/>
              <a:gd name="connsiteY4" fmla="*/ 1213271 h 1744638"/>
              <a:gd name="connsiteX5" fmla="*/ 533402 w 635565"/>
              <a:gd name="connsiteY5" fmla="*/ 1232321 h 1744638"/>
              <a:gd name="connsiteX6" fmla="*/ 12702 w 635565"/>
              <a:gd name="connsiteY6" fmla="*/ 1740321 h 1744638"/>
              <a:gd name="connsiteX7" fmla="*/ 406402 w 635565"/>
              <a:gd name="connsiteY7" fmla="*/ 1467271 h 1744638"/>
              <a:gd name="connsiteX8" fmla="*/ 387352 w 635565"/>
              <a:gd name="connsiteY8" fmla="*/ 1295821 h 1744638"/>
              <a:gd name="connsiteX9" fmla="*/ 2 w 635565"/>
              <a:gd name="connsiteY9" fmla="*/ 425871 h 1744638"/>
              <a:gd name="connsiteX10" fmla="*/ 393702 w 635565"/>
              <a:gd name="connsiteY10" fmla="*/ 1079921 h 1744638"/>
              <a:gd name="connsiteX11" fmla="*/ 273052 w 635565"/>
              <a:gd name="connsiteY11" fmla="*/ 565571 h 1744638"/>
              <a:gd name="connsiteX12" fmla="*/ 520702 w 635565"/>
              <a:gd name="connsiteY12" fmla="*/ 838621 h 1744638"/>
              <a:gd name="connsiteX13" fmla="*/ 114302 w 635565"/>
              <a:gd name="connsiteY13" fmla="*/ 76621 h 1744638"/>
              <a:gd name="connsiteX14" fmla="*/ 571502 w 635565"/>
              <a:gd name="connsiteY14" fmla="*/ 660821 h 1744638"/>
              <a:gd name="connsiteX15" fmla="*/ 241302 w 635565"/>
              <a:gd name="connsiteY15" fmla="*/ 421 h 17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5565" h="1744638">
                <a:moveTo>
                  <a:pt x="241302" y="421"/>
                </a:moveTo>
                <a:cubicBezTo>
                  <a:pt x="241302" y="-15454"/>
                  <a:pt x="547160" y="421638"/>
                  <a:pt x="571502" y="565571"/>
                </a:cubicBezTo>
                <a:cubicBezTo>
                  <a:pt x="595844" y="709504"/>
                  <a:pt x="376769" y="806871"/>
                  <a:pt x="387352" y="864021"/>
                </a:cubicBezTo>
                <a:cubicBezTo>
                  <a:pt x="397935" y="921171"/>
                  <a:pt x="623360" y="850263"/>
                  <a:pt x="635002" y="908471"/>
                </a:cubicBezTo>
                <a:cubicBezTo>
                  <a:pt x="646644" y="966679"/>
                  <a:pt x="474135" y="1159296"/>
                  <a:pt x="457202" y="1213271"/>
                </a:cubicBezTo>
                <a:cubicBezTo>
                  <a:pt x="440269" y="1267246"/>
                  <a:pt x="607485" y="1144479"/>
                  <a:pt x="533402" y="1232321"/>
                </a:cubicBezTo>
                <a:cubicBezTo>
                  <a:pt x="459319" y="1320163"/>
                  <a:pt x="33869" y="1701163"/>
                  <a:pt x="12702" y="1740321"/>
                </a:cubicBezTo>
                <a:cubicBezTo>
                  <a:pt x="-8465" y="1779479"/>
                  <a:pt x="343960" y="1541354"/>
                  <a:pt x="406402" y="1467271"/>
                </a:cubicBezTo>
                <a:cubicBezTo>
                  <a:pt x="468844" y="1393188"/>
                  <a:pt x="455085" y="1469388"/>
                  <a:pt x="387352" y="1295821"/>
                </a:cubicBezTo>
                <a:cubicBezTo>
                  <a:pt x="319619" y="1122254"/>
                  <a:pt x="-1056" y="461854"/>
                  <a:pt x="2" y="425871"/>
                </a:cubicBezTo>
                <a:cubicBezTo>
                  <a:pt x="1060" y="389888"/>
                  <a:pt x="348194" y="1056638"/>
                  <a:pt x="393702" y="1079921"/>
                </a:cubicBezTo>
                <a:cubicBezTo>
                  <a:pt x="439210" y="1103204"/>
                  <a:pt x="251885" y="605788"/>
                  <a:pt x="273052" y="565571"/>
                </a:cubicBezTo>
                <a:cubicBezTo>
                  <a:pt x="294219" y="525354"/>
                  <a:pt x="547160" y="920113"/>
                  <a:pt x="520702" y="838621"/>
                </a:cubicBezTo>
                <a:cubicBezTo>
                  <a:pt x="494244" y="757129"/>
                  <a:pt x="105835" y="106254"/>
                  <a:pt x="114302" y="76621"/>
                </a:cubicBezTo>
                <a:cubicBezTo>
                  <a:pt x="122769" y="46988"/>
                  <a:pt x="545044" y="670346"/>
                  <a:pt x="571502" y="660821"/>
                </a:cubicBezTo>
                <a:cubicBezTo>
                  <a:pt x="597960" y="651296"/>
                  <a:pt x="241302" y="16296"/>
                  <a:pt x="241302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811BBF2E-10D2-C3E1-FFBF-11B4060C50F7}"/>
              </a:ext>
            </a:extLst>
          </p:cNvPr>
          <p:cNvSpPr/>
          <p:nvPr/>
        </p:nvSpPr>
        <p:spPr>
          <a:xfrm>
            <a:off x="3771542" y="5987184"/>
            <a:ext cx="83885" cy="1630249"/>
          </a:xfrm>
          <a:custGeom>
            <a:avLst/>
            <a:gdLst>
              <a:gd name="connsiteX0" fmla="*/ 51158 w 83885"/>
              <a:gd name="connsiteY0" fmla="*/ 7216 h 1630249"/>
              <a:gd name="connsiteX1" fmla="*/ 70208 w 83885"/>
              <a:gd name="connsiteY1" fmla="*/ 1556616 h 1630249"/>
              <a:gd name="connsiteX2" fmla="*/ 63858 w 83885"/>
              <a:gd name="connsiteY2" fmla="*/ 1302616 h 1630249"/>
              <a:gd name="connsiteX3" fmla="*/ 6708 w 83885"/>
              <a:gd name="connsiteY3" fmla="*/ 610466 h 1630249"/>
              <a:gd name="connsiteX4" fmla="*/ 51158 w 83885"/>
              <a:gd name="connsiteY4" fmla="*/ 1035916 h 1630249"/>
              <a:gd name="connsiteX5" fmla="*/ 358 w 83885"/>
              <a:gd name="connsiteY5" fmla="*/ 394566 h 1630249"/>
              <a:gd name="connsiteX6" fmla="*/ 82908 w 83885"/>
              <a:gd name="connsiteY6" fmla="*/ 953366 h 1630249"/>
              <a:gd name="connsiteX7" fmla="*/ 51158 w 83885"/>
              <a:gd name="connsiteY7" fmla="*/ 7216 h 16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85" h="1630249">
                <a:moveTo>
                  <a:pt x="51158" y="7216"/>
                </a:moveTo>
                <a:cubicBezTo>
                  <a:pt x="49041" y="107758"/>
                  <a:pt x="68091" y="1340716"/>
                  <a:pt x="70208" y="1556616"/>
                </a:cubicBezTo>
                <a:cubicBezTo>
                  <a:pt x="72325" y="1772516"/>
                  <a:pt x="74441" y="1460308"/>
                  <a:pt x="63858" y="1302616"/>
                </a:cubicBezTo>
                <a:cubicBezTo>
                  <a:pt x="53275" y="1144924"/>
                  <a:pt x="8825" y="654916"/>
                  <a:pt x="6708" y="610466"/>
                </a:cubicBezTo>
                <a:cubicBezTo>
                  <a:pt x="4591" y="566016"/>
                  <a:pt x="52216" y="1071899"/>
                  <a:pt x="51158" y="1035916"/>
                </a:cubicBezTo>
                <a:cubicBezTo>
                  <a:pt x="50100" y="999933"/>
                  <a:pt x="-4934" y="408324"/>
                  <a:pt x="358" y="394566"/>
                </a:cubicBezTo>
                <a:cubicBezTo>
                  <a:pt x="5650" y="380808"/>
                  <a:pt x="75500" y="1017924"/>
                  <a:pt x="82908" y="953366"/>
                </a:cubicBezTo>
                <a:cubicBezTo>
                  <a:pt x="90316" y="888808"/>
                  <a:pt x="53275" y="-93326"/>
                  <a:pt x="51158" y="7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A45A409A-B50C-0EA2-24A4-1006DE8E88C7}"/>
              </a:ext>
            </a:extLst>
          </p:cNvPr>
          <p:cNvSpPr/>
          <p:nvPr/>
        </p:nvSpPr>
        <p:spPr>
          <a:xfrm>
            <a:off x="6203950" y="6055490"/>
            <a:ext cx="128748" cy="1936514"/>
          </a:xfrm>
          <a:custGeom>
            <a:avLst/>
            <a:gdLst>
              <a:gd name="connsiteX0" fmla="*/ 127000 w 128748"/>
              <a:gd name="connsiteY0" fmla="*/ 91310 h 1936514"/>
              <a:gd name="connsiteX1" fmla="*/ 31750 w 128748"/>
              <a:gd name="connsiteY1" fmla="*/ 1481960 h 1936514"/>
              <a:gd name="connsiteX2" fmla="*/ 88900 w 128748"/>
              <a:gd name="connsiteY2" fmla="*/ 1361310 h 1936514"/>
              <a:gd name="connsiteX3" fmla="*/ 0 w 128748"/>
              <a:gd name="connsiteY3" fmla="*/ 1907410 h 1936514"/>
              <a:gd name="connsiteX4" fmla="*/ 88900 w 128748"/>
              <a:gd name="connsiteY4" fmla="*/ 326260 h 1936514"/>
              <a:gd name="connsiteX5" fmla="*/ 127000 w 128748"/>
              <a:gd name="connsiteY5" fmla="*/ 91310 h 193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8" h="1936514">
                <a:moveTo>
                  <a:pt x="127000" y="91310"/>
                </a:moveTo>
                <a:cubicBezTo>
                  <a:pt x="117475" y="283927"/>
                  <a:pt x="38100" y="1270293"/>
                  <a:pt x="31750" y="1481960"/>
                </a:cubicBezTo>
                <a:cubicBezTo>
                  <a:pt x="25400" y="1693627"/>
                  <a:pt x="94192" y="1290402"/>
                  <a:pt x="88900" y="1361310"/>
                </a:cubicBezTo>
                <a:cubicBezTo>
                  <a:pt x="83608" y="1432218"/>
                  <a:pt x="0" y="2079918"/>
                  <a:pt x="0" y="1907410"/>
                </a:cubicBezTo>
                <a:cubicBezTo>
                  <a:pt x="0" y="1734902"/>
                  <a:pt x="73025" y="625768"/>
                  <a:pt x="88900" y="326260"/>
                </a:cubicBezTo>
                <a:cubicBezTo>
                  <a:pt x="104775" y="26752"/>
                  <a:pt x="136525" y="-101307"/>
                  <a:pt x="127000" y="9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D71921BD-766A-1D5D-6B42-ECE76ABF0C8A}"/>
              </a:ext>
            </a:extLst>
          </p:cNvPr>
          <p:cNvSpPr/>
          <p:nvPr/>
        </p:nvSpPr>
        <p:spPr>
          <a:xfrm>
            <a:off x="3898894" y="6343647"/>
            <a:ext cx="167645" cy="1448383"/>
          </a:xfrm>
          <a:custGeom>
            <a:avLst/>
            <a:gdLst>
              <a:gd name="connsiteX0" fmla="*/ 50806 w 167645"/>
              <a:gd name="connsiteY0" fmla="*/ 3 h 1448383"/>
              <a:gd name="connsiteX1" fmla="*/ 155581 w 167645"/>
              <a:gd name="connsiteY1" fmla="*/ 301628 h 1448383"/>
              <a:gd name="connsiteX2" fmla="*/ 136531 w 167645"/>
              <a:gd name="connsiteY2" fmla="*/ 508003 h 1448383"/>
              <a:gd name="connsiteX3" fmla="*/ 149231 w 167645"/>
              <a:gd name="connsiteY3" fmla="*/ 434978 h 1448383"/>
              <a:gd name="connsiteX4" fmla="*/ 104781 w 167645"/>
              <a:gd name="connsiteY4" fmla="*/ 736603 h 1448383"/>
              <a:gd name="connsiteX5" fmla="*/ 107956 w 167645"/>
              <a:gd name="connsiteY5" fmla="*/ 965203 h 1448383"/>
              <a:gd name="connsiteX6" fmla="*/ 117481 w 167645"/>
              <a:gd name="connsiteY6" fmla="*/ 904878 h 1448383"/>
              <a:gd name="connsiteX7" fmla="*/ 127006 w 167645"/>
              <a:gd name="connsiteY7" fmla="*/ 1447803 h 1448383"/>
              <a:gd name="connsiteX8" fmla="*/ 88906 w 167645"/>
              <a:gd name="connsiteY8" fmla="*/ 787403 h 1448383"/>
              <a:gd name="connsiteX9" fmla="*/ 152406 w 167645"/>
              <a:gd name="connsiteY9" fmla="*/ 419103 h 1448383"/>
              <a:gd name="connsiteX10" fmla="*/ 6 w 167645"/>
              <a:gd name="connsiteY10" fmla="*/ 228603 h 1448383"/>
              <a:gd name="connsiteX11" fmla="*/ 146056 w 167645"/>
              <a:gd name="connsiteY11" fmla="*/ 333378 h 1448383"/>
              <a:gd name="connsiteX12" fmla="*/ 158756 w 167645"/>
              <a:gd name="connsiteY12" fmla="*/ 295278 h 1448383"/>
              <a:gd name="connsiteX13" fmla="*/ 50806 w 167645"/>
              <a:gd name="connsiteY13" fmla="*/ 3 h 144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645" h="1448383">
                <a:moveTo>
                  <a:pt x="50806" y="3"/>
                </a:moveTo>
                <a:cubicBezTo>
                  <a:pt x="50277" y="1061"/>
                  <a:pt x="141294" y="216961"/>
                  <a:pt x="155581" y="301628"/>
                </a:cubicBezTo>
                <a:cubicBezTo>
                  <a:pt x="169868" y="386295"/>
                  <a:pt x="137589" y="485778"/>
                  <a:pt x="136531" y="508003"/>
                </a:cubicBezTo>
                <a:cubicBezTo>
                  <a:pt x="135473" y="530228"/>
                  <a:pt x="154523" y="396878"/>
                  <a:pt x="149231" y="434978"/>
                </a:cubicBezTo>
                <a:cubicBezTo>
                  <a:pt x="143939" y="473078"/>
                  <a:pt x="111660" y="648232"/>
                  <a:pt x="104781" y="736603"/>
                </a:cubicBezTo>
                <a:cubicBezTo>
                  <a:pt x="97902" y="824974"/>
                  <a:pt x="105839" y="937157"/>
                  <a:pt x="107956" y="965203"/>
                </a:cubicBezTo>
                <a:cubicBezTo>
                  <a:pt x="110073" y="993249"/>
                  <a:pt x="114306" y="824445"/>
                  <a:pt x="117481" y="904878"/>
                </a:cubicBezTo>
                <a:cubicBezTo>
                  <a:pt x="120656" y="985311"/>
                  <a:pt x="131768" y="1467382"/>
                  <a:pt x="127006" y="1447803"/>
                </a:cubicBezTo>
                <a:cubicBezTo>
                  <a:pt x="122244" y="1428224"/>
                  <a:pt x="84673" y="958853"/>
                  <a:pt x="88906" y="787403"/>
                </a:cubicBezTo>
                <a:cubicBezTo>
                  <a:pt x="93139" y="615953"/>
                  <a:pt x="167223" y="512236"/>
                  <a:pt x="152406" y="419103"/>
                </a:cubicBezTo>
                <a:cubicBezTo>
                  <a:pt x="137589" y="325970"/>
                  <a:pt x="1064" y="242890"/>
                  <a:pt x="6" y="228603"/>
                </a:cubicBezTo>
                <a:cubicBezTo>
                  <a:pt x="-1052" y="214316"/>
                  <a:pt x="119598" y="322266"/>
                  <a:pt x="146056" y="333378"/>
                </a:cubicBezTo>
                <a:cubicBezTo>
                  <a:pt x="172514" y="344491"/>
                  <a:pt x="171985" y="349253"/>
                  <a:pt x="158756" y="295278"/>
                </a:cubicBezTo>
                <a:cubicBezTo>
                  <a:pt x="145527" y="241303"/>
                  <a:pt x="51335" y="-1055"/>
                  <a:pt x="5080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A91564F4-4562-EC42-01F8-E26B45946A96}"/>
              </a:ext>
            </a:extLst>
          </p:cNvPr>
          <p:cNvSpPr/>
          <p:nvPr/>
        </p:nvSpPr>
        <p:spPr>
          <a:xfrm>
            <a:off x="6070211" y="6329206"/>
            <a:ext cx="102069" cy="1672224"/>
          </a:xfrm>
          <a:custGeom>
            <a:avLst/>
            <a:gdLst>
              <a:gd name="connsiteX0" fmla="*/ 101989 w 102069"/>
              <a:gd name="connsiteY0" fmla="*/ 1744 h 1672224"/>
              <a:gd name="connsiteX1" fmla="*/ 57539 w 102069"/>
              <a:gd name="connsiteY1" fmla="*/ 655794 h 1672224"/>
              <a:gd name="connsiteX2" fmla="*/ 63889 w 102069"/>
              <a:gd name="connsiteY2" fmla="*/ 617694 h 1672224"/>
              <a:gd name="connsiteX3" fmla="*/ 25789 w 102069"/>
              <a:gd name="connsiteY3" fmla="*/ 1011394 h 1672224"/>
              <a:gd name="connsiteX4" fmla="*/ 44839 w 102069"/>
              <a:gd name="connsiteY4" fmla="*/ 890744 h 1672224"/>
              <a:gd name="connsiteX5" fmla="*/ 389 w 102069"/>
              <a:gd name="connsiteY5" fmla="*/ 1671794 h 1672224"/>
              <a:gd name="connsiteX6" fmla="*/ 25789 w 102069"/>
              <a:gd name="connsiteY6" fmla="*/ 770094 h 1672224"/>
              <a:gd name="connsiteX7" fmla="*/ 70239 w 102069"/>
              <a:gd name="connsiteY7" fmla="*/ 319244 h 1672224"/>
              <a:gd name="connsiteX8" fmla="*/ 44839 w 102069"/>
              <a:gd name="connsiteY8" fmla="*/ 458944 h 1672224"/>
              <a:gd name="connsiteX9" fmla="*/ 101989 w 102069"/>
              <a:gd name="connsiteY9" fmla="*/ 1744 h 167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69" h="1672224">
                <a:moveTo>
                  <a:pt x="101989" y="1744"/>
                </a:moveTo>
                <a:cubicBezTo>
                  <a:pt x="104106" y="34552"/>
                  <a:pt x="63889" y="553136"/>
                  <a:pt x="57539" y="655794"/>
                </a:cubicBezTo>
                <a:cubicBezTo>
                  <a:pt x="51189" y="758452"/>
                  <a:pt x="69181" y="558427"/>
                  <a:pt x="63889" y="617694"/>
                </a:cubicBezTo>
                <a:cubicBezTo>
                  <a:pt x="58597" y="676961"/>
                  <a:pt x="28964" y="965886"/>
                  <a:pt x="25789" y="1011394"/>
                </a:cubicBezTo>
                <a:cubicBezTo>
                  <a:pt x="22614" y="1056902"/>
                  <a:pt x="49072" y="780677"/>
                  <a:pt x="44839" y="890744"/>
                </a:cubicBezTo>
                <a:cubicBezTo>
                  <a:pt x="40606" y="1000811"/>
                  <a:pt x="3564" y="1691902"/>
                  <a:pt x="389" y="1671794"/>
                </a:cubicBezTo>
                <a:cubicBezTo>
                  <a:pt x="-2786" y="1651686"/>
                  <a:pt x="14147" y="995519"/>
                  <a:pt x="25789" y="770094"/>
                </a:cubicBezTo>
                <a:cubicBezTo>
                  <a:pt x="37431" y="544669"/>
                  <a:pt x="67064" y="371102"/>
                  <a:pt x="70239" y="319244"/>
                </a:cubicBezTo>
                <a:cubicBezTo>
                  <a:pt x="73414" y="267386"/>
                  <a:pt x="40606" y="508686"/>
                  <a:pt x="44839" y="458944"/>
                </a:cubicBezTo>
                <a:cubicBezTo>
                  <a:pt x="49072" y="409202"/>
                  <a:pt x="99872" y="-31064"/>
                  <a:pt x="101989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A9430319-371F-F884-6021-763306A4E102}"/>
              </a:ext>
            </a:extLst>
          </p:cNvPr>
          <p:cNvSpPr/>
          <p:nvPr/>
        </p:nvSpPr>
        <p:spPr>
          <a:xfrm>
            <a:off x="5613364" y="6487460"/>
            <a:ext cx="391484" cy="1292869"/>
          </a:xfrm>
          <a:custGeom>
            <a:avLst/>
            <a:gdLst>
              <a:gd name="connsiteX0" fmla="*/ 361986 w 391484"/>
              <a:gd name="connsiteY0" fmla="*/ 72090 h 1292869"/>
              <a:gd name="connsiteX1" fmla="*/ 349286 w 391484"/>
              <a:gd name="connsiteY1" fmla="*/ 122890 h 1292869"/>
              <a:gd name="connsiteX2" fmla="*/ 127036 w 391484"/>
              <a:gd name="connsiteY2" fmla="*/ 1291290 h 1292869"/>
              <a:gd name="connsiteX3" fmla="*/ 292136 w 391484"/>
              <a:gd name="connsiteY3" fmla="*/ 376890 h 1292869"/>
              <a:gd name="connsiteX4" fmla="*/ 247686 w 391484"/>
              <a:gd name="connsiteY4" fmla="*/ 478490 h 1292869"/>
              <a:gd name="connsiteX5" fmla="*/ 36 w 391484"/>
              <a:gd name="connsiteY5" fmla="*/ 745190 h 1292869"/>
              <a:gd name="connsiteX6" fmla="*/ 266736 w 391484"/>
              <a:gd name="connsiteY6" fmla="*/ 408640 h 1292869"/>
              <a:gd name="connsiteX7" fmla="*/ 387386 w 391484"/>
              <a:gd name="connsiteY7" fmla="*/ 14940 h 1292869"/>
              <a:gd name="connsiteX8" fmla="*/ 361986 w 391484"/>
              <a:gd name="connsiteY8" fmla="*/ 72090 h 12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1292869">
                <a:moveTo>
                  <a:pt x="361986" y="72090"/>
                </a:moveTo>
                <a:cubicBezTo>
                  <a:pt x="355636" y="90082"/>
                  <a:pt x="388444" y="-80310"/>
                  <a:pt x="349286" y="122890"/>
                </a:cubicBezTo>
                <a:cubicBezTo>
                  <a:pt x="310128" y="326090"/>
                  <a:pt x="136561" y="1248957"/>
                  <a:pt x="127036" y="1291290"/>
                </a:cubicBezTo>
                <a:cubicBezTo>
                  <a:pt x="117511" y="1333623"/>
                  <a:pt x="272028" y="512357"/>
                  <a:pt x="292136" y="376890"/>
                </a:cubicBezTo>
                <a:cubicBezTo>
                  <a:pt x="312244" y="241423"/>
                  <a:pt x="296369" y="417107"/>
                  <a:pt x="247686" y="478490"/>
                </a:cubicBezTo>
                <a:cubicBezTo>
                  <a:pt x="199003" y="539873"/>
                  <a:pt x="-3139" y="756832"/>
                  <a:pt x="36" y="745190"/>
                </a:cubicBezTo>
                <a:cubicBezTo>
                  <a:pt x="3211" y="733548"/>
                  <a:pt x="202178" y="530348"/>
                  <a:pt x="266736" y="408640"/>
                </a:cubicBezTo>
                <a:cubicBezTo>
                  <a:pt x="331294" y="286932"/>
                  <a:pt x="371511" y="64682"/>
                  <a:pt x="387386" y="14940"/>
                </a:cubicBezTo>
                <a:cubicBezTo>
                  <a:pt x="403261" y="-34802"/>
                  <a:pt x="368336" y="54098"/>
                  <a:pt x="361986" y="72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16D670DE-1BA3-6EAE-12E8-7713DC6603EE}"/>
              </a:ext>
            </a:extLst>
          </p:cNvPr>
          <p:cNvSpPr/>
          <p:nvPr/>
        </p:nvSpPr>
        <p:spPr>
          <a:xfrm>
            <a:off x="4220859" y="6627702"/>
            <a:ext cx="706750" cy="719819"/>
          </a:xfrm>
          <a:custGeom>
            <a:avLst/>
            <a:gdLst>
              <a:gd name="connsiteX0" fmla="*/ 224141 w 706750"/>
              <a:gd name="connsiteY0" fmla="*/ 1698 h 719819"/>
              <a:gd name="connsiteX1" fmla="*/ 198741 w 706750"/>
              <a:gd name="connsiteY1" fmla="*/ 420798 h 719819"/>
              <a:gd name="connsiteX2" fmla="*/ 236841 w 706750"/>
              <a:gd name="connsiteY2" fmla="*/ 319198 h 719819"/>
              <a:gd name="connsiteX3" fmla="*/ 522591 w 706750"/>
              <a:gd name="connsiteY3" fmla="*/ 604948 h 719819"/>
              <a:gd name="connsiteX4" fmla="*/ 598791 w 706750"/>
              <a:gd name="connsiteY4" fmla="*/ 719248 h 719819"/>
              <a:gd name="connsiteX5" fmla="*/ 592441 w 706750"/>
              <a:gd name="connsiteY5" fmla="*/ 636698 h 719819"/>
              <a:gd name="connsiteX6" fmla="*/ 706741 w 706750"/>
              <a:gd name="connsiteY6" fmla="*/ 382698 h 719819"/>
              <a:gd name="connsiteX7" fmla="*/ 598791 w 706750"/>
              <a:gd name="connsiteY7" fmla="*/ 573198 h 719819"/>
              <a:gd name="connsiteX8" fmla="*/ 554341 w 706750"/>
              <a:gd name="connsiteY8" fmla="*/ 268398 h 719819"/>
              <a:gd name="connsiteX9" fmla="*/ 567041 w 706750"/>
              <a:gd name="connsiteY9" fmla="*/ 643048 h 719819"/>
              <a:gd name="connsiteX10" fmla="*/ 427341 w 706750"/>
              <a:gd name="connsiteY10" fmla="*/ 484298 h 719819"/>
              <a:gd name="connsiteX11" fmla="*/ 1891 w 706750"/>
              <a:gd name="connsiteY11" fmla="*/ 160448 h 719819"/>
              <a:gd name="connsiteX12" fmla="*/ 268591 w 706750"/>
              <a:gd name="connsiteY12" fmla="*/ 338248 h 719819"/>
              <a:gd name="connsiteX13" fmla="*/ 205091 w 706750"/>
              <a:gd name="connsiteY13" fmla="*/ 274748 h 719819"/>
              <a:gd name="connsiteX14" fmla="*/ 224141 w 706750"/>
              <a:gd name="connsiteY14" fmla="*/ 1698 h 7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6750" h="719819">
                <a:moveTo>
                  <a:pt x="224141" y="1698"/>
                </a:moveTo>
                <a:cubicBezTo>
                  <a:pt x="223083" y="26040"/>
                  <a:pt x="196624" y="367881"/>
                  <a:pt x="198741" y="420798"/>
                </a:cubicBezTo>
                <a:cubicBezTo>
                  <a:pt x="200858" y="473715"/>
                  <a:pt x="182866" y="288506"/>
                  <a:pt x="236841" y="319198"/>
                </a:cubicBezTo>
                <a:cubicBezTo>
                  <a:pt x="290816" y="349890"/>
                  <a:pt x="462266" y="538273"/>
                  <a:pt x="522591" y="604948"/>
                </a:cubicBezTo>
                <a:cubicBezTo>
                  <a:pt x="582916" y="671623"/>
                  <a:pt x="587149" y="713956"/>
                  <a:pt x="598791" y="719248"/>
                </a:cubicBezTo>
                <a:cubicBezTo>
                  <a:pt x="610433" y="724540"/>
                  <a:pt x="574449" y="692790"/>
                  <a:pt x="592441" y="636698"/>
                </a:cubicBezTo>
                <a:cubicBezTo>
                  <a:pt x="610433" y="580606"/>
                  <a:pt x="705683" y="393281"/>
                  <a:pt x="706741" y="382698"/>
                </a:cubicBezTo>
                <a:cubicBezTo>
                  <a:pt x="707799" y="372115"/>
                  <a:pt x="624191" y="592248"/>
                  <a:pt x="598791" y="573198"/>
                </a:cubicBezTo>
                <a:cubicBezTo>
                  <a:pt x="573391" y="554148"/>
                  <a:pt x="559633" y="256756"/>
                  <a:pt x="554341" y="268398"/>
                </a:cubicBezTo>
                <a:cubicBezTo>
                  <a:pt x="549049" y="280040"/>
                  <a:pt x="588208" y="607065"/>
                  <a:pt x="567041" y="643048"/>
                </a:cubicBezTo>
                <a:cubicBezTo>
                  <a:pt x="545874" y="679031"/>
                  <a:pt x="521533" y="564731"/>
                  <a:pt x="427341" y="484298"/>
                </a:cubicBezTo>
                <a:cubicBezTo>
                  <a:pt x="333149" y="403865"/>
                  <a:pt x="28349" y="184790"/>
                  <a:pt x="1891" y="160448"/>
                </a:cubicBezTo>
                <a:cubicBezTo>
                  <a:pt x="-24567" y="136106"/>
                  <a:pt x="234724" y="319198"/>
                  <a:pt x="268591" y="338248"/>
                </a:cubicBezTo>
                <a:cubicBezTo>
                  <a:pt x="302458" y="357298"/>
                  <a:pt x="213558" y="327665"/>
                  <a:pt x="205091" y="274748"/>
                </a:cubicBezTo>
                <a:cubicBezTo>
                  <a:pt x="196624" y="221831"/>
                  <a:pt x="225199" y="-22644"/>
                  <a:pt x="224141" y="1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3AB507EC-19FA-64E9-0603-425BA0477305}"/>
              </a:ext>
            </a:extLst>
          </p:cNvPr>
          <p:cNvSpPr/>
          <p:nvPr/>
        </p:nvSpPr>
        <p:spPr>
          <a:xfrm>
            <a:off x="4071936" y="7097597"/>
            <a:ext cx="622144" cy="1421752"/>
          </a:xfrm>
          <a:custGeom>
            <a:avLst/>
            <a:gdLst>
              <a:gd name="connsiteX0" fmla="*/ 150814 w 622144"/>
              <a:gd name="connsiteY0" fmla="*/ 1703 h 1421752"/>
              <a:gd name="connsiteX1" fmla="*/ 157164 w 622144"/>
              <a:gd name="connsiteY1" fmla="*/ 592253 h 1421752"/>
              <a:gd name="connsiteX2" fmla="*/ 157164 w 622144"/>
              <a:gd name="connsiteY2" fmla="*/ 516053 h 1421752"/>
              <a:gd name="connsiteX3" fmla="*/ 169864 w 622144"/>
              <a:gd name="connsiteY3" fmla="*/ 712903 h 1421752"/>
              <a:gd name="connsiteX4" fmla="*/ 246064 w 622144"/>
              <a:gd name="connsiteY4" fmla="*/ 509703 h 1421752"/>
              <a:gd name="connsiteX5" fmla="*/ 303214 w 622144"/>
              <a:gd name="connsiteY5" fmla="*/ 706553 h 1421752"/>
              <a:gd name="connsiteX6" fmla="*/ 347664 w 622144"/>
              <a:gd name="connsiteY6" fmla="*/ 782753 h 1421752"/>
              <a:gd name="connsiteX7" fmla="*/ 347664 w 622144"/>
              <a:gd name="connsiteY7" fmla="*/ 681153 h 1421752"/>
              <a:gd name="connsiteX8" fmla="*/ 461964 w 622144"/>
              <a:gd name="connsiteY8" fmla="*/ 858953 h 1421752"/>
              <a:gd name="connsiteX9" fmla="*/ 474664 w 622144"/>
              <a:gd name="connsiteY9" fmla="*/ 1081203 h 1421752"/>
              <a:gd name="connsiteX10" fmla="*/ 519114 w 622144"/>
              <a:gd name="connsiteY10" fmla="*/ 979603 h 1421752"/>
              <a:gd name="connsiteX11" fmla="*/ 347664 w 622144"/>
              <a:gd name="connsiteY11" fmla="*/ 1341553 h 1421752"/>
              <a:gd name="connsiteX12" fmla="*/ 334964 w 622144"/>
              <a:gd name="connsiteY12" fmla="*/ 1392353 h 1421752"/>
              <a:gd name="connsiteX13" fmla="*/ 519114 w 622144"/>
              <a:gd name="connsiteY13" fmla="*/ 973253 h 1421752"/>
              <a:gd name="connsiteX14" fmla="*/ 620714 w 622144"/>
              <a:gd name="connsiteY14" fmla="*/ 782753 h 1421752"/>
              <a:gd name="connsiteX15" fmla="*/ 569914 w 622144"/>
              <a:gd name="connsiteY15" fmla="*/ 801803 h 1421752"/>
              <a:gd name="connsiteX16" fmla="*/ 449264 w 622144"/>
              <a:gd name="connsiteY16" fmla="*/ 490653 h 1421752"/>
              <a:gd name="connsiteX17" fmla="*/ 563564 w 622144"/>
              <a:gd name="connsiteY17" fmla="*/ 852603 h 1421752"/>
              <a:gd name="connsiteX18" fmla="*/ 500064 w 622144"/>
              <a:gd name="connsiteY18" fmla="*/ 865303 h 1421752"/>
              <a:gd name="connsiteX19" fmla="*/ 252414 w 622144"/>
              <a:gd name="connsiteY19" fmla="*/ 535103 h 1421752"/>
              <a:gd name="connsiteX20" fmla="*/ 303214 w 622144"/>
              <a:gd name="connsiteY20" fmla="*/ 731953 h 1421752"/>
              <a:gd name="connsiteX21" fmla="*/ 341314 w 622144"/>
              <a:gd name="connsiteY21" fmla="*/ 1017703 h 1421752"/>
              <a:gd name="connsiteX22" fmla="*/ 290514 w 622144"/>
              <a:gd name="connsiteY22" fmla="*/ 719253 h 1421752"/>
              <a:gd name="connsiteX23" fmla="*/ 4764 w 622144"/>
              <a:gd name="connsiteY23" fmla="*/ 274753 h 1421752"/>
              <a:gd name="connsiteX24" fmla="*/ 112714 w 622144"/>
              <a:gd name="connsiteY24" fmla="*/ 408103 h 1421752"/>
              <a:gd name="connsiteX25" fmla="*/ 150814 w 622144"/>
              <a:gd name="connsiteY25" fmla="*/ 1703 h 14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2144" h="1421752">
                <a:moveTo>
                  <a:pt x="150814" y="1703"/>
                </a:moveTo>
                <a:cubicBezTo>
                  <a:pt x="158222" y="32395"/>
                  <a:pt x="156106" y="506528"/>
                  <a:pt x="157164" y="592253"/>
                </a:cubicBezTo>
                <a:cubicBezTo>
                  <a:pt x="158222" y="677978"/>
                  <a:pt x="155047" y="495945"/>
                  <a:pt x="157164" y="516053"/>
                </a:cubicBezTo>
                <a:cubicBezTo>
                  <a:pt x="159281" y="536161"/>
                  <a:pt x="155047" y="713961"/>
                  <a:pt x="169864" y="712903"/>
                </a:cubicBezTo>
                <a:cubicBezTo>
                  <a:pt x="184681" y="711845"/>
                  <a:pt x="223839" y="510761"/>
                  <a:pt x="246064" y="509703"/>
                </a:cubicBezTo>
                <a:cubicBezTo>
                  <a:pt x="268289" y="508645"/>
                  <a:pt x="286281" y="661045"/>
                  <a:pt x="303214" y="706553"/>
                </a:cubicBezTo>
                <a:cubicBezTo>
                  <a:pt x="320147" y="752061"/>
                  <a:pt x="340256" y="786986"/>
                  <a:pt x="347664" y="782753"/>
                </a:cubicBezTo>
                <a:cubicBezTo>
                  <a:pt x="355072" y="778520"/>
                  <a:pt x="328614" y="668453"/>
                  <a:pt x="347664" y="681153"/>
                </a:cubicBezTo>
                <a:cubicBezTo>
                  <a:pt x="366714" y="693853"/>
                  <a:pt x="440797" y="792278"/>
                  <a:pt x="461964" y="858953"/>
                </a:cubicBezTo>
                <a:cubicBezTo>
                  <a:pt x="483131" y="925628"/>
                  <a:pt x="465139" y="1061095"/>
                  <a:pt x="474664" y="1081203"/>
                </a:cubicBezTo>
                <a:cubicBezTo>
                  <a:pt x="484189" y="1101311"/>
                  <a:pt x="540281" y="936211"/>
                  <a:pt x="519114" y="979603"/>
                </a:cubicBezTo>
                <a:cubicBezTo>
                  <a:pt x="497947" y="1022995"/>
                  <a:pt x="378356" y="1272761"/>
                  <a:pt x="347664" y="1341553"/>
                </a:cubicBezTo>
                <a:cubicBezTo>
                  <a:pt x="316972" y="1410345"/>
                  <a:pt x="306389" y="1453736"/>
                  <a:pt x="334964" y="1392353"/>
                </a:cubicBezTo>
                <a:cubicBezTo>
                  <a:pt x="363539" y="1330970"/>
                  <a:pt x="471489" y="1074853"/>
                  <a:pt x="519114" y="973253"/>
                </a:cubicBezTo>
                <a:cubicBezTo>
                  <a:pt x="566739" y="871653"/>
                  <a:pt x="612247" y="811328"/>
                  <a:pt x="620714" y="782753"/>
                </a:cubicBezTo>
                <a:cubicBezTo>
                  <a:pt x="629181" y="754178"/>
                  <a:pt x="598489" y="850486"/>
                  <a:pt x="569914" y="801803"/>
                </a:cubicBezTo>
                <a:cubicBezTo>
                  <a:pt x="541339" y="753120"/>
                  <a:pt x="450322" y="482186"/>
                  <a:pt x="449264" y="490653"/>
                </a:cubicBezTo>
                <a:cubicBezTo>
                  <a:pt x="448206" y="499120"/>
                  <a:pt x="555097" y="790161"/>
                  <a:pt x="563564" y="852603"/>
                </a:cubicBezTo>
                <a:cubicBezTo>
                  <a:pt x="572031" y="915045"/>
                  <a:pt x="551922" y="918220"/>
                  <a:pt x="500064" y="865303"/>
                </a:cubicBezTo>
                <a:cubicBezTo>
                  <a:pt x="448206" y="812386"/>
                  <a:pt x="285222" y="557328"/>
                  <a:pt x="252414" y="535103"/>
                </a:cubicBezTo>
                <a:cubicBezTo>
                  <a:pt x="219606" y="512878"/>
                  <a:pt x="288397" y="651520"/>
                  <a:pt x="303214" y="731953"/>
                </a:cubicBezTo>
                <a:cubicBezTo>
                  <a:pt x="318031" y="812386"/>
                  <a:pt x="343431" y="1019820"/>
                  <a:pt x="341314" y="1017703"/>
                </a:cubicBezTo>
                <a:cubicBezTo>
                  <a:pt x="339197" y="1015586"/>
                  <a:pt x="346606" y="843078"/>
                  <a:pt x="290514" y="719253"/>
                </a:cubicBezTo>
                <a:cubicBezTo>
                  <a:pt x="234422" y="595428"/>
                  <a:pt x="34397" y="326611"/>
                  <a:pt x="4764" y="274753"/>
                </a:cubicBezTo>
                <a:cubicBezTo>
                  <a:pt x="-24869" y="222895"/>
                  <a:pt x="92606" y="451495"/>
                  <a:pt x="112714" y="408103"/>
                </a:cubicBezTo>
                <a:cubicBezTo>
                  <a:pt x="132822" y="364711"/>
                  <a:pt x="143406" y="-28989"/>
                  <a:pt x="150814" y="1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664D8ADE-0103-62C3-B39C-39FB2C63F157}"/>
              </a:ext>
            </a:extLst>
          </p:cNvPr>
          <p:cNvSpPr/>
          <p:nvPr/>
        </p:nvSpPr>
        <p:spPr>
          <a:xfrm>
            <a:off x="5075123" y="6583475"/>
            <a:ext cx="767815" cy="604911"/>
          </a:xfrm>
          <a:custGeom>
            <a:avLst/>
            <a:gdLst>
              <a:gd name="connsiteX0" fmla="*/ 766877 w 767815"/>
              <a:gd name="connsiteY0" fmla="*/ 1475 h 604911"/>
              <a:gd name="connsiteX1" fmla="*/ 290627 w 767815"/>
              <a:gd name="connsiteY1" fmla="*/ 325325 h 604911"/>
              <a:gd name="connsiteX2" fmla="*/ 493827 w 767815"/>
              <a:gd name="connsiteY2" fmla="*/ 198325 h 604911"/>
              <a:gd name="connsiteX3" fmla="*/ 487477 w 767815"/>
              <a:gd name="connsiteY3" fmla="*/ 261825 h 604911"/>
              <a:gd name="connsiteX4" fmla="*/ 411277 w 767815"/>
              <a:gd name="connsiteY4" fmla="*/ 445975 h 604911"/>
              <a:gd name="connsiteX5" fmla="*/ 392227 w 767815"/>
              <a:gd name="connsiteY5" fmla="*/ 509475 h 604911"/>
              <a:gd name="connsiteX6" fmla="*/ 341427 w 767815"/>
              <a:gd name="connsiteY6" fmla="*/ 553925 h 604911"/>
              <a:gd name="connsiteX7" fmla="*/ 11227 w 767815"/>
              <a:gd name="connsiteY7" fmla="*/ 604725 h 604911"/>
              <a:gd name="connsiteX8" fmla="*/ 87427 w 767815"/>
              <a:gd name="connsiteY8" fmla="*/ 534875 h 604911"/>
              <a:gd name="connsiteX9" fmla="*/ 189027 w 767815"/>
              <a:gd name="connsiteY9" fmla="*/ 388825 h 604911"/>
              <a:gd name="connsiteX10" fmla="*/ 62027 w 767815"/>
              <a:gd name="connsiteY10" fmla="*/ 560275 h 604911"/>
              <a:gd name="connsiteX11" fmla="*/ 277927 w 767815"/>
              <a:gd name="connsiteY11" fmla="*/ 547575 h 604911"/>
              <a:gd name="connsiteX12" fmla="*/ 271577 w 767815"/>
              <a:gd name="connsiteY12" fmla="*/ 496775 h 604911"/>
              <a:gd name="connsiteX13" fmla="*/ 328727 w 767815"/>
              <a:gd name="connsiteY13" fmla="*/ 509475 h 604911"/>
              <a:gd name="connsiteX14" fmla="*/ 462077 w 767815"/>
              <a:gd name="connsiteY14" fmla="*/ 306275 h 604911"/>
              <a:gd name="connsiteX15" fmla="*/ 373177 w 767815"/>
              <a:gd name="connsiteY15" fmla="*/ 211025 h 604911"/>
              <a:gd name="connsiteX16" fmla="*/ 411277 w 767815"/>
              <a:gd name="connsiteY16" fmla="*/ 204675 h 604911"/>
              <a:gd name="connsiteX17" fmla="*/ 766877 w 767815"/>
              <a:gd name="connsiteY17" fmla="*/ 1475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7815" h="604911">
                <a:moveTo>
                  <a:pt x="766877" y="1475"/>
                </a:moveTo>
                <a:cubicBezTo>
                  <a:pt x="746769" y="21583"/>
                  <a:pt x="336135" y="292517"/>
                  <a:pt x="290627" y="325325"/>
                </a:cubicBezTo>
                <a:cubicBezTo>
                  <a:pt x="245119" y="358133"/>
                  <a:pt x="461019" y="208908"/>
                  <a:pt x="493827" y="198325"/>
                </a:cubicBezTo>
                <a:cubicBezTo>
                  <a:pt x="526635" y="187742"/>
                  <a:pt x="501235" y="220550"/>
                  <a:pt x="487477" y="261825"/>
                </a:cubicBezTo>
                <a:cubicBezTo>
                  <a:pt x="473719" y="303100"/>
                  <a:pt x="411277" y="445975"/>
                  <a:pt x="411277" y="445975"/>
                </a:cubicBezTo>
                <a:cubicBezTo>
                  <a:pt x="395402" y="487250"/>
                  <a:pt x="403869" y="491483"/>
                  <a:pt x="392227" y="509475"/>
                </a:cubicBezTo>
                <a:cubicBezTo>
                  <a:pt x="380585" y="527467"/>
                  <a:pt x="404927" y="538050"/>
                  <a:pt x="341427" y="553925"/>
                </a:cubicBezTo>
                <a:cubicBezTo>
                  <a:pt x="277927" y="569800"/>
                  <a:pt x="53560" y="607900"/>
                  <a:pt x="11227" y="604725"/>
                </a:cubicBezTo>
                <a:cubicBezTo>
                  <a:pt x="-31106" y="601550"/>
                  <a:pt x="57794" y="570858"/>
                  <a:pt x="87427" y="534875"/>
                </a:cubicBezTo>
                <a:cubicBezTo>
                  <a:pt x="117060" y="498892"/>
                  <a:pt x="193260" y="384592"/>
                  <a:pt x="189027" y="388825"/>
                </a:cubicBezTo>
                <a:cubicBezTo>
                  <a:pt x="184794" y="393058"/>
                  <a:pt x="47210" y="533817"/>
                  <a:pt x="62027" y="560275"/>
                </a:cubicBezTo>
                <a:cubicBezTo>
                  <a:pt x="76844" y="586733"/>
                  <a:pt x="243002" y="558158"/>
                  <a:pt x="277927" y="547575"/>
                </a:cubicBezTo>
                <a:cubicBezTo>
                  <a:pt x="312852" y="536992"/>
                  <a:pt x="263110" y="503125"/>
                  <a:pt x="271577" y="496775"/>
                </a:cubicBezTo>
                <a:cubicBezTo>
                  <a:pt x="280044" y="490425"/>
                  <a:pt x="296977" y="541225"/>
                  <a:pt x="328727" y="509475"/>
                </a:cubicBezTo>
                <a:cubicBezTo>
                  <a:pt x="360477" y="477725"/>
                  <a:pt x="454669" y="356017"/>
                  <a:pt x="462077" y="306275"/>
                </a:cubicBezTo>
                <a:cubicBezTo>
                  <a:pt x="469485" y="256533"/>
                  <a:pt x="381644" y="227958"/>
                  <a:pt x="373177" y="211025"/>
                </a:cubicBezTo>
                <a:cubicBezTo>
                  <a:pt x="364710" y="194092"/>
                  <a:pt x="344602" y="236425"/>
                  <a:pt x="411277" y="204675"/>
                </a:cubicBezTo>
                <a:cubicBezTo>
                  <a:pt x="477952" y="172925"/>
                  <a:pt x="786985" y="-18633"/>
                  <a:pt x="766877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70E06F7D-9C81-6551-BC70-C5F0D685B7DC}"/>
              </a:ext>
            </a:extLst>
          </p:cNvPr>
          <p:cNvSpPr/>
          <p:nvPr/>
        </p:nvSpPr>
        <p:spPr>
          <a:xfrm>
            <a:off x="5460981" y="6348515"/>
            <a:ext cx="679473" cy="1710864"/>
          </a:xfrm>
          <a:custGeom>
            <a:avLst/>
            <a:gdLst>
              <a:gd name="connsiteX0" fmla="*/ 679469 w 679473"/>
              <a:gd name="connsiteY0" fmla="*/ 1485 h 1710864"/>
              <a:gd name="connsiteX1" fmla="*/ 463569 w 679473"/>
              <a:gd name="connsiteY1" fmla="*/ 922235 h 1710864"/>
              <a:gd name="connsiteX2" fmla="*/ 488969 w 679473"/>
              <a:gd name="connsiteY2" fmla="*/ 1455635 h 1710864"/>
              <a:gd name="connsiteX3" fmla="*/ 444519 w 679473"/>
              <a:gd name="connsiteY3" fmla="*/ 1392135 h 1710864"/>
              <a:gd name="connsiteX4" fmla="*/ 571519 w 679473"/>
              <a:gd name="connsiteY4" fmla="*/ 1684235 h 1710864"/>
              <a:gd name="connsiteX5" fmla="*/ 482619 w 679473"/>
              <a:gd name="connsiteY5" fmla="*/ 1633435 h 1710864"/>
              <a:gd name="connsiteX6" fmla="*/ 19 w 679473"/>
              <a:gd name="connsiteY6" fmla="*/ 1119085 h 1710864"/>
              <a:gd name="connsiteX7" fmla="*/ 463569 w 679473"/>
              <a:gd name="connsiteY7" fmla="*/ 1620735 h 1710864"/>
              <a:gd name="connsiteX8" fmla="*/ 508019 w 679473"/>
              <a:gd name="connsiteY8" fmla="*/ 1544535 h 1710864"/>
              <a:gd name="connsiteX9" fmla="*/ 482619 w 679473"/>
              <a:gd name="connsiteY9" fmla="*/ 1461985 h 1710864"/>
              <a:gd name="connsiteX10" fmla="*/ 330219 w 679473"/>
              <a:gd name="connsiteY10" fmla="*/ 1125435 h 1710864"/>
              <a:gd name="connsiteX11" fmla="*/ 419119 w 679473"/>
              <a:gd name="connsiteY11" fmla="*/ 1252435 h 1710864"/>
              <a:gd name="connsiteX12" fmla="*/ 431819 w 679473"/>
              <a:gd name="connsiteY12" fmla="*/ 1023835 h 1710864"/>
              <a:gd name="connsiteX13" fmla="*/ 508019 w 679473"/>
              <a:gd name="connsiteY13" fmla="*/ 826985 h 1710864"/>
              <a:gd name="connsiteX14" fmla="*/ 438169 w 679473"/>
              <a:gd name="connsiteY14" fmla="*/ 947635 h 1710864"/>
              <a:gd name="connsiteX15" fmla="*/ 463569 w 679473"/>
              <a:gd name="connsiteY15" fmla="*/ 668235 h 1710864"/>
              <a:gd name="connsiteX16" fmla="*/ 457219 w 679473"/>
              <a:gd name="connsiteY16" fmla="*/ 706335 h 1710864"/>
              <a:gd name="connsiteX17" fmla="*/ 679469 w 679473"/>
              <a:gd name="connsiteY17" fmla="*/ 1485 h 171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9473" h="1710864">
                <a:moveTo>
                  <a:pt x="679469" y="1485"/>
                </a:moveTo>
                <a:cubicBezTo>
                  <a:pt x="680527" y="37468"/>
                  <a:pt x="495319" y="679877"/>
                  <a:pt x="463569" y="922235"/>
                </a:cubicBezTo>
                <a:cubicBezTo>
                  <a:pt x="431819" y="1164593"/>
                  <a:pt x="492144" y="1377318"/>
                  <a:pt x="488969" y="1455635"/>
                </a:cubicBezTo>
                <a:cubicBezTo>
                  <a:pt x="485794" y="1533952"/>
                  <a:pt x="430761" y="1354035"/>
                  <a:pt x="444519" y="1392135"/>
                </a:cubicBezTo>
                <a:cubicBezTo>
                  <a:pt x="458277" y="1430235"/>
                  <a:pt x="565169" y="1644018"/>
                  <a:pt x="571519" y="1684235"/>
                </a:cubicBezTo>
                <a:cubicBezTo>
                  <a:pt x="577869" y="1724452"/>
                  <a:pt x="577869" y="1727626"/>
                  <a:pt x="482619" y="1633435"/>
                </a:cubicBezTo>
                <a:cubicBezTo>
                  <a:pt x="387369" y="1539244"/>
                  <a:pt x="3194" y="1121202"/>
                  <a:pt x="19" y="1119085"/>
                </a:cubicBezTo>
                <a:cubicBezTo>
                  <a:pt x="-3156" y="1116968"/>
                  <a:pt x="378902" y="1549827"/>
                  <a:pt x="463569" y="1620735"/>
                </a:cubicBezTo>
                <a:cubicBezTo>
                  <a:pt x="548236" y="1691643"/>
                  <a:pt x="504844" y="1570993"/>
                  <a:pt x="508019" y="1544535"/>
                </a:cubicBezTo>
                <a:cubicBezTo>
                  <a:pt x="511194" y="1518077"/>
                  <a:pt x="512252" y="1531835"/>
                  <a:pt x="482619" y="1461985"/>
                </a:cubicBezTo>
                <a:cubicBezTo>
                  <a:pt x="452986" y="1392135"/>
                  <a:pt x="340802" y="1160360"/>
                  <a:pt x="330219" y="1125435"/>
                </a:cubicBezTo>
                <a:cubicBezTo>
                  <a:pt x="319636" y="1090510"/>
                  <a:pt x="402186" y="1269368"/>
                  <a:pt x="419119" y="1252435"/>
                </a:cubicBezTo>
                <a:cubicBezTo>
                  <a:pt x="436052" y="1235502"/>
                  <a:pt x="417002" y="1094743"/>
                  <a:pt x="431819" y="1023835"/>
                </a:cubicBezTo>
                <a:cubicBezTo>
                  <a:pt x="446636" y="952927"/>
                  <a:pt x="506961" y="839685"/>
                  <a:pt x="508019" y="826985"/>
                </a:cubicBezTo>
                <a:cubicBezTo>
                  <a:pt x="509077" y="814285"/>
                  <a:pt x="445577" y="974093"/>
                  <a:pt x="438169" y="947635"/>
                </a:cubicBezTo>
                <a:cubicBezTo>
                  <a:pt x="430761" y="921177"/>
                  <a:pt x="460394" y="708452"/>
                  <a:pt x="463569" y="668235"/>
                </a:cubicBezTo>
                <a:cubicBezTo>
                  <a:pt x="466744" y="628018"/>
                  <a:pt x="414886" y="818518"/>
                  <a:pt x="457219" y="706335"/>
                </a:cubicBezTo>
                <a:cubicBezTo>
                  <a:pt x="499552" y="594152"/>
                  <a:pt x="678411" y="-34498"/>
                  <a:pt x="679469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3D9412D5-6A93-FF10-903F-CA9DBFA515E9}"/>
              </a:ext>
            </a:extLst>
          </p:cNvPr>
          <p:cNvSpPr/>
          <p:nvPr/>
        </p:nvSpPr>
        <p:spPr>
          <a:xfrm>
            <a:off x="4283482" y="7107229"/>
            <a:ext cx="1347850" cy="881079"/>
          </a:xfrm>
          <a:custGeom>
            <a:avLst/>
            <a:gdLst>
              <a:gd name="connsiteX0" fmla="*/ 15468 w 1347850"/>
              <a:gd name="connsiteY0" fmla="*/ 11121 h 881079"/>
              <a:gd name="connsiteX1" fmla="*/ 637768 w 1347850"/>
              <a:gd name="connsiteY1" fmla="*/ 373071 h 881079"/>
              <a:gd name="connsiteX2" fmla="*/ 612368 w 1347850"/>
              <a:gd name="connsiteY2" fmla="*/ 347671 h 881079"/>
              <a:gd name="connsiteX3" fmla="*/ 879068 w 1347850"/>
              <a:gd name="connsiteY3" fmla="*/ 481021 h 881079"/>
              <a:gd name="connsiteX4" fmla="*/ 821918 w 1347850"/>
              <a:gd name="connsiteY4" fmla="*/ 512771 h 881079"/>
              <a:gd name="connsiteX5" fmla="*/ 1329918 w 1347850"/>
              <a:gd name="connsiteY5" fmla="*/ 360371 h 881079"/>
              <a:gd name="connsiteX6" fmla="*/ 1196568 w 1347850"/>
              <a:gd name="connsiteY6" fmla="*/ 404821 h 881079"/>
              <a:gd name="connsiteX7" fmla="*/ 840968 w 1347850"/>
              <a:gd name="connsiteY7" fmla="*/ 881071 h 881079"/>
              <a:gd name="connsiteX8" fmla="*/ 1158468 w 1347850"/>
              <a:gd name="connsiteY8" fmla="*/ 417521 h 881079"/>
              <a:gd name="connsiteX9" fmla="*/ 955268 w 1347850"/>
              <a:gd name="connsiteY9" fmla="*/ 455621 h 881079"/>
              <a:gd name="connsiteX10" fmla="*/ 758418 w 1347850"/>
              <a:gd name="connsiteY10" fmla="*/ 379421 h 881079"/>
              <a:gd name="connsiteX11" fmla="*/ 510768 w 1347850"/>
              <a:gd name="connsiteY11" fmla="*/ 233371 h 881079"/>
              <a:gd name="connsiteX12" fmla="*/ 1234668 w 1347850"/>
              <a:gd name="connsiteY12" fmla="*/ 150821 h 881079"/>
              <a:gd name="connsiteX13" fmla="*/ 498068 w 1347850"/>
              <a:gd name="connsiteY13" fmla="*/ 214321 h 881079"/>
              <a:gd name="connsiteX14" fmla="*/ 212318 w 1347850"/>
              <a:gd name="connsiteY14" fmla="*/ 106371 h 881079"/>
              <a:gd name="connsiteX15" fmla="*/ 15468 w 1347850"/>
              <a:gd name="connsiteY15" fmla="*/ 11121 h 8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47850" h="881079">
                <a:moveTo>
                  <a:pt x="15468" y="11121"/>
                </a:moveTo>
                <a:cubicBezTo>
                  <a:pt x="86376" y="55571"/>
                  <a:pt x="538285" y="316979"/>
                  <a:pt x="637768" y="373071"/>
                </a:cubicBezTo>
                <a:cubicBezTo>
                  <a:pt x="737251" y="429163"/>
                  <a:pt x="572151" y="329679"/>
                  <a:pt x="612368" y="347671"/>
                </a:cubicBezTo>
                <a:cubicBezTo>
                  <a:pt x="652585" y="365663"/>
                  <a:pt x="844143" y="453504"/>
                  <a:pt x="879068" y="481021"/>
                </a:cubicBezTo>
                <a:cubicBezTo>
                  <a:pt x="913993" y="508538"/>
                  <a:pt x="746776" y="532879"/>
                  <a:pt x="821918" y="512771"/>
                </a:cubicBezTo>
                <a:cubicBezTo>
                  <a:pt x="897060" y="492663"/>
                  <a:pt x="1267476" y="378363"/>
                  <a:pt x="1329918" y="360371"/>
                </a:cubicBezTo>
                <a:cubicBezTo>
                  <a:pt x="1392360" y="342379"/>
                  <a:pt x="1278060" y="318038"/>
                  <a:pt x="1196568" y="404821"/>
                </a:cubicBezTo>
                <a:cubicBezTo>
                  <a:pt x="1115076" y="491604"/>
                  <a:pt x="847318" y="878954"/>
                  <a:pt x="840968" y="881071"/>
                </a:cubicBezTo>
                <a:cubicBezTo>
                  <a:pt x="834618" y="883188"/>
                  <a:pt x="1139418" y="488429"/>
                  <a:pt x="1158468" y="417521"/>
                </a:cubicBezTo>
                <a:cubicBezTo>
                  <a:pt x="1177518" y="346613"/>
                  <a:pt x="1021943" y="461971"/>
                  <a:pt x="955268" y="455621"/>
                </a:cubicBezTo>
                <a:cubicBezTo>
                  <a:pt x="888593" y="449271"/>
                  <a:pt x="832501" y="416463"/>
                  <a:pt x="758418" y="379421"/>
                </a:cubicBezTo>
                <a:cubicBezTo>
                  <a:pt x="684335" y="342379"/>
                  <a:pt x="431393" y="271471"/>
                  <a:pt x="510768" y="233371"/>
                </a:cubicBezTo>
                <a:cubicBezTo>
                  <a:pt x="590143" y="195271"/>
                  <a:pt x="1236785" y="153996"/>
                  <a:pt x="1234668" y="150821"/>
                </a:cubicBezTo>
                <a:cubicBezTo>
                  <a:pt x="1232551" y="147646"/>
                  <a:pt x="668460" y="221729"/>
                  <a:pt x="498068" y="214321"/>
                </a:cubicBezTo>
                <a:cubicBezTo>
                  <a:pt x="327676" y="206913"/>
                  <a:pt x="288518" y="145529"/>
                  <a:pt x="212318" y="106371"/>
                </a:cubicBezTo>
                <a:cubicBezTo>
                  <a:pt x="136118" y="67213"/>
                  <a:pt x="-55440" y="-33329"/>
                  <a:pt x="15468" y="11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B2534415-E875-6046-B7AC-3E22B213AB28}"/>
              </a:ext>
            </a:extLst>
          </p:cNvPr>
          <p:cNvSpPr/>
          <p:nvPr/>
        </p:nvSpPr>
        <p:spPr>
          <a:xfrm>
            <a:off x="4381073" y="7949210"/>
            <a:ext cx="1703185" cy="610992"/>
          </a:xfrm>
          <a:custGeom>
            <a:avLst/>
            <a:gdLst>
              <a:gd name="connsiteX0" fmla="*/ 413177 w 1703185"/>
              <a:gd name="connsiteY0" fmla="*/ 990 h 610992"/>
              <a:gd name="connsiteX1" fmla="*/ 521127 w 1703185"/>
              <a:gd name="connsiteY1" fmla="*/ 185140 h 610992"/>
              <a:gd name="connsiteX2" fmla="*/ 394127 w 1703185"/>
              <a:gd name="connsiteY2" fmla="*/ 267690 h 610992"/>
              <a:gd name="connsiteX3" fmla="*/ 127427 w 1703185"/>
              <a:gd name="connsiteY3" fmla="*/ 337540 h 610992"/>
              <a:gd name="connsiteX4" fmla="*/ 559227 w 1703185"/>
              <a:gd name="connsiteY4" fmla="*/ 235940 h 610992"/>
              <a:gd name="connsiteX5" fmla="*/ 427 w 1703185"/>
              <a:gd name="connsiteY5" fmla="*/ 610590 h 610992"/>
              <a:gd name="connsiteX6" fmla="*/ 667177 w 1703185"/>
              <a:gd name="connsiteY6" fmla="*/ 153390 h 610992"/>
              <a:gd name="connsiteX7" fmla="*/ 838627 w 1703185"/>
              <a:gd name="connsiteY7" fmla="*/ 102590 h 610992"/>
              <a:gd name="connsiteX8" fmla="*/ 1651427 w 1703185"/>
              <a:gd name="connsiteY8" fmla="*/ 108940 h 610992"/>
              <a:gd name="connsiteX9" fmla="*/ 1587927 w 1703185"/>
              <a:gd name="connsiteY9" fmla="*/ 134340 h 610992"/>
              <a:gd name="connsiteX10" fmla="*/ 1321227 w 1703185"/>
              <a:gd name="connsiteY10" fmla="*/ 267690 h 610992"/>
              <a:gd name="connsiteX11" fmla="*/ 1060877 w 1703185"/>
              <a:gd name="connsiteY11" fmla="*/ 293090 h 610992"/>
              <a:gd name="connsiteX12" fmla="*/ 1467277 w 1703185"/>
              <a:gd name="connsiteY12" fmla="*/ 197840 h 610992"/>
              <a:gd name="connsiteX13" fmla="*/ 1359327 w 1703185"/>
              <a:gd name="connsiteY13" fmla="*/ 153390 h 610992"/>
              <a:gd name="connsiteX14" fmla="*/ 1010077 w 1703185"/>
              <a:gd name="connsiteY14" fmla="*/ 147040 h 610992"/>
              <a:gd name="connsiteX15" fmla="*/ 1029127 w 1703185"/>
              <a:gd name="connsiteY15" fmla="*/ 102590 h 610992"/>
              <a:gd name="connsiteX16" fmla="*/ 692577 w 1703185"/>
              <a:gd name="connsiteY16" fmla="*/ 83540 h 610992"/>
              <a:gd name="connsiteX17" fmla="*/ 540177 w 1703185"/>
              <a:gd name="connsiteY17" fmla="*/ 191490 h 610992"/>
              <a:gd name="connsiteX18" fmla="*/ 470327 w 1703185"/>
              <a:gd name="connsiteY18" fmla="*/ 210540 h 610992"/>
              <a:gd name="connsiteX19" fmla="*/ 114727 w 1703185"/>
              <a:gd name="connsiteY19" fmla="*/ 51790 h 610992"/>
              <a:gd name="connsiteX20" fmla="*/ 489377 w 1703185"/>
              <a:gd name="connsiteY20" fmla="*/ 166090 h 610992"/>
              <a:gd name="connsiteX21" fmla="*/ 495727 w 1703185"/>
              <a:gd name="connsiteY21" fmla="*/ 115290 h 610992"/>
              <a:gd name="connsiteX22" fmla="*/ 413177 w 1703185"/>
              <a:gd name="connsiteY22" fmla="*/ 990 h 61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3185" h="610992">
                <a:moveTo>
                  <a:pt x="413177" y="990"/>
                </a:moveTo>
                <a:cubicBezTo>
                  <a:pt x="417410" y="12632"/>
                  <a:pt x="524302" y="140690"/>
                  <a:pt x="521127" y="185140"/>
                </a:cubicBezTo>
                <a:cubicBezTo>
                  <a:pt x="517952" y="229590"/>
                  <a:pt x="459744" y="242290"/>
                  <a:pt x="394127" y="267690"/>
                </a:cubicBezTo>
                <a:cubicBezTo>
                  <a:pt x="328510" y="293090"/>
                  <a:pt x="99910" y="342832"/>
                  <a:pt x="127427" y="337540"/>
                </a:cubicBezTo>
                <a:cubicBezTo>
                  <a:pt x="154944" y="332248"/>
                  <a:pt x="580394" y="190432"/>
                  <a:pt x="559227" y="235940"/>
                </a:cubicBezTo>
                <a:cubicBezTo>
                  <a:pt x="538060" y="281448"/>
                  <a:pt x="-17565" y="624348"/>
                  <a:pt x="427" y="610590"/>
                </a:cubicBezTo>
                <a:cubicBezTo>
                  <a:pt x="18419" y="596832"/>
                  <a:pt x="527477" y="238057"/>
                  <a:pt x="667177" y="153390"/>
                </a:cubicBezTo>
                <a:cubicBezTo>
                  <a:pt x="806877" y="68723"/>
                  <a:pt x="674585" y="109998"/>
                  <a:pt x="838627" y="102590"/>
                </a:cubicBezTo>
                <a:cubicBezTo>
                  <a:pt x="1002669" y="95182"/>
                  <a:pt x="1526544" y="103648"/>
                  <a:pt x="1651427" y="108940"/>
                </a:cubicBezTo>
                <a:cubicBezTo>
                  <a:pt x="1776310" y="114232"/>
                  <a:pt x="1642960" y="107882"/>
                  <a:pt x="1587927" y="134340"/>
                </a:cubicBezTo>
                <a:cubicBezTo>
                  <a:pt x="1532894" y="160798"/>
                  <a:pt x="1409069" y="241232"/>
                  <a:pt x="1321227" y="267690"/>
                </a:cubicBezTo>
                <a:cubicBezTo>
                  <a:pt x="1233385" y="294148"/>
                  <a:pt x="1036535" y="304732"/>
                  <a:pt x="1060877" y="293090"/>
                </a:cubicBezTo>
                <a:cubicBezTo>
                  <a:pt x="1085219" y="281448"/>
                  <a:pt x="1417535" y="221123"/>
                  <a:pt x="1467277" y="197840"/>
                </a:cubicBezTo>
                <a:cubicBezTo>
                  <a:pt x="1517019" y="174557"/>
                  <a:pt x="1435527" y="161857"/>
                  <a:pt x="1359327" y="153390"/>
                </a:cubicBezTo>
                <a:cubicBezTo>
                  <a:pt x="1283127" y="144923"/>
                  <a:pt x="1010077" y="147040"/>
                  <a:pt x="1010077" y="147040"/>
                </a:cubicBezTo>
                <a:cubicBezTo>
                  <a:pt x="955044" y="138573"/>
                  <a:pt x="1082044" y="113173"/>
                  <a:pt x="1029127" y="102590"/>
                </a:cubicBezTo>
                <a:cubicBezTo>
                  <a:pt x="976210" y="92007"/>
                  <a:pt x="774069" y="68723"/>
                  <a:pt x="692577" y="83540"/>
                </a:cubicBezTo>
                <a:cubicBezTo>
                  <a:pt x="611085" y="98357"/>
                  <a:pt x="577219" y="170323"/>
                  <a:pt x="540177" y="191490"/>
                </a:cubicBezTo>
                <a:cubicBezTo>
                  <a:pt x="503135" y="212657"/>
                  <a:pt x="541235" y="233823"/>
                  <a:pt x="470327" y="210540"/>
                </a:cubicBezTo>
                <a:cubicBezTo>
                  <a:pt x="399419" y="187257"/>
                  <a:pt x="111552" y="59198"/>
                  <a:pt x="114727" y="51790"/>
                </a:cubicBezTo>
                <a:cubicBezTo>
                  <a:pt x="117902" y="44382"/>
                  <a:pt x="425877" y="155507"/>
                  <a:pt x="489377" y="166090"/>
                </a:cubicBezTo>
                <a:cubicBezTo>
                  <a:pt x="552877" y="176673"/>
                  <a:pt x="508427" y="147040"/>
                  <a:pt x="495727" y="115290"/>
                </a:cubicBezTo>
                <a:cubicBezTo>
                  <a:pt x="483027" y="83540"/>
                  <a:pt x="408944" y="-10652"/>
                  <a:pt x="413177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769D9CC7-C126-2CFD-33F9-9C3EA10A9840}"/>
              </a:ext>
            </a:extLst>
          </p:cNvPr>
          <p:cNvSpPr/>
          <p:nvPr/>
        </p:nvSpPr>
        <p:spPr>
          <a:xfrm>
            <a:off x="4749638" y="7766943"/>
            <a:ext cx="423554" cy="983650"/>
          </a:xfrm>
          <a:custGeom>
            <a:avLst/>
            <a:gdLst>
              <a:gd name="connsiteX0" fmla="*/ 162 w 423554"/>
              <a:gd name="connsiteY0" fmla="*/ 951607 h 983650"/>
              <a:gd name="connsiteX1" fmla="*/ 266862 w 423554"/>
              <a:gd name="connsiteY1" fmla="*/ 56257 h 983650"/>
              <a:gd name="connsiteX2" fmla="*/ 152562 w 423554"/>
              <a:gd name="connsiteY2" fmla="*/ 526157 h 983650"/>
              <a:gd name="connsiteX3" fmla="*/ 101762 w 423554"/>
              <a:gd name="connsiteY3" fmla="*/ 646807 h 983650"/>
              <a:gd name="connsiteX4" fmla="*/ 171612 w 423554"/>
              <a:gd name="connsiteY4" fmla="*/ 538857 h 983650"/>
              <a:gd name="connsiteX5" fmla="*/ 247812 w 423554"/>
              <a:gd name="connsiteY5" fmla="*/ 551557 h 983650"/>
              <a:gd name="connsiteX6" fmla="*/ 254162 w 423554"/>
              <a:gd name="connsiteY6" fmla="*/ 488057 h 983650"/>
              <a:gd name="connsiteX7" fmla="*/ 387512 w 423554"/>
              <a:gd name="connsiteY7" fmla="*/ 608707 h 983650"/>
              <a:gd name="connsiteX8" fmla="*/ 419262 w 423554"/>
              <a:gd name="connsiteY8" fmla="*/ 818257 h 983650"/>
              <a:gd name="connsiteX9" fmla="*/ 311312 w 423554"/>
              <a:gd name="connsiteY9" fmla="*/ 494407 h 983650"/>
              <a:gd name="connsiteX10" fmla="*/ 266862 w 423554"/>
              <a:gd name="connsiteY10" fmla="*/ 983357 h 983650"/>
              <a:gd name="connsiteX11" fmla="*/ 273212 w 423554"/>
              <a:gd name="connsiteY11" fmla="*/ 411857 h 983650"/>
              <a:gd name="connsiteX12" fmla="*/ 203362 w 423554"/>
              <a:gd name="connsiteY12" fmla="*/ 449957 h 983650"/>
              <a:gd name="connsiteX13" fmla="*/ 108112 w 423554"/>
              <a:gd name="connsiteY13" fmla="*/ 526157 h 983650"/>
              <a:gd name="connsiteX14" fmla="*/ 311312 w 423554"/>
              <a:gd name="connsiteY14" fmla="*/ 5457 h 983650"/>
              <a:gd name="connsiteX15" fmla="*/ 162 w 423554"/>
              <a:gd name="connsiteY15" fmla="*/ 951607 h 9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554" h="983650">
                <a:moveTo>
                  <a:pt x="162" y="951607"/>
                </a:moveTo>
                <a:cubicBezTo>
                  <a:pt x="-7246" y="960074"/>
                  <a:pt x="241462" y="127165"/>
                  <a:pt x="266862" y="56257"/>
                </a:cubicBezTo>
                <a:cubicBezTo>
                  <a:pt x="292262" y="-14651"/>
                  <a:pt x="180079" y="427732"/>
                  <a:pt x="152562" y="526157"/>
                </a:cubicBezTo>
                <a:cubicBezTo>
                  <a:pt x="125045" y="624582"/>
                  <a:pt x="98587" y="644690"/>
                  <a:pt x="101762" y="646807"/>
                </a:cubicBezTo>
                <a:cubicBezTo>
                  <a:pt x="104937" y="648924"/>
                  <a:pt x="147270" y="554732"/>
                  <a:pt x="171612" y="538857"/>
                </a:cubicBezTo>
                <a:cubicBezTo>
                  <a:pt x="195954" y="522982"/>
                  <a:pt x="234054" y="560024"/>
                  <a:pt x="247812" y="551557"/>
                </a:cubicBezTo>
                <a:cubicBezTo>
                  <a:pt x="261570" y="543090"/>
                  <a:pt x="230879" y="478532"/>
                  <a:pt x="254162" y="488057"/>
                </a:cubicBezTo>
                <a:cubicBezTo>
                  <a:pt x="277445" y="497582"/>
                  <a:pt x="359995" y="553674"/>
                  <a:pt x="387512" y="608707"/>
                </a:cubicBezTo>
                <a:cubicBezTo>
                  <a:pt x="415029" y="663740"/>
                  <a:pt x="431962" y="837307"/>
                  <a:pt x="419262" y="818257"/>
                </a:cubicBezTo>
                <a:cubicBezTo>
                  <a:pt x="406562" y="799207"/>
                  <a:pt x="336712" y="466890"/>
                  <a:pt x="311312" y="494407"/>
                </a:cubicBezTo>
                <a:cubicBezTo>
                  <a:pt x="285912" y="521924"/>
                  <a:pt x="273212" y="997115"/>
                  <a:pt x="266862" y="983357"/>
                </a:cubicBezTo>
                <a:cubicBezTo>
                  <a:pt x="260512" y="969599"/>
                  <a:pt x="283795" y="500757"/>
                  <a:pt x="273212" y="411857"/>
                </a:cubicBezTo>
                <a:cubicBezTo>
                  <a:pt x="262629" y="322957"/>
                  <a:pt x="230879" y="430907"/>
                  <a:pt x="203362" y="449957"/>
                </a:cubicBezTo>
                <a:cubicBezTo>
                  <a:pt x="175845" y="469007"/>
                  <a:pt x="90120" y="600240"/>
                  <a:pt x="108112" y="526157"/>
                </a:cubicBezTo>
                <a:cubicBezTo>
                  <a:pt x="126104" y="452074"/>
                  <a:pt x="329304" y="-58043"/>
                  <a:pt x="311312" y="5457"/>
                </a:cubicBezTo>
                <a:cubicBezTo>
                  <a:pt x="293320" y="68957"/>
                  <a:pt x="7570" y="943140"/>
                  <a:pt x="162" y="95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E045571F-8CED-77D3-4802-6FBB099B5ACA}"/>
              </a:ext>
            </a:extLst>
          </p:cNvPr>
          <p:cNvSpPr/>
          <p:nvPr/>
        </p:nvSpPr>
        <p:spPr>
          <a:xfrm>
            <a:off x="4150165" y="7111953"/>
            <a:ext cx="205941" cy="1447881"/>
          </a:xfrm>
          <a:custGeom>
            <a:avLst/>
            <a:gdLst>
              <a:gd name="connsiteX0" fmla="*/ 2735 w 205941"/>
              <a:gd name="connsiteY0" fmla="*/ 6397 h 1447881"/>
              <a:gd name="connsiteX1" fmla="*/ 28135 w 205941"/>
              <a:gd name="connsiteY1" fmla="*/ 654097 h 1447881"/>
              <a:gd name="connsiteX2" fmla="*/ 47185 w 205941"/>
              <a:gd name="connsiteY2" fmla="*/ 622347 h 1447881"/>
              <a:gd name="connsiteX3" fmla="*/ 205935 w 205941"/>
              <a:gd name="connsiteY3" fmla="*/ 1447847 h 1447881"/>
              <a:gd name="connsiteX4" fmla="*/ 53535 w 205941"/>
              <a:gd name="connsiteY4" fmla="*/ 654097 h 1447881"/>
              <a:gd name="connsiteX5" fmla="*/ 2735 w 205941"/>
              <a:gd name="connsiteY5" fmla="*/ 241347 h 1447881"/>
              <a:gd name="connsiteX6" fmla="*/ 9085 w 205941"/>
              <a:gd name="connsiteY6" fmla="*/ 317547 h 1447881"/>
              <a:gd name="connsiteX7" fmla="*/ 2735 w 205941"/>
              <a:gd name="connsiteY7" fmla="*/ 6397 h 14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41" h="1447881">
                <a:moveTo>
                  <a:pt x="2735" y="6397"/>
                </a:moveTo>
                <a:cubicBezTo>
                  <a:pt x="5910" y="62489"/>
                  <a:pt x="20727" y="551439"/>
                  <a:pt x="28135" y="654097"/>
                </a:cubicBezTo>
                <a:cubicBezTo>
                  <a:pt x="35543" y="756755"/>
                  <a:pt x="17552" y="490055"/>
                  <a:pt x="47185" y="622347"/>
                </a:cubicBezTo>
                <a:cubicBezTo>
                  <a:pt x="76818" y="754639"/>
                  <a:pt x="204877" y="1442556"/>
                  <a:pt x="205935" y="1447847"/>
                </a:cubicBezTo>
                <a:cubicBezTo>
                  <a:pt x="206993" y="1453138"/>
                  <a:pt x="87402" y="855180"/>
                  <a:pt x="53535" y="654097"/>
                </a:cubicBezTo>
                <a:cubicBezTo>
                  <a:pt x="19668" y="453014"/>
                  <a:pt x="10143" y="297439"/>
                  <a:pt x="2735" y="241347"/>
                </a:cubicBezTo>
                <a:cubicBezTo>
                  <a:pt x="-4673" y="185255"/>
                  <a:pt x="4852" y="354589"/>
                  <a:pt x="9085" y="317547"/>
                </a:cubicBezTo>
                <a:cubicBezTo>
                  <a:pt x="13318" y="280505"/>
                  <a:pt x="-440" y="-49695"/>
                  <a:pt x="2735" y="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C6EEC1C3-32C5-C2A0-CCF0-98C08C8F9327}"/>
              </a:ext>
            </a:extLst>
          </p:cNvPr>
          <p:cNvSpPr/>
          <p:nvPr/>
        </p:nvSpPr>
        <p:spPr>
          <a:xfrm>
            <a:off x="3721070" y="7162800"/>
            <a:ext cx="333764" cy="1243713"/>
          </a:xfrm>
          <a:custGeom>
            <a:avLst/>
            <a:gdLst>
              <a:gd name="connsiteX0" fmla="*/ 323880 w 333764"/>
              <a:gd name="connsiteY0" fmla="*/ 0 h 1243713"/>
              <a:gd name="connsiteX1" fmla="*/ 311180 w 333764"/>
              <a:gd name="connsiteY1" fmla="*/ 1181100 h 1243713"/>
              <a:gd name="connsiteX2" fmla="*/ 311180 w 333764"/>
              <a:gd name="connsiteY2" fmla="*/ 1028700 h 1243713"/>
              <a:gd name="connsiteX3" fmla="*/ 30 w 333764"/>
              <a:gd name="connsiteY3" fmla="*/ 584200 h 1243713"/>
              <a:gd name="connsiteX4" fmla="*/ 292130 w 333764"/>
              <a:gd name="connsiteY4" fmla="*/ 933450 h 1243713"/>
              <a:gd name="connsiteX5" fmla="*/ 304830 w 333764"/>
              <a:gd name="connsiteY5" fmla="*/ 806450 h 1243713"/>
              <a:gd name="connsiteX6" fmla="*/ 304830 w 333764"/>
              <a:gd name="connsiteY6" fmla="*/ 793750 h 1243713"/>
              <a:gd name="connsiteX7" fmla="*/ 323880 w 333764"/>
              <a:gd name="connsiteY7" fmla="*/ 0 h 12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64" h="1243713">
                <a:moveTo>
                  <a:pt x="323880" y="0"/>
                </a:moveTo>
                <a:cubicBezTo>
                  <a:pt x="318588" y="504825"/>
                  <a:pt x="313297" y="1009650"/>
                  <a:pt x="311180" y="1181100"/>
                </a:cubicBezTo>
                <a:cubicBezTo>
                  <a:pt x="309063" y="1352550"/>
                  <a:pt x="363038" y="1128183"/>
                  <a:pt x="311180" y="1028700"/>
                </a:cubicBezTo>
                <a:cubicBezTo>
                  <a:pt x="259322" y="929217"/>
                  <a:pt x="3205" y="600075"/>
                  <a:pt x="30" y="584200"/>
                </a:cubicBezTo>
                <a:cubicBezTo>
                  <a:pt x="-3145" y="568325"/>
                  <a:pt x="241330" y="896408"/>
                  <a:pt x="292130" y="933450"/>
                </a:cubicBezTo>
                <a:cubicBezTo>
                  <a:pt x="342930" y="970492"/>
                  <a:pt x="302713" y="829733"/>
                  <a:pt x="304830" y="806450"/>
                </a:cubicBezTo>
                <a:cubicBezTo>
                  <a:pt x="306947" y="783167"/>
                  <a:pt x="304830" y="793750"/>
                  <a:pt x="304830" y="793750"/>
                </a:cubicBezTo>
                <a:lnTo>
                  <a:pt x="32388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5BCC7AF9-95E3-3AA9-5D76-126C3A3A970C}"/>
              </a:ext>
            </a:extLst>
          </p:cNvPr>
          <p:cNvSpPr/>
          <p:nvPr/>
        </p:nvSpPr>
        <p:spPr>
          <a:xfrm>
            <a:off x="3503497" y="5667235"/>
            <a:ext cx="396647" cy="1566184"/>
          </a:xfrm>
          <a:custGeom>
            <a:avLst/>
            <a:gdLst>
              <a:gd name="connsiteX0" fmla="*/ 90603 w 396647"/>
              <a:gd name="connsiteY0" fmla="*/ 140 h 1566184"/>
              <a:gd name="connsiteX1" fmla="*/ 389053 w 396647"/>
              <a:gd name="connsiteY1" fmla="*/ 441465 h 1566184"/>
              <a:gd name="connsiteX2" fmla="*/ 303328 w 396647"/>
              <a:gd name="connsiteY2" fmla="*/ 339865 h 1566184"/>
              <a:gd name="connsiteX3" fmla="*/ 255703 w 396647"/>
              <a:gd name="connsiteY3" fmla="*/ 416065 h 1566184"/>
              <a:gd name="connsiteX4" fmla="*/ 322378 w 396647"/>
              <a:gd name="connsiteY4" fmla="*/ 1073290 h 1566184"/>
              <a:gd name="connsiteX5" fmla="*/ 243003 w 396647"/>
              <a:gd name="connsiteY5" fmla="*/ 758965 h 1566184"/>
              <a:gd name="connsiteX6" fmla="*/ 233478 w 396647"/>
              <a:gd name="connsiteY6" fmla="*/ 911365 h 1566184"/>
              <a:gd name="connsiteX7" fmla="*/ 208078 w 396647"/>
              <a:gd name="connsiteY7" fmla="*/ 1108215 h 1566184"/>
              <a:gd name="connsiteX8" fmla="*/ 281103 w 396647"/>
              <a:gd name="connsiteY8" fmla="*/ 1565415 h 1566184"/>
              <a:gd name="connsiteX9" fmla="*/ 185853 w 396647"/>
              <a:gd name="connsiteY9" fmla="*/ 1203465 h 1566184"/>
              <a:gd name="connsiteX10" fmla="*/ 198553 w 396647"/>
              <a:gd name="connsiteY10" fmla="*/ 698640 h 1566184"/>
              <a:gd name="connsiteX11" fmla="*/ 141403 w 396647"/>
              <a:gd name="connsiteY11" fmla="*/ 762140 h 1566184"/>
              <a:gd name="connsiteX12" fmla="*/ 138228 w 396647"/>
              <a:gd name="connsiteY12" fmla="*/ 616090 h 1566184"/>
              <a:gd name="connsiteX13" fmla="*/ 33453 w 396647"/>
              <a:gd name="connsiteY13" fmla="*/ 622440 h 1566184"/>
              <a:gd name="connsiteX14" fmla="*/ 33453 w 396647"/>
              <a:gd name="connsiteY14" fmla="*/ 6490 h 1566184"/>
              <a:gd name="connsiteX15" fmla="*/ 1703 w 396647"/>
              <a:gd name="connsiteY15" fmla="*/ 317640 h 1566184"/>
              <a:gd name="connsiteX16" fmla="*/ 8053 w 396647"/>
              <a:gd name="connsiteY16" fmla="*/ 485915 h 1566184"/>
              <a:gd name="connsiteX17" fmla="*/ 39803 w 396647"/>
              <a:gd name="connsiteY17" fmla="*/ 158890 h 1566184"/>
              <a:gd name="connsiteX18" fmla="*/ 33453 w 396647"/>
              <a:gd name="connsiteY18" fmla="*/ 390665 h 1566184"/>
              <a:gd name="connsiteX19" fmla="*/ 90603 w 396647"/>
              <a:gd name="connsiteY19" fmla="*/ 140 h 15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647" h="1566184">
                <a:moveTo>
                  <a:pt x="90603" y="140"/>
                </a:moveTo>
                <a:cubicBezTo>
                  <a:pt x="149870" y="8607"/>
                  <a:pt x="353599" y="384844"/>
                  <a:pt x="389053" y="441465"/>
                </a:cubicBezTo>
                <a:cubicBezTo>
                  <a:pt x="424507" y="498086"/>
                  <a:pt x="325553" y="344098"/>
                  <a:pt x="303328" y="339865"/>
                </a:cubicBezTo>
                <a:cubicBezTo>
                  <a:pt x="281103" y="335632"/>
                  <a:pt x="252528" y="293828"/>
                  <a:pt x="255703" y="416065"/>
                </a:cubicBezTo>
                <a:cubicBezTo>
                  <a:pt x="258878" y="538302"/>
                  <a:pt x="324495" y="1016140"/>
                  <a:pt x="322378" y="1073290"/>
                </a:cubicBezTo>
                <a:cubicBezTo>
                  <a:pt x="320261" y="1130440"/>
                  <a:pt x="257820" y="785953"/>
                  <a:pt x="243003" y="758965"/>
                </a:cubicBezTo>
                <a:cubicBezTo>
                  <a:pt x="228186" y="731977"/>
                  <a:pt x="239299" y="853157"/>
                  <a:pt x="233478" y="911365"/>
                </a:cubicBezTo>
                <a:cubicBezTo>
                  <a:pt x="227657" y="969573"/>
                  <a:pt x="200141" y="999207"/>
                  <a:pt x="208078" y="1108215"/>
                </a:cubicBezTo>
                <a:cubicBezTo>
                  <a:pt x="216016" y="1217223"/>
                  <a:pt x="284807" y="1549540"/>
                  <a:pt x="281103" y="1565415"/>
                </a:cubicBezTo>
                <a:cubicBezTo>
                  <a:pt x="277399" y="1581290"/>
                  <a:pt x="199611" y="1347927"/>
                  <a:pt x="185853" y="1203465"/>
                </a:cubicBezTo>
                <a:cubicBezTo>
                  <a:pt x="172095" y="1059003"/>
                  <a:pt x="205961" y="772194"/>
                  <a:pt x="198553" y="698640"/>
                </a:cubicBezTo>
                <a:cubicBezTo>
                  <a:pt x="191145" y="625086"/>
                  <a:pt x="151457" y="775898"/>
                  <a:pt x="141403" y="762140"/>
                </a:cubicBezTo>
                <a:cubicBezTo>
                  <a:pt x="131349" y="748382"/>
                  <a:pt x="156220" y="639373"/>
                  <a:pt x="138228" y="616090"/>
                </a:cubicBezTo>
                <a:cubicBezTo>
                  <a:pt x="120236" y="592807"/>
                  <a:pt x="50915" y="724040"/>
                  <a:pt x="33453" y="622440"/>
                </a:cubicBezTo>
                <a:cubicBezTo>
                  <a:pt x="15991" y="520840"/>
                  <a:pt x="38745" y="57290"/>
                  <a:pt x="33453" y="6490"/>
                </a:cubicBezTo>
                <a:cubicBezTo>
                  <a:pt x="28161" y="-44310"/>
                  <a:pt x="5936" y="237736"/>
                  <a:pt x="1703" y="317640"/>
                </a:cubicBezTo>
                <a:cubicBezTo>
                  <a:pt x="-2530" y="397544"/>
                  <a:pt x="1703" y="512373"/>
                  <a:pt x="8053" y="485915"/>
                </a:cubicBezTo>
                <a:cubicBezTo>
                  <a:pt x="14403" y="459457"/>
                  <a:pt x="35570" y="174765"/>
                  <a:pt x="39803" y="158890"/>
                </a:cubicBezTo>
                <a:cubicBezTo>
                  <a:pt x="44036" y="143015"/>
                  <a:pt x="24986" y="413419"/>
                  <a:pt x="33453" y="390665"/>
                </a:cubicBezTo>
                <a:cubicBezTo>
                  <a:pt x="41920" y="367911"/>
                  <a:pt x="31336" y="-8327"/>
                  <a:pt x="9060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B5221B1F-CA64-20BA-3A0C-99BF1FBBE38A}"/>
              </a:ext>
            </a:extLst>
          </p:cNvPr>
          <p:cNvSpPr/>
          <p:nvPr/>
        </p:nvSpPr>
        <p:spPr>
          <a:xfrm>
            <a:off x="6226237" y="5787109"/>
            <a:ext cx="885866" cy="2133688"/>
          </a:xfrm>
          <a:custGeom>
            <a:avLst/>
            <a:gdLst>
              <a:gd name="connsiteX0" fmla="*/ 359047 w 885866"/>
              <a:gd name="connsiteY0" fmla="*/ 80 h 2133688"/>
              <a:gd name="connsiteX1" fmla="*/ 10131 w 885866"/>
              <a:gd name="connsiteY1" fmla="*/ 304880 h 2133688"/>
              <a:gd name="connsiteX2" fmla="*/ 98363 w 885866"/>
              <a:gd name="connsiteY2" fmla="*/ 236702 h 2133688"/>
              <a:gd name="connsiteX3" fmla="*/ 146489 w 885866"/>
              <a:gd name="connsiteY3" fmla="*/ 369049 h 2133688"/>
              <a:gd name="connsiteX4" fmla="*/ 170552 w 885866"/>
              <a:gd name="connsiteY4" fmla="*/ 336965 h 2133688"/>
              <a:gd name="connsiteX5" fmla="*/ 102374 w 885866"/>
              <a:gd name="connsiteY5" fmla="*/ 1155112 h 2133688"/>
              <a:gd name="connsiteX6" fmla="*/ 134458 w 885866"/>
              <a:gd name="connsiteY6" fmla="*/ 1163133 h 2133688"/>
              <a:gd name="connsiteX7" fmla="*/ 130447 w 885866"/>
              <a:gd name="connsiteY7" fmla="*/ 1532102 h 2133688"/>
              <a:gd name="connsiteX8" fmla="*/ 102374 w 885866"/>
              <a:gd name="connsiteY8" fmla="*/ 1812838 h 2133688"/>
              <a:gd name="connsiteX9" fmla="*/ 118416 w 885866"/>
              <a:gd name="connsiteY9" fmla="*/ 1564186 h 2133688"/>
              <a:gd name="connsiteX10" fmla="*/ 367068 w 885866"/>
              <a:gd name="connsiteY10" fmla="*/ 1973259 h 2133688"/>
              <a:gd name="connsiteX11" fmla="*/ 471342 w 885866"/>
              <a:gd name="connsiteY11" fmla="*/ 2081544 h 2133688"/>
              <a:gd name="connsiteX12" fmla="*/ 367068 w 885866"/>
              <a:gd name="connsiteY12" fmla="*/ 1977270 h 2133688"/>
              <a:gd name="connsiteX13" fmla="*/ 351026 w 885866"/>
              <a:gd name="connsiteY13" fmla="*/ 1856954 h 2133688"/>
              <a:gd name="connsiteX14" fmla="*/ 523479 w 885866"/>
              <a:gd name="connsiteY14" fmla="*/ 1949196 h 2133688"/>
              <a:gd name="connsiteX15" fmla="*/ 531500 w 885866"/>
              <a:gd name="connsiteY15" fmla="*/ 1832891 h 2133688"/>
              <a:gd name="connsiteX16" fmla="*/ 880416 w 885866"/>
              <a:gd name="connsiteY16" fmla="*/ 2133680 h 2133688"/>
              <a:gd name="connsiteX17" fmla="*/ 728016 w 885866"/>
              <a:gd name="connsiteY17" fmla="*/ 1840912 h 2133688"/>
              <a:gd name="connsiteX18" fmla="*/ 507437 w 885866"/>
              <a:gd name="connsiteY18" fmla="*/ 1367670 h 2133688"/>
              <a:gd name="connsiteX19" fmla="*/ 643795 w 885866"/>
              <a:gd name="connsiteY19" fmla="*/ 746038 h 2133688"/>
              <a:gd name="connsiteX20" fmla="*/ 575616 w 885866"/>
              <a:gd name="connsiteY20" fmla="*/ 830259 h 2133688"/>
              <a:gd name="connsiteX21" fmla="*/ 391131 w 885866"/>
              <a:gd name="connsiteY21" fmla="*/ 184565 h 2133688"/>
              <a:gd name="connsiteX22" fmla="*/ 347016 w 885866"/>
              <a:gd name="connsiteY22" fmla="*/ 613691 h 2133688"/>
              <a:gd name="connsiteX23" fmla="*/ 266805 w 885866"/>
              <a:gd name="connsiteY23" fmla="*/ 348996 h 2133688"/>
              <a:gd name="connsiteX24" fmla="*/ 178574 w 885866"/>
              <a:gd name="connsiteY24" fmla="*/ 389102 h 2133688"/>
              <a:gd name="connsiteX25" fmla="*/ 355037 w 885866"/>
              <a:gd name="connsiteY25" fmla="*/ 124407 h 2133688"/>
              <a:gd name="connsiteX26" fmla="*/ 150500 w 885866"/>
              <a:gd name="connsiteY26" fmla="*/ 272796 h 2133688"/>
              <a:gd name="connsiteX27" fmla="*/ 359047 w 885866"/>
              <a:gd name="connsiteY27" fmla="*/ 80 h 213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5866" h="2133688">
                <a:moveTo>
                  <a:pt x="359047" y="80"/>
                </a:moveTo>
                <a:cubicBezTo>
                  <a:pt x="335652" y="5427"/>
                  <a:pt x="53578" y="265443"/>
                  <a:pt x="10131" y="304880"/>
                </a:cubicBezTo>
                <a:cubicBezTo>
                  <a:pt x="-33316" y="344317"/>
                  <a:pt x="75637" y="226007"/>
                  <a:pt x="98363" y="236702"/>
                </a:cubicBezTo>
                <a:cubicBezTo>
                  <a:pt x="121089" y="247397"/>
                  <a:pt x="134458" y="352339"/>
                  <a:pt x="146489" y="369049"/>
                </a:cubicBezTo>
                <a:cubicBezTo>
                  <a:pt x="158520" y="385759"/>
                  <a:pt x="177904" y="205955"/>
                  <a:pt x="170552" y="336965"/>
                </a:cubicBezTo>
                <a:cubicBezTo>
                  <a:pt x="163199" y="467976"/>
                  <a:pt x="108390" y="1017417"/>
                  <a:pt x="102374" y="1155112"/>
                </a:cubicBezTo>
                <a:cubicBezTo>
                  <a:pt x="96358" y="1292807"/>
                  <a:pt x="129779" y="1100301"/>
                  <a:pt x="134458" y="1163133"/>
                </a:cubicBezTo>
                <a:cubicBezTo>
                  <a:pt x="139137" y="1225965"/>
                  <a:pt x="135794" y="1423818"/>
                  <a:pt x="130447" y="1532102"/>
                </a:cubicBezTo>
                <a:cubicBezTo>
                  <a:pt x="125100" y="1640386"/>
                  <a:pt x="104379" y="1807491"/>
                  <a:pt x="102374" y="1812838"/>
                </a:cubicBezTo>
                <a:cubicBezTo>
                  <a:pt x="100369" y="1818185"/>
                  <a:pt x="74300" y="1537449"/>
                  <a:pt x="118416" y="1564186"/>
                </a:cubicBezTo>
                <a:cubicBezTo>
                  <a:pt x="162532" y="1590923"/>
                  <a:pt x="308247" y="1887033"/>
                  <a:pt x="367068" y="1973259"/>
                </a:cubicBezTo>
                <a:cubicBezTo>
                  <a:pt x="425889" y="2059485"/>
                  <a:pt x="471342" y="2081544"/>
                  <a:pt x="471342" y="2081544"/>
                </a:cubicBezTo>
                <a:cubicBezTo>
                  <a:pt x="471342" y="2082212"/>
                  <a:pt x="387121" y="2014702"/>
                  <a:pt x="367068" y="1977270"/>
                </a:cubicBezTo>
                <a:cubicBezTo>
                  <a:pt x="347015" y="1939838"/>
                  <a:pt x="324958" y="1861633"/>
                  <a:pt x="351026" y="1856954"/>
                </a:cubicBezTo>
                <a:cubicBezTo>
                  <a:pt x="377094" y="1852275"/>
                  <a:pt x="493400" y="1953207"/>
                  <a:pt x="523479" y="1949196"/>
                </a:cubicBezTo>
                <a:cubicBezTo>
                  <a:pt x="553558" y="1945186"/>
                  <a:pt x="472011" y="1802144"/>
                  <a:pt x="531500" y="1832891"/>
                </a:cubicBezTo>
                <a:cubicBezTo>
                  <a:pt x="590989" y="1863638"/>
                  <a:pt x="847663" y="2132343"/>
                  <a:pt x="880416" y="2133680"/>
                </a:cubicBezTo>
                <a:cubicBezTo>
                  <a:pt x="913169" y="2135017"/>
                  <a:pt x="790179" y="1968580"/>
                  <a:pt x="728016" y="1840912"/>
                </a:cubicBezTo>
                <a:cubicBezTo>
                  <a:pt x="665853" y="1713244"/>
                  <a:pt x="521474" y="1550149"/>
                  <a:pt x="507437" y="1367670"/>
                </a:cubicBezTo>
                <a:cubicBezTo>
                  <a:pt x="493400" y="1185191"/>
                  <a:pt x="632432" y="835607"/>
                  <a:pt x="643795" y="746038"/>
                </a:cubicBezTo>
                <a:cubicBezTo>
                  <a:pt x="655158" y="656470"/>
                  <a:pt x="617727" y="923838"/>
                  <a:pt x="575616" y="830259"/>
                </a:cubicBezTo>
                <a:cubicBezTo>
                  <a:pt x="533505" y="736680"/>
                  <a:pt x="429231" y="220660"/>
                  <a:pt x="391131" y="184565"/>
                </a:cubicBezTo>
                <a:cubicBezTo>
                  <a:pt x="353031" y="148470"/>
                  <a:pt x="367737" y="586286"/>
                  <a:pt x="347016" y="613691"/>
                </a:cubicBezTo>
                <a:cubicBezTo>
                  <a:pt x="326295" y="641096"/>
                  <a:pt x="294879" y="386427"/>
                  <a:pt x="266805" y="348996"/>
                </a:cubicBezTo>
                <a:cubicBezTo>
                  <a:pt x="238731" y="311565"/>
                  <a:pt x="163869" y="426534"/>
                  <a:pt x="178574" y="389102"/>
                </a:cubicBezTo>
                <a:cubicBezTo>
                  <a:pt x="193279" y="351671"/>
                  <a:pt x="359716" y="143791"/>
                  <a:pt x="355037" y="124407"/>
                </a:cubicBezTo>
                <a:cubicBezTo>
                  <a:pt x="350358" y="105023"/>
                  <a:pt x="150500" y="288170"/>
                  <a:pt x="150500" y="272796"/>
                </a:cubicBezTo>
                <a:cubicBezTo>
                  <a:pt x="150500" y="257422"/>
                  <a:pt x="382442" y="-5267"/>
                  <a:pt x="35904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7BA7A5C3-1BB6-57CE-29A2-F2DA3283C41E}"/>
              </a:ext>
            </a:extLst>
          </p:cNvPr>
          <p:cNvSpPr/>
          <p:nvPr/>
        </p:nvSpPr>
        <p:spPr>
          <a:xfrm>
            <a:off x="3841542" y="3682997"/>
            <a:ext cx="125193" cy="193989"/>
          </a:xfrm>
          <a:custGeom>
            <a:avLst/>
            <a:gdLst>
              <a:gd name="connsiteX0" fmla="*/ 66883 w 125193"/>
              <a:gd name="connsiteY0" fmla="*/ 3 h 193989"/>
              <a:gd name="connsiteX1" fmla="*/ 57358 w 125193"/>
              <a:gd name="connsiteY1" fmla="*/ 98428 h 193989"/>
              <a:gd name="connsiteX2" fmla="*/ 124033 w 125193"/>
              <a:gd name="connsiteY2" fmla="*/ 190503 h 193989"/>
              <a:gd name="connsiteX3" fmla="*/ 92283 w 125193"/>
              <a:gd name="connsiteY3" fmla="*/ 168278 h 193989"/>
              <a:gd name="connsiteX4" fmla="*/ 208 w 125193"/>
              <a:gd name="connsiteY4" fmla="*/ 107953 h 193989"/>
              <a:gd name="connsiteX5" fmla="*/ 66883 w 125193"/>
              <a:gd name="connsiteY5" fmla="*/ 139703 h 193989"/>
              <a:gd name="connsiteX6" fmla="*/ 57358 w 125193"/>
              <a:gd name="connsiteY6" fmla="*/ 111128 h 193989"/>
              <a:gd name="connsiteX7" fmla="*/ 47833 w 125193"/>
              <a:gd name="connsiteY7" fmla="*/ 101603 h 193989"/>
              <a:gd name="connsiteX8" fmla="*/ 66883 w 125193"/>
              <a:gd name="connsiteY8" fmla="*/ 3 h 1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93" h="193989">
                <a:moveTo>
                  <a:pt x="66883" y="3"/>
                </a:moveTo>
                <a:cubicBezTo>
                  <a:pt x="68470" y="-526"/>
                  <a:pt x="47833" y="66678"/>
                  <a:pt x="57358" y="98428"/>
                </a:cubicBezTo>
                <a:cubicBezTo>
                  <a:pt x="66883" y="130178"/>
                  <a:pt x="124033" y="190503"/>
                  <a:pt x="124033" y="190503"/>
                </a:cubicBezTo>
                <a:cubicBezTo>
                  <a:pt x="129854" y="202145"/>
                  <a:pt x="112921" y="182036"/>
                  <a:pt x="92283" y="168278"/>
                </a:cubicBezTo>
                <a:cubicBezTo>
                  <a:pt x="71645" y="154520"/>
                  <a:pt x="4441" y="112715"/>
                  <a:pt x="208" y="107953"/>
                </a:cubicBezTo>
                <a:cubicBezTo>
                  <a:pt x="-4025" y="103191"/>
                  <a:pt x="57358" y="139174"/>
                  <a:pt x="66883" y="139703"/>
                </a:cubicBezTo>
                <a:cubicBezTo>
                  <a:pt x="76408" y="140232"/>
                  <a:pt x="57358" y="111128"/>
                  <a:pt x="57358" y="111128"/>
                </a:cubicBezTo>
                <a:cubicBezTo>
                  <a:pt x="54183" y="104778"/>
                  <a:pt x="46245" y="117478"/>
                  <a:pt x="47833" y="101603"/>
                </a:cubicBezTo>
                <a:cubicBezTo>
                  <a:pt x="49420" y="85728"/>
                  <a:pt x="65296" y="532"/>
                  <a:pt x="668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6BD4F23-28D6-9C4B-A9DD-7F03E67CE418}"/>
              </a:ext>
            </a:extLst>
          </p:cNvPr>
          <p:cNvSpPr/>
          <p:nvPr/>
        </p:nvSpPr>
        <p:spPr>
          <a:xfrm>
            <a:off x="3911445" y="3660477"/>
            <a:ext cx="347155" cy="155815"/>
          </a:xfrm>
          <a:custGeom>
            <a:avLst/>
            <a:gdLst>
              <a:gd name="connsiteX0" fmla="*/ 155 w 347155"/>
              <a:gd name="connsiteY0" fmla="*/ 298 h 155815"/>
              <a:gd name="connsiteX1" fmla="*/ 155730 w 347155"/>
              <a:gd name="connsiteY1" fmla="*/ 149523 h 155815"/>
              <a:gd name="connsiteX2" fmla="*/ 155730 w 347155"/>
              <a:gd name="connsiteY2" fmla="*/ 127298 h 155815"/>
              <a:gd name="connsiteX3" fmla="*/ 209705 w 347155"/>
              <a:gd name="connsiteY3" fmla="*/ 120948 h 155815"/>
              <a:gd name="connsiteX4" fmla="*/ 346230 w 347155"/>
              <a:gd name="connsiteY4" fmla="*/ 133648 h 155815"/>
              <a:gd name="connsiteX5" fmla="*/ 263680 w 347155"/>
              <a:gd name="connsiteY5" fmla="*/ 124123 h 155815"/>
              <a:gd name="connsiteX6" fmla="*/ 149380 w 347155"/>
              <a:gd name="connsiteY6" fmla="*/ 41573 h 155815"/>
              <a:gd name="connsiteX7" fmla="*/ 235105 w 347155"/>
              <a:gd name="connsiteY7" fmla="*/ 120948 h 155815"/>
              <a:gd name="connsiteX8" fmla="*/ 174780 w 347155"/>
              <a:gd name="connsiteY8" fmla="*/ 136823 h 155815"/>
              <a:gd name="connsiteX9" fmla="*/ 127155 w 347155"/>
              <a:gd name="connsiteY9" fmla="*/ 111423 h 155815"/>
              <a:gd name="connsiteX10" fmla="*/ 155 w 347155"/>
              <a:gd name="connsiteY10" fmla="*/ 298 h 1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155" h="155815">
                <a:moveTo>
                  <a:pt x="155" y="298"/>
                </a:moveTo>
                <a:cubicBezTo>
                  <a:pt x="4917" y="6648"/>
                  <a:pt x="155730" y="149523"/>
                  <a:pt x="155730" y="149523"/>
                </a:cubicBezTo>
                <a:cubicBezTo>
                  <a:pt x="181659" y="170690"/>
                  <a:pt x="146734" y="132060"/>
                  <a:pt x="155730" y="127298"/>
                </a:cubicBezTo>
                <a:cubicBezTo>
                  <a:pt x="164726" y="122536"/>
                  <a:pt x="177955" y="119890"/>
                  <a:pt x="209705" y="120948"/>
                </a:cubicBezTo>
                <a:cubicBezTo>
                  <a:pt x="241455" y="122006"/>
                  <a:pt x="337234" y="133119"/>
                  <a:pt x="346230" y="133648"/>
                </a:cubicBezTo>
                <a:cubicBezTo>
                  <a:pt x="355226" y="134177"/>
                  <a:pt x="296488" y="139469"/>
                  <a:pt x="263680" y="124123"/>
                </a:cubicBezTo>
                <a:cubicBezTo>
                  <a:pt x="230872" y="108777"/>
                  <a:pt x="154143" y="42102"/>
                  <a:pt x="149380" y="41573"/>
                </a:cubicBezTo>
                <a:cubicBezTo>
                  <a:pt x="144618" y="41044"/>
                  <a:pt x="230872" y="105073"/>
                  <a:pt x="235105" y="120948"/>
                </a:cubicBezTo>
                <a:cubicBezTo>
                  <a:pt x="239338" y="136823"/>
                  <a:pt x="192772" y="138411"/>
                  <a:pt x="174780" y="136823"/>
                </a:cubicBezTo>
                <a:cubicBezTo>
                  <a:pt x="156788" y="135236"/>
                  <a:pt x="153084" y="132061"/>
                  <a:pt x="127155" y="111423"/>
                </a:cubicBezTo>
                <a:cubicBezTo>
                  <a:pt x="101226" y="90786"/>
                  <a:pt x="-4607" y="-6052"/>
                  <a:pt x="155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E3F66509-D43F-6540-6EB3-B9F38B28ECF4}"/>
              </a:ext>
            </a:extLst>
          </p:cNvPr>
          <p:cNvSpPr/>
          <p:nvPr/>
        </p:nvSpPr>
        <p:spPr>
          <a:xfrm>
            <a:off x="3583397" y="3719277"/>
            <a:ext cx="292901" cy="615075"/>
          </a:xfrm>
          <a:custGeom>
            <a:avLst/>
            <a:gdLst>
              <a:gd name="connsiteX0" fmla="*/ 1051 w 292901"/>
              <a:gd name="connsiteY0" fmla="*/ 502 h 615075"/>
              <a:gd name="connsiteX1" fmla="*/ 271713 w 292901"/>
              <a:gd name="connsiteY1" fmla="*/ 315056 h 615075"/>
              <a:gd name="connsiteX2" fmla="*/ 268056 w 292901"/>
              <a:gd name="connsiteY2" fmla="*/ 358947 h 615075"/>
              <a:gd name="connsiteX3" fmla="*/ 209534 w 292901"/>
              <a:gd name="connsiteY3" fmla="*/ 395523 h 615075"/>
              <a:gd name="connsiteX4" fmla="*/ 110779 w 292901"/>
              <a:gd name="connsiteY4" fmla="*/ 614979 h 615075"/>
              <a:gd name="connsiteX5" fmla="*/ 202219 w 292901"/>
              <a:gd name="connsiteY5" fmla="*/ 366262 h 615075"/>
              <a:gd name="connsiteX6" fmla="*/ 114437 w 292901"/>
              <a:gd name="connsiteY6" fmla="*/ 413811 h 615075"/>
              <a:gd name="connsiteX7" fmla="*/ 165643 w 292901"/>
              <a:gd name="connsiteY7" fmla="*/ 355289 h 615075"/>
              <a:gd name="connsiteX8" fmla="*/ 37627 w 292901"/>
              <a:gd name="connsiteY8" fmla="*/ 168752 h 615075"/>
              <a:gd name="connsiteX9" fmla="*/ 165643 w 292901"/>
              <a:gd name="connsiteY9" fmla="*/ 278480 h 615075"/>
              <a:gd name="connsiteX10" fmla="*/ 176616 w 292901"/>
              <a:gd name="connsiteY10" fmla="*/ 241904 h 615075"/>
              <a:gd name="connsiteX11" fmla="*/ 1051 w 292901"/>
              <a:gd name="connsiteY11" fmla="*/ 502 h 6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901" h="615075">
                <a:moveTo>
                  <a:pt x="1051" y="502"/>
                </a:moveTo>
                <a:cubicBezTo>
                  <a:pt x="16901" y="12694"/>
                  <a:pt x="227212" y="255315"/>
                  <a:pt x="271713" y="315056"/>
                </a:cubicBezTo>
                <a:cubicBezTo>
                  <a:pt x="316214" y="374797"/>
                  <a:pt x="278419" y="345536"/>
                  <a:pt x="268056" y="358947"/>
                </a:cubicBezTo>
                <a:cubicBezTo>
                  <a:pt x="257693" y="372358"/>
                  <a:pt x="235747" y="352851"/>
                  <a:pt x="209534" y="395523"/>
                </a:cubicBezTo>
                <a:cubicBezTo>
                  <a:pt x="183321" y="438195"/>
                  <a:pt x="111998" y="619856"/>
                  <a:pt x="110779" y="614979"/>
                </a:cubicBezTo>
                <a:cubicBezTo>
                  <a:pt x="109560" y="610102"/>
                  <a:pt x="201609" y="399790"/>
                  <a:pt x="202219" y="366262"/>
                </a:cubicBezTo>
                <a:cubicBezTo>
                  <a:pt x="202829" y="332734"/>
                  <a:pt x="120533" y="415640"/>
                  <a:pt x="114437" y="413811"/>
                </a:cubicBezTo>
                <a:cubicBezTo>
                  <a:pt x="108341" y="411982"/>
                  <a:pt x="178445" y="396132"/>
                  <a:pt x="165643" y="355289"/>
                </a:cubicBezTo>
                <a:cubicBezTo>
                  <a:pt x="152841" y="314446"/>
                  <a:pt x="37627" y="181553"/>
                  <a:pt x="37627" y="168752"/>
                </a:cubicBezTo>
                <a:cubicBezTo>
                  <a:pt x="37627" y="155951"/>
                  <a:pt x="142478" y="266288"/>
                  <a:pt x="165643" y="278480"/>
                </a:cubicBezTo>
                <a:cubicBezTo>
                  <a:pt x="188808" y="290672"/>
                  <a:pt x="199781" y="282138"/>
                  <a:pt x="176616" y="241904"/>
                </a:cubicBezTo>
                <a:cubicBezTo>
                  <a:pt x="153451" y="201670"/>
                  <a:pt x="-14799" y="-11690"/>
                  <a:pt x="105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6662DE20-0EF3-E098-CF82-E34677CB1E91}"/>
              </a:ext>
            </a:extLst>
          </p:cNvPr>
          <p:cNvSpPr/>
          <p:nvPr/>
        </p:nvSpPr>
        <p:spPr>
          <a:xfrm>
            <a:off x="4696018" y="3749037"/>
            <a:ext cx="128361" cy="189598"/>
          </a:xfrm>
          <a:custGeom>
            <a:avLst/>
            <a:gdLst>
              <a:gd name="connsiteX0" fmla="*/ 340 w 128361"/>
              <a:gd name="connsiteY0" fmla="*/ 3661 h 189598"/>
              <a:gd name="connsiteX1" fmla="*/ 95438 w 128361"/>
              <a:gd name="connsiteY1" fmla="*/ 186541 h 189598"/>
              <a:gd name="connsiteX2" fmla="*/ 69835 w 128361"/>
              <a:gd name="connsiteY2" fmla="*/ 109731 h 189598"/>
              <a:gd name="connsiteX3" fmla="*/ 128356 w 128361"/>
              <a:gd name="connsiteY3" fmla="*/ 3 h 189598"/>
              <a:gd name="connsiteX4" fmla="*/ 66177 w 128361"/>
              <a:gd name="connsiteY4" fmla="*/ 113389 h 189598"/>
              <a:gd name="connsiteX5" fmla="*/ 340 w 128361"/>
              <a:gd name="connsiteY5" fmla="*/ 3661 h 18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61" h="189598">
                <a:moveTo>
                  <a:pt x="340" y="3661"/>
                </a:moveTo>
                <a:cubicBezTo>
                  <a:pt x="5217" y="15853"/>
                  <a:pt x="83856" y="168863"/>
                  <a:pt x="95438" y="186541"/>
                </a:cubicBezTo>
                <a:cubicBezTo>
                  <a:pt x="107020" y="204219"/>
                  <a:pt x="64349" y="140821"/>
                  <a:pt x="69835" y="109731"/>
                </a:cubicBezTo>
                <a:cubicBezTo>
                  <a:pt x="75321" y="78641"/>
                  <a:pt x="128966" y="-607"/>
                  <a:pt x="128356" y="3"/>
                </a:cubicBezTo>
                <a:cubicBezTo>
                  <a:pt x="127746" y="613"/>
                  <a:pt x="88122" y="108512"/>
                  <a:pt x="66177" y="113389"/>
                </a:cubicBezTo>
                <a:cubicBezTo>
                  <a:pt x="44232" y="118266"/>
                  <a:pt x="-4537" y="-8531"/>
                  <a:pt x="340" y="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6ADBAF1-6015-578F-CDCE-34B660B2741D}"/>
              </a:ext>
            </a:extLst>
          </p:cNvPr>
          <p:cNvSpPr/>
          <p:nvPr/>
        </p:nvSpPr>
        <p:spPr>
          <a:xfrm>
            <a:off x="5570463" y="3709923"/>
            <a:ext cx="336921" cy="141629"/>
          </a:xfrm>
          <a:custGeom>
            <a:avLst/>
            <a:gdLst>
              <a:gd name="connsiteX0" fmla="*/ 62 w 336921"/>
              <a:gd name="connsiteY0" fmla="*/ 141530 h 141629"/>
              <a:gd name="connsiteX1" fmla="*/ 281697 w 336921"/>
              <a:gd name="connsiteY1" fmla="*/ 6199 h 141629"/>
              <a:gd name="connsiteX2" fmla="*/ 267067 w 336921"/>
              <a:gd name="connsiteY2" fmla="*/ 28144 h 141629"/>
              <a:gd name="connsiteX3" fmla="*/ 336561 w 336921"/>
              <a:gd name="connsiteY3" fmla="*/ 75693 h 141629"/>
              <a:gd name="connsiteX4" fmla="*/ 292670 w 336921"/>
              <a:gd name="connsiteY4" fmla="*/ 20829 h 141629"/>
              <a:gd name="connsiteX5" fmla="*/ 256094 w 336921"/>
              <a:gd name="connsiteY5" fmla="*/ 28144 h 141629"/>
              <a:gd name="connsiteX6" fmla="*/ 62 w 336921"/>
              <a:gd name="connsiteY6" fmla="*/ 141530 h 14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21" h="141629">
                <a:moveTo>
                  <a:pt x="62" y="141530"/>
                </a:moveTo>
                <a:cubicBezTo>
                  <a:pt x="4329" y="137873"/>
                  <a:pt x="281697" y="6199"/>
                  <a:pt x="281697" y="6199"/>
                </a:cubicBezTo>
                <a:cubicBezTo>
                  <a:pt x="326198" y="-12699"/>
                  <a:pt x="257923" y="16562"/>
                  <a:pt x="267067" y="28144"/>
                </a:cubicBezTo>
                <a:cubicBezTo>
                  <a:pt x="276211" y="39726"/>
                  <a:pt x="332294" y="76912"/>
                  <a:pt x="336561" y="75693"/>
                </a:cubicBezTo>
                <a:cubicBezTo>
                  <a:pt x="340828" y="74474"/>
                  <a:pt x="306081" y="28754"/>
                  <a:pt x="292670" y="20829"/>
                </a:cubicBezTo>
                <a:cubicBezTo>
                  <a:pt x="279259" y="12904"/>
                  <a:pt x="301814" y="9856"/>
                  <a:pt x="256094" y="28144"/>
                </a:cubicBezTo>
                <a:cubicBezTo>
                  <a:pt x="210374" y="46432"/>
                  <a:pt x="-4205" y="145187"/>
                  <a:pt x="62" y="14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FDAE1EB-FE81-4FAA-5B9C-7E192ED0E2AB}"/>
              </a:ext>
            </a:extLst>
          </p:cNvPr>
          <p:cNvSpPr/>
          <p:nvPr/>
        </p:nvSpPr>
        <p:spPr>
          <a:xfrm>
            <a:off x="5957556" y="3716063"/>
            <a:ext cx="224125" cy="8077"/>
          </a:xfrm>
          <a:custGeom>
            <a:avLst/>
            <a:gdLst>
              <a:gd name="connsiteX0" fmla="*/ 4332 w 224125"/>
              <a:gd name="connsiteY0" fmla="*/ 59 h 8077"/>
              <a:gd name="connsiteX1" fmla="*/ 220130 w 224125"/>
              <a:gd name="connsiteY1" fmla="*/ 7374 h 8077"/>
              <a:gd name="connsiteX2" fmla="*/ 139663 w 224125"/>
              <a:gd name="connsiteY2" fmla="*/ 7374 h 8077"/>
              <a:gd name="connsiteX3" fmla="*/ 77484 w 224125"/>
              <a:gd name="connsiteY3" fmla="*/ 3716 h 8077"/>
              <a:gd name="connsiteX4" fmla="*/ 4332 w 224125"/>
              <a:gd name="connsiteY4" fmla="*/ 59 h 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25" h="8077">
                <a:moveTo>
                  <a:pt x="4332" y="59"/>
                </a:moveTo>
                <a:lnTo>
                  <a:pt x="220130" y="7374"/>
                </a:lnTo>
                <a:cubicBezTo>
                  <a:pt x="242685" y="8593"/>
                  <a:pt x="163437" y="7984"/>
                  <a:pt x="139663" y="7374"/>
                </a:cubicBezTo>
                <a:cubicBezTo>
                  <a:pt x="115889" y="6764"/>
                  <a:pt x="93333" y="3716"/>
                  <a:pt x="77484" y="3716"/>
                </a:cubicBezTo>
                <a:cubicBezTo>
                  <a:pt x="61635" y="3716"/>
                  <a:pt x="-19442" y="-551"/>
                  <a:pt x="433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D7CD9A4E-9DD5-730C-2711-1438DD25FEAB}"/>
              </a:ext>
            </a:extLst>
          </p:cNvPr>
          <p:cNvSpPr/>
          <p:nvPr/>
        </p:nvSpPr>
        <p:spPr>
          <a:xfrm>
            <a:off x="5910345" y="3701283"/>
            <a:ext cx="158486" cy="131535"/>
          </a:xfrm>
          <a:custGeom>
            <a:avLst/>
            <a:gdLst>
              <a:gd name="connsiteX0" fmla="*/ 337 w 158486"/>
              <a:gd name="connsiteY0" fmla="*/ 208 h 131535"/>
              <a:gd name="connsiteX1" fmla="*/ 150298 w 158486"/>
              <a:gd name="connsiteY1" fmla="*/ 124567 h 131535"/>
              <a:gd name="connsiteX2" fmla="*/ 135668 w 158486"/>
              <a:gd name="connsiteY2" fmla="*/ 113594 h 131535"/>
              <a:gd name="connsiteX3" fmla="*/ 110065 w 158486"/>
              <a:gd name="connsiteY3" fmla="*/ 95306 h 131535"/>
              <a:gd name="connsiteX4" fmla="*/ 337 w 158486"/>
              <a:gd name="connsiteY4" fmla="*/ 208 h 13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6" h="131535">
                <a:moveTo>
                  <a:pt x="337" y="208"/>
                </a:moveTo>
                <a:cubicBezTo>
                  <a:pt x="7042" y="5085"/>
                  <a:pt x="150298" y="124567"/>
                  <a:pt x="150298" y="124567"/>
                </a:cubicBezTo>
                <a:cubicBezTo>
                  <a:pt x="172853" y="143465"/>
                  <a:pt x="142373" y="118471"/>
                  <a:pt x="135668" y="113594"/>
                </a:cubicBezTo>
                <a:cubicBezTo>
                  <a:pt x="128963" y="108717"/>
                  <a:pt x="131401" y="112985"/>
                  <a:pt x="110065" y="95306"/>
                </a:cubicBezTo>
                <a:cubicBezTo>
                  <a:pt x="88729" y="77628"/>
                  <a:pt x="-6368" y="-4669"/>
                  <a:pt x="337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651C5E9C-99A5-7FAF-51DC-66022E299185}"/>
              </a:ext>
            </a:extLst>
          </p:cNvPr>
          <p:cNvSpPr/>
          <p:nvPr/>
        </p:nvSpPr>
        <p:spPr>
          <a:xfrm>
            <a:off x="5376088" y="3402007"/>
            <a:ext cx="70923" cy="352155"/>
          </a:xfrm>
          <a:custGeom>
            <a:avLst/>
            <a:gdLst>
              <a:gd name="connsiteX0" fmla="*/ 584 w 70923"/>
              <a:gd name="connsiteY0" fmla="*/ 347033 h 352155"/>
              <a:gd name="connsiteX1" fmla="*/ 70078 w 70923"/>
              <a:gd name="connsiteY1" fmla="*/ 6876 h 352155"/>
              <a:gd name="connsiteX2" fmla="*/ 40818 w 70923"/>
              <a:gd name="connsiteY2" fmla="*/ 123919 h 352155"/>
              <a:gd name="connsiteX3" fmla="*/ 66421 w 70923"/>
              <a:gd name="connsiteY3" fmla="*/ 186099 h 352155"/>
              <a:gd name="connsiteX4" fmla="*/ 51790 w 70923"/>
              <a:gd name="connsiteY4" fmla="*/ 160495 h 352155"/>
              <a:gd name="connsiteX5" fmla="*/ 37160 w 70923"/>
              <a:gd name="connsiteY5" fmla="*/ 208044 h 352155"/>
              <a:gd name="connsiteX6" fmla="*/ 584 w 70923"/>
              <a:gd name="connsiteY6" fmla="*/ 347033 h 35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23" h="352155">
                <a:moveTo>
                  <a:pt x="584" y="347033"/>
                </a:moveTo>
                <a:cubicBezTo>
                  <a:pt x="6070" y="313505"/>
                  <a:pt x="63372" y="44062"/>
                  <a:pt x="70078" y="6876"/>
                </a:cubicBezTo>
                <a:cubicBezTo>
                  <a:pt x="76784" y="-30310"/>
                  <a:pt x="41427" y="94049"/>
                  <a:pt x="40818" y="123919"/>
                </a:cubicBezTo>
                <a:cubicBezTo>
                  <a:pt x="40209" y="153789"/>
                  <a:pt x="64592" y="180003"/>
                  <a:pt x="66421" y="186099"/>
                </a:cubicBezTo>
                <a:cubicBezTo>
                  <a:pt x="68250" y="192195"/>
                  <a:pt x="56667" y="156838"/>
                  <a:pt x="51790" y="160495"/>
                </a:cubicBezTo>
                <a:cubicBezTo>
                  <a:pt x="46913" y="164152"/>
                  <a:pt x="44475" y="176345"/>
                  <a:pt x="37160" y="208044"/>
                </a:cubicBezTo>
                <a:cubicBezTo>
                  <a:pt x="29845" y="239743"/>
                  <a:pt x="-4902" y="380561"/>
                  <a:pt x="584" y="347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5A2369D-132A-1FB4-33FD-B07659E5109A}"/>
              </a:ext>
            </a:extLst>
          </p:cNvPr>
          <p:cNvSpPr/>
          <p:nvPr/>
        </p:nvSpPr>
        <p:spPr>
          <a:xfrm>
            <a:off x="5007177" y="3335263"/>
            <a:ext cx="80545" cy="188619"/>
          </a:xfrm>
          <a:custGeom>
            <a:avLst/>
            <a:gdLst>
              <a:gd name="connsiteX0" fmla="*/ 80545 w 80545"/>
              <a:gd name="connsiteY0" fmla="*/ 468 h 188619"/>
              <a:gd name="connsiteX1" fmla="*/ 40311 w 80545"/>
              <a:gd name="connsiteY1" fmla="*/ 157745 h 188619"/>
              <a:gd name="connsiteX2" fmla="*/ 43969 w 80545"/>
              <a:gd name="connsiteY2" fmla="*/ 187006 h 188619"/>
              <a:gd name="connsiteX3" fmla="*/ 51284 w 80545"/>
              <a:gd name="connsiteY3" fmla="*/ 132142 h 188619"/>
              <a:gd name="connsiteX4" fmla="*/ 77 w 80545"/>
              <a:gd name="connsiteY4" fmla="*/ 44359 h 188619"/>
              <a:gd name="connsiteX5" fmla="*/ 40311 w 80545"/>
              <a:gd name="connsiteY5" fmla="*/ 106539 h 188619"/>
              <a:gd name="connsiteX6" fmla="*/ 80545 w 80545"/>
              <a:gd name="connsiteY6" fmla="*/ 468 h 18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45" h="188619">
                <a:moveTo>
                  <a:pt x="80545" y="468"/>
                </a:moveTo>
                <a:cubicBezTo>
                  <a:pt x="80545" y="9002"/>
                  <a:pt x="46407" y="126655"/>
                  <a:pt x="40311" y="157745"/>
                </a:cubicBezTo>
                <a:cubicBezTo>
                  <a:pt x="34215" y="188835"/>
                  <a:pt x="42140" y="191273"/>
                  <a:pt x="43969" y="187006"/>
                </a:cubicBezTo>
                <a:cubicBezTo>
                  <a:pt x="45798" y="182739"/>
                  <a:pt x="58599" y="155916"/>
                  <a:pt x="51284" y="132142"/>
                </a:cubicBezTo>
                <a:cubicBezTo>
                  <a:pt x="43969" y="108368"/>
                  <a:pt x="1906" y="48626"/>
                  <a:pt x="77" y="44359"/>
                </a:cubicBezTo>
                <a:cubicBezTo>
                  <a:pt x="-1752" y="40092"/>
                  <a:pt x="29338" y="110196"/>
                  <a:pt x="40311" y="106539"/>
                </a:cubicBezTo>
                <a:cubicBezTo>
                  <a:pt x="51284" y="102882"/>
                  <a:pt x="80545" y="-8066"/>
                  <a:pt x="80545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4F1CE1CC-2291-76F4-3A44-C6904AEA1319}"/>
              </a:ext>
            </a:extLst>
          </p:cNvPr>
          <p:cNvSpPr/>
          <p:nvPr/>
        </p:nvSpPr>
        <p:spPr>
          <a:xfrm>
            <a:off x="4073348" y="3439738"/>
            <a:ext cx="622903" cy="118984"/>
          </a:xfrm>
          <a:custGeom>
            <a:avLst/>
            <a:gdLst>
              <a:gd name="connsiteX0" fmla="*/ 177 w 622903"/>
              <a:gd name="connsiteY0" fmla="*/ 5137 h 118984"/>
              <a:gd name="connsiteX1" fmla="*/ 336727 w 622903"/>
              <a:gd name="connsiteY1" fmla="*/ 36887 h 118984"/>
              <a:gd name="connsiteX2" fmla="*/ 320852 w 622903"/>
              <a:gd name="connsiteY2" fmla="*/ 11487 h 118984"/>
              <a:gd name="connsiteX3" fmla="*/ 374827 w 622903"/>
              <a:gd name="connsiteY3" fmla="*/ 65462 h 118984"/>
              <a:gd name="connsiteX4" fmla="*/ 435152 w 622903"/>
              <a:gd name="connsiteY4" fmla="*/ 71812 h 118984"/>
              <a:gd name="connsiteX5" fmla="*/ 492302 w 622903"/>
              <a:gd name="connsiteY5" fmla="*/ 113087 h 118984"/>
              <a:gd name="connsiteX6" fmla="*/ 622477 w 622903"/>
              <a:gd name="connsiteY6" fmla="*/ 100387 h 118984"/>
              <a:gd name="connsiteX7" fmla="*/ 530402 w 622903"/>
              <a:gd name="connsiteY7" fmla="*/ 116262 h 118984"/>
              <a:gd name="connsiteX8" fmla="*/ 428802 w 622903"/>
              <a:gd name="connsiteY8" fmla="*/ 33712 h 118984"/>
              <a:gd name="connsiteX9" fmla="*/ 482777 w 622903"/>
              <a:gd name="connsiteY9" fmla="*/ 116262 h 118984"/>
              <a:gd name="connsiteX10" fmla="*/ 409752 w 622903"/>
              <a:gd name="connsiteY10" fmla="*/ 81337 h 118984"/>
              <a:gd name="connsiteX11" fmla="*/ 304977 w 622903"/>
              <a:gd name="connsiteY11" fmla="*/ 1962 h 118984"/>
              <a:gd name="connsiteX12" fmla="*/ 317677 w 622903"/>
              <a:gd name="connsiteY12" fmla="*/ 24187 h 118984"/>
              <a:gd name="connsiteX13" fmla="*/ 235127 w 622903"/>
              <a:gd name="connsiteY13" fmla="*/ 24187 h 118984"/>
              <a:gd name="connsiteX14" fmla="*/ 289102 w 622903"/>
              <a:gd name="connsiteY14" fmla="*/ 24187 h 118984"/>
              <a:gd name="connsiteX15" fmla="*/ 177 w 622903"/>
              <a:gd name="connsiteY15" fmla="*/ 5137 h 1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2903" h="118984">
                <a:moveTo>
                  <a:pt x="177" y="5137"/>
                </a:moveTo>
                <a:cubicBezTo>
                  <a:pt x="8114" y="7254"/>
                  <a:pt x="283281" y="35829"/>
                  <a:pt x="336727" y="36887"/>
                </a:cubicBezTo>
                <a:cubicBezTo>
                  <a:pt x="390173" y="37945"/>
                  <a:pt x="314502" y="6725"/>
                  <a:pt x="320852" y="11487"/>
                </a:cubicBezTo>
                <a:cubicBezTo>
                  <a:pt x="327202" y="16249"/>
                  <a:pt x="355777" y="55408"/>
                  <a:pt x="374827" y="65462"/>
                </a:cubicBezTo>
                <a:cubicBezTo>
                  <a:pt x="393877" y="75516"/>
                  <a:pt x="415573" y="63874"/>
                  <a:pt x="435152" y="71812"/>
                </a:cubicBezTo>
                <a:cubicBezTo>
                  <a:pt x="454731" y="79750"/>
                  <a:pt x="461081" y="108325"/>
                  <a:pt x="492302" y="113087"/>
                </a:cubicBezTo>
                <a:cubicBezTo>
                  <a:pt x="523523" y="117849"/>
                  <a:pt x="616127" y="99858"/>
                  <a:pt x="622477" y="100387"/>
                </a:cubicBezTo>
                <a:cubicBezTo>
                  <a:pt x="628827" y="100916"/>
                  <a:pt x="562681" y="127375"/>
                  <a:pt x="530402" y="116262"/>
                </a:cubicBezTo>
                <a:cubicBezTo>
                  <a:pt x="498123" y="105150"/>
                  <a:pt x="436739" y="33712"/>
                  <a:pt x="428802" y="33712"/>
                </a:cubicBezTo>
                <a:cubicBezTo>
                  <a:pt x="420865" y="33712"/>
                  <a:pt x="485952" y="108324"/>
                  <a:pt x="482777" y="116262"/>
                </a:cubicBezTo>
                <a:cubicBezTo>
                  <a:pt x="479602" y="124200"/>
                  <a:pt x="439385" y="100387"/>
                  <a:pt x="409752" y="81337"/>
                </a:cubicBezTo>
                <a:cubicBezTo>
                  <a:pt x="380119" y="62287"/>
                  <a:pt x="320323" y="11487"/>
                  <a:pt x="304977" y="1962"/>
                </a:cubicBezTo>
                <a:cubicBezTo>
                  <a:pt x="289631" y="-7563"/>
                  <a:pt x="329319" y="20483"/>
                  <a:pt x="317677" y="24187"/>
                </a:cubicBezTo>
                <a:cubicBezTo>
                  <a:pt x="306035" y="27891"/>
                  <a:pt x="235127" y="24187"/>
                  <a:pt x="235127" y="24187"/>
                </a:cubicBezTo>
                <a:cubicBezTo>
                  <a:pt x="230365" y="24187"/>
                  <a:pt x="324556" y="27891"/>
                  <a:pt x="289102" y="24187"/>
                </a:cubicBezTo>
                <a:cubicBezTo>
                  <a:pt x="253648" y="20483"/>
                  <a:pt x="-7760" y="3020"/>
                  <a:pt x="177" y="5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5919FFB6-EE4F-0F93-4965-6671BAF132CC}"/>
              </a:ext>
            </a:extLst>
          </p:cNvPr>
          <p:cNvSpPr/>
          <p:nvPr/>
        </p:nvSpPr>
        <p:spPr>
          <a:xfrm>
            <a:off x="5450363" y="3511378"/>
            <a:ext cx="302776" cy="149403"/>
          </a:xfrm>
          <a:custGeom>
            <a:avLst/>
            <a:gdLst>
              <a:gd name="connsiteX0" fmla="*/ 302737 w 302776"/>
              <a:gd name="connsiteY0" fmla="*/ 19222 h 149403"/>
              <a:gd name="connsiteX1" fmla="*/ 143987 w 302776"/>
              <a:gd name="connsiteY1" fmla="*/ 44622 h 149403"/>
              <a:gd name="connsiteX2" fmla="*/ 166212 w 302776"/>
              <a:gd name="connsiteY2" fmla="*/ 44622 h 149403"/>
              <a:gd name="connsiteX3" fmla="*/ 99537 w 302776"/>
              <a:gd name="connsiteY3" fmla="*/ 95422 h 149403"/>
              <a:gd name="connsiteX4" fmla="*/ 112237 w 302776"/>
              <a:gd name="connsiteY4" fmla="*/ 117647 h 149403"/>
              <a:gd name="connsiteX5" fmla="*/ 1112 w 302776"/>
              <a:gd name="connsiteY5" fmla="*/ 82722 h 149403"/>
              <a:gd name="connsiteX6" fmla="*/ 55087 w 302776"/>
              <a:gd name="connsiteY6" fmla="*/ 108122 h 149403"/>
              <a:gd name="connsiteX7" fmla="*/ 55087 w 302776"/>
              <a:gd name="connsiteY7" fmla="*/ 149397 h 149403"/>
              <a:gd name="connsiteX8" fmla="*/ 48737 w 302776"/>
              <a:gd name="connsiteY8" fmla="*/ 104947 h 149403"/>
              <a:gd name="connsiteX9" fmla="*/ 7462 w 302776"/>
              <a:gd name="connsiteY9" fmla="*/ 136697 h 149403"/>
              <a:gd name="connsiteX10" fmla="*/ 70962 w 302776"/>
              <a:gd name="connsiteY10" fmla="*/ 104947 h 149403"/>
              <a:gd name="connsiteX11" fmla="*/ 137637 w 302776"/>
              <a:gd name="connsiteY11" fmla="*/ 47797 h 149403"/>
              <a:gd name="connsiteX12" fmla="*/ 102712 w 302776"/>
              <a:gd name="connsiteY12" fmla="*/ 85897 h 149403"/>
              <a:gd name="connsiteX13" fmla="*/ 169387 w 302776"/>
              <a:gd name="connsiteY13" fmla="*/ 172 h 149403"/>
              <a:gd name="connsiteX14" fmla="*/ 112237 w 302776"/>
              <a:gd name="connsiteY14" fmla="*/ 63672 h 149403"/>
              <a:gd name="connsiteX15" fmla="*/ 83662 w 302776"/>
              <a:gd name="connsiteY15" fmla="*/ 60497 h 149403"/>
              <a:gd name="connsiteX16" fmla="*/ 197962 w 302776"/>
              <a:gd name="connsiteY16" fmla="*/ 35097 h 149403"/>
              <a:gd name="connsiteX17" fmla="*/ 159862 w 302776"/>
              <a:gd name="connsiteY17" fmla="*/ 31922 h 149403"/>
              <a:gd name="connsiteX18" fmla="*/ 302737 w 302776"/>
              <a:gd name="connsiteY18" fmla="*/ 19222 h 14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2776" h="149403">
                <a:moveTo>
                  <a:pt x="302737" y="19222"/>
                </a:moveTo>
                <a:cubicBezTo>
                  <a:pt x="300091" y="21339"/>
                  <a:pt x="166741" y="40389"/>
                  <a:pt x="143987" y="44622"/>
                </a:cubicBezTo>
                <a:cubicBezTo>
                  <a:pt x="121233" y="48855"/>
                  <a:pt x="173620" y="36155"/>
                  <a:pt x="166212" y="44622"/>
                </a:cubicBezTo>
                <a:cubicBezTo>
                  <a:pt x="158804" y="53089"/>
                  <a:pt x="108533" y="83251"/>
                  <a:pt x="99537" y="95422"/>
                </a:cubicBezTo>
                <a:cubicBezTo>
                  <a:pt x="90541" y="107593"/>
                  <a:pt x="128641" y="119764"/>
                  <a:pt x="112237" y="117647"/>
                </a:cubicBezTo>
                <a:cubicBezTo>
                  <a:pt x="95833" y="115530"/>
                  <a:pt x="10637" y="84310"/>
                  <a:pt x="1112" y="82722"/>
                </a:cubicBezTo>
                <a:cubicBezTo>
                  <a:pt x="-8413" y="81135"/>
                  <a:pt x="46091" y="97010"/>
                  <a:pt x="55087" y="108122"/>
                </a:cubicBezTo>
                <a:cubicBezTo>
                  <a:pt x="64083" y="119234"/>
                  <a:pt x="56145" y="149926"/>
                  <a:pt x="55087" y="149397"/>
                </a:cubicBezTo>
                <a:cubicBezTo>
                  <a:pt x="54029" y="148868"/>
                  <a:pt x="56674" y="107064"/>
                  <a:pt x="48737" y="104947"/>
                </a:cubicBezTo>
                <a:cubicBezTo>
                  <a:pt x="40800" y="102830"/>
                  <a:pt x="3758" y="136697"/>
                  <a:pt x="7462" y="136697"/>
                </a:cubicBezTo>
                <a:cubicBezTo>
                  <a:pt x="11166" y="136697"/>
                  <a:pt x="49266" y="119764"/>
                  <a:pt x="70962" y="104947"/>
                </a:cubicBezTo>
                <a:cubicBezTo>
                  <a:pt x="92658" y="90130"/>
                  <a:pt x="132345" y="50972"/>
                  <a:pt x="137637" y="47797"/>
                </a:cubicBezTo>
                <a:cubicBezTo>
                  <a:pt x="142929" y="44622"/>
                  <a:pt x="97420" y="93834"/>
                  <a:pt x="102712" y="85897"/>
                </a:cubicBezTo>
                <a:cubicBezTo>
                  <a:pt x="108004" y="77960"/>
                  <a:pt x="167800" y="3876"/>
                  <a:pt x="169387" y="172"/>
                </a:cubicBezTo>
                <a:cubicBezTo>
                  <a:pt x="170974" y="-3532"/>
                  <a:pt x="126524" y="53618"/>
                  <a:pt x="112237" y="63672"/>
                </a:cubicBezTo>
                <a:cubicBezTo>
                  <a:pt x="97950" y="73726"/>
                  <a:pt x="69374" y="65260"/>
                  <a:pt x="83662" y="60497"/>
                </a:cubicBezTo>
                <a:cubicBezTo>
                  <a:pt x="97950" y="55734"/>
                  <a:pt x="185262" y="39860"/>
                  <a:pt x="197962" y="35097"/>
                </a:cubicBezTo>
                <a:cubicBezTo>
                  <a:pt x="210662" y="30334"/>
                  <a:pt x="146104" y="35626"/>
                  <a:pt x="159862" y="31922"/>
                </a:cubicBezTo>
                <a:cubicBezTo>
                  <a:pt x="173620" y="28218"/>
                  <a:pt x="305383" y="17105"/>
                  <a:pt x="302737" y="19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552A7CE3-314B-D3A7-2794-37AA4D7A96FD}"/>
              </a:ext>
            </a:extLst>
          </p:cNvPr>
          <p:cNvSpPr/>
          <p:nvPr/>
        </p:nvSpPr>
        <p:spPr>
          <a:xfrm>
            <a:off x="3576142" y="5870651"/>
            <a:ext cx="651500" cy="1055055"/>
          </a:xfrm>
          <a:custGeom>
            <a:avLst/>
            <a:gdLst>
              <a:gd name="connsiteX0" fmla="*/ 5258 w 651500"/>
              <a:gd name="connsiteY0" fmla="*/ 760 h 1055055"/>
              <a:gd name="connsiteX1" fmla="*/ 434384 w 651500"/>
              <a:gd name="connsiteY1" fmla="*/ 329623 h 1055055"/>
              <a:gd name="connsiteX2" fmla="*/ 362195 w 651500"/>
              <a:gd name="connsiteY2" fmla="*/ 305560 h 1055055"/>
              <a:gd name="connsiteX3" fmla="*/ 310058 w 651500"/>
              <a:gd name="connsiteY3" fmla="*/ 393791 h 1055055"/>
              <a:gd name="connsiteX4" fmla="*/ 534647 w 651500"/>
              <a:gd name="connsiteY4" fmla="*/ 794844 h 1055055"/>
              <a:gd name="connsiteX5" fmla="*/ 470479 w 651500"/>
              <a:gd name="connsiteY5" fmla="*/ 722654 h 1055055"/>
              <a:gd name="connsiteX6" fmla="*/ 602826 w 651500"/>
              <a:gd name="connsiteY6" fmla="*/ 1007402 h 1055055"/>
              <a:gd name="connsiteX7" fmla="*/ 550690 w 651500"/>
              <a:gd name="connsiteY7" fmla="*/ 919170 h 1055055"/>
              <a:gd name="connsiteX8" fmla="*/ 630900 w 651500"/>
              <a:gd name="connsiteY8" fmla="*/ 1035475 h 1055055"/>
              <a:gd name="connsiteX9" fmla="*/ 105521 w 651500"/>
              <a:gd name="connsiteY9" fmla="*/ 437907 h 1055055"/>
              <a:gd name="connsiteX10" fmla="*/ 181721 w 651500"/>
              <a:gd name="connsiteY10" fmla="*/ 514107 h 1055055"/>
              <a:gd name="connsiteX11" fmla="*/ 105521 w 651500"/>
              <a:gd name="connsiteY11" fmla="*/ 169202 h 1055055"/>
              <a:gd name="connsiteX12" fmla="*/ 169690 w 651500"/>
              <a:gd name="connsiteY12" fmla="*/ 313581 h 1055055"/>
              <a:gd name="connsiteX13" fmla="*/ 117553 w 651500"/>
              <a:gd name="connsiteY13" fmla="*/ 181233 h 1055055"/>
              <a:gd name="connsiteX14" fmla="*/ 189742 w 651500"/>
              <a:gd name="connsiteY14" fmla="*/ 237381 h 1055055"/>
              <a:gd name="connsiteX15" fmla="*/ 5258 w 651500"/>
              <a:gd name="connsiteY15" fmla="*/ 760 h 105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1500" h="1055055">
                <a:moveTo>
                  <a:pt x="5258" y="760"/>
                </a:moveTo>
                <a:cubicBezTo>
                  <a:pt x="46032" y="16134"/>
                  <a:pt x="374895" y="278823"/>
                  <a:pt x="434384" y="329623"/>
                </a:cubicBezTo>
                <a:cubicBezTo>
                  <a:pt x="493873" y="380423"/>
                  <a:pt x="382916" y="294865"/>
                  <a:pt x="362195" y="305560"/>
                </a:cubicBezTo>
                <a:cubicBezTo>
                  <a:pt x="341474" y="316255"/>
                  <a:pt x="281316" y="312244"/>
                  <a:pt x="310058" y="393791"/>
                </a:cubicBezTo>
                <a:cubicBezTo>
                  <a:pt x="338800" y="475338"/>
                  <a:pt x="507910" y="740034"/>
                  <a:pt x="534647" y="794844"/>
                </a:cubicBezTo>
                <a:cubicBezTo>
                  <a:pt x="561384" y="849654"/>
                  <a:pt x="459116" y="687228"/>
                  <a:pt x="470479" y="722654"/>
                </a:cubicBezTo>
                <a:cubicBezTo>
                  <a:pt x="481842" y="758080"/>
                  <a:pt x="589458" y="974649"/>
                  <a:pt x="602826" y="1007402"/>
                </a:cubicBezTo>
                <a:cubicBezTo>
                  <a:pt x="616195" y="1040155"/>
                  <a:pt x="546011" y="914491"/>
                  <a:pt x="550690" y="919170"/>
                </a:cubicBezTo>
                <a:cubicBezTo>
                  <a:pt x="555369" y="923849"/>
                  <a:pt x="705095" y="1115685"/>
                  <a:pt x="630900" y="1035475"/>
                </a:cubicBezTo>
                <a:cubicBezTo>
                  <a:pt x="556705" y="955265"/>
                  <a:pt x="180384" y="524802"/>
                  <a:pt x="105521" y="437907"/>
                </a:cubicBezTo>
                <a:cubicBezTo>
                  <a:pt x="30658" y="351012"/>
                  <a:pt x="181721" y="558891"/>
                  <a:pt x="181721" y="514107"/>
                </a:cubicBezTo>
                <a:cubicBezTo>
                  <a:pt x="181721" y="469323"/>
                  <a:pt x="107526" y="202623"/>
                  <a:pt x="105521" y="169202"/>
                </a:cubicBezTo>
                <a:cubicBezTo>
                  <a:pt x="103516" y="135781"/>
                  <a:pt x="167685" y="311576"/>
                  <a:pt x="169690" y="313581"/>
                </a:cubicBezTo>
                <a:cubicBezTo>
                  <a:pt x="171695" y="315586"/>
                  <a:pt x="114211" y="193933"/>
                  <a:pt x="117553" y="181233"/>
                </a:cubicBezTo>
                <a:cubicBezTo>
                  <a:pt x="120895" y="168533"/>
                  <a:pt x="205784" y="266791"/>
                  <a:pt x="189742" y="237381"/>
                </a:cubicBezTo>
                <a:cubicBezTo>
                  <a:pt x="173700" y="207971"/>
                  <a:pt x="-35516" y="-14614"/>
                  <a:pt x="5258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B80102BC-C925-B502-B61F-1F0C49412F9B}"/>
              </a:ext>
            </a:extLst>
          </p:cNvPr>
          <p:cNvSpPr/>
          <p:nvPr/>
        </p:nvSpPr>
        <p:spPr>
          <a:xfrm>
            <a:off x="3720578" y="6142050"/>
            <a:ext cx="138171" cy="1355307"/>
          </a:xfrm>
          <a:custGeom>
            <a:avLst/>
            <a:gdLst>
              <a:gd name="connsiteX0" fmla="*/ 9211 w 138171"/>
              <a:gd name="connsiteY0" fmla="*/ 14108 h 1355307"/>
              <a:gd name="connsiteX1" fmla="*/ 5201 w 138171"/>
              <a:gd name="connsiteY1" fmla="*/ 868350 h 1355307"/>
              <a:gd name="connsiteX2" fmla="*/ 5201 w 138171"/>
              <a:gd name="connsiteY2" fmla="*/ 756055 h 1355307"/>
              <a:gd name="connsiteX3" fmla="*/ 73380 w 138171"/>
              <a:gd name="connsiteY3" fmla="*/ 1341592 h 1355307"/>
              <a:gd name="connsiteX4" fmla="*/ 137548 w 138171"/>
              <a:gd name="connsiteY4" fmla="*/ 78276 h 1355307"/>
              <a:gd name="connsiteX5" fmla="*/ 33275 w 138171"/>
              <a:gd name="connsiteY5" fmla="*/ 563550 h 1355307"/>
              <a:gd name="connsiteX6" fmla="*/ 37285 w 138171"/>
              <a:gd name="connsiteY6" fmla="*/ 350992 h 1355307"/>
              <a:gd name="connsiteX7" fmla="*/ 9211 w 138171"/>
              <a:gd name="connsiteY7" fmla="*/ 14108 h 135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171" h="1355307">
                <a:moveTo>
                  <a:pt x="9211" y="14108"/>
                </a:moveTo>
                <a:cubicBezTo>
                  <a:pt x="3864" y="100334"/>
                  <a:pt x="5869" y="744692"/>
                  <a:pt x="5201" y="868350"/>
                </a:cubicBezTo>
                <a:cubicBezTo>
                  <a:pt x="4533" y="992008"/>
                  <a:pt x="-6162" y="677181"/>
                  <a:pt x="5201" y="756055"/>
                </a:cubicBezTo>
                <a:cubicBezTo>
                  <a:pt x="16564" y="834929"/>
                  <a:pt x="51322" y="1454555"/>
                  <a:pt x="73380" y="1341592"/>
                </a:cubicBezTo>
                <a:cubicBezTo>
                  <a:pt x="95438" y="1228629"/>
                  <a:pt x="144232" y="207950"/>
                  <a:pt x="137548" y="78276"/>
                </a:cubicBezTo>
                <a:cubicBezTo>
                  <a:pt x="130864" y="-51398"/>
                  <a:pt x="49986" y="518097"/>
                  <a:pt x="33275" y="563550"/>
                </a:cubicBezTo>
                <a:cubicBezTo>
                  <a:pt x="16565" y="609003"/>
                  <a:pt x="43969" y="440561"/>
                  <a:pt x="37285" y="350992"/>
                </a:cubicBezTo>
                <a:cubicBezTo>
                  <a:pt x="30601" y="261423"/>
                  <a:pt x="14558" y="-72118"/>
                  <a:pt x="9211" y="14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4126F787-8AFB-D711-8C04-6F60705C9127}"/>
              </a:ext>
            </a:extLst>
          </p:cNvPr>
          <p:cNvSpPr/>
          <p:nvPr/>
        </p:nvSpPr>
        <p:spPr>
          <a:xfrm>
            <a:off x="3923712" y="6152395"/>
            <a:ext cx="508704" cy="1259182"/>
          </a:xfrm>
          <a:custGeom>
            <a:avLst/>
            <a:gdLst>
              <a:gd name="connsiteX0" fmla="*/ 6604 w 508704"/>
              <a:gd name="connsiteY0" fmla="*/ 3763 h 1259182"/>
              <a:gd name="connsiteX1" fmla="*/ 483856 w 508704"/>
              <a:gd name="connsiteY1" fmla="*/ 408826 h 1259182"/>
              <a:gd name="connsiteX2" fmla="*/ 443751 w 508704"/>
              <a:gd name="connsiteY2" fmla="*/ 404816 h 1259182"/>
              <a:gd name="connsiteX3" fmla="*/ 467814 w 508704"/>
              <a:gd name="connsiteY3" fmla="*/ 493047 h 1259182"/>
              <a:gd name="connsiteX4" fmla="*/ 439741 w 508704"/>
              <a:gd name="connsiteY4" fmla="*/ 765763 h 1259182"/>
              <a:gd name="connsiteX5" fmla="*/ 435730 w 508704"/>
              <a:gd name="connsiteY5" fmla="*/ 697584 h 1259182"/>
              <a:gd name="connsiteX6" fmla="*/ 467814 w 508704"/>
              <a:gd name="connsiteY6" fmla="*/ 858005 h 1259182"/>
              <a:gd name="connsiteX7" fmla="*/ 323435 w 508704"/>
              <a:gd name="connsiteY7" fmla="*/ 813889 h 1259182"/>
              <a:gd name="connsiteX8" fmla="*/ 287341 w 508704"/>
              <a:gd name="connsiteY8" fmla="*/ 878058 h 1259182"/>
              <a:gd name="connsiteX9" fmla="*/ 219162 w 508704"/>
              <a:gd name="connsiteY9" fmla="*/ 1259058 h 1259182"/>
              <a:gd name="connsiteX10" fmla="*/ 207130 w 508704"/>
              <a:gd name="connsiteY10" fmla="*/ 914152 h 1259182"/>
              <a:gd name="connsiteX11" fmla="*/ 118899 w 508704"/>
              <a:gd name="connsiteY11" fmla="*/ 428879 h 1259182"/>
              <a:gd name="connsiteX12" fmla="*/ 171035 w 508704"/>
              <a:gd name="connsiteY12" fmla="*/ 569247 h 1259182"/>
              <a:gd name="connsiteX13" fmla="*/ 118899 w 508704"/>
              <a:gd name="connsiteY13" fmla="*/ 236373 h 1259182"/>
              <a:gd name="connsiteX14" fmla="*/ 243225 w 508704"/>
              <a:gd name="connsiteY14" fmla="*/ 400805 h 1259182"/>
              <a:gd name="connsiteX15" fmla="*/ 207130 w 508704"/>
              <a:gd name="connsiteY15" fmla="*/ 216321 h 1259182"/>
              <a:gd name="connsiteX16" fmla="*/ 6604 w 508704"/>
              <a:gd name="connsiteY16" fmla="*/ 3763 h 12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704" h="1259182">
                <a:moveTo>
                  <a:pt x="6604" y="3763"/>
                </a:moveTo>
                <a:cubicBezTo>
                  <a:pt x="52725" y="35847"/>
                  <a:pt x="410998" y="341984"/>
                  <a:pt x="483856" y="408826"/>
                </a:cubicBezTo>
                <a:cubicBezTo>
                  <a:pt x="556714" y="475668"/>
                  <a:pt x="446425" y="390779"/>
                  <a:pt x="443751" y="404816"/>
                </a:cubicBezTo>
                <a:cubicBezTo>
                  <a:pt x="441077" y="418853"/>
                  <a:pt x="468482" y="432889"/>
                  <a:pt x="467814" y="493047"/>
                </a:cubicBezTo>
                <a:cubicBezTo>
                  <a:pt x="467146" y="553205"/>
                  <a:pt x="445088" y="731673"/>
                  <a:pt x="439741" y="765763"/>
                </a:cubicBezTo>
                <a:cubicBezTo>
                  <a:pt x="434394" y="799853"/>
                  <a:pt x="431051" y="682210"/>
                  <a:pt x="435730" y="697584"/>
                </a:cubicBezTo>
                <a:cubicBezTo>
                  <a:pt x="440409" y="712958"/>
                  <a:pt x="486530" y="838621"/>
                  <a:pt x="467814" y="858005"/>
                </a:cubicBezTo>
                <a:cubicBezTo>
                  <a:pt x="449098" y="877389"/>
                  <a:pt x="353514" y="810547"/>
                  <a:pt x="323435" y="813889"/>
                </a:cubicBezTo>
                <a:cubicBezTo>
                  <a:pt x="293356" y="817231"/>
                  <a:pt x="304720" y="803863"/>
                  <a:pt x="287341" y="878058"/>
                </a:cubicBezTo>
                <a:cubicBezTo>
                  <a:pt x="269962" y="952253"/>
                  <a:pt x="232530" y="1253042"/>
                  <a:pt x="219162" y="1259058"/>
                </a:cubicBezTo>
                <a:cubicBezTo>
                  <a:pt x="205794" y="1265074"/>
                  <a:pt x="223841" y="1052515"/>
                  <a:pt x="207130" y="914152"/>
                </a:cubicBezTo>
                <a:cubicBezTo>
                  <a:pt x="190420" y="775789"/>
                  <a:pt x="124915" y="486363"/>
                  <a:pt x="118899" y="428879"/>
                </a:cubicBezTo>
                <a:cubicBezTo>
                  <a:pt x="112883" y="371395"/>
                  <a:pt x="171035" y="601331"/>
                  <a:pt x="171035" y="569247"/>
                </a:cubicBezTo>
                <a:cubicBezTo>
                  <a:pt x="171035" y="537163"/>
                  <a:pt x="106867" y="264447"/>
                  <a:pt x="118899" y="236373"/>
                </a:cubicBezTo>
                <a:cubicBezTo>
                  <a:pt x="130931" y="208299"/>
                  <a:pt x="228520" y="404147"/>
                  <a:pt x="243225" y="400805"/>
                </a:cubicBezTo>
                <a:cubicBezTo>
                  <a:pt x="257930" y="397463"/>
                  <a:pt x="244562" y="279152"/>
                  <a:pt x="207130" y="216321"/>
                </a:cubicBezTo>
                <a:cubicBezTo>
                  <a:pt x="169698" y="153490"/>
                  <a:pt x="-39517" y="-28321"/>
                  <a:pt x="6604" y="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76C74303-B600-A934-AB8B-9C4CEA07A83E}"/>
              </a:ext>
            </a:extLst>
          </p:cNvPr>
          <p:cNvSpPr/>
          <p:nvPr/>
        </p:nvSpPr>
        <p:spPr>
          <a:xfrm>
            <a:off x="4635001" y="6679515"/>
            <a:ext cx="956524" cy="324616"/>
          </a:xfrm>
          <a:custGeom>
            <a:avLst/>
            <a:gdLst>
              <a:gd name="connsiteX0" fmla="*/ 951662 w 956524"/>
              <a:gd name="connsiteY0" fmla="*/ 2022 h 324616"/>
              <a:gd name="connsiteX1" fmla="*/ 29241 w 956524"/>
              <a:gd name="connsiteY1" fmla="*/ 226611 h 324616"/>
              <a:gd name="connsiteX2" fmla="*/ 237788 w 956524"/>
              <a:gd name="connsiteY2" fmla="*/ 194527 h 324616"/>
              <a:gd name="connsiteX3" fmla="*/ 317999 w 956524"/>
              <a:gd name="connsiteY3" fmla="*/ 214580 h 324616"/>
              <a:gd name="connsiteX4" fmla="*/ 486441 w 956524"/>
              <a:gd name="connsiteY4" fmla="*/ 322864 h 324616"/>
              <a:gd name="connsiteX5" fmla="*/ 534567 w 956524"/>
              <a:gd name="connsiteY5" fmla="*/ 282759 h 324616"/>
              <a:gd name="connsiteX6" fmla="*/ 450346 w 956524"/>
              <a:gd name="connsiteY6" fmla="*/ 298801 h 324616"/>
              <a:gd name="connsiteX7" fmla="*/ 578683 w 956524"/>
              <a:gd name="connsiteY7" fmla="*/ 206559 h 324616"/>
              <a:gd name="connsiteX8" fmla="*/ 682957 w 956524"/>
              <a:gd name="connsiteY8" fmla="*/ 74211 h 324616"/>
              <a:gd name="connsiteX9" fmla="*/ 562641 w 956524"/>
              <a:gd name="connsiteY9" fmla="*/ 254685 h 324616"/>
              <a:gd name="connsiteX10" fmla="*/ 767178 w 956524"/>
              <a:gd name="connsiteY10" fmla="*/ 142390 h 324616"/>
              <a:gd name="connsiteX11" fmla="*/ 538578 w 956524"/>
              <a:gd name="connsiteY11" fmla="*/ 262706 h 324616"/>
              <a:gd name="connsiteX12" fmla="*/ 394199 w 956524"/>
              <a:gd name="connsiteY12" fmla="*/ 266717 h 324616"/>
              <a:gd name="connsiteX13" fmla="*/ 281904 w 956524"/>
              <a:gd name="connsiteY13" fmla="*/ 194527 h 324616"/>
              <a:gd name="connsiteX14" fmla="*/ 77367 w 956524"/>
              <a:gd name="connsiteY14" fmla="*/ 14053 h 324616"/>
              <a:gd name="connsiteX15" fmla="*/ 277894 w 956524"/>
              <a:gd name="connsiteY15" fmla="*/ 166453 h 324616"/>
              <a:gd name="connsiteX16" fmla="*/ 510504 w 956524"/>
              <a:gd name="connsiteY16" fmla="*/ 78222 h 324616"/>
              <a:gd name="connsiteX17" fmla="*/ 398210 w 956524"/>
              <a:gd name="connsiteY17" fmla="*/ 114317 h 324616"/>
              <a:gd name="connsiteX18" fmla="*/ 951662 w 956524"/>
              <a:gd name="connsiteY18" fmla="*/ 2022 h 32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6524" h="324616">
                <a:moveTo>
                  <a:pt x="951662" y="2022"/>
                </a:moveTo>
                <a:cubicBezTo>
                  <a:pt x="890167" y="20738"/>
                  <a:pt x="148220" y="194527"/>
                  <a:pt x="29241" y="226611"/>
                </a:cubicBezTo>
                <a:cubicBezTo>
                  <a:pt x="-89738" y="258695"/>
                  <a:pt x="189662" y="196532"/>
                  <a:pt x="237788" y="194527"/>
                </a:cubicBezTo>
                <a:cubicBezTo>
                  <a:pt x="285914" y="192522"/>
                  <a:pt x="276557" y="193191"/>
                  <a:pt x="317999" y="214580"/>
                </a:cubicBezTo>
                <a:cubicBezTo>
                  <a:pt x="359441" y="235969"/>
                  <a:pt x="450346" y="311501"/>
                  <a:pt x="486441" y="322864"/>
                </a:cubicBezTo>
                <a:cubicBezTo>
                  <a:pt x="522536" y="334227"/>
                  <a:pt x="540583" y="286769"/>
                  <a:pt x="534567" y="282759"/>
                </a:cubicBezTo>
                <a:cubicBezTo>
                  <a:pt x="528551" y="278749"/>
                  <a:pt x="442993" y="311501"/>
                  <a:pt x="450346" y="298801"/>
                </a:cubicBezTo>
                <a:cubicBezTo>
                  <a:pt x="457699" y="286101"/>
                  <a:pt x="539914" y="243991"/>
                  <a:pt x="578683" y="206559"/>
                </a:cubicBezTo>
                <a:cubicBezTo>
                  <a:pt x="617451" y="169127"/>
                  <a:pt x="685631" y="66190"/>
                  <a:pt x="682957" y="74211"/>
                </a:cubicBezTo>
                <a:cubicBezTo>
                  <a:pt x="680283" y="82232"/>
                  <a:pt x="548604" y="243322"/>
                  <a:pt x="562641" y="254685"/>
                </a:cubicBezTo>
                <a:cubicBezTo>
                  <a:pt x="576678" y="266048"/>
                  <a:pt x="771188" y="141053"/>
                  <a:pt x="767178" y="142390"/>
                </a:cubicBezTo>
                <a:cubicBezTo>
                  <a:pt x="763168" y="143727"/>
                  <a:pt x="600741" y="241985"/>
                  <a:pt x="538578" y="262706"/>
                </a:cubicBezTo>
                <a:cubicBezTo>
                  <a:pt x="476415" y="283427"/>
                  <a:pt x="436978" y="278080"/>
                  <a:pt x="394199" y="266717"/>
                </a:cubicBezTo>
                <a:cubicBezTo>
                  <a:pt x="351420" y="255354"/>
                  <a:pt x="334709" y="236638"/>
                  <a:pt x="281904" y="194527"/>
                </a:cubicBezTo>
                <a:cubicBezTo>
                  <a:pt x="229099" y="152416"/>
                  <a:pt x="78035" y="18732"/>
                  <a:pt x="77367" y="14053"/>
                </a:cubicBezTo>
                <a:cubicBezTo>
                  <a:pt x="76699" y="9374"/>
                  <a:pt x="205705" y="155758"/>
                  <a:pt x="277894" y="166453"/>
                </a:cubicBezTo>
                <a:cubicBezTo>
                  <a:pt x="350083" y="177148"/>
                  <a:pt x="490451" y="86911"/>
                  <a:pt x="510504" y="78222"/>
                </a:cubicBezTo>
                <a:cubicBezTo>
                  <a:pt x="530557" y="69533"/>
                  <a:pt x="324015" y="128354"/>
                  <a:pt x="398210" y="114317"/>
                </a:cubicBezTo>
                <a:cubicBezTo>
                  <a:pt x="472405" y="100280"/>
                  <a:pt x="1013157" y="-16694"/>
                  <a:pt x="951662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7E5ACC83-831B-21A9-D97D-E3B1F01ED402}"/>
              </a:ext>
            </a:extLst>
          </p:cNvPr>
          <p:cNvSpPr/>
          <p:nvPr/>
        </p:nvSpPr>
        <p:spPr>
          <a:xfrm>
            <a:off x="4318849" y="6472878"/>
            <a:ext cx="1114912" cy="303995"/>
          </a:xfrm>
          <a:custGeom>
            <a:avLst/>
            <a:gdLst>
              <a:gd name="connsiteX0" fmla="*/ 4498 w 1114912"/>
              <a:gd name="connsiteY0" fmla="*/ 111 h 303995"/>
              <a:gd name="connsiteX1" fmla="*/ 678267 w 1114912"/>
              <a:gd name="connsiteY1" fmla="*/ 236733 h 303995"/>
              <a:gd name="connsiteX2" fmla="*/ 634151 w 1114912"/>
              <a:gd name="connsiteY2" fmla="*/ 248764 h 303995"/>
              <a:gd name="connsiteX3" fmla="*/ 1111404 w 1114912"/>
              <a:gd name="connsiteY3" fmla="*/ 256785 h 303995"/>
              <a:gd name="connsiteX4" fmla="*/ 830667 w 1114912"/>
              <a:gd name="connsiteY4" fmla="*/ 264806 h 303995"/>
              <a:gd name="connsiteX5" fmla="*/ 457688 w 1114912"/>
              <a:gd name="connsiteY5" fmla="*/ 296890 h 303995"/>
              <a:gd name="connsiteX6" fmla="*/ 537898 w 1114912"/>
              <a:gd name="connsiteY6" fmla="*/ 288869 h 303995"/>
              <a:gd name="connsiteX7" fmla="*/ 180962 w 1114912"/>
              <a:gd name="connsiteY7" fmla="*/ 144490 h 303995"/>
              <a:gd name="connsiteX8" fmla="*/ 373467 w 1114912"/>
              <a:gd name="connsiteY8" fmla="*/ 204648 h 303995"/>
              <a:gd name="connsiteX9" fmla="*/ 4498 w 1114912"/>
              <a:gd name="connsiteY9" fmla="*/ 111 h 3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912" h="303995">
                <a:moveTo>
                  <a:pt x="4498" y="111"/>
                </a:moveTo>
                <a:cubicBezTo>
                  <a:pt x="55298" y="5458"/>
                  <a:pt x="573325" y="195291"/>
                  <a:pt x="678267" y="236733"/>
                </a:cubicBezTo>
                <a:cubicBezTo>
                  <a:pt x="783209" y="278175"/>
                  <a:pt x="561962" y="245422"/>
                  <a:pt x="634151" y="248764"/>
                </a:cubicBezTo>
                <a:cubicBezTo>
                  <a:pt x="706340" y="252106"/>
                  <a:pt x="1078651" y="254111"/>
                  <a:pt x="1111404" y="256785"/>
                </a:cubicBezTo>
                <a:cubicBezTo>
                  <a:pt x="1144157" y="259459"/>
                  <a:pt x="939620" y="258122"/>
                  <a:pt x="830667" y="264806"/>
                </a:cubicBezTo>
                <a:cubicBezTo>
                  <a:pt x="721714" y="271490"/>
                  <a:pt x="506483" y="292880"/>
                  <a:pt x="457688" y="296890"/>
                </a:cubicBezTo>
                <a:cubicBezTo>
                  <a:pt x="408893" y="300900"/>
                  <a:pt x="584019" y="314269"/>
                  <a:pt x="537898" y="288869"/>
                </a:cubicBezTo>
                <a:cubicBezTo>
                  <a:pt x="491777" y="263469"/>
                  <a:pt x="208367" y="158527"/>
                  <a:pt x="180962" y="144490"/>
                </a:cubicBezTo>
                <a:cubicBezTo>
                  <a:pt x="153557" y="130453"/>
                  <a:pt x="397530" y="225369"/>
                  <a:pt x="373467" y="204648"/>
                </a:cubicBezTo>
                <a:cubicBezTo>
                  <a:pt x="349404" y="183927"/>
                  <a:pt x="-46302" y="-5236"/>
                  <a:pt x="449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017BDD5F-57A6-3956-0335-0CA7955C1133}"/>
              </a:ext>
            </a:extLst>
          </p:cNvPr>
          <p:cNvSpPr/>
          <p:nvPr/>
        </p:nvSpPr>
        <p:spPr>
          <a:xfrm>
            <a:off x="5480656" y="6002529"/>
            <a:ext cx="843422" cy="706930"/>
          </a:xfrm>
          <a:custGeom>
            <a:avLst/>
            <a:gdLst>
              <a:gd name="connsiteX0" fmla="*/ 831912 w 843422"/>
              <a:gd name="connsiteY0" fmla="*/ 5239 h 706930"/>
              <a:gd name="connsiteX1" fmla="*/ 126060 w 843422"/>
              <a:gd name="connsiteY1" fmla="*/ 606818 h 706930"/>
              <a:gd name="connsiteX2" fmla="*/ 254397 w 843422"/>
              <a:gd name="connsiteY2" fmla="*/ 518587 h 706930"/>
              <a:gd name="connsiteX3" fmla="*/ 9755 w 843422"/>
              <a:gd name="connsiteY3" fmla="*/ 703071 h 706930"/>
              <a:gd name="connsiteX4" fmla="*/ 651439 w 843422"/>
              <a:gd name="connsiteY4" fmla="*/ 314050 h 706930"/>
              <a:gd name="connsiteX5" fmla="*/ 519091 w 843422"/>
              <a:gd name="connsiteY5" fmla="*/ 366187 h 706930"/>
              <a:gd name="connsiteX6" fmla="*/ 715607 w 843422"/>
              <a:gd name="connsiteY6" fmla="*/ 181703 h 706930"/>
              <a:gd name="connsiteX7" fmla="*/ 575239 w 843422"/>
              <a:gd name="connsiteY7" fmla="*/ 306029 h 706930"/>
              <a:gd name="connsiteX8" fmla="*/ 831912 w 843422"/>
              <a:gd name="connsiteY8" fmla="*/ 5239 h 7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422" h="706930">
                <a:moveTo>
                  <a:pt x="831912" y="5239"/>
                </a:moveTo>
                <a:cubicBezTo>
                  <a:pt x="757049" y="55371"/>
                  <a:pt x="222312" y="521260"/>
                  <a:pt x="126060" y="606818"/>
                </a:cubicBezTo>
                <a:cubicBezTo>
                  <a:pt x="29808" y="692376"/>
                  <a:pt x="273781" y="502545"/>
                  <a:pt x="254397" y="518587"/>
                </a:cubicBezTo>
                <a:cubicBezTo>
                  <a:pt x="235013" y="534629"/>
                  <a:pt x="-56419" y="737161"/>
                  <a:pt x="9755" y="703071"/>
                </a:cubicBezTo>
                <a:cubicBezTo>
                  <a:pt x="75929" y="668981"/>
                  <a:pt x="566550" y="370197"/>
                  <a:pt x="651439" y="314050"/>
                </a:cubicBezTo>
                <a:cubicBezTo>
                  <a:pt x="736328" y="257903"/>
                  <a:pt x="508396" y="388245"/>
                  <a:pt x="519091" y="366187"/>
                </a:cubicBezTo>
                <a:cubicBezTo>
                  <a:pt x="529786" y="344129"/>
                  <a:pt x="706249" y="191729"/>
                  <a:pt x="715607" y="181703"/>
                </a:cubicBezTo>
                <a:cubicBezTo>
                  <a:pt x="724965" y="171677"/>
                  <a:pt x="557860" y="331429"/>
                  <a:pt x="575239" y="306029"/>
                </a:cubicBezTo>
                <a:cubicBezTo>
                  <a:pt x="592618" y="280629"/>
                  <a:pt x="906775" y="-44893"/>
                  <a:pt x="831912" y="5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A67DDC85-7937-4115-2332-D164F99C73C7}"/>
              </a:ext>
            </a:extLst>
          </p:cNvPr>
          <p:cNvSpPr/>
          <p:nvPr/>
        </p:nvSpPr>
        <p:spPr>
          <a:xfrm>
            <a:off x="4512575" y="1306224"/>
            <a:ext cx="1739555" cy="1429378"/>
          </a:xfrm>
          <a:custGeom>
            <a:avLst/>
            <a:gdLst>
              <a:gd name="connsiteX0" fmla="*/ 72872 w 1739555"/>
              <a:gd name="connsiteY0" fmla="*/ 367935 h 1429378"/>
              <a:gd name="connsiteX1" fmla="*/ 1141913 w 1739555"/>
              <a:gd name="connsiteY1" fmla="*/ 677217 h 1429378"/>
              <a:gd name="connsiteX2" fmla="*/ 859525 w 1739555"/>
              <a:gd name="connsiteY2" fmla="*/ 663770 h 1429378"/>
              <a:gd name="connsiteX3" fmla="*/ 570413 w 1739555"/>
              <a:gd name="connsiteY3" fmla="*/ 731005 h 1429378"/>
              <a:gd name="connsiteX4" fmla="*/ 1108296 w 1739555"/>
              <a:gd name="connsiteY4" fmla="*/ 616705 h 1429378"/>
              <a:gd name="connsiteX5" fmla="*/ 1457919 w 1739555"/>
              <a:gd name="connsiteY5" fmla="*/ 1241994 h 1429378"/>
              <a:gd name="connsiteX6" fmla="*/ 1511707 w 1739555"/>
              <a:gd name="connsiteY6" fmla="*/ 1033564 h 1429378"/>
              <a:gd name="connsiteX7" fmla="*/ 1733584 w 1739555"/>
              <a:gd name="connsiteY7" fmla="*/ 1410082 h 1429378"/>
              <a:gd name="connsiteX8" fmla="*/ 1242766 w 1739555"/>
              <a:gd name="connsiteY8" fmla="*/ 320870 h 1429378"/>
              <a:gd name="connsiteX9" fmla="*/ 1101572 w 1739555"/>
              <a:gd name="connsiteY9" fmla="*/ 475511 h 1429378"/>
              <a:gd name="connsiteX10" fmla="*/ 738501 w 1739555"/>
              <a:gd name="connsiteY10" fmla="*/ 482235 h 1429378"/>
              <a:gd name="connsiteX11" fmla="*/ 469560 w 1739555"/>
              <a:gd name="connsiteY11" fmla="*/ 630152 h 1429378"/>
              <a:gd name="connsiteX12" fmla="*/ 604031 w 1739555"/>
              <a:gd name="connsiteY12" fmla="*/ 233464 h 1429378"/>
              <a:gd name="connsiteX13" fmla="*/ 617478 w 1739555"/>
              <a:gd name="connsiteY13" fmla="*/ 4864 h 1429378"/>
              <a:gd name="connsiteX14" fmla="*/ 422496 w 1739555"/>
              <a:gd name="connsiteY14" fmla="*/ 441894 h 1429378"/>
              <a:gd name="connsiteX15" fmla="*/ 395601 w 1739555"/>
              <a:gd name="connsiteY15" fmla="*/ 569641 h 1429378"/>
              <a:gd name="connsiteX16" fmla="*/ 133384 w 1739555"/>
              <a:gd name="connsiteY16" fmla="*/ 374658 h 1429378"/>
              <a:gd name="connsiteX17" fmla="*/ 72872 w 1739555"/>
              <a:gd name="connsiteY17" fmla="*/ 367935 h 142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9555" h="1429378">
                <a:moveTo>
                  <a:pt x="72872" y="367935"/>
                </a:moveTo>
                <a:cubicBezTo>
                  <a:pt x="240960" y="418361"/>
                  <a:pt x="1010804" y="627911"/>
                  <a:pt x="1141913" y="677217"/>
                </a:cubicBezTo>
                <a:cubicBezTo>
                  <a:pt x="1273022" y="726523"/>
                  <a:pt x="954775" y="654805"/>
                  <a:pt x="859525" y="663770"/>
                </a:cubicBezTo>
                <a:cubicBezTo>
                  <a:pt x="764275" y="672735"/>
                  <a:pt x="528951" y="738849"/>
                  <a:pt x="570413" y="731005"/>
                </a:cubicBezTo>
                <a:cubicBezTo>
                  <a:pt x="611875" y="723161"/>
                  <a:pt x="960378" y="531540"/>
                  <a:pt x="1108296" y="616705"/>
                </a:cubicBezTo>
                <a:cubicBezTo>
                  <a:pt x="1256214" y="701870"/>
                  <a:pt x="1390684" y="1172518"/>
                  <a:pt x="1457919" y="1241994"/>
                </a:cubicBezTo>
                <a:cubicBezTo>
                  <a:pt x="1525154" y="1311470"/>
                  <a:pt x="1465763" y="1005549"/>
                  <a:pt x="1511707" y="1033564"/>
                </a:cubicBezTo>
                <a:cubicBezTo>
                  <a:pt x="1557651" y="1061579"/>
                  <a:pt x="1778408" y="1528864"/>
                  <a:pt x="1733584" y="1410082"/>
                </a:cubicBezTo>
                <a:cubicBezTo>
                  <a:pt x="1688760" y="1291300"/>
                  <a:pt x="1348101" y="476632"/>
                  <a:pt x="1242766" y="320870"/>
                </a:cubicBezTo>
                <a:cubicBezTo>
                  <a:pt x="1137431" y="165108"/>
                  <a:pt x="1185616" y="448617"/>
                  <a:pt x="1101572" y="475511"/>
                </a:cubicBezTo>
                <a:cubicBezTo>
                  <a:pt x="1017528" y="502405"/>
                  <a:pt x="843836" y="456462"/>
                  <a:pt x="738501" y="482235"/>
                </a:cubicBezTo>
                <a:cubicBezTo>
                  <a:pt x="633166" y="508008"/>
                  <a:pt x="491972" y="671614"/>
                  <a:pt x="469560" y="630152"/>
                </a:cubicBezTo>
                <a:cubicBezTo>
                  <a:pt x="447148" y="588690"/>
                  <a:pt x="579378" y="337679"/>
                  <a:pt x="604031" y="233464"/>
                </a:cubicBezTo>
                <a:cubicBezTo>
                  <a:pt x="628684" y="129249"/>
                  <a:pt x="647734" y="-29874"/>
                  <a:pt x="617478" y="4864"/>
                </a:cubicBezTo>
                <a:cubicBezTo>
                  <a:pt x="587222" y="39602"/>
                  <a:pt x="459475" y="347765"/>
                  <a:pt x="422496" y="441894"/>
                </a:cubicBezTo>
                <a:cubicBezTo>
                  <a:pt x="385517" y="536023"/>
                  <a:pt x="443786" y="580847"/>
                  <a:pt x="395601" y="569641"/>
                </a:cubicBezTo>
                <a:cubicBezTo>
                  <a:pt x="347416" y="558435"/>
                  <a:pt x="195016" y="407155"/>
                  <a:pt x="133384" y="374658"/>
                </a:cubicBezTo>
                <a:cubicBezTo>
                  <a:pt x="71752" y="342161"/>
                  <a:pt x="-95216" y="317509"/>
                  <a:pt x="72872" y="367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97071D7C-58F2-0D8A-8E4E-3CB75049A8B3}"/>
              </a:ext>
            </a:extLst>
          </p:cNvPr>
          <p:cNvSpPr/>
          <p:nvPr/>
        </p:nvSpPr>
        <p:spPr>
          <a:xfrm>
            <a:off x="3599660" y="1539641"/>
            <a:ext cx="1207664" cy="1768130"/>
          </a:xfrm>
          <a:custGeom>
            <a:avLst/>
            <a:gdLst>
              <a:gd name="connsiteX0" fmla="*/ 1207664 w 1207664"/>
              <a:gd name="connsiteY0" fmla="*/ 390012 h 1768130"/>
              <a:gd name="connsiteX1" fmla="*/ 17599 w 1207664"/>
              <a:gd name="connsiteY1" fmla="*/ 289159 h 1768130"/>
              <a:gd name="connsiteX2" fmla="*/ 481522 w 1207664"/>
              <a:gd name="connsiteY2" fmla="*/ 356394 h 1768130"/>
              <a:gd name="connsiteX3" fmla="*/ 279816 w 1207664"/>
              <a:gd name="connsiteY3" fmla="*/ 544653 h 1768130"/>
              <a:gd name="connsiteX4" fmla="*/ 17599 w 1207664"/>
              <a:gd name="connsiteY4" fmla="*/ 1237177 h 1768130"/>
              <a:gd name="connsiteX5" fmla="*/ 158793 w 1207664"/>
              <a:gd name="connsiteY5" fmla="*/ 907724 h 1768130"/>
              <a:gd name="connsiteX6" fmla="*/ 71387 w 1207664"/>
              <a:gd name="connsiteY6" fmla="*/ 1761612 h 1768130"/>
              <a:gd name="connsiteX7" fmla="*/ 246199 w 1207664"/>
              <a:gd name="connsiteY7" fmla="*/ 1264071 h 1768130"/>
              <a:gd name="connsiteX8" fmla="*/ 777358 w 1207664"/>
              <a:gd name="connsiteY8" fmla="*/ 584994 h 1768130"/>
              <a:gd name="connsiteX9" fmla="*/ 494969 w 1207664"/>
              <a:gd name="connsiteY9" fmla="*/ 759806 h 1768130"/>
              <a:gd name="connsiteX10" fmla="*/ 905105 w 1207664"/>
              <a:gd name="connsiteY10" fmla="*/ 13494 h 1768130"/>
              <a:gd name="connsiteX11" fmla="*/ 784081 w 1207664"/>
              <a:gd name="connsiteY11" fmla="*/ 275712 h 1768130"/>
              <a:gd name="connsiteX12" fmla="*/ 360499 w 1207664"/>
              <a:gd name="connsiteY12" fmla="*/ 235371 h 1768130"/>
              <a:gd name="connsiteX13" fmla="*/ 831146 w 1207664"/>
              <a:gd name="connsiteY13" fmla="*/ 322777 h 1768130"/>
              <a:gd name="connsiteX14" fmla="*/ 1207664 w 1207664"/>
              <a:gd name="connsiteY14" fmla="*/ 390012 h 176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7664" h="1768130">
                <a:moveTo>
                  <a:pt x="1207664" y="390012"/>
                </a:moveTo>
                <a:lnTo>
                  <a:pt x="17599" y="289159"/>
                </a:lnTo>
                <a:cubicBezTo>
                  <a:pt x="-103425" y="283556"/>
                  <a:pt x="437819" y="313812"/>
                  <a:pt x="481522" y="356394"/>
                </a:cubicBezTo>
                <a:cubicBezTo>
                  <a:pt x="525225" y="398976"/>
                  <a:pt x="357136" y="397856"/>
                  <a:pt x="279816" y="544653"/>
                </a:cubicBezTo>
                <a:cubicBezTo>
                  <a:pt x="202496" y="691450"/>
                  <a:pt x="37769" y="1176665"/>
                  <a:pt x="17599" y="1237177"/>
                </a:cubicBezTo>
                <a:cubicBezTo>
                  <a:pt x="-2572" y="1297689"/>
                  <a:pt x="149828" y="820318"/>
                  <a:pt x="158793" y="907724"/>
                </a:cubicBezTo>
                <a:cubicBezTo>
                  <a:pt x="167758" y="995130"/>
                  <a:pt x="56819" y="1702221"/>
                  <a:pt x="71387" y="1761612"/>
                </a:cubicBezTo>
                <a:cubicBezTo>
                  <a:pt x="85955" y="1821003"/>
                  <a:pt x="128537" y="1460174"/>
                  <a:pt x="246199" y="1264071"/>
                </a:cubicBezTo>
                <a:cubicBezTo>
                  <a:pt x="363861" y="1067968"/>
                  <a:pt x="735896" y="669038"/>
                  <a:pt x="777358" y="584994"/>
                </a:cubicBezTo>
                <a:cubicBezTo>
                  <a:pt x="818820" y="500950"/>
                  <a:pt x="473678" y="855056"/>
                  <a:pt x="494969" y="759806"/>
                </a:cubicBezTo>
                <a:cubicBezTo>
                  <a:pt x="516260" y="664556"/>
                  <a:pt x="856920" y="94176"/>
                  <a:pt x="905105" y="13494"/>
                </a:cubicBezTo>
                <a:cubicBezTo>
                  <a:pt x="953290" y="-67188"/>
                  <a:pt x="874849" y="238732"/>
                  <a:pt x="784081" y="275712"/>
                </a:cubicBezTo>
                <a:cubicBezTo>
                  <a:pt x="693313" y="312691"/>
                  <a:pt x="352655" y="227527"/>
                  <a:pt x="360499" y="235371"/>
                </a:cubicBezTo>
                <a:cubicBezTo>
                  <a:pt x="368343" y="243215"/>
                  <a:pt x="831146" y="322777"/>
                  <a:pt x="831146" y="322777"/>
                </a:cubicBezTo>
                <a:lnTo>
                  <a:pt x="1207664" y="3900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42757297-CAC2-A0EC-BA6F-1DC363307530}"/>
              </a:ext>
            </a:extLst>
          </p:cNvPr>
          <p:cNvSpPr/>
          <p:nvPr/>
        </p:nvSpPr>
        <p:spPr>
          <a:xfrm>
            <a:off x="4521833" y="2418022"/>
            <a:ext cx="84776" cy="681006"/>
          </a:xfrm>
          <a:custGeom>
            <a:avLst/>
            <a:gdLst>
              <a:gd name="connsiteX0" fmla="*/ 54231 w 84776"/>
              <a:gd name="connsiteY0" fmla="*/ 58 h 681006"/>
              <a:gd name="connsiteX1" fmla="*/ 29847 w 84776"/>
              <a:gd name="connsiteY1" fmla="*/ 260154 h 681006"/>
              <a:gd name="connsiteX2" fmla="*/ 62359 w 84776"/>
              <a:gd name="connsiteY2" fmla="*/ 422714 h 681006"/>
              <a:gd name="connsiteX3" fmla="*/ 82679 w 84776"/>
              <a:gd name="connsiteY3" fmla="*/ 678746 h 681006"/>
              <a:gd name="connsiteX4" fmla="*/ 78615 w 84776"/>
              <a:gd name="connsiteY4" fmla="*/ 536506 h 681006"/>
              <a:gd name="connsiteX5" fmla="*/ 33911 w 84776"/>
              <a:gd name="connsiteY5" fmla="*/ 341434 h 681006"/>
              <a:gd name="connsiteX6" fmla="*/ 1399 w 84776"/>
              <a:gd name="connsiteY6" fmla="*/ 191066 h 681006"/>
              <a:gd name="connsiteX7" fmla="*/ 9527 w 84776"/>
              <a:gd name="connsiteY7" fmla="*/ 235770 h 681006"/>
              <a:gd name="connsiteX8" fmla="*/ 54231 w 84776"/>
              <a:gd name="connsiteY8" fmla="*/ 58 h 6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6" h="681006">
                <a:moveTo>
                  <a:pt x="54231" y="58"/>
                </a:moveTo>
                <a:cubicBezTo>
                  <a:pt x="57618" y="4122"/>
                  <a:pt x="28492" y="189711"/>
                  <a:pt x="29847" y="260154"/>
                </a:cubicBezTo>
                <a:cubicBezTo>
                  <a:pt x="31202" y="330597"/>
                  <a:pt x="53554" y="352949"/>
                  <a:pt x="62359" y="422714"/>
                </a:cubicBezTo>
                <a:cubicBezTo>
                  <a:pt x="71164" y="492479"/>
                  <a:pt x="79970" y="659781"/>
                  <a:pt x="82679" y="678746"/>
                </a:cubicBezTo>
                <a:cubicBezTo>
                  <a:pt x="85388" y="697711"/>
                  <a:pt x="86743" y="592725"/>
                  <a:pt x="78615" y="536506"/>
                </a:cubicBezTo>
                <a:cubicBezTo>
                  <a:pt x="70487" y="480287"/>
                  <a:pt x="46780" y="399007"/>
                  <a:pt x="33911" y="341434"/>
                </a:cubicBezTo>
                <a:cubicBezTo>
                  <a:pt x="21042" y="283861"/>
                  <a:pt x="5463" y="208677"/>
                  <a:pt x="1399" y="191066"/>
                </a:cubicBezTo>
                <a:cubicBezTo>
                  <a:pt x="-2665" y="173455"/>
                  <a:pt x="2754" y="268282"/>
                  <a:pt x="9527" y="235770"/>
                </a:cubicBezTo>
                <a:cubicBezTo>
                  <a:pt x="16300" y="203258"/>
                  <a:pt x="50844" y="-4006"/>
                  <a:pt x="54231" y="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1699F644-2717-9FDA-9F1F-B0DF93D86A59}"/>
              </a:ext>
            </a:extLst>
          </p:cNvPr>
          <p:cNvSpPr/>
          <p:nvPr/>
        </p:nvSpPr>
        <p:spPr>
          <a:xfrm>
            <a:off x="3950167" y="2980879"/>
            <a:ext cx="451260" cy="441031"/>
          </a:xfrm>
          <a:custGeom>
            <a:avLst/>
            <a:gdLst>
              <a:gd name="connsiteX0" fmla="*/ 207305 w 451260"/>
              <a:gd name="connsiteY0" fmla="*/ 6161 h 441031"/>
              <a:gd name="connsiteX1" fmla="*/ 227625 w 451260"/>
              <a:gd name="connsiteY1" fmla="*/ 298769 h 441031"/>
              <a:gd name="connsiteX2" fmla="*/ 113833 w 451260"/>
              <a:gd name="connsiteY2" fmla="*/ 392241 h 441031"/>
              <a:gd name="connsiteX3" fmla="*/ 158537 w 451260"/>
              <a:gd name="connsiteY3" fmla="*/ 363793 h 441031"/>
              <a:gd name="connsiteX4" fmla="*/ 41 w 451260"/>
              <a:gd name="connsiteY4" fmla="*/ 441009 h 441031"/>
              <a:gd name="connsiteX5" fmla="*/ 146345 w 451260"/>
              <a:gd name="connsiteY5" fmla="*/ 371921 h 441031"/>
              <a:gd name="connsiteX6" fmla="*/ 451145 w 451260"/>
              <a:gd name="connsiteY6" fmla="*/ 371921 h 441031"/>
              <a:gd name="connsiteX7" fmla="*/ 182921 w 451260"/>
              <a:gd name="connsiteY7" fmla="*/ 359729 h 441031"/>
              <a:gd name="connsiteX8" fmla="*/ 231689 w 451260"/>
              <a:gd name="connsiteY8" fmla="*/ 310961 h 441031"/>
              <a:gd name="connsiteX9" fmla="*/ 231689 w 451260"/>
              <a:gd name="connsiteY9" fmla="*/ 245937 h 441031"/>
              <a:gd name="connsiteX10" fmla="*/ 256073 w 451260"/>
              <a:gd name="connsiteY10" fmla="*/ 262193 h 441031"/>
              <a:gd name="connsiteX11" fmla="*/ 219497 w 451260"/>
              <a:gd name="connsiteY11" fmla="*/ 250001 h 441031"/>
              <a:gd name="connsiteX12" fmla="*/ 223561 w 451260"/>
              <a:gd name="connsiteY12" fmla="*/ 107761 h 441031"/>
              <a:gd name="connsiteX13" fmla="*/ 207305 w 451260"/>
              <a:gd name="connsiteY13" fmla="*/ 6161 h 44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260" h="441031">
                <a:moveTo>
                  <a:pt x="207305" y="6161"/>
                </a:moveTo>
                <a:cubicBezTo>
                  <a:pt x="207982" y="37996"/>
                  <a:pt x="243204" y="234422"/>
                  <a:pt x="227625" y="298769"/>
                </a:cubicBezTo>
                <a:cubicBezTo>
                  <a:pt x="212046" y="363116"/>
                  <a:pt x="125348" y="381404"/>
                  <a:pt x="113833" y="392241"/>
                </a:cubicBezTo>
                <a:cubicBezTo>
                  <a:pt x="102318" y="403078"/>
                  <a:pt x="177502" y="355665"/>
                  <a:pt x="158537" y="363793"/>
                </a:cubicBezTo>
                <a:cubicBezTo>
                  <a:pt x="139572" y="371921"/>
                  <a:pt x="2073" y="439654"/>
                  <a:pt x="41" y="441009"/>
                </a:cubicBezTo>
                <a:cubicBezTo>
                  <a:pt x="-1991" y="442364"/>
                  <a:pt x="71161" y="383436"/>
                  <a:pt x="146345" y="371921"/>
                </a:cubicBezTo>
                <a:cubicBezTo>
                  <a:pt x="221529" y="360406"/>
                  <a:pt x="445049" y="373953"/>
                  <a:pt x="451145" y="371921"/>
                </a:cubicBezTo>
                <a:cubicBezTo>
                  <a:pt x="457241" y="369889"/>
                  <a:pt x="219497" y="369889"/>
                  <a:pt x="182921" y="359729"/>
                </a:cubicBezTo>
                <a:cubicBezTo>
                  <a:pt x="146345" y="349569"/>
                  <a:pt x="223561" y="329926"/>
                  <a:pt x="231689" y="310961"/>
                </a:cubicBezTo>
                <a:cubicBezTo>
                  <a:pt x="239817" y="291996"/>
                  <a:pt x="227625" y="254065"/>
                  <a:pt x="231689" y="245937"/>
                </a:cubicBezTo>
                <a:cubicBezTo>
                  <a:pt x="235753" y="237809"/>
                  <a:pt x="258105" y="261516"/>
                  <a:pt x="256073" y="262193"/>
                </a:cubicBezTo>
                <a:cubicBezTo>
                  <a:pt x="254041" y="262870"/>
                  <a:pt x="224916" y="275740"/>
                  <a:pt x="219497" y="250001"/>
                </a:cubicBezTo>
                <a:cubicBezTo>
                  <a:pt x="214078" y="224262"/>
                  <a:pt x="224916" y="140950"/>
                  <a:pt x="223561" y="107761"/>
                </a:cubicBezTo>
                <a:cubicBezTo>
                  <a:pt x="222206" y="74572"/>
                  <a:pt x="206628" y="-25674"/>
                  <a:pt x="207305" y="61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597464BF-06ED-152F-32F5-B44EA20239FC}"/>
              </a:ext>
            </a:extLst>
          </p:cNvPr>
          <p:cNvSpPr/>
          <p:nvPr/>
        </p:nvSpPr>
        <p:spPr>
          <a:xfrm>
            <a:off x="4490619" y="3234944"/>
            <a:ext cx="272188" cy="89408"/>
          </a:xfrm>
          <a:custGeom>
            <a:avLst/>
            <a:gdLst>
              <a:gd name="connsiteX0" fmla="*/ 243941 w 272188"/>
              <a:gd name="connsiteY0" fmla="*/ 0 h 89408"/>
              <a:gd name="connsiteX1" fmla="*/ 166725 w 272188"/>
              <a:gd name="connsiteY1" fmla="*/ 73152 h 89408"/>
              <a:gd name="connsiteX2" fmla="*/ 235813 w 272188"/>
              <a:gd name="connsiteY2" fmla="*/ 85344 h 89408"/>
              <a:gd name="connsiteX3" fmla="*/ 101 w 272188"/>
              <a:gd name="connsiteY3" fmla="*/ 89408 h 89408"/>
              <a:gd name="connsiteX4" fmla="*/ 268325 w 272188"/>
              <a:gd name="connsiteY4" fmla="*/ 85344 h 89408"/>
              <a:gd name="connsiteX5" fmla="*/ 162661 w 272188"/>
              <a:gd name="connsiteY5" fmla="*/ 73152 h 89408"/>
              <a:gd name="connsiteX6" fmla="*/ 243941 w 272188"/>
              <a:gd name="connsiteY6" fmla="*/ 0 h 8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188" h="89408">
                <a:moveTo>
                  <a:pt x="243941" y="0"/>
                </a:moveTo>
                <a:cubicBezTo>
                  <a:pt x="244618" y="0"/>
                  <a:pt x="168080" y="58928"/>
                  <a:pt x="166725" y="73152"/>
                </a:cubicBezTo>
                <a:cubicBezTo>
                  <a:pt x="165370" y="87376"/>
                  <a:pt x="263584" y="82635"/>
                  <a:pt x="235813" y="85344"/>
                </a:cubicBezTo>
                <a:cubicBezTo>
                  <a:pt x="208042" y="88053"/>
                  <a:pt x="-5318" y="89408"/>
                  <a:pt x="101" y="89408"/>
                </a:cubicBezTo>
                <a:cubicBezTo>
                  <a:pt x="5520" y="89408"/>
                  <a:pt x="241232" y="88053"/>
                  <a:pt x="268325" y="85344"/>
                </a:cubicBezTo>
                <a:cubicBezTo>
                  <a:pt x="295418" y="82635"/>
                  <a:pt x="171466" y="83312"/>
                  <a:pt x="162661" y="73152"/>
                </a:cubicBezTo>
                <a:cubicBezTo>
                  <a:pt x="153856" y="62992"/>
                  <a:pt x="243264" y="0"/>
                  <a:pt x="2439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1E6700D6-38D3-F7B7-1F20-B47534C64ADE}"/>
              </a:ext>
            </a:extLst>
          </p:cNvPr>
          <p:cNvSpPr/>
          <p:nvPr/>
        </p:nvSpPr>
        <p:spPr>
          <a:xfrm>
            <a:off x="4587855" y="3768635"/>
            <a:ext cx="122922" cy="205647"/>
          </a:xfrm>
          <a:custGeom>
            <a:avLst/>
            <a:gdLst>
              <a:gd name="connsiteX0" fmla="*/ 20 w 122922"/>
              <a:gd name="connsiteY0" fmla="*/ 90 h 205647"/>
              <a:gd name="connsiteX1" fmla="*/ 114320 w 122922"/>
              <a:gd name="connsiteY1" fmla="*/ 193765 h 205647"/>
              <a:gd name="connsiteX2" fmla="*/ 104795 w 122922"/>
              <a:gd name="connsiteY2" fmla="*/ 168365 h 205647"/>
              <a:gd name="connsiteX3" fmla="*/ 20 w 122922"/>
              <a:gd name="connsiteY3" fmla="*/ 90 h 2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22" h="205647">
                <a:moveTo>
                  <a:pt x="20" y="90"/>
                </a:moveTo>
                <a:cubicBezTo>
                  <a:pt x="1607" y="4323"/>
                  <a:pt x="96858" y="165719"/>
                  <a:pt x="114320" y="193765"/>
                </a:cubicBezTo>
                <a:cubicBezTo>
                  <a:pt x="131783" y="221811"/>
                  <a:pt x="119612" y="194823"/>
                  <a:pt x="104795" y="168365"/>
                </a:cubicBezTo>
                <a:cubicBezTo>
                  <a:pt x="89978" y="141907"/>
                  <a:pt x="-1567" y="-4143"/>
                  <a:pt x="2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0F2A37B2-5FB7-A7EE-13D4-C62CD5DD6AF8}"/>
              </a:ext>
            </a:extLst>
          </p:cNvPr>
          <p:cNvSpPr/>
          <p:nvPr/>
        </p:nvSpPr>
        <p:spPr>
          <a:xfrm>
            <a:off x="3902033" y="3616321"/>
            <a:ext cx="342855" cy="64209"/>
          </a:xfrm>
          <a:custGeom>
            <a:avLst/>
            <a:gdLst>
              <a:gd name="connsiteX0" fmla="*/ 42 w 342855"/>
              <a:gd name="connsiteY0" fmla="*/ 4 h 64209"/>
              <a:gd name="connsiteX1" fmla="*/ 149267 w 342855"/>
              <a:gd name="connsiteY1" fmla="*/ 53979 h 64209"/>
              <a:gd name="connsiteX2" fmla="*/ 66717 w 342855"/>
              <a:gd name="connsiteY2" fmla="*/ 63504 h 64209"/>
              <a:gd name="connsiteX3" fmla="*/ 339767 w 342855"/>
              <a:gd name="connsiteY3" fmla="*/ 63504 h 64209"/>
              <a:gd name="connsiteX4" fmla="*/ 209592 w 342855"/>
              <a:gd name="connsiteY4" fmla="*/ 63504 h 64209"/>
              <a:gd name="connsiteX5" fmla="*/ 139742 w 342855"/>
              <a:gd name="connsiteY5" fmla="*/ 53979 h 64209"/>
              <a:gd name="connsiteX6" fmla="*/ 111167 w 342855"/>
              <a:gd name="connsiteY6" fmla="*/ 47629 h 64209"/>
              <a:gd name="connsiteX7" fmla="*/ 133392 w 342855"/>
              <a:gd name="connsiteY7" fmla="*/ 50804 h 64209"/>
              <a:gd name="connsiteX8" fmla="*/ 42 w 342855"/>
              <a:gd name="connsiteY8" fmla="*/ 4 h 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855" h="64209">
                <a:moveTo>
                  <a:pt x="42" y="4"/>
                </a:moveTo>
                <a:cubicBezTo>
                  <a:pt x="2688" y="533"/>
                  <a:pt x="138155" y="43396"/>
                  <a:pt x="149267" y="53979"/>
                </a:cubicBezTo>
                <a:cubicBezTo>
                  <a:pt x="160379" y="64562"/>
                  <a:pt x="34967" y="61916"/>
                  <a:pt x="66717" y="63504"/>
                </a:cubicBezTo>
                <a:cubicBezTo>
                  <a:pt x="98467" y="65092"/>
                  <a:pt x="339767" y="63504"/>
                  <a:pt x="339767" y="63504"/>
                </a:cubicBezTo>
                <a:cubicBezTo>
                  <a:pt x="363579" y="63504"/>
                  <a:pt x="242929" y="65091"/>
                  <a:pt x="209592" y="63504"/>
                </a:cubicBezTo>
                <a:cubicBezTo>
                  <a:pt x="176255" y="61917"/>
                  <a:pt x="156146" y="56625"/>
                  <a:pt x="139742" y="53979"/>
                </a:cubicBezTo>
                <a:cubicBezTo>
                  <a:pt x="123338" y="51333"/>
                  <a:pt x="112225" y="48158"/>
                  <a:pt x="111167" y="47629"/>
                </a:cubicBezTo>
                <a:cubicBezTo>
                  <a:pt x="110109" y="47100"/>
                  <a:pt x="148738" y="56096"/>
                  <a:pt x="133392" y="50804"/>
                </a:cubicBezTo>
                <a:cubicBezTo>
                  <a:pt x="118046" y="45512"/>
                  <a:pt x="-2604" y="-525"/>
                  <a:pt x="4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D02011DF-F802-91B6-56E9-420FBAB3E492}"/>
              </a:ext>
            </a:extLst>
          </p:cNvPr>
          <p:cNvSpPr/>
          <p:nvPr/>
        </p:nvSpPr>
        <p:spPr>
          <a:xfrm>
            <a:off x="5145402" y="3519865"/>
            <a:ext cx="64972" cy="821425"/>
          </a:xfrm>
          <a:custGeom>
            <a:avLst/>
            <a:gdLst>
              <a:gd name="connsiteX0" fmla="*/ 1273 w 64972"/>
              <a:gd name="connsiteY0" fmla="*/ 4385 h 821425"/>
              <a:gd name="connsiteX1" fmla="*/ 33023 w 64972"/>
              <a:gd name="connsiteY1" fmla="*/ 534610 h 821425"/>
              <a:gd name="connsiteX2" fmla="*/ 36198 w 64972"/>
              <a:gd name="connsiteY2" fmla="*/ 493335 h 821425"/>
              <a:gd name="connsiteX3" fmla="*/ 64773 w 64972"/>
              <a:gd name="connsiteY3" fmla="*/ 820360 h 821425"/>
              <a:gd name="connsiteX4" fmla="*/ 48898 w 64972"/>
              <a:gd name="connsiteY4" fmla="*/ 366335 h 821425"/>
              <a:gd name="connsiteX5" fmla="*/ 48898 w 64972"/>
              <a:gd name="connsiteY5" fmla="*/ 613985 h 821425"/>
              <a:gd name="connsiteX6" fmla="*/ 20323 w 64972"/>
              <a:gd name="connsiteY6" fmla="*/ 423485 h 821425"/>
              <a:gd name="connsiteX7" fmla="*/ 4448 w 64972"/>
              <a:gd name="connsiteY7" fmla="*/ 204410 h 821425"/>
              <a:gd name="connsiteX8" fmla="*/ 7623 w 64972"/>
              <a:gd name="connsiteY8" fmla="*/ 277435 h 821425"/>
              <a:gd name="connsiteX9" fmla="*/ 1273 w 64972"/>
              <a:gd name="connsiteY9" fmla="*/ 4385 h 82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2" h="821425">
                <a:moveTo>
                  <a:pt x="1273" y="4385"/>
                </a:moveTo>
                <a:cubicBezTo>
                  <a:pt x="5506" y="47248"/>
                  <a:pt x="27202" y="453118"/>
                  <a:pt x="33023" y="534610"/>
                </a:cubicBezTo>
                <a:cubicBezTo>
                  <a:pt x="38844" y="616102"/>
                  <a:pt x="30906" y="445710"/>
                  <a:pt x="36198" y="493335"/>
                </a:cubicBezTo>
                <a:cubicBezTo>
                  <a:pt x="41490" y="540960"/>
                  <a:pt x="62656" y="841527"/>
                  <a:pt x="64773" y="820360"/>
                </a:cubicBezTo>
                <a:cubicBezTo>
                  <a:pt x="66890" y="799193"/>
                  <a:pt x="51544" y="400731"/>
                  <a:pt x="48898" y="366335"/>
                </a:cubicBezTo>
                <a:cubicBezTo>
                  <a:pt x="46252" y="331939"/>
                  <a:pt x="53661" y="604460"/>
                  <a:pt x="48898" y="613985"/>
                </a:cubicBezTo>
                <a:cubicBezTo>
                  <a:pt x="44135" y="623510"/>
                  <a:pt x="27731" y="491748"/>
                  <a:pt x="20323" y="423485"/>
                </a:cubicBezTo>
                <a:cubicBezTo>
                  <a:pt x="12915" y="355223"/>
                  <a:pt x="6565" y="228752"/>
                  <a:pt x="4448" y="204410"/>
                </a:cubicBezTo>
                <a:cubicBezTo>
                  <a:pt x="2331" y="180068"/>
                  <a:pt x="10798" y="308656"/>
                  <a:pt x="7623" y="277435"/>
                </a:cubicBezTo>
                <a:cubicBezTo>
                  <a:pt x="4448" y="246214"/>
                  <a:pt x="-2960" y="-38478"/>
                  <a:pt x="1273" y="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CB8BC210-168D-D7AC-E847-7CFE2D348442}"/>
              </a:ext>
            </a:extLst>
          </p:cNvPr>
          <p:cNvSpPr/>
          <p:nvPr/>
        </p:nvSpPr>
        <p:spPr>
          <a:xfrm>
            <a:off x="3477100" y="5073540"/>
            <a:ext cx="783650" cy="1307731"/>
          </a:xfrm>
          <a:custGeom>
            <a:avLst/>
            <a:gdLst>
              <a:gd name="connsiteX0" fmla="*/ 3519 w 783650"/>
              <a:gd name="connsiteY0" fmla="*/ 4821 h 1307731"/>
              <a:gd name="connsiteX1" fmla="*/ 431223 w 783650"/>
              <a:gd name="connsiteY1" fmla="*/ 702912 h 1307731"/>
              <a:gd name="connsiteX2" fmla="*/ 372229 w 783650"/>
              <a:gd name="connsiteY2" fmla="*/ 678331 h 1307731"/>
              <a:gd name="connsiteX3" fmla="*/ 775352 w 783650"/>
              <a:gd name="connsiteY3" fmla="*/ 1292847 h 1307731"/>
              <a:gd name="connsiteX4" fmla="*/ 613119 w 783650"/>
              <a:gd name="connsiteY4" fmla="*/ 1061789 h 1307731"/>
              <a:gd name="connsiteX5" fmla="*/ 244410 w 783650"/>
              <a:gd name="connsiteY5" fmla="*/ 447273 h 1307731"/>
              <a:gd name="connsiteX6" fmla="*/ 318152 w 783650"/>
              <a:gd name="connsiteY6" fmla="*/ 540679 h 1307731"/>
              <a:gd name="connsiteX7" fmla="*/ 155919 w 783650"/>
              <a:gd name="connsiteY7" fmla="*/ 309621 h 1307731"/>
              <a:gd name="connsiteX8" fmla="*/ 224745 w 783650"/>
              <a:gd name="connsiteY8" fmla="*/ 388279 h 1307731"/>
              <a:gd name="connsiteX9" fmla="*/ 3519 w 783650"/>
              <a:gd name="connsiteY9" fmla="*/ 4821 h 13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650" h="1307731">
                <a:moveTo>
                  <a:pt x="3519" y="4821"/>
                </a:moveTo>
                <a:cubicBezTo>
                  <a:pt x="37932" y="57260"/>
                  <a:pt x="369771" y="590660"/>
                  <a:pt x="431223" y="702912"/>
                </a:cubicBezTo>
                <a:cubicBezTo>
                  <a:pt x="492675" y="815164"/>
                  <a:pt x="314874" y="580009"/>
                  <a:pt x="372229" y="678331"/>
                </a:cubicBezTo>
                <a:cubicBezTo>
                  <a:pt x="429584" y="776653"/>
                  <a:pt x="735204" y="1228937"/>
                  <a:pt x="775352" y="1292847"/>
                </a:cubicBezTo>
                <a:cubicBezTo>
                  <a:pt x="815500" y="1356757"/>
                  <a:pt x="701609" y="1202718"/>
                  <a:pt x="613119" y="1061789"/>
                </a:cubicBezTo>
                <a:cubicBezTo>
                  <a:pt x="524629" y="920860"/>
                  <a:pt x="293571" y="534125"/>
                  <a:pt x="244410" y="447273"/>
                </a:cubicBezTo>
                <a:cubicBezTo>
                  <a:pt x="195249" y="360421"/>
                  <a:pt x="332901" y="563621"/>
                  <a:pt x="318152" y="540679"/>
                </a:cubicBezTo>
                <a:cubicBezTo>
                  <a:pt x="303403" y="517737"/>
                  <a:pt x="171487" y="335021"/>
                  <a:pt x="155919" y="309621"/>
                </a:cubicBezTo>
                <a:cubicBezTo>
                  <a:pt x="140351" y="284221"/>
                  <a:pt x="251784" y="432524"/>
                  <a:pt x="224745" y="388279"/>
                </a:cubicBezTo>
                <a:cubicBezTo>
                  <a:pt x="197706" y="344034"/>
                  <a:pt x="-30894" y="-47618"/>
                  <a:pt x="3519" y="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20F203C9-1957-4856-DB6B-6264FB8C26BB}"/>
              </a:ext>
            </a:extLst>
          </p:cNvPr>
          <p:cNvSpPr/>
          <p:nvPr/>
        </p:nvSpPr>
        <p:spPr>
          <a:xfrm>
            <a:off x="3920542" y="4554405"/>
            <a:ext cx="250773" cy="271727"/>
          </a:xfrm>
          <a:custGeom>
            <a:avLst/>
            <a:gdLst>
              <a:gd name="connsiteX0" fmla="*/ 2529 w 250773"/>
              <a:gd name="connsiteY0" fmla="*/ 268318 h 271727"/>
              <a:gd name="connsiteX1" fmla="*/ 243419 w 250773"/>
              <a:gd name="connsiteY1" fmla="*/ 7763 h 271727"/>
              <a:gd name="connsiteX2" fmla="*/ 184426 w 250773"/>
              <a:gd name="connsiteY2" fmla="*/ 76589 h 271727"/>
              <a:gd name="connsiteX3" fmla="*/ 140181 w 250773"/>
              <a:gd name="connsiteY3" fmla="*/ 160163 h 271727"/>
              <a:gd name="connsiteX4" fmla="*/ 135264 w 250773"/>
              <a:gd name="connsiteY4" fmla="*/ 233905 h 271727"/>
              <a:gd name="connsiteX5" fmla="*/ 120516 w 250773"/>
              <a:gd name="connsiteY5" fmla="*/ 160163 h 271727"/>
              <a:gd name="connsiteX6" fmla="*/ 2529 w 250773"/>
              <a:gd name="connsiteY6" fmla="*/ 268318 h 27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73" h="271727">
                <a:moveTo>
                  <a:pt x="2529" y="268318"/>
                </a:moveTo>
                <a:cubicBezTo>
                  <a:pt x="23013" y="242918"/>
                  <a:pt x="213103" y="39718"/>
                  <a:pt x="243419" y="7763"/>
                </a:cubicBezTo>
                <a:cubicBezTo>
                  <a:pt x="273735" y="-24192"/>
                  <a:pt x="201632" y="51189"/>
                  <a:pt x="184426" y="76589"/>
                </a:cubicBezTo>
                <a:cubicBezTo>
                  <a:pt x="167220" y="101989"/>
                  <a:pt x="148375" y="133944"/>
                  <a:pt x="140181" y="160163"/>
                </a:cubicBezTo>
                <a:cubicBezTo>
                  <a:pt x="131987" y="186382"/>
                  <a:pt x="138541" y="233905"/>
                  <a:pt x="135264" y="233905"/>
                </a:cubicBezTo>
                <a:cubicBezTo>
                  <a:pt x="131987" y="233905"/>
                  <a:pt x="149193" y="151150"/>
                  <a:pt x="120516" y="160163"/>
                </a:cubicBezTo>
                <a:cubicBezTo>
                  <a:pt x="91839" y="169176"/>
                  <a:pt x="-17955" y="293718"/>
                  <a:pt x="2529" y="2683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B8FCF4C2-565B-4096-85ED-3F72DB056930}"/>
              </a:ext>
            </a:extLst>
          </p:cNvPr>
          <p:cNvSpPr/>
          <p:nvPr/>
        </p:nvSpPr>
        <p:spPr>
          <a:xfrm>
            <a:off x="3775537" y="4866939"/>
            <a:ext cx="115507" cy="337314"/>
          </a:xfrm>
          <a:custGeom>
            <a:avLst/>
            <a:gdLst>
              <a:gd name="connsiteX0" fmla="*/ 50 w 115507"/>
              <a:gd name="connsiteY0" fmla="*/ 29 h 337314"/>
              <a:gd name="connsiteX1" fmla="*/ 113121 w 115507"/>
              <a:gd name="connsiteY1" fmla="*/ 324493 h 337314"/>
              <a:gd name="connsiteX2" fmla="*/ 78708 w 115507"/>
              <a:gd name="connsiteY2" fmla="*/ 275332 h 337314"/>
              <a:gd name="connsiteX3" fmla="*/ 98373 w 115507"/>
              <a:gd name="connsiteY3" fmla="*/ 304829 h 337314"/>
              <a:gd name="connsiteX4" fmla="*/ 50 w 115507"/>
              <a:gd name="connsiteY4" fmla="*/ 2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7" h="337314">
                <a:moveTo>
                  <a:pt x="50" y="29"/>
                </a:moveTo>
                <a:cubicBezTo>
                  <a:pt x="2508" y="3306"/>
                  <a:pt x="100011" y="278609"/>
                  <a:pt x="113121" y="324493"/>
                </a:cubicBezTo>
                <a:cubicBezTo>
                  <a:pt x="126231" y="370377"/>
                  <a:pt x="81166" y="278609"/>
                  <a:pt x="78708" y="275332"/>
                </a:cubicBezTo>
                <a:cubicBezTo>
                  <a:pt x="76250" y="272055"/>
                  <a:pt x="110663" y="344158"/>
                  <a:pt x="98373" y="304829"/>
                </a:cubicBezTo>
                <a:cubicBezTo>
                  <a:pt x="86083" y="265500"/>
                  <a:pt x="-2408" y="-3248"/>
                  <a:pt x="5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E8F1CA82-C620-F272-4E1D-6C3D58F15208}"/>
              </a:ext>
            </a:extLst>
          </p:cNvPr>
          <p:cNvSpPr/>
          <p:nvPr/>
        </p:nvSpPr>
        <p:spPr>
          <a:xfrm>
            <a:off x="5830470" y="4734223"/>
            <a:ext cx="44471" cy="118017"/>
          </a:xfrm>
          <a:custGeom>
            <a:avLst/>
            <a:gdLst>
              <a:gd name="connsiteX0" fmla="*/ 59 w 44471"/>
              <a:gd name="connsiteY0" fmla="*/ 9 h 118017"/>
              <a:gd name="connsiteX1" fmla="*/ 34472 w 44471"/>
              <a:gd name="connsiteY1" fmla="*/ 73751 h 118017"/>
              <a:gd name="connsiteX2" fmla="*/ 19724 w 44471"/>
              <a:gd name="connsiteY2" fmla="*/ 117996 h 118017"/>
              <a:gd name="connsiteX3" fmla="*/ 44304 w 44471"/>
              <a:gd name="connsiteY3" fmla="*/ 78667 h 118017"/>
              <a:gd name="connsiteX4" fmla="*/ 59 w 44471"/>
              <a:gd name="connsiteY4" fmla="*/ 9 h 11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1" h="118017">
                <a:moveTo>
                  <a:pt x="59" y="9"/>
                </a:moveTo>
                <a:cubicBezTo>
                  <a:pt x="-1580" y="-810"/>
                  <a:pt x="31195" y="54087"/>
                  <a:pt x="34472" y="73751"/>
                </a:cubicBezTo>
                <a:cubicBezTo>
                  <a:pt x="37749" y="93415"/>
                  <a:pt x="18085" y="117177"/>
                  <a:pt x="19724" y="117996"/>
                </a:cubicBezTo>
                <a:cubicBezTo>
                  <a:pt x="21363" y="118815"/>
                  <a:pt x="46762" y="95873"/>
                  <a:pt x="44304" y="78667"/>
                </a:cubicBezTo>
                <a:cubicBezTo>
                  <a:pt x="41846" y="61461"/>
                  <a:pt x="1698" y="828"/>
                  <a:pt x="59" y="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AA441E20-CA30-F946-0C21-3461A3DAE0B4}"/>
              </a:ext>
            </a:extLst>
          </p:cNvPr>
          <p:cNvSpPr/>
          <p:nvPr/>
        </p:nvSpPr>
        <p:spPr>
          <a:xfrm>
            <a:off x="4464317" y="3868714"/>
            <a:ext cx="212682" cy="306582"/>
          </a:xfrm>
          <a:custGeom>
            <a:avLst/>
            <a:gdLst>
              <a:gd name="connsiteX0" fmla="*/ 2908 w 212682"/>
              <a:gd name="connsiteY0" fmla="*/ 1611 h 306582"/>
              <a:gd name="connsiteX1" fmla="*/ 152133 w 212682"/>
              <a:gd name="connsiteY1" fmla="*/ 173061 h 306582"/>
              <a:gd name="connsiteX2" fmla="*/ 142608 w 212682"/>
              <a:gd name="connsiteY2" fmla="*/ 150836 h 306582"/>
              <a:gd name="connsiteX3" fmla="*/ 209283 w 212682"/>
              <a:gd name="connsiteY3" fmla="*/ 290536 h 306582"/>
              <a:gd name="connsiteX4" fmla="*/ 202933 w 212682"/>
              <a:gd name="connsiteY4" fmla="*/ 258786 h 306582"/>
              <a:gd name="connsiteX5" fmla="*/ 202933 w 212682"/>
              <a:gd name="connsiteY5" fmla="*/ 303236 h 306582"/>
              <a:gd name="connsiteX6" fmla="*/ 88633 w 212682"/>
              <a:gd name="connsiteY6" fmla="*/ 150836 h 306582"/>
              <a:gd name="connsiteX7" fmla="*/ 129908 w 212682"/>
              <a:gd name="connsiteY7" fmla="*/ 195286 h 306582"/>
              <a:gd name="connsiteX8" fmla="*/ 88633 w 212682"/>
              <a:gd name="connsiteY8" fmla="*/ 106386 h 306582"/>
              <a:gd name="connsiteX9" fmla="*/ 34658 w 212682"/>
              <a:gd name="connsiteY9" fmla="*/ 68286 h 306582"/>
              <a:gd name="connsiteX10" fmla="*/ 50533 w 212682"/>
              <a:gd name="connsiteY10" fmla="*/ 84161 h 306582"/>
              <a:gd name="connsiteX11" fmla="*/ 2908 w 212682"/>
              <a:gd name="connsiteY11" fmla="*/ 1611 h 3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682" h="306582">
                <a:moveTo>
                  <a:pt x="2908" y="1611"/>
                </a:moveTo>
                <a:cubicBezTo>
                  <a:pt x="19841" y="16428"/>
                  <a:pt x="128850" y="148190"/>
                  <a:pt x="152133" y="173061"/>
                </a:cubicBezTo>
                <a:cubicBezTo>
                  <a:pt x="175416" y="197932"/>
                  <a:pt x="133083" y="131257"/>
                  <a:pt x="142608" y="150836"/>
                </a:cubicBezTo>
                <a:cubicBezTo>
                  <a:pt x="152133" y="170415"/>
                  <a:pt x="199229" y="272544"/>
                  <a:pt x="209283" y="290536"/>
                </a:cubicBezTo>
                <a:cubicBezTo>
                  <a:pt x="219337" y="308528"/>
                  <a:pt x="203991" y="256669"/>
                  <a:pt x="202933" y="258786"/>
                </a:cubicBezTo>
                <a:cubicBezTo>
                  <a:pt x="201875" y="260903"/>
                  <a:pt x="221983" y="321228"/>
                  <a:pt x="202933" y="303236"/>
                </a:cubicBezTo>
                <a:cubicBezTo>
                  <a:pt x="183883" y="285244"/>
                  <a:pt x="100804" y="168828"/>
                  <a:pt x="88633" y="150836"/>
                </a:cubicBezTo>
                <a:cubicBezTo>
                  <a:pt x="76462" y="132844"/>
                  <a:pt x="129908" y="202694"/>
                  <a:pt x="129908" y="195286"/>
                </a:cubicBezTo>
                <a:cubicBezTo>
                  <a:pt x="129908" y="187878"/>
                  <a:pt x="104508" y="127553"/>
                  <a:pt x="88633" y="106386"/>
                </a:cubicBezTo>
                <a:cubicBezTo>
                  <a:pt x="72758" y="85219"/>
                  <a:pt x="34658" y="68286"/>
                  <a:pt x="34658" y="68286"/>
                </a:cubicBezTo>
                <a:cubicBezTo>
                  <a:pt x="28308" y="64582"/>
                  <a:pt x="52650" y="89453"/>
                  <a:pt x="50533" y="84161"/>
                </a:cubicBezTo>
                <a:cubicBezTo>
                  <a:pt x="48416" y="78869"/>
                  <a:pt x="-14025" y="-13206"/>
                  <a:pt x="2908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F66C7103-20D8-ACBD-6721-40645EC1FCF9}"/>
              </a:ext>
            </a:extLst>
          </p:cNvPr>
          <p:cNvSpPr/>
          <p:nvPr/>
        </p:nvSpPr>
        <p:spPr>
          <a:xfrm>
            <a:off x="4755705" y="4057622"/>
            <a:ext cx="156159" cy="355454"/>
          </a:xfrm>
          <a:custGeom>
            <a:avLst/>
            <a:gdLst>
              <a:gd name="connsiteX0" fmla="*/ 32195 w 156159"/>
              <a:gd name="connsiteY0" fmla="*/ 28 h 355454"/>
              <a:gd name="connsiteX1" fmla="*/ 29020 w 156159"/>
              <a:gd name="connsiteY1" fmla="*/ 85753 h 355454"/>
              <a:gd name="connsiteX2" fmla="*/ 79820 w 156159"/>
              <a:gd name="connsiteY2" fmla="*/ 82578 h 355454"/>
              <a:gd name="connsiteX3" fmla="*/ 54420 w 156159"/>
              <a:gd name="connsiteY3" fmla="*/ 171478 h 355454"/>
              <a:gd name="connsiteX4" fmla="*/ 105220 w 156159"/>
              <a:gd name="connsiteY4" fmla="*/ 127028 h 355454"/>
              <a:gd name="connsiteX5" fmla="*/ 3620 w 156159"/>
              <a:gd name="connsiteY5" fmla="*/ 349278 h 355454"/>
              <a:gd name="connsiteX6" fmla="*/ 35370 w 156159"/>
              <a:gd name="connsiteY6" fmla="*/ 285778 h 355454"/>
              <a:gd name="connsiteX7" fmla="*/ 156020 w 156159"/>
              <a:gd name="connsiteY7" fmla="*/ 203228 h 355454"/>
              <a:gd name="connsiteX8" fmla="*/ 60770 w 156159"/>
              <a:gd name="connsiteY8" fmla="*/ 273078 h 355454"/>
              <a:gd name="connsiteX9" fmla="*/ 121095 w 156159"/>
              <a:gd name="connsiteY9" fmla="*/ 41303 h 355454"/>
              <a:gd name="connsiteX10" fmla="*/ 76645 w 156159"/>
              <a:gd name="connsiteY10" fmla="*/ 88928 h 355454"/>
              <a:gd name="connsiteX11" fmla="*/ 32195 w 156159"/>
              <a:gd name="connsiteY11" fmla="*/ 107978 h 355454"/>
              <a:gd name="connsiteX12" fmla="*/ 29020 w 156159"/>
              <a:gd name="connsiteY12" fmla="*/ 76228 h 355454"/>
              <a:gd name="connsiteX13" fmla="*/ 32195 w 156159"/>
              <a:gd name="connsiteY13" fmla="*/ 28 h 35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159" h="355454">
                <a:moveTo>
                  <a:pt x="32195" y="28"/>
                </a:moveTo>
                <a:cubicBezTo>
                  <a:pt x="32195" y="1615"/>
                  <a:pt x="21082" y="71995"/>
                  <a:pt x="29020" y="85753"/>
                </a:cubicBezTo>
                <a:cubicBezTo>
                  <a:pt x="36958" y="99511"/>
                  <a:pt x="75587" y="68291"/>
                  <a:pt x="79820" y="82578"/>
                </a:cubicBezTo>
                <a:cubicBezTo>
                  <a:pt x="84053" y="96865"/>
                  <a:pt x="50187" y="164070"/>
                  <a:pt x="54420" y="171478"/>
                </a:cubicBezTo>
                <a:cubicBezTo>
                  <a:pt x="58653" y="178886"/>
                  <a:pt x="113687" y="97395"/>
                  <a:pt x="105220" y="127028"/>
                </a:cubicBezTo>
                <a:cubicBezTo>
                  <a:pt x="96753" y="156661"/>
                  <a:pt x="15262" y="322820"/>
                  <a:pt x="3620" y="349278"/>
                </a:cubicBezTo>
                <a:cubicBezTo>
                  <a:pt x="-8022" y="375736"/>
                  <a:pt x="9970" y="310120"/>
                  <a:pt x="35370" y="285778"/>
                </a:cubicBezTo>
                <a:cubicBezTo>
                  <a:pt x="60770" y="261436"/>
                  <a:pt x="151787" y="205345"/>
                  <a:pt x="156020" y="203228"/>
                </a:cubicBezTo>
                <a:cubicBezTo>
                  <a:pt x="160253" y="201111"/>
                  <a:pt x="66591" y="300066"/>
                  <a:pt x="60770" y="273078"/>
                </a:cubicBezTo>
                <a:cubicBezTo>
                  <a:pt x="54949" y="246090"/>
                  <a:pt x="118449" y="71995"/>
                  <a:pt x="121095" y="41303"/>
                </a:cubicBezTo>
                <a:cubicBezTo>
                  <a:pt x="123741" y="10611"/>
                  <a:pt x="91461" y="77816"/>
                  <a:pt x="76645" y="88928"/>
                </a:cubicBezTo>
                <a:cubicBezTo>
                  <a:pt x="61829" y="100040"/>
                  <a:pt x="40132" y="110095"/>
                  <a:pt x="32195" y="107978"/>
                </a:cubicBezTo>
                <a:cubicBezTo>
                  <a:pt x="24258" y="105861"/>
                  <a:pt x="30607" y="89986"/>
                  <a:pt x="29020" y="76228"/>
                </a:cubicBezTo>
                <a:cubicBezTo>
                  <a:pt x="27433" y="62470"/>
                  <a:pt x="32195" y="-1559"/>
                  <a:pt x="3219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01DB8A79-4A8A-2B95-9A01-7A3B60C4ADF6}"/>
              </a:ext>
            </a:extLst>
          </p:cNvPr>
          <p:cNvSpPr/>
          <p:nvPr/>
        </p:nvSpPr>
        <p:spPr>
          <a:xfrm>
            <a:off x="4511675" y="4337009"/>
            <a:ext cx="114402" cy="168316"/>
          </a:xfrm>
          <a:custGeom>
            <a:avLst/>
            <a:gdLst>
              <a:gd name="connsiteX0" fmla="*/ 82550 w 114402"/>
              <a:gd name="connsiteY0" fmla="*/ 41 h 168316"/>
              <a:gd name="connsiteX1" fmla="*/ 98425 w 114402"/>
              <a:gd name="connsiteY1" fmla="*/ 63541 h 168316"/>
              <a:gd name="connsiteX2" fmla="*/ 41275 w 114402"/>
              <a:gd name="connsiteY2" fmla="*/ 123866 h 168316"/>
              <a:gd name="connsiteX3" fmla="*/ 60325 w 114402"/>
              <a:gd name="connsiteY3" fmla="*/ 107991 h 168316"/>
              <a:gd name="connsiteX4" fmla="*/ 0 w 114402"/>
              <a:gd name="connsiteY4" fmla="*/ 168316 h 168316"/>
              <a:gd name="connsiteX5" fmla="*/ 82550 w 114402"/>
              <a:gd name="connsiteY5" fmla="*/ 85766 h 168316"/>
              <a:gd name="connsiteX6" fmla="*/ 114300 w 114402"/>
              <a:gd name="connsiteY6" fmla="*/ 73066 h 168316"/>
              <a:gd name="connsiteX7" fmla="*/ 82550 w 114402"/>
              <a:gd name="connsiteY7" fmla="*/ 41 h 1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02" h="168316">
                <a:moveTo>
                  <a:pt x="82550" y="41"/>
                </a:moveTo>
                <a:cubicBezTo>
                  <a:pt x="79904" y="-1547"/>
                  <a:pt x="105304" y="42904"/>
                  <a:pt x="98425" y="63541"/>
                </a:cubicBezTo>
                <a:cubicBezTo>
                  <a:pt x="91546" y="84178"/>
                  <a:pt x="41275" y="123866"/>
                  <a:pt x="41275" y="123866"/>
                </a:cubicBezTo>
                <a:cubicBezTo>
                  <a:pt x="34925" y="131274"/>
                  <a:pt x="67204" y="100583"/>
                  <a:pt x="60325" y="107991"/>
                </a:cubicBezTo>
                <a:cubicBezTo>
                  <a:pt x="53446" y="115399"/>
                  <a:pt x="0" y="168316"/>
                  <a:pt x="0" y="168316"/>
                </a:cubicBezTo>
                <a:cubicBezTo>
                  <a:pt x="3704" y="164612"/>
                  <a:pt x="63500" y="101641"/>
                  <a:pt x="82550" y="85766"/>
                </a:cubicBezTo>
                <a:cubicBezTo>
                  <a:pt x="101600" y="69891"/>
                  <a:pt x="112183" y="79945"/>
                  <a:pt x="114300" y="73066"/>
                </a:cubicBezTo>
                <a:cubicBezTo>
                  <a:pt x="116417" y="66187"/>
                  <a:pt x="85196" y="1629"/>
                  <a:pt x="8255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4088B7BB-1825-3FC3-8630-E3E86B043CFD}"/>
              </a:ext>
            </a:extLst>
          </p:cNvPr>
          <p:cNvSpPr/>
          <p:nvPr/>
        </p:nvSpPr>
        <p:spPr>
          <a:xfrm>
            <a:off x="4444994" y="4644994"/>
            <a:ext cx="34959" cy="149309"/>
          </a:xfrm>
          <a:custGeom>
            <a:avLst/>
            <a:gdLst>
              <a:gd name="connsiteX0" fmla="*/ 6356 w 34959"/>
              <a:gd name="connsiteY0" fmla="*/ 31 h 149309"/>
              <a:gd name="connsiteX1" fmla="*/ 34931 w 34959"/>
              <a:gd name="connsiteY1" fmla="*/ 92106 h 149309"/>
              <a:gd name="connsiteX2" fmla="*/ 6 w 34959"/>
              <a:gd name="connsiteY2" fmla="*/ 149256 h 149309"/>
              <a:gd name="connsiteX3" fmla="*/ 31756 w 34959"/>
              <a:gd name="connsiteY3" fmla="*/ 82581 h 149309"/>
              <a:gd name="connsiteX4" fmla="*/ 6356 w 34959"/>
              <a:gd name="connsiteY4" fmla="*/ 31 h 1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49309">
                <a:moveTo>
                  <a:pt x="6356" y="31"/>
                </a:moveTo>
                <a:cubicBezTo>
                  <a:pt x="6885" y="1618"/>
                  <a:pt x="35989" y="67235"/>
                  <a:pt x="34931" y="92106"/>
                </a:cubicBezTo>
                <a:cubicBezTo>
                  <a:pt x="33873" y="116977"/>
                  <a:pt x="535" y="150843"/>
                  <a:pt x="6" y="149256"/>
                </a:cubicBezTo>
                <a:cubicBezTo>
                  <a:pt x="-523" y="147669"/>
                  <a:pt x="33344" y="107452"/>
                  <a:pt x="31756" y="82581"/>
                </a:cubicBezTo>
                <a:cubicBezTo>
                  <a:pt x="30169" y="57710"/>
                  <a:pt x="5827" y="-1556"/>
                  <a:pt x="63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34F65EC4-5158-6A73-8C49-3A7559D3EFDC}"/>
              </a:ext>
            </a:extLst>
          </p:cNvPr>
          <p:cNvSpPr/>
          <p:nvPr/>
        </p:nvSpPr>
        <p:spPr>
          <a:xfrm>
            <a:off x="5575265" y="4511604"/>
            <a:ext cx="133048" cy="103784"/>
          </a:xfrm>
          <a:custGeom>
            <a:avLst/>
            <a:gdLst>
              <a:gd name="connsiteX0" fmla="*/ 35 w 133048"/>
              <a:gd name="connsiteY0" fmla="*/ 71 h 103784"/>
              <a:gd name="connsiteX1" fmla="*/ 123860 w 133048"/>
              <a:gd name="connsiteY1" fmla="*/ 98496 h 103784"/>
              <a:gd name="connsiteX2" fmla="*/ 111160 w 133048"/>
              <a:gd name="connsiteY2" fmla="*/ 82621 h 103784"/>
              <a:gd name="connsiteX3" fmla="*/ 35 w 133048"/>
              <a:gd name="connsiteY3" fmla="*/ 71 h 10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48" h="103784">
                <a:moveTo>
                  <a:pt x="35" y="71"/>
                </a:moveTo>
                <a:cubicBezTo>
                  <a:pt x="2152" y="2717"/>
                  <a:pt x="123860" y="98496"/>
                  <a:pt x="123860" y="98496"/>
                </a:cubicBezTo>
                <a:cubicBezTo>
                  <a:pt x="142381" y="112254"/>
                  <a:pt x="130210" y="96379"/>
                  <a:pt x="111160" y="82621"/>
                </a:cubicBezTo>
                <a:cubicBezTo>
                  <a:pt x="92110" y="68863"/>
                  <a:pt x="-2082" y="-2575"/>
                  <a:pt x="3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0623B5C1-261D-CF82-7CA9-86AC510D5E06}"/>
              </a:ext>
            </a:extLst>
          </p:cNvPr>
          <p:cNvSpPr/>
          <p:nvPr/>
        </p:nvSpPr>
        <p:spPr>
          <a:xfrm>
            <a:off x="5222862" y="4281326"/>
            <a:ext cx="241393" cy="628653"/>
          </a:xfrm>
          <a:custGeom>
            <a:avLst/>
            <a:gdLst>
              <a:gd name="connsiteX0" fmla="*/ 149238 w 241393"/>
              <a:gd name="connsiteY0" fmla="*/ 8099 h 628653"/>
              <a:gd name="connsiteX1" fmla="*/ 73038 w 241393"/>
              <a:gd name="connsiteY1" fmla="*/ 585949 h 628653"/>
              <a:gd name="connsiteX2" fmla="*/ 73038 w 241393"/>
              <a:gd name="connsiteY2" fmla="*/ 554199 h 628653"/>
              <a:gd name="connsiteX3" fmla="*/ 241313 w 241393"/>
              <a:gd name="connsiteY3" fmla="*/ 303374 h 628653"/>
              <a:gd name="connsiteX4" fmla="*/ 95263 w 241393"/>
              <a:gd name="connsiteY4" fmla="*/ 506574 h 628653"/>
              <a:gd name="connsiteX5" fmla="*/ 95263 w 241393"/>
              <a:gd name="connsiteY5" fmla="*/ 465299 h 628653"/>
              <a:gd name="connsiteX6" fmla="*/ 193688 w 241393"/>
              <a:gd name="connsiteY6" fmla="*/ 128749 h 628653"/>
              <a:gd name="connsiteX7" fmla="*/ 69863 w 241393"/>
              <a:gd name="connsiteY7" fmla="*/ 506574 h 628653"/>
              <a:gd name="connsiteX8" fmla="*/ 73038 w 241393"/>
              <a:gd name="connsiteY8" fmla="*/ 338299 h 628653"/>
              <a:gd name="connsiteX9" fmla="*/ 13 w 241393"/>
              <a:gd name="connsiteY9" fmla="*/ 144624 h 628653"/>
              <a:gd name="connsiteX10" fmla="*/ 79388 w 241393"/>
              <a:gd name="connsiteY10" fmla="*/ 338299 h 628653"/>
              <a:gd name="connsiteX11" fmla="*/ 101613 w 241393"/>
              <a:gd name="connsiteY11" fmla="*/ 252574 h 628653"/>
              <a:gd name="connsiteX12" fmla="*/ 149238 w 241393"/>
              <a:gd name="connsiteY12" fmla="*/ 8099 h 62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93" h="628653">
                <a:moveTo>
                  <a:pt x="149238" y="8099"/>
                </a:moveTo>
                <a:cubicBezTo>
                  <a:pt x="144475" y="63662"/>
                  <a:pt x="85738" y="494932"/>
                  <a:pt x="73038" y="585949"/>
                </a:cubicBezTo>
                <a:cubicBezTo>
                  <a:pt x="60338" y="676966"/>
                  <a:pt x="44992" y="601295"/>
                  <a:pt x="73038" y="554199"/>
                </a:cubicBezTo>
                <a:cubicBezTo>
                  <a:pt x="101084" y="507103"/>
                  <a:pt x="237609" y="311311"/>
                  <a:pt x="241313" y="303374"/>
                </a:cubicBezTo>
                <a:cubicBezTo>
                  <a:pt x="245017" y="295437"/>
                  <a:pt x="119605" y="479587"/>
                  <a:pt x="95263" y="506574"/>
                </a:cubicBezTo>
                <a:cubicBezTo>
                  <a:pt x="70921" y="533561"/>
                  <a:pt x="78859" y="528270"/>
                  <a:pt x="95263" y="465299"/>
                </a:cubicBezTo>
                <a:cubicBezTo>
                  <a:pt x="111667" y="402328"/>
                  <a:pt x="197921" y="121870"/>
                  <a:pt x="193688" y="128749"/>
                </a:cubicBezTo>
                <a:cubicBezTo>
                  <a:pt x="189455" y="135628"/>
                  <a:pt x="89971" y="471649"/>
                  <a:pt x="69863" y="506574"/>
                </a:cubicBezTo>
                <a:cubicBezTo>
                  <a:pt x="49755" y="541499"/>
                  <a:pt x="84680" y="398624"/>
                  <a:pt x="73038" y="338299"/>
                </a:cubicBezTo>
                <a:cubicBezTo>
                  <a:pt x="61396" y="277974"/>
                  <a:pt x="-1045" y="144624"/>
                  <a:pt x="13" y="144624"/>
                </a:cubicBezTo>
                <a:cubicBezTo>
                  <a:pt x="1071" y="144624"/>
                  <a:pt x="62455" y="320307"/>
                  <a:pt x="79388" y="338299"/>
                </a:cubicBezTo>
                <a:cubicBezTo>
                  <a:pt x="96321" y="356291"/>
                  <a:pt x="91030" y="306020"/>
                  <a:pt x="101613" y="252574"/>
                </a:cubicBezTo>
                <a:cubicBezTo>
                  <a:pt x="112196" y="199128"/>
                  <a:pt x="154001" y="-47464"/>
                  <a:pt x="149238" y="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C1293B5C-0105-0BD7-3DB7-205CE2B18243}"/>
              </a:ext>
            </a:extLst>
          </p:cNvPr>
          <p:cNvSpPr/>
          <p:nvPr/>
        </p:nvSpPr>
        <p:spPr>
          <a:xfrm>
            <a:off x="3898816" y="3952725"/>
            <a:ext cx="249565" cy="335376"/>
          </a:xfrm>
          <a:custGeom>
            <a:avLst/>
            <a:gdLst>
              <a:gd name="connsiteX0" fmla="*/ 3259 w 249565"/>
              <a:gd name="connsiteY0" fmla="*/ 150 h 335376"/>
              <a:gd name="connsiteX1" fmla="*/ 209634 w 249565"/>
              <a:gd name="connsiteY1" fmla="*/ 181125 h 335376"/>
              <a:gd name="connsiteX2" fmla="*/ 187409 w 249565"/>
              <a:gd name="connsiteY2" fmla="*/ 155725 h 335376"/>
              <a:gd name="connsiteX3" fmla="*/ 114384 w 249565"/>
              <a:gd name="connsiteY3" fmla="*/ 193825 h 335376"/>
              <a:gd name="connsiteX4" fmla="*/ 152484 w 249565"/>
              <a:gd name="connsiteY4" fmla="*/ 225575 h 335376"/>
              <a:gd name="connsiteX5" fmla="*/ 28659 w 249565"/>
              <a:gd name="connsiteY5" fmla="*/ 123975 h 335376"/>
              <a:gd name="connsiteX6" fmla="*/ 247734 w 249565"/>
              <a:gd name="connsiteY6" fmla="*/ 333525 h 335376"/>
              <a:gd name="connsiteX7" fmla="*/ 130259 w 249565"/>
              <a:gd name="connsiteY7" fmla="*/ 225575 h 335376"/>
              <a:gd name="connsiteX8" fmla="*/ 73109 w 249565"/>
              <a:gd name="connsiteY8" fmla="*/ 209700 h 335376"/>
              <a:gd name="connsiteX9" fmla="*/ 69934 w 249565"/>
              <a:gd name="connsiteY9" fmla="*/ 225575 h 335376"/>
              <a:gd name="connsiteX10" fmla="*/ 84 w 249565"/>
              <a:gd name="connsiteY10" fmla="*/ 101750 h 335376"/>
              <a:gd name="connsiteX11" fmla="*/ 85809 w 249565"/>
              <a:gd name="connsiteY11" fmla="*/ 165250 h 335376"/>
              <a:gd name="connsiteX12" fmla="*/ 60409 w 249565"/>
              <a:gd name="connsiteY12" fmla="*/ 127150 h 335376"/>
              <a:gd name="connsiteX13" fmla="*/ 127084 w 249565"/>
              <a:gd name="connsiteY13" fmla="*/ 149375 h 335376"/>
              <a:gd name="connsiteX14" fmla="*/ 3259 w 249565"/>
              <a:gd name="connsiteY14" fmla="*/ 150 h 33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565" h="335376">
                <a:moveTo>
                  <a:pt x="3259" y="150"/>
                </a:moveTo>
                <a:cubicBezTo>
                  <a:pt x="17017" y="5442"/>
                  <a:pt x="178942" y="155196"/>
                  <a:pt x="209634" y="181125"/>
                </a:cubicBezTo>
                <a:cubicBezTo>
                  <a:pt x="240326" y="207054"/>
                  <a:pt x="203284" y="153608"/>
                  <a:pt x="187409" y="155725"/>
                </a:cubicBezTo>
                <a:cubicBezTo>
                  <a:pt x="171534" y="157842"/>
                  <a:pt x="120205" y="182183"/>
                  <a:pt x="114384" y="193825"/>
                </a:cubicBezTo>
                <a:cubicBezTo>
                  <a:pt x="108563" y="205467"/>
                  <a:pt x="152484" y="225575"/>
                  <a:pt x="152484" y="225575"/>
                </a:cubicBezTo>
                <a:cubicBezTo>
                  <a:pt x="138197" y="213933"/>
                  <a:pt x="12784" y="105983"/>
                  <a:pt x="28659" y="123975"/>
                </a:cubicBezTo>
                <a:cubicBezTo>
                  <a:pt x="44534" y="141967"/>
                  <a:pt x="230801" y="316592"/>
                  <a:pt x="247734" y="333525"/>
                </a:cubicBezTo>
                <a:cubicBezTo>
                  <a:pt x="264667" y="350458"/>
                  <a:pt x="159363" y="246213"/>
                  <a:pt x="130259" y="225575"/>
                </a:cubicBezTo>
                <a:cubicBezTo>
                  <a:pt x="101155" y="204938"/>
                  <a:pt x="83163" y="209700"/>
                  <a:pt x="73109" y="209700"/>
                </a:cubicBezTo>
                <a:cubicBezTo>
                  <a:pt x="63055" y="209700"/>
                  <a:pt x="82105" y="243567"/>
                  <a:pt x="69934" y="225575"/>
                </a:cubicBezTo>
                <a:cubicBezTo>
                  <a:pt x="57763" y="207583"/>
                  <a:pt x="-2562" y="111804"/>
                  <a:pt x="84" y="101750"/>
                </a:cubicBezTo>
                <a:cubicBezTo>
                  <a:pt x="2730" y="91696"/>
                  <a:pt x="75755" y="161017"/>
                  <a:pt x="85809" y="165250"/>
                </a:cubicBezTo>
                <a:cubicBezTo>
                  <a:pt x="95863" y="169483"/>
                  <a:pt x="53530" y="129796"/>
                  <a:pt x="60409" y="127150"/>
                </a:cubicBezTo>
                <a:cubicBezTo>
                  <a:pt x="67288" y="124504"/>
                  <a:pt x="136609" y="168425"/>
                  <a:pt x="127084" y="149375"/>
                </a:cubicBezTo>
                <a:cubicBezTo>
                  <a:pt x="117559" y="130325"/>
                  <a:pt x="-10499" y="-5142"/>
                  <a:pt x="3259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3E5D0A08-03EC-F141-074C-04B4C8A8DA79}"/>
              </a:ext>
            </a:extLst>
          </p:cNvPr>
          <p:cNvSpPr/>
          <p:nvPr/>
        </p:nvSpPr>
        <p:spPr>
          <a:xfrm>
            <a:off x="4650180" y="3999544"/>
            <a:ext cx="45800" cy="223149"/>
          </a:xfrm>
          <a:custGeom>
            <a:avLst/>
            <a:gdLst>
              <a:gd name="connsiteX0" fmla="*/ 7545 w 45800"/>
              <a:gd name="connsiteY0" fmla="*/ 956 h 223149"/>
              <a:gd name="connsiteX1" fmla="*/ 45645 w 45800"/>
              <a:gd name="connsiteY1" fmla="*/ 216856 h 223149"/>
              <a:gd name="connsiteX2" fmla="*/ 20245 w 45800"/>
              <a:gd name="connsiteY2" fmla="*/ 162881 h 223149"/>
              <a:gd name="connsiteX3" fmla="*/ 1195 w 45800"/>
              <a:gd name="connsiteY3" fmla="*/ 137481 h 223149"/>
              <a:gd name="connsiteX4" fmla="*/ 7545 w 45800"/>
              <a:gd name="connsiteY4" fmla="*/ 956 h 22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0" h="223149">
                <a:moveTo>
                  <a:pt x="7545" y="956"/>
                </a:moveTo>
                <a:cubicBezTo>
                  <a:pt x="14953" y="14185"/>
                  <a:pt x="43528" y="189869"/>
                  <a:pt x="45645" y="216856"/>
                </a:cubicBezTo>
                <a:cubicBezTo>
                  <a:pt x="47762" y="243844"/>
                  <a:pt x="27653" y="176110"/>
                  <a:pt x="20245" y="162881"/>
                </a:cubicBezTo>
                <a:cubicBezTo>
                  <a:pt x="12837" y="149652"/>
                  <a:pt x="3841" y="159177"/>
                  <a:pt x="1195" y="137481"/>
                </a:cubicBezTo>
                <a:cubicBezTo>
                  <a:pt x="-1451" y="115785"/>
                  <a:pt x="137" y="-12273"/>
                  <a:pt x="7545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EE101671-354D-BE8D-8D5C-6AEF21C5C561}"/>
              </a:ext>
            </a:extLst>
          </p:cNvPr>
          <p:cNvSpPr/>
          <p:nvPr/>
        </p:nvSpPr>
        <p:spPr>
          <a:xfrm>
            <a:off x="3848014" y="4140052"/>
            <a:ext cx="96512" cy="162113"/>
          </a:xfrm>
          <a:custGeom>
            <a:avLst/>
            <a:gdLst>
              <a:gd name="connsiteX0" fmla="*/ 19136 w 96512"/>
              <a:gd name="connsiteY0" fmla="*/ 148 h 162113"/>
              <a:gd name="connsiteX1" fmla="*/ 44536 w 96512"/>
              <a:gd name="connsiteY1" fmla="*/ 89048 h 162113"/>
              <a:gd name="connsiteX2" fmla="*/ 86 w 96512"/>
              <a:gd name="connsiteY2" fmla="*/ 162073 h 162113"/>
              <a:gd name="connsiteX3" fmla="*/ 35011 w 96512"/>
              <a:gd name="connsiteY3" fmla="*/ 98573 h 162113"/>
              <a:gd name="connsiteX4" fmla="*/ 95336 w 96512"/>
              <a:gd name="connsiteY4" fmla="*/ 41423 h 162113"/>
              <a:gd name="connsiteX5" fmla="*/ 69936 w 96512"/>
              <a:gd name="connsiteY5" fmla="*/ 66823 h 162113"/>
              <a:gd name="connsiteX6" fmla="*/ 19136 w 96512"/>
              <a:gd name="connsiteY6" fmla="*/ 148 h 16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12" h="162113">
                <a:moveTo>
                  <a:pt x="19136" y="148"/>
                </a:moveTo>
                <a:cubicBezTo>
                  <a:pt x="14903" y="3852"/>
                  <a:pt x="47711" y="62060"/>
                  <a:pt x="44536" y="89048"/>
                </a:cubicBezTo>
                <a:cubicBezTo>
                  <a:pt x="41361" y="116036"/>
                  <a:pt x="1673" y="160486"/>
                  <a:pt x="86" y="162073"/>
                </a:cubicBezTo>
                <a:cubicBezTo>
                  <a:pt x="-1501" y="163660"/>
                  <a:pt x="19136" y="118681"/>
                  <a:pt x="35011" y="98573"/>
                </a:cubicBezTo>
                <a:cubicBezTo>
                  <a:pt x="50886" y="78465"/>
                  <a:pt x="89515" y="46715"/>
                  <a:pt x="95336" y="41423"/>
                </a:cubicBezTo>
                <a:cubicBezTo>
                  <a:pt x="101157" y="36131"/>
                  <a:pt x="84223" y="70527"/>
                  <a:pt x="69936" y="66823"/>
                </a:cubicBezTo>
                <a:cubicBezTo>
                  <a:pt x="55649" y="63119"/>
                  <a:pt x="23369" y="-3556"/>
                  <a:pt x="19136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5A9C442C-39F1-516D-D0A6-FF51F49351A9}"/>
              </a:ext>
            </a:extLst>
          </p:cNvPr>
          <p:cNvSpPr/>
          <p:nvPr/>
        </p:nvSpPr>
        <p:spPr>
          <a:xfrm>
            <a:off x="4000119" y="4211497"/>
            <a:ext cx="340993" cy="65247"/>
          </a:xfrm>
          <a:custGeom>
            <a:avLst/>
            <a:gdLst>
              <a:gd name="connsiteX0" fmla="*/ 3556 w 340993"/>
              <a:gd name="connsiteY0" fmla="*/ 20778 h 65247"/>
              <a:gd name="connsiteX1" fmla="*/ 336931 w 340993"/>
              <a:gd name="connsiteY1" fmla="*/ 1728 h 65247"/>
              <a:gd name="connsiteX2" fmla="*/ 187706 w 340993"/>
              <a:gd name="connsiteY2" fmla="*/ 8078 h 65247"/>
              <a:gd name="connsiteX3" fmla="*/ 171831 w 340993"/>
              <a:gd name="connsiteY3" fmla="*/ 65228 h 65247"/>
              <a:gd name="connsiteX4" fmla="*/ 181356 w 340993"/>
              <a:gd name="connsiteY4" fmla="*/ 14428 h 65247"/>
              <a:gd name="connsiteX5" fmla="*/ 162306 w 340993"/>
              <a:gd name="connsiteY5" fmla="*/ 14428 h 65247"/>
              <a:gd name="connsiteX6" fmla="*/ 3556 w 340993"/>
              <a:gd name="connsiteY6" fmla="*/ 20778 h 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93" h="65247">
                <a:moveTo>
                  <a:pt x="3556" y="20778"/>
                </a:moveTo>
                <a:cubicBezTo>
                  <a:pt x="32660" y="18661"/>
                  <a:pt x="306239" y="3845"/>
                  <a:pt x="336931" y="1728"/>
                </a:cubicBezTo>
                <a:cubicBezTo>
                  <a:pt x="367623" y="-389"/>
                  <a:pt x="215223" y="-2505"/>
                  <a:pt x="187706" y="8078"/>
                </a:cubicBezTo>
                <a:cubicBezTo>
                  <a:pt x="160189" y="18661"/>
                  <a:pt x="172889" y="64170"/>
                  <a:pt x="171831" y="65228"/>
                </a:cubicBezTo>
                <a:cubicBezTo>
                  <a:pt x="170773" y="66286"/>
                  <a:pt x="182943" y="22895"/>
                  <a:pt x="181356" y="14428"/>
                </a:cubicBezTo>
                <a:cubicBezTo>
                  <a:pt x="179769" y="5961"/>
                  <a:pt x="191939" y="10724"/>
                  <a:pt x="162306" y="14428"/>
                </a:cubicBezTo>
                <a:cubicBezTo>
                  <a:pt x="132673" y="18132"/>
                  <a:pt x="-25548" y="22895"/>
                  <a:pt x="3556" y="20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BBCA241A-91C7-4CE3-DF15-84FD553C12CA}"/>
              </a:ext>
            </a:extLst>
          </p:cNvPr>
          <p:cNvSpPr/>
          <p:nvPr/>
        </p:nvSpPr>
        <p:spPr>
          <a:xfrm>
            <a:off x="5546388" y="4161687"/>
            <a:ext cx="222920" cy="61081"/>
          </a:xfrm>
          <a:custGeom>
            <a:avLst/>
            <a:gdLst>
              <a:gd name="connsiteX0" fmla="*/ 337 w 222920"/>
              <a:gd name="connsiteY0" fmla="*/ 61063 h 61081"/>
              <a:gd name="connsiteX1" fmla="*/ 146387 w 222920"/>
              <a:gd name="connsiteY1" fmla="*/ 3913 h 61081"/>
              <a:gd name="connsiteX2" fmla="*/ 143212 w 222920"/>
              <a:gd name="connsiteY2" fmla="*/ 26138 h 61081"/>
              <a:gd name="connsiteX3" fmla="*/ 222587 w 222920"/>
              <a:gd name="connsiteY3" fmla="*/ 26138 h 61081"/>
              <a:gd name="connsiteX4" fmla="*/ 168612 w 222920"/>
              <a:gd name="connsiteY4" fmla="*/ 26138 h 61081"/>
              <a:gd name="connsiteX5" fmla="*/ 95587 w 222920"/>
              <a:gd name="connsiteY5" fmla="*/ 738 h 61081"/>
              <a:gd name="connsiteX6" fmla="*/ 105112 w 222920"/>
              <a:gd name="connsiteY6" fmla="*/ 10263 h 61081"/>
              <a:gd name="connsiteX7" fmla="*/ 337 w 222920"/>
              <a:gd name="connsiteY7" fmla="*/ 61063 h 6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20" h="61081">
                <a:moveTo>
                  <a:pt x="337" y="61063"/>
                </a:moveTo>
                <a:cubicBezTo>
                  <a:pt x="7216" y="60005"/>
                  <a:pt x="122574" y="9734"/>
                  <a:pt x="146387" y="3913"/>
                </a:cubicBezTo>
                <a:cubicBezTo>
                  <a:pt x="170200" y="-1908"/>
                  <a:pt x="130512" y="22434"/>
                  <a:pt x="143212" y="26138"/>
                </a:cubicBezTo>
                <a:cubicBezTo>
                  <a:pt x="155912" y="29842"/>
                  <a:pt x="222587" y="26138"/>
                  <a:pt x="222587" y="26138"/>
                </a:cubicBezTo>
                <a:cubicBezTo>
                  <a:pt x="226820" y="26138"/>
                  <a:pt x="189779" y="30371"/>
                  <a:pt x="168612" y="26138"/>
                </a:cubicBezTo>
                <a:cubicBezTo>
                  <a:pt x="147445" y="21905"/>
                  <a:pt x="95587" y="738"/>
                  <a:pt x="95587" y="738"/>
                </a:cubicBezTo>
                <a:cubicBezTo>
                  <a:pt x="85004" y="-1908"/>
                  <a:pt x="116225" y="2855"/>
                  <a:pt x="105112" y="10263"/>
                </a:cubicBezTo>
                <a:cubicBezTo>
                  <a:pt x="94000" y="17671"/>
                  <a:pt x="-6542" y="62121"/>
                  <a:pt x="337" y="6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0AB65E7A-A9BA-0366-17D8-FCA5EACE3E97}"/>
              </a:ext>
            </a:extLst>
          </p:cNvPr>
          <p:cNvSpPr/>
          <p:nvPr/>
        </p:nvSpPr>
        <p:spPr>
          <a:xfrm>
            <a:off x="5899150" y="4187662"/>
            <a:ext cx="342915" cy="79538"/>
          </a:xfrm>
          <a:custGeom>
            <a:avLst/>
            <a:gdLst>
              <a:gd name="connsiteX0" fmla="*/ 0 w 342915"/>
              <a:gd name="connsiteY0" fmla="*/ 79538 h 79538"/>
              <a:gd name="connsiteX1" fmla="*/ 304800 w 342915"/>
              <a:gd name="connsiteY1" fmla="*/ 3338 h 79538"/>
              <a:gd name="connsiteX2" fmla="*/ 263525 w 342915"/>
              <a:gd name="connsiteY2" fmla="*/ 19213 h 79538"/>
              <a:gd name="connsiteX3" fmla="*/ 342900 w 342915"/>
              <a:gd name="connsiteY3" fmla="*/ 70013 h 79538"/>
              <a:gd name="connsiteX4" fmla="*/ 269875 w 342915"/>
              <a:gd name="connsiteY4" fmla="*/ 25563 h 79538"/>
              <a:gd name="connsiteX5" fmla="*/ 212725 w 342915"/>
              <a:gd name="connsiteY5" fmla="*/ 31913 h 79538"/>
              <a:gd name="connsiteX6" fmla="*/ 0 w 342915"/>
              <a:gd name="connsiteY6" fmla="*/ 79538 h 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15" h="79538">
                <a:moveTo>
                  <a:pt x="0" y="79538"/>
                </a:moveTo>
                <a:cubicBezTo>
                  <a:pt x="15346" y="74775"/>
                  <a:pt x="260879" y="13392"/>
                  <a:pt x="304800" y="3338"/>
                </a:cubicBezTo>
                <a:cubicBezTo>
                  <a:pt x="348721" y="-6716"/>
                  <a:pt x="257175" y="8101"/>
                  <a:pt x="263525" y="19213"/>
                </a:cubicBezTo>
                <a:cubicBezTo>
                  <a:pt x="269875" y="30325"/>
                  <a:pt x="341842" y="68955"/>
                  <a:pt x="342900" y="70013"/>
                </a:cubicBezTo>
                <a:cubicBezTo>
                  <a:pt x="343958" y="71071"/>
                  <a:pt x="291571" y="31913"/>
                  <a:pt x="269875" y="25563"/>
                </a:cubicBezTo>
                <a:cubicBezTo>
                  <a:pt x="248179" y="19213"/>
                  <a:pt x="253471" y="22917"/>
                  <a:pt x="212725" y="31913"/>
                </a:cubicBezTo>
                <a:lnTo>
                  <a:pt x="0" y="795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3714585B-B5F2-EC3D-B689-EA081C8D8EEB}"/>
              </a:ext>
            </a:extLst>
          </p:cNvPr>
          <p:cNvSpPr/>
          <p:nvPr/>
        </p:nvSpPr>
        <p:spPr>
          <a:xfrm>
            <a:off x="5924386" y="4248150"/>
            <a:ext cx="295472" cy="66742"/>
          </a:xfrm>
          <a:custGeom>
            <a:avLst/>
            <a:gdLst>
              <a:gd name="connsiteX0" fmla="*/ 164 w 295472"/>
              <a:gd name="connsiteY0" fmla="*/ 66675 h 66742"/>
              <a:gd name="connsiteX1" fmla="*/ 241464 w 295472"/>
              <a:gd name="connsiteY1" fmla="*/ 22225 h 66742"/>
              <a:gd name="connsiteX2" fmla="*/ 295439 w 295472"/>
              <a:gd name="connsiteY2" fmla="*/ 25400 h 66742"/>
              <a:gd name="connsiteX3" fmla="*/ 238289 w 295472"/>
              <a:gd name="connsiteY3" fmla="*/ 31750 h 66742"/>
              <a:gd name="connsiteX4" fmla="*/ 155739 w 295472"/>
              <a:gd name="connsiteY4" fmla="*/ 0 h 66742"/>
              <a:gd name="connsiteX5" fmla="*/ 203364 w 295472"/>
              <a:gd name="connsiteY5" fmla="*/ 31750 h 66742"/>
              <a:gd name="connsiteX6" fmla="*/ 164 w 295472"/>
              <a:gd name="connsiteY6" fmla="*/ 66675 h 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72" h="66742">
                <a:moveTo>
                  <a:pt x="164" y="66675"/>
                </a:moveTo>
                <a:cubicBezTo>
                  <a:pt x="6514" y="65087"/>
                  <a:pt x="192252" y="29104"/>
                  <a:pt x="241464" y="22225"/>
                </a:cubicBezTo>
                <a:cubicBezTo>
                  <a:pt x="290676" y="15346"/>
                  <a:pt x="295968" y="23813"/>
                  <a:pt x="295439" y="25400"/>
                </a:cubicBezTo>
                <a:cubicBezTo>
                  <a:pt x="294910" y="26987"/>
                  <a:pt x="261572" y="35983"/>
                  <a:pt x="238289" y="31750"/>
                </a:cubicBezTo>
                <a:cubicBezTo>
                  <a:pt x="215006" y="27517"/>
                  <a:pt x="161560" y="0"/>
                  <a:pt x="155739" y="0"/>
                </a:cubicBezTo>
                <a:cubicBezTo>
                  <a:pt x="149918" y="0"/>
                  <a:pt x="232997" y="22225"/>
                  <a:pt x="203364" y="31750"/>
                </a:cubicBezTo>
                <a:cubicBezTo>
                  <a:pt x="173731" y="41275"/>
                  <a:pt x="-6186" y="68263"/>
                  <a:pt x="164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1183EB93-EE50-2C5A-7315-9035B1E4C451}"/>
              </a:ext>
            </a:extLst>
          </p:cNvPr>
          <p:cNvSpPr/>
          <p:nvPr/>
        </p:nvSpPr>
        <p:spPr>
          <a:xfrm>
            <a:off x="5384717" y="4145750"/>
            <a:ext cx="120733" cy="465352"/>
          </a:xfrm>
          <a:custGeom>
            <a:avLst/>
            <a:gdLst>
              <a:gd name="connsiteX0" fmla="*/ 83 w 120733"/>
              <a:gd name="connsiteY0" fmla="*/ 800 h 465352"/>
              <a:gd name="connsiteX1" fmla="*/ 88983 w 120733"/>
              <a:gd name="connsiteY1" fmla="*/ 369100 h 465352"/>
              <a:gd name="connsiteX2" fmla="*/ 88983 w 120733"/>
              <a:gd name="connsiteY2" fmla="*/ 448475 h 465352"/>
              <a:gd name="connsiteX3" fmla="*/ 120733 w 120733"/>
              <a:gd name="connsiteY3" fmla="*/ 102400 h 465352"/>
              <a:gd name="connsiteX4" fmla="*/ 88983 w 120733"/>
              <a:gd name="connsiteY4" fmla="*/ 359575 h 465352"/>
              <a:gd name="connsiteX5" fmla="*/ 76283 w 120733"/>
              <a:gd name="connsiteY5" fmla="*/ 375450 h 465352"/>
              <a:gd name="connsiteX6" fmla="*/ 73108 w 120733"/>
              <a:gd name="connsiteY6" fmla="*/ 273850 h 465352"/>
              <a:gd name="connsiteX7" fmla="*/ 83 w 120733"/>
              <a:gd name="connsiteY7" fmla="*/ 800 h 46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33" h="465352">
                <a:moveTo>
                  <a:pt x="83" y="800"/>
                </a:moveTo>
                <a:cubicBezTo>
                  <a:pt x="2729" y="16675"/>
                  <a:pt x="74166" y="294488"/>
                  <a:pt x="88983" y="369100"/>
                </a:cubicBezTo>
                <a:cubicBezTo>
                  <a:pt x="103800" y="443713"/>
                  <a:pt x="83691" y="492925"/>
                  <a:pt x="88983" y="448475"/>
                </a:cubicBezTo>
                <a:cubicBezTo>
                  <a:pt x="94275" y="404025"/>
                  <a:pt x="120733" y="117217"/>
                  <a:pt x="120733" y="102400"/>
                </a:cubicBezTo>
                <a:cubicBezTo>
                  <a:pt x="120733" y="87583"/>
                  <a:pt x="96391" y="314067"/>
                  <a:pt x="88983" y="359575"/>
                </a:cubicBezTo>
                <a:cubicBezTo>
                  <a:pt x="81575" y="405083"/>
                  <a:pt x="78929" y="389737"/>
                  <a:pt x="76283" y="375450"/>
                </a:cubicBezTo>
                <a:cubicBezTo>
                  <a:pt x="73637" y="361163"/>
                  <a:pt x="87925" y="337879"/>
                  <a:pt x="73108" y="273850"/>
                </a:cubicBezTo>
                <a:cubicBezTo>
                  <a:pt x="58291" y="209821"/>
                  <a:pt x="-2563" y="-15075"/>
                  <a:pt x="83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3AFF3B68-1C3F-DCDE-25CD-A23D58FD3C5E}"/>
              </a:ext>
            </a:extLst>
          </p:cNvPr>
          <p:cNvSpPr/>
          <p:nvPr/>
        </p:nvSpPr>
        <p:spPr>
          <a:xfrm>
            <a:off x="5749716" y="4730708"/>
            <a:ext cx="12909" cy="162123"/>
          </a:xfrm>
          <a:custGeom>
            <a:avLst/>
            <a:gdLst>
              <a:gd name="connsiteX0" fmla="*/ 12909 w 12909"/>
              <a:gd name="connsiteY0" fmla="*/ 42 h 162123"/>
              <a:gd name="connsiteX1" fmla="*/ 209 w 12909"/>
              <a:gd name="connsiteY1" fmla="*/ 117517 h 162123"/>
              <a:gd name="connsiteX2" fmla="*/ 6559 w 12909"/>
              <a:gd name="connsiteY2" fmla="*/ 161967 h 162123"/>
              <a:gd name="connsiteX3" fmla="*/ 209 w 12909"/>
              <a:gd name="connsiteY3" fmla="*/ 104817 h 162123"/>
              <a:gd name="connsiteX4" fmla="*/ 12909 w 12909"/>
              <a:gd name="connsiteY4" fmla="*/ 42 h 16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" h="162123">
                <a:moveTo>
                  <a:pt x="12909" y="42"/>
                </a:moveTo>
                <a:cubicBezTo>
                  <a:pt x="12909" y="2159"/>
                  <a:pt x="1267" y="90530"/>
                  <a:pt x="209" y="117517"/>
                </a:cubicBezTo>
                <a:cubicBezTo>
                  <a:pt x="-849" y="144504"/>
                  <a:pt x="6559" y="164084"/>
                  <a:pt x="6559" y="161967"/>
                </a:cubicBezTo>
                <a:cubicBezTo>
                  <a:pt x="6559" y="159850"/>
                  <a:pt x="-1378" y="134979"/>
                  <a:pt x="209" y="104817"/>
                </a:cubicBezTo>
                <a:cubicBezTo>
                  <a:pt x="1796" y="74655"/>
                  <a:pt x="12909" y="-2075"/>
                  <a:pt x="12909" y="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5709D9B9-2E6E-3540-7EFA-ED60F7D0700A}"/>
              </a:ext>
            </a:extLst>
          </p:cNvPr>
          <p:cNvSpPr/>
          <p:nvPr/>
        </p:nvSpPr>
        <p:spPr>
          <a:xfrm>
            <a:off x="5445307" y="3714548"/>
            <a:ext cx="311393" cy="288606"/>
          </a:xfrm>
          <a:custGeom>
            <a:avLst/>
            <a:gdLst>
              <a:gd name="connsiteX0" fmla="*/ 310968 w 311393"/>
              <a:gd name="connsiteY0" fmla="*/ 202 h 288606"/>
              <a:gd name="connsiteX1" fmla="*/ 91893 w 311393"/>
              <a:gd name="connsiteY1" fmla="*/ 133552 h 288606"/>
              <a:gd name="connsiteX2" fmla="*/ 107768 w 311393"/>
              <a:gd name="connsiteY2" fmla="*/ 60527 h 288606"/>
              <a:gd name="connsiteX3" fmla="*/ 41093 w 311393"/>
              <a:gd name="connsiteY3" fmla="*/ 241502 h 288606"/>
              <a:gd name="connsiteX4" fmla="*/ 2993 w 311393"/>
              <a:gd name="connsiteY4" fmla="*/ 285952 h 288606"/>
              <a:gd name="connsiteX5" fmla="*/ 120468 w 311393"/>
              <a:gd name="connsiteY5" fmla="*/ 184352 h 288606"/>
              <a:gd name="connsiteX6" fmla="*/ 31568 w 311393"/>
              <a:gd name="connsiteY6" fmla="*/ 257377 h 288606"/>
              <a:gd name="connsiteX7" fmla="*/ 85543 w 311393"/>
              <a:gd name="connsiteY7" fmla="*/ 117677 h 288606"/>
              <a:gd name="connsiteX8" fmla="*/ 76018 w 311393"/>
              <a:gd name="connsiteY8" fmla="*/ 127202 h 288606"/>
              <a:gd name="connsiteX9" fmla="*/ 187143 w 311393"/>
              <a:gd name="connsiteY9" fmla="*/ 57352 h 288606"/>
              <a:gd name="connsiteX10" fmla="*/ 149043 w 311393"/>
              <a:gd name="connsiteY10" fmla="*/ 101802 h 288606"/>
              <a:gd name="connsiteX11" fmla="*/ 310968 w 311393"/>
              <a:gd name="connsiteY11" fmla="*/ 202 h 28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93" h="288606">
                <a:moveTo>
                  <a:pt x="310968" y="202"/>
                </a:moveTo>
                <a:cubicBezTo>
                  <a:pt x="301443" y="5494"/>
                  <a:pt x="125760" y="123498"/>
                  <a:pt x="91893" y="133552"/>
                </a:cubicBezTo>
                <a:cubicBezTo>
                  <a:pt x="58026" y="143606"/>
                  <a:pt x="116235" y="42535"/>
                  <a:pt x="107768" y="60527"/>
                </a:cubicBezTo>
                <a:cubicBezTo>
                  <a:pt x="99301" y="78519"/>
                  <a:pt x="58555" y="203931"/>
                  <a:pt x="41093" y="241502"/>
                </a:cubicBezTo>
                <a:cubicBezTo>
                  <a:pt x="23631" y="279073"/>
                  <a:pt x="-10236" y="295477"/>
                  <a:pt x="2993" y="285952"/>
                </a:cubicBezTo>
                <a:cubicBezTo>
                  <a:pt x="16222" y="276427"/>
                  <a:pt x="115706" y="189114"/>
                  <a:pt x="120468" y="184352"/>
                </a:cubicBezTo>
                <a:cubicBezTo>
                  <a:pt x="125230" y="179590"/>
                  <a:pt x="37389" y="268489"/>
                  <a:pt x="31568" y="257377"/>
                </a:cubicBezTo>
                <a:cubicBezTo>
                  <a:pt x="25747" y="246265"/>
                  <a:pt x="85543" y="117677"/>
                  <a:pt x="85543" y="117677"/>
                </a:cubicBezTo>
                <a:cubicBezTo>
                  <a:pt x="92951" y="95981"/>
                  <a:pt x="59085" y="137256"/>
                  <a:pt x="76018" y="127202"/>
                </a:cubicBezTo>
                <a:cubicBezTo>
                  <a:pt x="92951" y="117148"/>
                  <a:pt x="174972" y="61585"/>
                  <a:pt x="187143" y="57352"/>
                </a:cubicBezTo>
                <a:cubicBezTo>
                  <a:pt x="199314" y="53119"/>
                  <a:pt x="131051" y="108681"/>
                  <a:pt x="149043" y="101802"/>
                </a:cubicBezTo>
                <a:cubicBezTo>
                  <a:pt x="167035" y="94923"/>
                  <a:pt x="320493" y="-5090"/>
                  <a:pt x="310968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7F39CE93-CE25-37E0-CCB6-78EB0C764506}"/>
              </a:ext>
            </a:extLst>
          </p:cNvPr>
          <p:cNvSpPr/>
          <p:nvPr/>
        </p:nvSpPr>
        <p:spPr>
          <a:xfrm>
            <a:off x="4659808" y="3741956"/>
            <a:ext cx="134934" cy="271195"/>
          </a:xfrm>
          <a:custGeom>
            <a:avLst/>
            <a:gdLst>
              <a:gd name="connsiteX0" fmla="*/ 1092 w 134934"/>
              <a:gd name="connsiteY0" fmla="*/ 1369 h 271195"/>
              <a:gd name="connsiteX1" fmla="*/ 121742 w 134934"/>
              <a:gd name="connsiteY1" fmla="*/ 258544 h 271195"/>
              <a:gd name="connsiteX2" fmla="*/ 118567 w 134934"/>
              <a:gd name="connsiteY2" fmla="*/ 220444 h 271195"/>
              <a:gd name="connsiteX3" fmla="*/ 4267 w 134934"/>
              <a:gd name="connsiteY3" fmla="*/ 122019 h 271195"/>
              <a:gd name="connsiteX4" fmla="*/ 58242 w 134934"/>
              <a:gd name="connsiteY4" fmla="*/ 153769 h 271195"/>
              <a:gd name="connsiteX5" fmla="*/ 1092 w 134934"/>
              <a:gd name="connsiteY5" fmla="*/ 1369 h 27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34" h="271195">
                <a:moveTo>
                  <a:pt x="1092" y="1369"/>
                </a:moveTo>
                <a:cubicBezTo>
                  <a:pt x="11675" y="18832"/>
                  <a:pt x="102163" y="222032"/>
                  <a:pt x="121742" y="258544"/>
                </a:cubicBezTo>
                <a:cubicBezTo>
                  <a:pt x="141321" y="295057"/>
                  <a:pt x="138146" y="243198"/>
                  <a:pt x="118567" y="220444"/>
                </a:cubicBezTo>
                <a:cubicBezTo>
                  <a:pt x="98988" y="197690"/>
                  <a:pt x="14321" y="133131"/>
                  <a:pt x="4267" y="122019"/>
                </a:cubicBezTo>
                <a:cubicBezTo>
                  <a:pt x="-5787" y="110907"/>
                  <a:pt x="56125" y="168586"/>
                  <a:pt x="58242" y="153769"/>
                </a:cubicBezTo>
                <a:cubicBezTo>
                  <a:pt x="60359" y="138952"/>
                  <a:pt x="-9491" y="-16094"/>
                  <a:pt x="1092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5E9626ED-C5D6-4048-69DF-A99E11F0EFBD}"/>
              </a:ext>
            </a:extLst>
          </p:cNvPr>
          <p:cNvSpPr/>
          <p:nvPr/>
        </p:nvSpPr>
        <p:spPr>
          <a:xfrm>
            <a:off x="4455385" y="4907118"/>
            <a:ext cx="54691" cy="160865"/>
          </a:xfrm>
          <a:custGeom>
            <a:avLst/>
            <a:gdLst>
              <a:gd name="connsiteX0" fmla="*/ 54684 w 54691"/>
              <a:gd name="connsiteY0" fmla="*/ 41 h 160865"/>
              <a:gd name="connsiteX1" fmla="*/ 10967 w 54691"/>
              <a:gd name="connsiteY1" fmla="*/ 83830 h 160865"/>
              <a:gd name="connsiteX2" fmla="*/ 38 w 54691"/>
              <a:gd name="connsiteY2" fmla="*/ 160334 h 160865"/>
              <a:gd name="connsiteX3" fmla="*/ 7324 w 54691"/>
              <a:gd name="connsiteY3" fmla="*/ 116617 h 160865"/>
              <a:gd name="connsiteX4" fmla="*/ 7324 w 54691"/>
              <a:gd name="connsiteY4" fmla="*/ 94759 h 160865"/>
              <a:gd name="connsiteX5" fmla="*/ 54684 w 54691"/>
              <a:gd name="connsiteY5" fmla="*/ 41 h 16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1" h="160865">
                <a:moveTo>
                  <a:pt x="54684" y="41"/>
                </a:moveTo>
                <a:cubicBezTo>
                  <a:pt x="55291" y="-1780"/>
                  <a:pt x="20075" y="57115"/>
                  <a:pt x="10967" y="83830"/>
                </a:cubicBezTo>
                <a:cubicBezTo>
                  <a:pt x="1859" y="110545"/>
                  <a:pt x="645" y="154870"/>
                  <a:pt x="38" y="160334"/>
                </a:cubicBezTo>
                <a:cubicBezTo>
                  <a:pt x="-569" y="165799"/>
                  <a:pt x="6110" y="127546"/>
                  <a:pt x="7324" y="116617"/>
                </a:cubicBezTo>
                <a:cubicBezTo>
                  <a:pt x="8538" y="105688"/>
                  <a:pt x="2467" y="112974"/>
                  <a:pt x="7324" y="94759"/>
                </a:cubicBezTo>
                <a:cubicBezTo>
                  <a:pt x="12181" y="76544"/>
                  <a:pt x="54077" y="1862"/>
                  <a:pt x="5468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0786B55B-668C-2972-644B-716295A95217}"/>
              </a:ext>
            </a:extLst>
          </p:cNvPr>
          <p:cNvSpPr/>
          <p:nvPr/>
        </p:nvSpPr>
        <p:spPr>
          <a:xfrm>
            <a:off x="4463759" y="4812261"/>
            <a:ext cx="347311" cy="476019"/>
          </a:xfrm>
          <a:custGeom>
            <a:avLst/>
            <a:gdLst>
              <a:gd name="connsiteX0" fmla="*/ 199317 w 347311"/>
              <a:gd name="connsiteY0" fmla="*/ 179 h 476019"/>
              <a:gd name="connsiteX1" fmla="*/ 108241 w 347311"/>
              <a:gd name="connsiteY1" fmla="*/ 313479 h 476019"/>
              <a:gd name="connsiteX2" fmla="*/ 126456 w 347311"/>
              <a:gd name="connsiteY2" fmla="*/ 262477 h 476019"/>
              <a:gd name="connsiteX3" fmla="*/ 195674 w 347311"/>
              <a:gd name="connsiteY3" fmla="*/ 382697 h 476019"/>
              <a:gd name="connsiteX4" fmla="*/ 334109 w 347311"/>
              <a:gd name="connsiteY4" fmla="*/ 473772 h 476019"/>
              <a:gd name="connsiteX5" fmla="*/ 304965 w 347311"/>
              <a:gd name="connsiteY5" fmla="*/ 444628 h 476019"/>
              <a:gd name="connsiteX6" fmla="*/ 9879 w 347311"/>
              <a:gd name="connsiteY6" fmla="*/ 404555 h 476019"/>
              <a:gd name="connsiteX7" fmla="*/ 68168 w 347311"/>
              <a:gd name="connsiteY7" fmla="*/ 422770 h 476019"/>
              <a:gd name="connsiteX8" fmla="*/ 49953 w 347311"/>
              <a:gd name="connsiteY8" fmla="*/ 360839 h 476019"/>
              <a:gd name="connsiteX9" fmla="*/ 68168 w 347311"/>
              <a:gd name="connsiteY9" fmla="*/ 415484 h 476019"/>
              <a:gd name="connsiteX10" fmla="*/ 49953 w 347311"/>
              <a:gd name="connsiteY10" fmla="*/ 317122 h 476019"/>
              <a:gd name="connsiteX11" fmla="*/ 93669 w 347311"/>
              <a:gd name="connsiteY11" fmla="*/ 14751 h 476019"/>
              <a:gd name="connsiteX12" fmla="*/ 60882 w 347311"/>
              <a:gd name="connsiteY12" fmla="*/ 178687 h 476019"/>
              <a:gd name="connsiteX13" fmla="*/ 90026 w 347311"/>
              <a:gd name="connsiteY13" fmla="*/ 160472 h 476019"/>
              <a:gd name="connsiteX14" fmla="*/ 97312 w 347311"/>
              <a:gd name="connsiteY14" fmla="*/ 229690 h 476019"/>
              <a:gd name="connsiteX15" fmla="*/ 137385 w 347311"/>
              <a:gd name="connsiteY15" fmla="*/ 102184 h 476019"/>
              <a:gd name="connsiteX16" fmla="*/ 53596 w 347311"/>
              <a:gd name="connsiteY16" fmla="*/ 266120 h 476019"/>
              <a:gd name="connsiteX17" fmla="*/ 199317 w 347311"/>
              <a:gd name="connsiteY17" fmla="*/ 179 h 47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311" h="476019">
                <a:moveTo>
                  <a:pt x="199317" y="179"/>
                </a:moveTo>
                <a:cubicBezTo>
                  <a:pt x="208424" y="8072"/>
                  <a:pt x="120384" y="269763"/>
                  <a:pt x="108241" y="313479"/>
                </a:cubicBezTo>
                <a:cubicBezTo>
                  <a:pt x="96098" y="357195"/>
                  <a:pt x="111884" y="250941"/>
                  <a:pt x="126456" y="262477"/>
                </a:cubicBezTo>
                <a:cubicBezTo>
                  <a:pt x="141028" y="274013"/>
                  <a:pt x="161065" y="347481"/>
                  <a:pt x="195674" y="382697"/>
                </a:cubicBezTo>
                <a:cubicBezTo>
                  <a:pt x="230283" y="417913"/>
                  <a:pt x="315894" y="463450"/>
                  <a:pt x="334109" y="473772"/>
                </a:cubicBezTo>
                <a:cubicBezTo>
                  <a:pt x="352324" y="484094"/>
                  <a:pt x="359003" y="456164"/>
                  <a:pt x="304965" y="444628"/>
                </a:cubicBezTo>
                <a:cubicBezTo>
                  <a:pt x="250927" y="433092"/>
                  <a:pt x="49345" y="408198"/>
                  <a:pt x="9879" y="404555"/>
                </a:cubicBezTo>
                <a:cubicBezTo>
                  <a:pt x="-29587" y="400912"/>
                  <a:pt x="61489" y="430056"/>
                  <a:pt x="68168" y="422770"/>
                </a:cubicBezTo>
                <a:cubicBezTo>
                  <a:pt x="74847" y="415484"/>
                  <a:pt x="49953" y="362053"/>
                  <a:pt x="49953" y="360839"/>
                </a:cubicBezTo>
                <a:cubicBezTo>
                  <a:pt x="49953" y="359625"/>
                  <a:pt x="68168" y="422770"/>
                  <a:pt x="68168" y="415484"/>
                </a:cubicBezTo>
                <a:cubicBezTo>
                  <a:pt x="68168" y="408198"/>
                  <a:pt x="45703" y="383911"/>
                  <a:pt x="49953" y="317122"/>
                </a:cubicBezTo>
                <a:cubicBezTo>
                  <a:pt x="54203" y="250333"/>
                  <a:pt x="91848" y="37823"/>
                  <a:pt x="93669" y="14751"/>
                </a:cubicBezTo>
                <a:cubicBezTo>
                  <a:pt x="95490" y="-8321"/>
                  <a:pt x="61489" y="154400"/>
                  <a:pt x="60882" y="178687"/>
                </a:cubicBezTo>
                <a:cubicBezTo>
                  <a:pt x="60275" y="202974"/>
                  <a:pt x="83954" y="151972"/>
                  <a:pt x="90026" y="160472"/>
                </a:cubicBezTo>
                <a:cubicBezTo>
                  <a:pt x="96098" y="168973"/>
                  <a:pt x="89419" y="239405"/>
                  <a:pt x="97312" y="229690"/>
                </a:cubicBezTo>
                <a:cubicBezTo>
                  <a:pt x="105205" y="219975"/>
                  <a:pt x="144671" y="96112"/>
                  <a:pt x="137385" y="102184"/>
                </a:cubicBezTo>
                <a:cubicBezTo>
                  <a:pt x="130099" y="108256"/>
                  <a:pt x="48131" y="284335"/>
                  <a:pt x="53596" y="266120"/>
                </a:cubicBezTo>
                <a:cubicBezTo>
                  <a:pt x="59060" y="247905"/>
                  <a:pt x="190210" y="-7714"/>
                  <a:pt x="199317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E576672A-B422-9D1F-510E-C743C0612987}"/>
              </a:ext>
            </a:extLst>
          </p:cNvPr>
          <p:cNvSpPr/>
          <p:nvPr/>
        </p:nvSpPr>
        <p:spPr>
          <a:xfrm>
            <a:off x="4815659" y="5175147"/>
            <a:ext cx="241094" cy="111269"/>
          </a:xfrm>
          <a:custGeom>
            <a:avLst/>
            <a:gdLst>
              <a:gd name="connsiteX0" fmla="*/ 424 w 241094"/>
              <a:gd name="connsiteY0" fmla="*/ 110886 h 111269"/>
              <a:gd name="connsiteX1" fmla="*/ 164360 w 241094"/>
              <a:gd name="connsiteY1" fmla="*/ 56241 h 111269"/>
              <a:gd name="connsiteX2" fmla="*/ 240864 w 241094"/>
              <a:gd name="connsiteY2" fmla="*/ 78099 h 111269"/>
              <a:gd name="connsiteX3" fmla="*/ 142502 w 241094"/>
              <a:gd name="connsiteY3" fmla="*/ 1596 h 111269"/>
              <a:gd name="connsiteX4" fmla="*/ 153431 w 241094"/>
              <a:gd name="connsiteY4" fmla="*/ 27097 h 111269"/>
              <a:gd name="connsiteX5" fmla="*/ 113358 w 241094"/>
              <a:gd name="connsiteY5" fmla="*/ 38026 h 111269"/>
              <a:gd name="connsiteX6" fmla="*/ 117001 w 241094"/>
              <a:gd name="connsiteY6" fmla="*/ 23454 h 111269"/>
              <a:gd name="connsiteX7" fmla="*/ 424 w 241094"/>
              <a:gd name="connsiteY7" fmla="*/ 110886 h 11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094" h="111269">
                <a:moveTo>
                  <a:pt x="424" y="110886"/>
                </a:moveTo>
                <a:cubicBezTo>
                  <a:pt x="8317" y="116350"/>
                  <a:pt x="124287" y="61706"/>
                  <a:pt x="164360" y="56241"/>
                </a:cubicBezTo>
                <a:cubicBezTo>
                  <a:pt x="204433" y="50776"/>
                  <a:pt x="244507" y="87206"/>
                  <a:pt x="240864" y="78099"/>
                </a:cubicBezTo>
                <a:cubicBezTo>
                  <a:pt x="237221" y="68991"/>
                  <a:pt x="142502" y="1596"/>
                  <a:pt x="142502" y="1596"/>
                </a:cubicBezTo>
                <a:cubicBezTo>
                  <a:pt x="127930" y="-6904"/>
                  <a:pt x="158288" y="21025"/>
                  <a:pt x="153431" y="27097"/>
                </a:cubicBezTo>
                <a:cubicBezTo>
                  <a:pt x="148574" y="33169"/>
                  <a:pt x="119430" y="38633"/>
                  <a:pt x="113358" y="38026"/>
                </a:cubicBezTo>
                <a:cubicBezTo>
                  <a:pt x="107286" y="37419"/>
                  <a:pt x="137038" y="8882"/>
                  <a:pt x="117001" y="23454"/>
                </a:cubicBezTo>
                <a:cubicBezTo>
                  <a:pt x="96964" y="38026"/>
                  <a:pt x="-7469" y="105422"/>
                  <a:pt x="424" y="110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6FFF2814-EF24-9518-CE2B-6140CD3FE24C}"/>
              </a:ext>
            </a:extLst>
          </p:cNvPr>
          <p:cNvSpPr/>
          <p:nvPr/>
        </p:nvSpPr>
        <p:spPr>
          <a:xfrm>
            <a:off x="4737221" y="4017070"/>
            <a:ext cx="219140" cy="582745"/>
          </a:xfrm>
          <a:custGeom>
            <a:avLst/>
            <a:gdLst>
              <a:gd name="connsiteX0" fmla="*/ 77095 w 219140"/>
              <a:gd name="connsiteY0" fmla="*/ 6290 h 582745"/>
              <a:gd name="connsiteX1" fmla="*/ 3943 w 219140"/>
              <a:gd name="connsiteY1" fmla="*/ 559502 h 582745"/>
              <a:gd name="connsiteX2" fmla="*/ 26803 w 219140"/>
              <a:gd name="connsiteY2" fmla="*/ 445202 h 582745"/>
              <a:gd name="connsiteX3" fmla="*/ 168535 w 219140"/>
              <a:gd name="connsiteY3" fmla="*/ 134306 h 582745"/>
              <a:gd name="connsiteX4" fmla="*/ 182251 w 219140"/>
              <a:gd name="connsiteY4" fmla="*/ 317186 h 582745"/>
              <a:gd name="connsiteX5" fmla="*/ 218827 w 219140"/>
              <a:gd name="connsiteY5" fmla="*/ 6290 h 582745"/>
              <a:gd name="connsiteX6" fmla="*/ 159391 w 219140"/>
              <a:gd name="connsiteY6" fmla="*/ 193742 h 582745"/>
              <a:gd name="connsiteX7" fmla="*/ 154819 w 219140"/>
              <a:gd name="connsiteY7" fmla="*/ 120590 h 582745"/>
              <a:gd name="connsiteX8" fmla="*/ 90811 w 219140"/>
              <a:gd name="connsiteY8" fmla="*/ 253178 h 582745"/>
              <a:gd name="connsiteX9" fmla="*/ 77095 w 219140"/>
              <a:gd name="connsiteY9" fmla="*/ 6290 h 58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140" h="582745">
                <a:moveTo>
                  <a:pt x="77095" y="6290"/>
                </a:moveTo>
                <a:cubicBezTo>
                  <a:pt x="62617" y="57344"/>
                  <a:pt x="12325" y="486350"/>
                  <a:pt x="3943" y="559502"/>
                </a:cubicBezTo>
                <a:cubicBezTo>
                  <a:pt x="-4439" y="632654"/>
                  <a:pt x="-629" y="516068"/>
                  <a:pt x="26803" y="445202"/>
                </a:cubicBezTo>
                <a:cubicBezTo>
                  <a:pt x="54235" y="374336"/>
                  <a:pt x="142627" y="155642"/>
                  <a:pt x="168535" y="134306"/>
                </a:cubicBezTo>
                <a:cubicBezTo>
                  <a:pt x="194443" y="112970"/>
                  <a:pt x="173869" y="338522"/>
                  <a:pt x="182251" y="317186"/>
                </a:cubicBezTo>
                <a:cubicBezTo>
                  <a:pt x="190633" y="295850"/>
                  <a:pt x="222637" y="26864"/>
                  <a:pt x="218827" y="6290"/>
                </a:cubicBezTo>
                <a:cubicBezTo>
                  <a:pt x="215017" y="-14284"/>
                  <a:pt x="170059" y="174692"/>
                  <a:pt x="159391" y="193742"/>
                </a:cubicBezTo>
                <a:cubicBezTo>
                  <a:pt x="148723" y="212792"/>
                  <a:pt x="166249" y="110684"/>
                  <a:pt x="154819" y="120590"/>
                </a:cubicBezTo>
                <a:cubicBezTo>
                  <a:pt x="143389" y="130496"/>
                  <a:pt x="103765" y="275276"/>
                  <a:pt x="90811" y="253178"/>
                </a:cubicBezTo>
                <a:cubicBezTo>
                  <a:pt x="77857" y="231080"/>
                  <a:pt x="91573" y="-44764"/>
                  <a:pt x="77095" y="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871B9627-A3D8-48AC-E902-DCC71BD7B243}"/>
              </a:ext>
            </a:extLst>
          </p:cNvPr>
          <p:cNvSpPr/>
          <p:nvPr/>
        </p:nvSpPr>
        <p:spPr>
          <a:xfrm>
            <a:off x="4492717" y="4942294"/>
            <a:ext cx="31203" cy="265162"/>
          </a:xfrm>
          <a:custGeom>
            <a:avLst/>
            <a:gdLst>
              <a:gd name="connsiteX0" fmla="*/ 6131 w 31203"/>
              <a:gd name="connsiteY0" fmla="*/ 38 h 265162"/>
              <a:gd name="connsiteX1" fmla="*/ 1559 w 31203"/>
              <a:gd name="connsiteY1" fmla="*/ 219494 h 265162"/>
              <a:gd name="connsiteX2" fmla="*/ 28991 w 31203"/>
              <a:gd name="connsiteY2" fmla="*/ 260642 h 265162"/>
              <a:gd name="connsiteX3" fmla="*/ 28991 w 31203"/>
              <a:gd name="connsiteY3" fmla="*/ 237782 h 265162"/>
              <a:gd name="connsiteX4" fmla="*/ 6131 w 31203"/>
              <a:gd name="connsiteY4" fmla="*/ 38 h 2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3" h="265162">
                <a:moveTo>
                  <a:pt x="6131" y="38"/>
                </a:moveTo>
                <a:cubicBezTo>
                  <a:pt x="1559" y="-3010"/>
                  <a:pt x="-2251" y="176060"/>
                  <a:pt x="1559" y="219494"/>
                </a:cubicBezTo>
                <a:cubicBezTo>
                  <a:pt x="5369" y="262928"/>
                  <a:pt x="28991" y="260642"/>
                  <a:pt x="28991" y="260642"/>
                </a:cubicBezTo>
                <a:cubicBezTo>
                  <a:pt x="33563" y="263690"/>
                  <a:pt x="29753" y="276644"/>
                  <a:pt x="28991" y="237782"/>
                </a:cubicBezTo>
                <a:cubicBezTo>
                  <a:pt x="28229" y="198920"/>
                  <a:pt x="10703" y="3086"/>
                  <a:pt x="613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8CEE65F1-81FD-D9DB-A3C3-32FA90AA818C}"/>
              </a:ext>
            </a:extLst>
          </p:cNvPr>
          <p:cNvSpPr/>
          <p:nvPr/>
        </p:nvSpPr>
        <p:spPr>
          <a:xfrm>
            <a:off x="3897671" y="3636380"/>
            <a:ext cx="712895" cy="290614"/>
          </a:xfrm>
          <a:custGeom>
            <a:avLst/>
            <a:gdLst>
              <a:gd name="connsiteX0" fmla="*/ 7579 w 712895"/>
              <a:gd name="connsiteY0" fmla="*/ 2170 h 290614"/>
              <a:gd name="connsiteX1" fmla="*/ 569554 w 712895"/>
              <a:gd name="connsiteY1" fmla="*/ 164095 h 290614"/>
              <a:gd name="connsiteX2" fmla="*/ 553679 w 712895"/>
              <a:gd name="connsiteY2" fmla="*/ 138695 h 290614"/>
              <a:gd name="connsiteX3" fmla="*/ 639404 w 712895"/>
              <a:gd name="connsiteY3" fmla="*/ 183145 h 290614"/>
              <a:gd name="connsiteX4" fmla="*/ 636229 w 712895"/>
              <a:gd name="connsiteY4" fmla="*/ 145045 h 290614"/>
              <a:gd name="connsiteX5" fmla="*/ 712429 w 712895"/>
              <a:gd name="connsiteY5" fmla="*/ 287920 h 290614"/>
              <a:gd name="connsiteX6" fmla="*/ 664804 w 712895"/>
              <a:gd name="connsiteY6" fmla="*/ 233945 h 290614"/>
              <a:gd name="connsiteX7" fmla="*/ 594954 w 712895"/>
              <a:gd name="connsiteY7" fmla="*/ 176795 h 290614"/>
              <a:gd name="connsiteX8" fmla="*/ 560029 w 712895"/>
              <a:gd name="connsiteY8" fmla="*/ 141870 h 290614"/>
              <a:gd name="connsiteX9" fmla="*/ 455254 w 712895"/>
              <a:gd name="connsiteY9" fmla="*/ 129170 h 290614"/>
              <a:gd name="connsiteX10" fmla="*/ 426679 w 712895"/>
              <a:gd name="connsiteY10" fmla="*/ 65670 h 290614"/>
              <a:gd name="connsiteX11" fmla="*/ 429854 w 712895"/>
              <a:gd name="connsiteY11" fmla="*/ 97420 h 290614"/>
              <a:gd name="connsiteX12" fmla="*/ 340954 w 712895"/>
              <a:gd name="connsiteY12" fmla="*/ 91070 h 290614"/>
              <a:gd name="connsiteX13" fmla="*/ 248879 w 712895"/>
              <a:gd name="connsiteY13" fmla="*/ 68845 h 290614"/>
              <a:gd name="connsiteX14" fmla="*/ 306029 w 712895"/>
              <a:gd name="connsiteY14" fmla="*/ 59320 h 290614"/>
              <a:gd name="connsiteX15" fmla="*/ 248879 w 712895"/>
              <a:gd name="connsiteY15" fmla="*/ 68845 h 290614"/>
              <a:gd name="connsiteX16" fmla="*/ 7579 w 712895"/>
              <a:gd name="connsiteY16" fmla="*/ 2170 h 2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2895" h="290614">
                <a:moveTo>
                  <a:pt x="7579" y="2170"/>
                </a:moveTo>
                <a:lnTo>
                  <a:pt x="569554" y="164095"/>
                </a:lnTo>
                <a:cubicBezTo>
                  <a:pt x="660571" y="186849"/>
                  <a:pt x="542037" y="135520"/>
                  <a:pt x="553679" y="138695"/>
                </a:cubicBezTo>
                <a:cubicBezTo>
                  <a:pt x="565321" y="141870"/>
                  <a:pt x="625646" y="182087"/>
                  <a:pt x="639404" y="183145"/>
                </a:cubicBezTo>
                <a:cubicBezTo>
                  <a:pt x="653162" y="184203"/>
                  <a:pt x="624058" y="127583"/>
                  <a:pt x="636229" y="145045"/>
                </a:cubicBezTo>
                <a:cubicBezTo>
                  <a:pt x="648400" y="162507"/>
                  <a:pt x="707666" y="273103"/>
                  <a:pt x="712429" y="287920"/>
                </a:cubicBezTo>
                <a:cubicBezTo>
                  <a:pt x="717192" y="302737"/>
                  <a:pt x="684383" y="252466"/>
                  <a:pt x="664804" y="233945"/>
                </a:cubicBezTo>
                <a:cubicBezTo>
                  <a:pt x="645225" y="215424"/>
                  <a:pt x="612416" y="192141"/>
                  <a:pt x="594954" y="176795"/>
                </a:cubicBezTo>
                <a:cubicBezTo>
                  <a:pt x="577492" y="161449"/>
                  <a:pt x="583312" y="149808"/>
                  <a:pt x="560029" y="141870"/>
                </a:cubicBezTo>
                <a:cubicBezTo>
                  <a:pt x="536746" y="133933"/>
                  <a:pt x="477479" y="141870"/>
                  <a:pt x="455254" y="129170"/>
                </a:cubicBezTo>
                <a:cubicBezTo>
                  <a:pt x="433029" y="116470"/>
                  <a:pt x="430912" y="70962"/>
                  <a:pt x="426679" y="65670"/>
                </a:cubicBezTo>
                <a:cubicBezTo>
                  <a:pt x="422446" y="60378"/>
                  <a:pt x="444141" y="93187"/>
                  <a:pt x="429854" y="97420"/>
                </a:cubicBezTo>
                <a:cubicBezTo>
                  <a:pt x="415567" y="101653"/>
                  <a:pt x="371117" y="95833"/>
                  <a:pt x="340954" y="91070"/>
                </a:cubicBezTo>
                <a:cubicBezTo>
                  <a:pt x="310792" y="86308"/>
                  <a:pt x="254700" y="74137"/>
                  <a:pt x="248879" y="68845"/>
                </a:cubicBezTo>
                <a:cubicBezTo>
                  <a:pt x="243058" y="63553"/>
                  <a:pt x="306029" y="59320"/>
                  <a:pt x="306029" y="59320"/>
                </a:cubicBezTo>
                <a:cubicBezTo>
                  <a:pt x="306029" y="59320"/>
                  <a:pt x="298621" y="75195"/>
                  <a:pt x="248879" y="68845"/>
                </a:cubicBezTo>
                <a:cubicBezTo>
                  <a:pt x="199137" y="62495"/>
                  <a:pt x="-45867" y="-13705"/>
                  <a:pt x="7579" y="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E8FC5734-7AA2-1EEC-6A3E-37FA3C9690B0}"/>
              </a:ext>
            </a:extLst>
          </p:cNvPr>
          <p:cNvSpPr/>
          <p:nvPr/>
        </p:nvSpPr>
        <p:spPr>
          <a:xfrm>
            <a:off x="5587480" y="3769494"/>
            <a:ext cx="381802" cy="177286"/>
          </a:xfrm>
          <a:custGeom>
            <a:avLst/>
            <a:gdLst>
              <a:gd name="connsiteX0" fmla="*/ 520 w 381802"/>
              <a:gd name="connsiteY0" fmla="*/ 177031 h 177286"/>
              <a:gd name="connsiteX1" fmla="*/ 232295 w 381802"/>
              <a:gd name="connsiteY1" fmla="*/ 8756 h 177286"/>
              <a:gd name="connsiteX2" fmla="*/ 219595 w 381802"/>
              <a:gd name="connsiteY2" fmla="*/ 24631 h 177286"/>
              <a:gd name="connsiteX3" fmla="*/ 289445 w 381802"/>
              <a:gd name="connsiteY3" fmla="*/ 30981 h 177286"/>
              <a:gd name="connsiteX4" fmla="*/ 381520 w 381802"/>
              <a:gd name="connsiteY4" fmla="*/ 65906 h 177286"/>
              <a:gd name="connsiteX5" fmla="*/ 257695 w 381802"/>
              <a:gd name="connsiteY5" fmla="*/ 18281 h 177286"/>
              <a:gd name="connsiteX6" fmla="*/ 222770 w 381802"/>
              <a:gd name="connsiteY6" fmla="*/ 21456 h 177286"/>
              <a:gd name="connsiteX7" fmla="*/ 165620 w 381802"/>
              <a:gd name="connsiteY7" fmla="*/ 53206 h 177286"/>
              <a:gd name="connsiteX8" fmla="*/ 168795 w 381802"/>
              <a:gd name="connsiteY8" fmla="*/ 46856 h 177286"/>
              <a:gd name="connsiteX9" fmla="*/ 520 w 381802"/>
              <a:gd name="connsiteY9" fmla="*/ 177031 h 1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802" h="177286">
                <a:moveTo>
                  <a:pt x="520" y="177031"/>
                </a:moveTo>
                <a:cubicBezTo>
                  <a:pt x="11103" y="170681"/>
                  <a:pt x="232295" y="8756"/>
                  <a:pt x="232295" y="8756"/>
                </a:cubicBezTo>
                <a:cubicBezTo>
                  <a:pt x="268807" y="-16644"/>
                  <a:pt x="210070" y="20927"/>
                  <a:pt x="219595" y="24631"/>
                </a:cubicBezTo>
                <a:cubicBezTo>
                  <a:pt x="229120" y="28335"/>
                  <a:pt x="262458" y="24102"/>
                  <a:pt x="289445" y="30981"/>
                </a:cubicBezTo>
                <a:cubicBezTo>
                  <a:pt x="316432" y="37860"/>
                  <a:pt x="386812" y="68023"/>
                  <a:pt x="381520" y="65906"/>
                </a:cubicBezTo>
                <a:cubicBezTo>
                  <a:pt x="376228" y="63789"/>
                  <a:pt x="284153" y="25689"/>
                  <a:pt x="257695" y="18281"/>
                </a:cubicBezTo>
                <a:cubicBezTo>
                  <a:pt x="231237" y="10873"/>
                  <a:pt x="238116" y="15635"/>
                  <a:pt x="222770" y="21456"/>
                </a:cubicBezTo>
                <a:cubicBezTo>
                  <a:pt x="207424" y="27277"/>
                  <a:pt x="174616" y="48973"/>
                  <a:pt x="165620" y="53206"/>
                </a:cubicBezTo>
                <a:cubicBezTo>
                  <a:pt x="156624" y="57439"/>
                  <a:pt x="193666" y="24102"/>
                  <a:pt x="168795" y="46856"/>
                </a:cubicBezTo>
                <a:cubicBezTo>
                  <a:pt x="143924" y="69610"/>
                  <a:pt x="-10063" y="183381"/>
                  <a:pt x="520" y="177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8A79901F-E55B-5038-6E00-BE84E2ABD4B8}"/>
              </a:ext>
            </a:extLst>
          </p:cNvPr>
          <p:cNvSpPr/>
          <p:nvPr/>
        </p:nvSpPr>
        <p:spPr>
          <a:xfrm>
            <a:off x="4718873" y="5451304"/>
            <a:ext cx="30927" cy="193827"/>
          </a:xfrm>
          <a:custGeom>
            <a:avLst/>
            <a:gdLst>
              <a:gd name="connsiteX0" fmla="*/ 30927 w 30927"/>
              <a:gd name="connsiteY0" fmla="*/ 171 h 193827"/>
              <a:gd name="connsiteX1" fmla="*/ 2352 w 30927"/>
              <a:gd name="connsiteY1" fmla="*/ 190671 h 193827"/>
              <a:gd name="connsiteX2" fmla="*/ 2352 w 30927"/>
              <a:gd name="connsiteY2" fmla="*/ 123996 h 193827"/>
              <a:gd name="connsiteX3" fmla="*/ 2352 w 30927"/>
              <a:gd name="connsiteY3" fmla="*/ 155746 h 193827"/>
              <a:gd name="connsiteX4" fmla="*/ 30927 w 30927"/>
              <a:gd name="connsiteY4" fmla="*/ 171 h 1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7" h="193827">
                <a:moveTo>
                  <a:pt x="30927" y="171"/>
                </a:moveTo>
                <a:cubicBezTo>
                  <a:pt x="30927" y="5992"/>
                  <a:pt x="7114" y="170034"/>
                  <a:pt x="2352" y="190671"/>
                </a:cubicBezTo>
                <a:cubicBezTo>
                  <a:pt x="-2410" y="211308"/>
                  <a:pt x="2352" y="123996"/>
                  <a:pt x="2352" y="123996"/>
                </a:cubicBezTo>
                <a:cubicBezTo>
                  <a:pt x="2352" y="118175"/>
                  <a:pt x="-2940" y="173208"/>
                  <a:pt x="2352" y="155746"/>
                </a:cubicBezTo>
                <a:cubicBezTo>
                  <a:pt x="7644" y="138284"/>
                  <a:pt x="30927" y="-5650"/>
                  <a:pt x="30927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D77C4F2A-1BDD-C462-8060-BB1EE4937F5C}"/>
              </a:ext>
            </a:extLst>
          </p:cNvPr>
          <p:cNvSpPr/>
          <p:nvPr/>
        </p:nvSpPr>
        <p:spPr>
          <a:xfrm>
            <a:off x="4643997" y="5356220"/>
            <a:ext cx="35961" cy="279492"/>
          </a:xfrm>
          <a:custGeom>
            <a:avLst/>
            <a:gdLst>
              <a:gd name="connsiteX0" fmla="*/ 35953 w 35961"/>
              <a:gd name="connsiteY0" fmla="*/ 5 h 279492"/>
              <a:gd name="connsiteX1" fmla="*/ 7378 w 35961"/>
              <a:gd name="connsiteY1" fmla="*/ 177805 h 279492"/>
              <a:gd name="connsiteX2" fmla="*/ 10553 w 35961"/>
              <a:gd name="connsiteY2" fmla="*/ 279405 h 279492"/>
              <a:gd name="connsiteX3" fmla="*/ 1028 w 35961"/>
              <a:gd name="connsiteY3" fmla="*/ 161930 h 279492"/>
              <a:gd name="connsiteX4" fmla="*/ 4203 w 35961"/>
              <a:gd name="connsiteY4" fmla="*/ 171455 h 279492"/>
              <a:gd name="connsiteX5" fmla="*/ 35953 w 35961"/>
              <a:gd name="connsiteY5" fmla="*/ 5 h 27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61" h="279492">
                <a:moveTo>
                  <a:pt x="35953" y="5"/>
                </a:moveTo>
                <a:cubicBezTo>
                  <a:pt x="36482" y="1063"/>
                  <a:pt x="11611" y="131238"/>
                  <a:pt x="7378" y="177805"/>
                </a:cubicBezTo>
                <a:cubicBezTo>
                  <a:pt x="3145" y="224372"/>
                  <a:pt x="11611" y="282051"/>
                  <a:pt x="10553" y="279405"/>
                </a:cubicBezTo>
                <a:cubicBezTo>
                  <a:pt x="9495" y="276759"/>
                  <a:pt x="1028" y="161930"/>
                  <a:pt x="1028" y="161930"/>
                </a:cubicBezTo>
                <a:cubicBezTo>
                  <a:pt x="-30" y="143939"/>
                  <a:pt x="-1618" y="192622"/>
                  <a:pt x="4203" y="171455"/>
                </a:cubicBezTo>
                <a:cubicBezTo>
                  <a:pt x="10024" y="150288"/>
                  <a:pt x="35424" y="-1053"/>
                  <a:pt x="359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0D5FF8FF-7CF6-8715-EC14-92629F29CC75}"/>
              </a:ext>
            </a:extLst>
          </p:cNvPr>
          <p:cNvSpPr/>
          <p:nvPr/>
        </p:nvSpPr>
        <p:spPr>
          <a:xfrm>
            <a:off x="5530396" y="5453778"/>
            <a:ext cx="23031" cy="153936"/>
          </a:xfrm>
          <a:custGeom>
            <a:avLst/>
            <a:gdLst>
              <a:gd name="connsiteX0" fmla="*/ 454 w 23031"/>
              <a:gd name="connsiteY0" fmla="*/ 872 h 153936"/>
              <a:gd name="connsiteX1" fmla="*/ 6804 w 23031"/>
              <a:gd name="connsiteY1" fmla="*/ 80247 h 153936"/>
              <a:gd name="connsiteX2" fmla="*/ 16329 w 23031"/>
              <a:gd name="connsiteY2" fmla="*/ 153272 h 153936"/>
              <a:gd name="connsiteX3" fmla="*/ 22679 w 23031"/>
              <a:gd name="connsiteY3" fmla="*/ 118347 h 153936"/>
              <a:gd name="connsiteX4" fmla="*/ 19504 w 23031"/>
              <a:gd name="connsiteY4" fmla="*/ 134222 h 153936"/>
              <a:gd name="connsiteX5" fmla="*/ 454 w 23031"/>
              <a:gd name="connsiteY5" fmla="*/ 872 h 1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31" h="153936">
                <a:moveTo>
                  <a:pt x="454" y="872"/>
                </a:moveTo>
                <a:cubicBezTo>
                  <a:pt x="-1663" y="-8124"/>
                  <a:pt x="4158" y="54847"/>
                  <a:pt x="6804" y="80247"/>
                </a:cubicBezTo>
                <a:cubicBezTo>
                  <a:pt x="9450" y="105647"/>
                  <a:pt x="13683" y="146922"/>
                  <a:pt x="16329" y="153272"/>
                </a:cubicBezTo>
                <a:cubicBezTo>
                  <a:pt x="18975" y="159622"/>
                  <a:pt x="22679" y="118347"/>
                  <a:pt x="22679" y="118347"/>
                </a:cubicBezTo>
                <a:cubicBezTo>
                  <a:pt x="23208" y="115172"/>
                  <a:pt x="23737" y="149568"/>
                  <a:pt x="19504" y="134222"/>
                </a:cubicBezTo>
                <a:cubicBezTo>
                  <a:pt x="15271" y="118876"/>
                  <a:pt x="2571" y="9868"/>
                  <a:pt x="454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F5A5B5BB-0D19-5A71-BE91-B3F68BEF0B71}"/>
              </a:ext>
            </a:extLst>
          </p:cNvPr>
          <p:cNvSpPr/>
          <p:nvPr/>
        </p:nvSpPr>
        <p:spPr>
          <a:xfrm>
            <a:off x="5638781" y="5292708"/>
            <a:ext cx="50828" cy="283963"/>
          </a:xfrm>
          <a:custGeom>
            <a:avLst/>
            <a:gdLst>
              <a:gd name="connsiteX0" fmla="*/ 19 w 50828"/>
              <a:gd name="connsiteY0" fmla="*/ 17 h 283963"/>
              <a:gd name="connsiteX1" fmla="*/ 25419 w 50828"/>
              <a:gd name="connsiteY1" fmla="*/ 152417 h 283963"/>
              <a:gd name="connsiteX2" fmla="*/ 50819 w 50828"/>
              <a:gd name="connsiteY2" fmla="*/ 282592 h 283963"/>
              <a:gd name="connsiteX3" fmla="*/ 28594 w 50828"/>
              <a:gd name="connsiteY3" fmla="*/ 222267 h 283963"/>
              <a:gd name="connsiteX4" fmla="*/ 47644 w 50828"/>
              <a:gd name="connsiteY4" fmla="*/ 247667 h 283963"/>
              <a:gd name="connsiteX5" fmla="*/ 22244 w 50828"/>
              <a:gd name="connsiteY5" fmla="*/ 142892 h 283963"/>
              <a:gd name="connsiteX6" fmla="*/ 19 w 50828"/>
              <a:gd name="connsiteY6" fmla="*/ 17 h 28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28" h="283963">
                <a:moveTo>
                  <a:pt x="19" y="17"/>
                </a:moveTo>
                <a:cubicBezTo>
                  <a:pt x="548" y="1604"/>
                  <a:pt x="16952" y="105321"/>
                  <a:pt x="25419" y="152417"/>
                </a:cubicBezTo>
                <a:cubicBezTo>
                  <a:pt x="33886" y="199513"/>
                  <a:pt x="50290" y="270950"/>
                  <a:pt x="50819" y="282592"/>
                </a:cubicBezTo>
                <a:cubicBezTo>
                  <a:pt x="51348" y="294234"/>
                  <a:pt x="29123" y="228088"/>
                  <a:pt x="28594" y="222267"/>
                </a:cubicBezTo>
                <a:cubicBezTo>
                  <a:pt x="28065" y="216446"/>
                  <a:pt x="48702" y="260896"/>
                  <a:pt x="47644" y="247667"/>
                </a:cubicBezTo>
                <a:cubicBezTo>
                  <a:pt x="46586" y="234438"/>
                  <a:pt x="34415" y="183109"/>
                  <a:pt x="22244" y="142892"/>
                </a:cubicBezTo>
                <a:cubicBezTo>
                  <a:pt x="10073" y="102675"/>
                  <a:pt x="-510" y="-1570"/>
                  <a:pt x="19" y="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8857A058-8083-4FE5-6D61-6487EA8EA68D}"/>
              </a:ext>
            </a:extLst>
          </p:cNvPr>
          <p:cNvSpPr/>
          <p:nvPr/>
        </p:nvSpPr>
        <p:spPr>
          <a:xfrm>
            <a:off x="4464033" y="5445123"/>
            <a:ext cx="67469" cy="168295"/>
          </a:xfrm>
          <a:custGeom>
            <a:avLst/>
            <a:gdLst>
              <a:gd name="connsiteX0" fmla="*/ 17 w 67469"/>
              <a:gd name="connsiteY0" fmla="*/ 2 h 168295"/>
              <a:gd name="connsiteX1" fmla="*/ 63517 w 67469"/>
              <a:gd name="connsiteY1" fmla="*/ 130177 h 168295"/>
              <a:gd name="connsiteX2" fmla="*/ 60342 w 67469"/>
              <a:gd name="connsiteY2" fmla="*/ 168277 h 168295"/>
              <a:gd name="connsiteX3" fmla="*/ 57167 w 67469"/>
              <a:gd name="connsiteY3" fmla="*/ 127002 h 168295"/>
              <a:gd name="connsiteX4" fmla="*/ 17 w 67469"/>
              <a:gd name="connsiteY4" fmla="*/ 2 h 16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9" h="168295">
                <a:moveTo>
                  <a:pt x="17" y="2"/>
                </a:moveTo>
                <a:cubicBezTo>
                  <a:pt x="1075" y="531"/>
                  <a:pt x="53463" y="102131"/>
                  <a:pt x="63517" y="130177"/>
                </a:cubicBezTo>
                <a:cubicBezTo>
                  <a:pt x="73571" y="158223"/>
                  <a:pt x="61400" y="168806"/>
                  <a:pt x="60342" y="168277"/>
                </a:cubicBezTo>
                <a:cubicBezTo>
                  <a:pt x="59284" y="167748"/>
                  <a:pt x="67750" y="150814"/>
                  <a:pt x="57167" y="127002"/>
                </a:cubicBezTo>
                <a:cubicBezTo>
                  <a:pt x="46584" y="103190"/>
                  <a:pt x="-1041" y="-527"/>
                  <a:pt x="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4BD5F080-E4D0-4EC4-739E-BA388754FB55}"/>
              </a:ext>
            </a:extLst>
          </p:cNvPr>
          <p:cNvSpPr/>
          <p:nvPr/>
        </p:nvSpPr>
        <p:spPr>
          <a:xfrm>
            <a:off x="4606925" y="5346652"/>
            <a:ext cx="15890" cy="145214"/>
          </a:xfrm>
          <a:custGeom>
            <a:avLst/>
            <a:gdLst>
              <a:gd name="connsiteX0" fmla="*/ 15875 w 15890"/>
              <a:gd name="connsiteY0" fmla="*/ 48 h 145214"/>
              <a:gd name="connsiteX1" fmla="*/ 3175 w 15890"/>
              <a:gd name="connsiteY1" fmla="*/ 136573 h 145214"/>
              <a:gd name="connsiteX2" fmla="*/ 0 w 15890"/>
              <a:gd name="connsiteY2" fmla="*/ 120698 h 145214"/>
              <a:gd name="connsiteX3" fmla="*/ 15875 w 15890"/>
              <a:gd name="connsiteY3" fmla="*/ 48 h 14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0" h="145214">
                <a:moveTo>
                  <a:pt x="15875" y="48"/>
                </a:moveTo>
                <a:cubicBezTo>
                  <a:pt x="16404" y="2694"/>
                  <a:pt x="3175" y="136573"/>
                  <a:pt x="3175" y="136573"/>
                </a:cubicBezTo>
                <a:cubicBezTo>
                  <a:pt x="529" y="156681"/>
                  <a:pt x="0" y="137631"/>
                  <a:pt x="0" y="120698"/>
                </a:cubicBezTo>
                <a:cubicBezTo>
                  <a:pt x="0" y="103765"/>
                  <a:pt x="15346" y="-2598"/>
                  <a:pt x="1587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9F7D1CF1-4404-D53A-AD64-C995D305A5CF}"/>
              </a:ext>
            </a:extLst>
          </p:cNvPr>
          <p:cNvSpPr/>
          <p:nvPr/>
        </p:nvSpPr>
        <p:spPr>
          <a:xfrm>
            <a:off x="4876763" y="5387807"/>
            <a:ext cx="9644" cy="213543"/>
          </a:xfrm>
          <a:custGeom>
            <a:avLst/>
            <a:gdLst>
              <a:gd name="connsiteX0" fmla="*/ 37 w 9644"/>
              <a:gd name="connsiteY0" fmla="*/ 168 h 213543"/>
              <a:gd name="connsiteX1" fmla="*/ 6387 w 9644"/>
              <a:gd name="connsiteY1" fmla="*/ 203368 h 213543"/>
              <a:gd name="connsiteX2" fmla="*/ 9562 w 9644"/>
              <a:gd name="connsiteY2" fmla="*/ 168443 h 213543"/>
              <a:gd name="connsiteX3" fmla="*/ 37 w 9644"/>
              <a:gd name="connsiteY3" fmla="*/ 168 h 21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213543">
                <a:moveTo>
                  <a:pt x="37" y="168"/>
                </a:moveTo>
                <a:cubicBezTo>
                  <a:pt x="-492" y="5989"/>
                  <a:pt x="4800" y="175322"/>
                  <a:pt x="6387" y="203368"/>
                </a:cubicBezTo>
                <a:cubicBezTo>
                  <a:pt x="7974" y="231414"/>
                  <a:pt x="10091" y="195430"/>
                  <a:pt x="9562" y="168443"/>
                </a:cubicBezTo>
                <a:cubicBezTo>
                  <a:pt x="9033" y="141456"/>
                  <a:pt x="566" y="-5653"/>
                  <a:pt x="37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D139C36B-6F3F-D373-0BD3-6A5CFF71F409}"/>
              </a:ext>
            </a:extLst>
          </p:cNvPr>
          <p:cNvSpPr/>
          <p:nvPr/>
        </p:nvSpPr>
        <p:spPr>
          <a:xfrm>
            <a:off x="5149850" y="3971925"/>
            <a:ext cx="149950" cy="605046"/>
          </a:xfrm>
          <a:custGeom>
            <a:avLst/>
            <a:gdLst>
              <a:gd name="connsiteX0" fmla="*/ 0 w 149950"/>
              <a:gd name="connsiteY0" fmla="*/ 0 h 605046"/>
              <a:gd name="connsiteX1" fmla="*/ 146050 w 149950"/>
              <a:gd name="connsiteY1" fmla="*/ 587375 h 605046"/>
              <a:gd name="connsiteX2" fmla="*/ 111125 w 149950"/>
              <a:gd name="connsiteY2" fmla="*/ 463550 h 605046"/>
              <a:gd name="connsiteX3" fmla="*/ 0 w 149950"/>
              <a:gd name="connsiteY3" fmla="*/ 0 h 6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50" h="605046">
                <a:moveTo>
                  <a:pt x="0" y="0"/>
                </a:moveTo>
                <a:cubicBezTo>
                  <a:pt x="63764" y="255058"/>
                  <a:pt x="127529" y="510117"/>
                  <a:pt x="146050" y="587375"/>
                </a:cubicBezTo>
                <a:cubicBezTo>
                  <a:pt x="164571" y="664633"/>
                  <a:pt x="111125" y="463550"/>
                  <a:pt x="111125" y="463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0DA0813C-4F3D-7FB4-5A3E-7C78293B1E25}"/>
              </a:ext>
            </a:extLst>
          </p:cNvPr>
          <p:cNvSpPr/>
          <p:nvPr/>
        </p:nvSpPr>
        <p:spPr>
          <a:xfrm>
            <a:off x="5124404" y="4323353"/>
            <a:ext cx="81583" cy="503030"/>
          </a:xfrm>
          <a:custGeom>
            <a:avLst/>
            <a:gdLst>
              <a:gd name="connsiteX0" fmla="*/ 50846 w 81583"/>
              <a:gd name="connsiteY0" fmla="*/ 997 h 503030"/>
              <a:gd name="connsiteX1" fmla="*/ 76246 w 81583"/>
              <a:gd name="connsiteY1" fmla="*/ 286747 h 503030"/>
              <a:gd name="connsiteX2" fmla="*/ 76246 w 81583"/>
              <a:gd name="connsiteY2" fmla="*/ 232772 h 503030"/>
              <a:gd name="connsiteX3" fmla="*/ 19096 w 81583"/>
              <a:gd name="connsiteY3" fmla="*/ 502647 h 503030"/>
              <a:gd name="connsiteX4" fmla="*/ 57196 w 81583"/>
              <a:gd name="connsiteY4" fmla="*/ 293097 h 503030"/>
              <a:gd name="connsiteX5" fmla="*/ 47671 w 81583"/>
              <a:gd name="connsiteY5" fmla="*/ 328022 h 503030"/>
              <a:gd name="connsiteX6" fmla="*/ 46 w 81583"/>
              <a:gd name="connsiteY6" fmla="*/ 178797 h 503030"/>
              <a:gd name="connsiteX7" fmla="*/ 38146 w 81583"/>
              <a:gd name="connsiteY7" fmla="*/ 283572 h 503030"/>
              <a:gd name="connsiteX8" fmla="*/ 54021 w 81583"/>
              <a:gd name="connsiteY8" fmla="*/ 274047 h 503030"/>
              <a:gd name="connsiteX9" fmla="*/ 73071 w 81583"/>
              <a:gd name="connsiteY9" fmla="*/ 194672 h 503030"/>
              <a:gd name="connsiteX10" fmla="*/ 50846 w 81583"/>
              <a:gd name="connsiteY10" fmla="*/ 997 h 50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583" h="503030">
                <a:moveTo>
                  <a:pt x="50846" y="997"/>
                </a:moveTo>
                <a:cubicBezTo>
                  <a:pt x="51375" y="16343"/>
                  <a:pt x="72013" y="248118"/>
                  <a:pt x="76246" y="286747"/>
                </a:cubicBezTo>
                <a:cubicBezTo>
                  <a:pt x="80479" y="325376"/>
                  <a:pt x="85771" y="196789"/>
                  <a:pt x="76246" y="232772"/>
                </a:cubicBezTo>
                <a:cubicBezTo>
                  <a:pt x="66721" y="268755"/>
                  <a:pt x="22271" y="492593"/>
                  <a:pt x="19096" y="502647"/>
                </a:cubicBezTo>
                <a:cubicBezTo>
                  <a:pt x="15921" y="512701"/>
                  <a:pt x="52434" y="322201"/>
                  <a:pt x="57196" y="293097"/>
                </a:cubicBezTo>
                <a:cubicBezTo>
                  <a:pt x="61958" y="263993"/>
                  <a:pt x="57196" y="347072"/>
                  <a:pt x="47671" y="328022"/>
                </a:cubicBezTo>
                <a:cubicBezTo>
                  <a:pt x="38146" y="308972"/>
                  <a:pt x="1633" y="186205"/>
                  <a:pt x="46" y="178797"/>
                </a:cubicBezTo>
                <a:cubicBezTo>
                  <a:pt x="-1541" y="171389"/>
                  <a:pt x="38146" y="283572"/>
                  <a:pt x="38146" y="283572"/>
                </a:cubicBezTo>
                <a:cubicBezTo>
                  <a:pt x="47142" y="299447"/>
                  <a:pt x="48200" y="288864"/>
                  <a:pt x="54021" y="274047"/>
                </a:cubicBezTo>
                <a:cubicBezTo>
                  <a:pt x="59842" y="259230"/>
                  <a:pt x="69367" y="237535"/>
                  <a:pt x="73071" y="194672"/>
                </a:cubicBezTo>
                <a:cubicBezTo>
                  <a:pt x="76775" y="151809"/>
                  <a:pt x="50317" y="-14349"/>
                  <a:pt x="50846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0EDEB830-5844-62A4-0E25-6064EE2D2EAA}"/>
              </a:ext>
            </a:extLst>
          </p:cNvPr>
          <p:cNvSpPr/>
          <p:nvPr/>
        </p:nvSpPr>
        <p:spPr>
          <a:xfrm>
            <a:off x="5159003" y="4679950"/>
            <a:ext cx="94954" cy="193295"/>
          </a:xfrm>
          <a:custGeom>
            <a:avLst/>
            <a:gdLst>
              <a:gd name="connsiteX0" fmla="*/ 19422 w 94954"/>
              <a:gd name="connsiteY0" fmla="*/ 0 h 193295"/>
              <a:gd name="connsiteX1" fmla="*/ 47997 w 94954"/>
              <a:gd name="connsiteY1" fmla="*/ 120650 h 193295"/>
              <a:gd name="connsiteX2" fmla="*/ 19422 w 94954"/>
              <a:gd name="connsiteY2" fmla="*/ 171450 h 193295"/>
              <a:gd name="connsiteX3" fmla="*/ 3547 w 94954"/>
              <a:gd name="connsiteY3" fmla="*/ 190500 h 193295"/>
              <a:gd name="connsiteX4" fmla="*/ 89272 w 94954"/>
              <a:gd name="connsiteY4" fmla="*/ 114300 h 193295"/>
              <a:gd name="connsiteX5" fmla="*/ 86097 w 94954"/>
              <a:gd name="connsiteY5" fmla="*/ 73025 h 193295"/>
              <a:gd name="connsiteX6" fmla="*/ 79747 w 94954"/>
              <a:gd name="connsiteY6" fmla="*/ 104775 h 193295"/>
              <a:gd name="connsiteX7" fmla="*/ 54347 w 94954"/>
              <a:gd name="connsiteY7" fmla="*/ 120650 h 193295"/>
              <a:gd name="connsiteX8" fmla="*/ 19422 w 94954"/>
              <a:gd name="connsiteY8" fmla="*/ 0 h 19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54" h="193295">
                <a:moveTo>
                  <a:pt x="19422" y="0"/>
                </a:moveTo>
                <a:cubicBezTo>
                  <a:pt x="18364" y="0"/>
                  <a:pt x="47997" y="92075"/>
                  <a:pt x="47997" y="120650"/>
                </a:cubicBezTo>
                <a:cubicBezTo>
                  <a:pt x="47997" y="149225"/>
                  <a:pt x="26830" y="159808"/>
                  <a:pt x="19422" y="171450"/>
                </a:cubicBezTo>
                <a:cubicBezTo>
                  <a:pt x="12014" y="183092"/>
                  <a:pt x="-8095" y="200025"/>
                  <a:pt x="3547" y="190500"/>
                </a:cubicBezTo>
                <a:cubicBezTo>
                  <a:pt x="15189" y="180975"/>
                  <a:pt x="75514" y="133879"/>
                  <a:pt x="89272" y="114300"/>
                </a:cubicBezTo>
                <a:cubicBezTo>
                  <a:pt x="103030" y="94721"/>
                  <a:pt x="87684" y="74612"/>
                  <a:pt x="86097" y="73025"/>
                </a:cubicBezTo>
                <a:cubicBezTo>
                  <a:pt x="84510" y="71438"/>
                  <a:pt x="85039" y="96838"/>
                  <a:pt x="79747" y="104775"/>
                </a:cubicBezTo>
                <a:cubicBezTo>
                  <a:pt x="74455" y="112712"/>
                  <a:pt x="67576" y="141288"/>
                  <a:pt x="54347" y="120650"/>
                </a:cubicBezTo>
                <a:cubicBezTo>
                  <a:pt x="41118" y="100012"/>
                  <a:pt x="20480" y="0"/>
                  <a:pt x="194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C131A63C-FAD2-95B7-1EB1-9B7B519CD766}"/>
              </a:ext>
            </a:extLst>
          </p:cNvPr>
          <p:cNvSpPr/>
          <p:nvPr/>
        </p:nvSpPr>
        <p:spPr>
          <a:xfrm>
            <a:off x="5178382" y="3835390"/>
            <a:ext cx="58563" cy="330261"/>
          </a:xfrm>
          <a:custGeom>
            <a:avLst/>
            <a:gdLst>
              <a:gd name="connsiteX0" fmla="*/ 43 w 58563"/>
              <a:gd name="connsiteY0" fmla="*/ 10 h 330261"/>
              <a:gd name="connsiteX1" fmla="*/ 47668 w 58563"/>
              <a:gd name="connsiteY1" fmla="*/ 238135 h 330261"/>
              <a:gd name="connsiteX2" fmla="*/ 41318 w 58563"/>
              <a:gd name="connsiteY2" fmla="*/ 330210 h 330261"/>
              <a:gd name="connsiteX3" fmla="*/ 57193 w 58563"/>
              <a:gd name="connsiteY3" fmla="*/ 247660 h 330261"/>
              <a:gd name="connsiteX4" fmla="*/ 43 w 58563"/>
              <a:gd name="connsiteY4" fmla="*/ 10 h 3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63" h="330261">
                <a:moveTo>
                  <a:pt x="43" y="10"/>
                </a:moveTo>
                <a:cubicBezTo>
                  <a:pt x="-1544" y="-1577"/>
                  <a:pt x="40789" y="183102"/>
                  <a:pt x="47668" y="238135"/>
                </a:cubicBezTo>
                <a:cubicBezTo>
                  <a:pt x="54547" y="293168"/>
                  <a:pt x="39731" y="328623"/>
                  <a:pt x="41318" y="330210"/>
                </a:cubicBezTo>
                <a:cubicBezTo>
                  <a:pt x="42905" y="331797"/>
                  <a:pt x="64072" y="296343"/>
                  <a:pt x="57193" y="247660"/>
                </a:cubicBezTo>
                <a:cubicBezTo>
                  <a:pt x="50314" y="198977"/>
                  <a:pt x="1630" y="1597"/>
                  <a:pt x="4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14018D7E-8567-DC1B-3F73-AD7F1B1EEC6B}"/>
              </a:ext>
            </a:extLst>
          </p:cNvPr>
          <p:cNvSpPr/>
          <p:nvPr/>
        </p:nvSpPr>
        <p:spPr>
          <a:xfrm>
            <a:off x="5216505" y="3514698"/>
            <a:ext cx="76820" cy="365373"/>
          </a:xfrm>
          <a:custGeom>
            <a:avLst/>
            <a:gdLst>
              <a:gd name="connsiteX0" fmla="*/ 20 w 76820"/>
              <a:gd name="connsiteY0" fmla="*/ 27 h 365373"/>
              <a:gd name="connsiteX1" fmla="*/ 53995 w 76820"/>
              <a:gd name="connsiteY1" fmla="*/ 133377 h 365373"/>
              <a:gd name="connsiteX2" fmla="*/ 73045 w 76820"/>
              <a:gd name="connsiteY2" fmla="*/ 98452 h 365373"/>
              <a:gd name="connsiteX3" fmla="*/ 19070 w 76820"/>
              <a:gd name="connsiteY3" fmla="*/ 365152 h 365373"/>
              <a:gd name="connsiteX4" fmla="*/ 76220 w 76820"/>
              <a:gd name="connsiteY4" fmla="*/ 47652 h 365373"/>
              <a:gd name="connsiteX5" fmla="*/ 47645 w 76820"/>
              <a:gd name="connsiteY5" fmla="*/ 146077 h 365373"/>
              <a:gd name="connsiteX6" fmla="*/ 20 w 76820"/>
              <a:gd name="connsiteY6" fmla="*/ 27 h 3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20" h="365373">
                <a:moveTo>
                  <a:pt x="20" y="27"/>
                </a:moveTo>
                <a:cubicBezTo>
                  <a:pt x="1078" y="-2090"/>
                  <a:pt x="41824" y="116973"/>
                  <a:pt x="53995" y="133377"/>
                </a:cubicBezTo>
                <a:cubicBezTo>
                  <a:pt x="66166" y="149781"/>
                  <a:pt x="78866" y="59823"/>
                  <a:pt x="73045" y="98452"/>
                </a:cubicBezTo>
                <a:cubicBezTo>
                  <a:pt x="67224" y="137081"/>
                  <a:pt x="18541" y="373619"/>
                  <a:pt x="19070" y="365152"/>
                </a:cubicBezTo>
                <a:cubicBezTo>
                  <a:pt x="19599" y="356685"/>
                  <a:pt x="71458" y="84165"/>
                  <a:pt x="76220" y="47652"/>
                </a:cubicBezTo>
                <a:cubicBezTo>
                  <a:pt x="80983" y="11140"/>
                  <a:pt x="56112" y="150310"/>
                  <a:pt x="47645" y="146077"/>
                </a:cubicBezTo>
                <a:cubicBezTo>
                  <a:pt x="39178" y="141844"/>
                  <a:pt x="-1038" y="2144"/>
                  <a:pt x="2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6DAED767-C316-2AAA-52AB-05001DD840B2}"/>
              </a:ext>
            </a:extLst>
          </p:cNvPr>
          <p:cNvSpPr/>
          <p:nvPr/>
        </p:nvSpPr>
        <p:spPr>
          <a:xfrm>
            <a:off x="5870451" y="3831540"/>
            <a:ext cx="330838" cy="48865"/>
          </a:xfrm>
          <a:custGeom>
            <a:avLst/>
            <a:gdLst>
              <a:gd name="connsiteX0" fmla="*/ 124 w 330838"/>
              <a:gd name="connsiteY0" fmla="*/ 685 h 48865"/>
              <a:gd name="connsiteX1" fmla="*/ 244599 w 330838"/>
              <a:gd name="connsiteY1" fmla="*/ 32435 h 48865"/>
              <a:gd name="connsiteX2" fmla="*/ 330324 w 330838"/>
              <a:gd name="connsiteY2" fmla="*/ 48310 h 48865"/>
              <a:gd name="connsiteX3" fmla="*/ 212849 w 330838"/>
              <a:gd name="connsiteY3" fmla="*/ 13385 h 48865"/>
              <a:gd name="connsiteX4" fmla="*/ 124 w 330838"/>
              <a:gd name="connsiteY4" fmla="*/ 685 h 4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38" h="48865">
                <a:moveTo>
                  <a:pt x="124" y="685"/>
                </a:moveTo>
                <a:cubicBezTo>
                  <a:pt x="5416" y="3860"/>
                  <a:pt x="189566" y="24498"/>
                  <a:pt x="244599" y="32435"/>
                </a:cubicBezTo>
                <a:cubicBezTo>
                  <a:pt x="299632" y="40372"/>
                  <a:pt x="335616" y="51485"/>
                  <a:pt x="330324" y="48310"/>
                </a:cubicBezTo>
                <a:cubicBezTo>
                  <a:pt x="325032" y="45135"/>
                  <a:pt x="266295" y="20793"/>
                  <a:pt x="212849" y="13385"/>
                </a:cubicBezTo>
                <a:cubicBezTo>
                  <a:pt x="159403" y="5977"/>
                  <a:pt x="-5168" y="-2490"/>
                  <a:pt x="124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795C68BE-39A2-0775-CE1A-0D11831C35E1}"/>
              </a:ext>
            </a:extLst>
          </p:cNvPr>
          <p:cNvSpPr/>
          <p:nvPr/>
        </p:nvSpPr>
        <p:spPr>
          <a:xfrm>
            <a:off x="5565188" y="3736134"/>
            <a:ext cx="186863" cy="207580"/>
          </a:xfrm>
          <a:custGeom>
            <a:avLst/>
            <a:gdLst>
              <a:gd name="connsiteX0" fmla="*/ 587 w 186863"/>
              <a:gd name="connsiteY0" fmla="*/ 207216 h 207580"/>
              <a:gd name="connsiteX1" fmla="*/ 184737 w 186863"/>
              <a:gd name="connsiteY1" fmla="*/ 4016 h 207580"/>
              <a:gd name="connsiteX2" fmla="*/ 102187 w 186863"/>
              <a:gd name="connsiteY2" fmla="*/ 70691 h 207580"/>
              <a:gd name="connsiteX3" fmla="*/ 124412 w 186863"/>
              <a:gd name="connsiteY3" fmla="*/ 54816 h 207580"/>
              <a:gd name="connsiteX4" fmla="*/ 587 w 186863"/>
              <a:gd name="connsiteY4" fmla="*/ 207216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63" h="207580">
                <a:moveTo>
                  <a:pt x="587" y="207216"/>
                </a:moveTo>
                <a:cubicBezTo>
                  <a:pt x="10641" y="198749"/>
                  <a:pt x="167804" y="26770"/>
                  <a:pt x="184737" y="4016"/>
                </a:cubicBezTo>
                <a:cubicBezTo>
                  <a:pt x="201670" y="-18738"/>
                  <a:pt x="112241" y="62224"/>
                  <a:pt x="102187" y="70691"/>
                </a:cubicBezTo>
                <a:cubicBezTo>
                  <a:pt x="92133" y="79158"/>
                  <a:pt x="136054" y="35766"/>
                  <a:pt x="124412" y="54816"/>
                </a:cubicBezTo>
                <a:cubicBezTo>
                  <a:pt x="112770" y="73866"/>
                  <a:pt x="-9467" y="215683"/>
                  <a:pt x="587" y="207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D97B6D05-298B-F38A-4B88-485773AD5120}"/>
              </a:ext>
            </a:extLst>
          </p:cNvPr>
          <p:cNvSpPr/>
          <p:nvPr/>
        </p:nvSpPr>
        <p:spPr>
          <a:xfrm>
            <a:off x="5365719" y="3622093"/>
            <a:ext cx="73518" cy="343584"/>
          </a:xfrm>
          <a:custGeom>
            <a:avLst/>
            <a:gdLst>
              <a:gd name="connsiteX0" fmla="*/ 73056 w 73518"/>
              <a:gd name="connsiteY0" fmla="*/ 582 h 343584"/>
              <a:gd name="connsiteX1" fmla="*/ 3206 w 73518"/>
              <a:gd name="connsiteY1" fmla="*/ 181557 h 343584"/>
              <a:gd name="connsiteX2" fmla="*/ 25431 w 73518"/>
              <a:gd name="connsiteY2" fmla="*/ 159332 h 343584"/>
              <a:gd name="connsiteX3" fmla="*/ 31 w 73518"/>
              <a:gd name="connsiteY3" fmla="*/ 343482 h 343584"/>
              <a:gd name="connsiteX4" fmla="*/ 31781 w 73518"/>
              <a:gd name="connsiteY4" fmla="*/ 130757 h 343584"/>
              <a:gd name="connsiteX5" fmla="*/ 73056 w 73518"/>
              <a:gd name="connsiteY5" fmla="*/ 582 h 3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18" h="343584">
                <a:moveTo>
                  <a:pt x="73056" y="582"/>
                </a:moveTo>
                <a:cubicBezTo>
                  <a:pt x="68293" y="9049"/>
                  <a:pt x="11144" y="155099"/>
                  <a:pt x="3206" y="181557"/>
                </a:cubicBezTo>
                <a:cubicBezTo>
                  <a:pt x="-4732" y="208015"/>
                  <a:pt x="25960" y="132345"/>
                  <a:pt x="25431" y="159332"/>
                </a:cubicBezTo>
                <a:cubicBezTo>
                  <a:pt x="24902" y="186319"/>
                  <a:pt x="-1027" y="348244"/>
                  <a:pt x="31" y="343482"/>
                </a:cubicBezTo>
                <a:cubicBezTo>
                  <a:pt x="1089" y="338720"/>
                  <a:pt x="19081" y="183674"/>
                  <a:pt x="31781" y="130757"/>
                </a:cubicBezTo>
                <a:cubicBezTo>
                  <a:pt x="44481" y="77840"/>
                  <a:pt x="77819" y="-7885"/>
                  <a:pt x="7305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B6868564-C89E-99DA-5306-D734A26C2745}"/>
              </a:ext>
            </a:extLst>
          </p:cNvPr>
          <p:cNvSpPr/>
          <p:nvPr/>
        </p:nvSpPr>
        <p:spPr>
          <a:xfrm>
            <a:off x="5314212" y="3411121"/>
            <a:ext cx="71326" cy="450356"/>
          </a:xfrm>
          <a:custGeom>
            <a:avLst/>
            <a:gdLst>
              <a:gd name="connsiteX0" fmla="*/ 70588 w 71326"/>
              <a:gd name="connsiteY0" fmla="*/ 2004 h 450356"/>
              <a:gd name="connsiteX1" fmla="*/ 738 w 71326"/>
              <a:gd name="connsiteY1" fmla="*/ 440154 h 450356"/>
              <a:gd name="connsiteX2" fmla="*/ 35663 w 71326"/>
              <a:gd name="connsiteY2" fmla="*/ 284579 h 450356"/>
              <a:gd name="connsiteX3" fmla="*/ 70588 w 71326"/>
              <a:gd name="connsiteY3" fmla="*/ 2004 h 45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26" h="450356">
                <a:moveTo>
                  <a:pt x="70588" y="2004"/>
                </a:moveTo>
                <a:cubicBezTo>
                  <a:pt x="64767" y="27933"/>
                  <a:pt x="6559" y="393058"/>
                  <a:pt x="738" y="440154"/>
                </a:cubicBezTo>
                <a:cubicBezTo>
                  <a:pt x="-5083" y="487250"/>
                  <a:pt x="25080" y="360250"/>
                  <a:pt x="35663" y="284579"/>
                </a:cubicBezTo>
                <a:cubicBezTo>
                  <a:pt x="46246" y="208908"/>
                  <a:pt x="76409" y="-23925"/>
                  <a:pt x="70588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7A7AD37F-391B-D338-4D73-281DBCA2194D}"/>
              </a:ext>
            </a:extLst>
          </p:cNvPr>
          <p:cNvSpPr/>
          <p:nvPr/>
        </p:nvSpPr>
        <p:spPr>
          <a:xfrm>
            <a:off x="5362474" y="3581376"/>
            <a:ext cx="54224" cy="371507"/>
          </a:xfrm>
          <a:custGeom>
            <a:avLst/>
            <a:gdLst>
              <a:gd name="connsiteX0" fmla="*/ 101 w 54224"/>
              <a:gd name="connsiteY0" fmla="*/ 24 h 371507"/>
              <a:gd name="connsiteX1" fmla="*/ 35026 w 54224"/>
              <a:gd name="connsiteY1" fmla="*/ 180999 h 371507"/>
              <a:gd name="connsiteX2" fmla="*/ 31851 w 54224"/>
              <a:gd name="connsiteY2" fmla="*/ 276249 h 371507"/>
              <a:gd name="connsiteX3" fmla="*/ 54076 w 54224"/>
              <a:gd name="connsiteY3" fmla="*/ 234974 h 371507"/>
              <a:gd name="connsiteX4" fmla="*/ 19151 w 54224"/>
              <a:gd name="connsiteY4" fmla="*/ 371499 h 371507"/>
              <a:gd name="connsiteX5" fmla="*/ 41376 w 54224"/>
              <a:gd name="connsiteY5" fmla="*/ 241324 h 371507"/>
              <a:gd name="connsiteX6" fmla="*/ 47726 w 54224"/>
              <a:gd name="connsiteY6" fmla="*/ 193699 h 371507"/>
              <a:gd name="connsiteX7" fmla="*/ 101 w 54224"/>
              <a:gd name="connsiteY7" fmla="*/ 24 h 37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24" h="371507">
                <a:moveTo>
                  <a:pt x="101" y="24"/>
                </a:moveTo>
                <a:cubicBezTo>
                  <a:pt x="-2016" y="-2093"/>
                  <a:pt x="29734" y="134962"/>
                  <a:pt x="35026" y="180999"/>
                </a:cubicBezTo>
                <a:cubicBezTo>
                  <a:pt x="40318" y="227037"/>
                  <a:pt x="28676" y="267253"/>
                  <a:pt x="31851" y="276249"/>
                </a:cubicBezTo>
                <a:cubicBezTo>
                  <a:pt x="35026" y="285245"/>
                  <a:pt x="56193" y="219099"/>
                  <a:pt x="54076" y="234974"/>
                </a:cubicBezTo>
                <a:cubicBezTo>
                  <a:pt x="51959" y="250849"/>
                  <a:pt x="21268" y="370441"/>
                  <a:pt x="19151" y="371499"/>
                </a:cubicBezTo>
                <a:cubicBezTo>
                  <a:pt x="17034" y="372557"/>
                  <a:pt x="36614" y="270957"/>
                  <a:pt x="41376" y="241324"/>
                </a:cubicBezTo>
                <a:cubicBezTo>
                  <a:pt x="46138" y="211691"/>
                  <a:pt x="51959" y="228095"/>
                  <a:pt x="47726" y="193699"/>
                </a:cubicBezTo>
                <a:cubicBezTo>
                  <a:pt x="43493" y="159303"/>
                  <a:pt x="2218" y="2141"/>
                  <a:pt x="1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330A0E48-E5DE-1F77-C7EF-BCB839736558}"/>
              </a:ext>
            </a:extLst>
          </p:cNvPr>
          <p:cNvSpPr/>
          <p:nvPr/>
        </p:nvSpPr>
        <p:spPr>
          <a:xfrm>
            <a:off x="4975073" y="3385223"/>
            <a:ext cx="57446" cy="339151"/>
          </a:xfrm>
          <a:custGeom>
            <a:avLst/>
            <a:gdLst>
              <a:gd name="connsiteX0" fmla="*/ 28727 w 57446"/>
              <a:gd name="connsiteY0" fmla="*/ 2502 h 339151"/>
              <a:gd name="connsiteX1" fmla="*/ 152 w 57446"/>
              <a:gd name="connsiteY1" fmla="*/ 294602 h 339151"/>
              <a:gd name="connsiteX2" fmla="*/ 19202 w 57446"/>
              <a:gd name="connsiteY2" fmla="*/ 221577 h 339151"/>
              <a:gd name="connsiteX3" fmla="*/ 57302 w 57446"/>
              <a:gd name="connsiteY3" fmla="*/ 339052 h 339151"/>
              <a:gd name="connsiteX4" fmla="*/ 31902 w 57446"/>
              <a:gd name="connsiteY4" fmla="*/ 240627 h 339151"/>
              <a:gd name="connsiteX5" fmla="*/ 22377 w 57446"/>
              <a:gd name="connsiteY5" fmla="*/ 170777 h 339151"/>
              <a:gd name="connsiteX6" fmla="*/ 152 w 57446"/>
              <a:gd name="connsiteY6" fmla="*/ 208877 h 339151"/>
              <a:gd name="connsiteX7" fmla="*/ 12852 w 57446"/>
              <a:gd name="connsiteY7" fmla="*/ 132677 h 339151"/>
              <a:gd name="connsiteX8" fmla="*/ 3327 w 57446"/>
              <a:gd name="connsiteY8" fmla="*/ 151727 h 339151"/>
              <a:gd name="connsiteX9" fmla="*/ 28727 w 57446"/>
              <a:gd name="connsiteY9" fmla="*/ 2502 h 3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46" h="339151">
                <a:moveTo>
                  <a:pt x="28727" y="2502"/>
                </a:moveTo>
                <a:cubicBezTo>
                  <a:pt x="28198" y="26314"/>
                  <a:pt x="1739" y="258090"/>
                  <a:pt x="152" y="294602"/>
                </a:cubicBezTo>
                <a:cubicBezTo>
                  <a:pt x="-1435" y="331114"/>
                  <a:pt x="9677" y="214169"/>
                  <a:pt x="19202" y="221577"/>
                </a:cubicBezTo>
                <a:cubicBezTo>
                  <a:pt x="28727" y="228985"/>
                  <a:pt x="55185" y="335877"/>
                  <a:pt x="57302" y="339052"/>
                </a:cubicBezTo>
                <a:cubicBezTo>
                  <a:pt x="59419" y="342227"/>
                  <a:pt x="37723" y="268673"/>
                  <a:pt x="31902" y="240627"/>
                </a:cubicBezTo>
                <a:cubicBezTo>
                  <a:pt x="26081" y="212581"/>
                  <a:pt x="27669" y="176069"/>
                  <a:pt x="22377" y="170777"/>
                </a:cubicBezTo>
                <a:cubicBezTo>
                  <a:pt x="17085" y="165485"/>
                  <a:pt x="1739" y="215227"/>
                  <a:pt x="152" y="208877"/>
                </a:cubicBezTo>
                <a:cubicBezTo>
                  <a:pt x="-1436" y="202527"/>
                  <a:pt x="12323" y="142202"/>
                  <a:pt x="12852" y="132677"/>
                </a:cubicBezTo>
                <a:cubicBezTo>
                  <a:pt x="13381" y="123152"/>
                  <a:pt x="152" y="171306"/>
                  <a:pt x="3327" y="151727"/>
                </a:cubicBezTo>
                <a:cubicBezTo>
                  <a:pt x="6502" y="132148"/>
                  <a:pt x="29256" y="-21310"/>
                  <a:pt x="28727" y="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13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5608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17</cp:revision>
  <dcterms:created xsi:type="dcterms:W3CDTF">2026-01-02T11:28:23Z</dcterms:created>
  <dcterms:modified xsi:type="dcterms:W3CDTF">2026-01-04T05:22:19Z</dcterms:modified>
</cp:coreProperties>
</file>